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7" r:id="rId6"/>
    <p:sldId id="258" r:id="rId7"/>
    <p:sldId id="259" r:id="rId8"/>
    <p:sldId id="260" r:id="rId9"/>
    <p:sldId id="261" r:id="rId10"/>
    <p:sldId id="26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A71EA3-86F8-41DE-8FDC-95CF53882750}" v="45" dt="2025-06-26T12:10:52.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773" autoAdjust="0"/>
  </p:normalViewPr>
  <p:slideViewPr>
    <p:cSldViewPr snapToGrid="0">
      <p:cViewPr varScale="1">
        <p:scale>
          <a:sx n="55" d="100"/>
          <a:sy n="55" d="100"/>
        </p:scale>
        <p:origin x="1670" y="38"/>
      </p:cViewPr>
      <p:guideLst/>
    </p:cSldViewPr>
  </p:slideViewPr>
  <p:notesTextViewPr>
    <p:cViewPr>
      <p:scale>
        <a:sx n="1" d="1"/>
        <a:sy n="1" d="1"/>
      </p:scale>
      <p:origin x="0" y="-25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38A71EA3-86F8-41DE-8FDC-95CF53882750}"/>
    <pc:docChg chg="modSld">
      <pc:chgData name="Megan Botes" userId="70568131-745a-489b-b4fe-9e78c579dd6d" providerId="ADAL" clId="{38A71EA3-86F8-41DE-8FDC-95CF53882750}" dt="2025-06-26T12:11:13.556" v="135" actId="20577"/>
      <pc:docMkLst>
        <pc:docMk/>
      </pc:docMkLst>
      <pc:sldChg chg="modNotesTx">
        <pc:chgData name="Megan Botes" userId="70568131-745a-489b-b4fe-9e78c579dd6d" providerId="ADAL" clId="{38A71EA3-86F8-41DE-8FDC-95CF53882750}" dt="2025-06-23T08:07:59.199" v="4" actId="20577"/>
        <pc:sldMkLst>
          <pc:docMk/>
          <pc:sldMk cId="165130795" sldId="256"/>
        </pc:sldMkLst>
      </pc:sldChg>
      <pc:sldChg chg="modSp modNotesTx">
        <pc:chgData name="Megan Botes" userId="70568131-745a-489b-b4fe-9e78c579dd6d" providerId="ADAL" clId="{38A71EA3-86F8-41DE-8FDC-95CF53882750}" dt="2025-06-26T12:10:35.835" v="116" actId="20577"/>
        <pc:sldMkLst>
          <pc:docMk/>
          <pc:sldMk cId="578456698" sldId="257"/>
        </pc:sldMkLst>
        <pc:graphicFrameChg chg="mod">
          <ac:chgData name="Megan Botes" userId="70568131-745a-489b-b4fe-9e78c579dd6d" providerId="ADAL" clId="{38A71EA3-86F8-41DE-8FDC-95CF53882750}" dt="2025-06-26T12:10:35.835" v="116" actId="20577"/>
          <ac:graphicFrameMkLst>
            <pc:docMk/>
            <pc:sldMk cId="578456698" sldId="257"/>
            <ac:graphicFrameMk id="5" creationId="{C5782C84-E3DD-382B-FC00-0BF3BC3A9B97}"/>
          </ac:graphicFrameMkLst>
        </pc:graphicFrameChg>
      </pc:sldChg>
      <pc:sldChg chg="modNotesTx">
        <pc:chgData name="Megan Botes" userId="70568131-745a-489b-b4fe-9e78c579dd6d" providerId="ADAL" clId="{38A71EA3-86F8-41DE-8FDC-95CF53882750}" dt="2025-06-23T06:57:10.226" v="0" actId="20577"/>
        <pc:sldMkLst>
          <pc:docMk/>
          <pc:sldMk cId="2254440488" sldId="258"/>
        </pc:sldMkLst>
      </pc:sldChg>
      <pc:sldChg chg="modSp">
        <pc:chgData name="Megan Botes" userId="70568131-745a-489b-b4fe-9e78c579dd6d" providerId="ADAL" clId="{38A71EA3-86F8-41DE-8FDC-95CF53882750}" dt="2025-06-26T12:10:52.811" v="126" actId="20577"/>
        <pc:sldMkLst>
          <pc:docMk/>
          <pc:sldMk cId="3838540782" sldId="259"/>
        </pc:sldMkLst>
        <pc:graphicFrameChg chg="mod">
          <ac:chgData name="Megan Botes" userId="70568131-745a-489b-b4fe-9e78c579dd6d" providerId="ADAL" clId="{38A71EA3-86F8-41DE-8FDC-95CF53882750}" dt="2025-06-26T12:10:52.811" v="126" actId="20577"/>
          <ac:graphicFrameMkLst>
            <pc:docMk/>
            <pc:sldMk cId="3838540782" sldId="259"/>
            <ac:graphicFrameMk id="5" creationId="{D872D86A-430D-E87C-70AF-E551CB46F3CA}"/>
          </ac:graphicFrameMkLst>
        </pc:graphicFrameChg>
      </pc:sldChg>
      <pc:sldChg chg="modNotesTx">
        <pc:chgData name="Megan Botes" userId="70568131-745a-489b-b4fe-9e78c579dd6d" providerId="ADAL" clId="{38A71EA3-86F8-41DE-8FDC-95CF53882750}" dt="2025-06-23T08:09:41.326" v="64" actId="20577"/>
        <pc:sldMkLst>
          <pc:docMk/>
          <pc:sldMk cId="1984531129" sldId="260"/>
        </pc:sldMkLst>
      </pc:sldChg>
      <pc:sldChg chg="modSp mod modNotesTx">
        <pc:chgData name="Megan Botes" userId="70568131-745a-489b-b4fe-9e78c579dd6d" providerId="ADAL" clId="{38A71EA3-86F8-41DE-8FDC-95CF53882750}" dt="2025-06-23T08:09:55.119" v="66" actId="114"/>
        <pc:sldMkLst>
          <pc:docMk/>
          <pc:sldMk cId="1362507619" sldId="261"/>
        </pc:sldMkLst>
        <pc:spChg chg="mod">
          <ac:chgData name="Megan Botes" userId="70568131-745a-489b-b4fe-9e78c579dd6d" providerId="ADAL" clId="{38A71EA3-86F8-41DE-8FDC-95CF53882750}" dt="2025-06-23T08:09:51.001" v="65" actId="114"/>
          <ac:spMkLst>
            <pc:docMk/>
            <pc:sldMk cId="1362507619" sldId="261"/>
            <ac:spMk id="2" creationId="{766D94FA-E45D-2E32-0962-A93FBE87DD3E}"/>
          </ac:spMkLst>
        </pc:spChg>
      </pc:sldChg>
      <pc:sldChg chg="modSp mod modNotesTx">
        <pc:chgData name="Megan Botes" userId="70568131-745a-489b-b4fe-9e78c579dd6d" providerId="ADAL" clId="{38A71EA3-86F8-41DE-8FDC-95CF53882750}" dt="2025-06-23T08:10:06.092" v="68" actId="114"/>
        <pc:sldMkLst>
          <pc:docMk/>
          <pc:sldMk cId="2519329248" sldId="262"/>
        </pc:sldMkLst>
        <pc:spChg chg="mod">
          <ac:chgData name="Megan Botes" userId="70568131-745a-489b-b4fe-9e78c579dd6d" providerId="ADAL" clId="{38A71EA3-86F8-41DE-8FDC-95CF53882750}" dt="2025-06-23T08:10:03.173" v="67" actId="114"/>
          <ac:spMkLst>
            <pc:docMk/>
            <pc:sldMk cId="2519329248" sldId="262"/>
            <ac:spMk id="2" creationId="{82F4DCE9-0F03-85F8-5175-73950CFD1EB7}"/>
          </ac:spMkLst>
        </pc:spChg>
      </pc:sldChg>
      <pc:sldChg chg="modNotesTx">
        <pc:chgData name="Megan Botes" userId="70568131-745a-489b-b4fe-9e78c579dd6d" providerId="ADAL" clId="{38A71EA3-86F8-41DE-8FDC-95CF53882750}" dt="2025-06-26T12:11:13.556" v="135" actId="20577"/>
        <pc:sldMkLst>
          <pc:docMk/>
          <pc:sldMk cId="1946745819" sldId="263"/>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688A60-99DA-4D1F-BDB5-74BA9754B74F}"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EF5D1960-EA1B-4E55-8EF3-8BB3DF732EBD}">
      <dgm:prSet/>
      <dgm:spPr/>
      <dgm:t>
        <a:bodyPr/>
        <a:lstStyle/>
        <a:p>
          <a:r>
            <a:rPr lang="nl-NL" dirty="0"/>
            <a:t>die konsepte van hartseer, trauma, krisisse en verlies te verduidelik.</a:t>
          </a:r>
          <a:endParaRPr lang="en-US" dirty="0"/>
        </a:p>
      </dgm:t>
    </dgm:pt>
    <dgm:pt modelId="{691DDD75-4DBA-4199-9E79-E606E0EB47C7}" type="parTrans" cxnId="{DA69F766-F5AD-44E9-91FB-FF13EDB06BCA}">
      <dgm:prSet/>
      <dgm:spPr/>
      <dgm:t>
        <a:bodyPr/>
        <a:lstStyle/>
        <a:p>
          <a:endParaRPr lang="en-US"/>
        </a:p>
      </dgm:t>
    </dgm:pt>
    <dgm:pt modelId="{C932688A-9635-416D-8F92-9E9EEBC9AD3C}" type="sibTrans" cxnId="{DA69F766-F5AD-44E9-91FB-FF13EDB06BCA}">
      <dgm:prSet phldrT="1" phldr="0"/>
      <dgm:spPr/>
      <dgm:t>
        <a:bodyPr/>
        <a:lstStyle/>
        <a:p>
          <a:r>
            <a:rPr lang="en-US"/>
            <a:t>1</a:t>
          </a:r>
        </a:p>
      </dgm:t>
    </dgm:pt>
    <dgm:pt modelId="{137FE45B-DE9C-41BA-B6F1-9D7682F8977E}">
      <dgm:prSet/>
      <dgm:spPr/>
      <dgm:t>
        <a:bodyPr/>
        <a:lstStyle/>
        <a:p>
          <a:r>
            <a:rPr lang="en-GB" dirty="0" err="1"/>
            <a:t>emosionele</a:t>
          </a:r>
          <a:r>
            <a:rPr lang="en-GB" dirty="0"/>
            <a:t> </a:t>
          </a:r>
          <a:r>
            <a:rPr lang="en-GB" dirty="0" err="1"/>
            <a:t>en</a:t>
          </a:r>
          <a:r>
            <a:rPr lang="en-GB" dirty="0"/>
            <a:t> </a:t>
          </a:r>
          <a:r>
            <a:rPr lang="en-GB" dirty="0" err="1"/>
            <a:t>fisiese</a:t>
          </a:r>
          <a:r>
            <a:rPr lang="en-GB" dirty="0"/>
            <a:t> </a:t>
          </a:r>
          <a:r>
            <a:rPr lang="en-GB" dirty="0" err="1"/>
            <a:t>reaksies</a:t>
          </a:r>
          <a:r>
            <a:rPr lang="en-GB" dirty="0"/>
            <a:t> op </a:t>
          </a:r>
          <a:r>
            <a:rPr lang="en-GB" dirty="0" err="1"/>
            <a:t>verlies</a:t>
          </a:r>
          <a:r>
            <a:rPr lang="en-GB" dirty="0"/>
            <a:t>, </a:t>
          </a:r>
          <a:r>
            <a:rPr lang="en-GB" dirty="0" err="1"/>
            <a:t>droefheid</a:t>
          </a:r>
          <a:r>
            <a:rPr lang="en-GB" dirty="0"/>
            <a:t>, trauma </a:t>
          </a:r>
          <a:r>
            <a:rPr lang="en-GB" dirty="0" err="1"/>
            <a:t>en</a:t>
          </a:r>
          <a:r>
            <a:rPr lang="en-GB" dirty="0"/>
            <a:t> </a:t>
          </a:r>
          <a:r>
            <a:rPr lang="en-GB" dirty="0" err="1"/>
            <a:t>krisisse</a:t>
          </a:r>
          <a:r>
            <a:rPr lang="en-GB" dirty="0"/>
            <a:t> </a:t>
          </a:r>
          <a:r>
            <a:rPr lang="en-GB" dirty="0" err="1"/>
            <a:t>te</a:t>
          </a:r>
          <a:r>
            <a:rPr lang="en-GB" dirty="0"/>
            <a:t> </a:t>
          </a:r>
          <a:r>
            <a:rPr lang="en-GB" dirty="0" err="1"/>
            <a:t>beskryf</a:t>
          </a:r>
          <a:r>
            <a:rPr lang="en-GB" dirty="0"/>
            <a:t>.</a:t>
          </a:r>
          <a:endParaRPr lang="en-US" dirty="0"/>
        </a:p>
      </dgm:t>
    </dgm:pt>
    <dgm:pt modelId="{43B56F1C-7BF4-4623-9093-5FE210BAB027}" type="parTrans" cxnId="{0BEE7D49-100D-41AD-A190-DB09E7A1DF9B}">
      <dgm:prSet/>
      <dgm:spPr/>
      <dgm:t>
        <a:bodyPr/>
        <a:lstStyle/>
        <a:p>
          <a:endParaRPr lang="en-US"/>
        </a:p>
      </dgm:t>
    </dgm:pt>
    <dgm:pt modelId="{B6874CDF-9026-42D7-BE68-2C8744D66D60}" type="sibTrans" cxnId="{0BEE7D49-100D-41AD-A190-DB09E7A1DF9B}">
      <dgm:prSet phldrT="2" phldr="0"/>
      <dgm:spPr/>
      <dgm:t>
        <a:bodyPr/>
        <a:lstStyle/>
        <a:p>
          <a:r>
            <a:rPr lang="en-US"/>
            <a:t>2</a:t>
          </a:r>
        </a:p>
      </dgm:t>
    </dgm:pt>
    <dgm:pt modelId="{05DE0E38-909B-4333-A90F-C1F90D2A1A82}">
      <dgm:prSet/>
      <dgm:spPr/>
      <dgm:t>
        <a:bodyPr/>
        <a:lstStyle/>
        <a:p>
          <a:r>
            <a:rPr lang="en-GB" dirty="0" err="1"/>
            <a:t>gesonde</a:t>
          </a:r>
          <a:r>
            <a:rPr lang="en-GB" dirty="0"/>
            <a:t> </a:t>
          </a:r>
          <a:r>
            <a:rPr lang="en-GB" dirty="0" err="1"/>
            <a:t>hanteringstrategieë</a:t>
          </a:r>
          <a:r>
            <a:rPr lang="en-GB" dirty="0"/>
            <a:t> </a:t>
          </a:r>
          <a:r>
            <a:rPr lang="en-GB" dirty="0" err="1"/>
            <a:t>vir</a:t>
          </a:r>
          <a:r>
            <a:rPr lang="en-GB" dirty="0"/>
            <a:t> die </a:t>
          </a:r>
          <a:r>
            <a:rPr lang="en-GB" dirty="0" err="1"/>
            <a:t>hantering</a:t>
          </a:r>
          <a:r>
            <a:rPr lang="en-GB" dirty="0"/>
            <a:t> van </a:t>
          </a:r>
          <a:r>
            <a:rPr lang="en-GB" dirty="0" err="1"/>
            <a:t>verlies</a:t>
          </a:r>
          <a:r>
            <a:rPr lang="en-GB" dirty="0"/>
            <a:t>, </a:t>
          </a:r>
          <a:r>
            <a:rPr lang="en-GB" dirty="0" err="1"/>
            <a:t>droefheid</a:t>
          </a:r>
          <a:r>
            <a:rPr lang="en-GB" dirty="0"/>
            <a:t>, trauma, </a:t>
          </a:r>
          <a:r>
            <a:rPr lang="en-GB" dirty="0" err="1"/>
            <a:t>krisisse</a:t>
          </a:r>
          <a:r>
            <a:rPr lang="en-GB" dirty="0"/>
            <a:t> </a:t>
          </a:r>
          <a:r>
            <a:rPr lang="en-GB" dirty="0" err="1"/>
            <a:t>en</a:t>
          </a:r>
          <a:r>
            <a:rPr lang="en-GB" dirty="0"/>
            <a:t> </a:t>
          </a:r>
          <a:r>
            <a:rPr lang="en-GB" dirty="0" err="1"/>
            <a:t>verlies</a:t>
          </a:r>
          <a:r>
            <a:rPr lang="en-GB" dirty="0"/>
            <a:t> </a:t>
          </a:r>
          <a:r>
            <a:rPr lang="en-GB" dirty="0" err="1"/>
            <a:t>te</a:t>
          </a:r>
          <a:r>
            <a:rPr lang="en-GB" dirty="0"/>
            <a:t> </a:t>
          </a:r>
          <a:r>
            <a:rPr lang="en-GB" dirty="0" err="1"/>
            <a:t>identifiseer</a:t>
          </a:r>
          <a:r>
            <a:rPr lang="en-GB" dirty="0"/>
            <a:t>.</a:t>
          </a:r>
          <a:endParaRPr lang="en-US" dirty="0"/>
        </a:p>
      </dgm:t>
    </dgm:pt>
    <dgm:pt modelId="{7E434618-9B4D-4341-B37A-CC248CFAA8E9}" type="parTrans" cxnId="{43DA16A7-56FE-4525-86A3-9710D4E98B30}">
      <dgm:prSet/>
      <dgm:spPr/>
      <dgm:t>
        <a:bodyPr/>
        <a:lstStyle/>
        <a:p>
          <a:endParaRPr lang="en-US"/>
        </a:p>
      </dgm:t>
    </dgm:pt>
    <dgm:pt modelId="{650B1763-A89B-4F89-8C67-CE82174C9081}" type="sibTrans" cxnId="{43DA16A7-56FE-4525-86A3-9710D4E98B30}">
      <dgm:prSet phldrT="3" phldr="0"/>
      <dgm:spPr/>
      <dgm:t>
        <a:bodyPr/>
        <a:lstStyle/>
        <a:p>
          <a:r>
            <a:rPr lang="en-US"/>
            <a:t>3</a:t>
          </a:r>
        </a:p>
      </dgm:t>
    </dgm:pt>
    <dgm:pt modelId="{19755043-8384-4D78-97D3-D11006D4A053}" type="pres">
      <dgm:prSet presAssocID="{5B688A60-99DA-4D1F-BDB5-74BA9754B74F}" presName="Name0" presStyleCnt="0">
        <dgm:presLayoutVars>
          <dgm:animLvl val="lvl"/>
          <dgm:resizeHandles val="exact"/>
        </dgm:presLayoutVars>
      </dgm:prSet>
      <dgm:spPr/>
    </dgm:pt>
    <dgm:pt modelId="{BA070EA6-A968-431D-85F0-83151AD684E4}" type="pres">
      <dgm:prSet presAssocID="{EF5D1960-EA1B-4E55-8EF3-8BB3DF732EBD}" presName="compositeNode" presStyleCnt="0">
        <dgm:presLayoutVars>
          <dgm:bulletEnabled val="1"/>
        </dgm:presLayoutVars>
      </dgm:prSet>
      <dgm:spPr/>
    </dgm:pt>
    <dgm:pt modelId="{C036A1FE-359A-486B-B9CE-10A88FB720E0}" type="pres">
      <dgm:prSet presAssocID="{EF5D1960-EA1B-4E55-8EF3-8BB3DF732EBD}" presName="bgRect" presStyleLbl="bgAccFollowNode1" presStyleIdx="0" presStyleCnt="3"/>
      <dgm:spPr/>
    </dgm:pt>
    <dgm:pt modelId="{8D2B7276-7B8F-4BC2-8253-8E35B812F2E4}" type="pres">
      <dgm:prSet presAssocID="{C932688A-9635-416D-8F92-9E9EEBC9AD3C}" presName="sibTransNodeCircle" presStyleLbl="alignNode1" presStyleIdx="0" presStyleCnt="6">
        <dgm:presLayoutVars>
          <dgm:chMax val="0"/>
          <dgm:bulletEnabled/>
        </dgm:presLayoutVars>
      </dgm:prSet>
      <dgm:spPr/>
    </dgm:pt>
    <dgm:pt modelId="{B1BC6E04-780F-4F1F-AABB-7715CE10D4D7}" type="pres">
      <dgm:prSet presAssocID="{EF5D1960-EA1B-4E55-8EF3-8BB3DF732EBD}" presName="bottomLine" presStyleLbl="alignNode1" presStyleIdx="1" presStyleCnt="6">
        <dgm:presLayoutVars/>
      </dgm:prSet>
      <dgm:spPr/>
    </dgm:pt>
    <dgm:pt modelId="{CE7EF775-EAF0-449F-AD90-8EC27C353077}" type="pres">
      <dgm:prSet presAssocID="{EF5D1960-EA1B-4E55-8EF3-8BB3DF732EBD}" presName="nodeText" presStyleLbl="bgAccFollowNode1" presStyleIdx="0" presStyleCnt="3">
        <dgm:presLayoutVars>
          <dgm:bulletEnabled val="1"/>
        </dgm:presLayoutVars>
      </dgm:prSet>
      <dgm:spPr/>
    </dgm:pt>
    <dgm:pt modelId="{3E1010DE-92B5-4E79-AC53-55B8DB945A60}" type="pres">
      <dgm:prSet presAssocID="{C932688A-9635-416D-8F92-9E9EEBC9AD3C}" presName="sibTrans" presStyleCnt="0"/>
      <dgm:spPr/>
    </dgm:pt>
    <dgm:pt modelId="{25A5164E-1BB1-497A-9901-B1184DF6B84F}" type="pres">
      <dgm:prSet presAssocID="{137FE45B-DE9C-41BA-B6F1-9D7682F8977E}" presName="compositeNode" presStyleCnt="0">
        <dgm:presLayoutVars>
          <dgm:bulletEnabled val="1"/>
        </dgm:presLayoutVars>
      </dgm:prSet>
      <dgm:spPr/>
    </dgm:pt>
    <dgm:pt modelId="{AB7C3A4B-CE2C-42FE-84C0-D9B35018FF63}" type="pres">
      <dgm:prSet presAssocID="{137FE45B-DE9C-41BA-B6F1-9D7682F8977E}" presName="bgRect" presStyleLbl="bgAccFollowNode1" presStyleIdx="1" presStyleCnt="3"/>
      <dgm:spPr/>
    </dgm:pt>
    <dgm:pt modelId="{D8029A7B-89FB-4FB8-AE9E-C20311300FCE}" type="pres">
      <dgm:prSet presAssocID="{B6874CDF-9026-42D7-BE68-2C8744D66D60}" presName="sibTransNodeCircle" presStyleLbl="alignNode1" presStyleIdx="2" presStyleCnt="6">
        <dgm:presLayoutVars>
          <dgm:chMax val="0"/>
          <dgm:bulletEnabled/>
        </dgm:presLayoutVars>
      </dgm:prSet>
      <dgm:spPr/>
    </dgm:pt>
    <dgm:pt modelId="{7205B645-BBAD-4749-AA5E-E835E7645B95}" type="pres">
      <dgm:prSet presAssocID="{137FE45B-DE9C-41BA-B6F1-9D7682F8977E}" presName="bottomLine" presStyleLbl="alignNode1" presStyleIdx="3" presStyleCnt="6">
        <dgm:presLayoutVars/>
      </dgm:prSet>
      <dgm:spPr/>
    </dgm:pt>
    <dgm:pt modelId="{844029D1-1AFF-43A0-A7E2-24818BEE96C1}" type="pres">
      <dgm:prSet presAssocID="{137FE45B-DE9C-41BA-B6F1-9D7682F8977E}" presName="nodeText" presStyleLbl="bgAccFollowNode1" presStyleIdx="1" presStyleCnt="3">
        <dgm:presLayoutVars>
          <dgm:bulletEnabled val="1"/>
        </dgm:presLayoutVars>
      </dgm:prSet>
      <dgm:spPr/>
    </dgm:pt>
    <dgm:pt modelId="{41719472-6403-42DA-BA2F-B70E23578535}" type="pres">
      <dgm:prSet presAssocID="{B6874CDF-9026-42D7-BE68-2C8744D66D60}" presName="sibTrans" presStyleCnt="0"/>
      <dgm:spPr/>
    </dgm:pt>
    <dgm:pt modelId="{C347FFAB-2078-4F20-B347-2D58E6D9ED7F}" type="pres">
      <dgm:prSet presAssocID="{05DE0E38-909B-4333-A90F-C1F90D2A1A82}" presName="compositeNode" presStyleCnt="0">
        <dgm:presLayoutVars>
          <dgm:bulletEnabled val="1"/>
        </dgm:presLayoutVars>
      </dgm:prSet>
      <dgm:spPr/>
    </dgm:pt>
    <dgm:pt modelId="{A107A7F6-BBAB-4655-AF90-3697D62A837F}" type="pres">
      <dgm:prSet presAssocID="{05DE0E38-909B-4333-A90F-C1F90D2A1A82}" presName="bgRect" presStyleLbl="bgAccFollowNode1" presStyleIdx="2" presStyleCnt="3"/>
      <dgm:spPr/>
    </dgm:pt>
    <dgm:pt modelId="{673186A1-6BAA-4C55-B876-F34EF12133B5}" type="pres">
      <dgm:prSet presAssocID="{650B1763-A89B-4F89-8C67-CE82174C9081}" presName="sibTransNodeCircle" presStyleLbl="alignNode1" presStyleIdx="4" presStyleCnt="6">
        <dgm:presLayoutVars>
          <dgm:chMax val="0"/>
          <dgm:bulletEnabled/>
        </dgm:presLayoutVars>
      </dgm:prSet>
      <dgm:spPr/>
    </dgm:pt>
    <dgm:pt modelId="{B533BDBC-985A-4CEA-8F16-1819F872F825}" type="pres">
      <dgm:prSet presAssocID="{05DE0E38-909B-4333-A90F-C1F90D2A1A82}" presName="bottomLine" presStyleLbl="alignNode1" presStyleIdx="5" presStyleCnt="6">
        <dgm:presLayoutVars/>
      </dgm:prSet>
      <dgm:spPr/>
    </dgm:pt>
    <dgm:pt modelId="{75D8E41D-5449-4417-A1E9-11C40A1C8800}" type="pres">
      <dgm:prSet presAssocID="{05DE0E38-909B-4333-A90F-C1F90D2A1A82}" presName="nodeText" presStyleLbl="bgAccFollowNode1" presStyleIdx="2" presStyleCnt="3">
        <dgm:presLayoutVars>
          <dgm:bulletEnabled val="1"/>
        </dgm:presLayoutVars>
      </dgm:prSet>
      <dgm:spPr/>
    </dgm:pt>
  </dgm:ptLst>
  <dgm:cxnLst>
    <dgm:cxn modelId="{F5709A0F-418E-4FF4-9545-211A5F958846}" type="presOf" srcId="{137FE45B-DE9C-41BA-B6F1-9D7682F8977E}" destId="{844029D1-1AFF-43A0-A7E2-24818BEE96C1}" srcOrd="1" destOrd="0" presId="urn:microsoft.com/office/officeart/2016/7/layout/BasicLinearProcessNumbered"/>
    <dgm:cxn modelId="{8D566B11-3ADC-477D-9C3A-479FD642E06A}" type="presOf" srcId="{05DE0E38-909B-4333-A90F-C1F90D2A1A82}" destId="{A107A7F6-BBAB-4655-AF90-3697D62A837F}" srcOrd="0" destOrd="0" presId="urn:microsoft.com/office/officeart/2016/7/layout/BasicLinearProcessNumbered"/>
    <dgm:cxn modelId="{3B814839-4DEF-4843-B5D3-9B6C434A25E4}" type="presOf" srcId="{EF5D1960-EA1B-4E55-8EF3-8BB3DF732EBD}" destId="{C036A1FE-359A-486B-B9CE-10A88FB720E0}" srcOrd="0" destOrd="0" presId="urn:microsoft.com/office/officeart/2016/7/layout/BasicLinearProcessNumbered"/>
    <dgm:cxn modelId="{DA69F766-F5AD-44E9-91FB-FF13EDB06BCA}" srcId="{5B688A60-99DA-4D1F-BDB5-74BA9754B74F}" destId="{EF5D1960-EA1B-4E55-8EF3-8BB3DF732EBD}" srcOrd="0" destOrd="0" parTransId="{691DDD75-4DBA-4199-9E79-E606E0EB47C7}" sibTransId="{C932688A-9635-416D-8F92-9E9EEBC9AD3C}"/>
    <dgm:cxn modelId="{0BEE7D49-100D-41AD-A190-DB09E7A1DF9B}" srcId="{5B688A60-99DA-4D1F-BDB5-74BA9754B74F}" destId="{137FE45B-DE9C-41BA-B6F1-9D7682F8977E}" srcOrd="1" destOrd="0" parTransId="{43B56F1C-7BF4-4623-9093-5FE210BAB027}" sibTransId="{B6874CDF-9026-42D7-BE68-2C8744D66D60}"/>
    <dgm:cxn modelId="{D401C57B-FA80-441B-8B94-3135F95DF8B9}" type="presOf" srcId="{05DE0E38-909B-4333-A90F-C1F90D2A1A82}" destId="{75D8E41D-5449-4417-A1E9-11C40A1C8800}" srcOrd="1" destOrd="0" presId="urn:microsoft.com/office/officeart/2016/7/layout/BasicLinearProcessNumbered"/>
    <dgm:cxn modelId="{9F0C4E7E-C428-4A36-864C-FF2579BB0681}" type="presOf" srcId="{137FE45B-DE9C-41BA-B6F1-9D7682F8977E}" destId="{AB7C3A4B-CE2C-42FE-84C0-D9B35018FF63}" srcOrd="0" destOrd="0" presId="urn:microsoft.com/office/officeart/2016/7/layout/BasicLinearProcessNumbered"/>
    <dgm:cxn modelId="{D237719A-B27B-404B-80E9-196CC644AB76}" type="presOf" srcId="{650B1763-A89B-4F89-8C67-CE82174C9081}" destId="{673186A1-6BAA-4C55-B876-F34EF12133B5}" srcOrd="0" destOrd="0" presId="urn:microsoft.com/office/officeart/2016/7/layout/BasicLinearProcessNumbered"/>
    <dgm:cxn modelId="{43DA16A7-56FE-4525-86A3-9710D4E98B30}" srcId="{5B688A60-99DA-4D1F-BDB5-74BA9754B74F}" destId="{05DE0E38-909B-4333-A90F-C1F90D2A1A82}" srcOrd="2" destOrd="0" parTransId="{7E434618-9B4D-4341-B37A-CC248CFAA8E9}" sibTransId="{650B1763-A89B-4F89-8C67-CE82174C9081}"/>
    <dgm:cxn modelId="{4621C0B8-618E-40DF-96E5-F203B17294F5}" type="presOf" srcId="{EF5D1960-EA1B-4E55-8EF3-8BB3DF732EBD}" destId="{CE7EF775-EAF0-449F-AD90-8EC27C353077}" srcOrd="1" destOrd="0" presId="urn:microsoft.com/office/officeart/2016/7/layout/BasicLinearProcessNumbered"/>
    <dgm:cxn modelId="{1EF32AD1-61A8-40CE-8DC9-6F305510EFE5}" type="presOf" srcId="{C932688A-9635-416D-8F92-9E9EEBC9AD3C}" destId="{8D2B7276-7B8F-4BC2-8253-8E35B812F2E4}" srcOrd="0" destOrd="0" presId="urn:microsoft.com/office/officeart/2016/7/layout/BasicLinearProcessNumbered"/>
    <dgm:cxn modelId="{60474ADF-9B60-4C91-A83F-0A0BA2891B2F}" type="presOf" srcId="{B6874CDF-9026-42D7-BE68-2C8744D66D60}" destId="{D8029A7B-89FB-4FB8-AE9E-C20311300FCE}" srcOrd="0" destOrd="0" presId="urn:microsoft.com/office/officeart/2016/7/layout/BasicLinearProcessNumbered"/>
    <dgm:cxn modelId="{BEC41EE2-CC2D-4E53-80C2-BEB538C2145D}" type="presOf" srcId="{5B688A60-99DA-4D1F-BDB5-74BA9754B74F}" destId="{19755043-8384-4D78-97D3-D11006D4A053}" srcOrd="0" destOrd="0" presId="urn:microsoft.com/office/officeart/2016/7/layout/BasicLinearProcessNumbered"/>
    <dgm:cxn modelId="{7E326DAC-8333-47C3-A960-1B1EAFDC3DD5}" type="presParOf" srcId="{19755043-8384-4D78-97D3-D11006D4A053}" destId="{BA070EA6-A968-431D-85F0-83151AD684E4}" srcOrd="0" destOrd="0" presId="urn:microsoft.com/office/officeart/2016/7/layout/BasicLinearProcessNumbered"/>
    <dgm:cxn modelId="{614E9AB7-E1F5-4048-AF2E-F68D4E291A64}" type="presParOf" srcId="{BA070EA6-A968-431D-85F0-83151AD684E4}" destId="{C036A1FE-359A-486B-B9CE-10A88FB720E0}" srcOrd="0" destOrd="0" presId="urn:microsoft.com/office/officeart/2016/7/layout/BasicLinearProcessNumbered"/>
    <dgm:cxn modelId="{9352A6E4-BC20-4D18-82DA-D495941C142E}" type="presParOf" srcId="{BA070EA6-A968-431D-85F0-83151AD684E4}" destId="{8D2B7276-7B8F-4BC2-8253-8E35B812F2E4}" srcOrd="1" destOrd="0" presId="urn:microsoft.com/office/officeart/2016/7/layout/BasicLinearProcessNumbered"/>
    <dgm:cxn modelId="{A6D44B4A-4B32-4E47-9420-54BDEA5E18BC}" type="presParOf" srcId="{BA070EA6-A968-431D-85F0-83151AD684E4}" destId="{B1BC6E04-780F-4F1F-AABB-7715CE10D4D7}" srcOrd="2" destOrd="0" presId="urn:microsoft.com/office/officeart/2016/7/layout/BasicLinearProcessNumbered"/>
    <dgm:cxn modelId="{B7BE6EC2-3B83-4F80-B8D5-7B183117CAA1}" type="presParOf" srcId="{BA070EA6-A968-431D-85F0-83151AD684E4}" destId="{CE7EF775-EAF0-449F-AD90-8EC27C353077}" srcOrd="3" destOrd="0" presId="urn:microsoft.com/office/officeart/2016/7/layout/BasicLinearProcessNumbered"/>
    <dgm:cxn modelId="{406E4107-2CEE-4C38-AE54-97CB7A984D18}" type="presParOf" srcId="{19755043-8384-4D78-97D3-D11006D4A053}" destId="{3E1010DE-92B5-4E79-AC53-55B8DB945A60}" srcOrd="1" destOrd="0" presId="urn:microsoft.com/office/officeart/2016/7/layout/BasicLinearProcessNumbered"/>
    <dgm:cxn modelId="{29FD66F5-A52E-4DF3-9F51-5A173AD18BA6}" type="presParOf" srcId="{19755043-8384-4D78-97D3-D11006D4A053}" destId="{25A5164E-1BB1-497A-9901-B1184DF6B84F}" srcOrd="2" destOrd="0" presId="urn:microsoft.com/office/officeart/2016/7/layout/BasicLinearProcessNumbered"/>
    <dgm:cxn modelId="{2B0DF1E2-AAF7-4301-9F8F-A1AF23D445FC}" type="presParOf" srcId="{25A5164E-1BB1-497A-9901-B1184DF6B84F}" destId="{AB7C3A4B-CE2C-42FE-84C0-D9B35018FF63}" srcOrd="0" destOrd="0" presId="urn:microsoft.com/office/officeart/2016/7/layout/BasicLinearProcessNumbered"/>
    <dgm:cxn modelId="{CE7ECBC6-DB61-444D-A529-73A5799287AB}" type="presParOf" srcId="{25A5164E-1BB1-497A-9901-B1184DF6B84F}" destId="{D8029A7B-89FB-4FB8-AE9E-C20311300FCE}" srcOrd="1" destOrd="0" presId="urn:microsoft.com/office/officeart/2016/7/layout/BasicLinearProcessNumbered"/>
    <dgm:cxn modelId="{ED47A983-0B8A-4FC8-9C8E-3B6FBF1F2313}" type="presParOf" srcId="{25A5164E-1BB1-497A-9901-B1184DF6B84F}" destId="{7205B645-BBAD-4749-AA5E-E835E7645B95}" srcOrd="2" destOrd="0" presId="urn:microsoft.com/office/officeart/2016/7/layout/BasicLinearProcessNumbered"/>
    <dgm:cxn modelId="{5F3E3ED9-1A40-4EA7-9156-A23A099AEFBC}" type="presParOf" srcId="{25A5164E-1BB1-497A-9901-B1184DF6B84F}" destId="{844029D1-1AFF-43A0-A7E2-24818BEE96C1}" srcOrd="3" destOrd="0" presId="urn:microsoft.com/office/officeart/2016/7/layout/BasicLinearProcessNumbered"/>
    <dgm:cxn modelId="{446FC892-E5FD-46EC-B6A5-0DEA9D14FB21}" type="presParOf" srcId="{19755043-8384-4D78-97D3-D11006D4A053}" destId="{41719472-6403-42DA-BA2F-B70E23578535}" srcOrd="3" destOrd="0" presId="urn:microsoft.com/office/officeart/2016/7/layout/BasicLinearProcessNumbered"/>
    <dgm:cxn modelId="{8771440E-196D-4853-BA7F-639F3DDA2775}" type="presParOf" srcId="{19755043-8384-4D78-97D3-D11006D4A053}" destId="{C347FFAB-2078-4F20-B347-2D58E6D9ED7F}" srcOrd="4" destOrd="0" presId="urn:microsoft.com/office/officeart/2016/7/layout/BasicLinearProcessNumbered"/>
    <dgm:cxn modelId="{714EA84D-F902-4124-817F-709A97BCEC60}" type="presParOf" srcId="{C347FFAB-2078-4F20-B347-2D58E6D9ED7F}" destId="{A107A7F6-BBAB-4655-AF90-3697D62A837F}" srcOrd="0" destOrd="0" presId="urn:microsoft.com/office/officeart/2016/7/layout/BasicLinearProcessNumbered"/>
    <dgm:cxn modelId="{721020FE-794D-4A0D-96C0-E21D9A7105B6}" type="presParOf" srcId="{C347FFAB-2078-4F20-B347-2D58E6D9ED7F}" destId="{673186A1-6BAA-4C55-B876-F34EF12133B5}" srcOrd="1" destOrd="0" presId="urn:microsoft.com/office/officeart/2016/7/layout/BasicLinearProcessNumbered"/>
    <dgm:cxn modelId="{D8804BFC-816F-4A56-87E2-71860FD90CA5}" type="presParOf" srcId="{C347FFAB-2078-4F20-B347-2D58E6D9ED7F}" destId="{B533BDBC-985A-4CEA-8F16-1819F872F825}" srcOrd="2" destOrd="0" presId="urn:microsoft.com/office/officeart/2016/7/layout/BasicLinearProcessNumbered"/>
    <dgm:cxn modelId="{B6177298-D37B-40F9-874E-12E66BF068BF}" type="presParOf" srcId="{C347FFAB-2078-4F20-B347-2D58E6D9ED7F}" destId="{75D8E41D-5449-4417-A1E9-11C40A1C8800}"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E9134B-AE74-4B14-8B49-0C123FB15B57}"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65EFE4D-9038-4BC9-9201-7ECF8380DB63}">
      <dgm:prSet/>
      <dgm:spPr/>
      <dgm:t>
        <a:bodyPr/>
        <a:lstStyle/>
        <a:p>
          <a:pPr>
            <a:defRPr cap="all"/>
          </a:pPr>
          <a:r>
            <a:rPr lang="en-US" dirty="0" err="1"/>
            <a:t>KRISISSE</a:t>
          </a:r>
          <a:endParaRPr lang="en-US" dirty="0"/>
        </a:p>
      </dgm:t>
    </dgm:pt>
    <dgm:pt modelId="{BCCFCA57-4F44-49F7-899B-37A07E49B8FA}" type="parTrans" cxnId="{80737F2F-836B-4F07-AA61-61C0672B0236}">
      <dgm:prSet/>
      <dgm:spPr/>
      <dgm:t>
        <a:bodyPr/>
        <a:lstStyle/>
        <a:p>
          <a:endParaRPr lang="en-US"/>
        </a:p>
      </dgm:t>
    </dgm:pt>
    <dgm:pt modelId="{39180AF4-1C86-41CF-AC2B-6A8F1E9240C3}" type="sibTrans" cxnId="{80737F2F-836B-4F07-AA61-61C0672B0236}">
      <dgm:prSet/>
      <dgm:spPr/>
      <dgm:t>
        <a:bodyPr/>
        <a:lstStyle/>
        <a:p>
          <a:endParaRPr lang="en-US"/>
        </a:p>
      </dgm:t>
    </dgm:pt>
    <dgm:pt modelId="{6FAF6369-465A-4490-8162-25FCAAFAD1FC}">
      <dgm:prSet/>
      <dgm:spPr/>
      <dgm:t>
        <a:bodyPr/>
        <a:lstStyle/>
        <a:p>
          <a:pPr>
            <a:defRPr cap="all"/>
          </a:pPr>
          <a:r>
            <a:rPr lang="en-US" dirty="0" err="1"/>
            <a:t>verlies</a:t>
          </a:r>
          <a:endParaRPr lang="en-US" dirty="0"/>
        </a:p>
      </dgm:t>
    </dgm:pt>
    <dgm:pt modelId="{8B681C92-E2B8-4087-820A-8957FABB16E8}" type="parTrans" cxnId="{34C13762-2E12-4255-B9BE-6909FB607AF3}">
      <dgm:prSet/>
      <dgm:spPr/>
      <dgm:t>
        <a:bodyPr/>
        <a:lstStyle/>
        <a:p>
          <a:endParaRPr lang="en-US"/>
        </a:p>
      </dgm:t>
    </dgm:pt>
    <dgm:pt modelId="{DEEA3FFA-32EF-4F5A-AC2F-AC9ECCA5E05B}" type="sibTrans" cxnId="{34C13762-2E12-4255-B9BE-6909FB607AF3}">
      <dgm:prSet/>
      <dgm:spPr/>
      <dgm:t>
        <a:bodyPr/>
        <a:lstStyle/>
        <a:p>
          <a:endParaRPr lang="en-US"/>
        </a:p>
      </dgm:t>
    </dgm:pt>
    <dgm:pt modelId="{022415DF-6CCD-4815-943E-C9467CB11CF0}">
      <dgm:prSet/>
      <dgm:spPr/>
      <dgm:t>
        <a:bodyPr/>
        <a:lstStyle/>
        <a:p>
          <a:pPr>
            <a:defRPr cap="all"/>
          </a:pPr>
          <a:r>
            <a:rPr lang="en-US" dirty="0"/>
            <a:t>ROU</a:t>
          </a:r>
        </a:p>
      </dgm:t>
    </dgm:pt>
    <dgm:pt modelId="{25E56FB6-1F87-476F-B189-46AD94849CEB}" type="parTrans" cxnId="{11261BB8-4B85-4821-A97A-8A8B8D9A83BA}">
      <dgm:prSet/>
      <dgm:spPr/>
      <dgm:t>
        <a:bodyPr/>
        <a:lstStyle/>
        <a:p>
          <a:endParaRPr lang="en-US"/>
        </a:p>
      </dgm:t>
    </dgm:pt>
    <dgm:pt modelId="{29E86E99-F540-4E7B-878F-EE6FB111DE7B}" type="sibTrans" cxnId="{11261BB8-4B85-4821-A97A-8A8B8D9A83BA}">
      <dgm:prSet/>
      <dgm:spPr/>
      <dgm:t>
        <a:bodyPr/>
        <a:lstStyle/>
        <a:p>
          <a:endParaRPr lang="en-US"/>
        </a:p>
      </dgm:t>
    </dgm:pt>
    <dgm:pt modelId="{34A6AB3B-B3FD-4421-9579-4F1124166BA2}">
      <dgm:prSet/>
      <dgm:spPr/>
      <dgm:t>
        <a:bodyPr/>
        <a:lstStyle/>
        <a:p>
          <a:pPr>
            <a:defRPr cap="all"/>
          </a:pPr>
          <a:r>
            <a:rPr lang="en-GB"/>
            <a:t>Trauma</a:t>
          </a:r>
          <a:endParaRPr lang="en-US"/>
        </a:p>
      </dgm:t>
    </dgm:pt>
    <dgm:pt modelId="{7B822F80-7E26-427E-958B-1A8AA184F5BD}" type="parTrans" cxnId="{A9D3B7E0-ACAF-48B5-BD59-FF0983D03ECE}">
      <dgm:prSet/>
      <dgm:spPr/>
      <dgm:t>
        <a:bodyPr/>
        <a:lstStyle/>
        <a:p>
          <a:endParaRPr lang="en-US"/>
        </a:p>
      </dgm:t>
    </dgm:pt>
    <dgm:pt modelId="{8F7769D9-9E82-49A1-A975-170F8EC6158F}" type="sibTrans" cxnId="{A9D3B7E0-ACAF-48B5-BD59-FF0983D03ECE}">
      <dgm:prSet/>
      <dgm:spPr/>
      <dgm:t>
        <a:bodyPr/>
        <a:lstStyle/>
        <a:p>
          <a:endParaRPr lang="en-US"/>
        </a:p>
      </dgm:t>
    </dgm:pt>
    <dgm:pt modelId="{A8369986-7127-4629-A423-4DB25773DE11}" type="pres">
      <dgm:prSet presAssocID="{01E9134B-AE74-4B14-8B49-0C123FB15B57}" presName="root" presStyleCnt="0">
        <dgm:presLayoutVars>
          <dgm:dir/>
          <dgm:resizeHandles val="exact"/>
        </dgm:presLayoutVars>
      </dgm:prSet>
      <dgm:spPr/>
    </dgm:pt>
    <dgm:pt modelId="{FB834119-3136-46AD-A6F3-E1D998056E6F}" type="pres">
      <dgm:prSet presAssocID="{565EFE4D-9038-4BC9-9201-7ECF8380DB63}" presName="compNode" presStyleCnt="0"/>
      <dgm:spPr/>
    </dgm:pt>
    <dgm:pt modelId="{606F9973-2B40-4B4E-A3B6-809E5DDE3E78}" type="pres">
      <dgm:prSet presAssocID="{565EFE4D-9038-4BC9-9201-7ECF8380DB63}" presName="iconBgRect" presStyleLbl="bgShp" presStyleIdx="0" presStyleCnt="4"/>
      <dgm:spPr/>
    </dgm:pt>
    <dgm:pt modelId="{43FAF22B-64E0-45F6-B9FA-9AA7111F5475}" type="pres">
      <dgm:prSet presAssocID="{565EFE4D-9038-4BC9-9201-7ECF8380DB6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D56B618C-7026-4666-AA45-4927EF298D2E}" type="pres">
      <dgm:prSet presAssocID="{565EFE4D-9038-4BC9-9201-7ECF8380DB63}" presName="spaceRect" presStyleCnt="0"/>
      <dgm:spPr/>
    </dgm:pt>
    <dgm:pt modelId="{22452478-9204-49EF-B586-B8A4BBCBA057}" type="pres">
      <dgm:prSet presAssocID="{565EFE4D-9038-4BC9-9201-7ECF8380DB63}" presName="textRect" presStyleLbl="revTx" presStyleIdx="0" presStyleCnt="4">
        <dgm:presLayoutVars>
          <dgm:chMax val="1"/>
          <dgm:chPref val="1"/>
        </dgm:presLayoutVars>
      </dgm:prSet>
      <dgm:spPr/>
    </dgm:pt>
    <dgm:pt modelId="{BC226C12-139F-4965-A1A1-245FD89A4808}" type="pres">
      <dgm:prSet presAssocID="{39180AF4-1C86-41CF-AC2B-6A8F1E9240C3}" presName="sibTrans" presStyleCnt="0"/>
      <dgm:spPr/>
    </dgm:pt>
    <dgm:pt modelId="{9C404102-930C-45F8-8F59-23C72911F843}" type="pres">
      <dgm:prSet presAssocID="{6FAF6369-465A-4490-8162-25FCAAFAD1FC}" presName="compNode" presStyleCnt="0"/>
      <dgm:spPr/>
    </dgm:pt>
    <dgm:pt modelId="{1F7C3552-A011-43DE-AC5A-6068333F561E}" type="pres">
      <dgm:prSet presAssocID="{6FAF6369-465A-4490-8162-25FCAAFAD1FC}" presName="iconBgRect" presStyleLbl="bgShp" presStyleIdx="1" presStyleCnt="4"/>
      <dgm:spPr/>
    </dgm:pt>
    <dgm:pt modelId="{AD3954C1-2E7F-4054-900A-57DD2DAE7D64}" type="pres">
      <dgm:prSet presAssocID="{6FAF6369-465A-4490-8162-25FCAAFAD1F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5AA30F2F-C250-4B93-B96A-4842B2F959FD}" type="pres">
      <dgm:prSet presAssocID="{6FAF6369-465A-4490-8162-25FCAAFAD1FC}" presName="spaceRect" presStyleCnt="0"/>
      <dgm:spPr/>
    </dgm:pt>
    <dgm:pt modelId="{B8DF1FCD-B852-4A02-A6BF-FF6901D07BCE}" type="pres">
      <dgm:prSet presAssocID="{6FAF6369-465A-4490-8162-25FCAAFAD1FC}" presName="textRect" presStyleLbl="revTx" presStyleIdx="1" presStyleCnt="4">
        <dgm:presLayoutVars>
          <dgm:chMax val="1"/>
          <dgm:chPref val="1"/>
        </dgm:presLayoutVars>
      </dgm:prSet>
      <dgm:spPr/>
    </dgm:pt>
    <dgm:pt modelId="{D4F501D4-AF47-42B8-BFE5-0A45BDC80DAC}" type="pres">
      <dgm:prSet presAssocID="{DEEA3FFA-32EF-4F5A-AC2F-AC9ECCA5E05B}" presName="sibTrans" presStyleCnt="0"/>
      <dgm:spPr/>
    </dgm:pt>
    <dgm:pt modelId="{CF567F4B-8990-4B1C-B229-DABA516331A3}" type="pres">
      <dgm:prSet presAssocID="{022415DF-6CCD-4815-943E-C9467CB11CF0}" presName="compNode" presStyleCnt="0"/>
      <dgm:spPr/>
    </dgm:pt>
    <dgm:pt modelId="{5E8CC722-938C-4C14-BEB7-04A7C29582A2}" type="pres">
      <dgm:prSet presAssocID="{022415DF-6CCD-4815-943E-C9467CB11CF0}" presName="iconBgRect" presStyleLbl="bgShp" presStyleIdx="2" presStyleCnt="4"/>
      <dgm:spPr/>
    </dgm:pt>
    <dgm:pt modelId="{4DD2C367-5B38-4C66-9F3D-E6F7C6C1254E}" type="pres">
      <dgm:prSet presAssocID="{022415DF-6CCD-4815-943E-C9467CB11CF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rying Face with No Fill"/>
        </a:ext>
      </dgm:extLst>
    </dgm:pt>
    <dgm:pt modelId="{ADA31A68-C8FE-4521-A423-F61822ADE844}" type="pres">
      <dgm:prSet presAssocID="{022415DF-6CCD-4815-943E-C9467CB11CF0}" presName="spaceRect" presStyleCnt="0"/>
      <dgm:spPr/>
    </dgm:pt>
    <dgm:pt modelId="{2AE7E984-B34C-44C7-AAFB-ABCCC57FB9F9}" type="pres">
      <dgm:prSet presAssocID="{022415DF-6CCD-4815-943E-C9467CB11CF0}" presName="textRect" presStyleLbl="revTx" presStyleIdx="2" presStyleCnt="4">
        <dgm:presLayoutVars>
          <dgm:chMax val="1"/>
          <dgm:chPref val="1"/>
        </dgm:presLayoutVars>
      </dgm:prSet>
      <dgm:spPr/>
    </dgm:pt>
    <dgm:pt modelId="{D8E002FC-D95A-4FBE-AA09-127A3080957B}" type="pres">
      <dgm:prSet presAssocID="{29E86E99-F540-4E7B-878F-EE6FB111DE7B}" presName="sibTrans" presStyleCnt="0"/>
      <dgm:spPr/>
    </dgm:pt>
    <dgm:pt modelId="{4B31D202-9E85-45D7-9F76-DBAF5F0E3A0E}" type="pres">
      <dgm:prSet presAssocID="{34A6AB3B-B3FD-4421-9579-4F1124166BA2}" presName="compNode" presStyleCnt="0"/>
      <dgm:spPr/>
    </dgm:pt>
    <dgm:pt modelId="{53432636-BC27-4F57-B236-7DF4B84A807A}" type="pres">
      <dgm:prSet presAssocID="{34A6AB3B-B3FD-4421-9579-4F1124166BA2}" presName="iconBgRect" presStyleLbl="bgShp" presStyleIdx="3" presStyleCnt="4"/>
      <dgm:spPr/>
    </dgm:pt>
    <dgm:pt modelId="{3083B5D9-509C-4107-9BDA-FF8632658B8E}" type="pres">
      <dgm:prSet presAssocID="{34A6AB3B-B3FD-4421-9579-4F1124166BA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rain in head"/>
        </a:ext>
      </dgm:extLst>
    </dgm:pt>
    <dgm:pt modelId="{B9B775D0-474D-461C-AE83-522EB522A762}" type="pres">
      <dgm:prSet presAssocID="{34A6AB3B-B3FD-4421-9579-4F1124166BA2}" presName="spaceRect" presStyleCnt="0"/>
      <dgm:spPr/>
    </dgm:pt>
    <dgm:pt modelId="{1633C485-333B-4B96-8D41-972225C73F87}" type="pres">
      <dgm:prSet presAssocID="{34A6AB3B-B3FD-4421-9579-4F1124166BA2}" presName="textRect" presStyleLbl="revTx" presStyleIdx="3" presStyleCnt="4">
        <dgm:presLayoutVars>
          <dgm:chMax val="1"/>
          <dgm:chPref val="1"/>
        </dgm:presLayoutVars>
      </dgm:prSet>
      <dgm:spPr/>
    </dgm:pt>
  </dgm:ptLst>
  <dgm:cxnLst>
    <dgm:cxn modelId="{80737F2F-836B-4F07-AA61-61C0672B0236}" srcId="{01E9134B-AE74-4B14-8B49-0C123FB15B57}" destId="{565EFE4D-9038-4BC9-9201-7ECF8380DB63}" srcOrd="0" destOrd="0" parTransId="{BCCFCA57-4F44-49F7-899B-37A07E49B8FA}" sibTransId="{39180AF4-1C86-41CF-AC2B-6A8F1E9240C3}"/>
    <dgm:cxn modelId="{A57F1360-34FA-4CCE-A8FD-29B396E0E3AB}" type="presOf" srcId="{6FAF6369-465A-4490-8162-25FCAAFAD1FC}" destId="{B8DF1FCD-B852-4A02-A6BF-FF6901D07BCE}" srcOrd="0" destOrd="0" presId="urn:microsoft.com/office/officeart/2018/5/layout/IconCircleLabelList"/>
    <dgm:cxn modelId="{34C13762-2E12-4255-B9BE-6909FB607AF3}" srcId="{01E9134B-AE74-4B14-8B49-0C123FB15B57}" destId="{6FAF6369-465A-4490-8162-25FCAAFAD1FC}" srcOrd="1" destOrd="0" parTransId="{8B681C92-E2B8-4087-820A-8957FABB16E8}" sibTransId="{DEEA3FFA-32EF-4F5A-AC2F-AC9ECCA5E05B}"/>
    <dgm:cxn modelId="{80420170-0FD9-469D-A792-941AF16448E0}" type="presOf" srcId="{01E9134B-AE74-4B14-8B49-0C123FB15B57}" destId="{A8369986-7127-4629-A423-4DB25773DE11}" srcOrd="0" destOrd="0" presId="urn:microsoft.com/office/officeart/2018/5/layout/IconCircleLabelList"/>
    <dgm:cxn modelId="{74D8DB76-2685-4C40-B4F5-78EE3F962085}" type="presOf" srcId="{565EFE4D-9038-4BC9-9201-7ECF8380DB63}" destId="{22452478-9204-49EF-B586-B8A4BBCBA057}" srcOrd="0" destOrd="0" presId="urn:microsoft.com/office/officeart/2018/5/layout/IconCircleLabelList"/>
    <dgm:cxn modelId="{11261BB8-4B85-4821-A97A-8A8B8D9A83BA}" srcId="{01E9134B-AE74-4B14-8B49-0C123FB15B57}" destId="{022415DF-6CCD-4815-943E-C9467CB11CF0}" srcOrd="2" destOrd="0" parTransId="{25E56FB6-1F87-476F-B189-46AD94849CEB}" sibTransId="{29E86E99-F540-4E7B-878F-EE6FB111DE7B}"/>
    <dgm:cxn modelId="{67A320C9-FD36-44C3-AFB7-C74F8DFA5DA2}" type="presOf" srcId="{022415DF-6CCD-4815-943E-C9467CB11CF0}" destId="{2AE7E984-B34C-44C7-AAFB-ABCCC57FB9F9}" srcOrd="0" destOrd="0" presId="urn:microsoft.com/office/officeart/2018/5/layout/IconCircleLabelList"/>
    <dgm:cxn modelId="{EF897CDF-B183-4E29-A9B2-F110C8497F26}" type="presOf" srcId="{34A6AB3B-B3FD-4421-9579-4F1124166BA2}" destId="{1633C485-333B-4B96-8D41-972225C73F87}" srcOrd="0" destOrd="0" presId="urn:microsoft.com/office/officeart/2018/5/layout/IconCircleLabelList"/>
    <dgm:cxn modelId="{A9D3B7E0-ACAF-48B5-BD59-FF0983D03ECE}" srcId="{01E9134B-AE74-4B14-8B49-0C123FB15B57}" destId="{34A6AB3B-B3FD-4421-9579-4F1124166BA2}" srcOrd="3" destOrd="0" parTransId="{7B822F80-7E26-427E-958B-1A8AA184F5BD}" sibTransId="{8F7769D9-9E82-49A1-A975-170F8EC6158F}"/>
    <dgm:cxn modelId="{FCA0C273-CFE9-4F07-8FFF-F533352495F7}" type="presParOf" srcId="{A8369986-7127-4629-A423-4DB25773DE11}" destId="{FB834119-3136-46AD-A6F3-E1D998056E6F}" srcOrd="0" destOrd="0" presId="urn:microsoft.com/office/officeart/2018/5/layout/IconCircleLabelList"/>
    <dgm:cxn modelId="{F169822C-F566-4B4A-ACA8-A0983C451E9D}" type="presParOf" srcId="{FB834119-3136-46AD-A6F3-E1D998056E6F}" destId="{606F9973-2B40-4B4E-A3B6-809E5DDE3E78}" srcOrd="0" destOrd="0" presId="urn:microsoft.com/office/officeart/2018/5/layout/IconCircleLabelList"/>
    <dgm:cxn modelId="{93F6283A-2D38-47CC-9E55-3EAA4ADBAC3E}" type="presParOf" srcId="{FB834119-3136-46AD-A6F3-E1D998056E6F}" destId="{43FAF22B-64E0-45F6-B9FA-9AA7111F5475}" srcOrd="1" destOrd="0" presId="urn:microsoft.com/office/officeart/2018/5/layout/IconCircleLabelList"/>
    <dgm:cxn modelId="{44A3A9EE-CA00-4FE8-B78F-66C5EC10EDAE}" type="presParOf" srcId="{FB834119-3136-46AD-A6F3-E1D998056E6F}" destId="{D56B618C-7026-4666-AA45-4927EF298D2E}" srcOrd="2" destOrd="0" presId="urn:microsoft.com/office/officeart/2018/5/layout/IconCircleLabelList"/>
    <dgm:cxn modelId="{DC76D6C7-A189-4DF6-8702-2511D30AE78C}" type="presParOf" srcId="{FB834119-3136-46AD-A6F3-E1D998056E6F}" destId="{22452478-9204-49EF-B586-B8A4BBCBA057}" srcOrd="3" destOrd="0" presId="urn:microsoft.com/office/officeart/2018/5/layout/IconCircleLabelList"/>
    <dgm:cxn modelId="{E5A6DC12-03A8-4C89-8549-27D16D4B5F72}" type="presParOf" srcId="{A8369986-7127-4629-A423-4DB25773DE11}" destId="{BC226C12-139F-4965-A1A1-245FD89A4808}" srcOrd="1" destOrd="0" presId="urn:microsoft.com/office/officeart/2018/5/layout/IconCircleLabelList"/>
    <dgm:cxn modelId="{A4A4FC1B-76A1-4415-B135-AD699C950C0D}" type="presParOf" srcId="{A8369986-7127-4629-A423-4DB25773DE11}" destId="{9C404102-930C-45F8-8F59-23C72911F843}" srcOrd="2" destOrd="0" presId="urn:microsoft.com/office/officeart/2018/5/layout/IconCircleLabelList"/>
    <dgm:cxn modelId="{86132429-73E9-422A-8499-CA571E695371}" type="presParOf" srcId="{9C404102-930C-45F8-8F59-23C72911F843}" destId="{1F7C3552-A011-43DE-AC5A-6068333F561E}" srcOrd="0" destOrd="0" presId="urn:microsoft.com/office/officeart/2018/5/layout/IconCircleLabelList"/>
    <dgm:cxn modelId="{96049210-108A-4A59-A268-0B2DD4B560F0}" type="presParOf" srcId="{9C404102-930C-45F8-8F59-23C72911F843}" destId="{AD3954C1-2E7F-4054-900A-57DD2DAE7D64}" srcOrd="1" destOrd="0" presId="urn:microsoft.com/office/officeart/2018/5/layout/IconCircleLabelList"/>
    <dgm:cxn modelId="{F14EEE91-FCAF-4174-A843-0E3C69241D8C}" type="presParOf" srcId="{9C404102-930C-45F8-8F59-23C72911F843}" destId="{5AA30F2F-C250-4B93-B96A-4842B2F959FD}" srcOrd="2" destOrd="0" presId="urn:microsoft.com/office/officeart/2018/5/layout/IconCircleLabelList"/>
    <dgm:cxn modelId="{94EC5799-90D4-4C7E-B9E9-94F80AF26D45}" type="presParOf" srcId="{9C404102-930C-45F8-8F59-23C72911F843}" destId="{B8DF1FCD-B852-4A02-A6BF-FF6901D07BCE}" srcOrd="3" destOrd="0" presId="urn:microsoft.com/office/officeart/2018/5/layout/IconCircleLabelList"/>
    <dgm:cxn modelId="{F8FFF6E1-FC64-41CF-BFF8-1DCD3F3B1F9E}" type="presParOf" srcId="{A8369986-7127-4629-A423-4DB25773DE11}" destId="{D4F501D4-AF47-42B8-BFE5-0A45BDC80DAC}" srcOrd="3" destOrd="0" presId="urn:microsoft.com/office/officeart/2018/5/layout/IconCircleLabelList"/>
    <dgm:cxn modelId="{227CF58C-7CF0-427E-B1A2-99DB56017644}" type="presParOf" srcId="{A8369986-7127-4629-A423-4DB25773DE11}" destId="{CF567F4B-8990-4B1C-B229-DABA516331A3}" srcOrd="4" destOrd="0" presId="urn:microsoft.com/office/officeart/2018/5/layout/IconCircleLabelList"/>
    <dgm:cxn modelId="{47764027-DA73-4794-ADEA-3A72F59395FF}" type="presParOf" srcId="{CF567F4B-8990-4B1C-B229-DABA516331A3}" destId="{5E8CC722-938C-4C14-BEB7-04A7C29582A2}" srcOrd="0" destOrd="0" presId="urn:microsoft.com/office/officeart/2018/5/layout/IconCircleLabelList"/>
    <dgm:cxn modelId="{7F1675CA-7227-406E-B6B0-997AD08F1EA7}" type="presParOf" srcId="{CF567F4B-8990-4B1C-B229-DABA516331A3}" destId="{4DD2C367-5B38-4C66-9F3D-E6F7C6C1254E}" srcOrd="1" destOrd="0" presId="urn:microsoft.com/office/officeart/2018/5/layout/IconCircleLabelList"/>
    <dgm:cxn modelId="{7A5B57AF-01FE-46D8-98F2-D5F52359E534}" type="presParOf" srcId="{CF567F4B-8990-4B1C-B229-DABA516331A3}" destId="{ADA31A68-C8FE-4521-A423-F61822ADE844}" srcOrd="2" destOrd="0" presId="urn:microsoft.com/office/officeart/2018/5/layout/IconCircleLabelList"/>
    <dgm:cxn modelId="{48ACC79C-8BB9-4751-8E67-EA20495EEC54}" type="presParOf" srcId="{CF567F4B-8990-4B1C-B229-DABA516331A3}" destId="{2AE7E984-B34C-44C7-AAFB-ABCCC57FB9F9}" srcOrd="3" destOrd="0" presId="urn:microsoft.com/office/officeart/2018/5/layout/IconCircleLabelList"/>
    <dgm:cxn modelId="{08C0B273-83A4-40AB-94AE-584BD7B8D705}" type="presParOf" srcId="{A8369986-7127-4629-A423-4DB25773DE11}" destId="{D8E002FC-D95A-4FBE-AA09-127A3080957B}" srcOrd="5" destOrd="0" presId="urn:microsoft.com/office/officeart/2018/5/layout/IconCircleLabelList"/>
    <dgm:cxn modelId="{F033D56C-718D-49C9-95EC-EEA818B2C542}" type="presParOf" srcId="{A8369986-7127-4629-A423-4DB25773DE11}" destId="{4B31D202-9E85-45D7-9F76-DBAF5F0E3A0E}" srcOrd="6" destOrd="0" presId="urn:microsoft.com/office/officeart/2018/5/layout/IconCircleLabelList"/>
    <dgm:cxn modelId="{7A207405-2DAE-4C70-BAD5-AB80B9D8820C}" type="presParOf" srcId="{4B31D202-9E85-45D7-9F76-DBAF5F0E3A0E}" destId="{53432636-BC27-4F57-B236-7DF4B84A807A}" srcOrd="0" destOrd="0" presId="urn:microsoft.com/office/officeart/2018/5/layout/IconCircleLabelList"/>
    <dgm:cxn modelId="{9CE0FDF3-B628-4F7C-A8B0-29BE10F46C46}" type="presParOf" srcId="{4B31D202-9E85-45D7-9F76-DBAF5F0E3A0E}" destId="{3083B5D9-509C-4107-9BDA-FF8632658B8E}" srcOrd="1" destOrd="0" presId="urn:microsoft.com/office/officeart/2018/5/layout/IconCircleLabelList"/>
    <dgm:cxn modelId="{570C552B-C29C-4DEE-B48B-24FB5539FAC0}" type="presParOf" srcId="{4B31D202-9E85-45D7-9F76-DBAF5F0E3A0E}" destId="{B9B775D0-474D-461C-AE83-522EB522A762}" srcOrd="2" destOrd="0" presId="urn:microsoft.com/office/officeart/2018/5/layout/IconCircleLabelList"/>
    <dgm:cxn modelId="{90D07933-82D8-43FA-929F-FE18C8E1F023}" type="presParOf" srcId="{4B31D202-9E85-45D7-9F76-DBAF5F0E3A0E}" destId="{1633C485-333B-4B96-8D41-972225C73F8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CA6011-E494-46BC-9942-CBEFF826427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17D7CCA-03D1-4634-8100-E9157A77B770}">
      <dgm:prSet/>
      <dgm:spPr/>
      <dgm:t>
        <a:bodyPr/>
        <a:lstStyle/>
        <a:p>
          <a:r>
            <a:rPr lang="nl-NL" b="1" dirty="0"/>
            <a:t>Krisis 
</a:t>
          </a:r>
          <a:r>
            <a:rPr lang="nl-NL" b="0" dirty="0"/>
            <a:t>Dit ontwrig daaglikse roetines en skep 'n gevoel van vrees, onsekerheid en isolasie.</a:t>
          </a:r>
          <a:endParaRPr lang="en-US" b="0" dirty="0"/>
        </a:p>
      </dgm:t>
    </dgm:pt>
    <dgm:pt modelId="{F399690B-4BAB-42B2-B424-A7CADA585ECB}" type="parTrans" cxnId="{7567858D-EE5F-455C-9BDC-03F207E49600}">
      <dgm:prSet/>
      <dgm:spPr/>
      <dgm:t>
        <a:bodyPr/>
        <a:lstStyle/>
        <a:p>
          <a:endParaRPr lang="en-US"/>
        </a:p>
      </dgm:t>
    </dgm:pt>
    <dgm:pt modelId="{4454AE6D-5E42-4CD6-BF1E-13E6A647108C}" type="sibTrans" cxnId="{7567858D-EE5F-455C-9BDC-03F207E49600}">
      <dgm:prSet/>
      <dgm:spPr/>
      <dgm:t>
        <a:bodyPr/>
        <a:lstStyle/>
        <a:p>
          <a:endParaRPr lang="en-US"/>
        </a:p>
      </dgm:t>
    </dgm:pt>
    <dgm:pt modelId="{1B9AB69D-3AA2-4209-8055-2C8E906BBE06}">
      <dgm:prSet/>
      <dgm:spPr/>
      <dgm:t>
        <a:bodyPr/>
        <a:lstStyle/>
        <a:p>
          <a:r>
            <a:rPr lang="nl-NL" b="1" dirty="0"/>
            <a:t>Verlies</a:t>
          </a:r>
          <a:r>
            <a:rPr lang="nl-NL" b="0" dirty="0"/>
            <a:t> van geliefdes, inkomste en verbintenis met vriende en familie, wat alles tot </a:t>
          </a:r>
          <a:r>
            <a:rPr lang="nl-NL" b="1" dirty="0"/>
            <a:t>hartseer/droefheid </a:t>
          </a:r>
          <a:r>
            <a:rPr lang="nl-NL" b="0" dirty="0"/>
            <a:t>kan lei.</a:t>
          </a:r>
          <a:endParaRPr lang="en-US" b="0" dirty="0"/>
        </a:p>
      </dgm:t>
    </dgm:pt>
    <dgm:pt modelId="{99097D3E-4DFD-4ABA-8E32-B4F2BCB26383}" type="parTrans" cxnId="{F43C6962-F85B-4DF3-89E8-D7DF30117635}">
      <dgm:prSet/>
      <dgm:spPr/>
      <dgm:t>
        <a:bodyPr/>
        <a:lstStyle/>
        <a:p>
          <a:endParaRPr lang="en-US"/>
        </a:p>
      </dgm:t>
    </dgm:pt>
    <dgm:pt modelId="{7CF3DF76-6717-464B-AF3C-3B7B883700A5}" type="sibTrans" cxnId="{F43C6962-F85B-4DF3-89E8-D7DF30117635}">
      <dgm:prSet/>
      <dgm:spPr/>
      <dgm:t>
        <a:bodyPr/>
        <a:lstStyle/>
        <a:p>
          <a:endParaRPr lang="en-US"/>
        </a:p>
      </dgm:t>
    </dgm:pt>
    <dgm:pt modelId="{F3C4C870-36E0-4A88-8009-873826D4E858}">
      <dgm:prSet/>
      <dgm:spPr/>
      <dgm:t>
        <a:bodyPr/>
        <a:lstStyle/>
        <a:p>
          <a:r>
            <a:rPr lang="en-GB" b="1" dirty="0"/>
            <a:t>Trauma</a:t>
          </a:r>
        </a:p>
        <a:p>
          <a:r>
            <a:rPr lang="nl-NL" dirty="0"/>
            <a:t>Mense word emosioneel geraak deur stresvolle of skrikwekkende gebeure.</a:t>
          </a:r>
          <a:endParaRPr lang="en-US" dirty="0"/>
        </a:p>
      </dgm:t>
    </dgm:pt>
    <dgm:pt modelId="{30BF08F1-02F1-4EF6-8B79-CADE1DF12CBE}" type="parTrans" cxnId="{B8781F83-AE99-4128-874F-2DC3A1E36302}">
      <dgm:prSet/>
      <dgm:spPr/>
      <dgm:t>
        <a:bodyPr/>
        <a:lstStyle/>
        <a:p>
          <a:endParaRPr lang="en-US"/>
        </a:p>
      </dgm:t>
    </dgm:pt>
    <dgm:pt modelId="{4DEBF080-4722-4E2C-8E24-1A84F7A0FBAD}" type="sibTrans" cxnId="{B8781F83-AE99-4128-874F-2DC3A1E36302}">
      <dgm:prSet/>
      <dgm:spPr/>
      <dgm:t>
        <a:bodyPr/>
        <a:lstStyle/>
        <a:p>
          <a:endParaRPr lang="en-US"/>
        </a:p>
      </dgm:t>
    </dgm:pt>
    <dgm:pt modelId="{8B2D1485-9803-4C99-82F8-4AE01BB03AA3}" type="pres">
      <dgm:prSet presAssocID="{8ECA6011-E494-46BC-9942-CBEFF8264278}" presName="outerComposite" presStyleCnt="0">
        <dgm:presLayoutVars>
          <dgm:chMax val="5"/>
          <dgm:dir/>
          <dgm:resizeHandles val="exact"/>
        </dgm:presLayoutVars>
      </dgm:prSet>
      <dgm:spPr/>
    </dgm:pt>
    <dgm:pt modelId="{B60E9347-4216-47F5-B841-4B60EF4EC20B}" type="pres">
      <dgm:prSet presAssocID="{8ECA6011-E494-46BC-9942-CBEFF8264278}" presName="dummyMaxCanvas" presStyleCnt="0">
        <dgm:presLayoutVars/>
      </dgm:prSet>
      <dgm:spPr/>
    </dgm:pt>
    <dgm:pt modelId="{7279A791-C7E1-4B7C-BC74-D24034BE410D}" type="pres">
      <dgm:prSet presAssocID="{8ECA6011-E494-46BC-9942-CBEFF8264278}" presName="ThreeNodes_1" presStyleLbl="node1" presStyleIdx="0" presStyleCnt="3">
        <dgm:presLayoutVars>
          <dgm:bulletEnabled val="1"/>
        </dgm:presLayoutVars>
      </dgm:prSet>
      <dgm:spPr/>
    </dgm:pt>
    <dgm:pt modelId="{35C261DE-FB43-4E78-B046-E97D5A1D5916}" type="pres">
      <dgm:prSet presAssocID="{8ECA6011-E494-46BC-9942-CBEFF8264278}" presName="ThreeNodes_2" presStyleLbl="node1" presStyleIdx="1" presStyleCnt="3">
        <dgm:presLayoutVars>
          <dgm:bulletEnabled val="1"/>
        </dgm:presLayoutVars>
      </dgm:prSet>
      <dgm:spPr/>
    </dgm:pt>
    <dgm:pt modelId="{6A63285B-2EC5-4FAE-968E-EB51AE507FBE}" type="pres">
      <dgm:prSet presAssocID="{8ECA6011-E494-46BC-9942-CBEFF8264278}" presName="ThreeNodes_3" presStyleLbl="node1" presStyleIdx="2" presStyleCnt="3">
        <dgm:presLayoutVars>
          <dgm:bulletEnabled val="1"/>
        </dgm:presLayoutVars>
      </dgm:prSet>
      <dgm:spPr/>
    </dgm:pt>
    <dgm:pt modelId="{02745DB7-1C75-4A38-A253-0BC22757F230}" type="pres">
      <dgm:prSet presAssocID="{8ECA6011-E494-46BC-9942-CBEFF8264278}" presName="ThreeConn_1-2" presStyleLbl="fgAccFollowNode1" presStyleIdx="0" presStyleCnt="2">
        <dgm:presLayoutVars>
          <dgm:bulletEnabled val="1"/>
        </dgm:presLayoutVars>
      </dgm:prSet>
      <dgm:spPr/>
    </dgm:pt>
    <dgm:pt modelId="{695F7880-1CF1-4B40-93A5-57BDA9E9C538}" type="pres">
      <dgm:prSet presAssocID="{8ECA6011-E494-46BC-9942-CBEFF8264278}" presName="ThreeConn_2-3" presStyleLbl="fgAccFollowNode1" presStyleIdx="1" presStyleCnt="2">
        <dgm:presLayoutVars>
          <dgm:bulletEnabled val="1"/>
        </dgm:presLayoutVars>
      </dgm:prSet>
      <dgm:spPr/>
    </dgm:pt>
    <dgm:pt modelId="{30464953-3BEB-4A55-AC4C-3E18439E20E9}" type="pres">
      <dgm:prSet presAssocID="{8ECA6011-E494-46BC-9942-CBEFF8264278}" presName="ThreeNodes_1_text" presStyleLbl="node1" presStyleIdx="2" presStyleCnt="3">
        <dgm:presLayoutVars>
          <dgm:bulletEnabled val="1"/>
        </dgm:presLayoutVars>
      </dgm:prSet>
      <dgm:spPr/>
    </dgm:pt>
    <dgm:pt modelId="{85971BB7-6A2D-47C2-82B3-B1478260967E}" type="pres">
      <dgm:prSet presAssocID="{8ECA6011-E494-46BC-9942-CBEFF8264278}" presName="ThreeNodes_2_text" presStyleLbl="node1" presStyleIdx="2" presStyleCnt="3">
        <dgm:presLayoutVars>
          <dgm:bulletEnabled val="1"/>
        </dgm:presLayoutVars>
      </dgm:prSet>
      <dgm:spPr/>
    </dgm:pt>
    <dgm:pt modelId="{A7BA704A-E233-48B3-9769-086C1D7E4147}" type="pres">
      <dgm:prSet presAssocID="{8ECA6011-E494-46BC-9942-CBEFF8264278}" presName="ThreeNodes_3_text" presStyleLbl="node1" presStyleIdx="2" presStyleCnt="3">
        <dgm:presLayoutVars>
          <dgm:bulletEnabled val="1"/>
        </dgm:presLayoutVars>
      </dgm:prSet>
      <dgm:spPr/>
    </dgm:pt>
  </dgm:ptLst>
  <dgm:cxnLst>
    <dgm:cxn modelId="{2C116E20-8D7C-4BCD-96D2-6358E9076F53}" type="presOf" srcId="{1B9AB69D-3AA2-4209-8055-2C8E906BBE06}" destId="{35C261DE-FB43-4E78-B046-E97D5A1D5916}" srcOrd="0" destOrd="0" presId="urn:microsoft.com/office/officeart/2005/8/layout/vProcess5"/>
    <dgm:cxn modelId="{FAB92035-7F12-4C36-8F92-86728B6F8644}" type="presOf" srcId="{E17D7CCA-03D1-4634-8100-E9157A77B770}" destId="{7279A791-C7E1-4B7C-BC74-D24034BE410D}" srcOrd="0" destOrd="0" presId="urn:microsoft.com/office/officeart/2005/8/layout/vProcess5"/>
    <dgm:cxn modelId="{48C08841-F517-496A-B3BE-E9DB217ED76A}" type="presOf" srcId="{4454AE6D-5E42-4CD6-BF1E-13E6A647108C}" destId="{02745DB7-1C75-4A38-A253-0BC22757F230}" srcOrd="0" destOrd="0" presId="urn:microsoft.com/office/officeart/2005/8/layout/vProcess5"/>
    <dgm:cxn modelId="{F43C6962-F85B-4DF3-89E8-D7DF30117635}" srcId="{8ECA6011-E494-46BC-9942-CBEFF8264278}" destId="{1B9AB69D-3AA2-4209-8055-2C8E906BBE06}" srcOrd="1" destOrd="0" parTransId="{99097D3E-4DFD-4ABA-8E32-B4F2BCB26383}" sibTransId="{7CF3DF76-6717-464B-AF3C-3B7B883700A5}"/>
    <dgm:cxn modelId="{789E1F44-3CE3-41FE-9CA7-439966F03F20}" type="presOf" srcId="{1B9AB69D-3AA2-4209-8055-2C8E906BBE06}" destId="{85971BB7-6A2D-47C2-82B3-B1478260967E}" srcOrd="1" destOrd="0" presId="urn:microsoft.com/office/officeart/2005/8/layout/vProcess5"/>
    <dgm:cxn modelId="{E36CC765-B699-42FC-8E3C-47B1345CFAC2}" type="presOf" srcId="{F3C4C870-36E0-4A88-8009-873826D4E858}" destId="{6A63285B-2EC5-4FAE-968E-EB51AE507FBE}" srcOrd="0" destOrd="0" presId="urn:microsoft.com/office/officeart/2005/8/layout/vProcess5"/>
    <dgm:cxn modelId="{B8781F83-AE99-4128-874F-2DC3A1E36302}" srcId="{8ECA6011-E494-46BC-9942-CBEFF8264278}" destId="{F3C4C870-36E0-4A88-8009-873826D4E858}" srcOrd="2" destOrd="0" parTransId="{30BF08F1-02F1-4EF6-8B79-CADE1DF12CBE}" sibTransId="{4DEBF080-4722-4E2C-8E24-1A84F7A0FBAD}"/>
    <dgm:cxn modelId="{7567858D-EE5F-455C-9BDC-03F207E49600}" srcId="{8ECA6011-E494-46BC-9942-CBEFF8264278}" destId="{E17D7CCA-03D1-4634-8100-E9157A77B770}" srcOrd="0" destOrd="0" parTransId="{F399690B-4BAB-42B2-B424-A7CADA585ECB}" sibTransId="{4454AE6D-5E42-4CD6-BF1E-13E6A647108C}"/>
    <dgm:cxn modelId="{9B56D6B7-4D51-4C57-BC4B-B6BA7FE5DA74}" type="presOf" srcId="{8ECA6011-E494-46BC-9942-CBEFF8264278}" destId="{8B2D1485-9803-4C99-82F8-4AE01BB03AA3}" srcOrd="0" destOrd="0" presId="urn:microsoft.com/office/officeart/2005/8/layout/vProcess5"/>
    <dgm:cxn modelId="{CA0E72D1-6377-403D-8E19-DE1DE067AFF6}" type="presOf" srcId="{E17D7CCA-03D1-4634-8100-E9157A77B770}" destId="{30464953-3BEB-4A55-AC4C-3E18439E20E9}" srcOrd="1" destOrd="0" presId="urn:microsoft.com/office/officeart/2005/8/layout/vProcess5"/>
    <dgm:cxn modelId="{E4919FD2-B08B-4CE5-B360-75A41D71C6E1}" type="presOf" srcId="{F3C4C870-36E0-4A88-8009-873826D4E858}" destId="{A7BA704A-E233-48B3-9769-086C1D7E4147}" srcOrd="1" destOrd="0" presId="urn:microsoft.com/office/officeart/2005/8/layout/vProcess5"/>
    <dgm:cxn modelId="{ECD439F5-685C-495E-9D00-48F4EFCA4015}" type="presOf" srcId="{7CF3DF76-6717-464B-AF3C-3B7B883700A5}" destId="{695F7880-1CF1-4B40-93A5-57BDA9E9C538}" srcOrd="0" destOrd="0" presId="urn:microsoft.com/office/officeart/2005/8/layout/vProcess5"/>
    <dgm:cxn modelId="{92159C2D-84A3-4AB7-A29B-267797C686B1}" type="presParOf" srcId="{8B2D1485-9803-4C99-82F8-4AE01BB03AA3}" destId="{B60E9347-4216-47F5-B841-4B60EF4EC20B}" srcOrd="0" destOrd="0" presId="urn:microsoft.com/office/officeart/2005/8/layout/vProcess5"/>
    <dgm:cxn modelId="{C8E84FE6-8926-4A30-91BB-1A09F68493F8}" type="presParOf" srcId="{8B2D1485-9803-4C99-82F8-4AE01BB03AA3}" destId="{7279A791-C7E1-4B7C-BC74-D24034BE410D}" srcOrd="1" destOrd="0" presId="urn:microsoft.com/office/officeart/2005/8/layout/vProcess5"/>
    <dgm:cxn modelId="{BB93E94D-3638-4F54-B0CF-63731E8E54A0}" type="presParOf" srcId="{8B2D1485-9803-4C99-82F8-4AE01BB03AA3}" destId="{35C261DE-FB43-4E78-B046-E97D5A1D5916}" srcOrd="2" destOrd="0" presId="urn:microsoft.com/office/officeart/2005/8/layout/vProcess5"/>
    <dgm:cxn modelId="{7302C3C8-1AC8-4493-AF96-310DB63EC7FB}" type="presParOf" srcId="{8B2D1485-9803-4C99-82F8-4AE01BB03AA3}" destId="{6A63285B-2EC5-4FAE-968E-EB51AE507FBE}" srcOrd="3" destOrd="0" presId="urn:microsoft.com/office/officeart/2005/8/layout/vProcess5"/>
    <dgm:cxn modelId="{BAB43CEC-C1E0-482F-90FE-833CBE14E36C}" type="presParOf" srcId="{8B2D1485-9803-4C99-82F8-4AE01BB03AA3}" destId="{02745DB7-1C75-4A38-A253-0BC22757F230}" srcOrd="4" destOrd="0" presId="urn:microsoft.com/office/officeart/2005/8/layout/vProcess5"/>
    <dgm:cxn modelId="{35851192-3A02-4D64-A234-F3005E13301D}" type="presParOf" srcId="{8B2D1485-9803-4C99-82F8-4AE01BB03AA3}" destId="{695F7880-1CF1-4B40-93A5-57BDA9E9C538}" srcOrd="5" destOrd="0" presId="urn:microsoft.com/office/officeart/2005/8/layout/vProcess5"/>
    <dgm:cxn modelId="{6B585EC3-355B-49B8-B722-B5B43A17E89C}" type="presParOf" srcId="{8B2D1485-9803-4C99-82F8-4AE01BB03AA3}" destId="{30464953-3BEB-4A55-AC4C-3E18439E20E9}" srcOrd="6" destOrd="0" presId="urn:microsoft.com/office/officeart/2005/8/layout/vProcess5"/>
    <dgm:cxn modelId="{FF4878BF-4109-4A5E-8BC8-3F7F0207E487}" type="presParOf" srcId="{8B2D1485-9803-4C99-82F8-4AE01BB03AA3}" destId="{85971BB7-6A2D-47C2-82B3-B1478260967E}" srcOrd="7" destOrd="0" presId="urn:microsoft.com/office/officeart/2005/8/layout/vProcess5"/>
    <dgm:cxn modelId="{27F170B5-BE8C-4194-9BFD-15C0F57AF386}" type="presParOf" srcId="{8B2D1485-9803-4C99-82F8-4AE01BB03AA3}" destId="{A7BA704A-E233-48B3-9769-086C1D7E414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6A1FE-359A-486B-B9CE-10A88FB720E0}">
      <dsp:nvSpPr>
        <dsp:cNvPr id="0" name=""/>
        <dsp:cNvSpPr/>
      </dsp:nvSpPr>
      <dsp:spPr>
        <a:xfrm>
          <a:off x="0" y="0"/>
          <a:ext cx="3414946" cy="3689405"/>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844550">
            <a:lnSpc>
              <a:spcPct val="90000"/>
            </a:lnSpc>
            <a:spcBef>
              <a:spcPct val="0"/>
            </a:spcBef>
            <a:spcAft>
              <a:spcPct val="35000"/>
            </a:spcAft>
            <a:buNone/>
          </a:pPr>
          <a:r>
            <a:rPr lang="nl-NL" sz="1900" kern="1200" dirty="0"/>
            <a:t>die konsepte van hartseer, trauma, krisisse en verlies te verduidelik.</a:t>
          </a:r>
          <a:endParaRPr lang="en-US" sz="1900" kern="1200" dirty="0"/>
        </a:p>
      </dsp:txBody>
      <dsp:txXfrm>
        <a:off x="0" y="1401973"/>
        <a:ext cx="3414946" cy="2213643"/>
      </dsp:txXfrm>
    </dsp:sp>
    <dsp:sp modelId="{8D2B7276-7B8F-4BC2-8253-8E35B812F2E4}">
      <dsp:nvSpPr>
        <dsp:cNvPr id="0" name=""/>
        <dsp:cNvSpPr/>
      </dsp:nvSpPr>
      <dsp:spPr>
        <a:xfrm>
          <a:off x="1154062" y="368940"/>
          <a:ext cx="1106821" cy="1106821"/>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292" tIns="12700" rIns="8629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316152" y="531030"/>
        <a:ext cx="782641" cy="782641"/>
      </dsp:txXfrm>
    </dsp:sp>
    <dsp:sp modelId="{B1BC6E04-780F-4F1F-AABB-7715CE10D4D7}">
      <dsp:nvSpPr>
        <dsp:cNvPr id="0" name=""/>
        <dsp:cNvSpPr/>
      </dsp:nvSpPr>
      <dsp:spPr>
        <a:xfrm>
          <a:off x="0" y="3689333"/>
          <a:ext cx="3414946" cy="72"/>
        </a:xfrm>
        <a:prstGeom prst="rect">
          <a:avLst/>
        </a:prstGeom>
        <a:solidFill>
          <a:schemeClr val="accent2">
            <a:hueOff val="-255475"/>
            <a:satOff val="702"/>
            <a:lumOff val="470"/>
            <a:alphaOff val="0"/>
          </a:schemeClr>
        </a:solidFill>
        <a:ln w="19050" cap="flat" cmpd="sng" algn="ctr">
          <a:solidFill>
            <a:schemeClr val="accent2">
              <a:hueOff val="-255475"/>
              <a:satOff val="702"/>
              <a:lumOff val="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7C3A4B-CE2C-42FE-84C0-D9B35018FF63}">
      <dsp:nvSpPr>
        <dsp:cNvPr id="0" name=""/>
        <dsp:cNvSpPr/>
      </dsp:nvSpPr>
      <dsp:spPr>
        <a:xfrm>
          <a:off x="3756441" y="0"/>
          <a:ext cx="3414946" cy="3689405"/>
        </a:xfrm>
        <a:prstGeom prst="rect">
          <a:avLst/>
        </a:prstGeom>
        <a:solidFill>
          <a:schemeClr val="accent2">
            <a:tint val="40000"/>
            <a:alpha val="90000"/>
            <a:hueOff val="-562340"/>
            <a:satOff val="2206"/>
            <a:lumOff val="283"/>
            <a:alphaOff val="0"/>
          </a:schemeClr>
        </a:solidFill>
        <a:ln w="19050" cap="flat" cmpd="sng" algn="ctr">
          <a:solidFill>
            <a:schemeClr val="accent2">
              <a:tint val="40000"/>
              <a:alpha val="90000"/>
              <a:hueOff val="-562340"/>
              <a:satOff val="2206"/>
              <a:lumOff val="2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844550">
            <a:lnSpc>
              <a:spcPct val="90000"/>
            </a:lnSpc>
            <a:spcBef>
              <a:spcPct val="0"/>
            </a:spcBef>
            <a:spcAft>
              <a:spcPct val="35000"/>
            </a:spcAft>
            <a:buNone/>
          </a:pPr>
          <a:r>
            <a:rPr lang="en-GB" sz="1900" kern="1200" dirty="0" err="1"/>
            <a:t>emosionele</a:t>
          </a:r>
          <a:r>
            <a:rPr lang="en-GB" sz="1900" kern="1200" dirty="0"/>
            <a:t> </a:t>
          </a:r>
          <a:r>
            <a:rPr lang="en-GB" sz="1900" kern="1200" dirty="0" err="1"/>
            <a:t>en</a:t>
          </a:r>
          <a:r>
            <a:rPr lang="en-GB" sz="1900" kern="1200" dirty="0"/>
            <a:t> </a:t>
          </a:r>
          <a:r>
            <a:rPr lang="en-GB" sz="1900" kern="1200" dirty="0" err="1"/>
            <a:t>fisiese</a:t>
          </a:r>
          <a:r>
            <a:rPr lang="en-GB" sz="1900" kern="1200" dirty="0"/>
            <a:t> </a:t>
          </a:r>
          <a:r>
            <a:rPr lang="en-GB" sz="1900" kern="1200" dirty="0" err="1"/>
            <a:t>reaksies</a:t>
          </a:r>
          <a:r>
            <a:rPr lang="en-GB" sz="1900" kern="1200" dirty="0"/>
            <a:t> op </a:t>
          </a:r>
          <a:r>
            <a:rPr lang="en-GB" sz="1900" kern="1200" dirty="0" err="1"/>
            <a:t>verlies</a:t>
          </a:r>
          <a:r>
            <a:rPr lang="en-GB" sz="1900" kern="1200" dirty="0"/>
            <a:t>, </a:t>
          </a:r>
          <a:r>
            <a:rPr lang="en-GB" sz="1900" kern="1200" dirty="0" err="1"/>
            <a:t>droefheid</a:t>
          </a:r>
          <a:r>
            <a:rPr lang="en-GB" sz="1900" kern="1200" dirty="0"/>
            <a:t>, trauma </a:t>
          </a:r>
          <a:r>
            <a:rPr lang="en-GB" sz="1900" kern="1200" dirty="0" err="1"/>
            <a:t>en</a:t>
          </a:r>
          <a:r>
            <a:rPr lang="en-GB" sz="1900" kern="1200" dirty="0"/>
            <a:t> </a:t>
          </a:r>
          <a:r>
            <a:rPr lang="en-GB" sz="1900" kern="1200" dirty="0" err="1"/>
            <a:t>krisisse</a:t>
          </a:r>
          <a:r>
            <a:rPr lang="en-GB" sz="1900" kern="1200" dirty="0"/>
            <a:t> </a:t>
          </a:r>
          <a:r>
            <a:rPr lang="en-GB" sz="1900" kern="1200" dirty="0" err="1"/>
            <a:t>te</a:t>
          </a:r>
          <a:r>
            <a:rPr lang="en-GB" sz="1900" kern="1200" dirty="0"/>
            <a:t> </a:t>
          </a:r>
          <a:r>
            <a:rPr lang="en-GB" sz="1900" kern="1200" dirty="0" err="1"/>
            <a:t>beskryf</a:t>
          </a:r>
          <a:r>
            <a:rPr lang="en-GB" sz="1900" kern="1200" dirty="0"/>
            <a:t>.</a:t>
          </a:r>
          <a:endParaRPr lang="en-US" sz="1900" kern="1200" dirty="0"/>
        </a:p>
      </dsp:txBody>
      <dsp:txXfrm>
        <a:off x="3756441" y="1401973"/>
        <a:ext cx="3414946" cy="2213643"/>
      </dsp:txXfrm>
    </dsp:sp>
    <dsp:sp modelId="{D8029A7B-89FB-4FB8-AE9E-C20311300FCE}">
      <dsp:nvSpPr>
        <dsp:cNvPr id="0" name=""/>
        <dsp:cNvSpPr/>
      </dsp:nvSpPr>
      <dsp:spPr>
        <a:xfrm>
          <a:off x="4910503" y="368940"/>
          <a:ext cx="1106821" cy="1106821"/>
        </a:xfrm>
        <a:prstGeom prst="ellipse">
          <a:avLst/>
        </a:prstGeom>
        <a:solidFill>
          <a:schemeClr val="accent2">
            <a:hueOff val="-510950"/>
            <a:satOff val="1404"/>
            <a:lumOff val="941"/>
            <a:alphaOff val="0"/>
          </a:schemeClr>
        </a:solidFill>
        <a:ln w="19050" cap="flat" cmpd="sng" algn="ctr">
          <a:solidFill>
            <a:schemeClr val="accent2">
              <a:hueOff val="-510950"/>
              <a:satOff val="1404"/>
              <a:lumOff val="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292" tIns="12700" rIns="8629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72593" y="531030"/>
        <a:ext cx="782641" cy="782641"/>
      </dsp:txXfrm>
    </dsp:sp>
    <dsp:sp modelId="{7205B645-BBAD-4749-AA5E-E835E7645B95}">
      <dsp:nvSpPr>
        <dsp:cNvPr id="0" name=""/>
        <dsp:cNvSpPr/>
      </dsp:nvSpPr>
      <dsp:spPr>
        <a:xfrm>
          <a:off x="3756441" y="3689333"/>
          <a:ext cx="3414946" cy="72"/>
        </a:xfrm>
        <a:prstGeom prst="rect">
          <a:avLst/>
        </a:prstGeom>
        <a:solidFill>
          <a:schemeClr val="accent2">
            <a:hueOff val="-766425"/>
            <a:satOff val="2105"/>
            <a:lumOff val="1411"/>
            <a:alphaOff val="0"/>
          </a:schemeClr>
        </a:solidFill>
        <a:ln w="19050" cap="flat" cmpd="sng" algn="ctr">
          <a:solidFill>
            <a:schemeClr val="accent2">
              <a:hueOff val="-766425"/>
              <a:satOff val="2105"/>
              <a:lumOff val="14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7A7F6-BBAB-4655-AF90-3697D62A837F}">
      <dsp:nvSpPr>
        <dsp:cNvPr id="0" name=""/>
        <dsp:cNvSpPr/>
      </dsp:nvSpPr>
      <dsp:spPr>
        <a:xfrm>
          <a:off x="7512882" y="0"/>
          <a:ext cx="3414946" cy="3689405"/>
        </a:xfrm>
        <a:prstGeom prst="rect">
          <a:avLst/>
        </a:prstGeom>
        <a:solidFill>
          <a:schemeClr val="accent2">
            <a:tint val="40000"/>
            <a:alpha val="90000"/>
            <a:hueOff val="-1124680"/>
            <a:satOff val="4413"/>
            <a:lumOff val="566"/>
            <a:alphaOff val="0"/>
          </a:schemeClr>
        </a:solidFill>
        <a:ln w="19050" cap="flat" cmpd="sng" algn="ctr">
          <a:solidFill>
            <a:schemeClr val="accent2">
              <a:tint val="40000"/>
              <a:alpha val="90000"/>
              <a:hueOff val="-1124680"/>
              <a:satOff val="4413"/>
              <a:lumOff val="56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844550">
            <a:lnSpc>
              <a:spcPct val="90000"/>
            </a:lnSpc>
            <a:spcBef>
              <a:spcPct val="0"/>
            </a:spcBef>
            <a:spcAft>
              <a:spcPct val="35000"/>
            </a:spcAft>
            <a:buNone/>
          </a:pPr>
          <a:r>
            <a:rPr lang="en-GB" sz="1900" kern="1200" dirty="0" err="1"/>
            <a:t>gesonde</a:t>
          </a:r>
          <a:r>
            <a:rPr lang="en-GB" sz="1900" kern="1200" dirty="0"/>
            <a:t> </a:t>
          </a:r>
          <a:r>
            <a:rPr lang="en-GB" sz="1900" kern="1200" dirty="0" err="1"/>
            <a:t>hanteringstrategieë</a:t>
          </a:r>
          <a:r>
            <a:rPr lang="en-GB" sz="1900" kern="1200" dirty="0"/>
            <a:t> </a:t>
          </a:r>
          <a:r>
            <a:rPr lang="en-GB" sz="1900" kern="1200" dirty="0" err="1"/>
            <a:t>vir</a:t>
          </a:r>
          <a:r>
            <a:rPr lang="en-GB" sz="1900" kern="1200" dirty="0"/>
            <a:t> die </a:t>
          </a:r>
          <a:r>
            <a:rPr lang="en-GB" sz="1900" kern="1200" dirty="0" err="1"/>
            <a:t>hantering</a:t>
          </a:r>
          <a:r>
            <a:rPr lang="en-GB" sz="1900" kern="1200" dirty="0"/>
            <a:t> van </a:t>
          </a:r>
          <a:r>
            <a:rPr lang="en-GB" sz="1900" kern="1200" dirty="0" err="1"/>
            <a:t>verlies</a:t>
          </a:r>
          <a:r>
            <a:rPr lang="en-GB" sz="1900" kern="1200" dirty="0"/>
            <a:t>, </a:t>
          </a:r>
          <a:r>
            <a:rPr lang="en-GB" sz="1900" kern="1200" dirty="0" err="1"/>
            <a:t>droefheid</a:t>
          </a:r>
          <a:r>
            <a:rPr lang="en-GB" sz="1900" kern="1200" dirty="0"/>
            <a:t>, trauma, </a:t>
          </a:r>
          <a:r>
            <a:rPr lang="en-GB" sz="1900" kern="1200" dirty="0" err="1"/>
            <a:t>krisisse</a:t>
          </a:r>
          <a:r>
            <a:rPr lang="en-GB" sz="1900" kern="1200" dirty="0"/>
            <a:t> </a:t>
          </a:r>
          <a:r>
            <a:rPr lang="en-GB" sz="1900" kern="1200" dirty="0" err="1"/>
            <a:t>en</a:t>
          </a:r>
          <a:r>
            <a:rPr lang="en-GB" sz="1900" kern="1200" dirty="0"/>
            <a:t> </a:t>
          </a:r>
          <a:r>
            <a:rPr lang="en-GB" sz="1900" kern="1200" dirty="0" err="1"/>
            <a:t>verlies</a:t>
          </a:r>
          <a:r>
            <a:rPr lang="en-GB" sz="1900" kern="1200" dirty="0"/>
            <a:t> </a:t>
          </a:r>
          <a:r>
            <a:rPr lang="en-GB" sz="1900" kern="1200" dirty="0" err="1"/>
            <a:t>te</a:t>
          </a:r>
          <a:r>
            <a:rPr lang="en-GB" sz="1900" kern="1200" dirty="0"/>
            <a:t> </a:t>
          </a:r>
          <a:r>
            <a:rPr lang="en-GB" sz="1900" kern="1200" dirty="0" err="1"/>
            <a:t>identifiseer</a:t>
          </a:r>
          <a:r>
            <a:rPr lang="en-GB" sz="1900" kern="1200" dirty="0"/>
            <a:t>.</a:t>
          </a:r>
          <a:endParaRPr lang="en-US" sz="1900" kern="1200" dirty="0"/>
        </a:p>
      </dsp:txBody>
      <dsp:txXfrm>
        <a:off x="7512882" y="1401973"/>
        <a:ext cx="3414946" cy="2213643"/>
      </dsp:txXfrm>
    </dsp:sp>
    <dsp:sp modelId="{673186A1-6BAA-4C55-B876-F34EF12133B5}">
      <dsp:nvSpPr>
        <dsp:cNvPr id="0" name=""/>
        <dsp:cNvSpPr/>
      </dsp:nvSpPr>
      <dsp:spPr>
        <a:xfrm>
          <a:off x="8666944" y="368940"/>
          <a:ext cx="1106821" cy="1106821"/>
        </a:xfrm>
        <a:prstGeom prst="ellipse">
          <a:avLst/>
        </a:prstGeom>
        <a:solidFill>
          <a:schemeClr val="accent2">
            <a:hueOff val="-1021900"/>
            <a:satOff val="2807"/>
            <a:lumOff val="1882"/>
            <a:alphaOff val="0"/>
          </a:schemeClr>
        </a:solidFill>
        <a:ln w="19050" cap="flat" cmpd="sng" algn="ctr">
          <a:solidFill>
            <a:schemeClr val="accent2">
              <a:hueOff val="-1021900"/>
              <a:satOff val="2807"/>
              <a:lumOff val="1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292" tIns="12700" rIns="8629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829034" y="531030"/>
        <a:ext cx="782641" cy="782641"/>
      </dsp:txXfrm>
    </dsp:sp>
    <dsp:sp modelId="{B533BDBC-985A-4CEA-8F16-1819F872F825}">
      <dsp:nvSpPr>
        <dsp:cNvPr id="0" name=""/>
        <dsp:cNvSpPr/>
      </dsp:nvSpPr>
      <dsp:spPr>
        <a:xfrm>
          <a:off x="7512882" y="3689333"/>
          <a:ext cx="3414946" cy="72"/>
        </a:xfrm>
        <a:prstGeom prst="rect">
          <a:avLst/>
        </a:prstGeom>
        <a:solidFill>
          <a:schemeClr val="accent2">
            <a:hueOff val="-1277375"/>
            <a:satOff val="3509"/>
            <a:lumOff val="2352"/>
            <a:alphaOff val="0"/>
          </a:schemeClr>
        </a:solidFill>
        <a:ln w="19050" cap="flat" cmpd="sng" algn="ctr">
          <a:solidFill>
            <a:schemeClr val="accent2">
              <a:hueOff val="-1277375"/>
              <a:satOff val="3509"/>
              <a:lumOff val="23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F9973-2B40-4B4E-A3B6-809E5DDE3E78}">
      <dsp:nvSpPr>
        <dsp:cNvPr id="0" name=""/>
        <dsp:cNvSpPr/>
      </dsp:nvSpPr>
      <dsp:spPr>
        <a:xfrm>
          <a:off x="562927" y="536506"/>
          <a:ext cx="1445998" cy="1445998"/>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FAF22B-64E0-45F6-B9FA-9AA7111F5475}">
      <dsp:nvSpPr>
        <dsp:cNvPr id="0" name=""/>
        <dsp:cNvSpPr/>
      </dsp:nvSpPr>
      <dsp:spPr>
        <a:xfrm>
          <a:off x="871091" y="844670"/>
          <a:ext cx="829671" cy="829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452478-9204-49EF-B586-B8A4BBCBA057}">
      <dsp:nvSpPr>
        <dsp:cNvPr id="0" name=""/>
        <dsp:cNvSpPr/>
      </dsp:nvSpPr>
      <dsp:spPr>
        <a:xfrm>
          <a:off x="100682" y="24328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err="1"/>
            <a:t>KRISISSE</a:t>
          </a:r>
          <a:endParaRPr lang="en-US" sz="3200" kern="1200" dirty="0"/>
        </a:p>
      </dsp:txBody>
      <dsp:txXfrm>
        <a:off x="100682" y="2432898"/>
        <a:ext cx="2370489" cy="720000"/>
      </dsp:txXfrm>
    </dsp:sp>
    <dsp:sp modelId="{1F7C3552-A011-43DE-AC5A-6068333F561E}">
      <dsp:nvSpPr>
        <dsp:cNvPr id="0" name=""/>
        <dsp:cNvSpPr/>
      </dsp:nvSpPr>
      <dsp:spPr>
        <a:xfrm>
          <a:off x="3348252" y="536506"/>
          <a:ext cx="1445998" cy="1445998"/>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954C1-2E7F-4054-900A-57DD2DAE7D64}">
      <dsp:nvSpPr>
        <dsp:cNvPr id="0" name=""/>
        <dsp:cNvSpPr/>
      </dsp:nvSpPr>
      <dsp:spPr>
        <a:xfrm>
          <a:off x="3656416" y="844670"/>
          <a:ext cx="829671" cy="829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DF1FCD-B852-4A02-A6BF-FF6901D07BCE}">
      <dsp:nvSpPr>
        <dsp:cNvPr id="0" name=""/>
        <dsp:cNvSpPr/>
      </dsp:nvSpPr>
      <dsp:spPr>
        <a:xfrm>
          <a:off x="2886007" y="24328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err="1"/>
            <a:t>verlies</a:t>
          </a:r>
          <a:endParaRPr lang="en-US" sz="3200" kern="1200" dirty="0"/>
        </a:p>
      </dsp:txBody>
      <dsp:txXfrm>
        <a:off x="2886007" y="2432898"/>
        <a:ext cx="2370489" cy="720000"/>
      </dsp:txXfrm>
    </dsp:sp>
    <dsp:sp modelId="{5E8CC722-938C-4C14-BEB7-04A7C29582A2}">
      <dsp:nvSpPr>
        <dsp:cNvPr id="0" name=""/>
        <dsp:cNvSpPr/>
      </dsp:nvSpPr>
      <dsp:spPr>
        <a:xfrm>
          <a:off x="6133577" y="536506"/>
          <a:ext cx="1445998" cy="1445998"/>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D2C367-5B38-4C66-9F3D-E6F7C6C1254E}">
      <dsp:nvSpPr>
        <dsp:cNvPr id="0" name=""/>
        <dsp:cNvSpPr/>
      </dsp:nvSpPr>
      <dsp:spPr>
        <a:xfrm>
          <a:off x="6441741" y="844670"/>
          <a:ext cx="829671" cy="829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E7E984-B34C-44C7-AAFB-ABCCC57FB9F9}">
      <dsp:nvSpPr>
        <dsp:cNvPr id="0" name=""/>
        <dsp:cNvSpPr/>
      </dsp:nvSpPr>
      <dsp:spPr>
        <a:xfrm>
          <a:off x="5671332" y="24328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a:t>ROU</a:t>
          </a:r>
        </a:p>
      </dsp:txBody>
      <dsp:txXfrm>
        <a:off x="5671332" y="2432898"/>
        <a:ext cx="2370489" cy="720000"/>
      </dsp:txXfrm>
    </dsp:sp>
    <dsp:sp modelId="{53432636-BC27-4F57-B236-7DF4B84A807A}">
      <dsp:nvSpPr>
        <dsp:cNvPr id="0" name=""/>
        <dsp:cNvSpPr/>
      </dsp:nvSpPr>
      <dsp:spPr>
        <a:xfrm>
          <a:off x="8918902" y="536506"/>
          <a:ext cx="1445998" cy="1445998"/>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83B5D9-509C-4107-9BDA-FF8632658B8E}">
      <dsp:nvSpPr>
        <dsp:cNvPr id="0" name=""/>
        <dsp:cNvSpPr/>
      </dsp:nvSpPr>
      <dsp:spPr>
        <a:xfrm>
          <a:off x="9227066" y="844670"/>
          <a:ext cx="829671" cy="829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33C485-333B-4B96-8D41-972225C73F87}">
      <dsp:nvSpPr>
        <dsp:cNvPr id="0" name=""/>
        <dsp:cNvSpPr/>
      </dsp:nvSpPr>
      <dsp:spPr>
        <a:xfrm>
          <a:off x="8456657" y="24328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GB" sz="3200" kern="1200"/>
            <a:t>Trauma</a:t>
          </a:r>
          <a:endParaRPr lang="en-US" sz="3200" kern="1200"/>
        </a:p>
      </dsp:txBody>
      <dsp:txXfrm>
        <a:off x="8456657" y="2432898"/>
        <a:ext cx="2370489"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9A791-C7E1-4B7C-BC74-D24034BE410D}">
      <dsp:nvSpPr>
        <dsp:cNvPr id="0" name=""/>
        <dsp:cNvSpPr/>
      </dsp:nvSpPr>
      <dsp:spPr>
        <a:xfrm>
          <a:off x="0" y="0"/>
          <a:ext cx="9288654" cy="125784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Krisis 
</a:t>
          </a:r>
          <a:r>
            <a:rPr lang="nl-NL" sz="2100" b="0" kern="1200" dirty="0"/>
            <a:t>Dit ontwrig daaglikse roetines en skep 'n gevoel van vrees, onsekerheid en isolasie.</a:t>
          </a:r>
          <a:endParaRPr lang="en-US" sz="2100" b="0" kern="1200" dirty="0"/>
        </a:p>
      </dsp:txBody>
      <dsp:txXfrm>
        <a:off x="36841" y="36841"/>
        <a:ext cx="7931345" cy="1184159"/>
      </dsp:txXfrm>
    </dsp:sp>
    <dsp:sp modelId="{35C261DE-FB43-4E78-B046-E97D5A1D5916}">
      <dsp:nvSpPr>
        <dsp:cNvPr id="0" name=""/>
        <dsp:cNvSpPr/>
      </dsp:nvSpPr>
      <dsp:spPr>
        <a:xfrm>
          <a:off x="819587" y="1467481"/>
          <a:ext cx="9288654" cy="1257841"/>
        </a:xfrm>
        <a:prstGeom prst="roundRect">
          <a:avLst>
            <a:gd name="adj" fmla="val 10000"/>
          </a:avLst>
        </a:prstGeom>
        <a:solidFill>
          <a:schemeClr val="accent2">
            <a:hueOff val="-638687"/>
            <a:satOff val="1755"/>
            <a:lumOff val="117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Verlies</a:t>
          </a:r>
          <a:r>
            <a:rPr lang="nl-NL" sz="2100" b="0" kern="1200" dirty="0"/>
            <a:t> van geliefdes, inkomste en verbintenis met vriende en familie, wat alles tot </a:t>
          </a:r>
          <a:r>
            <a:rPr lang="nl-NL" sz="2100" b="1" kern="1200" dirty="0"/>
            <a:t>hartseer/droefheid </a:t>
          </a:r>
          <a:r>
            <a:rPr lang="nl-NL" sz="2100" b="0" kern="1200" dirty="0"/>
            <a:t>kan lei.</a:t>
          </a:r>
          <a:endParaRPr lang="en-US" sz="2100" b="0" kern="1200" dirty="0"/>
        </a:p>
      </dsp:txBody>
      <dsp:txXfrm>
        <a:off x="856428" y="1504322"/>
        <a:ext cx="7577788" cy="1184159"/>
      </dsp:txXfrm>
    </dsp:sp>
    <dsp:sp modelId="{6A63285B-2EC5-4FAE-968E-EB51AE507FBE}">
      <dsp:nvSpPr>
        <dsp:cNvPr id="0" name=""/>
        <dsp:cNvSpPr/>
      </dsp:nvSpPr>
      <dsp:spPr>
        <a:xfrm>
          <a:off x="1639174" y="2934963"/>
          <a:ext cx="9288654" cy="1257841"/>
        </a:xfrm>
        <a:prstGeom prst="roundRect">
          <a:avLst>
            <a:gd name="adj" fmla="val 10000"/>
          </a:avLst>
        </a:prstGeom>
        <a:solidFill>
          <a:schemeClr val="accent2">
            <a:hueOff val="-1277375"/>
            <a:satOff val="3509"/>
            <a:lumOff val="23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Trauma</a:t>
          </a:r>
        </a:p>
        <a:p>
          <a:pPr marL="0" lvl="0" indent="0" algn="l" defTabSz="933450">
            <a:lnSpc>
              <a:spcPct val="90000"/>
            </a:lnSpc>
            <a:spcBef>
              <a:spcPct val="0"/>
            </a:spcBef>
            <a:spcAft>
              <a:spcPct val="35000"/>
            </a:spcAft>
            <a:buNone/>
          </a:pPr>
          <a:r>
            <a:rPr lang="nl-NL" sz="2100" kern="1200" dirty="0"/>
            <a:t>Mense word emosioneel geraak deur stresvolle of skrikwekkende gebeure.</a:t>
          </a:r>
          <a:endParaRPr lang="en-US" sz="2100" kern="1200" dirty="0"/>
        </a:p>
      </dsp:txBody>
      <dsp:txXfrm>
        <a:off x="1676015" y="2971804"/>
        <a:ext cx="7577788" cy="1184159"/>
      </dsp:txXfrm>
    </dsp:sp>
    <dsp:sp modelId="{02745DB7-1C75-4A38-A253-0BC22757F230}">
      <dsp:nvSpPr>
        <dsp:cNvPr id="0" name=""/>
        <dsp:cNvSpPr/>
      </dsp:nvSpPr>
      <dsp:spPr>
        <a:xfrm>
          <a:off x="8471057" y="953863"/>
          <a:ext cx="817596" cy="817596"/>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55016" y="953863"/>
        <a:ext cx="449678" cy="615241"/>
      </dsp:txXfrm>
    </dsp:sp>
    <dsp:sp modelId="{695F7880-1CF1-4B40-93A5-57BDA9E9C538}">
      <dsp:nvSpPr>
        <dsp:cNvPr id="0" name=""/>
        <dsp:cNvSpPr/>
      </dsp:nvSpPr>
      <dsp:spPr>
        <a:xfrm>
          <a:off x="9290644" y="2412959"/>
          <a:ext cx="817596" cy="817596"/>
        </a:xfrm>
        <a:prstGeom prst="downArrow">
          <a:avLst>
            <a:gd name="adj1" fmla="val 55000"/>
            <a:gd name="adj2" fmla="val 45000"/>
          </a:avLst>
        </a:prstGeom>
        <a:solidFill>
          <a:schemeClr val="accent2">
            <a:tint val="40000"/>
            <a:alpha val="90000"/>
            <a:hueOff val="-1124680"/>
            <a:satOff val="4413"/>
            <a:lumOff val="566"/>
            <a:alphaOff val="0"/>
          </a:schemeClr>
        </a:solidFill>
        <a:ln w="19050" cap="flat" cmpd="sng" algn="ctr">
          <a:solidFill>
            <a:schemeClr val="accent2">
              <a:tint val="40000"/>
              <a:alpha val="90000"/>
              <a:hueOff val="-1124680"/>
              <a:satOff val="4413"/>
              <a:lumOff val="56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74603" y="2412959"/>
        <a:ext cx="449678" cy="615241"/>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0651D-8055-412D-B75E-D282168BDADF}"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3CD116-635D-4EF7-8F06-22E62E79716B}" type="slidenum">
              <a:rPr lang="en-US" smtClean="0"/>
              <a:t>‹#›</a:t>
            </a:fld>
            <a:endParaRPr lang="en-US"/>
          </a:p>
        </p:txBody>
      </p:sp>
    </p:spTree>
    <p:extLst>
      <p:ext uri="{BB962C8B-B14F-4D97-AF65-F5344CB8AC3E}">
        <p14:creationId xmlns:p14="http://schemas.microsoft.com/office/powerpoint/2010/main" val="3394929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gsYL4PC0hyk&amp;ab_channel=watchwellcast"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v=gsYL4PC0hyk&amp;t=51s&amp;ab_channel=watchwellcast"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F5CrmanerlY&amp;ab_channel=AnnaFreud"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Inleiding</a:t>
            </a:r>
            <a:r>
              <a:rPr lang="en-US" dirty="0"/>
              <a:t> (2 min)</a:t>
            </a:r>
          </a:p>
          <a:p>
            <a:endParaRPr lang="en-US" dirty="0"/>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1:</a:t>
            </a:r>
            <a:r>
              <a:rPr lang="en-GB" sz="1200" b="0" i="0" u="none" strike="noStrike" kern="100" baseline="0" dirty="0">
                <a:latin typeface="Times New Roman" panose="02020603050405020304" pitchFamily="18" charset="0"/>
              </a:rPr>
              <a:t> </a:t>
            </a:r>
            <a:r>
              <a:rPr lang="en-GB" sz="1200" b="1" i="0" u="none" strike="noStrike" kern="100" baseline="0" dirty="0">
                <a:solidFill>
                  <a:srgbClr val="FF0000"/>
                </a:solidFill>
                <a:latin typeface="Times New Roman" panose="02020603050405020304" pitchFamily="18" charset="0"/>
              </a:rPr>
              <a:t>Nota </a:t>
            </a:r>
            <a:r>
              <a:rPr lang="en-GB" sz="1200" b="1" i="0" u="none" strike="noStrike" kern="100" baseline="0" dirty="0" err="1">
                <a:solidFill>
                  <a:srgbClr val="FF0000"/>
                </a:solidFill>
                <a:latin typeface="Times New Roman" panose="02020603050405020304" pitchFamily="18" charset="0"/>
              </a:rPr>
              <a:t>aan</a:t>
            </a:r>
            <a:r>
              <a:rPr lang="en-GB" sz="1200" b="1" i="0" u="none" strike="noStrike" kern="100" baseline="0" dirty="0">
                <a:solidFill>
                  <a:srgbClr val="FF0000"/>
                </a:solidFill>
                <a:latin typeface="Times New Roman" panose="02020603050405020304" pitchFamily="18" charset="0"/>
              </a:rPr>
              <a:t> </a:t>
            </a:r>
            <a:r>
              <a:rPr lang="en-GB" sz="1200" b="1" i="0" u="none" strike="noStrike" kern="100" baseline="0" dirty="0" err="1">
                <a:solidFill>
                  <a:srgbClr val="FF0000"/>
                </a:solidFill>
                <a:latin typeface="Times New Roman" panose="02020603050405020304" pitchFamily="18" charset="0"/>
              </a:rPr>
              <a:t>onderwyser</a:t>
            </a:r>
            <a:r>
              <a:rPr lang="en-GB" sz="1200" b="1" i="0" u="none" strike="noStrike" kern="100" baseline="0" dirty="0">
                <a:solidFill>
                  <a:srgbClr val="FF0000"/>
                </a:solidFill>
                <a:latin typeface="Times New Roman" panose="02020603050405020304" pitchFamily="18" charset="0"/>
              </a:rPr>
              <a:t>:</a:t>
            </a:r>
            <a:r>
              <a:rPr lang="en-GB" sz="1200" b="0" i="0" u="none" strike="noStrike" kern="100" baseline="0" dirty="0">
                <a:solidFill>
                  <a:srgbClr val="FF0000"/>
                </a:solidFill>
                <a:latin typeface="Times New Roman" panose="02020603050405020304" pitchFamily="18" charset="0"/>
              </a:rPr>
              <a:t> </a:t>
            </a:r>
            <a:r>
              <a:rPr lang="nl-NL" sz="1200" b="0" i="0" u="none" strike="noStrike" kern="100" baseline="0" dirty="0">
                <a:solidFill>
                  <a:srgbClr val="FF0000"/>
                </a:solidFill>
                <a:latin typeface="Times New Roman" panose="02020603050405020304" pitchFamily="18" charset="0"/>
              </a:rPr>
              <a:t>Wees asseblief bewus daarvan dat hierdie les emosionele onderwerpe soos hartseer, trauma en krisisse dek. Alhoewel dit belangrike en relevante lewensvaardighede is, kan sommige leerders die inhoud ontstellend vind of snellers ervaar, veral as hulle self onlangse verlies of trauma ervaar het. Laat leerders aan die begin van die les weet dat hulle privaat met u kan praat as hulle oorweldig voel. Moedig leerders aan om met 'n skoolberader, vertroude volwassene of ondersteuningsdiens te praat as die onderwerp moeilike emosies na vore bring.
Welkom terug, Graad 8's. In ons vorige les het ons geleer dat die bestuur van MIV en COVID-19 nie net oor die neem van medisyne gaan nie. </a:t>
            </a:r>
            <a:r>
              <a:rPr lang="af-ZA" sz="1200" kern="1200" dirty="0">
                <a:solidFill>
                  <a:schemeClr val="tx1"/>
                </a:solidFill>
                <a:effectLst/>
                <a:latin typeface="+mn-lt"/>
                <a:ea typeface="+mn-ea"/>
                <a:cs typeface="+mn-cs"/>
              </a:rPr>
              <a:t>Gesonde gewoontes en 'n positiewe gesindheid is net so belangrik. Dit help ons om beter te </a:t>
            </a:r>
            <a:r>
              <a:rPr lang="af-ZA" sz="1200" kern="1200" dirty="0" err="1">
                <a:solidFill>
                  <a:schemeClr val="tx1"/>
                </a:solidFill>
                <a:effectLst/>
                <a:latin typeface="+mn-lt"/>
                <a:ea typeface="+mn-ea"/>
                <a:cs typeface="+mn-cs"/>
              </a:rPr>
              <a:t>hanteringsvaardighede</a:t>
            </a:r>
            <a:r>
              <a:rPr lang="af-ZA" sz="1200" kern="1200" dirty="0">
                <a:solidFill>
                  <a:schemeClr val="tx1"/>
                </a:solidFill>
                <a:effectLst/>
                <a:latin typeface="+mn-lt"/>
                <a:ea typeface="+mn-ea"/>
                <a:cs typeface="+mn-cs"/>
              </a:rPr>
              <a:t> te ontwikkel, hoopvol te bly en beide ons fisiese en geestelike gesondheid te ondersteun.</a:t>
            </a:r>
            <a:r>
              <a:rPr lang="nl-NL" sz="1200" b="0" i="0" u="none" strike="noStrike" kern="100" baseline="0" dirty="0">
                <a:solidFill>
                  <a:srgbClr val="FF0000"/>
                </a:solidFill>
                <a:latin typeface="Times New Roman" panose="02020603050405020304" pitchFamily="18" charset="0"/>
              </a:rPr>
              <a:t>
Vandag gaan ons dit verder neem deur te kyk hoe om hartseer, trauma, verlies en krisisse te hanteer. Net soos siekte, kan hierdie ervarings ons welstand ernstig beïnvloed, en dit is belangrik om gesonde maniere te leer om dit te hanteer.</a:t>
            </a:r>
            <a:endParaRPr lang="en-ZA" sz="1200" b="0"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1</a:t>
            </a:fld>
            <a:endParaRPr lang="en-US"/>
          </a:p>
        </p:txBody>
      </p:sp>
    </p:spTree>
    <p:extLst>
      <p:ext uri="{BB962C8B-B14F-4D97-AF65-F5344CB8AC3E}">
        <p14:creationId xmlns:p14="http://schemas.microsoft.com/office/powerpoint/2010/main" val="2762947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2:</a:t>
            </a:r>
            <a:r>
              <a:rPr lang="en-GB" sz="1200" b="0" i="0" u="none" strike="noStrike" kern="100" baseline="0" dirty="0">
                <a:latin typeface="Times New Roman" panose="02020603050405020304" pitchFamily="18" charset="0"/>
              </a:rPr>
              <a:t> </a:t>
            </a:r>
            <a:r>
              <a:rPr lang="nl-NL" sz="1200" dirty="0">
                <a:solidFill>
                  <a:srgbClr val="FFFFFF"/>
                </a:solidFill>
              </a:rPr>
              <a:t>Teen die einde van hierdie les behoort jy in staat te wees om:</a:t>
            </a:r>
          </a:p>
          <a:p>
            <a:pPr marL="171450" lvl="0" indent="-171450">
              <a:buFont typeface="Arial" panose="020B0604020202020204" pitchFamily="34" charset="0"/>
              <a:buChar char="•"/>
            </a:pPr>
            <a:r>
              <a:rPr lang="nl-NL" dirty="0"/>
              <a:t>die konsepte van droefheid, trauma, krisisse en verlies te verduidelik.</a:t>
            </a:r>
            <a:endParaRPr lang="en-US" dirty="0"/>
          </a:p>
          <a:p>
            <a:pPr marL="171450" lvl="0" indent="-171450">
              <a:buFont typeface="Arial" panose="020B0604020202020204" pitchFamily="34" charset="0"/>
              <a:buChar char="•"/>
            </a:pPr>
            <a:r>
              <a:rPr lang="en-GB" dirty="0" err="1"/>
              <a:t>emosionele</a:t>
            </a:r>
            <a:r>
              <a:rPr lang="en-GB" dirty="0"/>
              <a:t> </a:t>
            </a:r>
            <a:r>
              <a:rPr lang="en-GB" dirty="0" err="1"/>
              <a:t>en</a:t>
            </a:r>
            <a:r>
              <a:rPr lang="en-GB" dirty="0"/>
              <a:t> </a:t>
            </a:r>
            <a:r>
              <a:rPr lang="en-GB" dirty="0" err="1"/>
              <a:t>fisiese</a:t>
            </a:r>
            <a:r>
              <a:rPr lang="en-GB" dirty="0"/>
              <a:t> </a:t>
            </a:r>
            <a:r>
              <a:rPr lang="en-GB" dirty="0" err="1"/>
              <a:t>reaksies</a:t>
            </a:r>
            <a:r>
              <a:rPr lang="en-GB" dirty="0"/>
              <a:t> op </a:t>
            </a:r>
            <a:r>
              <a:rPr lang="en-GB" dirty="0" err="1"/>
              <a:t>verlies</a:t>
            </a:r>
            <a:r>
              <a:rPr lang="en-GB" dirty="0"/>
              <a:t>, </a:t>
            </a:r>
            <a:r>
              <a:rPr lang="en-GB" dirty="0" err="1"/>
              <a:t>droefheid</a:t>
            </a:r>
            <a:r>
              <a:rPr lang="en-GB" dirty="0"/>
              <a:t>, trauma </a:t>
            </a:r>
            <a:r>
              <a:rPr lang="en-GB" dirty="0" err="1"/>
              <a:t>en</a:t>
            </a:r>
            <a:r>
              <a:rPr lang="en-GB" dirty="0"/>
              <a:t> </a:t>
            </a:r>
            <a:r>
              <a:rPr lang="en-GB" dirty="0" err="1"/>
              <a:t>krisisse</a:t>
            </a:r>
            <a:r>
              <a:rPr lang="en-GB" dirty="0"/>
              <a:t> </a:t>
            </a:r>
            <a:r>
              <a:rPr lang="en-GB" dirty="0" err="1"/>
              <a:t>te</a:t>
            </a:r>
            <a:r>
              <a:rPr lang="en-GB" dirty="0"/>
              <a:t> </a:t>
            </a:r>
            <a:r>
              <a:rPr lang="en-GB" dirty="0" err="1"/>
              <a:t>beskryf</a:t>
            </a:r>
            <a:r>
              <a:rPr lang="en-GB" dirty="0"/>
              <a:t>.</a:t>
            </a:r>
            <a:endParaRPr lang="en-US" dirty="0"/>
          </a:p>
          <a:p>
            <a:pPr marL="171450" lvl="0" indent="-171450">
              <a:buFont typeface="Arial" panose="020B0604020202020204" pitchFamily="34" charset="0"/>
              <a:buChar char="•"/>
            </a:pPr>
            <a:r>
              <a:rPr lang="en-GB" dirty="0" err="1"/>
              <a:t>gesonde</a:t>
            </a:r>
            <a:r>
              <a:rPr lang="en-GB" dirty="0"/>
              <a:t> </a:t>
            </a:r>
            <a:r>
              <a:rPr lang="en-GB" dirty="0" err="1"/>
              <a:t>hanteringstrategieë</a:t>
            </a:r>
            <a:r>
              <a:rPr lang="en-GB" dirty="0"/>
              <a:t> </a:t>
            </a:r>
            <a:r>
              <a:rPr lang="en-GB" dirty="0" err="1"/>
              <a:t>vir</a:t>
            </a:r>
            <a:r>
              <a:rPr lang="en-GB" dirty="0"/>
              <a:t> die </a:t>
            </a:r>
            <a:r>
              <a:rPr lang="en-GB" dirty="0" err="1"/>
              <a:t>hantering</a:t>
            </a:r>
            <a:r>
              <a:rPr lang="en-GB" dirty="0"/>
              <a:t> van </a:t>
            </a:r>
            <a:r>
              <a:rPr lang="en-GB" dirty="0" err="1"/>
              <a:t>verlies</a:t>
            </a:r>
            <a:r>
              <a:rPr lang="en-GB" dirty="0"/>
              <a:t>, </a:t>
            </a:r>
            <a:r>
              <a:rPr lang="en-GB" dirty="0" err="1"/>
              <a:t>droefheid</a:t>
            </a:r>
            <a:r>
              <a:rPr lang="en-GB" dirty="0"/>
              <a:t>, trauma, </a:t>
            </a:r>
            <a:r>
              <a:rPr lang="en-GB" dirty="0" err="1"/>
              <a:t>krisisse</a:t>
            </a:r>
            <a:r>
              <a:rPr lang="en-GB" dirty="0"/>
              <a:t> </a:t>
            </a:r>
            <a:r>
              <a:rPr lang="en-GB" dirty="0" err="1"/>
              <a:t>en</a:t>
            </a:r>
            <a:r>
              <a:rPr lang="en-GB" dirty="0"/>
              <a:t> </a:t>
            </a:r>
            <a:r>
              <a:rPr lang="en-GB" dirty="0" err="1"/>
              <a:t>verlies</a:t>
            </a:r>
            <a:r>
              <a:rPr lang="en-GB" dirty="0"/>
              <a:t> </a:t>
            </a:r>
            <a:r>
              <a:rPr lang="en-GB" dirty="0" err="1"/>
              <a:t>te</a:t>
            </a:r>
            <a:r>
              <a:rPr lang="en-GB" dirty="0"/>
              <a:t> </a:t>
            </a:r>
            <a:r>
              <a:rPr lang="en-GB" dirty="0" err="1"/>
              <a:t>identifiseer</a:t>
            </a:r>
            <a:r>
              <a:rPr lang="en-GB" dirty="0"/>
              <a:t>.</a:t>
            </a:r>
            <a:endParaRPr lang="en-US" dirty="0"/>
          </a:p>
          <a:p>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2</a:t>
            </a:fld>
            <a:endParaRPr lang="en-US"/>
          </a:p>
        </p:txBody>
      </p:sp>
    </p:spTree>
    <p:extLst>
      <p:ext uri="{BB962C8B-B14F-4D97-AF65-F5344CB8AC3E}">
        <p14:creationId xmlns:p14="http://schemas.microsoft.com/office/powerpoint/2010/main" val="4011550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Klasbespreking</a:t>
            </a:r>
            <a:r>
              <a:rPr lang="en-GB" dirty="0"/>
              <a:t> (8 min)</a:t>
            </a:r>
          </a:p>
          <a:p>
            <a:endParaRPr lang="en-GB" dirty="0"/>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3:</a:t>
            </a:r>
            <a:r>
              <a:rPr lang="en-GB" sz="1200" b="0" i="0" u="none" strike="noStrike" kern="100" baseline="0" dirty="0">
                <a:latin typeface="Times New Roman" panose="02020603050405020304" pitchFamily="18" charset="0"/>
              </a:rPr>
              <a:t> </a:t>
            </a:r>
            <a:r>
              <a:rPr lang="af-ZA" sz="1200" kern="1200" dirty="0">
                <a:solidFill>
                  <a:schemeClr val="tx1"/>
                </a:solidFill>
                <a:effectLst/>
                <a:latin typeface="+mn-lt"/>
                <a:ea typeface="+mn-ea"/>
                <a:cs typeface="+mn-cs"/>
              </a:rPr>
              <a:t>Kom ons begin met die definisies van krisisse, rou, verlies en trauma. Kan iemand vir my sê wat hierdie woorde beteken?</a:t>
            </a:r>
            <a:r>
              <a:rPr lang="nl-NL" sz="1200" b="0" i="0" u="none" strike="noStrike" kern="100" baseline="0" dirty="0">
                <a:latin typeface="Times New Roman" panose="02020603050405020304" pitchFamily="18" charset="0"/>
              </a:rPr>
              <a:t>
</a:t>
            </a:r>
            <a:r>
              <a:rPr lang="nl-NL" sz="1200" b="1" i="0" u="none" strike="noStrike" kern="100" baseline="0" dirty="0">
                <a:latin typeface="Times New Roman" panose="02020603050405020304" pitchFamily="18" charset="0"/>
              </a:rPr>
              <a:t>Krisisse: </a:t>
            </a:r>
            <a:r>
              <a:rPr lang="nl-NL" sz="1200" b="0" i="0" u="none" strike="noStrike" kern="100" baseline="0" dirty="0">
                <a:latin typeface="Times New Roman" panose="02020603050405020304" pitchFamily="18" charset="0"/>
              </a:rPr>
              <a:t>Skielike, intense situasies wat ontwrigting en stres veroorsaak. 
</a:t>
            </a:r>
            <a:r>
              <a:rPr lang="nl-NL" sz="1200" b="1" i="0" u="none" strike="noStrike" kern="100" baseline="0" dirty="0">
                <a:latin typeface="Times New Roman" panose="02020603050405020304" pitchFamily="18" charset="0"/>
              </a:rPr>
              <a:t>Verlies: </a:t>
            </a:r>
            <a:r>
              <a:rPr lang="nl-NL" sz="1200" b="0" i="0" u="none" strike="noStrike" kern="100" baseline="0" dirty="0">
                <a:latin typeface="Times New Roman" panose="02020603050405020304" pitchFamily="18" charset="0"/>
              </a:rPr>
              <a:t>Die ervaring dat iets of iemand belangrik weggeneem word of nie meer beskikbaar is nie.
</a:t>
            </a:r>
            <a:r>
              <a:rPr lang="nl-NL" sz="1200" b="1" i="0" u="none" strike="noStrike" kern="100" baseline="0" dirty="0">
                <a:latin typeface="Times New Roman" panose="02020603050405020304" pitchFamily="18" charset="0"/>
              </a:rPr>
              <a:t>Rou: </a:t>
            </a:r>
            <a:r>
              <a:rPr lang="nl-NL" sz="1200" b="0" i="0" u="none" strike="noStrike" kern="100" baseline="0" dirty="0">
                <a:latin typeface="Times New Roman" panose="02020603050405020304" pitchFamily="18" charset="0"/>
              </a:rPr>
              <a:t>Diepe hartseer of hartseer na 'n verlies.
</a:t>
            </a:r>
            <a:r>
              <a:rPr lang="nl-NL" sz="1200" b="1" i="0" u="none" strike="noStrike" kern="100" baseline="0" dirty="0">
                <a:latin typeface="Times New Roman" panose="02020603050405020304" pitchFamily="18" charset="0"/>
              </a:rPr>
              <a:t>Trauma: </a:t>
            </a:r>
            <a:r>
              <a:rPr lang="nl-NL" sz="1200" b="0" i="0" u="none" strike="noStrike" kern="100" baseline="0" dirty="0">
                <a:latin typeface="Times New Roman" panose="02020603050405020304" pitchFamily="18" charset="0"/>
              </a:rPr>
              <a:t>Emosionele skok van 'n ontstellende of skadelike gebeurtenis.</a:t>
            </a:r>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3</a:t>
            </a:fld>
            <a:endParaRPr lang="en-US"/>
          </a:p>
        </p:txBody>
      </p:sp>
    </p:spTree>
    <p:extLst>
      <p:ext uri="{BB962C8B-B14F-4D97-AF65-F5344CB8AC3E}">
        <p14:creationId xmlns:p14="http://schemas.microsoft.com/office/powerpoint/2010/main" val="2038537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4: </a:t>
            </a:r>
            <a:r>
              <a:rPr lang="nl-NL" sz="1200" b="0" i="0" u="none" strike="noStrike" kern="100" baseline="0" dirty="0">
                <a:latin typeface="Times New Roman" panose="02020603050405020304" pitchFamily="18" charset="0"/>
              </a:rPr>
              <a:t>Die COVID-19-pandemie is 'n werklike voorbeeld wat ons help om die betekenis van krisisse, hartseer en trauma te verstaan. Gebruik die diagram op Skyfie 4 en die aantekeninge hieronder om die voorbeeld te verduidelik:
Kan jy onthou wat "pandemie" beteken? (Laat leerders toe om te reageer.)
'n </a:t>
            </a:r>
            <a:r>
              <a:rPr lang="nl-NL" sz="1200" b="1" i="0" u="none" strike="noStrike" kern="100" baseline="0" dirty="0">
                <a:latin typeface="Times New Roman" panose="02020603050405020304" pitchFamily="18" charset="0"/>
              </a:rPr>
              <a:t>Pandemie</a:t>
            </a:r>
            <a:r>
              <a:rPr lang="nl-NL" sz="1200" b="0" i="0" u="none" strike="noStrike" kern="100" baseline="0" dirty="0">
                <a:latin typeface="Times New Roman" panose="02020603050405020304" pitchFamily="18" charset="0"/>
              </a:rPr>
              <a:t> </a:t>
            </a:r>
            <a:r>
              <a:rPr lang="af-ZA" sz="1200" i="0" kern="1200" dirty="0">
                <a:solidFill>
                  <a:schemeClr val="tx1"/>
                </a:solidFill>
                <a:effectLst/>
                <a:latin typeface="+mn-lt"/>
                <a:ea typeface="+mn-ea"/>
                <a:cs typeface="+mn-cs"/>
              </a:rPr>
              <a:t>is die verspreiding van 'n siekte wat verskeie lande of kontinente affekteer.</a:t>
            </a:r>
            <a:r>
              <a:rPr lang="nl-NL" sz="1200" b="0" i="0" u="none" strike="noStrike" kern="100" baseline="0" dirty="0">
                <a:latin typeface="Times New Roman" panose="02020603050405020304" pitchFamily="18" charset="0"/>
              </a:rPr>
              <a:t>
Die COVID-19-pandemie was 'n wêreldwye </a:t>
            </a:r>
            <a:r>
              <a:rPr lang="nl-NL" sz="1200" b="1" i="0" u="sng" strike="noStrike" kern="100" baseline="0" dirty="0">
                <a:latin typeface="Times New Roman" panose="02020603050405020304" pitchFamily="18" charset="0"/>
              </a:rPr>
              <a:t>krisis</a:t>
            </a:r>
            <a:r>
              <a:rPr lang="nl-NL" sz="1200" b="0" i="0" u="none" strike="noStrike" kern="100" baseline="0" dirty="0">
                <a:latin typeface="Times New Roman" panose="02020603050405020304" pitchFamily="18" charset="0"/>
              </a:rPr>
              <a:t> wat individue en gemeenskappe diep beïnvloed het. Dit kan as 'n krisis beskryf word omdat dit daaglikse roetines ontwrig het en 'n gevoel van vrees, onsekerheid en isolasie geskep het. 
Baie mense het die </a:t>
            </a:r>
            <a:r>
              <a:rPr lang="nl-NL" sz="1200" b="1" i="0" u="sng" strike="noStrike" kern="100" baseline="0" dirty="0">
                <a:latin typeface="Times New Roman" panose="02020603050405020304" pitchFamily="18" charset="0"/>
              </a:rPr>
              <a:t>verlies</a:t>
            </a:r>
            <a:r>
              <a:rPr lang="nl-NL" sz="1200" b="0" i="0" u="none" strike="noStrike" kern="100" baseline="0" dirty="0">
                <a:latin typeface="Times New Roman" panose="02020603050405020304" pitchFamily="18" charset="0"/>
              </a:rPr>
              <a:t> van geliefdes, inkomste en verbintenis met vriende en familie ervaar, wat alles tot hartseer gelei het.  
Hierdie ervarings het ook </a:t>
            </a:r>
            <a:r>
              <a:rPr lang="nl-NL" sz="1200" b="1" i="0" u="sng" strike="noStrike" kern="100" baseline="0" dirty="0">
                <a:latin typeface="Times New Roman" panose="02020603050405020304" pitchFamily="18" charset="0"/>
              </a:rPr>
              <a:t>trauma </a:t>
            </a:r>
            <a:r>
              <a:rPr lang="nl-NL" sz="1200" b="0" i="0" u="none" strike="noStrike" kern="100" baseline="0" dirty="0">
                <a:latin typeface="Times New Roman" panose="02020603050405020304" pitchFamily="18" charset="0"/>
              </a:rPr>
              <a:t>veroorsaak, aangesien mense emosioneel geraak is deur stresvolle of skrikwekkende gebeure.</a:t>
            </a:r>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4</a:t>
            </a:fld>
            <a:endParaRPr lang="en-US"/>
          </a:p>
        </p:txBody>
      </p:sp>
    </p:spTree>
    <p:extLst>
      <p:ext uri="{BB962C8B-B14F-4D97-AF65-F5344CB8AC3E}">
        <p14:creationId xmlns:p14="http://schemas.microsoft.com/office/powerpoint/2010/main" val="516586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5:</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Dit is nogal 'n swaar onderwerp, maar ongelukkig is dit deel van die lewe. Daar is egter 'n silwer randjie. Te midde van die verwoesting van COVID-19 het die mensdom merkwaardige </a:t>
            </a:r>
            <a:r>
              <a:rPr lang="nl-NL" sz="1200" b="1" i="0" u="none" strike="noStrike" kern="100" baseline="0" dirty="0">
                <a:latin typeface="Times New Roman" panose="02020603050405020304" pitchFamily="18" charset="0"/>
              </a:rPr>
              <a:t>veerkragtigheid</a:t>
            </a:r>
            <a:r>
              <a:rPr lang="nl-NL" sz="1200" b="0" i="0" u="none" strike="noStrike" kern="100" baseline="0" dirty="0">
                <a:latin typeface="Times New Roman" panose="02020603050405020304" pitchFamily="18" charset="0"/>
              </a:rPr>
              <a:t> getoon. Mense het aangepas, mekaar ondersteun en maniere gevind om hul lewens te herbou. 
Wie kan vir my sê wat veerkragtigheid beteken? (Laat leerders toe om te reageer.) 
</a:t>
            </a:r>
            <a:r>
              <a:rPr lang="nl-NL" sz="1200" b="1" i="0" u="none" strike="noStrike" kern="100" baseline="0" dirty="0">
                <a:latin typeface="Times New Roman" panose="02020603050405020304" pitchFamily="18" charset="0"/>
              </a:rPr>
              <a:t>Veerkragtigheid</a:t>
            </a:r>
            <a:r>
              <a:rPr lang="nl-NL" sz="1200" b="0" i="0" u="none" strike="noStrike" kern="100" baseline="0" dirty="0">
                <a:latin typeface="Times New Roman" panose="02020603050405020304" pitchFamily="18" charset="0"/>
              </a:rPr>
              <a:t> </a:t>
            </a:r>
            <a:r>
              <a:rPr lang="af-ZA" sz="1200" i="0" kern="1200" dirty="0">
                <a:solidFill>
                  <a:schemeClr val="tx1"/>
                </a:solidFill>
                <a:effectLst/>
                <a:latin typeface="+mn-lt"/>
                <a:ea typeface="+mn-ea"/>
                <a:cs typeface="+mn-cs"/>
              </a:rPr>
              <a:t>is die vermoë om te herstel en sterker te word nadat jy uitdagings in die gesig gestaar het. </a:t>
            </a:r>
            <a:r>
              <a:rPr lang="nl-NL" sz="1200" b="0" i="0" u="none" strike="noStrike" kern="100" baseline="0" dirty="0">
                <a:latin typeface="Times New Roman" panose="02020603050405020304" pitchFamily="18" charset="0"/>
              </a:rPr>
              <a:t>Dit is presies wat ons in hierdie les wil doen: Om jou toe te rus met die gereedskap om te genees en vorentoe te beweeg na moeilike ervarings.
Ons leef almal unieke lewens, en op enige gegewe tydstip het ons te doen met 'n krisis, verlies, hartseer of trauma. </a:t>
            </a:r>
            <a:r>
              <a:rPr lang="af-ZA" sz="1200" kern="1200" dirty="0">
                <a:solidFill>
                  <a:schemeClr val="tx1"/>
                </a:solidFill>
                <a:effectLst/>
                <a:latin typeface="+mn-lt"/>
                <a:ea typeface="+mn-ea"/>
                <a:cs typeface="+mn-cs"/>
              </a:rPr>
              <a:t>Iemand is moontlik besig om die dood van 'n geliefde te hanteer,</a:t>
            </a:r>
            <a:r>
              <a:rPr lang="nl-NL" sz="1200" b="0" i="0" u="none" strike="noStrike" kern="100" baseline="0" dirty="0">
                <a:latin typeface="Times New Roman" panose="02020603050405020304" pitchFamily="18" charset="0"/>
              </a:rPr>
              <a:t> gesinsprobleme in die gesig te staar, met geestesgesondheid te sukkel of finansiële stres te hanteer. Ons weet nie altyd waardeur ander gaan nie, en daarom is dit so belangrik om vriendelikheid en empatie te betoon.</a:t>
            </a:r>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5</a:t>
            </a:fld>
            <a:endParaRPr lang="en-US"/>
          </a:p>
        </p:txBody>
      </p:sp>
    </p:spTree>
    <p:extLst>
      <p:ext uri="{BB962C8B-B14F-4D97-AF65-F5344CB8AC3E}">
        <p14:creationId xmlns:p14="http://schemas.microsoft.com/office/powerpoint/2010/main" val="4231029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rtl="0">
              <a:buFont typeface="Arial" panose="020B0604020202020204" pitchFamily="34" charset="0"/>
              <a:buNone/>
            </a:pPr>
            <a:r>
              <a:rPr lang="nl-NL" sz="1200" b="0" i="0" u="none" strike="noStrike" kern="100" baseline="0" dirty="0">
                <a:latin typeface="Times New Roman" panose="02020603050405020304" pitchFamily="18" charset="0"/>
              </a:rPr>
              <a:t>Kyk Video’s &amp; Aktiwiteite </a:t>
            </a:r>
            <a:r>
              <a:rPr lang="en-GB" sz="1200" b="0" i="0" u="none" strike="noStrike" kern="100" baseline="0" dirty="0">
                <a:latin typeface="Times New Roman" panose="02020603050405020304" pitchFamily="18" charset="0"/>
              </a:rPr>
              <a:t>(8 + 8 min)</a:t>
            </a:r>
          </a:p>
          <a:p>
            <a:pPr marL="171450" marR="0" indent="-171450" algn="l" rtl="0">
              <a:buFont typeface="Arial" panose="020B0604020202020204" pitchFamily="34" charset="0"/>
              <a:buChar char="•"/>
            </a:pPr>
            <a:endParaRPr lang="en-GB" sz="1200" b="1"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6:</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Kom ons kyk van naderby na hoe verlies, hartseer, krisisse en trauma in ons lewens verskyn, en hoe ons dit op gesonde maniere kan begin hanteer. Ons gaan twee video's kyk. Let goed op terwyl ons kyk. Na elke video sal ons stilstaan om 'n kort aktiwiteit te voltooi gebaseer op wat ons pas geleer het.
Ons eerste video handel oor verlies en hartseer. Kom ons kyk.</a:t>
            </a:r>
          </a:p>
          <a:p>
            <a:pPr marL="171450" marR="0" indent="-171450" algn="l" rtl="0">
              <a:buFont typeface="Arial" panose="020B0604020202020204" pitchFamily="34" charset="0"/>
              <a:buChar char="•"/>
            </a:pPr>
            <a:r>
              <a:rPr lang="en-ZA" sz="1200" b="0" i="0" u="none" strike="noStrike" kern="100" baseline="0" dirty="0">
                <a:latin typeface="Times New Roman" panose="02020603050405020304" pitchFamily="18" charset="0"/>
              </a:rPr>
              <a:t>Kyk: </a:t>
            </a:r>
            <a:r>
              <a:rPr lang="en-GB" sz="1200" b="1" i="1" u="none" strike="noStrike" kern="100" baseline="0" dirty="0">
                <a:latin typeface="Times New Roman" panose="02020603050405020304" pitchFamily="18" charset="0"/>
              </a:rPr>
              <a:t>The Grieving Process: Coping with Death</a:t>
            </a:r>
          </a:p>
          <a:p>
            <a:pPr marL="171450" marR="0" indent="-171450" algn="l" rtl="0">
              <a:buFont typeface="Arial" panose="020B0604020202020204" pitchFamily="34" charset="0"/>
              <a:buChar char="•"/>
            </a:pPr>
            <a:r>
              <a:rPr lang="en-ZA" sz="1800" u="sng"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https://www.youtube.com/watch?v=gsYL4PC0hyk&amp;ab_channel=watchwellcast</a:t>
            </a:r>
            <a:r>
              <a:rPr lang="sv-SE" sz="1200" b="0" i="0" u="none" strike="noStrike" kern="100" baseline="0" dirty="0">
                <a:solidFill>
                  <a:srgbClr val="467886"/>
                </a:solidFill>
                <a:latin typeface="Times New Roman" panose="02020603050405020304" pitchFamily="18" charset="0"/>
                <a:hlinkClick r:id="rId4"/>
              </a:rPr>
              <a:t> (4 min 13 sek.)</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Leerders moet </a:t>
            </a:r>
            <a:r>
              <a:rPr lang="nl-NL" sz="1200" b="1" i="1" u="none" strike="noStrike" kern="100" baseline="0" dirty="0">
                <a:latin typeface="Times New Roman" panose="02020603050405020304" pitchFamily="18" charset="0"/>
              </a:rPr>
              <a:t>Aktiwiteit 1 (</a:t>
            </a:r>
            <a:r>
              <a:rPr lang="nl-NL" sz="1200" b="1" i="1" u="sng" strike="noStrike" kern="100" baseline="0" dirty="0">
                <a:latin typeface="Times New Roman" panose="02020603050405020304" pitchFamily="18" charset="0"/>
              </a:rPr>
              <a:t>Les 4 – Werkkaart</a:t>
            </a:r>
            <a:r>
              <a:rPr lang="nl-NL" sz="1200" b="1" i="1"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voltooi. 
Laat leerders toe om terugvoer te gee. Moontlike antwoorde is beskikbaar in die </a:t>
            </a:r>
            <a:r>
              <a:rPr lang="nl-NL" sz="1200" b="1" i="1" u="sng" strike="noStrike" kern="100" baseline="0" dirty="0">
                <a:latin typeface="Times New Roman" panose="02020603050405020304" pitchFamily="18" charset="0"/>
              </a:rPr>
              <a:t>Les 4 – Werkkaart MEMO</a:t>
            </a:r>
            <a:r>
              <a:rPr lang="nl-NL" sz="1200" b="0" i="0" u="none" strike="noStrike" kern="100" baseline="0" dirty="0">
                <a:latin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6</a:t>
            </a:fld>
            <a:endParaRPr lang="en-US"/>
          </a:p>
        </p:txBody>
      </p:sp>
    </p:spTree>
    <p:extLst>
      <p:ext uri="{BB962C8B-B14F-4D97-AF65-F5344CB8AC3E}">
        <p14:creationId xmlns:p14="http://schemas.microsoft.com/office/powerpoint/2010/main" val="2408788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7:</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Ons tweede video handel oor krisisse en trauma.</a:t>
            </a:r>
          </a:p>
          <a:p>
            <a:pPr marL="171450" marR="0" indent="-171450" algn="l" rtl="0">
              <a:buFont typeface="Arial" panose="020B0604020202020204" pitchFamily="34" charset="0"/>
              <a:buChar char="•"/>
            </a:pPr>
            <a:r>
              <a:rPr lang="en-ZA" sz="1200" b="0" i="0" u="none" strike="noStrike" kern="100" baseline="0" dirty="0">
                <a:latin typeface="Times New Roman" panose="02020603050405020304" pitchFamily="18" charset="0"/>
              </a:rPr>
              <a:t>Kyk: </a:t>
            </a:r>
            <a:r>
              <a:rPr lang="en-GB" sz="1200" b="1" i="1" u="none" strike="noStrike" kern="100" baseline="0" dirty="0">
                <a:latin typeface="Times New Roman" panose="02020603050405020304" pitchFamily="18" charset="0"/>
              </a:rPr>
              <a:t>Coping with scary and distressing memories | UK Trauma Council</a:t>
            </a:r>
          </a:p>
          <a:p>
            <a:pPr marL="171450" marR="0" indent="-171450" algn="l" rtl="0">
              <a:buFont typeface="Arial" panose="020B0604020202020204" pitchFamily="34" charset="0"/>
              <a:buChar char="•"/>
            </a:pPr>
            <a:r>
              <a:rPr lang="sv-SE" sz="1200" b="0" i="0" u="sng" strike="noStrike" kern="100" baseline="0" dirty="0">
                <a:solidFill>
                  <a:srgbClr val="467886"/>
                </a:solidFill>
                <a:latin typeface="Times New Roman" panose="02020603050405020304" pitchFamily="18" charset="0"/>
                <a:hlinkClick r:id="rId3"/>
              </a:rPr>
              <a:t>https://www.youtube.com/watch?v=F5CrmanerlY&amp;ab_channel=AnnaFreud</a:t>
            </a:r>
            <a:r>
              <a:rPr lang="sv-SE" sz="1200" b="0" i="0" u="none" strike="noStrike" kern="100" baseline="0" dirty="0">
                <a:solidFill>
                  <a:srgbClr val="467886"/>
                </a:solidFill>
                <a:latin typeface="Times New Roman" panose="02020603050405020304" pitchFamily="18" charset="0"/>
                <a:hlinkClick r:id="rId3"/>
              </a:rPr>
              <a:t> (3 min 14 sek.)</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Soos jy kan sien, is daar baie oorvleueling in die hantering van verlies, hartseer, krisisse en trauma. 
Leerders moet </a:t>
            </a:r>
            <a:r>
              <a:rPr lang="nl-NL" sz="1200" b="1" i="1" u="none" strike="noStrike" kern="100" baseline="0" dirty="0">
                <a:latin typeface="Times New Roman" panose="02020603050405020304" pitchFamily="18" charset="0"/>
              </a:rPr>
              <a:t>Aktiwiteit 2 (</a:t>
            </a:r>
            <a:r>
              <a:rPr lang="nl-NL" sz="1200" b="1" i="1" u="sng" strike="noStrike" kern="100" baseline="0" dirty="0">
                <a:latin typeface="Times New Roman" panose="02020603050405020304" pitchFamily="18" charset="0"/>
              </a:rPr>
              <a:t>Les 4 – Werkkaart</a:t>
            </a:r>
            <a:r>
              <a:rPr lang="nl-NL" sz="1200" b="1" i="1"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voltooi. 
Laat leerders toe om terugvoer te gee. Moontlike antwoorde is beskikbaar in die </a:t>
            </a:r>
            <a:r>
              <a:rPr lang="nl-NL" sz="1200" b="1" i="1" u="sng" strike="noStrike" kern="100" baseline="0" dirty="0">
                <a:latin typeface="Times New Roman" panose="02020603050405020304" pitchFamily="18" charset="0"/>
              </a:rPr>
              <a:t>Les 4 – Werkkaart MEMO</a:t>
            </a:r>
            <a:r>
              <a:rPr lang="nl-NL" sz="1200" b="0" i="0" u="none" strike="noStrike" kern="100" baseline="0" dirty="0">
                <a:latin typeface="Times New Roman" panose="02020603050405020304" pitchFamily="18" charset="0"/>
              </a:rPr>
              <a:t>.</a:t>
            </a:r>
            <a:endParaRPr lang="en-ZA" sz="1200" b="0"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7</a:t>
            </a:fld>
            <a:endParaRPr lang="en-US"/>
          </a:p>
        </p:txBody>
      </p:sp>
    </p:spTree>
    <p:extLst>
      <p:ext uri="{BB962C8B-B14F-4D97-AF65-F5344CB8AC3E}">
        <p14:creationId xmlns:p14="http://schemas.microsoft.com/office/powerpoint/2010/main" val="1956291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Gevolgtrekking</a:t>
            </a:r>
            <a:r>
              <a:rPr lang="en-US" dirty="0"/>
              <a:t> &amp; </a:t>
            </a:r>
            <a:r>
              <a:rPr lang="en-US" dirty="0" err="1"/>
              <a:t>Informele</a:t>
            </a:r>
            <a:r>
              <a:rPr lang="en-US" dirty="0"/>
              <a:t> </a:t>
            </a:r>
            <a:r>
              <a:rPr lang="en-US" dirty="0" err="1"/>
              <a:t>Assessering</a:t>
            </a:r>
            <a:r>
              <a:rPr lang="en-US" dirty="0"/>
              <a:t> (14 min)</a:t>
            </a:r>
          </a:p>
          <a:p>
            <a:endParaRPr lang="en-US" dirty="0"/>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8:</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Dit bring ons aan die einde van ons inhoud. Vandag het ons gepraat oor hoe mense droefheid, trauma, krisisse en verlies ervaar, en hoe dit ons emosies, liggame en daaglikse lewens kan beïnvloed.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Ons het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as voorbeeld gebruik en geleer dat hartseer 'n proses is, en nie iets wat net sommer verby sal gaan nie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Ons het ook gekyk na gesonde maniere om dit te hanteer, soos om met iemand te praat, vir jouself te sorg en dinge te doen wat jou vertroosting bring.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Die belangrikste is om te onthou dat jy nie alleen is nie, en dat goed is om hulp te vra.</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Deel die </a:t>
            </a:r>
            <a:r>
              <a:rPr lang="af-ZA" sz="1200" b="1" i="1" u="sng" kern="100" dirty="0" err="1">
                <a:effectLst/>
                <a:latin typeface="Calibri" panose="020F0502020204030204" pitchFamily="34" charset="0"/>
                <a:ea typeface="Aptos" panose="020B0004020202020204" pitchFamily="34" charset="0"/>
                <a:cs typeface="Times New Roman" panose="02020603050405020304" pitchFamily="18" charset="0"/>
              </a:rPr>
              <a:t>Inhoudopsomming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uit. </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Ons sal nou 'n informele assessering doen op grond van die hele lesreeks van die afgelope vier weke. Jy sal hierdie aktiwiteit op jou eie voltooi. Enige werk wat nie in die klas voltooi is nie, moet vir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huiswerk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voltooi word.</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Leerders moet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Aktiwiteit 3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voltooi. </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Moontlike antwoorde is beskikbaar in die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4 – Werkkaart MEMO</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993CD116-635D-4EF7-8F06-22E62E79716B}" type="slidenum">
              <a:rPr lang="en-US" smtClean="0"/>
              <a:t>8</a:t>
            </a:fld>
            <a:endParaRPr lang="en-US"/>
          </a:p>
        </p:txBody>
      </p:sp>
    </p:spTree>
    <p:extLst>
      <p:ext uri="{BB962C8B-B14F-4D97-AF65-F5344CB8AC3E}">
        <p14:creationId xmlns:p14="http://schemas.microsoft.com/office/powerpoint/2010/main" val="945241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58539-2479-7D26-D16F-FAD7EFBAF8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6A6077-42D9-3A5F-0B86-D7B6805090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637EAC-0871-76A4-5603-619A92379226}"/>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5" name="Footer Placeholder 4">
            <a:extLst>
              <a:ext uri="{FF2B5EF4-FFF2-40B4-BE49-F238E27FC236}">
                <a16:creationId xmlns:a16="http://schemas.microsoft.com/office/drawing/2014/main" id="{CD2D99A1-9387-2FE3-1712-1C9FE28ADF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CBE9C3-D844-0075-02C7-67D635682009}"/>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3293841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049DB-C18E-BE26-8F3B-3AEA7C746C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988BA-EF29-0DE9-9B16-B59FEC8502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8BA4E-379C-0FDF-B53E-1C35B96563D0}"/>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5" name="Footer Placeholder 4">
            <a:extLst>
              <a:ext uri="{FF2B5EF4-FFF2-40B4-BE49-F238E27FC236}">
                <a16:creationId xmlns:a16="http://schemas.microsoft.com/office/drawing/2014/main" id="{FD342445-56A9-2C9B-65A7-D117125219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F85EDF-97B6-0158-6DB7-5CBE6A0E61F8}"/>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3682127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A2B6FD-351B-7670-92B6-4E68E8F95A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76A882-CA4D-EDD2-3DD6-8061D04572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58E15F-D6FC-2244-C0A4-4F0C0EA83560}"/>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5" name="Footer Placeholder 4">
            <a:extLst>
              <a:ext uri="{FF2B5EF4-FFF2-40B4-BE49-F238E27FC236}">
                <a16:creationId xmlns:a16="http://schemas.microsoft.com/office/drawing/2014/main" id="{5D581220-D984-D44E-0C7E-E46C5F23AE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D19981-9267-ED71-B248-15AB72DD477D}"/>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38381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80662-C95C-6350-04BB-E4607CFD3A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2BF324-2EF0-32C6-8894-767DB91C5A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9EF67-63F5-9E1B-6A04-4899D702C264}"/>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5" name="Footer Placeholder 4">
            <a:extLst>
              <a:ext uri="{FF2B5EF4-FFF2-40B4-BE49-F238E27FC236}">
                <a16:creationId xmlns:a16="http://schemas.microsoft.com/office/drawing/2014/main" id="{770ACF6E-C05D-24DA-301E-468CDBE19D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4BB326-B22B-6B09-FAE8-7DFAFD3E2000}"/>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3501106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BC21-B704-EB59-E6F1-9C3CFCE3DB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AB6F8F-5FD1-5AAF-0819-BFB83652E1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D9157D-549B-C501-7698-6F19341EC55A}"/>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5" name="Footer Placeholder 4">
            <a:extLst>
              <a:ext uri="{FF2B5EF4-FFF2-40B4-BE49-F238E27FC236}">
                <a16:creationId xmlns:a16="http://schemas.microsoft.com/office/drawing/2014/main" id="{6F6ECD84-311B-0EEF-C127-4CB869E55B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3DC551-2862-77B7-4248-492DE9865FAE}"/>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1913284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2D17F-84A6-0906-E78A-3A78344F84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D9B0AA-6259-3817-8272-D3DB1333EE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B0095B-535A-445E-D4D5-F0F146EBE1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C99F80-F2F4-0ABD-BED3-2A954ADDBA92}"/>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6" name="Footer Placeholder 5">
            <a:extLst>
              <a:ext uri="{FF2B5EF4-FFF2-40B4-BE49-F238E27FC236}">
                <a16:creationId xmlns:a16="http://schemas.microsoft.com/office/drawing/2014/main" id="{90C7655E-A704-B611-6E59-7D41FA6E74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A552B3-1248-5B03-1908-B1921F926D64}"/>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3499604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6DD7-267D-C587-98CE-0782442D8E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F39AE3-36E1-9AD4-534A-CFD8F3B002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104CCD-3B61-4A3C-394D-28381908CE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36B147-424D-C347-2B9F-7FA5148B5F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9A17E5-24EA-ABF7-EB92-3889DFB86E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FFF03C-CE62-E53C-E9D2-C6EA14A26C0A}"/>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8" name="Footer Placeholder 7">
            <a:extLst>
              <a:ext uri="{FF2B5EF4-FFF2-40B4-BE49-F238E27FC236}">
                <a16:creationId xmlns:a16="http://schemas.microsoft.com/office/drawing/2014/main" id="{29850978-61A1-FDC5-E206-4CBDA8970F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E9D39F-D61C-E9F1-A59D-46EA7B78C22C}"/>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1130562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AE56A-30A8-A0A7-0EA0-1B3A1B6BFC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FB686D-8FE1-BD40-35B8-E17939594401}"/>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4" name="Footer Placeholder 3">
            <a:extLst>
              <a:ext uri="{FF2B5EF4-FFF2-40B4-BE49-F238E27FC236}">
                <a16:creationId xmlns:a16="http://schemas.microsoft.com/office/drawing/2014/main" id="{C0831923-2D12-0EC0-C630-94DA058278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5FD4E0-44D3-3EC4-48C7-E712845F4A32}"/>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2034746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D8BF69-E3F1-0A11-961C-D9845057B83A}"/>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3" name="Footer Placeholder 2">
            <a:extLst>
              <a:ext uri="{FF2B5EF4-FFF2-40B4-BE49-F238E27FC236}">
                <a16:creationId xmlns:a16="http://schemas.microsoft.com/office/drawing/2014/main" id="{E24333F7-4D04-B779-88E5-8CAC83BCB1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95AEEF-AE25-4D6F-9753-32B7B0835EC2}"/>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3848128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97C0D-EA91-3BB9-B265-9713B1E7E9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B7A49A-065E-9728-5BD7-59B7922469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3A34EE-AD76-F3A9-F8A8-2A5145AF40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11B6E3-70C3-4F36-06DA-368558FAC71F}"/>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6" name="Footer Placeholder 5">
            <a:extLst>
              <a:ext uri="{FF2B5EF4-FFF2-40B4-BE49-F238E27FC236}">
                <a16:creationId xmlns:a16="http://schemas.microsoft.com/office/drawing/2014/main" id="{88A68206-7EC8-B72D-5235-15C18647C1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58452A-753D-6866-60FB-085680A385BC}"/>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4031149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4C3D8-AF62-0659-477A-62EA78B872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ACA734-D64C-8933-42E5-8922798761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F874D6-465C-FF83-6519-B588B86E3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147CB5-4FA1-B362-B5E2-44E87FB2B66D}"/>
              </a:ext>
            </a:extLst>
          </p:cNvPr>
          <p:cNvSpPr>
            <a:spLocks noGrp="1"/>
          </p:cNvSpPr>
          <p:nvPr>
            <p:ph type="dt" sz="half" idx="10"/>
          </p:nvPr>
        </p:nvSpPr>
        <p:spPr/>
        <p:txBody>
          <a:bodyPr/>
          <a:lstStyle/>
          <a:p>
            <a:fld id="{CE72D701-C498-470C-9989-D166978F8E9F}" type="datetimeFigureOut">
              <a:rPr lang="en-US" smtClean="0"/>
              <a:t>6/26/2025</a:t>
            </a:fld>
            <a:endParaRPr lang="en-US"/>
          </a:p>
        </p:txBody>
      </p:sp>
      <p:sp>
        <p:nvSpPr>
          <p:cNvPr id="6" name="Footer Placeholder 5">
            <a:extLst>
              <a:ext uri="{FF2B5EF4-FFF2-40B4-BE49-F238E27FC236}">
                <a16:creationId xmlns:a16="http://schemas.microsoft.com/office/drawing/2014/main" id="{34290B89-8C38-431F-C301-32CEC0ED3E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268A55-3F2D-1DBB-0D2C-556491315F70}"/>
              </a:ext>
            </a:extLst>
          </p:cNvPr>
          <p:cNvSpPr>
            <a:spLocks noGrp="1"/>
          </p:cNvSpPr>
          <p:nvPr>
            <p:ph type="sldNum" sz="quarter" idx="12"/>
          </p:nvPr>
        </p:nvSpPr>
        <p:spPr/>
        <p:txBody>
          <a:bodyPr/>
          <a:lstStyle/>
          <a:p>
            <a:fld id="{F1BF3C71-EA9F-4108-9FCC-D708C702D739}" type="slidenum">
              <a:rPr lang="en-US" smtClean="0"/>
              <a:t>‹#›</a:t>
            </a:fld>
            <a:endParaRPr lang="en-US"/>
          </a:p>
        </p:txBody>
      </p:sp>
    </p:spTree>
    <p:extLst>
      <p:ext uri="{BB962C8B-B14F-4D97-AF65-F5344CB8AC3E}">
        <p14:creationId xmlns:p14="http://schemas.microsoft.com/office/powerpoint/2010/main" val="4101207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6695B4-67F0-5980-95E6-382E9569B8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2A5020-DDAF-AB2C-0A9D-E249ACEBCF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02CE54-7099-7B47-73FA-93597C5EA8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72D701-C498-470C-9989-D166978F8E9F}" type="datetimeFigureOut">
              <a:rPr lang="en-US" smtClean="0"/>
              <a:t>6/26/2025</a:t>
            </a:fld>
            <a:endParaRPr lang="en-US"/>
          </a:p>
        </p:txBody>
      </p:sp>
      <p:sp>
        <p:nvSpPr>
          <p:cNvPr id="5" name="Footer Placeholder 4">
            <a:extLst>
              <a:ext uri="{FF2B5EF4-FFF2-40B4-BE49-F238E27FC236}">
                <a16:creationId xmlns:a16="http://schemas.microsoft.com/office/drawing/2014/main" id="{26DA81AF-3690-EA48-6709-3D8F46B19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6E417C0-EC89-F631-43A2-7F360D7226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BF3C71-EA9F-4108-9FCC-D708C702D739}" type="slidenum">
              <a:rPr lang="en-US" smtClean="0"/>
              <a:t>‹#›</a:t>
            </a:fld>
            <a:endParaRPr lang="en-US"/>
          </a:p>
        </p:txBody>
      </p:sp>
    </p:spTree>
    <p:extLst>
      <p:ext uri="{BB962C8B-B14F-4D97-AF65-F5344CB8AC3E}">
        <p14:creationId xmlns:p14="http://schemas.microsoft.com/office/powerpoint/2010/main" val="3440482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gsYL4PC0hyk&amp;ab_channel=watchwellcas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F5CrmanerlY&amp;ab_channel=AnnaFreu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B5390-A2F0-036D-CDC4-4FF5501E245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B256450-10BB-53C6-B842-0D1623163EE7}"/>
              </a:ext>
            </a:extLst>
          </p:cNvPr>
          <p:cNvSpPr>
            <a:spLocks noGrp="1"/>
          </p:cNvSpPr>
          <p:nvPr>
            <p:ph type="subTitle" idx="1"/>
          </p:nvPr>
        </p:nvSpPr>
        <p:spPr/>
        <p:txBody>
          <a:bodyPr/>
          <a:lstStyle/>
          <a:p>
            <a:endParaRPr lang="en-US"/>
          </a:p>
        </p:txBody>
      </p:sp>
      <p:pic>
        <p:nvPicPr>
          <p:cNvPr id="7" name="Picture 6">
            <a:extLst>
              <a:ext uri="{FF2B5EF4-FFF2-40B4-BE49-F238E27FC236}">
                <a16:creationId xmlns:a16="http://schemas.microsoft.com/office/drawing/2014/main" id="{180B6E51-05B0-2A65-4FB8-8691A6F283C9}"/>
              </a:ext>
            </a:extLst>
          </p:cNvPr>
          <p:cNvPicPr>
            <a:picLocks noChangeAspect="1"/>
          </p:cNvPicPr>
          <p:nvPr/>
        </p:nvPicPr>
        <p:blipFill>
          <a:blip r:embed="rId3"/>
          <a:stretch>
            <a:fillRect/>
          </a:stretch>
        </p:blipFill>
        <p:spPr>
          <a:xfrm>
            <a:off x="0" y="1"/>
            <a:ext cx="12232105" cy="6858000"/>
          </a:xfrm>
          <a:prstGeom prst="rect">
            <a:avLst/>
          </a:prstGeom>
        </p:spPr>
      </p:pic>
      <p:pic>
        <p:nvPicPr>
          <p:cNvPr id="6" name="Picture 5">
            <a:extLst>
              <a:ext uri="{FF2B5EF4-FFF2-40B4-BE49-F238E27FC236}">
                <a16:creationId xmlns:a16="http://schemas.microsoft.com/office/drawing/2014/main" id="{170A6482-738D-3E38-521D-9EF1E944BB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2417"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30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66E53B-9703-1C32-877B-5CDD3A6A52D3}"/>
              </a:ext>
            </a:extLst>
          </p:cNvPr>
          <p:cNvSpPr>
            <a:spLocks noGrp="1"/>
          </p:cNvSpPr>
          <p:nvPr>
            <p:ph type="title"/>
          </p:nvPr>
        </p:nvSpPr>
        <p:spPr>
          <a:xfrm>
            <a:off x="1383564" y="348865"/>
            <a:ext cx="9718111" cy="1576446"/>
          </a:xfrm>
        </p:spPr>
        <p:txBody>
          <a:bodyPr anchor="ctr">
            <a:normAutofit/>
          </a:bodyPr>
          <a:lstStyle/>
          <a:p>
            <a:r>
              <a:rPr lang="nl-NL" sz="4000" dirty="0">
                <a:solidFill>
                  <a:srgbClr val="FFFFFF"/>
                </a:solidFill>
              </a:rPr>
              <a:t>Teen die einde van hierdie les behoort jy in staat te wees om:</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C5782C84-E3DD-382B-FC00-0BF3BC3A9B97}"/>
              </a:ext>
            </a:extLst>
          </p:cNvPr>
          <p:cNvGraphicFramePr>
            <a:graphicFrameLocks noGrp="1"/>
          </p:cNvGraphicFramePr>
          <p:nvPr>
            <p:ph idx="1"/>
            <p:extLst>
              <p:ext uri="{D42A27DB-BD31-4B8C-83A1-F6EECF244321}">
                <p14:modId xmlns:p14="http://schemas.microsoft.com/office/powerpoint/2010/main" val="250666330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91F0572-59CD-14AA-ED52-33F5FA2014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8456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B29978-1BDF-D904-D9FF-AB6708EFCF7F}"/>
              </a:ext>
            </a:extLst>
          </p:cNvPr>
          <p:cNvSpPr>
            <a:spLocks noGrp="1"/>
          </p:cNvSpPr>
          <p:nvPr>
            <p:ph type="title"/>
          </p:nvPr>
        </p:nvSpPr>
        <p:spPr>
          <a:xfrm>
            <a:off x="1383564" y="348865"/>
            <a:ext cx="9718111" cy="1576446"/>
          </a:xfrm>
        </p:spPr>
        <p:txBody>
          <a:bodyPr anchor="ctr">
            <a:normAutofit/>
          </a:bodyPr>
          <a:lstStyle/>
          <a:p>
            <a:r>
              <a:rPr lang="en-GB" sz="4000" dirty="0" err="1">
                <a:solidFill>
                  <a:srgbClr val="FFFFFF"/>
                </a:solidFill>
              </a:rPr>
              <a:t>Definisies</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52950346-AAD5-4769-5DF3-613A7D169A1F}"/>
              </a:ext>
            </a:extLst>
          </p:cNvPr>
          <p:cNvGraphicFramePr>
            <a:graphicFrameLocks noGrp="1"/>
          </p:cNvGraphicFramePr>
          <p:nvPr>
            <p:ph idx="1"/>
            <p:extLst>
              <p:ext uri="{D42A27DB-BD31-4B8C-83A1-F6EECF244321}">
                <p14:modId xmlns:p14="http://schemas.microsoft.com/office/powerpoint/2010/main" val="235264924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C161007-7B58-3F05-04C7-DC5821562F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4440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E0D653-413C-9F6B-5965-865B547F0773}"/>
              </a:ext>
            </a:extLst>
          </p:cNvPr>
          <p:cNvSpPr>
            <a:spLocks noGrp="1"/>
          </p:cNvSpPr>
          <p:nvPr>
            <p:ph type="title"/>
          </p:nvPr>
        </p:nvSpPr>
        <p:spPr>
          <a:xfrm>
            <a:off x="1371597" y="348865"/>
            <a:ext cx="10044023" cy="877729"/>
          </a:xfrm>
        </p:spPr>
        <p:txBody>
          <a:bodyPr anchor="ctr">
            <a:normAutofit/>
          </a:bodyPr>
          <a:lstStyle/>
          <a:p>
            <a:r>
              <a:rPr lang="en-GB" sz="4000" dirty="0" err="1">
                <a:solidFill>
                  <a:srgbClr val="FFFFFF"/>
                </a:solidFill>
              </a:rPr>
              <a:t>Voorbeeld</a:t>
            </a:r>
            <a:r>
              <a:rPr lang="en-GB" sz="4000" dirty="0">
                <a:solidFill>
                  <a:srgbClr val="FFFFFF"/>
                </a:solidFill>
              </a:rPr>
              <a:t>: COVID-19-pandemie</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D872D86A-430D-E87C-70AF-E551CB46F3CA}"/>
              </a:ext>
            </a:extLst>
          </p:cNvPr>
          <p:cNvGraphicFramePr>
            <a:graphicFrameLocks noGrp="1"/>
          </p:cNvGraphicFramePr>
          <p:nvPr>
            <p:ph idx="1"/>
            <p:extLst>
              <p:ext uri="{D42A27DB-BD31-4B8C-83A1-F6EECF244321}">
                <p14:modId xmlns:p14="http://schemas.microsoft.com/office/powerpoint/2010/main" val="166084709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5DB9F68-0C24-0A8C-A976-4CABC1BF00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54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wearing a mask and holding her fist up&#10;&#10;AI-generated content may be incorrect.">
            <a:extLst>
              <a:ext uri="{FF2B5EF4-FFF2-40B4-BE49-F238E27FC236}">
                <a16:creationId xmlns:a16="http://schemas.microsoft.com/office/drawing/2014/main" id="{E9664399-63EF-07F9-9711-4A880A624269}"/>
              </a:ext>
            </a:extLst>
          </p:cNvPr>
          <p:cNvPicPr>
            <a:picLocks noChangeAspect="1"/>
          </p:cNvPicPr>
          <p:nvPr/>
        </p:nvPicPr>
        <p:blipFill>
          <a:blip r:embed="rId3">
            <a:extLst>
              <a:ext uri="{28A0092B-C50C-407E-A947-70E740481C1C}">
                <a14:useLocalDpi xmlns:a14="http://schemas.microsoft.com/office/drawing/2010/main" val="0"/>
              </a:ext>
            </a:extLst>
          </a:blip>
          <a:srcRect t="15986" b="27769"/>
          <a:stretch/>
        </p:blipFill>
        <p:spPr>
          <a:xfrm>
            <a:off x="4038599" y="10"/>
            <a:ext cx="8160026" cy="6875809"/>
          </a:xfrm>
          <a:prstGeom prst="rect">
            <a:avLst/>
          </a:prstGeom>
        </p:spPr>
      </p:pic>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8E4AF07-6B24-D6D6-B4C5-3ABD44A0CC86}"/>
              </a:ext>
            </a:extLst>
          </p:cNvPr>
          <p:cNvSpPr>
            <a:spLocks noGrp="1"/>
          </p:cNvSpPr>
          <p:nvPr>
            <p:ph type="ctrTitle"/>
          </p:nvPr>
        </p:nvSpPr>
        <p:spPr>
          <a:xfrm>
            <a:off x="317717" y="2959877"/>
            <a:ext cx="3401028" cy="3531403"/>
          </a:xfrm>
        </p:spPr>
        <p:txBody>
          <a:bodyPr anchor="t">
            <a:normAutofit/>
          </a:bodyPr>
          <a:lstStyle/>
          <a:p>
            <a:pPr algn="r"/>
            <a:r>
              <a:rPr lang="en-GB" sz="4000" dirty="0" err="1">
                <a:solidFill>
                  <a:srgbClr val="FFFFFF"/>
                </a:solidFill>
              </a:rPr>
              <a:t>Veerkragtigheid</a:t>
            </a:r>
            <a:endParaRPr lang="en-US" sz="4000" dirty="0">
              <a:solidFill>
                <a:srgbClr val="FFFFFF"/>
              </a:solidFill>
            </a:endParaRPr>
          </a:p>
        </p:txBody>
      </p:sp>
      <p:pic>
        <p:nvPicPr>
          <p:cNvPr id="6" name="Picture 5">
            <a:extLst>
              <a:ext uri="{FF2B5EF4-FFF2-40B4-BE49-F238E27FC236}">
                <a16:creationId xmlns:a16="http://schemas.microsoft.com/office/drawing/2014/main" id="{F1200F8C-9EEF-5455-08E1-C334A91CF0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53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94FA-E45D-2E32-0962-A93FBE87DD3E}"/>
              </a:ext>
            </a:extLst>
          </p:cNvPr>
          <p:cNvSpPr>
            <a:spLocks noGrp="1"/>
          </p:cNvSpPr>
          <p:nvPr>
            <p:ph type="title"/>
          </p:nvPr>
        </p:nvSpPr>
        <p:spPr>
          <a:xfrm>
            <a:off x="838200" y="5586257"/>
            <a:ext cx="10996246" cy="1095897"/>
          </a:xfrm>
        </p:spPr>
        <p:txBody>
          <a:bodyPr vert="horz" lIns="91440" tIns="45720" rIns="91440" bIns="45720" rtlCol="0" anchor="ctr">
            <a:normAutofit fontScale="90000"/>
          </a:bodyPr>
          <a:lstStyle/>
          <a:p>
            <a:pPr algn="ctr"/>
            <a:r>
              <a:rPr lang="en-US" sz="2700" dirty="0"/>
              <a:t>Kyk: </a:t>
            </a:r>
            <a:r>
              <a:rPr lang="en-US" sz="2700" b="1" i="1" dirty="0"/>
              <a:t>The Grieving Process: Coping with Death</a:t>
            </a:r>
            <a:br>
              <a:rPr lang="en-US" sz="2700" dirty="0"/>
            </a:br>
            <a:r>
              <a:rPr lang="en-US" sz="2700" dirty="0">
                <a:hlinkClick r:id="rId3"/>
              </a:rPr>
              <a:t>https://www.youtube.com/watch?v=gsYL4PC0hyk&amp;ab_channel=watchwellcast</a:t>
            </a:r>
            <a:r>
              <a:rPr lang="en-US" sz="2700" dirty="0"/>
              <a:t> </a:t>
            </a:r>
            <a:br>
              <a:rPr lang="en-US" sz="2700" dirty="0"/>
            </a:br>
            <a:r>
              <a:rPr lang="en-US" sz="2700" dirty="0"/>
              <a:t>(4 min 13 </a:t>
            </a:r>
            <a:r>
              <a:rPr lang="en-US" sz="2700" dirty="0" err="1"/>
              <a:t>sek</a:t>
            </a:r>
            <a:r>
              <a:rPr lang="en-US" sz="2700" dirty="0"/>
              <a:t>.)</a:t>
            </a:r>
            <a:br>
              <a:rPr lang="en-US" sz="1000" dirty="0"/>
            </a:br>
            <a:endParaRPr lang="en-US" sz="1000" dirty="0"/>
          </a:p>
        </p:txBody>
      </p:sp>
      <p:pic>
        <p:nvPicPr>
          <p:cNvPr id="5" name="Content Placeholder 4" descr="A drawing of a person looking at a group of people&#10;&#10;AI-generated content may be incorrect.">
            <a:extLst>
              <a:ext uri="{FF2B5EF4-FFF2-40B4-BE49-F238E27FC236}">
                <a16:creationId xmlns:a16="http://schemas.microsoft.com/office/drawing/2014/main" id="{6117FC62-7CD3-A833-0ED9-3556AFB17824}"/>
              </a:ext>
            </a:extLst>
          </p:cNvPr>
          <p:cNvPicPr>
            <a:picLocks noGrp="1" noChangeAspect="1"/>
          </p:cNvPicPr>
          <p:nvPr>
            <p:ph idx="1"/>
          </p:nvPr>
        </p:nvPicPr>
        <p:blipFill>
          <a:blip r:embed="rId4"/>
          <a:srcRect t="18925" b="4085"/>
          <a:stretch/>
        </p:blipFill>
        <p:spPr>
          <a:xfrm>
            <a:off x="20" y="10"/>
            <a:ext cx="12191980" cy="5279933"/>
          </a:xfrm>
          <a:prstGeom prst="rect">
            <a:avLst/>
          </a:prstGeom>
        </p:spPr>
      </p:pic>
      <p:grpSp>
        <p:nvGrpSpPr>
          <p:cNvPr id="10" name="Group 9">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1" name="Rectangle 10">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9E92E34B-A03D-DA53-5198-0E5016F401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2507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4DCE9-0F03-85F8-5175-73950CFD1EB7}"/>
              </a:ext>
            </a:extLst>
          </p:cNvPr>
          <p:cNvSpPr>
            <a:spLocks noGrp="1"/>
          </p:cNvSpPr>
          <p:nvPr>
            <p:ph type="title"/>
          </p:nvPr>
        </p:nvSpPr>
        <p:spPr>
          <a:xfrm>
            <a:off x="838200" y="5586257"/>
            <a:ext cx="11032375" cy="1147052"/>
          </a:xfrm>
        </p:spPr>
        <p:txBody>
          <a:bodyPr vert="horz" lIns="91440" tIns="45720" rIns="91440" bIns="45720" rtlCol="0" anchor="ctr">
            <a:normAutofit/>
          </a:bodyPr>
          <a:lstStyle/>
          <a:p>
            <a:pPr algn="ctr"/>
            <a:r>
              <a:rPr lang="en-US" sz="2400" dirty="0"/>
              <a:t>Kyk: </a:t>
            </a:r>
            <a:r>
              <a:rPr lang="en-US" sz="2400" b="1" i="1" dirty="0"/>
              <a:t>Coping with scary and distressing memories | UK Trauma Council</a:t>
            </a:r>
            <a:br>
              <a:rPr lang="en-US" sz="2400" dirty="0"/>
            </a:br>
            <a:r>
              <a:rPr lang="en-US" sz="2400" dirty="0">
                <a:hlinkClick r:id="rId3"/>
              </a:rPr>
              <a:t>https://www.youtube.com/watch?v=F5CrmanerlY&amp;ab_channel=AnnaFreud</a:t>
            </a:r>
            <a:r>
              <a:rPr lang="en-US" sz="2400" dirty="0"/>
              <a:t> </a:t>
            </a:r>
            <a:br>
              <a:rPr lang="en-US" sz="2400" dirty="0"/>
            </a:br>
            <a:r>
              <a:rPr lang="en-US" sz="2400" dirty="0"/>
              <a:t>(3 min 14 </a:t>
            </a:r>
            <a:r>
              <a:rPr lang="en-US" sz="2400" dirty="0" err="1"/>
              <a:t>sek</a:t>
            </a:r>
            <a:r>
              <a:rPr lang="en-US" sz="2400" dirty="0"/>
              <a:t>.)</a:t>
            </a:r>
          </a:p>
        </p:txBody>
      </p:sp>
      <p:pic>
        <p:nvPicPr>
          <p:cNvPr id="5" name="Content Placeholder 4" descr="A person sitting in a chair&#10;&#10;AI-generated content may be incorrect.">
            <a:extLst>
              <a:ext uri="{FF2B5EF4-FFF2-40B4-BE49-F238E27FC236}">
                <a16:creationId xmlns:a16="http://schemas.microsoft.com/office/drawing/2014/main" id="{BCB4B46A-871C-9A25-32D7-50ABF8647F11}"/>
              </a:ext>
            </a:extLst>
          </p:cNvPr>
          <p:cNvPicPr>
            <a:picLocks noGrp="1" noChangeAspect="1"/>
          </p:cNvPicPr>
          <p:nvPr>
            <p:ph idx="1"/>
          </p:nvPr>
        </p:nvPicPr>
        <p:blipFill>
          <a:blip r:embed="rId4"/>
          <a:srcRect l="2440" r="-1" b="-1"/>
          <a:stretch/>
        </p:blipFill>
        <p:spPr>
          <a:xfrm>
            <a:off x="20" y="10"/>
            <a:ext cx="12191980" cy="5279933"/>
          </a:xfrm>
          <a:prstGeom prst="rect">
            <a:avLst/>
          </a:prstGeom>
        </p:spPr>
      </p:pic>
      <p:grpSp>
        <p:nvGrpSpPr>
          <p:cNvPr id="10" name="Group 9">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1" name="Rectangle 10">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C4B44122-8A7C-58BA-19E3-7E203B0209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329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4" descr="Several paper cutouts with question marks on top of a notebook&#10;&#10;AI-generated content may be incorrect.">
            <a:extLst>
              <a:ext uri="{FF2B5EF4-FFF2-40B4-BE49-F238E27FC236}">
                <a16:creationId xmlns:a16="http://schemas.microsoft.com/office/drawing/2014/main" id="{F5513DFF-E825-4704-76E9-A01CC71701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1132" r="1" b="4343"/>
          <a:stretch/>
        </p:blipFill>
        <p:spPr>
          <a:xfrm>
            <a:off x="5101771" y="10"/>
            <a:ext cx="7094361" cy="6857989"/>
          </a:xfrm>
          <a:prstGeom prst="rect">
            <a:avLst/>
          </a:prstGeom>
        </p:spPr>
      </p:pic>
      <p:sp>
        <p:nvSpPr>
          <p:cNvPr id="9" name="Rectangle 8">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527208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718653"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F59B34-613A-5664-4C07-0453A0E35002}"/>
              </a:ext>
            </a:extLst>
          </p:cNvPr>
          <p:cNvSpPr>
            <a:spLocks noGrp="1"/>
          </p:cNvSpPr>
          <p:nvPr>
            <p:ph type="title"/>
          </p:nvPr>
        </p:nvSpPr>
        <p:spPr>
          <a:xfrm>
            <a:off x="643467" y="795509"/>
            <a:ext cx="4092525" cy="2798604"/>
          </a:xfrm>
        </p:spPr>
        <p:txBody>
          <a:bodyPr vert="horz" lIns="91440" tIns="45720" rIns="91440" bIns="45720" rtlCol="0" anchor="b">
            <a:normAutofit/>
          </a:bodyPr>
          <a:lstStyle/>
          <a:p>
            <a:pPr algn="ctr"/>
            <a:r>
              <a:rPr lang="en-US" sz="6000" dirty="0" err="1">
                <a:solidFill>
                  <a:srgbClr val="FFFFFF"/>
                </a:solidFill>
              </a:rPr>
              <a:t>Informele</a:t>
            </a:r>
            <a:r>
              <a:rPr lang="en-US" sz="6000" dirty="0">
                <a:solidFill>
                  <a:srgbClr val="FFFFFF"/>
                </a:solidFill>
              </a:rPr>
              <a:t> </a:t>
            </a:r>
            <a:r>
              <a:rPr lang="en-US" sz="6000" dirty="0" err="1">
                <a:solidFill>
                  <a:srgbClr val="FFFFFF"/>
                </a:solidFill>
              </a:rPr>
              <a:t>Assessering</a:t>
            </a:r>
            <a:endParaRPr lang="en-US" sz="6000" dirty="0">
              <a:solidFill>
                <a:srgbClr val="FFFFFF"/>
              </a:solidFill>
            </a:endParaRPr>
          </a:p>
        </p:txBody>
      </p:sp>
      <p:sp>
        <p:nvSpPr>
          <p:cNvPr id="13" name="Oval 12">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4626633"/>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932" y="5011563"/>
            <a:ext cx="731558" cy="73155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18FA000-B050-0884-E290-A3DF9A7FD4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745819"/>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FF8BD0-B435-430A-BBE3-DBA4E837B360}">
  <ds:schemaRefs>
    <ds:schemaRef ds:uri="http://schemas.microsoft.com/sharepoint/v3/contenttype/forms"/>
  </ds:schemaRefs>
</ds:datastoreItem>
</file>

<file path=customXml/itemProps2.xml><?xml version="1.0" encoding="utf-8"?>
<ds:datastoreItem xmlns:ds="http://schemas.openxmlformats.org/officeDocument/2006/customXml" ds:itemID="{50877941-A6FA-4079-878C-B39E53D7C2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D2F97E-5436-4BF7-9023-59D11F4358A5}">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166</TotalTime>
  <Words>1397</Words>
  <Application>Microsoft Office PowerPoint</Application>
  <PresentationFormat>Widescreen</PresentationFormat>
  <Paragraphs>55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Display</vt:lpstr>
      <vt:lpstr>Arial</vt:lpstr>
      <vt:lpstr>Calibri</vt:lpstr>
      <vt:lpstr>Symbol</vt:lpstr>
      <vt:lpstr>Times New Roman</vt:lpstr>
      <vt:lpstr>Office Theme</vt:lpstr>
      <vt:lpstr>PowerPoint Presentation</vt:lpstr>
      <vt:lpstr>Teen die einde van hierdie les behoort jy in staat te wees om:</vt:lpstr>
      <vt:lpstr>Definisies</vt:lpstr>
      <vt:lpstr>Voorbeeld: COVID-19-pandemie</vt:lpstr>
      <vt:lpstr>Veerkragtigheid</vt:lpstr>
      <vt:lpstr>Kyk: The Grieving Process: Coping with Death https://www.youtube.com/watch?v=gsYL4PC0hyk&amp;ab_channel=watchwellcast  (4 min 13 sek.) </vt:lpstr>
      <vt:lpstr>Kyk: Coping with scary and distressing memories | UK Trauma Council https://www.youtube.com/watch?v=F5CrmanerlY&amp;ab_channel=AnnaFreud  (3 min 14 sek.)</vt:lpstr>
      <vt:lpstr>Informele Assessering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4</cp:revision>
  <dcterms:created xsi:type="dcterms:W3CDTF">2025-04-16T08:04:34Z</dcterms:created>
  <dcterms:modified xsi:type="dcterms:W3CDTF">2025-06-26T12:11:19Z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