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93D4CA-A918-4454-9162-893675EC4CB9}" v="65" dt="2024-08-14T06:38:17.8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118" autoAdjust="0"/>
  </p:normalViewPr>
  <p:slideViewPr>
    <p:cSldViewPr snapToGrid="0">
      <p:cViewPr varScale="1">
        <p:scale>
          <a:sx n="41" d="100"/>
          <a:sy n="41" d="100"/>
        </p:scale>
        <p:origin x="2213"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8593D4CA-A918-4454-9162-893675EC4CB9}"/>
    <pc:docChg chg="undo custSel modSld">
      <pc:chgData name="Hp Unit" userId="86ec350514542ee1" providerId="LiveId" clId="{8593D4CA-A918-4454-9162-893675EC4CB9}" dt="2024-08-14T11:53:05.569" v="1555" actId="20577"/>
      <pc:docMkLst>
        <pc:docMk/>
      </pc:docMkLst>
      <pc:sldChg chg="addSp delSp modSp mod modNotesTx">
        <pc:chgData name="Hp Unit" userId="86ec350514542ee1" providerId="LiveId" clId="{8593D4CA-A918-4454-9162-893675EC4CB9}" dt="2024-08-14T11:50:39.296" v="1533"/>
        <pc:sldMkLst>
          <pc:docMk/>
          <pc:sldMk cId="659316175" sldId="256"/>
        </pc:sldMkLst>
        <pc:picChg chg="del">
          <ac:chgData name="Hp Unit" userId="86ec350514542ee1" providerId="LiveId" clId="{8593D4CA-A918-4454-9162-893675EC4CB9}" dt="2024-08-14T06:38:06.807" v="1510" actId="478"/>
          <ac:picMkLst>
            <pc:docMk/>
            <pc:sldMk cId="659316175" sldId="256"/>
            <ac:picMk id="5" creationId="{BF2186D1-0461-FD24-B5BC-7E4C6DBAEBAD}"/>
          </ac:picMkLst>
        </pc:picChg>
        <pc:picChg chg="add mod ord">
          <ac:chgData name="Hp Unit" userId="86ec350514542ee1" providerId="LiveId" clId="{8593D4CA-A918-4454-9162-893675EC4CB9}" dt="2024-08-14T06:38:22.664" v="1514" actId="171"/>
          <ac:picMkLst>
            <pc:docMk/>
            <pc:sldMk cId="659316175" sldId="256"/>
            <ac:picMk id="7" creationId="{F22BCCFC-B334-3ABF-4B54-ACD5CA57C0E2}"/>
          </ac:picMkLst>
        </pc:picChg>
      </pc:sldChg>
      <pc:sldChg chg="modSp mod modNotesTx">
        <pc:chgData name="Hp Unit" userId="86ec350514542ee1" providerId="LiveId" clId="{8593D4CA-A918-4454-9162-893675EC4CB9}" dt="2024-08-14T11:50:48.261" v="1534"/>
        <pc:sldMkLst>
          <pc:docMk/>
          <pc:sldMk cId="3443681824" sldId="257"/>
        </pc:sldMkLst>
        <pc:spChg chg="mod">
          <ac:chgData name="Hp Unit" userId="86ec350514542ee1" providerId="LiveId" clId="{8593D4CA-A918-4454-9162-893675EC4CB9}" dt="2024-08-13T13:44:52.145" v="216" actId="20577"/>
          <ac:spMkLst>
            <pc:docMk/>
            <pc:sldMk cId="3443681824" sldId="257"/>
            <ac:spMk id="2" creationId="{D43629BC-C869-5AE4-E53A-B2FD9E01582E}"/>
          </ac:spMkLst>
        </pc:spChg>
        <pc:spChg chg="mod">
          <ac:chgData name="Hp Unit" userId="86ec350514542ee1" providerId="LiveId" clId="{8593D4CA-A918-4454-9162-893675EC4CB9}" dt="2024-08-14T06:14:15.388" v="1101" actId="20577"/>
          <ac:spMkLst>
            <pc:docMk/>
            <pc:sldMk cId="3443681824" sldId="257"/>
            <ac:spMk id="3" creationId="{C4A1A423-1D4A-E44E-AF9D-B47C4F038737}"/>
          </ac:spMkLst>
        </pc:spChg>
        <pc:picChg chg="mod">
          <ac:chgData name="Hp Unit" userId="86ec350514542ee1" providerId="LiveId" clId="{8593D4CA-A918-4454-9162-893675EC4CB9}" dt="2024-08-13T13:44:56.492" v="217" actId="1076"/>
          <ac:picMkLst>
            <pc:docMk/>
            <pc:sldMk cId="3443681824" sldId="257"/>
            <ac:picMk id="6" creationId="{8CC9F0DF-B8C2-1F72-2C98-8B8DE8B9846E}"/>
          </ac:picMkLst>
        </pc:picChg>
      </pc:sldChg>
      <pc:sldChg chg="modSp mod modNotesTx">
        <pc:chgData name="Hp Unit" userId="86ec350514542ee1" providerId="LiveId" clId="{8593D4CA-A918-4454-9162-893675EC4CB9}" dt="2024-08-14T11:50:55.975" v="1535"/>
        <pc:sldMkLst>
          <pc:docMk/>
          <pc:sldMk cId="3732344214" sldId="258"/>
        </pc:sldMkLst>
        <pc:spChg chg="mod">
          <ac:chgData name="Hp Unit" userId="86ec350514542ee1" providerId="LiveId" clId="{8593D4CA-A918-4454-9162-893675EC4CB9}" dt="2024-08-13T13:47:15.762" v="334" actId="20577"/>
          <ac:spMkLst>
            <pc:docMk/>
            <pc:sldMk cId="3732344214" sldId="258"/>
            <ac:spMk id="2" creationId="{D43629BC-C869-5AE4-E53A-B2FD9E01582E}"/>
          </ac:spMkLst>
        </pc:spChg>
        <pc:spChg chg="mod">
          <ac:chgData name="Hp Unit" userId="86ec350514542ee1" providerId="LiveId" clId="{8593D4CA-A918-4454-9162-893675EC4CB9}" dt="2024-08-14T09:06:10.506" v="1527" actId="20577"/>
          <ac:spMkLst>
            <pc:docMk/>
            <pc:sldMk cId="3732344214" sldId="258"/>
            <ac:spMk id="3" creationId="{C4A1A423-1D4A-E44E-AF9D-B47C4F038737}"/>
          </ac:spMkLst>
        </pc:spChg>
        <pc:picChg chg="mod">
          <ac:chgData name="Hp Unit" userId="86ec350514542ee1" providerId="LiveId" clId="{8593D4CA-A918-4454-9162-893675EC4CB9}" dt="2024-08-13T13:47:50.981" v="335" actId="1076"/>
          <ac:picMkLst>
            <pc:docMk/>
            <pc:sldMk cId="3732344214" sldId="258"/>
            <ac:picMk id="5" creationId="{89C90004-A01F-AA85-B7D8-29A9D301F547}"/>
          </ac:picMkLst>
        </pc:picChg>
      </pc:sldChg>
      <pc:sldChg chg="modSp mod modNotesTx">
        <pc:chgData name="Hp Unit" userId="86ec350514542ee1" providerId="LiveId" clId="{8593D4CA-A918-4454-9162-893675EC4CB9}" dt="2024-08-14T11:51:03.870" v="1536"/>
        <pc:sldMkLst>
          <pc:docMk/>
          <pc:sldMk cId="2116509298" sldId="259"/>
        </pc:sldMkLst>
        <pc:spChg chg="mod">
          <ac:chgData name="Hp Unit" userId="86ec350514542ee1" providerId="LiveId" clId="{8593D4CA-A918-4454-9162-893675EC4CB9}" dt="2024-08-14T06:03:48.993" v="667" actId="20577"/>
          <ac:spMkLst>
            <pc:docMk/>
            <pc:sldMk cId="2116509298" sldId="259"/>
            <ac:spMk id="2" creationId="{D43629BC-C869-5AE4-E53A-B2FD9E01582E}"/>
          </ac:spMkLst>
        </pc:spChg>
        <pc:spChg chg="mod">
          <ac:chgData name="Hp Unit" userId="86ec350514542ee1" providerId="LiveId" clId="{8593D4CA-A918-4454-9162-893675EC4CB9}" dt="2024-08-13T14:05:01.580" v="434" actId="27636"/>
          <ac:spMkLst>
            <pc:docMk/>
            <pc:sldMk cId="2116509298" sldId="259"/>
            <ac:spMk id="3" creationId="{C4A1A423-1D4A-E44E-AF9D-B47C4F038737}"/>
          </ac:spMkLst>
        </pc:spChg>
        <pc:picChg chg="mod">
          <ac:chgData name="Hp Unit" userId="86ec350514542ee1" providerId="LiveId" clId="{8593D4CA-A918-4454-9162-893675EC4CB9}" dt="2024-08-14T06:03:54.006" v="668" actId="1076"/>
          <ac:picMkLst>
            <pc:docMk/>
            <pc:sldMk cId="2116509298" sldId="259"/>
            <ac:picMk id="5" creationId="{B5840B97-CF27-C0DE-D021-F642F001A1FD}"/>
          </ac:picMkLst>
        </pc:picChg>
      </pc:sldChg>
      <pc:sldChg chg="modSp mod modNotesTx">
        <pc:chgData name="Hp Unit" userId="86ec350514542ee1" providerId="LiveId" clId="{8593D4CA-A918-4454-9162-893675EC4CB9}" dt="2024-08-14T11:51:12.198" v="1539" actId="20577"/>
        <pc:sldMkLst>
          <pc:docMk/>
          <pc:sldMk cId="3608730563" sldId="260"/>
        </pc:sldMkLst>
        <pc:spChg chg="mod">
          <ac:chgData name="Hp Unit" userId="86ec350514542ee1" providerId="LiveId" clId="{8593D4CA-A918-4454-9162-893675EC4CB9}" dt="2024-08-14T06:04:00.604" v="670" actId="6549"/>
          <ac:spMkLst>
            <pc:docMk/>
            <pc:sldMk cId="3608730563" sldId="260"/>
            <ac:spMk id="2" creationId="{D43629BC-C869-5AE4-E53A-B2FD9E01582E}"/>
          </ac:spMkLst>
        </pc:spChg>
        <pc:spChg chg="mod">
          <ac:chgData name="Hp Unit" userId="86ec350514542ee1" providerId="LiveId" clId="{8593D4CA-A918-4454-9162-893675EC4CB9}" dt="2024-08-14T06:14:40.197" v="1110" actId="6549"/>
          <ac:spMkLst>
            <pc:docMk/>
            <pc:sldMk cId="3608730563" sldId="260"/>
            <ac:spMk id="3" creationId="{C4A1A423-1D4A-E44E-AF9D-B47C4F038737}"/>
          </ac:spMkLst>
        </pc:spChg>
        <pc:picChg chg="mod">
          <ac:chgData name="Hp Unit" userId="86ec350514542ee1" providerId="LiveId" clId="{8593D4CA-A918-4454-9162-893675EC4CB9}" dt="2024-08-14T06:04:04.523" v="671" actId="1076"/>
          <ac:picMkLst>
            <pc:docMk/>
            <pc:sldMk cId="3608730563" sldId="260"/>
            <ac:picMk id="5" creationId="{409AE9DB-13C6-012D-DE0F-5CEFF5146145}"/>
          </ac:picMkLst>
        </pc:picChg>
      </pc:sldChg>
      <pc:sldChg chg="modSp mod modNotesTx">
        <pc:chgData name="Hp Unit" userId="86ec350514542ee1" providerId="LiveId" clId="{8593D4CA-A918-4454-9162-893675EC4CB9}" dt="2024-08-14T11:51:22.820" v="1540"/>
        <pc:sldMkLst>
          <pc:docMk/>
          <pc:sldMk cId="2740876979" sldId="261"/>
        </pc:sldMkLst>
        <pc:spChg chg="mod">
          <ac:chgData name="Hp Unit" userId="86ec350514542ee1" providerId="LiveId" clId="{8593D4CA-A918-4454-9162-893675EC4CB9}" dt="2024-08-14T06:04:22.377" v="678" actId="20577"/>
          <ac:spMkLst>
            <pc:docMk/>
            <pc:sldMk cId="2740876979" sldId="261"/>
            <ac:spMk id="2" creationId="{D43629BC-C869-5AE4-E53A-B2FD9E01582E}"/>
          </ac:spMkLst>
        </pc:spChg>
        <pc:spChg chg="mod">
          <ac:chgData name="Hp Unit" userId="86ec350514542ee1" providerId="LiveId" clId="{8593D4CA-A918-4454-9162-893675EC4CB9}" dt="2024-08-14T09:07:46.858" v="1531" actId="20577"/>
          <ac:spMkLst>
            <pc:docMk/>
            <pc:sldMk cId="2740876979" sldId="261"/>
            <ac:spMk id="3" creationId="{C4A1A423-1D4A-E44E-AF9D-B47C4F038737}"/>
          </ac:spMkLst>
        </pc:spChg>
        <pc:picChg chg="mod">
          <ac:chgData name="Hp Unit" userId="86ec350514542ee1" providerId="LiveId" clId="{8593D4CA-A918-4454-9162-893675EC4CB9}" dt="2024-08-14T06:04:26.168" v="679" actId="1076"/>
          <ac:picMkLst>
            <pc:docMk/>
            <pc:sldMk cId="2740876979" sldId="261"/>
            <ac:picMk id="7" creationId="{E21F2510-618E-7B90-9B82-20332EAB3AB6}"/>
          </ac:picMkLst>
        </pc:picChg>
      </pc:sldChg>
      <pc:sldChg chg="modSp mod modNotesTx">
        <pc:chgData name="Hp Unit" userId="86ec350514542ee1" providerId="LiveId" clId="{8593D4CA-A918-4454-9162-893675EC4CB9}" dt="2024-08-14T11:51:36.711" v="1541"/>
        <pc:sldMkLst>
          <pc:docMk/>
          <pc:sldMk cId="1340859256" sldId="262"/>
        </pc:sldMkLst>
        <pc:spChg chg="mod">
          <ac:chgData name="Hp Unit" userId="86ec350514542ee1" providerId="LiveId" clId="{8593D4CA-A918-4454-9162-893675EC4CB9}" dt="2024-08-14T06:14:59.920" v="1130" actId="20577"/>
          <ac:spMkLst>
            <pc:docMk/>
            <pc:sldMk cId="1340859256" sldId="262"/>
            <ac:spMk id="2" creationId="{D43629BC-C869-5AE4-E53A-B2FD9E01582E}"/>
          </ac:spMkLst>
        </pc:spChg>
        <pc:picChg chg="mod">
          <ac:chgData name="Hp Unit" userId="86ec350514542ee1" providerId="LiveId" clId="{8593D4CA-A918-4454-9162-893675EC4CB9}" dt="2024-08-14T06:15:04.652" v="1131" actId="1076"/>
          <ac:picMkLst>
            <pc:docMk/>
            <pc:sldMk cId="1340859256" sldId="262"/>
            <ac:picMk id="4" creationId="{C8A8F0EC-1B5D-8029-BDDF-200D1CBC6C58}"/>
          </ac:picMkLst>
        </pc:picChg>
      </pc:sldChg>
      <pc:sldChg chg="modSp mod modAnim modNotesTx">
        <pc:chgData name="Hp Unit" userId="86ec350514542ee1" providerId="LiveId" clId="{8593D4CA-A918-4454-9162-893675EC4CB9}" dt="2024-08-14T11:51:48.378" v="1542"/>
        <pc:sldMkLst>
          <pc:docMk/>
          <pc:sldMk cId="3253127397" sldId="263"/>
        </pc:sldMkLst>
        <pc:spChg chg="mod">
          <ac:chgData name="Hp Unit" userId="86ec350514542ee1" providerId="LiveId" clId="{8593D4CA-A918-4454-9162-893675EC4CB9}" dt="2024-08-14T06:16:15.442" v="1174" actId="1076"/>
          <ac:spMkLst>
            <pc:docMk/>
            <pc:sldMk cId="3253127397" sldId="263"/>
            <ac:spMk id="2" creationId="{8DF7E10A-4559-2BBE-560B-3A18CDDD9967}"/>
          </ac:spMkLst>
        </pc:spChg>
        <pc:spChg chg="mod">
          <ac:chgData name="Hp Unit" userId="86ec350514542ee1" providerId="LiveId" clId="{8593D4CA-A918-4454-9162-893675EC4CB9}" dt="2024-08-14T06:16:18.327" v="1175" actId="1076"/>
          <ac:spMkLst>
            <pc:docMk/>
            <pc:sldMk cId="3253127397" sldId="263"/>
            <ac:spMk id="3" creationId="{AEF6BB79-C258-12A7-0813-5EFBAE6FB4C3}"/>
          </ac:spMkLst>
        </pc:spChg>
      </pc:sldChg>
      <pc:sldChg chg="modSp mod modNotesTx">
        <pc:chgData name="Hp Unit" userId="86ec350514542ee1" providerId="LiveId" clId="{8593D4CA-A918-4454-9162-893675EC4CB9}" dt="2024-08-14T11:52:00.051" v="1543"/>
        <pc:sldMkLst>
          <pc:docMk/>
          <pc:sldMk cId="3009935042" sldId="264"/>
        </pc:sldMkLst>
        <pc:spChg chg="mod">
          <ac:chgData name="Hp Unit" userId="86ec350514542ee1" providerId="LiveId" clId="{8593D4CA-A918-4454-9162-893675EC4CB9}" dt="2024-08-14T06:16:43.837" v="1204" actId="14100"/>
          <ac:spMkLst>
            <pc:docMk/>
            <pc:sldMk cId="3009935042" sldId="264"/>
            <ac:spMk id="2" creationId="{1CBE5FEB-744B-A41F-1664-6D4AA9F08279}"/>
          </ac:spMkLst>
        </pc:spChg>
        <pc:spChg chg="mod">
          <ac:chgData name="Hp Unit" userId="86ec350514542ee1" providerId="LiveId" clId="{8593D4CA-A918-4454-9162-893675EC4CB9}" dt="2024-08-14T06:17:24.559" v="1241" actId="1076"/>
          <ac:spMkLst>
            <pc:docMk/>
            <pc:sldMk cId="3009935042" sldId="264"/>
            <ac:spMk id="21" creationId="{E15B8B5B-6A4B-0462-A1E8-CD88B4C5D00F}"/>
          </ac:spMkLst>
        </pc:spChg>
        <pc:spChg chg="mod">
          <ac:chgData name="Hp Unit" userId="86ec350514542ee1" providerId="LiveId" clId="{8593D4CA-A918-4454-9162-893675EC4CB9}" dt="2024-08-14T06:16:58.656" v="1225" actId="14100"/>
          <ac:spMkLst>
            <pc:docMk/>
            <pc:sldMk cId="3009935042" sldId="264"/>
            <ac:spMk id="23" creationId="{1C15DFDD-CD55-2527-6C5B-3B661E80E1B9}"/>
          </ac:spMkLst>
        </pc:spChg>
        <pc:spChg chg="mod">
          <ac:chgData name="Hp Unit" userId="86ec350514542ee1" providerId="LiveId" clId="{8593D4CA-A918-4454-9162-893675EC4CB9}" dt="2024-08-14T06:25:57.348" v="1268" actId="1076"/>
          <ac:spMkLst>
            <pc:docMk/>
            <pc:sldMk cId="3009935042" sldId="264"/>
            <ac:spMk id="25" creationId="{AC8817D1-6C94-9BA4-05E9-08A09041789C}"/>
          </ac:spMkLst>
        </pc:spChg>
        <pc:spChg chg="mod">
          <ac:chgData name="Hp Unit" userId="86ec350514542ee1" providerId="LiveId" clId="{8593D4CA-A918-4454-9162-893675EC4CB9}" dt="2024-08-14T06:26:13.493" v="1287" actId="1076"/>
          <ac:spMkLst>
            <pc:docMk/>
            <pc:sldMk cId="3009935042" sldId="264"/>
            <ac:spMk id="27" creationId="{F7A4EEAF-1AF7-E089-C24B-AAB08750CAC4}"/>
          </ac:spMkLst>
        </pc:spChg>
        <pc:spChg chg="mod">
          <ac:chgData name="Hp Unit" userId="86ec350514542ee1" providerId="LiveId" clId="{8593D4CA-A918-4454-9162-893675EC4CB9}" dt="2024-08-14T06:26:27.138" v="1298" actId="1076"/>
          <ac:spMkLst>
            <pc:docMk/>
            <pc:sldMk cId="3009935042" sldId="264"/>
            <ac:spMk id="29" creationId="{8B66E769-E5DC-C81D-1918-DEF3901D988A}"/>
          </ac:spMkLst>
        </pc:spChg>
      </pc:sldChg>
      <pc:sldChg chg="modSp mod modNotesTx">
        <pc:chgData name="Hp Unit" userId="86ec350514542ee1" providerId="LiveId" clId="{8593D4CA-A918-4454-9162-893675EC4CB9}" dt="2024-08-14T11:52:18.334" v="1545" actId="5793"/>
        <pc:sldMkLst>
          <pc:docMk/>
          <pc:sldMk cId="2278256067" sldId="265"/>
        </pc:sldMkLst>
        <pc:spChg chg="mod">
          <ac:chgData name="Hp Unit" userId="86ec350514542ee1" providerId="LiveId" clId="{8593D4CA-A918-4454-9162-893675EC4CB9}" dt="2024-08-14T06:26:49.546" v="1308" actId="20577"/>
          <ac:spMkLst>
            <pc:docMk/>
            <pc:sldMk cId="2278256067" sldId="265"/>
            <ac:spMk id="2" creationId="{587EEB01-2E2A-FC26-5711-CAACF6578D11}"/>
          </ac:spMkLst>
        </pc:spChg>
      </pc:sldChg>
      <pc:sldChg chg="modSp mod modNotesTx">
        <pc:chgData name="Hp Unit" userId="86ec350514542ee1" providerId="LiveId" clId="{8593D4CA-A918-4454-9162-893675EC4CB9}" dt="2024-08-14T11:52:27.774" v="1546"/>
        <pc:sldMkLst>
          <pc:docMk/>
          <pc:sldMk cId="3729593751" sldId="266"/>
        </pc:sldMkLst>
        <pc:spChg chg="mod">
          <ac:chgData name="Hp Unit" userId="86ec350514542ee1" providerId="LiveId" clId="{8593D4CA-A918-4454-9162-893675EC4CB9}" dt="2024-08-14T06:27:34.795" v="1363" actId="20577"/>
          <ac:spMkLst>
            <pc:docMk/>
            <pc:sldMk cId="3729593751" sldId="266"/>
            <ac:spMk id="2" creationId="{51883BEA-6686-9AFE-5C69-4676DC7408B5}"/>
          </ac:spMkLst>
        </pc:spChg>
        <pc:graphicFrameChg chg="mod">
          <ac:chgData name="Hp Unit" userId="86ec350514542ee1" providerId="LiveId" clId="{8593D4CA-A918-4454-9162-893675EC4CB9}" dt="2024-08-14T06:28:12.174" v="1420" actId="20577"/>
          <ac:graphicFrameMkLst>
            <pc:docMk/>
            <pc:sldMk cId="3729593751" sldId="266"/>
            <ac:graphicFrameMk id="5" creationId="{F255E909-9F11-CBDB-08A0-9AA5E52F6EE9}"/>
          </ac:graphicFrameMkLst>
        </pc:graphicFrameChg>
      </pc:sldChg>
      <pc:sldChg chg="modSp mod modNotesTx">
        <pc:chgData name="Hp Unit" userId="86ec350514542ee1" providerId="LiveId" clId="{8593D4CA-A918-4454-9162-893675EC4CB9}" dt="2024-08-14T11:52:37.629" v="1548"/>
        <pc:sldMkLst>
          <pc:docMk/>
          <pc:sldMk cId="3769240123" sldId="267"/>
        </pc:sldMkLst>
        <pc:spChg chg="mod">
          <ac:chgData name="Hp Unit" userId="86ec350514542ee1" providerId="LiveId" clId="{8593D4CA-A918-4454-9162-893675EC4CB9}" dt="2024-08-14T06:28:35.612" v="1448" actId="20577"/>
          <ac:spMkLst>
            <pc:docMk/>
            <pc:sldMk cId="3769240123" sldId="267"/>
            <ac:spMk id="2" creationId="{8DC34B6D-8D16-D97D-B48D-94F0CCFC437F}"/>
          </ac:spMkLst>
        </pc:spChg>
      </pc:sldChg>
      <pc:sldChg chg="modSp mod modNotesTx">
        <pc:chgData name="Hp Unit" userId="86ec350514542ee1" providerId="LiveId" clId="{8593D4CA-A918-4454-9162-893675EC4CB9}" dt="2024-08-14T11:52:50.107" v="1550"/>
        <pc:sldMkLst>
          <pc:docMk/>
          <pc:sldMk cId="1866821240" sldId="268"/>
        </pc:sldMkLst>
        <pc:spChg chg="mod">
          <ac:chgData name="Hp Unit" userId="86ec350514542ee1" providerId="LiveId" clId="{8593D4CA-A918-4454-9162-893675EC4CB9}" dt="2024-08-14T06:28:58.721" v="1473" actId="20577"/>
          <ac:spMkLst>
            <pc:docMk/>
            <pc:sldMk cId="1866821240" sldId="268"/>
            <ac:spMk id="2" creationId="{496CEA16-82B7-2E20-4EB9-F180960D95F1}"/>
          </ac:spMkLst>
        </pc:spChg>
      </pc:sldChg>
      <pc:sldChg chg="addSp delSp modSp mod modNotesTx">
        <pc:chgData name="Hp Unit" userId="86ec350514542ee1" providerId="LiveId" clId="{8593D4CA-A918-4454-9162-893675EC4CB9}" dt="2024-08-14T11:53:05.569" v="1555" actId="20577"/>
        <pc:sldMkLst>
          <pc:docMk/>
          <pc:sldMk cId="1723644149" sldId="269"/>
        </pc:sldMkLst>
        <pc:spChg chg="add del mod">
          <ac:chgData name="Hp Unit" userId="86ec350514542ee1" providerId="LiveId" clId="{8593D4CA-A918-4454-9162-893675EC4CB9}" dt="2024-08-14T06:37:23.533" v="1497"/>
          <ac:spMkLst>
            <pc:docMk/>
            <pc:sldMk cId="1723644149" sldId="269"/>
            <ac:spMk id="4" creationId="{59F2E03C-6058-0FD4-9249-F2C6543ED879}"/>
          </ac:spMkLst>
        </pc:spChg>
        <pc:spChg chg="mod">
          <ac:chgData name="Hp Unit" userId="86ec350514542ee1" providerId="LiveId" clId="{8593D4CA-A918-4454-9162-893675EC4CB9}" dt="2024-08-14T06:37:55.155" v="1508" actId="14100"/>
          <ac:spMkLst>
            <pc:docMk/>
            <pc:sldMk cId="1723644149" sldId="269"/>
            <ac:spMk id="13" creationId="{A28E1AE9-C5A3-DD10-64AC-FF147849070B}"/>
          </ac:spMkLst>
        </pc:spChg>
        <pc:picChg chg="add mod ord">
          <ac:chgData name="Hp Unit" userId="86ec350514542ee1" providerId="LiveId" clId="{8593D4CA-A918-4454-9162-893675EC4CB9}" dt="2024-08-14T06:38:01.074" v="1509" actId="1076"/>
          <ac:picMkLst>
            <pc:docMk/>
            <pc:sldMk cId="1723644149" sldId="269"/>
            <ac:picMk id="6" creationId="{A94C6143-1D31-3C75-B269-502DEDEC77DD}"/>
          </ac:picMkLst>
        </pc:picChg>
        <pc:picChg chg="del">
          <ac:chgData name="Hp Unit" userId="86ec350514542ee1" providerId="LiveId" clId="{8593D4CA-A918-4454-9162-893675EC4CB9}" dt="2024-08-14T06:37:13.715" v="1496" actId="478"/>
          <ac:picMkLst>
            <pc:docMk/>
            <pc:sldMk cId="1723644149" sldId="269"/>
            <ac:picMk id="9" creationId="{1833D1D9-2B39-E8B7-8585-6405418F6995}"/>
          </ac:picMkLst>
        </pc:picChg>
      </pc:sldChg>
    </pc:docChg>
  </pc:docChgLst>
  <pc:docChgLst>
    <pc:chgData name="Hp Unit" userId="86ec350514542ee1" providerId="LiveId" clId="{ACF6FA63-BF2B-4202-840C-7420BD8082E8}"/>
    <pc:docChg chg="undo custSel addSld delSld modSld">
      <pc:chgData name="Hp Unit" userId="86ec350514542ee1" providerId="LiveId" clId="{ACF6FA63-BF2B-4202-840C-7420BD8082E8}" dt="2024-08-05T13:22:58.012" v="170" actId="20577"/>
      <pc:docMkLst>
        <pc:docMk/>
      </pc:docMkLst>
      <pc:sldChg chg="addSp modSp modNotesTx">
        <pc:chgData name="Hp Unit" userId="86ec350514542ee1" providerId="LiveId" clId="{ACF6FA63-BF2B-4202-840C-7420BD8082E8}" dt="2024-07-22T11:51:23.964" v="146"/>
        <pc:sldMkLst>
          <pc:docMk/>
          <pc:sldMk cId="659316175" sldId="256"/>
        </pc:sldMkLst>
        <pc:picChg chg="add mod">
          <ac:chgData name="Hp Unit" userId="86ec350514542ee1" providerId="LiveId" clId="{ACF6FA63-BF2B-4202-840C-7420BD8082E8}" dt="2024-07-22T11:51:23.964" v="146"/>
          <ac:picMkLst>
            <pc:docMk/>
            <pc:sldMk cId="659316175" sldId="256"/>
            <ac:picMk id="4" creationId="{C5B55A29-E49F-CC2C-643A-D90393FEB934}"/>
          </ac:picMkLst>
        </pc:picChg>
      </pc:sldChg>
      <pc:sldChg chg="addSp modSp">
        <pc:chgData name="Hp Unit" userId="86ec350514542ee1" providerId="LiveId" clId="{ACF6FA63-BF2B-4202-840C-7420BD8082E8}" dt="2024-07-22T11:51:25.819" v="147"/>
        <pc:sldMkLst>
          <pc:docMk/>
          <pc:sldMk cId="3443681824" sldId="257"/>
        </pc:sldMkLst>
        <pc:picChg chg="add mod">
          <ac:chgData name="Hp Unit" userId="86ec350514542ee1" providerId="LiveId" clId="{ACF6FA63-BF2B-4202-840C-7420BD8082E8}" dt="2024-07-22T11:51:25.819" v="147"/>
          <ac:picMkLst>
            <pc:docMk/>
            <pc:sldMk cId="3443681824" sldId="257"/>
            <ac:picMk id="4" creationId="{D6D58627-CA5A-E4DB-F64A-DB3282A4EFF6}"/>
          </ac:picMkLst>
        </pc:picChg>
      </pc:sldChg>
      <pc:sldChg chg="addSp modSp">
        <pc:chgData name="Hp Unit" userId="86ec350514542ee1" providerId="LiveId" clId="{ACF6FA63-BF2B-4202-840C-7420BD8082E8}" dt="2024-07-22T11:51:27.107" v="148"/>
        <pc:sldMkLst>
          <pc:docMk/>
          <pc:sldMk cId="3732344214" sldId="258"/>
        </pc:sldMkLst>
        <pc:picChg chg="add mod">
          <ac:chgData name="Hp Unit" userId="86ec350514542ee1" providerId="LiveId" clId="{ACF6FA63-BF2B-4202-840C-7420BD8082E8}" dt="2024-07-22T11:51:27.107" v="148"/>
          <ac:picMkLst>
            <pc:docMk/>
            <pc:sldMk cId="3732344214" sldId="258"/>
            <ac:picMk id="4" creationId="{8BEEAD36-2F39-8496-328E-D5155F9ADC0D}"/>
          </ac:picMkLst>
        </pc:picChg>
      </pc:sldChg>
      <pc:sldChg chg="addSp modSp">
        <pc:chgData name="Hp Unit" userId="86ec350514542ee1" providerId="LiveId" clId="{ACF6FA63-BF2B-4202-840C-7420BD8082E8}" dt="2024-07-22T11:51:28.327" v="149"/>
        <pc:sldMkLst>
          <pc:docMk/>
          <pc:sldMk cId="2116509298" sldId="259"/>
        </pc:sldMkLst>
        <pc:picChg chg="add mod">
          <ac:chgData name="Hp Unit" userId="86ec350514542ee1" providerId="LiveId" clId="{ACF6FA63-BF2B-4202-840C-7420BD8082E8}" dt="2024-07-22T11:51:28.327" v="149"/>
          <ac:picMkLst>
            <pc:docMk/>
            <pc:sldMk cId="2116509298" sldId="259"/>
            <ac:picMk id="4" creationId="{541330DE-D865-89C8-1C69-47B37BFC887A}"/>
          </ac:picMkLst>
        </pc:picChg>
      </pc:sldChg>
      <pc:sldChg chg="addSp modSp">
        <pc:chgData name="Hp Unit" userId="86ec350514542ee1" providerId="LiveId" clId="{ACF6FA63-BF2B-4202-840C-7420BD8082E8}" dt="2024-07-22T11:51:29.509" v="150"/>
        <pc:sldMkLst>
          <pc:docMk/>
          <pc:sldMk cId="3608730563" sldId="260"/>
        </pc:sldMkLst>
        <pc:picChg chg="add mod">
          <ac:chgData name="Hp Unit" userId="86ec350514542ee1" providerId="LiveId" clId="{ACF6FA63-BF2B-4202-840C-7420BD8082E8}" dt="2024-07-22T11:51:29.509" v="150"/>
          <ac:picMkLst>
            <pc:docMk/>
            <pc:sldMk cId="3608730563" sldId="260"/>
            <ac:picMk id="4" creationId="{EE0162CC-3FCE-C384-4BC5-C5DACF8FFDEF}"/>
          </ac:picMkLst>
        </pc:picChg>
      </pc:sldChg>
      <pc:sldChg chg="addSp modSp">
        <pc:chgData name="Hp Unit" userId="86ec350514542ee1" providerId="LiveId" clId="{ACF6FA63-BF2B-4202-840C-7420BD8082E8}" dt="2024-07-22T11:51:31.615" v="151"/>
        <pc:sldMkLst>
          <pc:docMk/>
          <pc:sldMk cId="2740876979" sldId="261"/>
        </pc:sldMkLst>
        <pc:picChg chg="add mod">
          <ac:chgData name="Hp Unit" userId="86ec350514542ee1" providerId="LiveId" clId="{ACF6FA63-BF2B-4202-840C-7420BD8082E8}" dt="2024-07-22T11:51:31.615" v="151"/>
          <ac:picMkLst>
            <pc:docMk/>
            <pc:sldMk cId="2740876979" sldId="261"/>
            <ac:picMk id="4" creationId="{3082830F-3399-90BE-A428-6CEC57EF8D5D}"/>
          </ac:picMkLst>
        </pc:picChg>
      </pc:sldChg>
      <pc:sldChg chg="addSp modSp">
        <pc:chgData name="Hp Unit" userId="86ec350514542ee1" providerId="LiveId" clId="{ACF6FA63-BF2B-4202-840C-7420BD8082E8}" dt="2024-07-22T11:51:32.719" v="152"/>
        <pc:sldMkLst>
          <pc:docMk/>
          <pc:sldMk cId="1340859256" sldId="262"/>
        </pc:sldMkLst>
        <pc:picChg chg="add mod">
          <ac:chgData name="Hp Unit" userId="86ec350514542ee1" providerId="LiveId" clId="{ACF6FA63-BF2B-4202-840C-7420BD8082E8}" dt="2024-07-22T11:51:32.719" v="152"/>
          <ac:picMkLst>
            <pc:docMk/>
            <pc:sldMk cId="1340859256" sldId="262"/>
            <ac:picMk id="5" creationId="{86712718-1301-6E40-62B0-F7E79279EB77}"/>
          </ac:picMkLst>
        </pc:picChg>
      </pc:sldChg>
      <pc:sldChg chg="addSp modSp mod modNotesTx">
        <pc:chgData name="Hp Unit" userId="86ec350514542ee1" providerId="LiveId" clId="{ACF6FA63-BF2B-4202-840C-7420BD8082E8}" dt="2024-07-22T11:51:34.690" v="153"/>
        <pc:sldMkLst>
          <pc:docMk/>
          <pc:sldMk cId="3253127397" sldId="263"/>
        </pc:sldMkLst>
        <pc:picChg chg="add mod">
          <ac:chgData name="Hp Unit" userId="86ec350514542ee1" providerId="LiveId" clId="{ACF6FA63-BF2B-4202-840C-7420BD8082E8}" dt="2024-07-22T11:51:34.690" v="153"/>
          <ac:picMkLst>
            <pc:docMk/>
            <pc:sldMk cId="3253127397" sldId="263"/>
            <ac:picMk id="4" creationId="{B6B201C4-E0D2-C8B8-0D42-0E963F09755A}"/>
          </ac:picMkLst>
        </pc:picChg>
        <pc:picChg chg="mod">
          <ac:chgData name="Hp Unit" userId="86ec350514542ee1" providerId="LiveId" clId="{ACF6FA63-BF2B-4202-840C-7420BD8082E8}" dt="2024-07-17T11:06:30.810" v="2" actId="1076"/>
          <ac:picMkLst>
            <pc:docMk/>
            <pc:sldMk cId="3253127397" sldId="263"/>
            <ac:picMk id="5" creationId="{A4B733C2-A8CD-0A93-3B91-475D9A67DAAA}"/>
          </ac:picMkLst>
        </pc:picChg>
      </pc:sldChg>
      <pc:sldChg chg="addSp modSp modNotesTx">
        <pc:chgData name="Hp Unit" userId="86ec350514542ee1" providerId="LiveId" clId="{ACF6FA63-BF2B-4202-840C-7420BD8082E8}" dt="2024-08-05T13:22:58.012" v="170" actId="20577"/>
        <pc:sldMkLst>
          <pc:docMk/>
          <pc:sldMk cId="3009935042" sldId="264"/>
        </pc:sldMkLst>
        <pc:picChg chg="add mod">
          <ac:chgData name="Hp Unit" userId="86ec350514542ee1" providerId="LiveId" clId="{ACF6FA63-BF2B-4202-840C-7420BD8082E8}" dt="2024-07-22T11:51:36.866" v="154"/>
          <ac:picMkLst>
            <pc:docMk/>
            <pc:sldMk cId="3009935042" sldId="264"/>
            <ac:picMk id="3" creationId="{FD762B2C-EC4E-12BE-F980-8964D6AFD168}"/>
          </ac:picMkLst>
        </pc:picChg>
      </pc:sldChg>
      <pc:sldChg chg="addSp modSp mod modNotesTx">
        <pc:chgData name="Hp Unit" userId="86ec350514542ee1" providerId="LiveId" clId="{ACF6FA63-BF2B-4202-840C-7420BD8082E8}" dt="2024-07-22T11:52:00.326" v="160"/>
        <pc:sldMkLst>
          <pc:docMk/>
          <pc:sldMk cId="2278256067" sldId="265"/>
        </pc:sldMkLst>
        <pc:spChg chg="mod">
          <ac:chgData name="Hp Unit" userId="86ec350514542ee1" providerId="LiveId" clId="{ACF6FA63-BF2B-4202-840C-7420BD8082E8}" dt="2024-07-22T11:51:54.200" v="158" actId="1076"/>
          <ac:spMkLst>
            <pc:docMk/>
            <pc:sldMk cId="2278256067" sldId="265"/>
            <ac:spMk id="2" creationId="{587EEB01-2E2A-FC26-5711-CAACF6578D11}"/>
          </ac:spMkLst>
        </pc:spChg>
        <pc:picChg chg="add mod">
          <ac:chgData name="Hp Unit" userId="86ec350514542ee1" providerId="LiveId" clId="{ACF6FA63-BF2B-4202-840C-7420BD8082E8}" dt="2024-07-22T11:51:38.713" v="155"/>
          <ac:picMkLst>
            <pc:docMk/>
            <pc:sldMk cId="2278256067" sldId="265"/>
            <ac:picMk id="3" creationId="{9E23967A-D4EB-AC3F-AFA8-E9B839209DDB}"/>
          </ac:picMkLst>
        </pc:picChg>
        <pc:picChg chg="add mod">
          <ac:chgData name="Hp Unit" userId="86ec350514542ee1" providerId="LiveId" clId="{ACF6FA63-BF2B-4202-840C-7420BD8082E8}" dt="2024-07-22T11:52:00.326" v="160"/>
          <ac:picMkLst>
            <pc:docMk/>
            <pc:sldMk cId="2278256067" sldId="265"/>
            <ac:picMk id="4" creationId="{25661486-3024-41DB-D27C-4DD42E5CEF81}"/>
          </ac:picMkLst>
        </pc:picChg>
      </pc:sldChg>
      <pc:sldChg chg="addSp modSp">
        <pc:chgData name="Hp Unit" userId="86ec350514542ee1" providerId="LiveId" clId="{ACF6FA63-BF2B-4202-840C-7420BD8082E8}" dt="2024-07-22T11:51:58.168" v="159"/>
        <pc:sldMkLst>
          <pc:docMk/>
          <pc:sldMk cId="3729593751" sldId="266"/>
        </pc:sldMkLst>
        <pc:picChg chg="add mod">
          <ac:chgData name="Hp Unit" userId="86ec350514542ee1" providerId="LiveId" clId="{ACF6FA63-BF2B-4202-840C-7420BD8082E8}" dt="2024-07-22T11:51:58.168" v="159"/>
          <ac:picMkLst>
            <pc:docMk/>
            <pc:sldMk cId="3729593751" sldId="266"/>
            <ac:picMk id="3" creationId="{A36A7D57-0560-B8CD-CAC5-0E7E033F4F62}"/>
          </ac:picMkLst>
        </pc:picChg>
      </pc:sldChg>
      <pc:sldChg chg="addSp modSp modNotesTx">
        <pc:chgData name="Hp Unit" userId="86ec350514542ee1" providerId="LiveId" clId="{ACF6FA63-BF2B-4202-840C-7420BD8082E8}" dt="2024-07-22T11:52:05.017" v="161"/>
        <pc:sldMkLst>
          <pc:docMk/>
          <pc:sldMk cId="3769240123" sldId="267"/>
        </pc:sldMkLst>
        <pc:picChg chg="add mod">
          <ac:chgData name="Hp Unit" userId="86ec350514542ee1" providerId="LiveId" clId="{ACF6FA63-BF2B-4202-840C-7420BD8082E8}" dt="2024-07-22T11:52:05.017" v="161"/>
          <ac:picMkLst>
            <pc:docMk/>
            <pc:sldMk cId="3769240123" sldId="267"/>
            <ac:picMk id="3" creationId="{107593AA-AF38-4F4B-8760-601A874E0E9C}"/>
          </ac:picMkLst>
        </pc:picChg>
        <pc:picChg chg="mod">
          <ac:chgData name="Hp Unit" userId="86ec350514542ee1" providerId="LiveId" clId="{ACF6FA63-BF2B-4202-840C-7420BD8082E8}" dt="2024-07-17T11:05:34.339" v="0"/>
          <ac:picMkLst>
            <pc:docMk/>
            <pc:sldMk cId="3769240123" sldId="267"/>
            <ac:picMk id="5" creationId="{4ACE5C10-276A-C045-5674-CB15DD4DEF25}"/>
          </ac:picMkLst>
        </pc:picChg>
      </pc:sldChg>
      <pc:sldChg chg="addSp modSp modNotesTx">
        <pc:chgData name="Hp Unit" userId="86ec350514542ee1" providerId="LiveId" clId="{ACF6FA63-BF2B-4202-840C-7420BD8082E8}" dt="2024-07-22T11:52:07.011" v="162"/>
        <pc:sldMkLst>
          <pc:docMk/>
          <pc:sldMk cId="1866821240" sldId="268"/>
        </pc:sldMkLst>
        <pc:picChg chg="add mod">
          <ac:chgData name="Hp Unit" userId="86ec350514542ee1" providerId="LiveId" clId="{ACF6FA63-BF2B-4202-840C-7420BD8082E8}" dt="2024-07-22T11:52:07.011" v="162"/>
          <ac:picMkLst>
            <pc:docMk/>
            <pc:sldMk cId="1866821240" sldId="268"/>
            <ac:picMk id="3" creationId="{0F7E46AE-3E24-B350-8AA3-A101E9E6AA6B}"/>
          </ac:picMkLst>
        </pc:picChg>
      </pc:sldChg>
      <pc:sldChg chg="addSp modSp">
        <pc:chgData name="Hp Unit" userId="86ec350514542ee1" providerId="LiveId" clId="{ACF6FA63-BF2B-4202-840C-7420BD8082E8}" dt="2024-07-22T11:52:56.104" v="165"/>
        <pc:sldMkLst>
          <pc:docMk/>
          <pc:sldMk cId="1723644149" sldId="269"/>
        </pc:sldMkLst>
        <pc:picChg chg="add mod">
          <ac:chgData name="Hp Unit" userId="86ec350514542ee1" providerId="LiveId" clId="{ACF6FA63-BF2B-4202-840C-7420BD8082E8}" dt="2024-07-22T11:52:56.104" v="165"/>
          <ac:picMkLst>
            <pc:docMk/>
            <pc:sldMk cId="1723644149" sldId="269"/>
            <ac:picMk id="2" creationId="{00D3D979-5377-CCCD-2470-DD988D8DE865}"/>
          </ac:picMkLst>
        </pc:picChg>
      </pc:sldChg>
      <pc:sldChg chg="new del">
        <pc:chgData name="Hp Unit" userId="86ec350514542ee1" providerId="LiveId" clId="{ACF6FA63-BF2B-4202-840C-7420BD8082E8}" dt="2024-07-22T11:52:51.819" v="164" actId="47"/>
        <pc:sldMkLst>
          <pc:docMk/>
          <pc:sldMk cId="461260710" sldId="270"/>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259950-0563-4B91-B3E5-2509689B9F70}"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2B87513-CA85-4B35-B309-B19B1D978554}">
      <dgm:prSet/>
      <dgm:spPr/>
      <dgm:t>
        <a:bodyPr/>
        <a:lstStyle/>
        <a:p>
          <a:pPr>
            <a:defRPr cap="all"/>
          </a:pPr>
          <a:r>
            <a:rPr lang="en-GB" dirty="0" err="1"/>
            <a:t>SAMEWERKING</a:t>
          </a:r>
          <a:endParaRPr lang="en-US" dirty="0"/>
        </a:p>
      </dgm:t>
    </dgm:pt>
    <dgm:pt modelId="{F366FD15-89DC-4875-BB22-5AB5C9C36591}" type="parTrans" cxnId="{4BBEEEE7-791D-442C-A89E-43FB43C43EF5}">
      <dgm:prSet/>
      <dgm:spPr/>
      <dgm:t>
        <a:bodyPr/>
        <a:lstStyle/>
        <a:p>
          <a:endParaRPr lang="en-US"/>
        </a:p>
      </dgm:t>
    </dgm:pt>
    <dgm:pt modelId="{FE6538C0-A3EB-427A-95E7-9641CDE43E69}" type="sibTrans" cxnId="{4BBEEEE7-791D-442C-A89E-43FB43C43EF5}">
      <dgm:prSet/>
      <dgm:spPr/>
      <dgm:t>
        <a:bodyPr/>
        <a:lstStyle/>
        <a:p>
          <a:endParaRPr lang="en-US"/>
        </a:p>
      </dgm:t>
    </dgm:pt>
    <dgm:pt modelId="{F45AAD88-F1D3-4FB4-854A-3BAE71D4EAA1}">
      <dgm:prSet/>
      <dgm:spPr/>
      <dgm:t>
        <a:bodyPr/>
        <a:lstStyle/>
        <a:p>
          <a:pPr>
            <a:defRPr cap="all"/>
          </a:pPr>
          <a:r>
            <a:rPr lang="en-GB" dirty="0" err="1"/>
            <a:t>BESTUUR</a:t>
          </a:r>
          <a:r>
            <a:rPr lang="en-GB" dirty="0"/>
            <a:t> EN </a:t>
          </a:r>
          <a:r>
            <a:rPr lang="en-GB" dirty="0" err="1"/>
            <a:t>BESKERMING</a:t>
          </a:r>
          <a:endParaRPr lang="en-US" dirty="0"/>
        </a:p>
      </dgm:t>
    </dgm:pt>
    <dgm:pt modelId="{3743494F-252B-4286-BEF6-03ECC46A171C}" type="parTrans" cxnId="{018A183F-2AE7-4E1E-83BB-0362749C5ABE}">
      <dgm:prSet/>
      <dgm:spPr/>
      <dgm:t>
        <a:bodyPr/>
        <a:lstStyle/>
        <a:p>
          <a:endParaRPr lang="en-US"/>
        </a:p>
      </dgm:t>
    </dgm:pt>
    <dgm:pt modelId="{CEDA9EAE-BAA3-4BE5-82D3-FC529BFD9B83}" type="sibTrans" cxnId="{018A183F-2AE7-4E1E-83BB-0362749C5ABE}">
      <dgm:prSet/>
      <dgm:spPr/>
      <dgm:t>
        <a:bodyPr/>
        <a:lstStyle/>
        <a:p>
          <a:endParaRPr lang="en-US"/>
        </a:p>
      </dgm:t>
    </dgm:pt>
    <dgm:pt modelId="{37A9579A-A990-411E-B621-16A335FA7489}">
      <dgm:prSet/>
      <dgm:spPr/>
      <dgm:t>
        <a:bodyPr/>
        <a:lstStyle/>
        <a:p>
          <a:pPr>
            <a:defRPr cap="all"/>
          </a:pPr>
          <a:r>
            <a:rPr lang="en-GB" dirty="0" err="1"/>
            <a:t>VOLHOUBARE</a:t>
          </a:r>
          <a:r>
            <a:rPr lang="en-GB" dirty="0"/>
            <a:t> </a:t>
          </a:r>
          <a:r>
            <a:rPr lang="en-GB" dirty="0" err="1"/>
            <a:t>ONTWIKKELING</a:t>
          </a:r>
          <a:endParaRPr lang="en-US" dirty="0"/>
        </a:p>
      </dgm:t>
    </dgm:pt>
    <dgm:pt modelId="{33499913-31C6-4D85-87D1-5EB8BD93FC74}" type="parTrans" cxnId="{D83AC3E6-7A5E-4D58-8791-627DA272C2EC}">
      <dgm:prSet/>
      <dgm:spPr/>
      <dgm:t>
        <a:bodyPr/>
        <a:lstStyle/>
        <a:p>
          <a:endParaRPr lang="en-US"/>
        </a:p>
      </dgm:t>
    </dgm:pt>
    <dgm:pt modelId="{C7D1BC51-AFEF-4F09-907D-32BEC8625184}" type="sibTrans" cxnId="{D83AC3E6-7A5E-4D58-8791-627DA272C2EC}">
      <dgm:prSet/>
      <dgm:spPr/>
      <dgm:t>
        <a:bodyPr/>
        <a:lstStyle/>
        <a:p>
          <a:endParaRPr lang="en-US"/>
        </a:p>
      </dgm:t>
    </dgm:pt>
    <dgm:pt modelId="{3804DD31-F1B1-4F19-8025-EC1FB858DB75}" type="pres">
      <dgm:prSet presAssocID="{74259950-0563-4B91-B3E5-2509689B9F70}" presName="root" presStyleCnt="0">
        <dgm:presLayoutVars>
          <dgm:dir/>
          <dgm:resizeHandles val="exact"/>
        </dgm:presLayoutVars>
      </dgm:prSet>
      <dgm:spPr/>
    </dgm:pt>
    <dgm:pt modelId="{1755F08A-20FF-4D37-8146-BDDEADC6F7BD}" type="pres">
      <dgm:prSet presAssocID="{82B87513-CA85-4B35-B309-B19B1D978554}" presName="compNode" presStyleCnt="0"/>
      <dgm:spPr/>
    </dgm:pt>
    <dgm:pt modelId="{2D6AE257-4A5B-4281-B7BC-C3B6E1D67DA9}" type="pres">
      <dgm:prSet presAssocID="{82B87513-CA85-4B35-B309-B19B1D978554}" presName="iconBgRect" presStyleLbl="bgShp" presStyleIdx="0" presStyleCnt="3"/>
      <dgm:spPr>
        <a:prstGeom prst="round2DiagRect">
          <a:avLst>
            <a:gd name="adj1" fmla="val 29727"/>
            <a:gd name="adj2" fmla="val 0"/>
          </a:avLst>
        </a:prstGeom>
      </dgm:spPr>
    </dgm:pt>
    <dgm:pt modelId="{372BD5C3-6EE8-4AC4-B31D-FAC65A6DBD25}" type="pres">
      <dgm:prSet presAssocID="{82B87513-CA85-4B35-B309-B19B1D97855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F9C670C1-076E-44CF-9B84-5402E85D255D}" type="pres">
      <dgm:prSet presAssocID="{82B87513-CA85-4B35-B309-B19B1D978554}" presName="spaceRect" presStyleCnt="0"/>
      <dgm:spPr/>
    </dgm:pt>
    <dgm:pt modelId="{FDFCDC1D-FCE0-4B61-B218-065880A716CF}" type="pres">
      <dgm:prSet presAssocID="{82B87513-CA85-4B35-B309-B19B1D978554}" presName="textRect" presStyleLbl="revTx" presStyleIdx="0" presStyleCnt="3">
        <dgm:presLayoutVars>
          <dgm:chMax val="1"/>
          <dgm:chPref val="1"/>
        </dgm:presLayoutVars>
      </dgm:prSet>
      <dgm:spPr/>
    </dgm:pt>
    <dgm:pt modelId="{10223DBC-1C64-4F1A-9AE7-876B1C22768B}" type="pres">
      <dgm:prSet presAssocID="{FE6538C0-A3EB-427A-95E7-9641CDE43E69}" presName="sibTrans" presStyleCnt="0"/>
      <dgm:spPr/>
    </dgm:pt>
    <dgm:pt modelId="{AEFA035A-A572-46AF-997F-93149B981BCE}" type="pres">
      <dgm:prSet presAssocID="{F45AAD88-F1D3-4FB4-854A-3BAE71D4EAA1}" presName="compNode" presStyleCnt="0"/>
      <dgm:spPr/>
    </dgm:pt>
    <dgm:pt modelId="{26C3B8B0-A5A4-4A22-9951-76BB8BCDEBAE}" type="pres">
      <dgm:prSet presAssocID="{F45AAD88-F1D3-4FB4-854A-3BAE71D4EAA1}" presName="iconBgRect" presStyleLbl="bgShp" presStyleIdx="1" presStyleCnt="3"/>
      <dgm:spPr>
        <a:prstGeom prst="round2DiagRect">
          <a:avLst>
            <a:gd name="adj1" fmla="val 29727"/>
            <a:gd name="adj2" fmla="val 0"/>
          </a:avLst>
        </a:prstGeom>
      </dgm:spPr>
    </dgm:pt>
    <dgm:pt modelId="{55046848-D808-4C8A-8461-9D0E7AC131D2}" type="pres">
      <dgm:prSet presAssocID="{F45AAD88-F1D3-4FB4-854A-3BAE71D4EAA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FF5792AB-9693-4C62-A73A-0C4A8ACA00A2}" type="pres">
      <dgm:prSet presAssocID="{F45AAD88-F1D3-4FB4-854A-3BAE71D4EAA1}" presName="spaceRect" presStyleCnt="0"/>
      <dgm:spPr/>
    </dgm:pt>
    <dgm:pt modelId="{D3BF6B17-E272-46A6-8DE8-4718927A5FA9}" type="pres">
      <dgm:prSet presAssocID="{F45AAD88-F1D3-4FB4-854A-3BAE71D4EAA1}" presName="textRect" presStyleLbl="revTx" presStyleIdx="1" presStyleCnt="3">
        <dgm:presLayoutVars>
          <dgm:chMax val="1"/>
          <dgm:chPref val="1"/>
        </dgm:presLayoutVars>
      </dgm:prSet>
      <dgm:spPr/>
    </dgm:pt>
    <dgm:pt modelId="{217B1534-4515-45AA-A6F9-C4863BAACF28}" type="pres">
      <dgm:prSet presAssocID="{CEDA9EAE-BAA3-4BE5-82D3-FC529BFD9B83}" presName="sibTrans" presStyleCnt="0"/>
      <dgm:spPr/>
    </dgm:pt>
    <dgm:pt modelId="{248AEBAF-29E2-46B7-90AA-7AC4A27D09DD}" type="pres">
      <dgm:prSet presAssocID="{37A9579A-A990-411E-B621-16A335FA7489}" presName="compNode" presStyleCnt="0"/>
      <dgm:spPr/>
    </dgm:pt>
    <dgm:pt modelId="{9DF7FFBF-7559-465F-99FC-102B23E28888}" type="pres">
      <dgm:prSet presAssocID="{37A9579A-A990-411E-B621-16A335FA7489}" presName="iconBgRect" presStyleLbl="bgShp" presStyleIdx="2" presStyleCnt="3"/>
      <dgm:spPr>
        <a:prstGeom prst="round2DiagRect">
          <a:avLst>
            <a:gd name="adj1" fmla="val 29727"/>
            <a:gd name="adj2" fmla="val 0"/>
          </a:avLst>
        </a:prstGeom>
      </dgm:spPr>
    </dgm:pt>
    <dgm:pt modelId="{FA9D3F47-3BB5-4A6C-A287-47C19A30D353}" type="pres">
      <dgm:prSet presAssocID="{37A9579A-A990-411E-B621-16A335FA748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ciduous tree"/>
        </a:ext>
      </dgm:extLst>
    </dgm:pt>
    <dgm:pt modelId="{89F3B4D8-113E-4FCF-B657-904CBE7724AA}" type="pres">
      <dgm:prSet presAssocID="{37A9579A-A990-411E-B621-16A335FA7489}" presName="spaceRect" presStyleCnt="0"/>
      <dgm:spPr/>
    </dgm:pt>
    <dgm:pt modelId="{16E4102A-0BB0-4169-92A0-3E7912FDC016}" type="pres">
      <dgm:prSet presAssocID="{37A9579A-A990-411E-B621-16A335FA7489}" presName="textRect" presStyleLbl="revTx" presStyleIdx="2" presStyleCnt="3">
        <dgm:presLayoutVars>
          <dgm:chMax val="1"/>
          <dgm:chPref val="1"/>
        </dgm:presLayoutVars>
      </dgm:prSet>
      <dgm:spPr/>
    </dgm:pt>
  </dgm:ptLst>
  <dgm:cxnLst>
    <dgm:cxn modelId="{3F80120A-1F8B-45F3-AB72-DF191E11638C}" type="presOf" srcId="{82B87513-CA85-4B35-B309-B19B1D978554}" destId="{FDFCDC1D-FCE0-4B61-B218-065880A716CF}" srcOrd="0" destOrd="0" presId="urn:microsoft.com/office/officeart/2018/5/layout/IconLeafLabelList"/>
    <dgm:cxn modelId="{018A183F-2AE7-4E1E-83BB-0362749C5ABE}" srcId="{74259950-0563-4B91-B3E5-2509689B9F70}" destId="{F45AAD88-F1D3-4FB4-854A-3BAE71D4EAA1}" srcOrd="1" destOrd="0" parTransId="{3743494F-252B-4286-BEF6-03ECC46A171C}" sibTransId="{CEDA9EAE-BAA3-4BE5-82D3-FC529BFD9B83}"/>
    <dgm:cxn modelId="{AF56D9BA-84D6-4421-BDB1-01BCB70F2D4E}" type="presOf" srcId="{37A9579A-A990-411E-B621-16A335FA7489}" destId="{16E4102A-0BB0-4169-92A0-3E7912FDC016}" srcOrd="0" destOrd="0" presId="urn:microsoft.com/office/officeart/2018/5/layout/IconLeafLabelList"/>
    <dgm:cxn modelId="{99DCF1C1-7CFE-4A38-870E-DC3455EDD836}" type="presOf" srcId="{74259950-0563-4B91-B3E5-2509689B9F70}" destId="{3804DD31-F1B1-4F19-8025-EC1FB858DB75}" srcOrd="0" destOrd="0" presId="urn:microsoft.com/office/officeart/2018/5/layout/IconLeafLabelList"/>
    <dgm:cxn modelId="{D83AC3E6-7A5E-4D58-8791-627DA272C2EC}" srcId="{74259950-0563-4B91-B3E5-2509689B9F70}" destId="{37A9579A-A990-411E-B621-16A335FA7489}" srcOrd="2" destOrd="0" parTransId="{33499913-31C6-4D85-87D1-5EB8BD93FC74}" sibTransId="{C7D1BC51-AFEF-4F09-907D-32BEC8625184}"/>
    <dgm:cxn modelId="{4BBEEEE7-791D-442C-A89E-43FB43C43EF5}" srcId="{74259950-0563-4B91-B3E5-2509689B9F70}" destId="{82B87513-CA85-4B35-B309-B19B1D978554}" srcOrd="0" destOrd="0" parTransId="{F366FD15-89DC-4875-BB22-5AB5C9C36591}" sibTransId="{FE6538C0-A3EB-427A-95E7-9641CDE43E69}"/>
    <dgm:cxn modelId="{462CF5F3-B8AF-4651-B913-0CB546B39024}" type="presOf" srcId="{F45AAD88-F1D3-4FB4-854A-3BAE71D4EAA1}" destId="{D3BF6B17-E272-46A6-8DE8-4718927A5FA9}" srcOrd="0" destOrd="0" presId="urn:microsoft.com/office/officeart/2018/5/layout/IconLeafLabelList"/>
    <dgm:cxn modelId="{43A56F73-AF6A-49AA-8E21-A0E756A99BB4}" type="presParOf" srcId="{3804DD31-F1B1-4F19-8025-EC1FB858DB75}" destId="{1755F08A-20FF-4D37-8146-BDDEADC6F7BD}" srcOrd="0" destOrd="0" presId="urn:microsoft.com/office/officeart/2018/5/layout/IconLeafLabelList"/>
    <dgm:cxn modelId="{00C5BC07-46F2-43D7-BFA9-6A7201BA6ED6}" type="presParOf" srcId="{1755F08A-20FF-4D37-8146-BDDEADC6F7BD}" destId="{2D6AE257-4A5B-4281-B7BC-C3B6E1D67DA9}" srcOrd="0" destOrd="0" presId="urn:microsoft.com/office/officeart/2018/5/layout/IconLeafLabelList"/>
    <dgm:cxn modelId="{7D93E1FF-4419-44E9-A26F-F9515509E942}" type="presParOf" srcId="{1755F08A-20FF-4D37-8146-BDDEADC6F7BD}" destId="{372BD5C3-6EE8-4AC4-B31D-FAC65A6DBD25}" srcOrd="1" destOrd="0" presId="urn:microsoft.com/office/officeart/2018/5/layout/IconLeafLabelList"/>
    <dgm:cxn modelId="{D788197A-C974-4EF3-998E-21710DA0CD9A}" type="presParOf" srcId="{1755F08A-20FF-4D37-8146-BDDEADC6F7BD}" destId="{F9C670C1-076E-44CF-9B84-5402E85D255D}" srcOrd="2" destOrd="0" presId="urn:microsoft.com/office/officeart/2018/5/layout/IconLeafLabelList"/>
    <dgm:cxn modelId="{DD789E0D-05E7-4DE9-9B36-3C81D815FF6B}" type="presParOf" srcId="{1755F08A-20FF-4D37-8146-BDDEADC6F7BD}" destId="{FDFCDC1D-FCE0-4B61-B218-065880A716CF}" srcOrd="3" destOrd="0" presId="urn:microsoft.com/office/officeart/2018/5/layout/IconLeafLabelList"/>
    <dgm:cxn modelId="{871A376A-6126-4C78-98DC-C8F8D1340B57}" type="presParOf" srcId="{3804DD31-F1B1-4F19-8025-EC1FB858DB75}" destId="{10223DBC-1C64-4F1A-9AE7-876B1C22768B}" srcOrd="1" destOrd="0" presId="urn:microsoft.com/office/officeart/2018/5/layout/IconLeafLabelList"/>
    <dgm:cxn modelId="{9761A6EE-76A8-479A-8A30-263CEC9C720C}" type="presParOf" srcId="{3804DD31-F1B1-4F19-8025-EC1FB858DB75}" destId="{AEFA035A-A572-46AF-997F-93149B981BCE}" srcOrd="2" destOrd="0" presId="urn:microsoft.com/office/officeart/2018/5/layout/IconLeafLabelList"/>
    <dgm:cxn modelId="{47A8F682-E38C-483C-B4CC-B7C46C2FE6F2}" type="presParOf" srcId="{AEFA035A-A572-46AF-997F-93149B981BCE}" destId="{26C3B8B0-A5A4-4A22-9951-76BB8BCDEBAE}" srcOrd="0" destOrd="0" presId="urn:microsoft.com/office/officeart/2018/5/layout/IconLeafLabelList"/>
    <dgm:cxn modelId="{2DE7C5E9-5AA4-4736-A283-778A9E3B46C7}" type="presParOf" srcId="{AEFA035A-A572-46AF-997F-93149B981BCE}" destId="{55046848-D808-4C8A-8461-9D0E7AC131D2}" srcOrd="1" destOrd="0" presId="urn:microsoft.com/office/officeart/2018/5/layout/IconLeafLabelList"/>
    <dgm:cxn modelId="{B6F15476-426D-4886-96D6-F4892E38A184}" type="presParOf" srcId="{AEFA035A-A572-46AF-997F-93149B981BCE}" destId="{FF5792AB-9693-4C62-A73A-0C4A8ACA00A2}" srcOrd="2" destOrd="0" presId="urn:microsoft.com/office/officeart/2018/5/layout/IconLeafLabelList"/>
    <dgm:cxn modelId="{837377B2-02C0-40A2-86F1-46060F155457}" type="presParOf" srcId="{AEFA035A-A572-46AF-997F-93149B981BCE}" destId="{D3BF6B17-E272-46A6-8DE8-4718927A5FA9}" srcOrd="3" destOrd="0" presId="urn:microsoft.com/office/officeart/2018/5/layout/IconLeafLabelList"/>
    <dgm:cxn modelId="{9987765A-51FD-4CF0-9B86-7C1CE1197E3E}" type="presParOf" srcId="{3804DD31-F1B1-4F19-8025-EC1FB858DB75}" destId="{217B1534-4515-45AA-A6F9-C4863BAACF28}" srcOrd="3" destOrd="0" presId="urn:microsoft.com/office/officeart/2018/5/layout/IconLeafLabelList"/>
    <dgm:cxn modelId="{C9B612EE-47B4-43F5-8AAF-822E0173FFA7}" type="presParOf" srcId="{3804DD31-F1B1-4F19-8025-EC1FB858DB75}" destId="{248AEBAF-29E2-46B7-90AA-7AC4A27D09DD}" srcOrd="4" destOrd="0" presId="urn:microsoft.com/office/officeart/2018/5/layout/IconLeafLabelList"/>
    <dgm:cxn modelId="{D59342C4-7E6C-42E6-973E-8D3665CA6EAE}" type="presParOf" srcId="{248AEBAF-29E2-46B7-90AA-7AC4A27D09DD}" destId="{9DF7FFBF-7559-465F-99FC-102B23E28888}" srcOrd="0" destOrd="0" presId="urn:microsoft.com/office/officeart/2018/5/layout/IconLeafLabelList"/>
    <dgm:cxn modelId="{9926BD43-4756-4367-A06A-31F0410B50DF}" type="presParOf" srcId="{248AEBAF-29E2-46B7-90AA-7AC4A27D09DD}" destId="{FA9D3F47-3BB5-4A6C-A287-47C19A30D353}" srcOrd="1" destOrd="0" presId="urn:microsoft.com/office/officeart/2018/5/layout/IconLeafLabelList"/>
    <dgm:cxn modelId="{EA2F3FBA-57E1-48DE-BCF5-EE1225F7F272}" type="presParOf" srcId="{248AEBAF-29E2-46B7-90AA-7AC4A27D09DD}" destId="{89F3B4D8-113E-4FCF-B657-904CBE7724AA}" srcOrd="2" destOrd="0" presId="urn:microsoft.com/office/officeart/2018/5/layout/IconLeafLabelList"/>
    <dgm:cxn modelId="{584D6E91-A308-4FD1-9FE5-BE0605D66922}" type="presParOf" srcId="{248AEBAF-29E2-46B7-90AA-7AC4A27D09DD}" destId="{16E4102A-0BB0-4169-92A0-3E7912FDC016}"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AE257-4A5B-4281-B7BC-C3B6E1D67DA9}">
      <dsp:nvSpPr>
        <dsp:cNvPr id="0" name=""/>
        <dsp:cNvSpPr/>
      </dsp:nvSpPr>
      <dsp:spPr>
        <a:xfrm>
          <a:off x="607331" y="368734"/>
          <a:ext cx="1784250" cy="178425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2BD5C3-6EE8-4AC4-B31D-FAC65A6DBD25}">
      <dsp:nvSpPr>
        <dsp:cNvPr id="0" name=""/>
        <dsp:cNvSpPr/>
      </dsp:nvSpPr>
      <dsp:spPr>
        <a:xfrm>
          <a:off x="987581" y="748984"/>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FCDC1D-FCE0-4B61-B218-065880A716CF}">
      <dsp:nvSpPr>
        <dsp:cNvPr id="0" name=""/>
        <dsp:cNvSpPr/>
      </dsp:nvSpPr>
      <dsp:spPr>
        <a:xfrm>
          <a:off x="36956" y="2708735"/>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kern="1200" dirty="0" err="1"/>
            <a:t>SAMEWERKING</a:t>
          </a:r>
          <a:endParaRPr lang="en-US" sz="2500" kern="1200" dirty="0"/>
        </a:p>
      </dsp:txBody>
      <dsp:txXfrm>
        <a:off x="36956" y="2708735"/>
        <a:ext cx="2925000" cy="720000"/>
      </dsp:txXfrm>
    </dsp:sp>
    <dsp:sp modelId="{26C3B8B0-A5A4-4A22-9951-76BB8BCDEBAE}">
      <dsp:nvSpPr>
        <dsp:cNvPr id="0" name=""/>
        <dsp:cNvSpPr/>
      </dsp:nvSpPr>
      <dsp:spPr>
        <a:xfrm>
          <a:off x="4044206" y="368734"/>
          <a:ext cx="1784250" cy="178425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046848-D808-4C8A-8461-9D0E7AC131D2}">
      <dsp:nvSpPr>
        <dsp:cNvPr id="0" name=""/>
        <dsp:cNvSpPr/>
      </dsp:nvSpPr>
      <dsp:spPr>
        <a:xfrm>
          <a:off x="4424456" y="748984"/>
          <a:ext cx="1023750" cy="1023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BF6B17-E272-46A6-8DE8-4718927A5FA9}">
      <dsp:nvSpPr>
        <dsp:cNvPr id="0" name=""/>
        <dsp:cNvSpPr/>
      </dsp:nvSpPr>
      <dsp:spPr>
        <a:xfrm>
          <a:off x="3473831" y="2708735"/>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kern="1200" dirty="0" err="1"/>
            <a:t>BESTUUR</a:t>
          </a:r>
          <a:r>
            <a:rPr lang="en-GB" sz="2500" kern="1200" dirty="0"/>
            <a:t> EN </a:t>
          </a:r>
          <a:r>
            <a:rPr lang="en-GB" sz="2500" kern="1200" dirty="0" err="1"/>
            <a:t>BESKERMING</a:t>
          </a:r>
          <a:endParaRPr lang="en-US" sz="2500" kern="1200" dirty="0"/>
        </a:p>
      </dsp:txBody>
      <dsp:txXfrm>
        <a:off x="3473831" y="2708735"/>
        <a:ext cx="2925000" cy="720000"/>
      </dsp:txXfrm>
    </dsp:sp>
    <dsp:sp modelId="{9DF7FFBF-7559-465F-99FC-102B23E28888}">
      <dsp:nvSpPr>
        <dsp:cNvPr id="0" name=""/>
        <dsp:cNvSpPr/>
      </dsp:nvSpPr>
      <dsp:spPr>
        <a:xfrm>
          <a:off x="7481081" y="368734"/>
          <a:ext cx="1784250" cy="178425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9D3F47-3BB5-4A6C-A287-47C19A30D353}">
      <dsp:nvSpPr>
        <dsp:cNvPr id="0" name=""/>
        <dsp:cNvSpPr/>
      </dsp:nvSpPr>
      <dsp:spPr>
        <a:xfrm>
          <a:off x="7861331" y="748984"/>
          <a:ext cx="1023750" cy="10237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E4102A-0BB0-4169-92A0-3E7912FDC016}">
      <dsp:nvSpPr>
        <dsp:cNvPr id="0" name=""/>
        <dsp:cNvSpPr/>
      </dsp:nvSpPr>
      <dsp:spPr>
        <a:xfrm>
          <a:off x="6910706" y="2708735"/>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kern="1200" dirty="0" err="1"/>
            <a:t>VOLHOUBARE</a:t>
          </a:r>
          <a:r>
            <a:rPr lang="en-GB" sz="2500" kern="1200" dirty="0"/>
            <a:t> </a:t>
          </a:r>
          <a:r>
            <a:rPr lang="en-GB" sz="2500" kern="1200" dirty="0" err="1"/>
            <a:t>ONTWIKKELING</a:t>
          </a:r>
          <a:endParaRPr lang="en-US" sz="2500" kern="1200" dirty="0"/>
        </a:p>
      </dsp:txBody>
      <dsp:txXfrm>
        <a:off x="6910706" y="2708735"/>
        <a:ext cx="2925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68357-9351-4049-8FC0-64C432DAAF69}" type="datetimeFigureOut">
              <a:rPr lang="en-US" smtClean="0"/>
              <a:t>8/14/2024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00A9A-104C-497E-9BB1-2167BB4F8EEF}" type="slidenum">
              <a:rPr lang="en-US" smtClean="0"/>
              <a:t>‹#›</a:t>
            </a:fld>
            <a:endParaRPr lang="en-US"/>
          </a:p>
        </p:txBody>
      </p:sp>
    </p:spTree>
    <p:extLst>
      <p:ext uri="{BB962C8B-B14F-4D97-AF65-F5344CB8AC3E}">
        <p14:creationId xmlns:p14="http://schemas.microsoft.com/office/powerpoint/2010/main" val="317376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bdUxO7m40M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Verwelkom die leerders. Laat hulle toe om te gaan sit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Hierdie week begin ons met 'n nuwe lesreeks wat op omgewingsgesondheid fokus. Oor die volgende drie weke sal ons kyk na: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omgewingsgesondheidskwessies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die wette en beleide wat ons omgewing beskerm, en hoe ons tot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omgewingsorg</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kan bydra. </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1</a:t>
            </a:fld>
            <a:endParaRPr lang="en-US"/>
          </a:p>
        </p:txBody>
      </p:sp>
    </p:spTree>
    <p:extLst>
      <p:ext uri="{BB962C8B-B14F-4D97-AF65-F5344CB8AC3E}">
        <p14:creationId xmlns:p14="http://schemas.microsoft.com/office/powerpoint/2010/main" val="1220326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Kyk</a:t>
            </a:r>
            <a:r>
              <a:rPr lang="en-GB" dirty="0"/>
              <a:t> Video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bespreking van hierdie omgewingskwessies kan ontstellend wees. Dit is belangrik om te oorweeg watter aksies ons kan neem om hierdie probleme aan te spreek en op te los.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Regerings regoor die wêreld stel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wette en beleide in plek om die omgewing en ons gesondheid te beskerm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 Suid-Afrika is daar belangrike reëls/wette wat gevolg moet word om te verseker dat ons omgewing skoon en veilig is.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kyk na 'n video wat een van die belangrikste omgewingswette in Suid-Afrika verduidelik: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Kyk: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The</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South</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African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Environmental</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Legal</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Framework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to</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Sustain</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Healthy</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Environment</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u="sng" dirty="0">
                <a:solidFill>
                  <a:srgbClr val="0000FF"/>
                </a:solidFill>
                <a:effectLst/>
                <a:latin typeface="Calibri" panose="020F0502020204030204" pitchFamily="34" charset="0"/>
                <a:ea typeface="Arial" panose="020B0604020202020204" pitchFamily="34" charset="0"/>
                <a:cs typeface="Calibri" panose="020F0502020204030204" pitchFamily="34" charset="0"/>
                <a:hlinkClick r:id="rId3"/>
              </a:rPr>
              <a:t>https://www.youtube.com/watch?v=bdUxO7m40MM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(3 min 52 sek)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Hierdie video beklemtoon ons grondwetlike reg  soos in Artikel 24 uiteengesit: </a:t>
            </a:r>
            <a:r>
              <a:rPr lang="af-ZA" sz="1800" dirty="0">
                <a:effectLst/>
                <a:latin typeface="Noto Sans Symbols"/>
                <a:ea typeface="Noto Sans Symbols"/>
                <a:cs typeface="Noto Sans Symbols"/>
              </a:rPr>
              <a:t>Elkeen het die reg... </a:t>
            </a:r>
            <a:endParaRPr lang="en-US" sz="1800" dirty="0">
              <a:effectLst/>
              <a:latin typeface="Noto Sans Symbols"/>
              <a:ea typeface="Noto Sans Symbols"/>
              <a:cs typeface="Noto Sans Symbols"/>
            </a:endParaRPr>
          </a:p>
          <a:p>
            <a:pPr marL="342900" lvl="0" indent="-342900" algn="just">
              <a:lnSpc>
                <a:spcPct val="107000"/>
              </a:lnSpc>
              <a:spcAft>
                <a:spcPts val="800"/>
              </a:spcAf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op 'n omgewing wat nie skadelik vir hul gesondheid of welsyn is nie; en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op die beskerming van die omgewing, ter wille van huidige en toekomstige geslagte.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Om ons reg op 'n gesonde omgewing te geniet, moet ons ook verantwoordelikheid neem vir die beskerming en versorging daarvan.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Ons sal hierdie verantwoordelikheid in die volgende les (Les 2) bespreek. </a:t>
            </a:r>
            <a:endParaRPr lang="en-US" sz="18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10</a:t>
            </a:fld>
            <a:endParaRPr lang="en-US"/>
          </a:p>
        </p:txBody>
      </p:sp>
    </p:spTree>
    <p:extLst>
      <p:ext uri="{BB962C8B-B14F-4D97-AF65-F5344CB8AC3E}">
        <p14:creationId xmlns:p14="http://schemas.microsoft.com/office/powerpoint/2010/main" val="4028345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(3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som vinnig op wat in video gesê is. Die </a:t>
            </a:r>
            <a:r>
              <a:rPr lang="af-ZA" sz="18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WNO</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het verskeie </a:t>
            </a:r>
            <a:r>
              <a:rPr lang="af-ZA" sz="18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sleuteldoelstellings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insluitend: </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 verskeie groepe en organisasies aan te moedig om saam te werk om die omgewing te beskerm.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 seker te maak dat ons ons omgewing verantwoordelik bestuur en beskerm. Dit verskaf riglyne vir die hantering van omgewingskwessies.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 'n balans te vind tussen die beskerming van die omgewing en volhoubare ontwikkeling.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Vra leerders om te verduidelik wat volhoubare ontwikkeling beteken.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914400" algn="l"/>
              </a:tabLst>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Volhoubare ontwikkeling</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dirty="0">
                <a:effectLst/>
                <a:latin typeface="Noto Sans Symbols"/>
                <a:ea typeface="Noto Sans Symbols"/>
                <a:cs typeface="Noto Sans Symbols"/>
              </a:rPr>
              <a:t>is 'n benadering tot groei en menslike ontwikkeling wat daarop gemik is om aan die behoeftes van die huidige generasie te voldoen sonder om die behoeftes van toekomstige geslagte in gevaar te stel.</a:t>
            </a:r>
            <a:endParaRPr lang="en-US" sz="18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11</a:t>
            </a:fld>
            <a:endParaRPr lang="en-US"/>
          </a:p>
        </p:txBody>
      </p:sp>
    </p:spTree>
    <p:extLst>
      <p:ext uri="{BB962C8B-B14F-4D97-AF65-F5344CB8AC3E}">
        <p14:creationId xmlns:p14="http://schemas.microsoft.com/office/powerpoint/2010/main" val="2718466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Individuele</a:t>
            </a:r>
            <a:r>
              <a:rPr lang="en-GB" dirty="0"/>
              <a:t> </a:t>
            </a:r>
            <a:r>
              <a:rPr lang="en-GB" dirty="0" err="1"/>
              <a:t>Aktiwiteit</a:t>
            </a:r>
            <a:r>
              <a:rPr lang="en-GB" dirty="0"/>
              <a:t>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video het verskeie artikels in die Wet op Nasionale Omgewingsbestuur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WNO</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uiteengesit. Kom ons kyk vinnig of jy weet wat elke artikel behels.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2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Werkkaart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moet jy die verskillende omgewingswette by die korrekte beskrywing pas.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Nadat leerders die aktiwiteit voltooi het, kan hulle mekaar se werkkaarte merk.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U kan die antwoorde in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Werkkaart MEMO</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vertoon. </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12</a:t>
            </a:fld>
            <a:endParaRPr lang="en-US"/>
          </a:p>
        </p:txBody>
      </p:sp>
    </p:spTree>
    <p:extLst>
      <p:ext uri="{BB962C8B-B14F-4D97-AF65-F5344CB8AC3E}">
        <p14:creationId xmlns:p14="http://schemas.microsoft.com/office/powerpoint/2010/main" val="76711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Huiswerk</a:t>
            </a:r>
            <a:r>
              <a:rPr lang="en-GB" dirty="0"/>
              <a:t>: </a:t>
            </a:r>
            <a:r>
              <a:rPr lang="en-GB" dirty="0" err="1"/>
              <a:t>Afvaloudit</a:t>
            </a:r>
            <a:r>
              <a:rPr lang="en-GB" dirty="0"/>
              <a:t> (5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Oor twee weke (in Les 3) gaan ons 'n opwindende groepaktiwiteit doen. Jy gaan saam met vier ander leerders werk om 'n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ontwikkel en te implementeer. Ek gaan julle vandag in groepe verdeel en 'n </a:t>
            </a:r>
            <a:r>
              <a:rPr lang="af-ZA" sz="1800" b="1" dirty="0" err="1">
                <a:solidFill>
                  <a:srgbClr val="000000"/>
                </a:solidFill>
                <a:effectLst/>
                <a:highlight>
                  <a:srgbClr val="FFFF00"/>
                </a:highlight>
                <a:latin typeface="Calibri" panose="020F0502020204030204" pitchFamily="34" charset="0"/>
                <a:ea typeface="Arial" panose="020B0604020202020204" pitchFamily="34" charset="0"/>
                <a:cs typeface="Calibri" panose="020F0502020204030204" pitchFamily="34" charset="0"/>
              </a:rPr>
              <a:t>huiswerkaktiwiteit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uitdeel wat julle teen Les 3 moet voltooi.</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Verdeel leerders in groepe van VYF of laat hulle toe om hul eie groepe te kies.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Deel die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a:t>
            </a:r>
            <a:r>
              <a:rPr lang="af-ZA" sz="18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Afvalouditvorm</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aan EEN verteenwoordiger per groep uit.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Instruksies: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julle groepe moet julle op 'n tyd besluit (voor of ná skool of tydens pouses) om 'n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 die skool te doen. Julle moet deur die skool loop en waarnemings maak oor hoe afval gegeneer en weggegooi word. Julle kan ook met onderwysers, personeel en ander leerders praat om inligting in te samel. Julle sal dan die vorm (16 vrae) met julle waarnemings en bevindings moet voltooi. Daar is niks anders wat julle op hierdie stadium hoef te doen nie. Julle moet slegs die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a:t>
            </a:r>
            <a:r>
              <a:rPr lang="af-ZA" sz="18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Afvalouditvorm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voltooi. </a:t>
            </a:r>
            <a:endParaRPr lang="en-US" sz="1800" dirty="0">
              <a:effectLst/>
              <a:latin typeface="Noto Sans Symbols"/>
              <a:ea typeface="Noto Sans Symbols"/>
              <a:cs typeface="Noto Sans Symbols"/>
            </a:endParaRPr>
          </a:p>
          <a:p>
            <a:pPr marL="342900" lvl="0" indent="-342900" algn="just">
              <a:lnSpc>
                <a:spcPct val="115000"/>
              </a:lnSpc>
              <a:spcBef>
                <a:spcPts val="1200"/>
              </a:spcBef>
              <a:spcAft>
                <a:spcPts val="0"/>
              </a:spcAft>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 </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Dit sal raadsaam wees om ander onderwysers en personeel oor hierdie opdrag in te lig om te verseker dat hulle voorbereid is indien hulle deur leerders genader word.</a:t>
            </a:r>
            <a:endParaRPr lang="en-US" sz="18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13</a:t>
            </a:fld>
            <a:endParaRPr lang="en-US"/>
          </a:p>
        </p:txBody>
      </p:sp>
    </p:spTree>
    <p:extLst>
      <p:ext uri="{BB962C8B-B14F-4D97-AF65-F5344CB8AC3E}">
        <p14:creationId xmlns:p14="http://schemas.microsoft.com/office/powerpoint/2010/main" val="825502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(4 min)</a:t>
            </a:r>
          </a:p>
          <a:p>
            <a:endParaRPr lang="en-GB" dirty="0"/>
          </a:p>
          <a:p>
            <a:pPr marL="342900" lvl="0" indent="-342900" algn="just">
              <a:lnSpc>
                <a:spcPct val="115000"/>
              </a:lnSpc>
              <a:buFont typeface="Arial" panose="020B0604020202020204" pitchFamily="34" charset="0"/>
              <a:buChar char="●"/>
            </a:pPr>
            <a:r>
              <a:rPr lang="af-ZA" sz="1800">
                <a:solidFill>
                  <a:srgbClr val="000000"/>
                </a:solidFill>
                <a:effectLst/>
                <a:latin typeface="Calibri" panose="020F0502020204030204" pitchFamily="34" charset="0"/>
                <a:ea typeface="Arial" panose="020B0604020202020204" pitchFamily="34" charset="0"/>
                <a:cs typeface="Calibri" panose="020F0502020204030204" pitchFamily="34" charset="0"/>
              </a:rPr>
              <a:t>Lees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aanhaling op die skyfie: "Die realiteit is dat die natuurlike wêreld besig is om te verander. En ons is heeltemal afhanklik van daardie wêreld. Dit voorsien ons van kos, water en lug. Dit is die kosbaarste ding wat ons het en ons moet dit beskerm." (Sir David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Attenborough</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Vra leerders om oor hierdie aanhaling na te dink en dan die vrae in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3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Werkkaart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beantwoord.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Laat die leerders toe om hierdie aktiwiteit vir die res van die les te voltooi. </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14</a:t>
            </a:fld>
            <a:endParaRPr lang="en-US"/>
          </a:p>
        </p:txBody>
      </p:sp>
    </p:spTree>
    <p:extLst>
      <p:ext uri="{BB962C8B-B14F-4D97-AF65-F5344CB8AC3E}">
        <p14:creationId xmlns:p14="http://schemas.microsoft.com/office/powerpoint/2010/main" val="328599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Voorkennis-vasvra</a:t>
            </a:r>
            <a:r>
              <a:rPr lang="en-GB" dirty="0"/>
              <a:t> (1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Calibri" panose="020F0502020204030204" pitchFamily="34" charset="0"/>
              </a:rPr>
              <a:t>Kom ons begin die les deur vinnig te kyk na wat jy reeds van omgewingsgesondheid weet. As jy onseker is oor enige antwoorde, moenie bekommerd wees nie, ons sal die inhoud in die volgende paar lesse dek.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effectLst/>
                <a:latin typeface="Calibri" panose="020F0502020204030204" pitchFamily="34" charset="0"/>
                <a:ea typeface="Arial" panose="020B0604020202020204" pitchFamily="34" charset="0"/>
                <a:cs typeface="Calibri" panose="020F0502020204030204" pitchFamily="34" charset="0"/>
              </a:rPr>
              <a:t>Ek gaan vyf </a:t>
            </a:r>
            <a:r>
              <a:rPr lang="af-ZA" sz="1800" dirty="0" err="1">
                <a:effectLst/>
                <a:latin typeface="Calibri" panose="020F0502020204030204" pitchFamily="34" charset="0"/>
                <a:ea typeface="Arial" panose="020B0604020202020204" pitchFamily="34" charset="0"/>
                <a:cs typeface="Calibri" panose="020F0502020204030204" pitchFamily="34" charset="0"/>
              </a:rPr>
              <a:t>meervoudigekeuse</a:t>
            </a:r>
            <a:r>
              <a:rPr lang="af-ZA" sz="1800" dirty="0">
                <a:effectLst/>
                <a:latin typeface="Calibri" panose="020F0502020204030204" pitchFamily="34" charset="0"/>
                <a:ea typeface="Arial" panose="020B0604020202020204" pitchFamily="34" charset="0"/>
                <a:cs typeface="Calibri" panose="020F0502020204030204" pitchFamily="34" charset="0"/>
              </a:rPr>
              <a:t>-vrae vertoon (Skyfies 2-6). Skryf die antwoorde op die vrae in </a:t>
            </a:r>
            <a:r>
              <a:rPr lang="af-ZA" sz="1800" b="1" i="1" dirty="0">
                <a:effectLst/>
                <a:latin typeface="Calibri" panose="020F0502020204030204" pitchFamily="34" charset="0"/>
                <a:ea typeface="Arial" panose="020B0604020202020204" pitchFamily="34" charset="0"/>
                <a:cs typeface="Calibri" panose="020F0502020204030204" pitchFamily="34" charset="0"/>
              </a:rPr>
              <a:t>Aktiwiteit 1 </a:t>
            </a:r>
            <a:r>
              <a:rPr lang="af-ZA" sz="1800" dirty="0">
                <a:effectLst/>
                <a:latin typeface="Calibri" panose="020F0502020204030204" pitchFamily="34" charset="0"/>
                <a:ea typeface="Arial" panose="020B0604020202020204" pitchFamily="34" charset="0"/>
                <a:cs typeface="Calibri" panose="020F0502020204030204" pitchFamily="34" charset="0"/>
              </a:rPr>
              <a:t>(</a:t>
            </a:r>
            <a:r>
              <a:rPr lang="af-ZA" sz="1800" b="1" i="1" u="sng" dirty="0">
                <a:effectLst/>
                <a:latin typeface="Calibri" panose="020F0502020204030204" pitchFamily="34" charset="0"/>
                <a:ea typeface="Arial" panose="020B0604020202020204" pitchFamily="34" charset="0"/>
                <a:cs typeface="Calibri" panose="020F0502020204030204" pitchFamily="34" charset="0"/>
              </a:rPr>
              <a:t>Les 1 – Werkkaart</a:t>
            </a:r>
            <a:r>
              <a:rPr lang="af-ZA" sz="1800" dirty="0">
                <a:effectLst/>
                <a:latin typeface="Calibri" panose="020F0502020204030204" pitchFamily="34" charset="0"/>
                <a:ea typeface="Arial" panose="020B0604020202020204" pitchFamily="34" charset="0"/>
                <a:cs typeface="Calibri" panose="020F0502020204030204" pitchFamily="34" charset="0"/>
              </a:rPr>
              <a:t>) neer.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effectLst/>
                <a:latin typeface="Calibri" panose="020F0502020204030204" pitchFamily="34" charset="0"/>
                <a:ea typeface="Arial" panose="020B0604020202020204" pitchFamily="34" charset="0"/>
                <a:cs typeface="Calibri" panose="020F0502020204030204" pitchFamily="34" charset="0"/>
              </a:rPr>
              <a:t>Laat 30 sekondes toe om Vraag 1.1 te beantwoord. </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2</a:t>
            </a:fld>
            <a:endParaRPr lang="en-US"/>
          </a:p>
        </p:txBody>
      </p:sp>
    </p:spTree>
    <p:extLst>
      <p:ext uri="{BB962C8B-B14F-4D97-AF65-F5344CB8AC3E}">
        <p14:creationId xmlns:p14="http://schemas.microsoft.com/office/powerpoint/2010/main" val="1085438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Voorkennis-vasvra</a:t>
            </a:r>
            <a:r>
              <a:rPr lang="en-GB" dirty="0"/>
              <a:t> (30 </a:t>
            </a:r>
            <a:r>
              <a:rPr lang="en-GB" dirty="0" err="1"/>
              <a:t>sek</a:t>
            </a:r>
            <a:r>
              <a:rPr lang="en-GB"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r>
              <a:rPr lang="af-ZA" sz="1800" dirty="0">
                <a:effectLst/>
                <a:latin typeface="Calibri" panose="020F0502020204030204" pitchFamily="34" charset="0"/>
                <a:ea typeface="Arial" panose="020B0604020202020204" pitchFamily="34" charset="0"/>
              </a:rPr>
              <a:t>Laat 30 sekondes toe om Vraag 1.2 te beantwoord.</a:t>
            </a: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3</a:t>
            </a:fld>
            <a:endParaRPr lang="en-US"/>
          </a:p>
        </p:txBody>
      </p:sp>
    </p:spTree>
    <p:extLst>
      <p:ext uri="{BB962C8B-B14F-4D97-AF65-F5344CB8AC3E}">
        <p14:creationId xmlns:p14="http://schemas.microsoft.com/office/powerpoint/2010/main" val="863327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Voorkennis-vasvra</a:t>
            </a:r>
            <a:r>
              <a:rPr lang="en-GB" dirty="0"/>
              <a:t> (30 </a:t>
            </a:r>
            <a:r>
              <a:rPr lang="en-GB" dirty="0" err="1"/>
              <a:t>sek</a:t>
            </a:r>
            <a:r>
              <a:rPr lang="en-GB"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r>
              <a:rPr lang="af-ZA" sz="1800" dirty="0">
                <a:effectLst/>
                <a:latin typeface="Calibri" panose="020F0502020204030204" pitchFamily="34" charset="0"/>
                <a:ea typeface="Arial" panose="020B0604020202020204" pitchFamily="34" charset="0"/>
              </a:rPr>
              <a:t>Laat 30 sekondes toe om Vraag 1.3 te beantwoord.</a:t>
            </a: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4</a:t>
            </a:fld>
            <a:endParaRPr lang="en-US"/>
          </a:p>
        </p:txBody>
      </p:sp>
    </p:spTree>
    <p:extLst>
      <p:ext uri="{BB962C8B-B14F-4D97-AF65-F5344CB8AC3E}">
        <p14:creationId xmlns:p14="http://schemas.microsoft.com/office/powerpoint/2010/main" val="2392712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Voorkennis-vasvra</a:t>
            </a:r>
            <a:r>
              <a:rPr lang="en-GB" dirty="0"/>
              <a:t> (30 </a:t>
            </a:r>
            <a:r>
              <a:rPr lang="en-GB" dirty="0" err="1"/>
              <a:t>sek</a:t>
            </a:r>
            <a:r>
              <a:rPr lang="en-GB"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r>
              <a:rPr lang="af-ZA" sz="1800" dirty="0">
                <a:effectLst/>
                <a:latin typeface="Calibri" panose="020F0502020204030204" pitchFamily="34" charset="0"/>
                <a:ea typeface="Arial" panose="020B0604020202020204" pitchFamily="34" charset="0"/>
              </a:rPr>
              <a:t>Laat 30 sekondes toe om Vraag 1.4 te beantwoord.</a:t>
            </a: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5</a:t>
            </a:fld>
            <a:endParaRPr lang="en-US"/>
          </a:p>
        </p:txBody>
      </p:sp>
    </p:spTree>
    <p:extLst>
      <p:ext uri="{BB962C8B-B14F-4D97-AF65-F5344CB8AC3E}">
        <p14:creationId xmlns:p14="http://schemas.microsoft.com/office/powerpoint/2010/main" val="1061828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Voorkennis-vasvra</a:t>
            </a:r>
            <a:r>
              <a:rPr lang="en-GB" dirty="0"/>
              <a:t> (30 </a:t>
            </a:r>
            <a:r>
              <a:rPr lang="en-GB" dirty="0" err="1"/>
              <a:t>sek</a:t>
            </a:r>
            <a:r>
              <a:rPr lang="en-GB"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r>
              <a:rPr lang="af-ZA" sz="1800" dirty="0">
                <a:effectLst/>
                <a:latin typeface="Calibri" panose="020F0502020204030204" pitchFamily="34" charset="0"/>
                <a:ea typeface="Arial" panose="020B0604020202020204" pitchFamily="34" charset="0"/>
              </a:rPr>
              <a:t>Laat 30 sekondes toe om Vraag 1.5 te beantwoord.</a:t>
            </a: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6</a:t>
            </a:fld>
            <a:endParaRPr lang="en-US"/>
          </a:p>
        </p:txBody>
      </p:sp>
    </p:spTree>
    <p:extLst>
      <p:ext uri="{BB962C8B-B14F-4D97-AF65-F5344CB8AC3E}">
        <p14:creationId xmlns:p14="http://schemas.microsoft.com/office/powerpoint/2010/main" val="887643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Voorkennis-vasvra</a:t>
            </a:r>
            <a:r>
              <a:rPr lang="en-GB" dirty="0"/>
              <a:t> (2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342900" lvl="0" indent="-342900" algn="just">
              <a:lnSpc>
                <a:spcPct val="115000"/>
              </a:lnSpc>
              <a:buFont typeface="Arial" panose="020B0604020202020204" pitchFamily="34" charset="0"/>
              <a:buChar char="●"/>
              <a:tabLst>
                <a:tab pos="457200" algn="l"/>
              </a:tabLst>
            </a:pPr>
            <a:r>
              <a:rPr lang="af-ZA" sz="1800" dirty="0">
                <a:effectLst/>
                <a:latin typeface="Calibri" panose="020F0502020204030204" pitchFamily="34" charset="0"/>
                <a:ea typeface="Arial" panose="020B0604020202020204" pitchFamily="34" charset="0"/>
                <a:cs typeface="Calibri" panose="020F0502020204030204" pitchFamily="34" charset="0"/>
              </a:rPr>
              <a:t>Vertoon die antwoorde sodat leerders hul werk kan nagaan. Vra die leerders hoeveel antwoorde hulle reg gehad het. </a:t>
            </a:r>
            <a:endParaRPr lang="en-US" sz="1800" dirty="0">
              <a:effectLst/>
              <a:latin typeface="Noto Sans Symbols"/>
              <a:ea typeface="Noto Sans Symbols"/>
              <a:cs typeface="Noto Sans Symbols"/>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1.1. Wat is bewaring?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a) Die onbewuste gebruik van hulpbronne </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b="1" dirty="0">
                <a:effectLst/>
                <a:latin typeface="Calibri" panose="020F0502020204030204" pitchFamily="34" charset="0"/>
                <a:ea typeface="Arial" panose="020B0604020202020204" pitchFamily="34" charset="0"/>
                <a:cs typeface="Calibri" panose="020F0502020204030204" pitchFamily="34" charset="0"/>
              </a:rPr>
              <a:t>b) Die beskerming van Die Aarde se natuurlike hulpbronne</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dirty="0">
                <a:effectLst/>
                <a:latin typeface="Calibri" panose="020F0502020204030204" pitchFamily="34" charset="0"/>
                <a:ea typeface="Arial" panose="020B0604020202020204" pitchFamily="34" charset="0"/>
                <a:cs typeface="Calibri" panose="020F0502020204030204" pitchFamily="34" charset="0"/>
              </a:rPr>
              <a:t>c) Die ontwikkeling van tegnologieë vir die omgewing</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dirty="0">
                <a:effectLst/>
                <a:latin typeface="Calibri" panose="020F0502020204030204" pitchFamily="34" charset="0"/>
                <a:ea typeface="Arial" panose="020B0604020202020204" pitchFamily="34" charset="0"/>
                <a:cs typeface="Calibri" panose="020F0502020204030204" pitchFamily="34" charset="0"/>
              </a:rPr>
              <a:t>d) Die vermyding van omgewingsprobleme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1.2. Waarom is bewaring belangrik?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a) Dit ontgin hulpbronne vir korttermyn-gewin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b) Dit verseker ‘n volhoubare toekoms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c) Dit verminder biodiversiteit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d) Dit verhoog besoedeling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1.3. Watter omgewingskwessie word deur kweekhuisgasse veroorsaak?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a) Besoedeling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b) Ontbossing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c) Klimaatsverandering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d) Geraasbesoedeling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1.4. Hoe beïnvloed besoedeling die omgewing en menslike gesondheid?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a) Dit het geen effek nie</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dirty="0">
                <a:effectLst/>
                <a:latin typeface="Calibri" panose="020F0502020204030204" pitchFamily="34" charset="0"/>
                <a:ea typeface="Arial" panose="020B0604020202020204" pitchFamily="34" charset="0"/>
                <a:cs typeface="Calibri" panose="020F0502020204030204" pitchFamily="34" charset="0"/>
              </a:rPr>
              <a:t>b) Dit bevorder biodiversiteit</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b="1" dirty="0">
                <a:effectLst/>
                <a:latin typeface="Calibri" panose="020F0502020204030204" pitchFamily="34" charset="0"/>
                <a:ea typeface="Arial" panose="020B0604020202020204" pitchFamily="34" charset="0"/>
                <a:cs typeface="Calibri" panose="020F0502020204030204" pitchFamily="34" charset="0"/>
              </a:rPr>
              <a:t>c) Dit veroorsaak swak gesondheid by mense/diere</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dirty="0">
                <a:effectLst/>
                <a:latin typeface="Calibri" panose="020F0502020204030204" pitchFamily="34" charset="0"/>
                <a:ea typeface="Arial" panose="020B0604020202020204" pitchFamily="34" charset="0"/>
                <a:cs typeface="Calibri" panose="020F0502020204030204" pitchFamily="34" charset="0"/>
              </a:rPr>
              <a:t>d) Dit affekteer slegs mariene lewe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rial" panose="020B0604020202020204" pitchFamily="34" charset="0"/>
                <a:cs typeface="Calibri" panose="020F0502020204030204" pitchFamily="34" charset="0"/>
              </a:rPr>
              <a:t>1.5. Wat behels ontbossing?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r>
              <a:rPr lang="af-ZA" sz="1800" dirty="0">
                <a:effectLst/>
                <a:latin typeface="Calibri" panose="020F0502020204030204" pitchFamily="34" charset="0"/>
                <a:ea typeface="Arial" panose="020B0604020202020204" pitchFamily="34" charset="0"/>
                <a:cs typeface="Calibri" panose="020F0502020204030204" pitchFamily="34" charset="0"/>
              </a:rPr>
              <a:t>a) Die beskerming van woude teen veldbrande</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dirty="0">
                <a:effectLst/>
                <a:latin typeface="Calibri" panose="020F0502020204030204" pitchFamily="34" charset="0"/>
                <a:ea typeface="Arial" panose="020B0604020202020204" pitchFamily="34" charset="0"/>
                <a:cs typeface="Calibri" panose="020F0502020204030204" pitchFamily="34" charset="0"/>
              </a:rPr>
              <a:t>b) Die plant van nuwe bome</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b="1" dirty="0">
                <a:effectLst/>
                <a:latin typeface="Calibri" panose="020F0502020204030204" pitchFamily="34" charset="0"/>
                <a:ea typeface="Arial" panose="020B0604020202020204" pitchFamily="34" charset="0"/>
                <a:cs typeface="Calibri" panose="020F0502020204030204" pitchFamily="34" charset="0"/>
              </a:rPr>
              <a:t>c) Die vernietiging van die natuur vir menslike aktiwiteite</a:t>
            </a:r>
            <a:br>
              <a:rPr lang="af-ZA" sz="1800" dirty="0">
                <a:effectLst/>
                <a:latin typeface="Calibri" panose="020F0502020204030204" pitchFamily="34" charset="0"/>
                <a:ea typeface="Arial" panose="020B0604020202020204" pitchFamily="34" charset="0"/>
                <a:cs typeface="Calibri" panose="020F0502020204030204" pitchFamily="34" charset="0"/>
              </a:rPr>
            </a:br>
            <a:r>
              <a:rPr lang="af-ZA" sz="1800" dirty="0">
                <a:effectLst/>
                <a:latin typeface="Calibri" panose="020F0502020204030204" pitchFamily="34" charset="0"/>
                <a:ea typeface="Arial" panose="020B0604020202020204" pitchFamily="34" charset="0"/>
                <a:cs typeface="Calibri" panose="020F0502020204030204" pitchFamily="34" charset="0"/>
              </a:rPr>
              <a:t>d) Die skepping van nuwe habitatte vir diere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7</a:t>
            </a:fld>
            <a:endParaRPr lang="en-US"/>
          </a:p>
        </p:txBody>
      </p:sp>
    </p:spTree>
    <p:extLst>
      <p:ext uri="{BB962C8B-B14F-4D97-AF65-F5344CB8AC3E}">
        <p14:creationId xmlns:p14="http://schemas.microsoft.com/office/powerpoint/2010/main" val="1469348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Klasbespreking</a:t>
            </a:r>
            <a:r>
              <a:rPr lang="en-GB" dirty="0"/>
              <a:t> (5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Vra leerders om hul begrip van omgewingsgesondheid te deel.</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Vertoon die definisie op die skyfie: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hou verband met die mate waarin die omgewing ons gesondheid en welstand beïnvloed. Die fokus daarvan is om seker te maak dat ons lug, water, plante en kos skoon en veilig is. Dit sal ons help om gesond te bly en verseker dat ons sterk en veilige gemeenskappe bou.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Vra leerders om redes te verskaf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waarom omgewingsgesondheid belangrik is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200" dirty="0">
              <a:effectLst/>
              <a:latin typeface="Noto Sans Symbols"/>
              <a:ea typeface="Noto Sans Symbols"/>
              <a:cs typeface="Noto Sans Symbols"/>
            </a:endParaRPr>
          </a:p>
          <a:p>
            <a:pPr algn="just">
              <a:lnSpc>
                <a:spcPct val="115000"/>
              </a:lnSpc>
            </a:pPr>
            <a:r>
              <a:rPr lang="af-ZA" sz="1200" b="1" dirty="0">
                <a:effectLst/>
                <a:latin typeface="Calibri" panose="020F0502020204030204" pitchFamily="34" charset="0"/>
                <a:ea typeface="Arial" panose="020B0604020202020204" pitchFamily="34" charset="0"/>
                <a:cs typeface="Calibri" panose="020F0502020204030204" pitchFamily="34" charset="0"/>
              </a:rPr>
              <a:t>Antwoorde kan die volgende insluit: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Skoon lug en water is noodsaaklik vir ons gesondheid.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Ons benodig gesonde plante en voedsel vir voeding.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Ons optrede kan die omgewing beïnvloed en andersom.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'n Gesonde omgewing sal gesonder mense en gemeenskappe tot gevolg hê.</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Ons maak staat op 'n skoon en gesonde omgewing vir oorlewing.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Daar is 'n verwantskap tussen besoedeling en ander omgewingsprobleme, daarom moet dit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sáám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aangespreek word. Ons kan ons planeet vir onsself en toekomstige geslagte beskerm deur saam te werk.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8</a:t>
            </a:fld>
            <a:endParaRPr lang="en-US"/>
          </a:p>
        </p:txBody>
      </p:sp>
    </p:spTree>
    <p:extLst>
      <p:ext uri="{BB962C8B-B14F-4D97-AF65-F5344CB8AC3E}">
        <p14:creationId xmlns:p14="http://schemas.microsoft.com/office/powerpoint/2010/main" val="3751190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(5 min)</a:t>
            </a:r>
          </a:p>
          <a:p>
            <a:endParaRPr lang="en-GB" dirty="0"/>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ondersoek nou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kwessies wat risiko's vir ons omgewing kan inhou.</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Vra die leerders om 'n kort uiteensetting van elk van die volgende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omgewingsgesondheidskwessies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gee:</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Lugbesoedeling:</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Rook van fabrieke, motors en veldbrande kan die lug besoedel, wat asemhalingsprobleme en ander gesondheidskwessies veroorsaak.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Waterbesoedeling:</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dirty="0">
                <a:effectLst/>
                <a:latin typeface="Courier New" panose="02070309020205020404" pitchFamily="49" charset="0"/>
                <a:ea typeface="Courier New" panose="02070309020205020404" pitchFamily="49" charset="0"/>
                <a:cs typeface="Courier New" panose="02070309020205020404" pitchFamily="49" charset="0"/>
              </a:rPr>
              <a:t>Chemikalieë, rommel en riool in riviere, damme en oseane kan die water wat ons drink en vir kosmaak gebruik, besoedel.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Grondbesoedeling</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dirty="0">
                <a:effectLst/>
                <a:latin typeface="Courier New" panose="02070309020205020404" pitchFamily="49" charset="0"/>
                <a:ea typeface="Courier New" panose="02070309020205020404" pitchFamily="49" charset="0"/>
                <a:cs typeface="Courier New" panose="02070309020205020404" pitchFamily="49" charset="0"/>
              </a:rPr>
              <a:t>Skadelike chemikalieë en afval kan die kwaliteit van grond laat afneem. Dit sal die plante en gewasse wat daarin groei, negatief beïnvloed.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Klimaatsverandering:</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dirty="0">
                <a:effectLst/>
                <a:latin typeface="Courier New" panose="02070309020205020404" pitchFamily="49" charset="0"/>
                <a:ea typeface="Courier New" panose="02070309020205020404" pitchFamily="49" charset="0"/>
                <a:cs typeface="Courier New" panose="02070309020205020404" pitchFamily="49" charset="0"/>
              </a:rPr>
              <a:t>Veranderinge in Die Aarde se klimaat kan lei tot uiterste weersomstandighede, soos orkane en droogtes, wat mense en diere kan benadeel.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Ontbossing:</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dirty="0">
                <a:effectLst/>
                <a:latin typeface="Courier New" panose="02070309020205020404" pitchFamily="49" charset="0"/>
                <a:ea typeface="Courier New" panose="02070309020205020404" pitchFamily="49" charset="0"/>
                <a:cs typeface="Courier New" panose="02070309020205020404" pitchFamily="49" charset="0"/>
              </a:rPr>
              <a:t>Om te veel bome af te kap, kan diere se habitatte vernietig en die </a:t>
            </a:r>
            <a:r>
              <a:rPr lang="af-ZA" sz="1200" dirty="0" err="1">
                <a:effectLst/>
                <a:latin typeface="Courier New" panose="02070309020205020404" pitchFamily="49" charset="0"/>
                <a:ea typeface="Courier New" panose="02070309020205020404" pitchFamily="49" charset="0"/>
                <a:cs typeface="Courier New" panose="02070309020205020404" pitchFamily="49" charset="0"/>
              </a:rPr>
              <a:t>lugkwaliteit</a:t>
            </a:r>
            <a:r>
              <a:rPr lang="af-ZA" sz="1200" dirty="0">
                <a:effectLst/>
                <a:latin typeface="Courier New" panose="02070309020205020404" pitchFamily="49" charset="0"/>
                <a:ea typeface="Courier New" panose="02070309020205020404" pitchFamily="49" charset="0"/>
                <a:cs typeface="Courier New" panose="02070309020205020404" pitchFamily="49" charset="0"/>
              </a:rPr>
              <a:t> wat ons inasem beïnvloed.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9</a:t>
            </a:fld>
            <a:endParaRPr lang="en-US"/>
          </a:p>
        </p:txBody>
      </p:sp>
    </p:spTree>
    <p:extLst>
      <p:ext uri="{BB962C8B-B14F-4D97-AF65-F5344CB8AC3E}">
        <p14:creationId xmlns:p14="http://schemas.microsoft.com/office/powerpoint/2010/main" val="2744855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27D43F7-AD13-46E7-8AA1-F6DA8F9C4663}"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39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1225816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484579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49513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892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88290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2D3418-AA0E-4B99-8BF0-789587E99F74}" type="datetimeFigureOut">
              <a:rPr lang="en-US" smtClean="0"/>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1773738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2D3418-AA0E-4B99-8BF0-789587E99F74}" type="datetimeFigureOut">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76223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D3418-AA0E-4B99-8BF0-789587E99F74}" type="datetimeFigureOut">
              <a:rPr lang="en-US" smtClean="0"/>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1617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7845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16179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B2D3418-AA0E-4B99-8BF0-789587E99F74}" type="datetimeFigureOut">
              <a:rPr lang="en-US" smtClean="0"/>
              <a:t>8/14/2024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27D43F7-AD13-46E7-8AA1-F6DA8F9C4663}" type="slidenum">
              <a:rPr lang="en-US" smtClean="0"/>
              <a:t>‹#›</a:t>
            </a:fld>
            <a:endParaRPr lang="en-US"/>
          </a:p>
        </p:txBody>
      </p:sp>
    </p:spTree>
    <p:extLst>
      <p:ext uri="{BB962C8B-B14F-4D97-AF65-F5344CB8AC3E}">
        <p14:creationId xmlns:p14="http://schemas.microsoft.com/office/powerpoint/2010/main" val="305941397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bdUxO7m40M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jpe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3CA49-2370-1861-9600-557457E67A7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F7D9D42-7F43-32C7-60C3-A8839009BE18}"/>
              </a:ext>
            </a:extLst>
          </p:cNvPr>
          <p:cNvSpPr>
            <a:spLocks noGrp="1"/>
          </p:cNvSpPr>
          <p:nvPr>
            <p:ph type="subTitle" idx="1"/>
          </p:nvPr>
        </p:nvSpPr>
        <p:spPr/>
        <p:txBody>
          <a:bodyPr/>
          <a:lstStyle/>
          <a:p>
            <a:endParaRPr lang="en-US"/>
          </a:p>
        </p:txBody>
      </p:sp>
      <p:pic>
        <p:nvPicPr>
          <p:cNvPr id="7" name="Picture 6" descr="A hand holding dirt in a pile&#10;&#10;Description automatically generated">
            <a:extLst>
              <a:ext uri="{FF2B5EF4-FFF2-40B4-BE49-F238E27FC236}">
                <a16:creationId xmlns:a16="http://schemas.microsoft.com/office/drawing/2014/main" id="{F22BCCFC-B334-3ABF-4B54-ACD5CA57C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C5B55A29-E49F-CC2C-643A-D90393FEB9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316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EEB01-2E2A-FC26-5711-CAACF6578D11}"/>
              </a:ext>
            </a:extLst>
          </p:cNvPr>
          <p:cNvSpPr>
            <a:spLocks noGrp="1"/>
          </p:cNvSpPr>
          <p:nvPr>
            <p:ph type="title"/>
          </p:nvPr>
        </p:nvSpPr>
        <p:spPr>
          <a:xfrm>
            <a:off x="899193" y="839642"/>
            <a:ext cx="10393611" cy="1356360"/>
          </a:xfrm>
        </p:spPr>
        <p:txBody>
          <a:bodyPr>
            <a:normAutofit fontScale="90000"/>
          </a:bodyPr>
          <a:lstStyle/>
          <a:p>
            <a:r>
              <a:rPr lang="en-US" sz="2700" dirty="0" err="1"/>
              <a:t>Kyk</a:t>
            </a:r>
            <a:r>
              <a:rPr lang="en-US" sz="2700" dirty="0"/>
              <a:t>: </a:t>
            </a:r>
            <a:r>
              <a:rPr lang="en-GB" sz="2700" b="1" i="1" dirty="0"/>
              <a:t>The South African Environmental Legal Framework to Sustain a Healthy Environment </a:t>
            </a:r>
            <a:r>
              <a:rPr lang="en-GB" sz="2700" dirty="0">
                <a:hlinkClick r:id="rId3"/>
              </a:rPr>
              <a:t>https://www.youtube.com/watch?v=bdUxO7m40MM</a:t>
            </a:r>
            <a:r>
              <a:rPr lang="en-GB" sz="2700" dirty="0"/>
              <a:t> (3 min 52 </a:t>
            </a:r>
            <a:r>
              <a:rPr lang="en-GB" sz="2700" dirty="0" err="1"/>
              <a:t>sek</a:t>
            </a:r>
            <a:r>
              <a:rPr lang="en-GB" sz="3100" dirty="0"/>
              <a:t>)</a:t>
            </a:r>
            <a:br>
              <a:rPr lang="en-US" dirty="0"/>
            </a:br>
            <a:endParaRPr lang="en-US" dirty="0"/>
          </a:p>
        </p:txBody>
      </p:sp>
      <p:pic>
        <p:nvPicPr>
          <p:cNvPr id="5" name="Picture 4">
            <a:extLst>
              <a:ext uri="{FF2B5EF4-FFF2-40B4-BE49-F238E27FC236}">
                <a16:creationId xmlns:a16="http://schemas.microsoft.com/office/drawing/2014/main" id="{F152EB89-B240-10D5-F86F-4F6405424DCB}"/>
              </a:ext>
            </a:extLst>
          </p:cNvPr>
          <p:cNvPicPr>
            <a:picLocks noChangeAspect="1"/>
          </p:cNvPicPr>
          <p:nvPr/>
        </p:nvPicPr>
        <p:blipFill rotWithShape="1">
          <a:blip r:embed="rId4"/>
          <a:srcRect t="26349"/>
          <a:stretch/>
        </p:blipFill>
        <p:spPr>
          <a:xfrm>
            <a:off x="266007" y="1795550"/>
            <a:ext cx="11659985" cy="4815200"/>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9E23967A-D4EB-AC3F-AFA8-E9B839209D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25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83BEA-6686-9AFE-5C69-4676DC7408B5}"/>
              </a:ext>
            </a:extLst>
          </p:cNvPr>
          <p:cNvSpPr>
            <a:spLocks noGrp="1"/>
          </p:cNvSpPr>
          <p:nvPr>
            <p:ph type="title"/>
          </p:nvPr>
        </p:nvSpPr>
        <p:spPr>
          <a:xfrm>
            <a:off x="532015" y="609600"/>
            <a:ext cx="10956174" cy="1356360"/>
          </a:xfrm>
          <a:solidFill>
            <a:schemeClr val="accent1">
              <a:lumMod val="20000"/>
              <a:lumOff val="80000"/>
            </a:schemeClr>
          </a:solidFill>
          <a:ln>
            <a:solidFill>
              <a:schemeClr val="accent1"/>
            </a:solidFill>
          </a:ln>
        </p:spPr>
        <p:txBody>
          <a:bodyPr>
            <a:normAutofit/>
          </a:bodyPr>
          <a:lstStyle/>
          <a:p>
            <a:pPr algn="ctr"/>
            <a:r>
              <a:rPr lang="en-ZA" sz="3200" b="1" dirty="0">
                <a:effectLst/>
                <a:latin typeface="Calibri" panose="020F0502020204030204" pitchFamily="34" charset="0"/>
                <a:ea typeface="Calibri" panose="020F0502020204030204" pitchFamily="34" charset="0"/>
                <a:cs typeface="Times New Roman" panose="02020603050405020304" pitchFamily="18" charset="0"/>
              </a:rPr>
              <a:t>Wet op </a:t>
            </a:r>
            <a:r>
              <a:rPr lang="en-ZA" sz="3200" b="1" dirty="0" err="1">
                <a:effectLst/>
                <a:latin typeface="Calibri" panose="020F0502020204030204" pitchFamily="34" charset="0"/>
                <a:ea typeface="Calibri" panose="020F0502020204030204" pitchFamily="34" charset="0"/>
                <a:cs typeface="Times New Roman" panose="02020603050405020304" pitchFamily="18" charset="0"/>
              </a:rPr>
              <a:t>Nasionale</a:t>
            </a:r>
            <a:r>
              <a:rPr lang="en-ZA" sz="3200" b="1" dirty="0">
                <a:effectLst/>
                <a:latin typeface="Calibri" panose="020F0502020204030204" pitchFamily="34" charset="0"/>
                <a:ea typeface="Calibri" panose="020F0502020204030204" pitchFamily="34" charset="0"/>
                <a:cs typeface="Times New Roman" panose="02020603050405020304" pitchFamily="18" charset="0"/>
              </a:rPr>
              <a:t> </a:t>
            </a:r>
            <a:r>
              <a:rPr lang="en-ZA" sz="3200" b="1" dirty="0" err="1">
                <a:effectLst/>
                <a:latin typeface="Calibri" panose="020F0502020204030204" pitchFamily="34" charset="0"/>
                <a:ea typeface="Calibri" panose="020F0502020204030204" pitchFamily="34" charset="0"/>
                <a:cs typeface="Times New Roman" panose="02020603050405020304" pitchFamily="18" charset="0"/>
              </a:rPr>
              <a:t>Omgewingsbestuur</a:t>
            </a:r>
            <a:r>
              <a:rPr lang="en-ZA" sz="3200" b="1" dirty="0">
                <a:effectLst/>
                <a:latin typeface="Calibri" panose="020F0502020204030204" pitchFamily="34" charset="0"/>
                <a:ea typeface="Calibri" panose="020F0502020204030204" pitchFamily="34" charset="0"/>
                <a:cs typeface="Times New Roman" panose="02020603050405020304" pitchFamily="18" charset="0"/>
              </a:rPr>
              <a:t> 107 </a:t>
            </a:r>
            <a:r>
              <a:rPr lang="en-ZA" sz="3200" b="1" dirty="0">
                <a:latin typeface="Calibri" panose="020F0502020204030204" pitchFamily="34" charset="0"/>
                <a:ea typeface="Calibri" panose="020F0502020204030204" pitchFamily="34" charset="0"/>
                <a:cs typeface="Times New Roman" panose="02020603050405020304" pitchFamily="18" charset="0"/>
              </a:rPr>
              <a:t>van</a:t>
            </a:r>
            <a:r>
              <a:rPr lang="en-ZA" sz="3200" b="1" dirty="0">
                <a:effectLst/>
                <a:latin typeface="Calibri" panose="020F0502020204030204" pitchFamily="34" charset="0"/>
                <a:ea typeface="Calibri" panose="020F0502020204030204" pitchFamily="34" charset="0"/>
                <a:cs typeface="Times New Roman" panose="02020603050405020304" pitchFamily="18" charset="0"/>
              </a:rPr>
              <a:t> 1998 (</a:t>
            </a:r>
            <a:r>
              <a:rPr lang="en-ZA" sz="3200" b="1" dirty="0" err="1">
                <a:latin typeface="Calibri" panose="020F0502020204030204" pitchFamily="34" charset="0"/>
                <a:ea typeface="Calibri" panose="020F0502020204030204" pitchFamily="34" charset="0"/>
                <a:cs typeface="Times New Roman" panose="02020603050405020304" pitchFamily="18" charset="0"/>
              </a:rPr>
              <a:t>WNO</a:t>
            </a:r>
            <a:r>
              <a:rPr lang="en-ZA" sz="32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graphicFrame>
        <p:nvGraphicFramePr>
          <p:cNvPr id="5" name="Content Placeholder 2">
            <a:extLst>
              <a:ext uri="{FF2B5EF4-FFF2-40B4-BE49-F238E27FC236}">
                <a16:creationId xmlns:a16="http://schemas.microsoft.com/office/drawing/2014/main" id="{F255E909-9F11-CBDB-08A0-9AA5E52F6EE9}"/>
              </a:ext>
            </a:extLst>
          </p:cNvPr>
          <p:cNvGraphicFramePr>
            <a:graphicFrameLocks noGrp="1"/>
          </p:cNvGraphicFramePr>
          <p:nvPr>
            <p:ph idx="1"/>
            <p:extLst>
              <p:ext uri="{D42A27DB-BD31-4B8C-83A1-F6EECF244321}">
                <p14:modId xmlns:p14="http://schemas.microsoft.com/office/powerpoint/2010/main" val="386756910"/>
              </p:ext>
            </p:extLst>
          </p:nvPr>
        </p:nvGraphicFramePr>
        <p:xfrm>
          <a:off x="1143000" y="2298530"/>
          <a:ext cx="9872663" cy="3797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A36A7D57-0560-B8CD-CAC5-0E7E033F4F6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593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DC34B6D-8D16-D97D-B48D-94F0CCFC437F}"/>
              </a:ext>
            </a:extLst>
          </p:cNvPr>
          <p:cNvSpPr>
            <a:spLocks noGrp="1"/>
          </p:cNvSpPr>
          <p:nvPr>
            <p:ph type="title"/>
          </p:nvPr>
        </p:nvSpPr>
        <p:spPr>
          <a:xfrm>
            <a:off x="1109980" y="4208424"/>
            <a:ext cx="9966960" cy="1325880"/>
          </a:xfrm>
        </p:spPr>
        <p:txBody>
          <a:bodyPr vert="horz" lIns="91440" tIns="45720" rIns="91440" bIns="45720" rtlCol="0" anchor="b">
            <a:normAutofit/>
          </a:bodyPr>
          <a:lstStyle/>
          <a:p>
            <a:pPr algn="ctr">
              <a:lnSpc>
                <a:spcPct val="85000"/>
              </a:lnSpc>
            </a:pPr>
            <a:r>
              <a:rPr lang="en-US" sz="6600" b="1" cap="all" dirty="0" err="1">
                <a:solidFill>
                  <a:srgbClr val="FFFFFF"/>
                </a:solidFill>
              </a:rPr>
              <a:t>INDIVIDUELE</a:t>
            </a:r>
            <a:r>
              <a:rPr lang="en-US" sz="6600" b="1" cap="all" dirty="0">
                <a:solidFill>
                  <a:srgbClr val="FFFFFF"/>
                </a:solidFill>
              </a:rPr>
              <a:t> </a:t>
            </a:r>
            <a:r>
              <a:rPr lang="en-US" sz="6600" b="1" cap="all" dirty="0" err="1">
                <a:solidFill>
                  <a:srgbClr val="FFFFFF"/>
                </a:solidFill>
              </a:rPr>
              <a:t>AKTIWITEIT</a:t>
            </a:r>
            <a:endParaRPr lang="en-US" sz="6600" b="1" cap="all" dirty="0">
              <a:solidFill>
                <a:srgbClr val="FFFFFF"/>
              </a:solidFill>
            </a:endParaRPr>
          </a:p>
        </p:txBody>
      </p:sp>
      <p:pic>
        <p:nvPicPr>
          <p:cNvPr id="5" name="Content Placeholder 4" descr="A person writing in a notebook&#10;&#10;Description automatically generated">
            <a:extLst>
              <a:ext uri="{FF2B5EF4-FFF2-40B4-BE49-F238E27FC236}">
                <a16:creationId xmlns:a16="http://schemas.microsoft.com/office/drawing/2014/main" id="{4ACE5C10-276A-C045-5674-CB15DD4DEF25}"/>
              </a:ext>
            </a:extLst>
          </p:cNvPr>
          <p:cNvPicPr>
            <a:picLocks noGrp="1" noChangeAspect="1"/>
          </p:cNvPicPr>
          <p:nvPr>
            <p:ph idx="1"/>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t="12473" r="1" b="30352"/>
          <a:stretch/>
        </p:blipFill>
        <p:spPr>
          <a:xfrm>
            <a:off x="243840" y="256540"/>
            <a:ext cx="11704320" cy="3764276"/>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107593AA-AF38-4F4B-8760-601A874E0E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240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96CEA16-82B7-2E20-4EB9-F180960D95F1}"/>
              </a:ext>
            </a:extLst>
          </p:cNvPr>
          <p:cNvSpPr>
            <a:spLocks noGrp="1"/>
          </p:cNvSpPr>
          <p:nvPr>
            <p:ph type="title"/>
          </p:nvPr>
        </p:nvSpPr>
        <p:spPr>
          <a:xfrm>
            <a:off x="7800392" y="857675"/>
            <a:ext cx="3900196" cy="3622844"/>
          </a:xfrm>
        </p:spPr>
        <p:txBody>
          <a:bodyPr vert="horz" lIns="91440" tIns="45720" rIns="91440" bIns="45720" rtlCol="0" anchor="b">
            <a:normAutofit/>
          </a:bodyPr>
          <a:lstStyle/>
          <a:p>
            <a:pPr algn="ctr">
              <a:lnSpc>
                <a:spcPct val="150000"/>
              </a:lnSpc>
            </a:pPr>
            <a:r>
              <a:rPr lang="en-US" b="1" u="sng" cap="all" dirty="0" err="1">
                <a:solidFill>
                  <a:srgbClr val="FFFFFF"/>
                </a:solidFill>
              </a:rPr>
              <a:t>HUISWERK</a:t>
            </a:r>
            <a:r>
              <a:rPr lang="en-US" b="1" cap="all" dirty="0">
                <a:solidFill>
                  <a:srgbClr val="FFFFFF"/>
                </a:solidFill>
              </a:rPr>
              <a:t>: </a:t>
            </a:r>
            <a:r>
              <a:rPr lang="en-US" b="1" cap="all" dirty="0" err="1">
                <a:solidFill>
                  <a:srgbClr val="FFFFFF"/>
                </a:solidFill>
              </a:rPr>
              <a:t>AFVALOUDIT</a:t>
            </a:r>
            <a:endParaRPr lang="en-US" b="1" cap="all" dirty="0">
              <a:solidFill>
                <a:srgbClr val="FFFFFF"/>
              </a:solidFill>
            </a:endParaRPr>
          </a:p>
        </p:txBody>
      </p:sp>
      <p:pic>
        <p:nvPicPr>
          <p:cNvPr id="5" name="Content Placeholder 4" descr="A pile of garbage in a city&#10;&#10;Description automatically generated">
            <a:extLst>
              <a:ext uri="{FF2B5EF4-FFF2-40B4-BE49-F238E27FC236}">
                <a16:creationId xmlns:a16="http://schemas.microsoft.com/office/drawing/2014/main" id="{330339DD-08DF-E604-1622-D177DC9DFA5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8974" r="14873" b="-2"/>
          <a:stretch/>
        </p:blipFill>
        <p:spPr>
          <a:xfrm>
            <a:off x="872064" y="857675"/>
            <a:ext cx="6045576" cy="5140669"/>
          </a:xfrm>
          <a:prstGeom prst="rect">
            <a:avLst/>
          </a:prstGeom>
        </p:spPr>
      </p:pic>
      <p:sp>
        <p:nvSpPr>
          <p:cNvPr id="6" name="Rectangle 5">
            <a:extLst>
              <a:ext uri="{FF2B5EF4-FFF2-40B4-BE49-F238E27FC236}">
                <a16:creationId xmlns:a16="http://schemas.microsoft.com/office/drawing/2014/main" id="{362D0E6B-7551-C056-7876-136D0D516A99}"/>
              </a:ext>
            </a:extLst>
          </p:cNvPr>
          <p:cNvSpPr/>
          <p:nvPr/>
        </p:nvSpPr>
        <p:spPr>
          <a:xfrm>
            <a:off x="8206570" y="4359358"/>
            <a:ext cx="3113366" cy="989041"/>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0F7E46AE-3E24-B350-8AA3-A101E9E6AA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6821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036D0D5-3AA0-47FD-A83C-7A06CA2EE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Content Placeholder 5" descr="A blue and pink sky with white text&#10;&#10;Description automatically generated">
            <a:extLst>
              <a:ext uri="{FF2B5EF4-FFF2-40B4-BE49-F238E27FC236}">
                <a16:creationId xmlns:a16="http://schemas.microsoft.com/office/drawing/2014/main" id="{A94C6143-1D31-3C75-B269-502DEDEC77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4215" y="667550"/>
            <a:ext cx="9818489" cy="5522900"/>
          </a:xfrm>
        </p:spPr>
      </p:pic>
      <p:sp>
        <p:nvSpPr>
          <p:cNvPr id="13" name="TextBox 12">
            <a:extLst>
              <a:ext uri="{FF2B5EF4-FFF2-40B4-BE49-F238E27FC236}">
                <a16:creationId xmlns:a16="http://schemas.microsoft.com/office/drawing/2014/main" id="{A28E1AE9-C5A3-DD10-64AC-FF147849070B}"/>
              </a:ext>
            </a:extLst>
          </p:cNvPr>
          <p:cNvSpPr txBox="1"/>
          <p:nvPr/>
        </p:nvSpPr>
        <p:spPr>
          <a:xfrm>
            <a:off x="8397551" y="5352917"/>
            <a:ext cx="3396344" cy="1107996"/>
          </a:xfrm>
          <a:prstGeom prst="rect">
            <a:avLst/>
          </a:prstGeom>
          <a:solidFill>
            <a:schemeClr val="accent1"/>
          </a:solidFill>
        </p:spPr>
        <p:txBody>
          <a:bodyPr wrap="square" rtlCol="0">
            <a:spAutoFit/>
          </a:bodyPr>
          <a:lstStyle/>
          <a:p>
            <a:r>
              <a:rPr lang="en-GB" sz="6600" dirty="0" err="1">
                <a:solidFill>
                  <a:schemeClr val="bg1"/>
                </a:solidFill>
              </a:rPr>
              <a:t>Refleksie</a:t>
            </a:r>
            <a:endParaRPr lang="en-US" sz="3600" dirty="0">
              <a:solidFill>
                <a:schemeClr val="bg1"/>
              </a:solidFill>
            </a:endParaRPr>
          </a:p>
        </p:txBody>
      </p:sp>
      <p:pic>
        <p:nvPicPr>
          <p:cNvPr id="2" name="Picture 1" descr="A logo with a person in the middle&#10;&#10;Description automatically generated">
            <a:extLst>
              <a:ext uri="{FF2B5EF4-FFF2-40B4-BE49-F238E27FC236}">
                <a16:creationId xmlns:a16="http://schemas.microsoft.com/office/drawing/2014/main" id="{00D3D979-5377-CCCD-2470-DD988D8DE8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364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3629BC-C869-5AE4-E53A-B2FD9E01582E}"/>
              </a:ext>
            </a:extLst>
          </p:cNvPr>
          <p:cNvSpPr>
            <a:spLocks noGrp="1"/>
          </p:cNvSpPr>
          <p:nvPr>
            <p:ph type="title"/>
          </p:nvPr>
        </p:nvSpPr>
        <p:spPr>
          <a:xfrm>
            <a:off x="1143000" y="609600"/>
            <a:ext cx="9875520" cy="1356360"/>
          </a:xfrm>
        </p:spPr>
        <p:txBody>
          <a:bodyPr>
            <a:normAutofit/>
          </a:bodyPr>
          <a:lstStyle/>
          <a:p>
            <a:pPr algn="ctr"/>
            <a:r>
              <a:rPr lang="en-GB" sz="8000" dirty="0" err="1">
                <a:solidFill>
                  <a:srgbClr val="FFFFFF"/>
                </a:solidFill>
              </a:rPr>
              <a:t>Vasvra</a:t>
            </a:r>
            <a:endParaRPr lang="en-US" sz="8000" dirty="0">
              <a:solidFill>
                <a:srgbClr val="FFFFFF"/>
              </a:solidFill>
            </a:endParaRPr>
          </a:p>
        </p:txBody>
      </p:sp>
      <p:sp useBgFill="1">
        <p:nvSpPr>
          <p:cNvPr id="12"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background with a black square&#10;&#10;Description automatically generated with medium confidence">
            <a:extLst>
              <a:ext uri="{FF2B5EF4-FFF2-40B4-BE49-F238E27FC236}">
                <a16:creationId xmlns:a16="http://schemas.microsoft.com/office/drawing/2014/main" id="{8CC9F0DF-B8C2-1F72-2C98-8B8DE8B9846E}"/>
              </a:ext>
            </a:extLst>
          </p:cNvPr>
          <p:cNvPicPr>
            <a:picLocks noChangeAspect="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39943" y="14532"/>
            <a:ext cx="12192000" cy="6858000"/>
          </a:xfrm>
          <a:prstGeom prst="rect">
            <a:avLst/>
          </a:prstGeom>
        </p:spPr>
      </p:pic>
      <p:sp>
        <p:nvSpPr>
          <p:cNvPr id="3" name="Content Placeholder 2">
            <a:extLst>
              <a:ext uri="{FF2B5EF4-FFF2-40B4-BE49-F238E27FC236}">
                <a16:creationId xmlns:a16="http://schemas.microsoft.com/office/drawing/2014/main" id="{C4A1A423-1D4A-E44E-AF9D-B47C4F038737}"/>
              </a:ext>
            </a:extLst>
          </p:cNvPr>
          <p:cNvSpPr>
            <a:spLocks noGrp="1"/>
          </p:cNvSpPr>
          <p:nvPr>
            <p:ph idx="1"/>
          </p:nvPr>
        </p:nvSpPr>
        <p:spPr>
          <a:xfrm>
            <a:off x="1143000" y="2852530"/>
            <a:ext cx="9872871" cy="3243469"/>
          </a:xfrm>
          <a:solidFill>
            <a:schemeClr val="accent2"/>
          </a:solidFill>
        </p:spPr>
        <p:txBody>
          <a:bodyPr>
            <a:normAutofit fontScale="77500" lnSpcReduction="20000"/>
          </a:bodyPr>
          <a:lstStyle/>
          <a:p>
            <a:pPr marL="0" indent="0">
              <a:lnSpc>
                <a:spcPct val="150000"/>
              </a:lnSpc>
              <a:buNone/>
            </a:pPr>
            <a:r>
              <a:rPr lang="en-GB" sz="3600" b="1" dirty="0">
                <a:solidFill>
                  <a:schemeClr val="bg1"/>
                </a:solidFill>
              </a:rPr>
              <a:t>1.1. Wat is </a:t>
            </a:r>
            <a:r>
              <a:rPr lang="en-GB" sz="3600" b="1" dirty="0" err="1">
                <a:solidFill>
                  <a:schemeClr val="bg1"/>
                </a:solidFill>
              </a:rPr>
              <a:t>bewaring</a:t>
            </a:r>
            <a:r>
              <a:rPr lang="en-GB" sz="3600" b="1" dirty="0">
                <a:solidFill>
                  <a:schemeClr val="bg1"/>
                </a:solidFill>
              </a:rPr>
              <a:t>?</a:t>
            </a:r>
            <a:endParaRPr lang="en-GB" sz="3600" dirty="0">
              <a:solidFill>
                <a:schemeClr val="bg1"/>
              </a:solidFill>
            </a:endParaRPr>
          </a:p>
          <a:p>
            <a:pPr marL="0" indent="0">
              <a:lnSpc>
                <a:spcPct val="150000"/>
              </a:lnSpc>
              <a:buNone/>
            </a:pPr>
            <a:r>
              <a:rPr lang="en-GB" sz="3600" dirty="0">
                <a:solidFill>
                  <a:schemeClr val="bg1"/>
                </a:solidFill>
              </a:rPr>
              <a:t>a) Die </a:t>
            </a:r>
            <a:r>
              <a:rPr lang="en-GB" sz="3600" dirty="0" err="1">
                <a:solidFill>
                  <a:schemeClr val="bg1"/>
                </a:solidFill>
              </a:rPr>
              <a:t>onbewuste</a:t>
            </a:r>
            <a:r>
              <a:rPr lang="en-GB" sz="3600" dirty="0">
                <a:solidFill>
                  <a:schemeClr val="bg1"/>
                </a:solidFill>
              </a:rPr>
              <a:t> </a:t>
            </a:r>
            <a:r>
              <a:rPr lang="en-GB" sz="3600" dirty="0" err="1">
                <a:solidFill>
                  <a:schemeClr val="bg1"/>
                </a:solidFill>
              </a:rPr>
              <a:t>gebruik</a:t>
            </a:r>
            <a:r>
              <a:rPr lang="en-GB" sz="3600" dirty="0">
                <a:solidFill>
                  <a:schemeClr val="bg1"/>
                </a:solidFill>
              </a:rPr>
              <a:t> van </a:t>
            </a:r>
            <a:r>
              <a:rPr lang="en-GB" sz="3600" dirty="0" err="1">
                <a:solidFill>
                  <a:schemeClr val="bg1"/>
                </a:solidFill>
              </a:rPr>
              <a:t>hulpbronne</a:t>
            </a:r>
            <a:r>
              <a:rPr lang="en-GB" sz="3600" dirty="0">
                <a:solidFill>
                  <a:schemeClr val="bg1"/>
                </a:solidFill>
              </a:rPr>
              <a:t> </a:t>
            </a:r>
            <a:br>
              <a:rPr lang="en-GB" sz="3600" dirty="0">
                <a:solidFill>
                  <a:schemeClr val="bg1"/>
                </a:solidFill>
              </a:rPr>
            </a:br>
            <a:r>
              <a:rPr lang="en-GB" sz="3600" dirty="0">
                <a:solidFill>
                  <a:schemeClr val="bg1"/>
                </a:solidFill>
              </a:rPr>
              <a:t>b) </a:t>
            </a:r>
            <a:r>
              <a:rPr lang="nl-NL" sz="3600" dirty="0">
                <a:solidFill>
                  <a:schemeClr val="bg1"/>
                </a:solidFill>
              </a:rPr>
              <a:t>Die beskerming van Die Aarde se natuurlike hulpbronne</a:t>
            </a:r>
            <a:br>
              <a:rPr lang="en-GB" sz="3600" dirty="0">
                <a:solidFill>
                  <a:schemeClr val="bg1"/>
                </a:solidFill>
              </a:rPr>
            </a:br>
            <a:r>
              <a:rPr lang="en-GB" sz="3600" dirty="0">
                <a:solidFill>
                  <a:schemeClr val="bg1"/>
                </a:solidFill>
              </a:rPr>
              <a:t>c) </a:t>
            </a:r>
            <a:r>
              <a:rPr lang="nl-NL" sz="3600" dirty="0">
                <a:solidFill>
                  <a:schemeClr val="bg1"/>
                </a:solidFill>
              </a:rPr>
              <a:t>Die ontwikkeling van tegnologieë vir die omgewing</a:t>
            </a:r>
            <a:br>
              <a:rPr lang="en-GB" sz="3600" dirty="0">
                <a:solidFill>
                  <a:schemeClr val="bg1"/>
                </a:solidFill>
              </a:rPr>
            </a:br>
            <a:r>
              <a:rPr lang="en-GB" sz="3600" dirty="0">
                <a:solidFill>
                  <a:schemeClr val="bg1"/>
                </a:solidFill>
              </a:rPr>
              <a:t>d) Die </a:t>
            </a:r>
            <a:r>
              <a:rPr lang="en-GB" sz="3600" dirty="0" err="1">
                <a:solidFill>
                  <a:schemeClr val="bg1"/>
                </a:solidFill>
              </a:rPr>
              <a:t>vermyding</a:t>
            </a:r>
            <a:r>
              <a:rPr lang="en-GB" sz="3600" dirty="0">
                <a:solidFill>
                  <a:schemeClr val="bg1"/>
                </a:solidFill>
              </a:rPr>
              <a:t> van </a:t>
            </a:r>
            <a:r>
              <a:rPr lang="en-GB" sz="3600" dirty="0" err="1">
                <a:solidFill>
                  <a:schemeClr val="bg1"/>
                </a:solidFill>
              </a:rPr>
              <a:t>omgewingsprobleme</a:t>
            </a:r>
            <a:endParaRPr lang="en-GB" sz="3600" dirty="0">
              <a:solidFill>
                <a:schemeClr val="bg1"/>
              </a:solidFill>
            </a:endParaRPr>
          </a:p>
          <a:p>
            <a:pPr marL="0" indent="0">
              <a:buNone/>
            </a:pPr>
            <a:endParaRPr lang="en-US" dirty="0">
              <a:solidFill>
                <a:schemeClr val="tx1"/>
              </a:solidFill>
            </a:endParaRPr>
          </a:p>
        </p:txBody>
      </p:sp>
      <p:pic>
        <p:nvPicPr>
          <p:cNvPr id="4" name="Picture 3" descr="A logo with a person in the middle&#10;&#10;Description automatically generated">
            <a:extLst>
              <a:ext uri="{FF2B5EF4-FFF2-40B4-BE49-F238E27FC236}">
                <a16:creationId xmlns:a16="http://schemas.microsoft.com/office/drawing/2014/main" id="{D6D58627-CA5A-E4DB-F64A-DB3282A4EF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3681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3629BC-C869-5AE4-E53A-B2FD9E01582E}"/>
              </a:ext>
            </a:extLst>
          </p:cNvPr>
          <p:cNvSpPr>
            <a:spLocks noGrp="1"/>
          </p:cNvSpPr>
          <p:nvPr>
            <p:ph type="title"/>
          </p:nvPr>
        </p:nvSpPr>
        <p:spPr>
          <a:xfrm>
            <a:off x="1143000" y="609600"/>
            <a:ext cx="9875520" cy="1356360"/>
          </a:xfrm>
        </p:spPr>
        <p:txBody>
          <a:bodyPr>
            <a:normAutofit/>
          </a:bodyPr>
          <a:lstStyle/>
          <a:p>
            <a:pPr algn="ctr"/>
            <a:r>
              <a:rPr lang="en-GB" sz="8000" dirty="0" err="1">
                <a:solidFill>
                  <a:srgbClr val="FFFFFF"/>
                </a:solidFill>
              </a:rPr>
              <a:t>Vasvra</a:t>
            </a:r>
            <a:endParaRPr lang="en-US" sz="8000" dirty="0">
              <a:solidFill>
                <a:srgbClr val="FFFFFF"/>
              </a:solidFill>
            </a:endParaRPr>
          </a:p>
        </p:txBody>
      </p:sp>
      <p:sp useBgFill="1">
        <p:nvSpPr>
          <p:cNvPr id="12"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a black square&#10;&#10;Description automatically generated with medium confidence">
            <a:extLst>
              <a:ext uri="{FF2B5EF4-FFF2-40B4-BE49-F238E27FC236}">
                <a16:creationId xmlns:a16="http://schemas.microsoft.com/office/drawing/2014/main" id="{89C90004-A01F-AA85-B7D8-29A9D301F547}"/>
              </a:ext>
            </a:extLst>
          </p:cNvPr>
          <p:cNvPicPr>
            <a:picLocks noChangeAspect="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39943" y="0"/>
            <a:ext cx="12192000" cy="6858000"/>
          </a:xfrm>
          <a:prstGeom prst="rect">
            <a:avLst/>
          </a:prstGeom>
        </p:spPr>
      </p:pic>
      <p:sp>
        <p:nvSpPr>
          <p:cNvPr id="3" name="Content Placeholder 2">
            <a:extLst>
              <a:ext uri="{FF2B5EF4-FFF2-40B4-BE49-F238E27FC236}">
                <a16:creationId xmlns:a16="http://schemas.microsoft.com/office/drawing/2014/main" id="{C4A1A423-1D4A-E44E-AF9D-B47C4F038737}"/>
              </a:ext>
            </a:extLst>
          </p:cNvPr>
          <p:cNvSpPr>
            <a:spLocks noGrp="1"/>
          </p:cNvSpPr>
          <p:nvPr>
            <p:ph idx="1"/>
          </p:nvPr>
        </p:nvSpPr>
        <p:spPr>
          <a:xfrm>
            <a:off x="1143000" y="2852530"/>
            <a:ext cx="9872871" cy="3243469"/>
          </a:xfrm>
          <a:solidFill>
            <a:schemeClr val="accent2"/>
          </a:solidFill>
        </p:spPr>
        <p:txBody>
          <a:bodyPr>
            <a:normAutofit lnSpcReduction="10000"/>
          </a:bodyPr>
          <a:lstStyle/>
          <a:p>
            <a:pPr marL="0" indent="0">
              <a:lnSpc>
                <a:spcPct val="120000"/>
              </a:lnSpc>
              <a:buNone/>
            </a:pPr>
            <a:r>
              <a:rPr lang="en-GB" sz="2800" b="1" dirty="0">
                <a:solidFill>
                  <a:schemeClr val="bg1"/>
                </a:solidFill>
              </a:rPr>
              <a:t>1.2. </a:t>
            </a:r>
            <a:r>
              <a:rPr lang="en-US" sz="2800" b="1" dirty="0" err="1">
                <a:solidFill>
                  <a:schemeClr val="bg1"/>
                </a:solidFill>
              </a:rPr>
              <a:t>Waarom</a:t>
            </a:r>
            <a:r>
              <a:rPr lang="en-US" sz="2800" b="1" dirty="0">
                <a:solidFill>
                  <a:schemeClr val="bg1"/>
                </a:solidFill>
              </a:rPr>
              <a:t> is </a:t>
            </a:r>
            <a:r>
              <a:rPr lang="en-US" sz="2800" b="1" dirty="0" err="1">
                <a:solidFill>
                  <a:schemeClr val="bg1"/>
                </a:solidFill>
              </a:rPr>
              <a:t>bewaring</a:t>
            </a:r>
            <a:r>
              <a:rPr lang="en-US" sz="2800" b="1" dirty="0">
                <a:solidFill>
                  <a:schemeClr val="bg1"/>
                </a:solidFill>
              </a:rPr>
              <a:t> </a:t>
            </a:r>
            <a:r>
              <a:rPr lang="en-US" sz="2800" b="1" dirty="0" err="1">
                <a:solidFill>
                  <a:schemeClr val="bg1"/>
                </a:solidFill>
              </a:rPr>
              <a:t>belangrik</a:t>
            </a:r>
            <a:r>
              <a:rPr lang="en-US" sz="2800" b="1" dirty="0">
                <a:solidFill>
                  <a:schemeClr val="bg1"/>
                </a:solidFill>
              </a:rPr>
              <a:t>?</a:t>
            </a:r>
          </a:p>
          <a:p>
            <a:pPr marL="0" indent="0">
              <a:lnSpc>
                <a:spcPct val="120000"/>
              </a:lnSpc>
              <a:buNone/>
            </a:pPr>
            <a:r>
              <a:rPr lang="nl-NL" sz="2800" dirty="0">
                <a:solidFill>
                  <a:schemeClr val="bg1"/>
                </a:solidFill>
              </a:rPr>
              <a:t>a) Dit ontgin hulpbronne vir korttermyn-gewin</a:t>
            </a:r>
          </a:p>
          <a:p>
            <a:pPr marL="0" indent="0">
              <a:lnSpc>
                <a:spcPct val="120000"/>
              </a:lnSpc>
              <a:buNone/>
            </a:pPr>
            <a:r>
              <a:rPr lang="nl-NL" sz="2800" dirty="0">
                <a:solidFill>
                  <a:schemeClr val="bg1"/>
                </a:solidFill>
              </a:rPr>
              <a:t>b) Dit verseker ‘n volhoubare toekoms </a:t>
            </a:r>
          </a:p>
          <a:p>
            <a:pPr marL="0" indent="0">
              <a:lnSpc>
                <a:spcPct val="120000"/>
              </a:lnSpc>
              <a:buNone/>
            </a:pPr>
            <a:r>
              <a:rPr lang="nl-NL" sz="2800" dirty="0">
                <a:solidFill>
                  <a:schemeClr val="bg1"/>
                </a:solidFill>
              </a:rPr>
              <a:t>c) Dit verminder biodiversiteit</a:t>
            </a:r>
          </a:p>
          <a:p>
            <a:pPr marL="0" indent="0">
              <a:lnSpc>
                <a:spcPct val="120000"/>
              </a:lnSpc>
              <a:buNone/>
            </a:pPr>
            <a:r>
              <a:rPr lang="nl-NL" sz="2800" dirty="0">
                <a:solidFill>
                  <a:schemeClr val="bg1"/>
                </a:solidFill>
              </a:rPr>
              <a:t>d) Dit verhoog besoedeling</a:t>
            </a:r>
            <a:endParaRPr lang="en-US" sz="2800"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8BEEAD36-2F39-8496-328E-D5155F9ADC0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344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3629BC-C869-5AE4-E53A-B2FD9E01582E}"/>
              </a:ext>
            </a:extLst>
          </p:cNvPr>
          <p:cNvSpPr>
            <a:spLocks noGrp="1"/>
          </p:cNvSpPr>
          <p:nvPr>
            <p:ph type="title"/>
          </p:nvPr>
        </p:nvSpPr>
        <p:spPr>
          <a:xfrm>
            <a:off x="1143000" y="609600"/>
            <a:ext cx="9875520" cy="1356360"/>
          </a:xfrm>
        </p:spPr>
        <p:txBody>
          <a:bodyPr>
            <a:normAutofit/>
          </a:bodyPr>
          <a:lstStyle/>
          <a:p>
            <a:pPr algn="ctr"/>
            <a:r>
              <a:rPr lang="en-GB" sz="8000" dirty="0" err="1">
                <a:solidFill>
                  <a:srgbClr val="FFFFFF"/>
                </a:solidFill>
              </a:rPr>
              <a:t>Vasvra</a:t>
            </a:r>
            <a:endParaRPr lang="en-US" sz="8000" dirty="0">
              <a:solidFill>
                <a:srgbClr val="FFFFFF"/>
              </a:solidFill>
            </a:endParaRPr>
          </a:p>
        </p:txBody>
      </p:sp>
      <p:sp useBgFill="1">
        <p:nvSpPr>
          <p:cNvPr id="12"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a black square&#10;&#10;Description automatically generated with medium confidence">
            <a:extLst>
              <a:ext uri="{FF2B5EF4-FFF2-40B4-BE49-F238E27FC236}">
                <a16:creationId xmlns:a16="http://schemas.microsoft.com/office/drawing/2014/main" id="{B5840B97-CF27-C0DE-D021-F642F001A1FD}"/>
              </a:ext>
            </a:extLst>
          </p:cNvPr>
          <p:cNvPicPr>
            <a:picLocks noChangeAspect="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19971" y="-1"/>
            <a:ext cx="12192000" cy="6858000"/>
          </a:xfrm>
          <a:prstGeom prst="rect">
            <a:avLst/>
          </a:prstGeom>
        </p:spPr>
      </p:pic>
      <p:sp>
        <p:nvSpPr>
          <p:cNvPr id="3" name="Content Placeholder 2">
            <a:extLst>
              <a:ext uri="{FF2B5EF4-FFF2-40B4-BE49-F238E27FC236}">
                <a16:creationId xmlns:a16="http://schemas.microsoft.com/office/drawing/2014/main" id="{C4A1A423-1D4A-E44E-AF9D-B47C4F038737}"/>
              </a:ext>
            </a:extLst>
          </p:cNvPr>
          <p:cNvSpPr>
            <a:spLocks noGrp="1"/>
          </p:cNvSpPr>
          <p:nvPr>
            <p:ph idx="1"/>
          </p:nvPr>
        </p:nvSpPr>
        <p:spPr>
          <a:xfrm>
            <a:off x="1143000" y="2852530"/>
            <a:ext cx="9872871" cy="3243469"/>
          </a:xfrm>
          <a:solidFill>
            <a:schemeClr val="accent2"/>
          </a:solidFill>
        </p:spPr>
        <p:txBody>
          <a:bodyPr>
            <a:normAutofit fontScale="92500" lnSpcReduction="20000"/>
          </a:bodyPr>
          <a:lstStyle/>
          <a:p>
            <a:pPr marL="0" indent="0">
              <a:lnSpc>
                <a:spcPct val="120000"/>
              </a:lnSpc>
              <a:buNone/>
            </a:pPr>
            <a:r>
              <a:rPr lang="en-GB" sz="2800" b="1" dirty="0">
                <a:solidFill>
                  <a:schemeClr val="bg1"/>
                </a:solidFill>
              </a:rPr>
              <a:t>1.3. </a:t>
            </a:r>
            <a:r>
              <a:rPr lang="en-GB" sz="2800" b="1" dirty="0" err="1">
                <a:solidFill>
                  <a:schemeClr val="bg1"/>
                </a:solidFill>
              </a:rPr>
              <a:t>Watter</a:t>
            </a:r>
            <a:r>
              <a:rPr lang="en-GB" sz="2800" b="1" dirty="0">
                <a:solidFill>
                  <a:schemeClr val="bg1"/>
                </a:solidFill>
              </a:rPr>
              <a:t> </a:t>
            </a:r>
            <a:r>
              <a:rPr lang="en-GB" sz="2800" b="1" dirty="0" err="1">
                <a:solidFill>
                  <a:schemeClr val="bg1"/>
                </a:solidFill>
              </a:rPr>
              <a:t>omgewingskwessie</a:t>
            </a:r>
            <a:r>
              <a:rPr lang="en-GB" sz="2800" b="1" dirty="0">
                <a:solidFill>
                  <a:schemeClr val="bg1"/>
                </a:solidFill>
              </a:rPr>
              <a:t> word </a:t>
            </a:r>
            <a:r>
              <a:rPr lang="en-GB" sz="2800" b="1" dirty="0" err="1">
                <a:solidFill>
                  <a:schemeClr val="bg1"/>
                </a:solidFill>
              </a:rPr>
              <a:t>deur</a:t>
            </a:r>
            <a:r>
              <a:rPr lang="en-GB" sz="2800" b="1" dirty="0">
                <a:solidFill>
                  <a:schemeClr val="bg1"/>
                </a:solidFill>
              </a:rPr>
              <a:t> </a:t>
            </a:r>
            <a:r>
              <a:rPr lang="en-GB" sz="2800" b="1" dirty="0" err="1">
                <a:solidFill>
                  <a:schemeClr val="bg1"/>
                </a:solidFill>
              </a:rPr>
              <a:t>kweekhuisgasse</a:t>
            </a:r>
            <a:r>
              <a:rPr lang="en-GB" sz="2800" b="1" dirty="0">
                <a:solidFill>
                  <a:schemeClr val="bg1"/>
                </a:solidFill>
              </a:rPr>
              <a:t> </a:t>
            </a:r>
            <a:r>
              <a:rPr lang="en-GB" sz="2800" b="1" dirty="0" err="1">
                <a:solidFill>
                  <a:schemeClr val="bg1"/>
                </a:solidFill>
              </a:rPr>
              <a:t>veroorsaak</a:t>
            </a:r>
            <a:r>
              <a:rPr lang="en-GB" sz="2800" b="1" dirty="0">
                <a:solidFill>
                  <a:schemeClr val="bg1"/>
                </a:solidFill>
              </a:rPr>
              <a:t>?</a:t>
            </a:r>
          </a:p>
          <a:p>
            <a:pPr marL="0" indent="0">
              <a:lnSpc>
                <a:spcPct val="120000"/>
              </a:lnSpc>
              <a:buNone/>
            </a:pPr>
            <a:r>
              <a:rPr lang="en-GB" sz="2800" dirty="0">
                <a:solidFill>
                  <a:schemeClr val="bg1"/>
                </a:solidFill>
              </a:rPr>
              <a:t>a) </a:t>
            </a:r>
            <a:r>
              <a:rPr lang="en-GB" sz="2800" dirty="0" err="1">
                <a:solidFill>
                  <a:schemeClr val="bg1"/>
                </a:solidFill>
              </a:rPr>
              <a:t>Besoedeling</a:t>
            </a:r>
            <a:endParaRPr lang="en-GB" sz="2800" dirty="0">
              <a:solidFill>
                <a:schemeClr val="bg1"/>
              </a:solidFill>
            </a:endParaRPr>
          </a:p>
          <a:p>
            <a:pPr marL="0" indent="0">
              <a:lnSpc>
                <a:spcPct val="120000"/>
              </a:lnSpc>
              <a:buNone/>
            </a:pPr>
            <a:r>
              <a:rPr lang="en-GB" sz="2800" dirty="0">
                <a:solidFill>
                  <a:schemeClr val="bg1"/>
                </a:solidFill>
              </a:rPr>
              <a:t>b) </a:t>
            </a:r>
            <a:r>
              <a:rPr lang="en-GB" sz="2800" dirty="0" err="1">
                <a:solidFill>
                  <a:schemeClr val="bg1"/>
                </a:solidFill>
              </a:rPr>
              <a:t>Ontbossing</a:t>
            </a:r>
            <a:endParaRPr lang="en-GB" sz="2800" dirty="0">
              <a:solidFill>
                <a:schemeClr val="bg1"/>
              </a:solidFill>
            </a:endParaRPr>
          </a:p>
          <a:p>
            <a:pPr marL="0" indent="0">
              <a:lnSpc>
                <a:spcPct val="120000"/>
              </a:lnSpc>
              <a:buNone/>
            </a:pPr>
            <a:r>
              <a:rPr lang="en-GB" sz="2800" dirty="0">
                <a:solidFill>
                  <a:schemeClr val="bg1"/>
                </a:solidFill>
              </a:rPr>
              <a:t>c) </a:t>
            </a:r>
            <a:r>
              <a:rPr lang="en-GB" sz="2800" dirty="0" err="1">
                <a:solidFill>
                  <a:schemeClr val="bg1"/>
                </a:solidFill>
              </a:rPr>
              <a:t>Klimaatsverandering</a:t>
            </a:r>
            <a:endParaRPr lang="en-GB" sz="2800" dirty="0">
              <a:solidFill>
                <a:schemeClr val="bg1"/>
              </a:solidFill>
            </a:endParaRPr>
          </a:p>
          <a:p>
            <a:pPr marL="0" indent="0">
              <a:lnSpc>
                <a:spcPct val="120000"/>
              </a:lnSpc>
              <a:buNone/>
            </a:pPr>
            <a:r>
              <a:rPr lang="en-GB" sz="2800" dirty="0">
                <a:solidFill>
                  <a:schemeClr val="bg1"/>
                </a:solidFill>
              </a:rPr>
              <a:t>d) </a:t>
            </a:r>
            <a:r>
              <a:rPr lang="en-GB" sz="2800" dirty="0" err="1">
                <a:solidFill>
                  <a:schemeClr val="bg1"/>
                </a:solidFill>
              </a:rPr>
              <a:t>Geraasbesoedeling</a:t>
            </a:r>
            <a:endParaRPr lang="en-US" sz="2800"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541330DE-D865-89C8-1C69-47B37BFC88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6509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3629BC-C869-5AE4-E53A-B2FD9E01582E}"/>
              </a:ext>
            </a:extLst>
          </p:cNvPr>
          <p:cNvSpPr>
            <a:spLocks noGrp="1"/>
          </p:cNvSpPr>
          <p:nvPr>
            <p:ph type="title"/>
          </p:nvPr>
        </p:nvSpPr>
        <p:spPr>
          <a:xfrm>
            <a:off x="1143000" y="609600"/>
            <a:ext cx="9875520" cy="1356360"/>
          </a:xfrm>
        </p:spPr>
        <p:txBody>
          <a:bodyPr>
            <a:normAutofit/>
          </a:bodyPr>
          <a:lstStyle/>
          <a:p>
            <a:pPr algn="ctr"/>
            <a:r>
              <a:rPr lang="en-GB" sz="8000" dirty="0" err="1">
                <a:solidFill>
                  <a:srgbClr val="FFFFFF"/>
                </a:solidFill>
              </a:rPr>
              <a:t>Vasvra</a:t>
            </a:r>
            <a:endParaRPr lang="en-US" sz="8000" dirty="0">
              <a:solidFill>
                <a:srgbClr val="FFFFFF"/>
              </a:solidFill>
            </a:endParaRPr>
          </a:p>
        </p:txBody>
      </p:sp>
      <p:sp useBgFill="1">
        <p:nvSpPr>
          <p:cNvPr id="12"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a black square&#10;&#10;Description automatically generated with medium confidence">
            <a:extLst>
              <a:ext uri="{FF2B5EF4-FFF2-40B4-BE49-F238E27FC236}">
                <a16:creationId xmlns:a16="http://schemas.microsoft.com/office/drawing/2014/main" id="{409AE9DB-13C6-012D-DE0F-5CEFF5146145}"/>
              </a:ext>
            </a:extLst>
          </p:cNvPr>
          <p:cNvPicPr>
            <a:picLocks noChangeAspect="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60329" y="-1"/>
            <a:ext cx="12192000" cy="6858000"/>
          </a:xfrm>
          <a:prstGeom prst="rect">
            <a:avLst/>
          </a:prstGeom>
        </p:spPr>
      </p:pic>
      <p:sp>
        <p:nvSpPr>
          <p:cNvPr id="3" name="Content Placeholder 2">
            <a:extLst>
              <a:ext uri="{FF2B5EF4-FFF2-40B4-BE49-F238E27FC236}">
                <a16:creationId xmlns:a16="http://schemas.microsoft.com/office/drawing/2014/main" id="{C4A1A423-1D4A-E44E-AF9D-B47C4F038737}"/>
              </a:ext>
            </a:extLst>
          </p:cNvPr>
          <p:cNvSpPr>
            <a:spLocks noGrp="1"/>
          </p:cNvSpPr>
          <p:nvPr>
            <p:ph idx="1"/>
          </p:nvPr>
        </p:nvSpPr>
        <p:spPr>
          <a:xfrm>
            <a:off x="1143000" y="2852530"/>
            <a:ext cx="9872871" cy="3243469"/>
          </a:xfrm>
          <a:solidFill>
            <a:schemeClr val="accent2"/>
          </a:solidFill>
        </p:spPr>
        <p:txBody>
          <a:bodyPr>
            <a:normAutofit fontScale="85000" lnSpcReduction="10000"/>
          </a:bodyPr>
          <a:lstStyle/>
          <a:p>
            <a:pPr marL="0" indent="0">
              <a:lnSpc>
                <a:spcPct val="160000"/>
              </a:lnSpc>
              <a:buNone/>
            </a:pPr>
            <a:r>
              <a:rPr lang="en-GB" sz="2800" b="1" dirty="0">
                <a:solidFill>
                  <a:schemeClr val="bg1"/>
                </a:solidFill>
              </a:rPr>
              <a:t>1.4. Hoe </a:t>
            </a:r>
            <a:r>
              <a:rPr lang="en-GB" sz="2800" b="1" dirty="0" err="1">
                <a:solidFill>
                  <a:schemeClr val="bg1"/>
                </a:solidFill>
              </a:rPr>
              <a:t>beïnvloed</a:t>
            </a:r>
            <a:r>
              <a:rPr lang="en-GB" sz="2800" b="1" dirty="0">
                <a:solidFill>
                  <a:schemeClr val="bg1"/>
                </a:solidFill>
              </a:rPr>
              <a:t> </a:t>
            </a:r>
            <a:r>
              <a:rPr lang="en-GB" sz="2800" b="1" dirty="0" err="1">
                <a:solidFill>
                  <a:schemeClr val="bg1"/>
                </a:solidFill>
              </a:rPr>
              <a:t>besoedeling</a:t>
            </a:r>
            <a:r>
              <a:rPr lang="en-GB" sz="2800" b="1" dirty="0">
                <a:solidFill>
                  <a:schemeClr val="bg1"/>
                </a:solidFill>
              </a:rPr>
              <a:t> die </a:t>
            </a:r>
            <a:r>
              <a:rPr lang="en-GB" sz="2800" b="1" dirty="0" err="1">
                <a:solidFill>
                  <a:schemeClr val="bg1"/>
                </a:solidFill>
              </a:rPr>
              <a:t>omgewing</a:t>
            </a:r>
            <a:r>
              <a:rPr lang="en-GB" sz="2800" b="1" dirty="0">
                <a:solidFill>
                  <a:schemeClr val="bg1"/>
                </a:solidFill>
              </a:rPr>
              <a:t> </a:t>
            </a:r>
            <a:r>
              <a:rPr lang="en-GB" sz="2800" b="1" dirty="0" err="1">
                <a:solidFill>
                  <a:schemeClr val="bg1"/>
                </a:solidFill>
              </a:rPr>
              <a:t>en</a:t>
            </a:r>
            <a:r>
              <a:rPr lang="en-GB" sz="2800" b="1" dirty="0">
                <a:solidFill>
                  <a:schemeClr val="bg1"/>
                </a:solidFill>
              </a:rPr>
              <a:t> </a:t>
            </a:r>
            <a:r>
              <a:rPr lang="en-GB" sz="2800" b="1" dirty="0" err="1">
                <a:solidFill>
                  <a:schemeClr val="bg1"/>
                </a:solidFill>
              </a:rPr>
              <a:t>menslike</a:t>
            </a:r>
            <a:r>
              <a:rPr lang="en-GB" sz="2800" b="1" dirty="0">
                <a:solidFill>
                  <a:schemeClr val="bg1"/>
                </a:solidFill>
              </a:rPr>
              <a:t> </a:t>
            </a:r>
            <a:r>
              <a:rPr lang="en-GB" sz="2800" b="1" dirty="0" err="1">
                <a:solidFill>
                  <a:schemeClr val="bg1"/>
                </a:solidFill>
              </a:rPr>
              <a:t>gesondheid</a:t>
            </a:r>
            <a:r>
              <a:rPr lang="en-GB" sz="2800" b="1" dirty="0">
                <a:solidFill>
                  <a:schemeClr val="bg1"/>
                </a:solidFill>
              </a:rPr>
              <a:t>?</a:t>
            </a:r>
            <a:endParaRPr lang="en-GB" sz="2800" dirty="0">
              <a:solidFill>
                <a:schemeClr val="bg1"/>
              </a:solidFill>
            </a:endParaRPr>
          </a:p>
          <a:p>
            <a:pPr marL="0" indent="0">
              <a:lnSpc>
                <a:spcPct val="160000"/>
              </a:lnSpc>
              <a:buNone/>
            </a:pPr>
            <a:r>
              <a:rPr lang="en-GB" sz="2800" dirty="0">
                <a:solidFill>
                  <a:schemeClr val="bg1"/>
                </a:solidFill>
              </a:rPr>
              <a:t>a) </a:t>
            </a:r>
            <a:r>
              <a:rPr lang="en-GB" sz="2800" dirty="0" err="1">
                <a:solidFill>
                  <a:schemeClr val="bg1"/>
                </a:solidFill>
              </a:rPr>
              <a:t>Dit</a:t>
            </a:r>
            <a:r>
              <a:rPr lang="en-GB" sz="2800" dirty="0">
                <a:solidFill>
                  <a:schemeClr val="bg1"/>
                </a:solidFill>
              </a:rPr>
              <a:t> het </a:t>
            </a:r>
            <a:r>
              <a:rPr lang="en-GB" sz="2800" dirty="0" err="1">
                <a:solidFill>
                  <a:schemeClr val="bg1"/>
                </a:solidFill>
              </a:rPr>
              <a:t>geen</a:t>
            </a:r>
            <a:r>
              <a:rPr lang="en-GB" sz="2800" dirty="0">
                <a:solidFill>
                  <a:schemeClr val="bg1"/>
                </a:solidFill>
              </a:rPr>
              <a:t> </a:t>
            </a:r>
            <a:r>
              <a:rPr lang="en-GB" sz="2800" dirty="0" err="1">
                <a:solidFill>
                  <a:schemeClr val="bg1"/>
                </a:solidFill>
              </a:rPr>
              <a:t>effek</a:t>
            </a:r>
            <a:r>
              <a:rPr lang="en-GB" sz="2800" dirty="0">
                <a:solidFill>
                  <a:schemeClr val="bg1"/>
                </a:solidFill>
              </a:rPr>
              <a:t> </a:t>
            </a:r>
            <a:r>
              <a:rPr lang="en-GB" sz="2800" dirty="0" err="1">
                <a:solidFill>
                  <a:schemeClr val="bg1"/>
                </a:solidFill>
              </a:rPr>
              <a:t>nie</a:t>
            </a:r>
            <a:br>
              <a:rPr lang="en-GB" sz="2800" dirty="0">
                <a:solidFill>
                  <a:schemeClr val="bg1"/>
                </a:solidFill>
              </a:rPr>
            </a:br>
            <a:r>
              <a:rPr lang="en-GB" sz="2800" dirty="0">
                <a:solidFill>
                  <a:schemeClr val="bg1"/>
                </a:solidFill>
              </a:rPr>
              <a:t>b) </a:t>
            </a:r>
            <a:r>
              <a:rPr lang="en-GB" sz="2800" dirty="0" err="1">
                <a:solidFill>
                  <a:schemeClr val="bg1"/>
                </a:solidFill>
              </a:rPr>
              <a:t>Dit</a:t>
            </a:r>
            <a:r>
              <a:rPr lang="en-GB" sz="2800" dirty="0">
                <a:solidFill>
                  <a:schemeClr val="bg1"/>
                </a:solidFill>
              </a:rPr>
              <a:t> </a:t>
            </a:r>
            <a:r>
              <a:rPr lang="en-GB" sz="2800" dirty="0" err="1">
                <a:solidFill>
                  <a:schemeClr val="bg1"/>
                </a:solidFill>
              </a:rPr>
              <a:t>bevorder</a:t>
            </a:r>
            <a:r>
              <a:rPr lang="en-GB" sz="2800" dirty="0">
                <a:solidFill>
                  <a:schemeClr val="bg1"/>
                </a:solidFill>
              </a:rPr>
              <a:t> </a:t>
            </a:r>
            <a:r>
              <a:rPr lang="en-GB" sz="2800" dirty="0" err="1">
                <a:solidFill>
                  <a:schemeClr val="bg1"/>
                </a:solidFill>
              </a:rPr>
              <a:t>biodiversiteit</a:t>
            </a:r>
            <a:br>
              <a:rPr lang="en-GB" sz="2800" dirty="0">
                <a:solidFill>
                  <a:schemeClr val="bg1"/>
                </a:solidFill>
              </a:rPr>
            </a:br>
            <a:r>
              <a:rPr lang="en-GB" sz="2800" dirty="0">
                <a:solidFill>
                  <a:schemeClr val="bg1"/>
                </a:solidFill>
              </a:rPr>
              <a:t>c) </a:t>
            </a:r>
            <a:r>
              <a:rPr lang="en-GB" sz="2800" dirty="0" err="1">
                <a:solidFill>
                  <a:schemeClr val="bg1"/>
                </a:solidFill>
              </a:rPr>
              <a:t>Dit</a:t>
            </a:r>
            <a:r>
              <a:rPr lang="en-GB" sz="2800" dirty="0">
                <a:solidFill>
                  <a:schemeClr val="bg1"/>
                </a:solidFill>
              </a:rPr>
              <a:t> </a:t>
            </a:r>
            <a:r>
              <a:rPr lang="en-GB" sz="2800" dirty="0" err="1">
                <a:solidFill>
                  <a:schemeClr val="bg1"/>
                </a:solidFill>
              </a:rPr>
              <a:t>veroorsaak</a:t>
            </a:r>
            <a:r>
              <a:rPr lang="en-GB" sz="2800" dirty="0">
                <a:solidFill>
                  <a:schemeClr val="bg1"/>
                </a:solidFill>
              </a:rPr>
              <a:t> </a:t>
            </a:r>
            <a:r>
              <a:rPr lang="en-GB" sz="2800" dirty="0" err="1">
                <a:solidFill>
                  <a:schemeClr val="bg1"/>
                </a:solidFill>
              </a:rPr>
              <a:t>swak</a:t>
            </a:r>
            <a:r>
              <a:rPr lang="en-GB" sz="2800" dirty="0">
                <a:solidFill>
                  <a:schemeClr val="bg1"/>
                </a:solidFill>
              </a:rPr>
              <a:t> </a:t>
            </a:r>
            <a:r>
              <a:rPr lang="en-GB" sz="2800" dirty="0" err="1">
                <a:solidFill>
                  <a:schemeClr val="bg1"/>
                </a:solidFill>
              </a:rPr>
              <a:t>gesondheid</a:t>
            </a:r>
            <a:r>
              <a:rPr lang="en-GB" sz="2800" dirty="0">
                <a:solidFill>
                  <a:schemeClr val="bg1"/>
                </a:solidFill>
              </a:rPr>
              <a:t> by </a:t>
            </a:r>
            <a:r>
              <a:rPr lang="en-GB" sz="2800" dirty="0" err="1">
                <a:solidFill>
                  <a:schemeClr val="bg1"/>
                </a:solidFill>
              </a:rPr>
              <a:t>mense</a:t>
            </a:r>
            <a:r>
              <a:rPr lang="en-GB" sz="2800" dirty="0">
                <a:solidFill>
                  <a:schemeClr val="bg1"/>
                </a:solidFill>
              </a:rPr>
              <a:t>/</a:t>
            </a:r>
            <a:r>
              <a:rPr lang="en-GB" sz="2800" dirty="0" err="1">
                <a:solidFill>
                  <a:schemeClr val="bg1"/>
                </a:solidFill>
              </a:rPr>
              <a:t>diere</a:t>
            </a:r>
            <a:br>
              <a:rPr lang="en-GB" sz="2800" dirty="0">
                <a:solidFill>
                  <a:schemeClr val="bg1"/>
                </a:solidFill>
              </a:rPr>
            </a:br>
            <a:r>
              <a:rPr lang="en-GB" sz="2800" dirty="0">
                <a:solidFill>
                  <a:schemeClr val="bg1"/>
                </a:solidFill>
              </a:rPr>
              <a:t>d) </a:t>
            </a:r>
            <a:r>
              <a:rPr lang="en-GB" sz="2800" dirty="0" err="1">
                <a:solidFill>
                  <a:schemeClr val="bg1"/>
                </a:solidFill>
              </a:rPr>
              <a:t>Dit</a:t>
            </a:r>
            <a:r>
              <a:rPr lang="en-GB" sz="2800" dirty="0">
                <a:solidFill>
                  <a:schemeClr val="bg1"/>
                </a:solidFill>
              </a:rPr>
              <a:t> </a:t>
            </a:r>
            <a:r>
              <a:rPr lang="en-GB" sz="2800" dirty="0" err="1">
                <a:solidFill>
                  <a:schemeClr val="bg1"/>
                </a:solidFill>
              </a:rPr>
              <a:t>affekteer</a:t>
            </a:r>
            <a:r>
              <a:rPr lang="en-GB" sz="2800" dirty="0">
                <a:solidFill>
                  <a:schemeClr val="bg1"/>
                </a:solidFill>
              </a:rPr>
              <a:t> </a:t>
            </a:r>
            <a:r>
              <a:rPr lang="en-GB" sz="2800" dirty="0" err="1">
                <a:solidFill>
                  <a:schemeClr val="bg1"/>
                </a:solidFill>
              </a:rPr>
              <a:t>slegs</a:t>
            </a:r>
            <a:r>
              <a:rPr lang="en-GB" sz="2800" dirty="0">
                <a:solidFill>
                  <a:schemeClr val="bg1"/>
                </a:solidFill>
              </a:rPr>
              <a:t> </a:t>
            </a:r>
            <a:r>
              <a:rPr lang="en-GB" sz="2800" dirty="0" err="1">
                <a:solidFill>
                  <a:schemeClr val="bg1"/>
                </a:solidFill>
              </a:rPr>
              <a:t>mariene</a:t>
            </a:r>
            <a:r>
              <a:rPr lang="en-GB" sz="2800" dirty="0">
                <a:solidFill>
                  <a:schemeClr val="bg1"/>
                </a:solidFill>
              </a:rPr>
              <a:t> </a:t>
            </a:r>
            <a:r>
              <a:rPr lang="en-GB" sz="2800" dirty="0" err="1">
                <a:solidFill>
                  <a:schemeClr val="bg1"/>
                </a:solidFill>
              </a:rPr>
              <a:t>lewe</a:t>
            </a:r>
            <a:endParaRPr lang="en-GB" sz="2800"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EE0162CC-3FCE-C384-4BC5-C5DACF8FFD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873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3629BC-C869-5AE4-E53A-B2FD9E01582E}"/>
              </a:ext>
            </a:extLst>
          </p:cNvPr>
          <p:cNvSpPr>
            <a:spLocks noGrp="1"/>
          </p:cNvSpPr>
          <p:nvPr>
            <p:ph type="title"/>
          </p:nvPr>
        </p:nvSpPr>
        <p:spPr>
          <a:xfrm>
            <a:off x="1143000" y="609600"/>
            <a:ext cx="9875520" cy="1356360"/>
          </a:xfrm>
        </p:spPr>
        <p:txBody>
          <a:bodyPr>
            <a:normAutofit/>
          </a:bodyPr>
          <a:lstStyle/>
          <a:p>
            <a:pPr algn="ctr"/>
            <a:r>
              <a:rPr lang="en-GB" sz="8000" dirty="0" err="1">
                <a:solidFill>
                  <a:srgbClr val="FFFFFF"/>
                </a:solidFill>
              </a:rPr>
              <a:t>Vasvra</a:t>
            </a:r>
            <a:endParaRPr lang="en-US" sz="8000" dirty="0">
              <a:solidFill>
                <a:srgbClr val="FFFFFF"/>
              </a:solidFill>
            </a:endParaRPr>
          </a:p>
        </p:txBody>
      </p:sp>
      <p:sp useBgFill="1">
        <p:nvSpPr>
          <p:cNvPr id="12"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E21F2510-618E-7B90-9B82-20332EAB3AB6}"/>
              </a:ext>
            </a:extLst>
          </p:cNvPr>
          <p:cNvPicPr>
            <a:picLocks noChangeAspect="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16565" y="-1"/>
            <a:ext cx="12192000" cy="6858000"/>
          </a:xfrm>
          <a:prstGeom prst="rect">
            <a:avLst/>
          </a:prstGeom>
        </p:spPr>
      </p:pic>
      <p:sp>
        <p:nvSpPr>
          <p:cNvPr id="3" name="Content Placeholder 2">
            <a:extLst>
              <a:ext uri="{FF2B5EF4-FFF2-40B4-BE49-F238E27FC236}">
                <a16:creationId xmlns:a16="http://schemas.microsoft.com/office/drawing/2014/main" id="{C4A1A423-1D4A-E44E-AF9D-B47C4F038737}"/>
              </a:ext>
            </a:extLst>
          </p:cNvPr>
          <p:cNvSpPr>
            <a:spLocks noGrp="1"/>
          </p:cNvSpPr>
          <p:nvPr>
            <p:ph idx="1"/>
          </p:nvPr>
        </p:nvSpPr>
        <p:spPr>
          <a:xfrm>
            <a:off x="1143000" y="2852530"/>
            <a:ext cx="9872871" cy="3243469"/>
          </a:xfrm>
          <a:solidFill>
            <a:schemeClr val="accent2"/>
          </a:solidFill>
        </p:spPr>
        <p:txBody>
          <a:bodyPr>
            <a:normAutofit fontScale="92500" lnSpcReduction="20000"/>
          </a:bodyPr>
          <a:lstStyle/>
          <a:p>
            <a:pPr marL="0" indent="0">
              <a:lnSpc>
                <a:spcPct val="150000"/>
              </a:lnSpc>
              <a:buNone/>
            </a:pPr>
            <a:r>
              <a:rPr lang="en-GB" sz="3200" b="1" dirty="0">
                <a:solidFill>
                  <a:schemeClr val="bg1"/>
                </a:solidFill>
              </a:rPr>
              <a:t>1.5. Wat </a:t>
            </a:r>
            <a:r>
              <a:rPr lang="en-GB" sz="3200" b="1" dirty="0" err="1">
                <a:solidFill>
                  <a:schemeClr val="bg1"/>
                </a:solidFill>
              </a:rPr>
              <a:t>behels</a:t>
            </a:r>
            <a:r>
              <a:rPr lang="en-GB" sz="3200" b="1" dirty="0">
                <a:solidFill>
                  <a:schemeClr val="bg1"/>
                </a:solidFill>
              </a:rPr>
              <a:t> </a:t>
            </a:r>
            <a:r>
              <a:rPr lang="en-GB" sz="3200" b="1" dirty="0" err="1">
                <a:solidFill>
                  <a:schemeClr val="bg1"/>
                </a:solidFill>
              </a:rPr>
              <a:t>ontbossing</a:t>
            </a:r>
            <a:r>
              <a:rPr lang="en-GB" sz="3200" b="1" dirty="0">
                <a:solidFill>
                  <a:schemeClr val="bg1"/>
                </a:solidFill>
              </a:rPr>
              <a:t>?</a:t>
            </a:r>
            <a:endParaRPr lang="en-GB" sz="3200" dirty="0">
              <a:solidFill>
                <a:schemeClr val="bg1"/>
              </a:solidFill>
            </a:endParaRPr>
          </a:p>
          <a:p>
            <a:pPr marL="0" indent="0">
              <a:lnSpc>
                <a:spcPct val="150000"/>
              </a:lnSpc>
              <a:buNone/>
            </a:pPr>
            <a:r>
              <a:rPr lang="en-GB" sz="3200" dirty="0">
                <a:solidFill>
                  <a:schemeClr val="bg1"/>
                </a:solidFill>
              </a:rPr>
              <a:t>a) Die </a:t>
            </a:r>
            <a:r>
              <a:rPr lang="en-GB" sz="3200" dirty="0" err="1">
                <a:solidFill>
                  <a:schemeClr val="bg1"/>
                </a:solidFill>
              </a:rPr>
              <a:t>beskerming</a:t>
            </a:r>
            <a:r>
              <a:rPr lang="en-GB" sz="3200" dirty="0">
                <a:solidFill>
                  <a:schemeClr val="bg1"/>
                </a:solidFill>
              </a:rPr>
              <a:t> van </a:t>
            </a:r>
            <a:r>
              <a:rPr lang="en-GB" sz="3200" dirty="0" err="1">
                <a:solidFill>
                  <a:schemeClr val="bg1"/>
                </a:solidFill>
              </a:rPr>
              <a:t>woude</a:t>
            </a:r>
            <a:r>
              <a:rPr lang="en-GB" sz="3200" dirty="0">
                <a:solidFill>
                  <a:schemeClr val="bg1"/>
                </a:solidFill>
              </a:rPr>
              <a:t> teen </a:t>
            </a:r>
            <a:r>
              <a:rPr lang="en-GB" sz="3200" dirty="0" err="1">
                <a:solidFill>
                  <a:schemeClr val="bg1"/>
                </a:solidFill>
              </a:rPr>
              <a:t>veldbrande</a:t>
            </a:r>
            <a:br>
              <a:rPr lang="en-GB" sz="3200" dirty="0">
                <a:solidFill>
                  <a:schemeClr val="bg1"/>
                </a:solidFill>
              </a:rPr>
            </a:br>
            <a:r>
              <a:rPr lang="en-GB" sz="3200" dirty="0">
                <a:solidFill>
                  <a:schemeClr val="bg1"/>
                </a:solidFill>
              </a:rPr>
              <a:t>b) Die plant van </a:t>
            </a:r>
            <a:r>
              <a:rPr lang="en-GB" sz="3200" dirty="0" err="1">
                <a:solidFill>
                  <a:schemeClr val="bg1"/>
                </a:solidFill>
              </a:rPr>
              <a:t>nuwe</a:t>
            </a:r>
            <a:r>
              <a:rPr lang="en-GB" sz="3200" dirty="0">
                <a:solidFill>
                  <a:schemeClr val="bg1"/>
                </a:solidFill>
              </a:rPr>
              <a:t> </a:t>
            </a:r>
            <a:r>
              <a:rPr lang="en-GB" sz="3200" dirty="0" err="1">
                <a:solidFill>
                  <a:schemeClr val="bg1"/>
                </a:solidFill>
              </a:rPr>
              <a:t>bome</a:t>
            </a:r>
            <a:br>
              <a:rPr lang="en-GB" sz="3200" dirty="0">
                <a:solidFill>
                  <a:schemeClr val="bg1"/>
                </a:solidFill>
              </a:rPr>
            </a:br>
            <a:r>
              <a:rPr lang="en-GB" sz="3200" dirty="0">
                <a:solidFill>
                  <a:schemeClr val="bg1"/>
                </a:solidFill>
              </a:rPr>
              <a:t>c) Die </a:t>
            </a:r>
            <a:r>
              <a:rPr lang="en-GB" sz="3200" dirty="0" err="1">
                <a:solidFill>
                  <a:schemeClr val="bg1"/>
                </a:solidFill>
              </a:rPr>
              <a:t>vernietiging</a:t>
            </a:r>
            <a:r>
              <a:rPr lang="en-GB" sz="3200" dirty="0">
                <a:solidFill>
                  <a:schemeClr val="bg1"/>
                </a:solidFill>
              </a:rPr>
              <a:t> van die </a:t>
            </a:r>
            <a:r>
              <a:rPr lang="en-GB" sz="3200" dirty="0" err="1">
                <a:solidFill>
                  <a:schemeClr val="bg1"/>
                </a:solidFill>
              </a:rPr>
              <a:t>natuur</a:t>
            </a:r>
            <a:r>
              <a:rPr lang="en-GB" sz="3200" dirty="0">
                <a:solidFill>
                  <a:schemeClr val="bg1"/>
                </a:solidFill>
              </a:rPr>
              <a:t> </a:t>
            </a:r>
            <a:r>
              <a:rPr lang="en-GB" sz="3200" dirty="0" err="1">
                <a:solidFill>
                  <a:schemeClr val="bg1"/>
                </a:solidFill>
              </a:rPr>
              <a:t>vir</a:t>
            </a:r>
            <a:r>
              <a:rPr lang="en-GB" sz="3200" dirty="0">
                <a:solidFill>
                  <a:schemeClr val="bg1"/>
                </a:solidFill>
              </a:rPr>
              <a:t> </a:t>
            </a:r>
            <a:r>
              <a:rPr lang="en-GB" sz="3200" dirty="0" err="1">
                <a:solidFill>
                  <a:schemeClr val="bg1"/>
                </a:solidFill>
              </a:rPr>
              <a:t>menslike</a:t>
            </a:r>
            <a:r>
              <a:rPr lang="en-GB" sz="3200" dirty="0">
                <a:solidFill>
                  <a:schemeClr val="bg1"/>
                </a:solidFill>
              </a:rPr>
              <a:t> </a:t>
            </a:r>
            <a:r>
              <a:rPr lang="en-GB" sz="3200" dirty="0" err="1">
                <a:solidFill>
                  <a:schemeClr val="bg1"/>
                </a:solidFill>
              </a:rPr>
              <a:t>aktiwiteite</a:t>
            </a:r>
            <a:br>
              <a:rPr lang="en-GB" sz="3200" dirty="0">
                <a:solidFill>
                  <a:schemeClr val="bg1"/>
                </a:solidFill>
              </a:rPr>
            </a:br>
            <a:r>
              <a:rPr lang="en-GB" sz="3200" dirty="0">
                <a:solidFill>
                  <a:schemeClr val="bg1"/>
                </a:solidFill>
              </a:rPr>
              <a:t>d) Die </a:t>
            </a:r>
            <a:r>
              <a:rPr lang="en-GB" sz="3200" dirty="0" err="1">
                <a:solidFill>
                  <a:schemeClr val="bg1"/>
                </a:solidFill>
              </a:rPr>
              <a:t>skepping</a:t>
            </a:r>
            <a:r>
              <a:rPr lang="en-GB" sz="3200" dirty="0">
                <a:solidFill>
                  <a:schemeClr val="bg1"/>
                </a:solidFill>
              </a:rPr>
              <a:t> van </a:t>
            </a:r>
            <a:r>
              <a:rPr lang="en-GB" sz="3200" dirty="0" err="1">
                <a:solidFill>
                  <a:schemeClr val="bg1"/>
                </a:solidFill>
              </a:rPr>
              <a:t>nuwe</a:t>
            </a:r>
            <a:r>
              <a:rPr lang="en-GB" sz="3200" dirty="0">
                <a:solidFill>
                  <a:schemeClr val="bg1"/>
                </a:solidFill>
              </a:rPr>
              <a:t> </a:t>
            </a:r>
            <a:r>
              <a:rPr lang="en-GB" sz="3200" dirty="0" err="1">
                <a:solidFill>
                  <a:schemeClr val="bg1"/>
                </a:solidFill>
              </a:rPr>
              <a:t>habitatte</a:t>
            </a:r>
            <a:r>
              <a:rPr lang="en-GB" sz="3200" dirty="0">
                <a:solidFill>
                  <a:schemeClr val="bg1"/>
                </a:solidFill>
              </a:rPr>
              <a:t> </a:t>
            </a:r>
            <a:r>
              <a:rPr lang="en-GB" sz="3200" dirty="0" err="1">
                <a:solidFill>
                  <a:schemeClr val="bg1"/>
                </a:solidFill>
              </a:rPr>
              <a:t>vir</a:t>
            </a:r>
            <a:r>
              <a:rPr lang="en-GB" sz="3200" dirty="0">
                <a:solidFill>
                  <a:schemeClr val="bg1"/>
                </a:solidFill>
              </a:rPr>
              <a:t> </a:t>
            </a:r>
            <a:r>
              <a:rPr lang="en-GB" sz="3200" dirty="0" err="1">
                <a:solidFill>
                  <a:schemeClr val="bg1"/>
                </a:solidFill>
              </a:rPr>
              <a:t>diere</a:t>
            </a:r>
            <a:endParaRPr lang="en-GB" sz="3200" dirty="0">
              <a:solidFill>
                <a:schemeClr val="bg1"/>
              </a:solidFill>
            </a:endParaRPr>
          </a:p>
        </p:txBody>
      </p:sp>
      <p:pic>
        <p:nvPicPr>
          <p:cNvPr id="4" name="Picture 3" descr="A logo with a person in the middle&#10;&#10;Description automatically generated">
            <a:extLst>
              <a:ext uri="{FF2B5EF4-FFF2-40B4-BE49-F238E27FC236}">
                <a16:creationId xmlns:a16="http://schemas.microsoft.com/office/drawing/2014/main" id="{3082830F-3399-90BE-A428-6CEC57EF8D5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876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578A52D-2496-4956-A9A4-EA5C38B2F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809C8E2-EF9B-4E0B-A17E-836DE050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8533" cy="1886373"/>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3629BC-C869-5AE4-E53A-B2FD9E01582E}"/>
              </a:ext>
            </a:extLst>
          </p:cNvPr>
          <p:cNvSpPr>
            <a:spLocks noGrp="1"/>
          </p:cNvSpPr>
          <p:nvPr>
            <p:ph type="title"/>
          </p:nvPr>
        </p:nvSpPr>
        <p:spPr>
          <a:xfrm>
            <a:off x="1143000" y="609600"/>
            <a:ext cx="9875520" cy="1356360"/>
          </a:xfrm>
        </p:spPr>
        <p:txBody>
          <a:bodyPr>
            <a:normAutofit/>
          </a:bodyPr>
          <a:lstStyle/>
          <a:p>
            <a:pPr algn="ctr"/>
            <a:r>
              <a:rPr lang="en-GB" sz="8000" dirty="0" err="1">
                <a:solidFill>
                  <a:srgbClr val="FFFFFF"/>
                </a:solidFill>
              </a:rPr>
              <a:t>Vasvra</a:t>
            </a:r>
            <a:r>
              <a:rPr lang="en-GB" sz="8000" dirty="0">
                <a:solidFill>
                  <a:srgbClr val="FFFFFF"/>
                </a:solidFill>
              </a:rPr>
              <a:t> - </a:t>
            </a:r>
            <a:r>
              <a:rPr lang="en-GB" sz="8000" dirty="0" err="1">
                <a:solidFill>
                  <a:srgbClr val="FFFFFF"/>
                </a:solidFill>
              </a:rPr>
              <a:t>Antwoorde</a:t>
            </a:r>
            <a:endParaRPr lang="en-US" sz="8000" dirty="0">
              <a:solidFill>
                <a:srgbClr val="FFFFFF"/>
              </a:solidFill>
            </a:endParaRPr>
          </a:p>
        </p:txBody>
      </p:sp>
      <p:sp useBgFill="1">
        <p:nvSpPr>
          <p:cNvPr id="12" name="Rectangle 11">
            <a:extLst>
              <a:ext uri="{FF2B5EF4-FFF2-40B4-BE49-F238E27FC236}">
                <a16:creationId xmlns:a16="http://schemas.microsoft.com/office/drawing/2014/main" id="{61EB557E-621E-4254-B750-85274C5F4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29841"/>
            <a:ext cx="12192000" cy="4328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background with a black square&#10;&#10;Description automatically generated with medium confidence">
            <a:extLst>
              <a:ext uri="{FF2B5EF4-FFF2-40B4-BE49-F238E27FC236}">
                <a16:creationId xmlns:a16="http://schemas.microsoft.com/office/drawing/2014/main" id="{C8A8F0EC-1B5D-8029-BDDF-200D1CBC6C58}"/>
              </a:ext>
            </a:extLst>
          </p:cNvPr>
          <p:cNvPicPr>
            <a:picLocks noChangeAspect="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8368" y="12440"/>
            <a:ext cx="12192000" cy="6858000"/>
          </a:xfrm>
          <a:prstGeom prst="rect">
            <a:avLst/>
          </a:prstGeom>
        </p:spPr>
      </p:pic>
      <p:sp>
        <p:nvSpPr>
          <p:cNvPr id="3" name="Content Placeholder 2">
            <a:extLst>
              <a:ext uri="{FF2B5EF4-FFF2-40B4-BE49-F238E27FC236}">
                <a16:creationId xmlns:a16="http://schemas.microsoft.com/office/drawing/2014/main" id="{C4A1A423-1D4A-E44E-AF9D-B47C4F038737}"/>
              </a:ext>
            </a:extLst>
          </p:cNvPr>
          <p:cNvSpPr>
            <a:spLocks noGrp="1"/>
          </p:cNvSpPr>
          <p:nvPr>
            <p:ph idx="1"/>
          </p:nvPr>
        </p:nvSpPr>
        <p:spPr>
          <a:xfrm>
            <a:off x="1143000" y="2852530"/>
            <a:ext cx="9872871" cy="3243469"/>
          </a:xfrm>
          <a:solidFill>
            <a:schemeClr val="accent2"/>
          </a:solidFill>
        </p:spPr>
        <p:txBody>
          <a:bodyPr>
            <a:normAutofit fontScale="85000" lnSpcReduction="20000"/>
          </a:bodyPr>
          <a:lstStyle/>
          <a:p>
            <a:pPr marL="0" indent="0">
              <a:lnSpc>
                <a:spcPct val="150000"/>
              </a:lnSpc>
              <a:buNone/>
            </a:pPr>
            <a:r>
              <a:rPr lang="en-GB" sz="2800" b="1" dirty="0">
                <a:solidFill>
                  <a:schemeClr val="bg1"/>
                </a:solidFill>
              </a:rPr>
              <a:t>1.1. B</a:t>
            </a:r>
          </a:p>
          <a:p>
            <a:pPr marL="0" indent="0">
              <a:lnSpc>
                <a:spcPct val="150000"/>
              </a:lnSpc>
              <a:buNone/>
            </a:pPr>
            <a:r>
              <a:rPr lang="en-GB" sz="2800" b="1" dirty="0">
                <a:solidFill>
                  <a:schemeClr val="bg1"/>
                </a:solidFill>
              </a:rPr>
              <a:t>1.2. B</a:t>
            </a:r>
          </a:p>
          <a:p>
            <a:pPr marL="0" indent="0">
              <a:lnSpc>
                <a:spcPct val="150000"/>
              </a:lnSpc>
              <a:buNone/>
            </a:pPr>
            <a:r>
              <a:rPr lang="en-GB" sz="2800" b="1" dirty="0">
                <a:solidFill>
                  <a:schemeClr val="bg1"/>
                </a:solidFill>
              </a:rPr>
              <a:t>1.3. C</a:t>
            </a:r>
          </a:p>
          <a:p>
            <a:pPr marL="0" indent="0">
              <a:lnSpc>
                <a:spcPct val="150000"/>
              </a:lnSpc>
              <a:buNone/>
            </a:pPr>
            <a:r>
              <a:rPr lang="en-GB" sz="2800" b="1" dirty="0">
                <a:solidFill>
                  <a:schemeClr val="bg1"/>
                </a:solidFill>
              </a:rPr>
              <a:t>1.4. C</a:t>
            </a:r>
          </a:p>
          <a:p>
            <a:pPr marL="0" indent="0">
              <a:lnSpc>
                <a:spcPct val="150000"/>
              </a:lnSpc>
              <a:buNone/>
            </a:pPr>
            <a:r>
              <a:rPr lang="en-GB" sz="2800" b="1" dirty="0">
                <a:solidFill>
                  <a:schemeClr val="bg1"/>
                </a:solidFill>
              </a:rPr>
              <a:t>1.5. C</a:t>
            </a:r>
            <a:endParaRPr lang="en-GB" sz="2800" dirty="0">
              <a:solidFill>
                <a:schemeClr val="bg1"/>
              </a:solidFill>
            </a:endParaRPr>
          </a:p>
        </p:txBody>
      </p:sp>
      <p:pic>
        <p:nvPicPr>
          <p:cNvPr id="5" name="Picture 4" descr="A logo with a person in the middle&#10;&#10;Description automatically generated">
            <a:extLst>
              <a:ext uri="{FF2B5EF4-FFF2-40B4-BE49-F238E27FC236}">
                <a16:creationId xmlns:a16="http://schemas.microsoft.com/office/drawing/2014/main" id="{86712718-1301-6E40-62B0-F7E79279EB7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859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DF7E10A-4559-2BBE-560B-3A18CDDD9967}"/>
              </a:ext>
            </a:extLst>
          </p:cNvPr>
          <p:cNvSpPr>
            <a:spLocks noGrp="1"/>
          </p:cNvSpPr>
          <p:nvPr>
            <p:ph type="title"/>
          </p:nvPr>
        </p:nvSpPr>
        <p:spPr>
          <a:xfrm>
            <a:off x="4441783" y="472440"/>
            <a:ext cx="6693061" cy="1356360"/>
          </a:xfrm>
        </p:spPr>
        <p:txBody>
          <a:bodyPr>
            <a:normAutofit/>
          </a:bodyPr>
          <a:lstStyle/>
          <a:p>
            <a:r>
              <a:rPr lang="en-GB" dirty="0">
                <a:solidFill>
                  <a:srgbClr val="FFFFFF"/>
                </a:solidFill>
              </a:rPr>
              <a:t>Wat is </a:t>
            </a:r>
            <a:r>
              <a:rPr lang="en-GB" b="1" dirty="0" err="1">
                <a:solidFill>
                  <a:srgbClr val="FFFFFF"/>
                </a:solidFill>
              </a:rPr>
              <a:t>omgewingsgesondheid</a:t>
            </a:r>
            <a:r>
              <a:rPr lang="en-GB" dirty="0">
                <a:solidFill>
                  <a:srgbClr val="FFFFFF"/>
                </a:solidFill>
              </a:rPr>
              <a:t>?</a:t>
            </a:r>
            <a:endParaRPr lang="en-US" dirty="0">
              <a:solidFill>
                <a:srgbClr val="FFFFFF"/>
              </a:solidFill>
            </a:endParaRPr>
          </a:p>
        </p:txBody>
      </p:sp>
      <p:pic>
        <p:nvPicPr>
          <p:cNvPr id="5" name="Picture 4">
            <a:extLst>
              <a:ext uri="{FF2B5EF4-FFF2-40B4-BE49-F238E27FC236}">
                <a16:creationId xmlns:a16="http://schemas.microsoft.com/office/drawing/2014/main" id="{A4B733C2-A8CD-0A93-3B91-475D9A67DAAA}"/>
              </a:ext>
            </a:extLst>
          </p:cNvPr>
          <p:cNvPicPr>
            <a:picLocks noChangeAspect="1"/>
          </p:cNvPicPr>
          <p:nvPr/>
        </p:nvPicPr>
        <p:blipFill>
          <a:blip r:embed="rId3">
            <a:extLst>
              <a:ext uri="{28A0092B-C50C-407E-A947-70E740481C1C}">
                <a14:useLocalDpi xmlns:a14="http://schemas.microsoft.com/office/drawing/2010/main" val="0"/>
              </a:ext>
            </a:extLst>
          </a:blip>
          <a:srcRect l="26910" r="40926" b="-1"/>
          <a:stretch/>
        </p:blipFill>
        <p:spPr>
          <a:xfrm>
            <a:off x="232861" y="243840"/>
            <a:ext cx="3646837" cy="6377939"/>
          </a:xfrm>
          <a:prstGeom prst="rect">
            <a:avLst/>
          </a:prstGeom>
        </p:spPr>
      </p:pic>
      <p:sp>
        <p:nvSpPr>
          <p:cNvPr id="3" name="Content Placeholder 2">
            <a:extLst>
              <a:ext uri="{FF2B5EF4-FFF2-40B4-BE49-F238E27FC236}">
                <a16:creationId xmlns:a16="http://schemas.microsoft.com/office/drawing/2014/main" id="{AEF6BB79-C258-12A7-0813-5EFBAE6FB4C3}"/>
              </a:ext>
            </a:extLst>
          </p:cNvPr>
          <p:cNvSpPr>
            <a:spLocks noGrp="1"/>
          </p:cNvSpPr>
          <p:nvPr>
            <p:ph idx="1"/>
          </p:nvPr>
        </p:nvSpPr>
        <p:spPr>
          <a:xfrm>
            <a:off x="4441783" y="1828800"/>
            <a:ext cx="7109515" cy="4038600"/>
          </a:xfrm>
        </p:spPr>
        <p:txBody>
          <a:bodyPr>
            <a:noAutofit/>
          </a:bodyPr>
          <a:lstStyle/>
          <a:p>
            <a:pPr marL="0" indent="0">
              <a:buNone/>
            </a:pPr>
            <a:r>
              <a:rPr lang="nl-NL" sz="3600" dirty="0">
                <a:solidFill>
                  <a:srgbClr val="FFFFFF"/>
                </a:solidFill>
                <a:latin typeface="Calibri" panose="020F0502020204030204" pitchFamily="34" charset="0"/>
                <a:ea typeface="Calibri" panose="020F0502020204030204" pitchFamily="34" charset="0"/>
                <a:cs typeface="Times New Roman" panose="02020603050405020304" pitchFamily="18" charset="0"/>
              </a:rPr>
              <a:t>Omgewingsgesondheid hou verband met die mate waarin die omgewing ons gesondheid en welstand beïnvloed. Die fokus daarvan is om seker te maak dat ons lug, water, plante en kos skoon en veilig is. Dit sal ons help om gesond te bly en verseker dat ons sterk en veilige gemeenskappe bou.</a:t>
            </a:r>
            <a:endParaRPr lang="en-US" sz="2000" dirty="0">
              <a:solidFill>
                <a:srgbClr val="FFFFFF"/>
              </a:solidFill>
            </a:endParaRPr>
          </a:p>
        </p:txBody>
      </p:sp>
      <p:sp>
        <p:nvSpPr>
          <p:cNvPr id="12" name="Rectangle 11">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descr="A logo with a person in the middle&#10;&#10;Description automatically generated">
            <a:extLst>
              <a:ext uri="{FF2B5EF4-FFF2-40B4-BE49-F238E27FC236}">
                <a16:creationId xmlns:a16="http://schemas.microsoft.com/office/drawing/2014/main" id="{B6B201C4-E0D2-C8B8-0D42-0E963F0975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12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7F7D86A-709E-4A26-9BC7-C9D9922F4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E2521B9D-892F-43BE-890E-E7B53E614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4" name="Straight Connector 23">
            <a:extLst>
              <a:ext uri="{FF2B5EF4-FFF2-40B4-BE49-F238E27FC236}">
                <a16:creationId xmlns:a16="http://schemas.microsoft.com/office/drawing/2014/main" id="{84D1E40A-ADD8-4074-BCF5-5ED160BB3E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9074003-9298-4E7A-A670-65F191D876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CBE5FEB-744B-A41F-1664-6D4AA9F08279}"/>
              </a:ext>
            </a:extLst>
          </p:cNvPr>
          <p:cNvSpPr>
            <a:spLocks noGrp="1"/>
          </p:cNvSpPr>
          <p:nvPr>
            <p:ph type="title"/>
          </p:nvPr>
        </p:nvSpPr>
        <p:spPr>
          <a:xfrm>
            <a:off x="825863" y="4208424"/>
            <a:ext cx="10251077" cy="1325880"/>
          </a:xfrm>
        </p:spPr>
        <p:txBody>
          <a:bodyPr vert="horz" lIns="91440" tIns="45720" rIns="91440" bIns="45720" rtlCol="0" anchor="b">
            <a:normAutofit/>
          </a:bodyPr>
          <a:lstStyle/>
          <a:p>
            <a:pPr algn="ctr">
              <a:lnSpc>
                <a:spcPct val="85000"/>
              </a:lnSpc>
            </a:pPr>
            <a:r>
              <a:rPr lang="en-US" sz="4600" b="1" cap="all" dirty="0" err="1">
                <a:solidFill>
                  <a:srgbClr val="FFFFFF"/>
                </a:solidFill>
              </a:rPr>
              <a:t>OMGEWINGSGESONDHEIDKWESSIES</a:t>
            </a:r>
            <a:endParaRPr lang="en-US" sz="4600" b="1" cap="all" dirty="0">
              <a:solidFill>
                <a:srgbClr val="FFFFFF"/>
              </a:solidFill>
            </a:endParaRPr>
          </a:p>
        </p:txBody>
      </p:sp>
      <p:sp>
        <p:nvSpPr>
          <p:cNvPr id="28" name="Rectangle 27">
            <a:extLst>
              <a:ext uri="{FF2B5EF4-FFF2-40B4-BE49-F238E27FC236}">
                <a16:creationId xmlns:a16="http://schemas.microsoft.com/office/drawing/2014/main" id="{04E8DF02-3CCA-4B45-8EED-EA67DF9DC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1"/>
            <a:ext cx="11722100" cy="3964584"/>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5" name="Graphic 5" descr="Thermometer with solid fill">
            <a:extLst>
              <a:ext uri="{FF2B5EF4-FFF2-40B4-BE49-F238E27FC236}">
                <a16:creationId xmlns:a16="http://schemas.microsoft.com/office/drawing/2014/main" id="{AA9EAC0F-9CD3-02B3-DA54-D66496976B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031" y="956665"/>
            <a:ext cx="1977562" cy="1977562"/>
          </a:xfrm>
          <a:prstGeom prst="rect">
            <a:avLst/>
          </a:prstGeom>
        </p:spPr>
      </p:pic>
      <p:pic>
        <p:nvPicPr>
          <p:cNvPr id="12" name="Graphic 2" descr="Cloud with solid fill">
            <a:extLst>
              <a:ext uri="{FF2B5EF4-FFF2-40B4-BE49-F238E27FC236}">
                <a16:creationId xmlns:a16="http://schemas.microsoft.com/office/drawing/2014/main" id="{1A8C3E67-F037-F220-7D7E-6B2923E760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7629" y="961705"/>
            <a:ext cx="1977563" cy="1977563"/>
          </a:xfrm>
          <a:prstGeom prst="rect">
            <a:avLst/>
          </a:prstGeom>
        </p:spPr>
      </p:pic>
      <p:pic>
        <p:nvPicPr>
          <p:cNvPr id="13" name="Graphic 3" descr="Wave with solid fill">
            <a:extLst>
              <a:ext uri="{FF2B5EF4-FFF2-40B4-BE49-F238E27FC236}">
                <a16:creationId xmlns:a16="http://schemas.microsoft.com/office/drawing/2014/main" id="{A32868D5-33AD-8FF7-C05C-BF69F1FC85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7096" y="890187"/>
            <a:ext cx="1987644" cy="1987644"/>
          </a:xfrm>
          <a:prstGeom prst="rect">
            <a:avLst/>
          </a:prstGeom>
        </p:spPr>
      </p:pic>
      <p:pic>
        <p:nvPicPr>
          <p:cNvPr id="14" name="Graphic 4" descr="Plant With Roots with solid fill">
            <a:extLst>
              <a:ext uri="{FF2B5EF4-FFF2-40B4-BE49-F238E27FC236}">
                <a16:creationId xmlns:a16="http://schemas.microsoft.com/office/drawing/2014/main" id="{5BDD4845-6B5C-DF95-3866-81BD2C02E1D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00651" y="956665"/>
            <a:ext cx="1987644" cy="1987644"/>
          </a:xfrm>
          <a:prstGeom prst="rect">
            <a:avLst/>
          </a:prstGeom>
        </p:spPr>
      </p:pic>
      <p:pic>
        <p:nvPicPr>
          <p:cNvPr id="17" name="Graphic 6" descr="Forest scene with solid fill">
            <a:extLst>
              <a:ext uri="{FF2B5EF4-FFF2-40B4-BE49-F238E27FC236}">
                <a16:creationId xmlns:a16="http://schemas.microsoft.com/office/drawing/2014/main" id="{6B5A9CD2-6BA9-1347-25EB-F31668EB3DE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634207" y="890187"/>
            <a:ext cx="1842018" cy="1842018"/>
          </a:xfrm>
          <a:prstGeom prst="rect">
            <a:avLst/>
          </a:prstGeom>
        </p:spPr>
      </p:pic>
      <p:sp>
        <p:nvSpPr>
          <p:cNvPr id="21" name="TextBox 20">
            <a:extLst>
              <a:ext uri="{FF2B5EF4-FFF2-40B4-BE49-F238E27FC236}">
                <a16:creationId xmlns:a16="http://schemas.microsoft.com/office/drawing/2014/main" id="{E15B8B5B-6A4B-0462-A1E8-CD88B4C5D00F}"/>
              </a:ext>
            </a:extLst>
          </p:cNvPr>
          <p:cNvSpPr txBox="1"/>
          <p:nvPr/>
        </p:nvSpPr>
        <p:spPr>
          <a:xfrm>
            <a:off x="2890451" y="3120750"/>
            <a:ext cx="1796046" cy="830997"/>
          </a:xfrm>
          <a:prstGeom prst="rect">
            <a:avLst/>
          </a:prstGeom>
          <a:noFill/>
        </p:spPr>
        <p:txBody>
          <a:bodyPr wrap="square" rtlCol="0">
            <a:spAutoFit/>
          </a:bodyPr>
          <a:lstStyle/>
          <a:p>
            <a:pPr algn="ctr"/>
            <a:r>
              <a:rPr lang="en-GB" sz="2400" b="1" dirty="0"/>
              <a:t>Lug-</a:t>
            </a:r>
            <a:r>
              <a:rPr lang="en-GB" sz="2400" b="1" dirty="0" err="1"/>
              <a:t>besodeling</a:t>
            </a:r>
            <a:endParaRPr lang="en-US" sz="2400" b="1" dirty="0"/>
          </a:p>
        </p:txBody>
      </p:sp>
      <p:sp>
        <p:nvSpPr>
          <p:cNvPr id="23" name="TextBox 22">
            <a:extLst>
              <a:ext uri="{FF2B5EF4-FFF2-40B4-BE49-F238E27FC236}">
                <a16:creationId xmlns:a16="http://schemas.microsoft.com/office/drawing/2014/main" id="{1C15DFDD-CD55-2527-6C5B-3B661E80E1B9}"/>
              </a:ext>
            </a:extLst>
          </p:cNvPr>
          <p:cNvSpPr txBox="1"/>
          <p:nvPr/>
        </p:nvSpPr>
        <p:spPr>
          <a:xfrm>
            <a:off x="581031" y="3120750"/>
            <a:ext cx="1796046" cy="830997"/>
          </a:xfrm>
          <a:prstGeom prst="rect">
            <a:avLst/>
          </a:prstGeom>
          <a:noFill/>
        </p:spPr>
        <p:txBody>
          <a:bodyPr wrap="square" rtlCol="0">
            <a:spAutoFit/>
          </a:bodyPr>
          <a:lstStyle/>
          <a:p>
            <a:pPr algn="ctr"/>
            <a:r>
              <a:rPr lang="en-GB" sz="2400" b="1" dirty="0" err="1"/>
              <a:t>Klimaats-verandering</a:t>
            </a:r>
            <a:endParaRPr lang="en-US" sz="2400" b="1" dirty="0"/>
          </a:p>
        </p:txBody>
      </p:sp>
      <p:sp>
        <p:nvSpPr>
          <p:cNvPr id="25" name="TextBox 24">
            <a:extLst>
              <a:ext uri="{FF2B5EF4-FFF2-40B4-BE49-F238E27FC236}">
                <a16:creationId xmlns:a16="http://schemas.microsoft.com/office/drawing/2014/main" id="{AC8817D1-6C94-9BA4-05E9-08A09041789C}"/>
              </a:ext>
            </a:extLst>
          </p:cNvPr>
          <p:cNvSpPr txBox="1"/>
          <p:nvPr/>
        </p:nvSpPr>
        <p:spPr>
          <a:xfrm>
            <a:off x="5199871" y="3149173"/>
            <a:ext cx="1850105" cy="830997"/>
          </a:xfrm>
          <a:prstGeom prst="rect">
            <a:avLst/>
          </a:prstGeom>
          <a:noFill/>
        </p:spPr>
        <p:txBody>
          <a:bodyPr wrap="square" rtlCol="0">
            <a:spAutoFit/>
          </a:bodyPr>
          <a:lstStyle/>
          <a:p>
            <a:pPr algn="ctr"/>
            <a:r>
              <a:rPr lang="en-GB" sz="2400" b="1" dirty="0"/>
              <a:t>Water-</a:t>
            </a:r>
            <a:r>
              <a:rPr lang="en-GB" sz="2400" b="1" dirty="0" err="1"/>
              <a:t>besoedeling</a:t>
            </a:r>
            <a:endParaRPr lang="en-US" sz="2400" b="1" dirty="0"/>
          </a:p>
        </p:txBody>
      </p:sp>
      <p:sp>
        <p:nvSpPr>
          <p:cNvPr id="27" name="TextBox 26">
            <a:extLst>
              <a:ext uri="{FF2B5EF4-FFF2-40B4-BE49-F238E27FC236}">
                <a16:creationId xmlns:a16="http://schemas.microsoft.com/office/drawing/2014/main" id="{F7A4EEAF-1AF7-E089-C24B-AAB08750CAC4}"/>
              </a:ext>
            </a:extLst>
          </p:cNvPr>
          <p:cNvSpPr txBox="1"/>
          <p:nvPr/>
        </p:nvSpPr>
        <p:spPr>
          <a:xfrm>
            <a:off x="7400651" y="3149172"/>
            <a:ext cx="1819551" cy="830997"/>
          </a:xfrm>
          <a:prstGeom prst="rect">
            <a:avLst/>
          </a:prstGeom>
          <a:noFill/>
        </p:spPr>
        <p:txBody>
          <a:bodyPr wrap="square" rtlCol="0">
            <a:spAutoFit/>
          </a:bodyPr>
          <a:lstStyle/>
          <a:p>
            <a:pPr algn="ctr"/>
            <a:r>
              <a:rPr lang="en-GB" sz="2400" b="1" dirty="0" err="1"/>
              <a:t>Grond-besoedeling</a:t>
            </a:r>
            <a:endParaRPr lang="en-US" sz="2400" b="1" dirty="0"/>
          </a:p>
        </p:txBody>
      </p:sp>
      <p:sp>
        <p:nvSpPr>
          <p:cNvPr id="29" name="TextBox 28">
            <a:extLst>
              <a:ext uri="{FF2B5EF4-FFF2-40B4-BE49-F238E27FC236}">
                <a16:creationId xmlns:a16="http://schemas.microsoft.com/office/drawing/2014/main" id="{8B66E769-E5DC-C81D-1918-DEF3901D988A}"/>
              </a:ext>
            </a:extLst>
          </p:cNvPr>
          <p:cNvSpPr txBox="1"/>
          <p:nvPr/>
        </p:nvSpPr>
        <p:spPr>
          <a:xfrm>
            <a:off x="9570877" y="3233947"/>
            <a:ext cx="2086700" cy="461665"/>
          </a:xfrm>
          <a:prstGeom prst="rect">
            <a:avLst/>
          </a:prstGeom>
          <a:noFill/>
        </p:spPr>
        <p:txBody>
          <a:bodyPr wrap="square" rtlCol="0">
            <a:spAutoFit/>
          </a:bodyPr>
          <a:lstStyle/>
          <a:p>
            <a:pPr algn="ctr"/>
            <a:r>
              <a:rPr lang="en-GB" sz="2400" b="1" dirty="0" err="1"/>
              <a:t>Ontbossing</a:t>
            </a:r>
            <a:endParaRPr lang="en-US" sz="2400" b="1" dirty="0"/>
          </a:p>
        </p:txBody>
      </p:sp>
      <p:pic>
        <p:nvPicPr>
          <p:cNvPr id="3" name="Picture 2" descr="A logo with a person in the middle&#10;&#10;Description automatically generated">
            <a:extLst>
              <a:ext uri="{FF2B5EF4-FFF2-40B4-BE49-F238E27FC236}">
                <a16:creationId xmlns:a16="http://schemas.microsoft.com/office/drawing/2014/main" id="{FD762B2C-EC4E-12BE-F980-8964D6AFD16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50742"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9935042"/>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D53D17-BDD4-40DF-830E-282EB1BA9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5AEA0F-464F-4708-A982-2FADB07D93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Basis</Template>
  <TotalTime>598</TotalTime>
  <Words>1836</Words>
  <Application>Microsoft Office PowerPoint</Application>
  <PresentationFormat>Widescreen</PresentationFormat>
  <Paragraphs>159</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Corbel</vt:lpstr>
      <vt:lpstr>Courier New</vt:lpstr>
      <vt:lpstr>Noto Sans Symbols</vt:lpstr>
      <vt:lpstr>Basis</vt:lpstr>
      <vt:lpstr>PowerPoint Presentation</vt:lpstr>
      <vt:lpstr>Vasvra</vt:lpstr>
      <vt:lpstr>Vasvra</vt:lpstr>
      <vt:lpstr>Vasvra</vt:lpstr>
      <vt:lpstr>Vasvra</vt:lpstr>
      <vt:lpstr>Vasvra</vt:lpstr>
      <vt:lpstr>Vasvra - Antwoorde</vt:lpstr>
      <vt:lpstr>Wat is omgewingsgesondheid?</vt:lpstr>
      <vt:lpstr>OMGEWINGSGESONDHEIDKWESSIES</vt:lpstr>
      <vt:lpstr>Kyk: The South African Environmental Legal Framework to Sustain a Healthy Environment https://www.youtube.com/watch?v=bdUxO7m40MM (3 min 52 sek) </vt:lpstr>
      <vt:lpstr>Wet op Nasionale Omgewingsbestuur 107 van 1998 (WNO)</vt:lpstr>
      <vt:lpstr>INDIVIDUELE AKTIWITEIT</vt:lpstr>
      <vt:lpstr>HUISWERK: AFVALOUDIT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1</cp:revision>
  <dcterms:created xsi:type="dcterms:W3CDTF">2024-07-17T07:26:47Z</dcterms:created>
  <dcterms:modified xsi:type="dcterms:W3CDTF">2024-08-14T11:53:06Z</dcterms:modified>
</cp:coreProperties>
</file>