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8" r:id="rId3"/>
    <p:sldId id="264" r:id="rId4"/>
    <p:sldId id="266" r:id="rId5"/>
    <p:sldId id="259" r:id="rId6"/>
    <p:sldId id="261" r:id="rId7"/>
    <p:sldId id="267" r:id="rId8"/>
    <p:sldId id="268" r:id="rId9"/>
    <p:sldId id="269" r:id="rId10"/>
  </p:sldIdLst>
  <p:sldSz cx="18288000" cy="10287000"/>
  <p:notesSz cx="6858000" cy="9144000"/>
  <p:embeddedFontLst>
    <p:embeddedFont>
      <p:font typeface="Poppins" panose="00000500000000000000" pitchFamily="2" charset="0"/>
      <p:regular r:id="rId12"/>
      <p:bold r:id="rId13"/>
      <p:italic r:id="rId14"/>
      <p:boldItalic r:id="rId15"/>
    </p:embeddedFont>
    <p:embeddedFont>
      <p:font typeface="Poppins Ultra-Bold"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4EF"/>
    <a:srgbClr val="124B94"/>
    <a:srgbClr val="7CCA73"/>
    <a:srgbClr val="A1D99B"/>
    <a:srgbClr val="FFFFF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5C8582-D944-41DD-9A28-2498085C7C5D}" v="65" dt="2024-03-03T10:38:47.3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0784" autoAdjust="0"/>
  </p:normalViewPr>
  <p:slideViewPr>
    <p:cSldViewPr>
      <p:cViewPr varScale="1">
        <p:scale>
          <a:sx n="43" d="100"/>
          <a:sy n="43" d="100"/>
        </p:scale>
        <p:origin x="225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CCEB99EC-1747-4D52-BE6F-0D5B2B23238E}"/>
    <pc:docChg chg="undo custSel modSld">
      <pc:chgData name="Hp Unit" userId="86ec350514542ee1" providerId="LiveId" clId="{CCEB99EC-1747-4D52-BE6F-0D5B2B23238E}" dt="2024-02-20T10:01:00.624" v="158"/>
      <pc:docMkLst>
        <pc:docMk/>
      </pc:docMkLst>
      <pc:sldChg chg="modNotesTx">
        <pc:chgData name="Hp Unit" userId="86ec350514542ee1" providerId="LiveId" clId="{CCEB99EC-1747-4D52-BE6F-0D5B2B23238E}" dt="2024-02-20T09:55:33.686" v="37"/>
        <pc:sldMkLst>
          <pc:docMk/>
          <pc:sldMk cId="0" sldId="256"/>
        </pc:sldMkLst>
      </pc:sldChg>
      <pc:sldChg chg="modSp mod modNotesTx">
        <pc:chgData name="Hp Unit" userId="86ec350514542ee1" providerId="LiveId" clId="{CCEB99EC-1747-4D52-BE6F-0D5B2B23238E}" dt="2024-02-20T09:55:50.477" v="38"/>
        <pc:sldMkLst>
          <pc:docMk/>
          <pc:sldMk cId="0" sldId="258"/>
        </pc:sldMkLst>
        <pc:spChg chg="mod">
          <ac:chgData name="Hp Unit" userId="86ec350514542ee1" providerId="LiveId" clId="{CCEB99EC-1747-4D52-BE6F-0D5B2B23238E}" dt="2024-02-20T08:43:16.275" v="1" actId="1076"/>
          <ac:spMkLst>
            <pc:docMk/>
            <pc:sldMk cId="0" sldId="258"/>
            <ac:spMk id="18" creationId="{2EE73701-0111-2581-A591-633AB1BB8E6F}"/>
          </ac:spMkLst>
        </pc:spChg>
      </pc:sldChg>
      <pc:sldChg chg="modNotesTx">
        <pc:chgData name="Hp Unit" userId="86ec350514542ee1" providerId="LiveId" clId="{CCEB99EC-1747-4D52-BE6F-0D5B2B23238E}" dt="2024-02-20T09:58:22.314" v="76"/>
        <pc:sldMkLst>
          <pc:docMk/>
          <pc:sldMk cId="0" sldId="259"/>
        </pc:sldMkLst>
      </pc:sldChg>
      <pc:sldChg chg="modAnim modNotesTx">
        <pc:chgData name="Hp Unit" userId="86ec350514542ee1" providerId="LiveId" clId="{CCEB99EC-1747-4D52-BE6F-0D5B2B23238E}" dt="2024-02-20T09:58:54.259" v="79"/>
        <pc:sldMkLst>
          <pc:docMk/>
          <pc:sldMk cId="0" sldId="261"/>
        </pc:sldMkLst>
      </pc:sldChg>
      <pc:sldChg chg="modNotesTx">
        <pc:chgData name="Hp Unit" userId="86ec350514542ee1" providerId="LiveId" clId="{CCEB99EC-1747-4D52-BE6F-0D5B2B23238E}" dt="2024-02-20T09:59:38.049" v="84" actId="20577"/>
        <pc:sldMkLst>
          <pc:docMk/>
          <pc:sldMk cId="0" sldId="264"/>
        </pc:sldMkLst>
      </pc:sldChg>
      <pc:sldChg chg="modAnim modNotesTx">
        <pc:chgData name="Hp Unit" userId="86ec350514542ee1" providerId="LiveId" clId="{CCEB99EC-1747-4D52-BE6F-0D5B2B23238E}" dt="2024-02-20T09:59:42.342" v="86" actId="20577"/>
        <pc:sldMkLst>
          <pc:docMk/>
          <pc:sldMk cId="1952759812" sldId="266"/>
        </pc:sldMkLst>
      </pc:sldChg>
      <pc:sldChg chg="modAnim modNotesTx">
        <pc:chgData name="Hp Unit" userId="86ec350514542ee1" providerId="LiveId" clId="{CCEB99EC-1747-4D52-BE6F-0D5B2B23238E}" dt="2024-02-20T10:00:10.263" v="88" actId="20577"/>
        <pc:sldMkLst>
          <pc:docMk/>
          <pc:sldMk cId="3479691674" sldId="267"/>
        </pc:sldMkLst>
      </pc:sldChg>
      <pc:sldChg chg="modNotesTx">
        <pc:chgData name="Hp Unit" userId="86ec350514542ee1" providerId="LiveId" clId="{CCEB99EC-1747-4D52-BE6F-0D5B2B23238E}" dt="2024-02-20T10:00:31.553" v="115"/>
        <pc:sldMkLst>
          <pc:docMk/>
          <pc:sldMk cId="0" sldId="268"/>
        </pc:sldMkLst>
      </pc:sldChg>
      <pc:sldChg chg="modNotesTx">
        <pc:chgData name="Hp Unit" userId="86ec350514542ee1" providerId="LiveId" clId="{CCEB99EC-1747-4D52-BE6F-0D5B2B23238E}" dt="2024-02-20T10:01:00.624" v="158"/>
        <pc:sldMkLst>
          <pc:docMk/>
          <pc:sldMk cId="2750575854" sldId="269"/>
        </pc:sldMkLst>
      </pc:sldChg>
    </pc:docChg>
  </pc:docChgLst>
  <pc:docChgLst>
    <pc:chgData name="Hp Unit" userId="86ec350514542ee1" providerId="LiveId" clId="{555C8582-D944-41DD-9A28-2498085C7C5D}"/>
    <pc:docChg chg="undo custSel modSld">
      <pc:chgData name="Hp Unit" userId="86ec350514542ee1" providerId="LiveId" clId="{555C8582-D944-41DD-9A28-2498085C7C5D}" dt="2024-03-08T11:26:04.992" v="953" actId="20577"/>
      <pc:docMkLst>
        <pc:docMk/>
      </pc:docMkLst>
      <pc:sldChg chg="modSp mod modNotesTx">
        <pc:chgData name="Hp Unit" userId="86ec350514542ee1" providerId="LiveId" clId="{555C8582-D944-41DD-9A28-2498085C7C5D}" dt="2024-03-08T11:24:45.434" v="939" actId="20577"/>
        <pc:sldMkLst>
          <pc:docMk/>
          <pc:sldMk cId="0" sldId="256"/>
        </pc:sldMkLst>
        <pc:spChg chg="mod">
          <ac:chgData name="Hp Unit" userId="86ec350514542ee1" providerId="LiveId" clId="{555C8582-D944-41DD-9A28-2498085C7C5D}" dt="2024-03-02T07:50:28.895" v="10" actId="20577"/>
          <ac:spMkLst>
            <pc:docMk/>
            <pc:sldMk cId="0" sldId="256"/>
            <ac:spMk id="18" creationId="{00000000-0000-0000-0000-000000000000}"/>
          </ac:spMkLst>
        </pc:spChg>
        <pc:spChg chg="mod">
          <ac:chgData name="Hp Unit" userId="86ec350514542ee1" providerId="LiveId" clId="{555C8582-D944-41DD-9A28-2498085C7C5D}" dt="2024-03-02T07:50:55.941" v="51" actId="20577"/>
          <ac:spMkLst>
            <pc:docMk/>
            <pc:sldMk cId="0" sldId="256"/>
            <ac:spMk id="22" creationId="{19976C09-0516-F2EB-844E-7700DB2F73D4}"/>
          </ac:spMkLst>
        </pc:spChg>
        <pc:spChg chg="mod">
          <ac:chgData name="Hp Unit" userId="86ec350514542ee1" providerId="LiveId" clId="{555C8582-D944-41DD-9A28-2498085C7C5D}" dt="2024-03-02T07:50:41.774" v="31" actId="20577"/>
          <ac:spMkLst>
            <pc:docMk/>
            <pc:sldMk cId="0" sldId="256"/>
            <ac:spMk id="26" creationId="{BEEC9CFB-BF51-7961-2401-41ED4C406DF2}"/>
          </ac:spMkLst>
        </pc:spChg>
        <pc:grpChg chg="mod">
          <ac:chgData name="Hp Unit" userId="86ec350514542ee1" providerId="LiveId" clId="{555C8582-D944-41DD-9A28-2498085C7C5D}" dt="2024-03-02T07:50:49.411" v="36" actId="1076"/>
          <ac:grpSpMkLst>
            <pc:docMk/>
            <pc:sldMk cId="0" sldId="256"/>
            <ac:grpSpMk id="19" creationId="{D50760C1-9CD2-A696-ACCD-93821C21FDD4}"/>
          </ac:grpSpMkLst>
        </pc:grpChg>
      </pc:sldChg>
      <pc:sldChg chg="modSp mod modNotesTx">
        <pc:chgData name="Hp Unit" userId="86ec350514542ee1" providerId="LiveId" clId="{555C8582-D944-41DD-9A28-2498085C7C5D}" dt="2024-03-08T11:24:49.137" v="941" actId="20577"/>
        <pc:sldMkLst>
          <pc:docMk/>
          <pc:sldMk cId="0" sldId="258"/>
        </pc:sldMkLst>
        <pc:spChg chg="mod">
          <ac:chgData name="Hp Unit" userId="86ec350514542ee1" providerId="LiveId" clId="{555C8582-D944-41DD-9A28-2498085C7C5D}" dt="2024-03-04T14:32:56.395" v="932" actId="2710"/>
          <ac:spMkLst>
            <pc:docMk/>
            <pc:sldMk cId="0" sldId="258"/>
            <ac:spMk id="2" creationId="{00000000-0000-0000-0000-000000000000}"/>
          </ac:spMkLst>
        </pc:spChg>
        <pc:spChg chg="mod">
          <ac:chgData name="Hp Unit" userId="86ec350514542ee1" providerId="LiveId" clId="{555C8582-D944-41DD-9A28-2498085C7C5D}" dt="2024-03-06T07:38:20.847" v="934" actId="20577"/>
          <ac:spMkLst>
            <pc:docMk/>
            <pc:sldMk cId="0" sldId="258"/>
            <ac:spMk id="9" creationId="{00000000-0000-0000-0000-000000000000}"/>
          </ac:spMkLst>
        </pc:spChg>
      </pc:sldChg>
      <pc:sldChg chg="modSp mod modNotesTx">
        <pc:chgData name="Hp Unit" userId="86ec350514542ee1" providerId="LiveId" clId="{555C8582-D944-41DD-9A28-2498085C7C5D}" dt="2024-03-08T11:25:19.661" v="945"/>
        <pc:sldMkLst>
          <pc:docMk/>
          <pc:sldMk cId="0" sldId="259"/>
        </pc:sldMkLst>
        <pc:spChg chg="mod">
          <ac:chgData name="Hp Unit" userId="86ec350514542ee1" providerId="LiveId" clId="{555C8582-D944-41DD-9A28-2498085C7C5D}" dt="2024-03-03T10:35:30.387" v="710" actId="20577"/>
          <ac:spMkLst>
            <pc:docMk/>
            <pc:sldMk cId="0" sldId="259"/>
            <ac:spMk id="27" creationId="{00000000-0000-0000-0000-000000000000}"/>
          </ac:spMkLst>
        </pc:spChg>
      </pc:sldChg>
      <pc:sldChg chg="modSp mod modNotesTx">
        <pc:chgData name="Hp Unit" userId="86ec350514542ee1" providerId="LiveId" clId="{555C8582-D944-41DD-9A28-2498085C7C5D}" dt="2024-03-08T11:25:30.367" v="946"/>
        <pc:sldMkLst>
          <pc:docMk/>
          <pc:sldMk cId="0" sldId="261"/>
        </pc:sldMkLst>
        <pc:spChg chg="mod">
          <ac:chgData name="Hp Unit" userId="86ec350514542ee1" providerId="LiveId" clId="{555C8582-D944-41DD-9A28-2498085C7C5D}" dt="2024-03-03T10:36:01.378" v="741" actId="20577"/>
          <ac:spMkLst>
            <pc:docMk/>
            <pc:sldMk cId="0" sldId="261"/>
            <ac:spMk id="13" creationId="{00000000-0000-0000-0000-000000000000}"/>
          </ac:spMkLst>
        </pc:spChg>
        <pc:spChg chg="mod">
          <ac:chgData name="Hp Unit" userId="86ec350514542ee1" providerId="LiveId" clId="{555C8582-D944-41DD-9A28-2498085C7C5D}" dt="2024-03-03T10:37:31.723" v="771" actId="20577"/>
          <ac:spMkLst>
            <pc:docMk/>
            <pc:sldMk cId="0" sldId="261"/>
            <ac:spMk id="14" creationId="{00000000-0000-0000-0000-000000000000}"/>
          </ac:spMkLst>
        </pc:spChg>
      </pc:sldChg>
      <pc:sldChg chg="addSp delSp modSp mod delAnim modNotesTx">
        <pc:chgData name="Hp Unit" userId="86ec350514542ee1" providerId="LiveId" clId="{555C8582-D944-41DD-9A28-2498085C7C5D}" dt="2024-03-08T11:24:59.507" v="943"/>
        <pc:sldMkLst>
          <pc:docMk/>
          <pc:sldMk cId="0" sldId="264"/>
        </pc:sldMkLst>
        <pc:spChg chg="add mod">
          <ac:chgData name="Hp Unit" userId="86ec350514542ee1" providerId="LiveId" clId="{555C8582-D944-41DD-9A28-2498085C7C5D}" dt="2024-03-03T10:30:23.433" v="569" actId="1076"/>
          <ac:spMkLst>
            <pc:docMk/>
            <pc:sldMk cId="0" sldId="264"/>
            <ac:spMk id="3" creationId="{2082CF78-C50E-6455-7B1B-A9E3774F7445}"/>
          </ac:spMkLst>
        </pc:spChg>
        <pc:spChg chg="add mod">
          <ac:chgData name="Hp Unit" userId="86ec350514542ee1" providerId="LiveId" clId="{555C8582-D944-41DD-9A28-2498085C7C5D}" dt="2024-03-02T08:01:25.704" v="532"/>
          <ac:spMkLst>
            <pc:docMk/>
            <pc:sldMk cId="0" sldId="264"/>
            <ac:spMk id="3" creationId="{F97E2F01-E379-DD5C-4D55-A21B21CD193F}"/>
          </ac:spMkLst>
        </pc:spChg>
        <pc:spChg chg="add mod">
          <ac:chgData name="Hp Unit" userId="86ec350514542ee1" providerId="LiveId" clId="{555C8582-D944-41DD-9A28-2498085C7C5D}" dt="2024-03-02T08:01:32.602" v="538"/>
          <ac:spMkLst>
            <pc:docMk/>
            <pc:sldMk cId="0" sldId="264"/>
            <ac:spMk id="4" creationId="{66DB5C5A-DA36-AD37-0159-A5F0FADEB932}"/>
          </ac:spMkLst>
        </pc:spChg>
        <pc:spChg chg="add mod">
          <ac:chgData name="Hp Unit" userId="86ec350514542ee1" providerId="LiveId" clId="{555C8582-D944-41DD-9A28-2498085C7C5D}" dt="2024-03-03T10:30:14.795" v="566" actId="1076"/>
          <ac:spMkLst>
            <pc:docMk/>
            <pc:sldMk cId="0" sldId="264"/>
            <ac:spMk id="4" creationId="{FB205AC7-653F-97B4-16E5-7378787DBBE2}"/>
          </ac:spMkLst>
        </pc:spChg>
        <pc:spChg chg="add mod">
          <ac:chgData name="Hp Unit" userId="86ec350514542ee1" providerId="LiveId" clId="{555C8582-D944-41DD-9A28-2498085C7C5D}" dt="2024-03-02T08:01:35.491" v="540"/>
          <ac:spMkLst>
            <pc:docMk/>
            <pc:sldMk cId="0" sldId="264"/>
            <ac:spMk id="5" creationId="{E1693386-0843-C8F1-5F7D-93CFC08C5CE5}"/>
          </ac:spMkLst>
        </pc:spChg>
        <pc:spChg chg="add mod">
          <ac:chgData name="Hp Unit" userId="86ec350514542ee1" providerId="LiveId" clId="{555C8582-D944-41DD-9A28-2498085C7C5D}" dt="2024-03-03T10:28:47.627" v="551" actId="207"/>
          <ac:spMkLst>
            <pc:docMk/>
            <pc:sldMk cId="0" sldId="264"/>
            <ac:spMk id="6" creationId="{175F4428-2E30-923A-F322-DC455D951771}"/>
          </ac:spMkLst>
        </pc:spChg>
        <pc:spChg chg="mod">
          <ac:chgData name="Hp Unit" userId="86ec350514542ee1" providerId="LiveId" clId="{555C8582-D944-41DD-9A28-2498085C7C5D}" dt="2024-03-02T07:59:53.205" v="508" actId="20577"/>
          <ac:spMkLst>
            <pc:docMk/>
            <pc:sldMk cId="0" sldId="264"/>
            <ac:spMk id="14" creationId="{00000000-0000-0000-0000-000000000000}"/>
          </ac:spMkLst>
        </pc:spChg>
        <pc:spChg chg="del">
          <ac:chgData name="Hp Unit" userId="86ec350514542ee1" providerId="LiveId" clId="{555C8582-D944-41DD-9A28-2498085C7C5D}" dt="2024-03-02T08:01:08.295" v="526" actId="478"/>
          <ac:spMkLst>
            <pc:docMk/>
            <pc:sldMk cId="0" sldId="264"/>
            <ac:spMk id="17" creationId="{59092B6D-FB1B-5FC2-1965-A1F8D394030D}"/>
          </ac:spMkLst>
        </pc:spChg>
        <pc:spChg chg="del">
          <ac:chgData name="Hp Unit" userId="86ec350514542ee1" providerId="LiveId" clId="{555C8582-D944-41DD-9A28-2498085C7C5D}" dt="2024-03-02T08:01:11.140" v="527" actId="478"/>
          <ac:spMkLst>
            <pc:docMk/>
            <pc:sldMk cId="0" sldId="264"/>
            <ac:spMk id="21" creationId="{97580CCC-C9DB-DA4C-DD18-FFF7D0CB9A4E}"/>
          </ac:spMkLst>
        </pc:spChg>
        <pc:spChg chg="del">
          <ac:chgData name="Hp Unit" userId="86ec350514542ee1" providerId="LiveId" clId="{555C8582-D944-41DD-9A28-2498085C7C5D}" dt="2024-03-02T08:01:14.156" v="528" actId="478"/>
          <ac:spMkLst>
            <pc:docMk/>
            <pc:sldMk cId="0" sldId="264"/>
            <ac:spMk id="22" creationId="{9588E332-6C34-CC1B-A3DD-E4E22C875D41}"/>
          </ac:spMkLst>
        </pc:spChg>
        <pc:spChg chg="mod">
          <ac:chgData name="Hp Unit" userId="86ec350514542ee1" providerId="LiveId" clId="{555C8582-D944-41DD-9A28-2498085C7C5D}" dt="2024-03-02T08:00:43.411" v="517" actId="1076"/>
          <ac:spMkLst>
            <pc:docMk/>
            <pc:sldMk cId="0" sldId="264"/>
            <ac:spMk id="23" creationId="{62E26DF4-0419-DEC6-9DF1-C7A7A2B9F9EE}"/>
          </ac:spMkLst>
        </pc:spChg>
        <pc:grpChg chg="mod">
          <ac:chgData name="Hp Unit" userId="86ec350514542ee1" providerId="LiveId" clId="{555C8582-D944-41DD-9A28-2498085C7C5D}" dt="2024-03-02T07:59:43.836" v="490" actId="1076"/>
          <ac:grpSpMkLst>
            <pc:docMk/>
            <pc:sldMk cId="0" sldId="264"/>
            <ac:grpSpMk id="11" creationId="{00000000-0000-0000-0000-000000000000}"/>
          </ac:grpSpMkLst>
        </pc:grpChg>
        <pc:graphicFrameChg chg="add mod modGraphic">
          <ac:chgData name="Hp Unit" userId="86ec350514542ee1" providerId="LiveId" clId="{555C8582-D944-41DD-9A28-2498085C7C5D}" dt="2024-03-02T08:01:03.344" v="525" actId="404"/>
          <ac:graphicFrameMkLst>
            <pc:docMk/>
            <pc:sldMk cId="0" sldId="264"/>
            <ac:graphicFrameMk id="2" creationId="{CE8F8DEB-A7D1-AA6C-FCF7-47A8676B287E}"/>
          </ac:graphicFrameMkLst>
        </pc:graphicFrameChg>
        <pc:graphicFrameChg chg="del mod">
          <ac:chgData name="Hp Unit" userId="86ec350514542ee1" providerId="LiveId" clId="{555C8582-D944-41DD-9A28-2498085C7C5D}" dt="2024-03-02T08:00:24.489" v="512" actId="478"/>
          <ac:graphicFrameMkLst>
            <pc:docMk/>
            <pc:sldMk cId="0" sldId="264"/>
            <ac:graphicFrameMk id="16" creationId="{F9317955-A1F9-4220-D826-D0B6613E970B}"/>
          </ac:graphicFrameMkLst>
        </pc:graphicFrameChg>
      </pc:sldChg>
      <pc:sldChg chg="addSp delSp modSp mod modAnim modNotesTx">
        <pc:chgData name="Hp Unit" userId="86ec350514542ee1" providerId="LiveId" clId="{555C8582-D944-41DD-9A28-2498085C7C5D}" dt="2024-03-08T11:25:12.294" v="944"/>
        <pc:sldMkLst>
          <pc:docMk/>
          <pc:sldMk cId="1952759812" sldId="266"/>
        </pc:sldMkLst>
        <pc:spChg chg="add mod">
          <ac:chgData name="Hp Unit" userId="86ec350514542ee1" providerId="LiveId" clId="{555C8582-D944-41DD-9A28-2498085C7C5D}" dt="2024-03-03T10:33:58.914" v="678" actId="207"/>
          <ac:spMkLst>
            <pc:docMk/>
            <pc:sldMk cId="1952759812" sldId="266"/>
            <ac:spMk id="2" creationId="{310906A4-D7F5-22B9-BBC8-2D86A4F9FE9B}"/>
          </ac:spMkLst>
        </pc:spChg>
        <pc:spChg chg="mod">
          <ac:chgData name="Hp Unit" userId="86ec350514542ee1" providerId="LiveId" clId="{555C8582-D944-41DD-9A28-2498085C7C5D}" dt="2024-03-03T10:32:30.963" v="651" actId="1076"/>
          <ac:spMkLst>
            <pc:docMk/>
            <pc:sldMk cId="1952759812" sldId="266"/>
            <ac:spMk id="9" creationId="{D513DDC1-B28B-780B-84BC-9602FEDB29A0}"/>
          </ac:spMkLst>
        </pc:spChg>
        <pc:picChg chg="del">
          <ac:chgData name="Hp Unit" userId="86ec350514542ee1" providerId="LiveId" clId="{555C8582-D944-41DD-9A28-2498085C7C5D}" dt="2024-03-03T10:34:13.115" v="681" actId="478"/>
          <ac:picMkLst>
            <pc:docMk/>
            <pc:sldMk cId="1952759812" sldId="266"/>
            <ac:picMk id="4" creationId="{BFA34869-7681-828F-0ED9-174799107DBA}"/>
          </ac:picMkLst>
        </pc:picChg>
        <pc:picChg chg="add del mod">
          <ac:chgData name="Hp Unit" userId="86ec350514542ee1" providerId="LiveId" clId="{555C8582-D944-41DD-9A28-2498085C7C5D}" dt="2024-03-03T10:35:02.553" v="685" actId="478"/>
          <ac:picMkLst>
            <pc:docMk/>
            <pc:sldMk cId="1952759812" sldId="266"/>
            <ac:picMk id="11" creationId="{EAD9AFA9-24E1-37D1-6574-A5A554513675}"/>
          </ac:picMkLst>
        </pc:picChg>
        <pc:picChg chg="add mod">
          <ac:chgData name="Hp Unit" userId="86ec350514542ee1" providerId="LiveId" clId="{555C8582-D944-41DD-9A28-2498085C7C5D}" dt="2024-03-03T10:35:10.563" v="688" actId="1076"/>
          <ac:picMkLst>
            <pc:docMk/>
            <pc:sldMk cId="1952759812" sldId="266"/>
            <ac:picMk id="13" creationId="{EC630FCF-16E1-0510-A44A-F7045C44EEE7}"/>
          </ac:picMkLst>
        </pc:picChg>
      </pc:sldChg>
      <pc:sldChg chg="modSp mod modNotesTx">
        <pc:chgData name="Hp Unit" userId="86ec350514542ee1" providerId="LiveId" clId="{555C8582-D944-41DD-9A28-2498085C7C5D}" dt="2024-03-08T11:25:43.399" v="947"/>
        <pc:sldMkLst>
          <pc:docMk/>
          <pc:sldMk cId="3479691674" sldId="267"/>
        </pc:sldMkLst>
        <pc:spChg chg="mod">
          <ac:chgData name="Hp Unit" userId="86ec350514542ee1" providerId="LiveId" clId="{555C8582-D944-41DD-9A28-2498085C7C5D}" dt="2024-03-03T10:38:14.607" v="812" actId="20577"/>
          <ac:spMkLst>
            <pc:docMk/>
            <pc:sldMk cId="3479691674" sldId="267"/>
            <ac:spMk id="27" creationId="{F2DAB420-781D-9B11-9307-766CD6D0C4EE}"/>
          </ac:spMkLst>
        </pc:spChg>
        <pc:graphicFrameChg chg="mod modGraphic">
          <ac:chgData name="Hp Unit" userId="86ec350514542ee1" providerId="LiveId" clId="{555C8582-D944-41DD-9A28-2498085C7C5D}" dt="2024-03-03T10:38:54.126" v="843" actId="404"/>
          <ac:graphicFrameMkLst>
            <pc:docMk/>
            <pc:sldMk cId="3479691674" sldId="267"/>
            <ac:graphicFrameMk id="2" creationId="{D9A65EFB-E471-C27C-F783-C7C3008318F0}"/>
          </ac:graphicFrameMkLst>
        </pc:graphicFrameChg>
      </pc:sldChg>
      <pc:sldChg chg="modSp mod modNotesTx">
        <pc:chgData name="Hp Unit" userId="86ec350514542ee1" providerId="LiveId" clId="{555C8582-D944-41DD-9A28-2498085C7C5D}" dt="2024-03-08T11:25:53.301" v="948"/>
        <pc:sldMkLst>
          <pc:docMk/>
          <pc:sldMk cId="0" sldId="268"/>
        </pc:sldMkLst>
        <pc:spChg chg="mod">
          <ac:chgData name="Hp Unit" userId="86ec350514542ee1" providerId="LiveId" clId="{555C8582-D944-41DD-9A28-2498085C7C5D}" dt="2024-03-03T10:39:22.226" v="877" actId="1076"/>
          <ac:spMkLst>
            <pc:docMk/>
            <pc:sldMk cId="0" sldId="268"/>
            <ac:spMk id="8" creationId="{00000000-0000-0000-0000-000000000000}"/>
          </ac:spMkLst>
        </pc:spChg>
        <pc:spChg chg="mod">
          <ac:chgData name="Hp Unit" userId="86ec350514542ee1" providerId="LiveId" clId="{555C8582-D944-41DD-9A28-2498085C7C5D}" dt="2024-03-03T10:39:04.860" v="845" actId="1076"/>
          <ac:spMkLst>
            <pc:docMk/>
            <pc:sldMk cId="0" sldId="268"/>
            <ac:spMk id="12" creationId="{6DD80018-6BEA-DBD3-629C-D2137DDF3509}"/>
          </ac:spMkLst>
        </pc:spChg>
      </pc:sldChg>
      <pc:sldChg chg="modSp mod modNotesTx">
        <pc:chgData name="Hp Unit" userId="86ec350514542ee1" providerId="LiveId" clId="{555C8582-D944-41DD-9A28-2498085C7C5D}" dt="2024-03-08T11:26:04.992" v="953" actId="20577"/>
        <pc:sldMkLst>
          <pc:docMk/>
          <pc:sldMk cId="2750575854" sldId="269"/>
        </pc:sldMkLst>
        <pc:spChg chg="mod">
          <ac:chgData name="Hp Unit" userId="86ec350514542ee1" providerId="LiveId" clId="{555C8582-D944-41DD-9A28-2498085C7C5D}" dt="2024-03-03T10:40:17.581" v="914" actId="20577"/>
          <ac:spMkLst>
            <pc:docMk/>
            <pc:sldMk cId="2750575854" sldId="269"/>
            <ac:spMk id="18" creationId="{CD9724D7-E602-90E6-51C6-771D43BF133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1B56C1-1E3A-4626-820A-CBBD06D7E994}" type="doc">
      <dgm:prSet loTypeId="urn:microsoft.com/office/officeart/2009/3/layout/HorizontalOrganizationChart#1" loCatId="hierarchy" qsTypeId="urn:microsoft.com/office/officeart/2005/8/quickstyle/simple1" qsCatId="simple" csTypeId="urn:microsoft.com/office/officeart/2005/8/colors/accent1_2" csCatId="accent1" phldr="1"/>
      <dgm:spPr/>
      <dgm:t>
        <a:bodyPr/>
        <a:lstStyle/>
        <a:p>
          <a:endParaRPr lang="en-US"/>
        </a:p>
      </dgm:t>
    </dgm:pt>
    <dgm:pt modelId="{A1799630-44C7-411D-9633-3DB94865B5DF}">
      <dgm:prSet phldrT="[Text]" custT="1"/>
      <dgm:spPr>
        <a:solidFill>
          <a:schemeClr val="tx1"/>
        </a:solidFill>
      </dgm:spPr>
      <dgm:t>
        <a:bodyPr/>
        <a:lstStyle/>
        <a:p>
          <a:r>
            <a:rPr lang="en-US" sz="2400">
              <a:latin typeface="Calibri" panose="020F0502020204030204" pitchFamily="34" charset="0"/>
              <a:cs typeface="Calibri" panose="020F0502020204030204" pitchFamily="34" charset="0"/>
            </a:rPr>
            <a:t>Suid-Afrika se Onderwysstelsel</a:t>
          </a:r>
        </a:p>
      </dgm:t>
    </dgm:pt>
    <dgm:pt modelId="{786D57C3-CAD9-4DFD-89CA-5C4CAF62E1F6}" type="parTrans" cxnId="{C1840AF1-9AFE-4466-A1EA-0464FCB38F20}">
      <dgm:prSet/>
      <dgm:spPr/>
      <dgm:t>
        <a:bodyPr/>
        <a:lstStyle/>
        <a:p>
          <a:endParaRPr lang="en-US">
            <a:latin typeface="Calibri" panose="020F0502020204030204" pitchFamily="34" charset="0"/>
            <a:cs typeface="Calibri" panose="020F0502020204030204" pitchFamily="34" charset="0"/>
          </a:endParaRPr>
        </a:p>
      </dgm:t>
    </dgm:pt>
    <dgm:pt modelId="{95EA8395-9153-4034-9189-2E8F23FA9BBA}" type="sibTrans" cxnId="{C1840AF1-9AFE-4466-A1EA-0464FCB38F20}">
      <dgm:prSet/>
      <dgm:spPr/>
      <dgm:t>
        <a:bodyPr/>
        <a:lstStyle/>
        <a:p>
          <a:endParaRPr lang="en-US">
            <a:latin typeface="Calibri" panose="020F0502020204030204" pitchFamily="34" charset="0"/>
            <a:cs typeface="Calibri" panose="020F0502020204030204" pitchFamily="34" charset="0"/>
          </a:endParaRPr>
        </a:p>
      </dgm:t>
    </dgm:pt>
    <dgm:pt modelId="{416C1493-87C4-458D-B188-DE4B03D25D79}">
      <dgm:prSet phldrT="[Text]" custT="1"/>
      <dgm:spPr>
        <a:solidFill>
          <a:srgbClr val="FFB612"/>
        </a:solidFill>
      </dgm:spPr>
      <dgm:t>
        <a:bodyPr/>
        <a:lstStyle/>
        <a:p>
          <a:r>
            <a:rPr lang="en-US" sz="2400">
              <a:latin typeface="Calibri" panose="020F0502020204030204" pitchFamily="34" charset="0"/>
              <a:cs typeface="Calibri" panose="020F0502020204030204" pitchFamily="34" charset="0"/>
            </a:rPr>
            <a:t>Primêre Opvoeding</a:t>
          </a:r>
        </a:p>
      </dgm:t>
    </dgm:pt>
    <dgm:pt modelId="{2FADF802-BE7D-4673-A9E8-188788CAE9B3}" type="parTrans" cxnId="{B5726754-0D37-41A6-BC4B-7B3497855752}">
      <dgm:prSet/>
      <dgm:spPr>
        <a:ln>
          <a:solidFill>
            <a:schemeClr val="tx1"/>
          </a:solidFill>
        </a:ln>
      </dgm:spPr>
      <dgm:t>
        <a:bodyPr/>
        <a:lstStyle/>
        <a:p>
          <a:endParaRPr lang="en-US">
            <a:latin typeface="Calibri" panose="020F0502020204030204" pitchFamily="34" charset="0"/>
            <a:cs typeface="Calibri" panose="020F0502020204030204" pitchFamily="34" charset="0"/>
          </a:endParaRPr>
        </a:p>
      </dgm:t>
    </dgm:pt>
    <dgm:pt modelId="{FAC61124-72F3-44DF-9E94-95237364D19B}" type="sibTrans" cxnId="{B5726754-0D37-41A6-BC4B-7B3497855752}">
      <dgm:prSet/>
      <dgm:spPr/>
      <dgm:t>
        <a:bodyPr/>
        <a:lstStyle/>
        <a:p>
          <a:endParaRPr lang="en-US">
            <a:latin typeface="Calibri" panose="020F0502020204030204" pitchFamily="34" charset="0"/>
            <a:cs typeface="Calibri" panose="020F0502020204030204" pitchFamily="34" charset="0"/>
          </a:endParaRPr>
        </a:p>
      </dgm:t>
    </dgm:pt>
    <dgm:pt modelId="{80050B71-82C4-4952-8934-E223B6C9DF18}">
      <dgm:prSet custT="1"/>
      <dgm:spPr>
        <a:solidFill>
          <a:srgbClr val="FFB612"/>
        </a:solidFill>
      </dgm:spPr>
      <dgm:t>
        <a:bodyPr/>
        <a:lstStyle/>
        <a:p>
          <a:r>
            <a:rPr lang="en-US" sz="2400">
              <a:latin typeface="Calibri" panose="020F0502020204030204" pitchFamily="34" charset="0"/>
              <a:cs typeface="Calibri" panose="020F0502020204030204" pitchFamily="34" charset="0"/>
            </a:rPr>
            <a:t>Sekondêre Opvoeding</a:t>
          </a:r>
        </a:p>
      </dgm:t>
    </dgm:pt>
    <dgm:pt modelId="{EE2E1C81-5CE9-4E90-AE4A-2FC25681AD6C}" type="parTrans" cxnId="{1C6F8401-9B85-459D-A323-5662845A1D84}">
      <dgm:prSet/>
      <dgm:spPr>
        <a:ln>
          <a:solidFill>
            <a:schemeClr val="tx1"/>
          </a:solidFill>
        </a:ln>
      </dgm:spPr>
      <dgm:t>
        <a:bodyPr/>
        <a:lstStyle/>
        <a:p>
          <a:endParaRPr lang="en-US">
            <a:latin typeface="Calibri" panose="020F0502020204030204" pitchFamily="34" charset="0"/>
            <a:cs typeface="Calibri" panose="020F0502020204030204" pitchFamily="34" charset="0"/>
          </a:endParaRPr>
        </a:p>
      </dgm:t>
    </dgm:pt>
    <dgm:pt modelId="{3B197872-809C-4852-B035-681709442D1F}" type="sibTrans" cxnId="{1C6F8401-9B85-459D-A323-5662845A1D84}">
      <dgm:prSet/>
      <dgm:spPr/>
      <dgm:t>
        <a:bodyPr/>
        <a:lstStyle/>
        <a:p>
          <a:endParaRPr lang="en-US">
            <a:latin typeface="Calibri" panose="020F0502020204030204" pitchFamily="34" charset="0"/>
            <a:cs typeface="Calibri" panose="020F0502020204030204" pitchFamily="34" charset="0"/>
          </a:endParaRPr>
        </a:p>
      </dgm:t>
    </dgm:pt>
    <dgm:pt modelId="{32327C29-5062-4A01-99EA-D976D6C49D8C}">
      <dgm:prSet custT="1"/>
      <dgm:spPr>
        <a:solidFill>
          <a:srgbClr val="DE3831"/>
        </a:solidFill>
      </dgm:spPr>
      <dgm:t>
        <a:bodyPr/>
        <a:lstStyle/>
        <a:p>
          <a:r>
            <a:rPr lang="en-US" sz="2400">
              <a:latin typeface="Calibri" panose="020F0502020204030204" pitchFamily="34" charset="0"/>
              <a:cs typeface="Calibri" panose="020F0502020204030204" pitchFamily="34" charset="0"/>
            </a:rPr>
            <a:t>Intermidiêre Fase</a:t>
          </a:r>
        </a:p>
        <a:p>
          <a:r>
            <a:rPr lang="en-US" sz="2400">
              <a:latin typeface="Calibri" panose="020F0502020204030204" pitchFamily="34" charset="0"/>
              <a:cs typeface="Calibri" panose="020F0502020204030204" pitchFamily="34" charset="0"/>
            </a:rPr>
            <a:t>Graad 4 </a:t>
          </a:r>
          <a:r>
            <a:rPr lang="en-US" sz="2400">
              <a:latin typeface="Courier New" panose="02070309020205020404" pitchFamily="49" charset="0"/>
              <a:cs typeface="Courier New" panose="02070309020205020404" pitchFamily="49" charset="0"/>
            </a:rPr>
            <a:t>-</a:t>
          </a:r>
          <a:r>
            <a:rPr lang="en-US" sz="2400">
              <a:latin typeface="Calibri" panose="020F0502020204030204" pitchFamily="34" charset="0"/>
              <a:cs typeface="Calibri" panose="020F0502020204030204" pitchFamily="34" charset="0"/>
            </a:rPr>
            <a:t> Graad 6</a:t>
          </a:r>
        </a:p>
      </dgm:t>
    </dgm:pt>
    <dgm:pt modelId="{AD38D652-77BC-4E29-8190-BB7FBBAD8978}" type="parTrans" cxnId="{1AFB3562-B479-4851-8478-0E2E1C6FA030}">
      <dgm:prSet/>
      <dgm:spPr>
        <a:ln>
          <a:solidFill>
            <a:schemeClr val="tx1"/>
          </a:solidFill>
        </a:ln>
      </dgm:spPr>
      <dgm:t>
        <a:bodyPr/>
        <a:lstStyle/>
        <a:p>
          <a:endParaRPr lang="en-US"/>
        </a:p>
      </dgm:t>
    </dgm:pt>
    <dgm:pt modelId="{0EE25B4B-1BF4-4251-8E60-4521C0804BA0}" type="sibTrans" cxnId="{1AFB3562-B479-4851-8478-0E2E1C6FA030}">
      <dgm:prSet/>
      <dgm:spPr/>
      <dgm:t>
        <a:bodyPr/>
        <a:lstStyle/>
        <a:p>
          <a:endParaRPr lang="en-US"/>
        </a:p>
      </dgm:t>
    </dgm:pt>
    <dgm:pt modelId="{8D4B4270-DC82-4582-8552-55BE1B00AF32}">
      <dgm:prSet custT="1"/>
      <dgm:spPr>
        <a:solidFill>
          <a:srgbClr val="007A4D"/>
        </a:solidFill>
      </dgm:spPr>
      <dgm:t>
        <a:bodyPr/>
        <a:lstStyle/>
        <a:p>
          <a:r>
            <a:rPr lang="en-US" sz="2400">
              <a:latin typeface="Calibri" panose="020F0502020204030204" pitchFamily="34" charset="0"/>
              <a:cs typeface="Calibri" panose="020F0502020204030204" pitchFamily="34" charset="0"/>
            </a:rPr>
            <a:t>Verdere Onderwys en Opleiding</a:t>
          </a:r>
        </a:p>
        <a:p>
          <a:r>
            <a:rPr lang="en-US" sz="2400">
              <a:latin typeface="Calibri" panose="020F0502020204030204" pitchFamily="34" charset="0"/>
              <a:cs typeface="Calibri" panose="020F0502020204030204" pitchFamily="34" charset="0"/>
            </a:rPr>
            <a:t>Graad 10 </a:t>
          </a:r>
          <a:r>
            <a:rPr lang="en-US" sz="2400">
              <a:latin typeface="Courier New" panose="02070309020205020404" pitchFamily="49" charset="0"/>
              <a:cs typeface="Courier New" panose="02070309020205020404" pitchFamily="49" charset="0"/>
            </a:rPr>
            <a:t>-</a:t>
          </a:r>
          <a:r>
            <a:rPr lang="en-US" sz="2400">
              <a:latin typeface="Calibri" panose="020F0502020204030204" pitchFamily="34" charset="0"/>
              <a:cs typeface="Calibri" panose="020F0502020204030204" pitchFamily="34" charset="0"/>
            </a:rPr>
            <a:t> Graad 12</a:t>
          </a:r>
        </a:p>
      </dgm:t>
    </dgm:pt>
    <dgm:pt modelId="{3D48B09D-8CE4-47FF-8887-E9C4D6DE323B}" type="parTrans" cxnId="{A29DB489-226C-499E-AE4E-574341A6ECDB}">
      <dgm:prSet/>
      <dgm:spPr>
        <a:ln>
          <a:solidFill>
            <a:schemeClr val="tx1"/>
          </a:solidFill>
        </a:ln>
      </dgm:spPr>
      <dgm:t>
        <a:bodyPr/>
        <a:lstStyle/>
        <a:p>
          <a:endParaRPr lang="en-US"/>
        </a:p>
      </dgm:t>
    </dgm:pt>
    <dgm:pt modelId="{7C36A590-354A-4981-A3F1-F6D9F462D405}" type="sibTrans" cxnId="{A29DB489-226C-499E-AE4E-574341A6ECDB}">
      <dgm:prSet/>
      <dgm:spPr/>
      <dgm:t>
        <a:bodyPr/>
        <a:lstStyle/>
        <a:p>
          <a:endParaRPr lang="en-US"/>
        </a:p>
      </dgm:t>
    </dgm:pt>
    <dgm:pt modelId="{0103180D-E03D-41D1-B30F-AC85990838E7}">
      <dgm:prSet custT="1"/>
      <dgm:spPr>
        <a:solidFill>
          <a:srgbClr val="DE3831"/>
        </a:solidFill>
      </dgm:spPr>
      <dgm:t>
        <a:bodyPr/>
        <a:lstStyle/>
        <a:p>
          <a:r>
            <a:rPr lang="en-US" sz="2400">
              <a:latin typeface="Calibri" panose="020F0502020204030204" pitchFamily="34" charset="0"/>
              <a:cs typeface="Calibri" panose="020F0502020204030204" pitchFamily="34" charset="0"/>
            </a:rPr>
            <a:t>Senior Fase</a:t>
          </a:r>
        </a:p>
        <a:p>
          <a:r>
            <a:rPr lang="en-US" sz="2400">
              <a:latin typeface="Calibri" panose="020F0502020204030204" pitchFamily="34" charset="0"/>
              <a:cs typeface="Calibri" panose="020F0502020204030204" pitchFamily="34" charset="0"/>
            </a:rPr>
            <a:t>Graad 7 </a:t>
          </a:r>
          <a:r>
            <a:rPr lang="en-US" sz="2400">
              <a:latin typeface="Courier New" panose="02070309020205020404" pitchFamily="49" charset="0"/>
              <a:cs typeface="Courier New" panose="02070309020205020404" pitchFamily="49" charset="0"/>
            </a:rPr>
            <a:t>-</a:t>
          </a:r>
          <a:r>
            <a:rPr lang="en-US" sz="2400">
              <a:latin typeface="Calibri" panose="020F0502020204030204" pitchFamily="34" charset="0"/>
              <a:cs typeface="Calibri" panose="020F0502020204030204" pitchFamily="34" charset="0"/>
            </a:rPr>
            <a:t> Graad 9</a:t>
          </a:r>
        </a:p>
      </dgm:t>
    </dgm:pt>
    <dgm:pt modelId="{5C8BE16F-738E-4E33-B5FA-37D2DA38FC02}" type="parTrans" cxnId="{4B7221C9-0236-45DC-BDB0-3CE49E62561B}">
      <dgm:prSet/>
      <dgm:spPr>
        <a:ln>
          <a:solidFill>
            <a:schemeClr val="tx1"/>
          </a:solidFill>
        </a:ln>
      </dgm:spPr>
      <dgm:t>
        <a:bodyPr/>
        <a:lstStyle/>
        <a:p>
          <a:endParaRPr lang="en-US"/>
        </a:p>
      </dgm:t>
    </dgm:pt>
    <dgm:pt modelId="{6FA4C4D4-1186-4505-A0E4-5FDB70DD0F1F}" type="sibTrans" cxnId="{4B7221C9-0236-45DC-BDB0-3CE49E62561B}">
      <dgm:prSet/>
      <dgm:spPr/>
      <dgm:t>
        <a:bodyPr/>
        <a:lstStyle/>
        <a:p>
          <a:endParaRPr lang="en-US"/>
        </a:p>
      </dgm:t>
    </dgm:pt>
    <dgm:pt modelId="{BB182572-F467-4760-9A91-0329A999D87E}">
      <dgm:prSet custT="1"/>
      <dgm:spPr>
        <a:solidFill>
          <a:srgbClr val="DE3831"/>
        </a:solidFill>
      </dgm:spPr>
      <dgm:t>
        <a:bodyPr/>
        <a:lstStyle/>
        <a:p>
          <a:r>
            <a:rPr lang="en-US" sz="2400">
              <a:latin typeface="Calibri" panose="020F0502020204030204" pitchFamily="34" charset="0"/>
              <a:cs typeface="Calibri" panose="020F0502020204030204" pitchFamily="34" charset="0"/>
            </a:rPr>
            <a:t>Grondslagfase</a:t>
          </a:r>
        </a:p>
        <a:p>
          <a:r>
            <a:rPr lang="en-US" sz="2400">
              <a:latin typeface="Calibri" panose="020F0502020204030204" pitchFamily="34" charset="0"/>
              <a:cs typeface="Calibri" panose="020F0502020204030204" pitchFamily="34" charset="0"/>
            </a:rPr>
            <a:t>Graad R </a:t>
          </a:r>
          <a:r>
            <a:rPr lang="en-US" sz="2400">
              <a:latin typeface="Courier New" panose="02070309020205020404" pitchFamily="49" charset="0"/>
              <a:cs typeface="Courier New" panose="02070309020205020404" pitchFamily="49" charset="0"/>
            </a:rPr>
            <a:t>-</a:t>
          </a:r>
          <a:r>
            <a:rPr lang="en-US" sz="2400">
              <a:latin typeface="Calibri" panose="020F0502020204030204" pitchFamily="34" charset="0"/>
              <a:cs typeface="Calibri" panose="020F0502020204030204" pitchFamily="34" charset="0"/>
            </a:rPr>
            <a:t> Graad 3 </a:t>
          </a:r>
        </a:p>
      </dgm:t>
    </dgm:pt>
    <dgm:pt modelId="{2835B6B8-7A16-4047-B16F-33EB72EEF656}" type="sibTrans" cxnId="{EFFF3D87-F590-4DA3-88D2-181CFA9F4CD1}">
      <dgm:prSet/>
      <dgm:spPr/>
      <dgm:t>
        <a:bodyPr/>
        <a:lstStyle/>
        <a:p>
          <a:endParaRPr lang="en-US"/>
        </a:p>
      </dgm:t>
    </dgm:pt>
    <dgm:pt modelId="{0E5FDA64-789C-44DE-9619-BF125F15CBEC}" type="parTrans" cxnId="{EFFF3D87-F590-4DA3-88D2-181CFA9F4CD1}">
      <dgm:prSet/>
      <dgm:spPr>
        <a:ln>
          <a:solidFill>
            <a:schemeClr val="tx1"/>
          </a:solidFill>
        </a:ln>
      </dgm:spPr>
      <dgm:t>
        <a:bodyPr/>
        <a:lstStyle/>
        <a:p>
          <a:endParaRPr lang="en-US"/>
        </a:p>
      </dgm:t>
    </dgm:pt>
    <dgm:pt modelId="{A408548B-0E84-4E1D-813A-E8E7BD045A9E}">
      <dgm:prSet custT="1"/>
      <dgm:spPr>
        <a:solidFill>
          <a:srgbClr val="FFB612"/>
        </a:solidFill>
      </dgm:spPr>
      <dgm:t>
        <a:bodyPr/>
        <a:lstStyle/>
        <a:p>
          <a:r>
            <a:rPr lang="en-US" sz="2400">
              <a:latin typeface="Calibri" panose="020F0502020204030204" pitchFamily="34" charset="0"/>
              <a:cs typeface="Calibri" panose="020F0502020204030204" pitchFamily="34" charset="0"/>
            </a:rPr>
            <a:t>Tersiêre Opvoeding</a:t>
          </a:r>
        </a:p>
      </dgm:t>
    </dgm:pt>
    <dgm:pt modelId="{0F516DBE-D93E-435E-9706-67638E5F5706}" type="parTrans" cxnId="{4BA9130F-F56F-4466-B9CF-0EE2EFA3A262}">
      <dgm:prSet/>
      <dgm:spPr>
        <a:ln>
          <a:solidFill>
            <a:schemeClr val="tx1"/>
          </a:solidFill>
        </a:ln>
      </dgm:spPr>
      <dgm:t>
        <a:bodyPr/>
        <a:lstStyle/>
        <a:p>
          <a:endParaRPr lang="en-US"/>
        </a:p>
      </dgm:t>
    </dgm:pt>
    <dgm:pt modelId="{D3D1620F-AE01-4CE9-9F60-3BE10D7BCC1A}" type="sibTrans" cxnId="{4BA9130F-F56F-4466-B9CF-0EE2EFA3A262}">
      <dgm:prSet/>
      <dgm:spPr/>
      <dgm:t>
        <a:bodyPr/>
        <a:lstStyle/>
        <a:p>
          <a:endParaRPr lang="en-US"/>
        </a:p>
      </dgm:t>
    </dgm:pt>
    <dgm:pt modelId="{B59B9E26-36D9-4F1E-B50F-93C1CE731B6C}">
      <dgm:prSet custT="1"/>
      <dgm:spPr>
        <a:solidFill>
          <a:srgbClr val="002395"/>
        </a:solidFill>
      </dgm:spPr>
      <dgm:t>
        <a:bodyPr/>
        <a:lstStyle/>
        <a:p>
          <a:r>
            <a:rPr lang="en-US" sz="2400">
              <a:latin typeface="Calibri" panose="020F0502020204030204" pitchFamily="34" charset="0"/>
              <a:cs typeface="Calibri" panose="020F0502020204030204" pitchFamily="34" charset="0"/>
            </a:rPr>
            <a:t>Tersiêre Grade, Diplomas &amp; Kwalifikasies</a:t>
          </a:r>
        </a:p>
      </dgm:t>
    </dgm:pt>
    <dgm:pt modelId="{EF2F2D62-501B-41A2-A5DE-77AD236C1DA7}" type="parTrans" cxnId="{CA944628-0AD4-4934-BBFD-16CFB0E9EE98}">
      <dgm:prSet/>
      <dgm:spPr>
        <a:ln>
          <a:solidFill>
            <a:schemeClr val="tx1"/>
          </a:solidFill>
        </a:ln>
      </dgm:spPr>
      <dgm:t>
        <a:bodyPr/>
        <a:lstStyle/>
        <a:p>
          <a:endParaRPr lang="en-US"/>
        </a:p>
      </dgm:t>
    </dgm:pt>
    <dgm:pt modelId="{D140A675-207F-4441-A895-A77202AA8B0E}" type="sibTrans" cxnId="{CA944628-0AD4-4934-BBFD-16CFB0E9EE98}">
      <dgm:prSet/>
      <dgm:spPr/>
      <dgm:t>
        <a:bodyPr/>
        <a:lstStyle/>
        <a:p>
          <a:endParaRPr lang="en-US"/>
        </a:p>
      </dgm:t>
    </dgm:pt>
    <dgm:pt modelId="{04DF986E-4E4F-46F8-9134-12C5C09A5E7A}" type="pres">
      <dgm:prSet presAssocID="{601B56C1-1E3A-4626-820A-CBBD06D7E994}" presName="hierChild1" presStyleCnt="0">
        <dgm:presLayoutVars>
          <dgm:orgChart val="1"/>
          <dgm:chPref val="1"/>
          <dgm:dir/>
          <dgm:animOne val="branch"/>
          <dgm:animLvl val="lvl"/>
          <dgm:resizeHandles/>
        </dgm:presLayoutVars>
      </dgm:prSet>
      <dgm:spPr/>
    </dgm:pt>
    <dgm:pt modelId="{15AAE62D-A1A6-4C78-AAF1-7E97DD22FF38}" type="pres">
      <dgm:prSet presAssocID="{A1799630-44C7-411D-9633-3DB94865B5DF}" presName="hierRoot1" presStyleCnt="0">
        <dgm:presLayoutVars>
          <dgm:hierBranch val="init"/>
        </dgm:presLayoutVars>
      </dgm:prSet>
      <dgm:spPr/>
    </dgm:pt>
    <dgm:pt modelId="{1147AFB0-DA44-4FAB-AFCF-0342CFECB400}" type="pres">
      <dgm:prSet presAssocID="{A1799630-44C7-411D-9633-3DB94865B5DF}" presName="rootComposite1" presStyleCnt="0"/>
      <dgm:spPr/>
    </dgm:pt>
    <dgm:pt modelId="{145C872D-BCF8-45B2-8F18-141D4F1049D2}" type="pres">
      <dgm:prSet presAssocID="{A1799630-44C7-411D-9633-3DB94865B5DF}" presName="rootText1" presStyleLbl="node0" presStyleIdx="0" presStyleCnt="1" custScaleX="88759">
        <dgm:presLayoutVars>
          <dgm:chPref val="3"/>
        </dgm:presLayoutVars>
      </dgm:prSet>
      <dgm:spPr/>
    </dgm:pt>
    <dgm:pt modelId="{15C2361F-BC39-4FBB-8F72-658D6BB90EFA}" type="pres">
      <dgm:prSet presAssocID="{A1799630-44C7-411D-9633-3DB94865B5DF}" presName="rootConnector1" presStyleLbl="node1" presStyleIdx="0" presStyleCnt="0"/>
      <dgm:spPr/>
    </dgm:pt>
    <dgm:pt modelId="{4A84C0A4-4849-48A3-A047-DB74484E41D1}" type="pres">
      <dgm:prSet presAssocID="{A1799630-44C7-411D-9633-3DB94865B5DF}" presName="hierChild2" presStyleCnt="0"/>
      <dgm:spPr/>
    </dgm:pt>
    <dgm:pt modelId="{C6189AD7-4EAD-4083-8C64-0527FC0E1562}" type="pres">
      <dgm:prSet presAssocID="{2FADF802-BE7D-4673-A9E8-188788CAE9B3}" presName="Name64" presStyleLbl="parChTrans1D2" presStyleIdx="0" presStyleCnt="3"/>
      <dgm:spPr/>
    </dgm:pt>
    <dgm:pt modelId="{2252F3A4-6F26-40C1-92A6-499BFCDC3349}" type="pres">
      <dgm:prSet presAssocID="{416C1493-87C4-458D-B188-DE4B03D25D79}" presName="hierRoot2" presStyleCnt="0">
        <dgm:presLayoutVars>
          <dgm:hierBranch val="init"/>
        </dgm:presLayoutVars>
      </dgm:prSet>
      <dgm:spPr/>
    </dgm:pt>
    <dgm:pt modelId="{DFE709FE-40EA-47BA-A9D4-35FCFFDDE893}" type="pres">
      <dgm:prSet presAssocID="{416C1493-87C4-458D-B188-DE4B03D25D79}" presName="rootComposite" presStyleCnt="0"/>
      <dgm:spPr/>
    </dgm:pt>
    <dgm:pt modelId="{9ACD1FDE-8961-45F0-8366-3E23F2763D8C}" type="pres">
      <dgm:prSet presAssocID="{416C1493-87C4-458D-B188-DE4B03D25D79}" presName="rootText" presStyleLbl="node2" presStyleIdx="0" presStyleCnt="3" custScaleX="60238">
        <dgm:presLayoutVars>
          <dgm:chPref val="3"/>
        </dgm:presLayoutVars>
      </dgm:prSet>
      <dgm:spPr/>
    </dgm:pt>
    <dgm:pt modelId="{96E5C576-34F1-4AF7-B898-199027689D58}" type="pres">
      <dgm:prSet presAssocID="{416C1493-87C4-458D-B188-DE4B03D25D79}" presName="rootConnector" presStyleLbl="node2" presStyleIdx="0" presStyleCnt="3"/>
      <dgm:spPr/>
    </dgm:pt>
    <dgm:pt modelId="{3214074B-BB21-4B94-B9BB-537B01CBC922}" type="pres">
      <dgm:prSet presAssocID="{416C1493-87C4-458D-B188-DE4B03D25D79}" presName="hierChild4" presStyleCnt="0"/>
      <dgm:spPr/>
    </dgm:pt>
    <dgm:pt modelId="{92A70307-1447-4107-AB2F-634C4A859B32}" type="pres">
      <dgm:prSet presAssocID="{0E5FDA64-789C-44DE-9619-BF125F15CBEC}" presName="Name64" presStyleLbl="parChTrans1D3" presStyleIdx="0" presStyleCnt="5"/>
      <dgm:spPr/>
    </dgm:pt>
    <dgm:pt modelId="{FDE65A89-27E4-4EF2-A7D9-B6E2C8F6056A}" type="pres">
      <dgm:prSet presAssocID="{BB182572-F467-4760-9A91-0329A999D87E}" presName="hierRoot2" presStyleCnt="0">
        <dgm:presLayoutVars>
          <dgm:hierBranch val="init"/>
        </dgm:presLayoutVars>
      </dgm:prSet>
      <dgm:spPr/>
    </dgm:pt>
    <dgm:pt modelId="{F4281A06-58C3-42C0-8F4D-5856779A4DC3}" type="pres">
      <dgm:prSet presAssocID="{BB182572-F467-4760-9A91-0329A999D87E}" presName="rootComposite" presStyleCnt="0"/>
      <dgm:spPr/>
    </dgm:pt>
    <dgm:pt modelId="{3B41CF9F-E250-44F1-A3A1-1C7992AF7319}" type="pres">
      <dgm:prSet presAssocID="{BB182572-F467-4760-9A91-0329A999D87E}" presName="rootText" presStyleLbl="node3" presStyleIdx="0" presStyleCnt="5" custScaleX="140268">
        <dgm:presLayoutVars>
          <dgm:chPref val="3"/>
        </dgm:presLayoutVars>
      </dgm:prSet>
      <dgm:spPr/>
    </dgm:pt>
    <dgm:pt modelId="{90C0C568-01AD-4031-AED1-75E75DD8DB4D}" type="pres">
      <dgm:prSet presAssocID="{BB182572-F467-4760-9A91-0329A999D87E}" presName="rootConnector" presStyleLbl="node3" presStyleIdx="0" presStyleCnt="5"/>
      <dgm:spPr/>
    </dgm:pt>
    <dgm:pt modelId="{335D8DF4-4FD7-4157-8686-31CF7C6DC0C5}" type="pres">
      <dgm:prSet presAssocID="{BB182572-F467-4760-9A91-0329A999D87E}" presName="hierChild4" presStyleCnt="0"/>
      <dgm:spPr/>
    </dgm:pt>
    <dgm:pt modelId="{EDB6BAD8-AB0C-4B7A-B330-5FC3075DA577}" type="pres">
      <dgm:prSet presAssocID="{BB182572-F467-4760-9A91-0329A999D87E}" presName="hierChild5" presStyleCnt="0"/>
      <dgm:spPr/>
    </dgm:pt>
    <dgm:pt modelId="{9328D47D-73F3-4CDB-98C6-D4F12A7B746E}" type="pres">
      <dgm:prSet presAssocID="{AD38D652-77BC-4E29-8190-BB7FBBAD8978}" presName="Name64" presStyleLbl="parChTrans1D3" presStyleIdx="1" presStyleCnt="5"/>
      <dgm:spPr/>
    </dgm:pt>
    <dgm:pt modelId="{E940731B-7DFC-4639-8C26-5793B9B99A97}" type="pres">
      <dgm:prSet presAssocID="{32327C29-5062-4A01-99EA-D976D6C49D8C}" presName="hierRoot2" presStyleCnt="0">
        <dgm:presLayoutVars>
          <dgm:hierBranch val="init"/>
        </dgm:presLayoutVars>
      </dgm:prSet>
      <dgm:spPr/>
    </dgm:pt>
    <dgm:pt modelId="{2C957154-19DE-4C2E-BEF5-1EE7EEFE438F}" type="pres">
      <dgm:prSet presAssocID="{32327C29-5062-4A01-99EA-D976D6C49D8C}" presName="rootComposite" presStyleCnt="0"/>
      <dgm:spPr/>
    </dgm:pt>
    <dgm:pt modelId="{0C073282-0AC6-4747-B6BF-C390E001D81A}" type="pres">
      <dgm:prSet presAssocID="{32327C29-5062-4A01-99EA-D976D6C49D8C}" presName="rootText" presStyleLbl="node3" presStyleIdx="1" presStyleCnt="5" custScaleX="140268">
        <dgm:presLayoutVars>
          <dgm:chPref val="3"/>
        </dgm:presLayoutVars>
      </dgm:prSet>
      <dgm:spPr/>
    </dgm:pt>
    <dgm:pt modelId="{80DC98D4-AA5F-434B-AB0B-EA8081DA24FC}" type="pres">
      <dgm:prSet presAssocID="{32327C29-5062-4A01-99EA-D976D6C49D8C}" presName="rootConnector" presStyleLbl="node3" presStyleIdx="1" presStyleCnt="5"/>
      <dgm:spPr/>
    </dgm:pt>
    <dgm:pt modelId="{E4410E10-1FE4-49D1-A898-BA906C2A87D5}" type="pres">
      <dgm:prSet presAssocID="{32327C29-5062-4A01-99EA-D976D6C49D8C}" presName="hierChild4" presStyleCnt="0"/>
      <dgm:spPr/>
    </dgm:pt>
    <dgm:pt modelId="{589D41BB-2030-4525-A4DB-26F330D4BF13}" type="pres">
      <dgm:prSet presAssocID="{32327C29-5062-4A01-99EA-D976D6C49D8C}" presName="hierChild5" presStyleCnt="0"/>
      <dgm:spPr/>
    </dgm:pt>
    <dgm:pt modelId="{344C5030-C2AC-4318-BF75-CF47D6ABC224}" type="pres">
      <dgm:prSet presAssocID="{5C8BE16F-738E-4E33-B5FA-37D2DA38FC02}" presName="Name64" presStyleLbl="parChTrans1D3" presStyleIdx="2" presStyleCnt="5"/>
      <dgm:spPr/>
    </dgm:pt>
    <dgm:pt modelId="{48097ED8-DF63-48DE-A17F-34E3144CCD6A}" type="pres">
      <dgm:prSet presAssocID="{0103180D-E03D-41D1-B30F-AC85990838E7}" presName="hierRoot2" presStyleCnt="0">
        <dgm:presLayoutVars>
          <dgm:hierBranch val="init"/>
        </dgm:presLayoutVars>
      </dgm:prSet>
      <dgm:spPr/>
    </dgm:pt>
    <dgm:pt modelId="{BE2B458A-D370-4947-8B4E-A312050C4B1D}" type="pres">
      <dgm:prSet presAssocID="{0103180D-E03D-41D1-B30F-AC85990838E7}" presName="rootComposite" presStyleCnt="0"/>
      <dgm:spPr/>
    </dgm:pt>
    <dgm:pt modelId="{5774319C-ED39-47D2-8EB9-CC4C6B538B90}" type="pres">
      <dgm:prSet presAssocID="{0103180D-E03D-41D1-B30F-AC85990838E7}" presName="rootText" presStyleLbl="node3" presStyleIdx="2" presStyleCnt="5" custScaleX="140268">
        <dgm:presLayoutVars>
          <dgm:chPref val="3"/>
        </dgm:presLayoutVars>
      </dgm:prSet>
      <dgm:spPr/>
    </dgm:pt>
    <dgm:pt modelId="{0B9AA233-A0A7-495F-B3E3-68E9C86EA070}" type="pres">
      <dgm:prSet presAssocID="{0103180D-E03D-41D1-B30F-AC85990838E7}" presName="rootConnector" presStyleLbl="node3" presStyleIdx="2" presStyleCnt="5"/>
      <dgm:spPr/>
    </dgm:pt>
    <dgm:pt modelId="{78E83D6F-3D7B-498B-A432-1DC6A6CFA681}" type="pres">
      <dgm:prSet presAssocID="{0103180D-E03D-41D1-B30F-AC85990838E7}" presName="hierChild4" presStyleCnt="0"/>
      <dgm:spPr/>
    </dgm:pt>
    <dgm:pt modelId="{BA60BCAC-380E-420F-B95C-B643555CBDBC}" type="pres">
      <dgm:prSet presAssocID="{0103180D-E03D-41D1-B30F-AC85990838E7}" presName="hierChild5" presStyleCnt="0"/>
      <dgm:spPr/>
    </dgm:pt>
    <dgm:pt modelId="{D19FECB6-B9DF-4BD6-895A-F90A7ACCD805}" type="pres">
      <dgm:prSet presAssocID="{416C1493-87C4-458D-B188-DE4B03D25D79}" presName="hierChild5" presStyleCnt="0"/>
      <dgm:spPr/>
    </dgm:pt>
    <dgm:pt modelId="{89E73DFC-D3ED-4F74-9FA3-99444FA62F15}" type="pres">
      <dgm:prSet presAssocID="{EE2E1C81-5CE9-4E90-AE4A-2FC25681AD6C}" presName="Name64" presStyleLbl="parChTrans1D2" presStyleIdx="1" presStyleCnt="3"/>
      <dgm:spPr/>
    </dgm:pt>
    <dgm:pt modelId="{960B495C-E082-4FB1-812C-6EBC7DE791BE}" type="pres">
      <dgm:prSet presAssocID="{80050B71-82C4-4952-8934-E223B6C9DF18}" presName="hierRoot2" presStyleCnt="0">
        <dgm:presLayoutVars>
          <dgm:hierBranch val="init"/>
        </dgm:presLayoutVars>
      </dgm:prSet>
      <dgm:spPr/>
    </dgm:pt>
    <dgm:pt modelId="{A044AD61-080B-41D7-B152-F59DECD20883}" type="pres">
      <dgm:prSet presAssocID="{80050B71-82C4-4952-8934-E223B6C9DF18}" presName="rootComposite" presStyleCnt="0"/>
      <dgm:spPr/>
    </dgm:pt>
    <dgm:pt modelId="{9889E488-DB61-4780-B454-B0F40D81D8D9}" type="pres">
      <dgm:prSet presAssocID="{80050B71-82C4-4952-8934-E223B6C9DF18}" presName="rootText" presStyleLbl="node2" presStyleIdx="1" presStyleCnt="3" custScaleX="60285">
        <dgm:presLayoutVars>
          <dgm:chPref val="3"/>
        </dgm:presLayoutVars>
      </dgm:prSet>
      <dgm:spPr/>
    </dgm:pt>
    <dgm:pt modelId="{D56CA61A-CE96-4B37-9753-E32679028822}" type="pres">
      <dgm:prSet presAssocID="{80050B71-82C4-4952-8934-E223B6C9DF18}" presName="rootConnector" presStyleLbl="node2" presStyleIdx="1" presStyleCnt="3"/>
      <dgm:spPr/>
    </dgm:pt>
    <dgm:pt modelId="{6694C394-4990-4FB2-AC3F-880FE591362E}" type="pres">
      <dgm:prSet presAssocID="{80050B71-82C4-4952-8934-E223B6C9DF18}" presName="hierChild4" presStyleCnt="0"/>
      <dgm:spPr/>
    </dgm:pt>
    <dgm:pt modelId="{B2348FCB-D8E6-4760-805C-A6B33DCC20D4}" type="pres">
      <dgm:prSet presAssocID="{3D48B09D-8CE4-47FF-8887-E9C4D6DE323B}" presName="Name64" presStyleLbl="parChTrans1D3" presStyleIdx="3" presStyleCnt="5"/>
      <dgm:spPr/>
    </dgm:pt>
    <dgm:pt modelId="{A3E7BC07-139F-4BA9-A22A-B513060B188D}" type="pres">
      <dgm:prSet presAssocID="{8D4B4270-DC82-4582-8552-55BE1B00AF32}" presName="hierRoot2" presStyleCnt="0">
        <dgm:presLayoutVars>
          <dgm:hierBranch val="init"/>
        </dgm:presLayoutVars>
      </dgm:prSet>
      <dgm:spPr/>
    </dgm:pt>
    <dgm:pt modelId="{BDF22CFA-11C2-4A78-AB76-2C1D7BE03BD5}" type="pres">
      <dgm:prSet presAssocID="{8D4B4270-DC82-4582-8552-55BE1B00AF32}" presName="rootComposite" presStyleCnt="0"/>
      <dgm:spPr/>
    </dgm:pt>
    <dgm:pt modelId="{2C0E19F3-4DF0-4A23-981A-20F67EE17CF1}" type="pres">
      <dgm:prSet presAssocID="{8D4B4270-DC82-4582-8552-55BE1B00AF32}" presName="rootText" presStyleLbl="node3" presStyleIdx="3" presStyleCnt="5" custScaleX="140205">
        <dgm:presLayoutVars>
          <dgm:chPref val="3"/>
        </dgm:presLayoutVars>
      </dgm:prSet>
      <dgm:spPr/>
    </dgm:pt>
    <dgm:pt modelId="{B2213CF0-E3C9-4708-8B9C-CD141E1BE615}" type="pres">
      <dgm:prSet presAssocID="{8D4B4270-DC82-4582-8552-55BE1B00AF32}" presName="rootConnector" presStyleLbl="node3" presStyleIdx="3" presStyleCnt="5"/>
      <dgm:spPr/>
    </dgm:pt>
    <dgm:pt modelId="{CA718573-B601-4A37-8F50-53CBC31E5D07}" type="pres">
      <dgm:prSet presAssocID="{8D4B4270-DC82-4582-8552-55BE1B00AF32}" presName="hierChild4" presStyleCnt="0"/>
      <dgm:spPr/>
    </dgm:pt>
    <dgm:pt modelId="{B89D0E10-10E3-4142-BF82-4A0E231849CF}" type="pres">
      <dgm:prSet presAssocID="{8D4B4270-DC82-4582-8552-55BE1B00AF32}" presName="hierChild5" presStyleCnt="0"/>
      <dgm:spPr/>
    </dgm:pt>
    <dgm:pt modelId="{7A48FA96-C13C-4A09-B34E-2A1F55F8CC8C}" type="pres">
      <dgm:prSet presAssocID="{80050B71-82C4-4952-8934-E223B6C9DF18}" presName="hierChild5" presStyleCnt="0"/>
      <dgm:spPr/>
    </dgm:pt>
    <dgm:pt modelId="{97C471A4-43E0-44F4-B451-2B9CD8732682}" type="pres">
      <dgm:prSet presAssocID="{0F516DBE-D93E-435E-9706-67638E5F5706}" presName="Name64" presStyleLbl="parChTrans1D2" presStyleIdx="2" presStyleCnt="3"/>
      <dgm:spPr/>
    </dgm:pt>
    <dgm:pt modelId="{71F0A775-1992-45B7-BBAD-089244FE8C28}" type="pres">
      <dgm:prSet presAssocID="{A408548B-0E84-4E1D-813A-E8E7BD045A9E}" presName="hierRoot2" presStyleCnt="0">
        <dgm:presLayoutVars>
          <dgm:hierBranch val="init"/>
        </dgm:presLayoutVars>
      </dgm:prSet>
      <dgm:spPr/>
    </dgm:pt>
    <dgm:pt modelId="{6F5F9906-0B57-4893-9DC1-872D9DA5F7A3}" type="pres">
      <dgm:prSet presAssocID="{A408548B-0E84-4E1D-813A-E8E7BD045A9E}" presName="rootComposite" presStyleCnt="0"/>
      <dgm:spPr/>
    </dgm:pt>
    <dgm:pt modelId="{4C223505-06EA-4846-ACD2-CC3122520565}" type="pres">
      <dgm:prSet presAssocID="{A408548B-0E84-4E1D-813A-E8E7BD045A9E}" presName="rootText" presStyleLbl="node2" presStyleIdx="2" presStyleCnt="3" custScaleX="60285">
        <dgm:presLayoutVars>
          <dgm:chPref val="3"/>
        </dgm:presLayoutVars>
      </dgm:prSet>
      <dgm:spPr/>
    </dgm:pt>
    <dgm:pt modelId="{50C9F80B-1D55-47CF-820D-6ED8B5EC6885}" type="pres">
      <dgm:prSet presAssocID="{A408548B-0E84-4E1D-813A-E8E7BD045A9E}" presName="rootConnector" presStyleLbl="node2" presStyleIdx="2" presStyleCnt="3"/>
      <dgm:spPr/>
    </dgm:pt>
    <dgm:pt modelId="{D29A469A-1C0B-4CBB-B635-0EBC05DB365B}" type="pres">
      <dgm:prSet presAssocID="{A408548B-0E84-4E1D-813A-E8E7BD045A9E}" presName="hierChild4" presStyleCnt="0"/>
      <dgm:spPr/>
    </dgm:pt>
    <dgm:pt modelId="{5477A09C-BDA8-4FF4-9BF9-D3CB5E34722A}" type="pres">
      <dgm:prSet presAssocID="{EF2F2D62-501B-41A2-A5DE-77AD236C1DA7}" presName="Name64" presStyleLbl="parChTrans1D3" presStyleIdx="4" presStyleCnt="5"/>
      <dgm:spPr/>
    </dgm:pt>
    <dgm:pt modelId="{7E3EA859-0824-4998-A55C-5D5A1F9B2359}" type="pres">
      <dgm:prSet presAssocID="{B59B9E26-36D9-4F1E-B50F-93C1CE731B6C}" presName="hierRoot2" presStyleCnt="0">
        <dgm:presLayoutVars>
          <dgm:hierBranch val="init"/>
        </dgm:presLayoutVars>
      </dgm:prSet>
      <dgm:spPr/>
    </dgm:pt>
    <dgm:pt modelId="{C61E7C46-70DE-4373-B51D-A41DD65503BF}" type="pres">
      <dgm:prSet presAssocID="{B59B9E26-36D9-4F1E-B50F-93C1CE731B6C}" presName="rootComposite" presStyleCnt="0"/>
      <dgm:spPr/>
    </dgm:pt>
    <dgm:pt modelId="{596E6F6B-8C58-4300-A138-713E566918EC}" type="pres">
      <dgm:prSet presAssocID="{B59B9E26-36D9-4F1E-B50F-93C1CE731B6C}" presName="rootText" presStyleLbl="node3" presStyleIdx="4" presStyleCnt="5" custScaleX="140268">
        <dgm:presLayoutVars>
          <dgm:chPref val="3"/>
        </dgm:presLayoutVars>
      </dgm:prSet>
      <dgm:spPr/>
    </dgm:pt>
    <dgm:pt modelId="{5A786D27-CA44-4A03-A122-927641CC2E26}" type="pres">
      <dgm:prSet presAssocID="{B59B9E26-36D9-4F1E-B50F-93C1CE731B6C}" presName="rootConnector" presStyleLbl="node3" presStyleIdx="4" presStyleCnt="5"/>
      <dgm:spPr/>
    </dgm:pt>
    <dgm:pt modelId="{14CCEDD8-33F9-45A7-B2BB-FE6CB50C02AB}" type="pres">
      <dgm:prSet presAssocID="{B59B9E26-36D9-4F1E-B50F-93C1CE731B6C}" presName="hierChild4" presStyleCnt="0"/>
      <dgm:spPr/>
    </dgm:pt>
    <dgm:pt modelId="{84272C1D-880D-4A58-8F19-9D074B42310F}" type="pres">
      <dgm:prSet presAssocID="{B59B9E26-36D9-4F1E-B50F-93C1CE731B6C}" presName="hierChild5" presStyleCnt="0"/>
      <dgm:spPr/>
    </dgm:pt>
    <dgm:pt modelId="{3922651A-E5FE-4795-836D-B91D1DA5BD04}" type="pres">
      <dgm:prSet presAssocID="{A408548B-0E84-4E1D-813A-E8E7BD045A9E}" presName="hierChild5" presStyleCnt="0"/>
      <dgm:spPr/>
    </dgm:pt>
    <dgm:pt modelId="{12ED3280-0DD0-4D58-BFCC-9DB01CC29318}" type="pres">
      <dgm:prSet presAssocID="{A1799630-44C7-411D-9633-3DB94865B5DF}" presName="hierChild3" presStyleCnt="0"/>
      <dgm:spPr/>
    </dgm:pt>
  </dgm:ptLst>
  <dgm:cxnLst>
    <dgm:cxn modelId="{1C6F8401-9B85-459D-A323-5662845A1D84}" srcId="{A1799630-44C7-411D-9633-3DB94865B5DF}" destId="{80050B71-82C4-4952-8934-E223B6C9DF18}" srcOrd="1" destOrd="0" parTransId="{EE2E1C81-5CE9-4E90-AE4A-2FC25681AD6C}" sibTransId="{3B197872-809C-4852-B035-681709442D1F}"/>
    <dgm:cxn modelId="{4BA9130F-F56F-4466-B9CF-0EE2EFA3A262}" srcId="{A1799630-44C7-411D-9633-3DB94865B5DF}" destId="{A408548B-0E84-4E1D-813A-E8E7BD045A9E}" srcOrd="2" destOrd="0" parTransId="{0F516DBE-D93E-435E-9706-67638E5F5706}" sibTransId="{D3D1620F-AE01-4CE9-9F60-3BE10D7BCC1A}"/>
    <dgm:cxn modelId="{92182712-FC96-4814-B039-7762C3D3D8F2}" type="presOf" srcId="{EE2E1C81-5CE9-4E90-AE4A-2FC25681AD6C}" destId="{89E73DFC-D3ED-4F74-9FA3-99444FA62F15}" srcOrd="0" destOrd="0" presId="urn:microsoft.com/office/officeart/2009/3/layout/HorizontalOrganizationChart#1"/>
    <dgm:cxn modelId="{63F6EA1A-6D90-4384-A12E-761D03F0223A}" type="presOf" srcId="{416C1493-87C4-458D-B188-DE4B03D25D79}" destId="{96E5C576-34F1-4AF7-B898-199027689D58}" srcOrd="1" destOrd="0" presId="urn:microsoft.com/office/officeart/2009/3/layout/HorizontalOrganizationChart#1"/>
    <dgm:cxn modelId="{8DFDE71B-411C-44CC-84D4-1F4D937B7E93}" type="presOf" srcId="{80050B71-82C4-4952-8934-E223B6C9DF18}" destId="{9889E488-DB61-4780-B454-B0F40D81D8D9}" srcOrd="0" destOrd="0" presId="urn:microsoft.com/office/officeart/2009/3/layout/HorizontalOrganizationChart#1"/>
    <dgm:cxn modelId="{7E1A371D-B3FD-4772-9894-9AB02E7B654E}" type="presOf" srcId="{A1799630-44C7-411D-9633-3DB94865B5DF}" destId="{15C2361F-BC39-4FBB-8F72-658D6BB90EFA}" srcOrd="1" destOrd="0" presId="urn:microsoft.com/office/officeart/2009/3/layout/HorizontalOrganizationChart#1"/>
    <dgm:cxn modelId="{0CC59B20-EE2C-4D7D-AFC4-476FC104EE52}" type="presOf" srcId="{BB182572-F467-4760-9A91-0329A999D87E}" destId="{90C0C568-01AD-4031-AED1-75E75DD8DB4D}" srcOrd="1" destOrd="0" presId="urn:microsoft.com/office/officeart/2009/3/layout/HorizontalOrganizationChart#1"/>
    <dgm:cxn modelId="{CA944628-0AD4-4934-BBFD-16CFB0E9EE98}" srcId="{A408548B-0E84-4E1D-813A-E8E7BD045A9E}" destId="{B59B9E26-36D9-4F1E-B50F-93C1CE731B6C}" srcOrd="0" destOrd="0" parTransId="{EF2F2D62-501B-41A2-A5DE-77AD236C1DA7}" sibTransId="{D140A675-207F-4441-A895-A77202AA8B0E}"/>
    <dgm:cxn modelId="{8644AF39-5667-4B27-B192-FBB9588DA8B3}" type="presOf" srcId="{A408548B-0E84-4E1D-813A-E8E7BD045A9E}" destId="{50C9F80B-1D55-47CF-820D-6ED8B5EC6885}" srcOrd="1" destOrd="0" presId="urn:microsoft.com/office/officeart/2009/3/layout/HorizontalOrganizationChart#1"/>
    <dgm:cxn modelId="{8BB6E63C-B0F3-4EAA-AFBB-94C050B232B3}" type="presOf" srcId="{BB182572-F467-4760-9A91-0329A999D87E}" destId="{3B41CF9F-E250-44F1-A3A1-1C7992AF7319}" srcOrd="0" destOrd="0" presId="urn:microsoft.com/office/officeart/2009/3/layout/HorizontalOrganizationChart#1"/>
    <dgm:cxn modelId="{CE11D03F-092A-455C-A909-529573AC0507}" type="presOf" srcId="{A1799630-44C7-411D-9633-3DB94865B5DF}" destId="{145C872D-BCF8-45B2-8F18-141D4F1049D2}" srcOrd="0" destOrd="0" presId="urn:microsoft.com/office/officeart/2009/3/layout/HorizontalOrganizationChart#1"/>
    <dgm:cxn modelId="{1AFB3562-B479-4851-8478-0E2E1C6FA030}" srcId="{416C1493-87C4-458D-B188-DE4B03D25D79}" destId="{32327C29-5062-4A01-99EA-D976D6C49D8C}" srcOrd="1" destOrd="0" parTransId="{AD38D652-77BC-4E29-8190-BB7FBBAD8978}" sibTransId="{0EE25B4B-1BF4-4251-8E60-4521C0804BA0}"/>
    <dgm:cxn modelId="{52E8ED63-1B61-4DB5-B497-6BDC7BF7FEF7}" type="presOf" srcId="{2FADF802-BE7D-4673-A9E8-188788CAE9B3}" destId="{C6189AD7-4EAD-4083-8C64-0527FC0E1562}" srcOrd="0" destOrd="0" presId="urn:microsoft.com/office/officeart/2009/3/layout/HorizontalOrganizationChart#1"/>
    <dgm:cxn modelId="{B931A269-977D-4BBF-A73C-3641A2F5C1C3}" type="presOf" srcId="{601B56C1-1E3A-4626-820A-CBBD06D7E994}" destId="{04DF986E-4E4F-46F8-9134-12C5C09A5E7A}" srcOrd="0" destOrd="0" presId="urn:microsoft.com/office/officeart/2009/3/layout/HorizontalOrganizationChart#1"/>
    <dgm:cxn modelId="{AA6F9B6F-B398-4A51-BEF8-C2DF2DBB925A}" type="presOf" srcId="{80050B71-82C4-4952-8934-E223B6C9DF18}" destId="{D56CA61A-CE96-4B37-9753-E32679028822}" srcOrd="1" destOrd="0" presId="urn:microsoft.com/office/officeart/2009/3/layout/HorizontalOrganizationChart#1"/>
    <dgm:cxn modelId="{635C1D52-E679-4FB3-85FB-8EA505552EF5}" type="presOf" srcId="{416C1493-87C4-458D-B188-DE4B03D25D79}" destId="{9ACD1FDE-8961-45F0-8366-3E23F2763D8C}" srcOrd="0" destOrd="0" presId="urn:microsoft.com/office/officeart/2009/3/layout/HorizontalOrganizationChart#1"/>
    <dgm:cxn modelId="{B5726754-0D37-41A6-BC4B-7B3497855752}" srcId="{A1799630-44C7-411D-9633-3DB94865B5DF}" destId="{416C1493-87C4-458D-B188-DE4B03D25D79}" srcOrd="0" destOrd="0" parTransId="{2FADF802-BE7D-4673-A9E8-188788CAE9B3}" sibTransId="{FAC61124-72F3-44DF-9E94-95237364D19B}"/>
    <dgm:cxn modelId="{283CE654-4DA8-42E3-AE31-743CA1E4526C}" type="presOf" srcId="{5C8BE16F-738E-4E33-B5FA-37D2DA38FC02}" destId="{344C5030-C2AC-4318-BF75-CF47D6ABC224}" srcOrd="0" destOrd="0" presId="urn:microsoft.com/office/officeart/2009/3/layout/HorizontalOrganizationChart#1"/>
    <dgm:cxn modelId="{42479076-8C31-4668-97B3-89A0FACD69C7}" type="presOf" srcId="{3D48B09D-8CE4-47FF-8887-E9C4D6DE323B}" destId="{B2348FCB-D8E6-4760-805C-A6B33DCC20D4}" srcOrd="0" destOrd="0" presId="urn:microsoft.com/office/officeart/2009/3/layout/HorizontalOrganizationChart#1"/>
    <dgm:cxn modelId="{CC094879-A75D-4FEC-A8A4-A9E906AF1E4A}" type="presOf" srcId="{B59B9E26-36D9-4F1E-B50F-93C1CE731B6C}" destId="{596E6F6B-8C58-4300-A138-713E566918EC}" srcOrd="0" destOrd="0" presId="urn:microsoft.com/office/officeart/2009/3/layout/HorizontalOrganizationChart#1"/>
    <dgm:cxn modelId="{3100FD7D-453A-4B8D-BA2D-55D2BCFFD964}" type="presOf" srcId="{AD38D652-77BC-4E29-8190-BB7FBBAD8978}" destId="{9328D47D-73F3-4CDB-98C6-D4F12A7B746E}" srcOrd="0" destOrd="0" presId="urn:microsoft.com/office/officeart/2009/3/layout/HorizontalOrganizationChart#1"/>
    <dgm:cxn modelId="{E9B20582-C2AE-48AF-B18C-F1FB9DED7CD0}" type="presOf" srcId="{0103180D-E03D-41D1-B30F-AC85990838E7}" destId="{5774319C-ED39-47D2-8EB9-CC4C6B538B90}" srcOrd="0" destOrd="0" presId="urn:microsoft.com/office/officeart/2009/3/layout/HorizontalOrganizationChart#1"/>
    <dgm:cxn modelId="{EFFF3D87-F590-4DA3-88D2-181CFA9F4CD1}" srcId="{416C1493-87C4-458D-B188-DE4B03D25D79}" destId="{BB182572-F467-4760-9A91-0329A999D87E}" srcOrd="0" destOrd="0" parTransId="{0E5FDA64-789C-44DE-9619-BF125F15CBEC}" sibTransId="{2835B6B8-7A16-4047-B16F-33EB72EEF656}"/>
    <dgm:cxn modelId="{A29DB489-226C-499E-AE4E-574341A6ECDB}" srcId="{80050B71-82C4-4952-8934-E223B6C9DF18}" destId="{8D4B4270-DC82-4582-8552-55BE1B00AF32}" srcOrd="0" destOrd="0" parTransId="{3D48B09D-8CE4-47FF-8887-E9C4D6DE323B}" sibTransId="{7C36A590-354A-4981-A3F1-F6D9F462D405}"/>
    <dgm:cxn modelId="{CD5F0D8D-98A7-4C5F-BF04-017C4C39B679}" type="presOf" srcId="{8D4B4270-DC82-4582-8552-55BE1B00AF32}" destId="{2C0E19F3-4DF0-4A23-981A-20F67EE17CF1}" srcOrd="0" destOrd="0" presId="urn:microsoft.com/office/officeart/2009/3/layout/HorizontalOrganizationChart#1"/>
    <dgm:cxn modelId="{B7C36291-DE5A-4174-86F5-028861DED86A}" type="presOf" srcId="{B59B9E26-36D9-4F1E-B50F-93C1CE731B6C}" destId="{5A786D27-CA44-4A03-A122-927641CC2E26}" srcOrd="1" destOrd="0" presId="urn:microsoft.com/office/officeart/2009/3/layout/HorizontalOrganizationChart#1"/>
    <dgm:cxn modelId="{8C940F9E-32B9-4544-8D1C-20BE7ED07B86}" type="presOf" srcId="{EF2F2D62-501B-41A2-A5DE-77AD236C1DA7}" destId="{5477A09C-BDA8-4FF4-9BF9-D3CB5E34722A}" srcOrd="0" destOrd="0" presId="urn:microsoft.com/office/officeart/2009/3/layout/HorizontalOrganizationChart#1"/>
    <dgm:cxn modelId="{4B7221C9-0236-45DC-BDB0-3CE49E62561B}" srcId="{416C1493-87C4-458D-B188-DE4B03D25D79}" destId="{0103180D-E03D-41D1-B30F-AC85990838E7}" srcOrd="2" destOrd="0" parTransId="{5C8BE16F-738E-4E33-B5FA-37D2DA38FC02}" sibTransId="{6FA4C4D4-1186-4505-A0E4-5FDB70DD0F1F}"/>
    <dgm:cxn modelId="{052A75D5-2F22-430B-B9C7-0DA40A517EF6}" type="presOf" srcId="{0E5FDA64-789C-44DE-9619-BF125F15CBEC}" destId="{92A70307-1447-4107-AB2F-634C4A859B32}" srcOrd="0" destOrd="0" presId="urn:microsoft.com/office/officeart/2009/3/layout/HorizontalOrganizationChart#1"/>
    <dgm:cxn modelId="{2CD1D4D8-B26B-4FA1-BAF4-FD8C7A246DC2}" type="presOf" srcId="{0103180D-E03D-41D1-B30F-AC85990838E7}" destId="{0B9AA233-A0A7-495F-B3E3-68E9C86EA070}" srcOrd="1" destOrd="0" presId="urn:microsoft.com/office/officeart/2009/3/layout/HorizontalOrganizationChart#1"/>
    <dgm:cxn modelId="{505327DC-64F1-416F-B946-4BDF85BF27AF}" type="presOf" srcId="{0F516DBE-D93E-435E-9706-67638E5F5706}" destId="{97C471A4-43E0-44F4-B451-2B9CD8732682}" srcOrd="0" destOrd="0" presId="urn:microsoft.com/office/officeart/2009/3/layout/HorizontalOrganizationChart#1"/>
    <dgm:cxn modelId="{89731EE9-F1EA-4FEA-B310-9CA465B8F89B}" type="presOf" srcId="{A408548B-0E84-4E1D-813A-E8E7BD045A9E}" destId="{4C223505-06EA-4846-ACD2-CC3122520565}" srcOrd="0" destOrd="0" presId="urn:microsoft.com/office/officeart/2009/3/layout/HorizontalOrganizationChart#1"/>
    <dgm:cxn modelId="{B3ECB7ED-9916-421A-BA0A-695C5FE95B2E}" type="presOf" srcId="{8D4B4270-DC82-4582-8552-55BE1B00AF32}" destId="{B2213CF0-E3C9-4708-8B9C-CD141E1BE615}" srcOrd="1" destOrd="0" presId="urn:microsoft.com/office/officeart/2009/3/layout/HorizontalOrganizationChart#1"/>
    <dgm:cxn modelId="{C1840AF1-9AFE-4466-A1EA-0464FCB38F20}" srcId="{601B56C1-1E3A-4626-820A-CBBD06D7E994}" destId="{A1799630-44C7-411D-9633-3DB94865B5DF}" srcOrd="0" destOrd="0" parTransId="{786D57C3-CAD9-4DFD-89CA-5C4CAF62E1F6}" sibTransId="{95EA8395-9153-4034-9189-2E8F23FA9BBA}"/>
    <dgm:cxn modelId="{2485B0F5-CB26-43DF-B0AF-E9DC0AB10383}" type="presOf" srcId="{32327C29-5062-4A01-99EA-D976D6C49D8C}" destId="{0C073282-0AC6-4747-B6BF-C390E001D81A}" srcOrd="0" destOrd="0" presId="urn:microsoft.com/office/officeart/2009/3/layout/HorizontalOrganizationChart#1"/>
    <dgm:cxn modelId="{2A6CF5F6-8276-4D27-803E-F91162E1A9D5}" type="presOf" srcId="{32327C29-5062-4A01-99EA-D976D6C49D8C}" destId="{80DC98D4-AA5F-434B-AB0B-EA8081DA24FC}" srcOrd="1" destOrd="0" presId="urn:microsoft.com/office/officeart/2009/3/layout/HorizontalOrganizationChart#1"/>
    <dgm:cxn modelId="{17D15BC3-6557-44D9-B107-0641272D8773}" type="presParOf" srcId="{04DF986E-4E4F-46F8-9134-12C5C09A5E7A}" destId="{15AAE62D-A1A6-4C78-AAF1-7E97DD22FF38}" srcOrd="0" destOrd="0" presId="urn:microsoft.com/office/officeart/2009/3/layout/HorizontalOrganizationChart#1"/>
    <dgm:cxn modelId="{6946FB58-33F3-4067-A43D-C34FAF57678B}" type="presParOf" srcId="{15AAE62D-A1A6-4C78-AAF1-7E97DD22FF38}" destId="{1147AFB0-DA44-4FAB-AFCF-0342CFECB400}" srcOrd="0" destOrd="0" presId="urn:microsoft.com/office/officeart/2009/3/layout/HorizontalOrganizationChart#1"/>
    <dgm:cxn modelId="{377515B2-F89C-41F6-81AA-0A4C8C6138E6}" type="presParOf" srcId="{1147AFB0-DA44-4FAB-AFCF-0342CFECB400}" destId="{145C872D-BCF8-45B2-8F18-141D4F1049D2}" srcOrd="0" destOrd="0" presId="urn:microsoft.com/office/officeart/2009/3/layout/HorizontalOrganizationChart#1"/>
    <dgm:cxn modelId="{61DC738D-EF37-409F-9492-33D8CD01DFBA}" type="presParOf" srcId="{1147AFB0-DA44-4FAB-AFCF-0342CFECB400}" destId="{15C2361F-BC39-4FBB-8F72-658D6BB90EFA}" srcOrd="1" destOrd="0" presId="urn:microsoft.com/office/officeart/2009/3/layout/HorizontalOrganizationChart#1"/>
    <dgm:cxn modelId="{E54C76E4-B63B-462B-A0AC-C9688F8C20E0}" type="presParOf" srcId="{15AAE62D-A1A6-4C78-AAF1-7E97DD22FF38}" destId="{4A84C0A4-4849-48A3-A047-DB74484E41D1}" srcOrd="1" destOrd="0" presId="urn:microsoft.com/office/officeart/2009/3/layout/HorizontalOrganizationChart#1"/>
    <dgm:cxn modelId="{6A3A090E-C2C6-4F43-A910-60AA27A005BF}" type="presParOf" srcId="{4A84C0A4-4849-48A3-A047-DB74484E41D1}" destId="{C6189AD7-4EAD-4083-8C64-0527FC0E1562}" srcOrd="0" destOrd="0" presId="urn:microsoft.com/office/officeart/2009/3/layout/HorizontalOrganizationChart#1"/>
    <dgm:cxn modelId="{156F586A-3989-4C8F-AF97-DE76E705A5EB}" type="presParOf" srcId="{4A84C0A4-4849-48A3-A047-DB74484E41D1}" destId="{2252F3A4-6F26-40C1-92A6-499BFCDC3349}" srcOrd="1" destOrd="0" presId="urn:microsoft.com/office/officeart/2009/3/layout/HorizontalOrganizationChart#1"/>
    <dgm:cxn modelId="{111D868D-C1B8-48F2-8A35-9E219913D618}" type="presParOf" srcId="{2252F3A4-6F26-40C1-92A6-499BFCDC3349}" destId="{DFE709FE-40EA-47BA-A9D4-35FCFFDDE893}" srcOrd="0" destOrd="0" presId="urn:microsoft.com/office/officeart/2009/3/layout/HorizontalOrganizationChart#1"/>
    <dgm:cxn modelId="{C2913A8D-2533-478A-82AF-16B62460713B}" type="presParOf" srcId="{DFE709FE-40EA-47BA-A9D4-35FCFFDDE893}" destId="{9ACD1FDE-8961-45F0-8366-3E23F2763D8C}" srcOrd="0" destOrd="0" presId="urn:microsoft.com/office/officeart/2009/3/layout/HorizontalOrganizationChart#1"/>
    <dgm:cxn modelId="{07C4CE32-5797-40BD-913E-0F4799D02204}" type="presParOf" srcId="{DFE709FE-40EA-47BA-A9D4-35FCFFDDE893}" destId="{96E5C576-34F1-4AF7-B898-199027689D58}" srcOrd="1" destOrd="0" presId="urn:microsoft.com/office/officeart/2009/3/layout/HorizontalOrganizationChart#1"/>
    <dgm:cxn modelId="{C1E1D274-4FC8-4136-8A01-E8A046C8CC8C}" type="presParOf" srcId="{2252F3A4-6F26-40C1-92A6-499BFCDC3349}" destId="{3214074B-BB21-4B94-B9BB-537B01CBC922}" srcOrd="1" destOrd="0" presId="urn:microsoft.com/office/officeart/2009/3/layout/HorizontalOrganizationChart#1"/>
    <dgm:cxn modelId="{11EBBBAE-1909-40D7-97E4-128DF080C9FC}" type="presParOf" srcId="{3214074B-BB21-4B94-B9BB-537B01CBC922}" destId="{92A70307-1447-4107-AB2F-634C4A859B32}" srcOrd="0" destOrd="0" presId="urn:microsoft.com/office/officeart/2009/3/layout/HorizontalOrganizationChart#1"/>
    <dgm:cxn modelId="{480FCDB6-6469-49BC-B4CD-EF776537F2B0}" type="presParOf" srcId="{3214074B-BB21-4B94-B9BB-537B01CBC922}" destId="{FDE65A89-27E4-4EF2-A7D9-B6E2C8F6056A}" srcOrd="1" destOrd="0" presId="urn:microsoft.com/office/officeart/2009/3/layout/HorizontalOrganizationChart#1"/>
    <dgm:cxn modelId="{2BD35835-21A4-420C-8973-B584C46AA951}" type="presParOf" srcId="{FDE65A89-27E4-4EF2-A7D9-B6E2C8F6056A}" destId="{F4281A06-58C3-42C0-8F4D-5856779A4DC3}" srcOrd="0" destOrd="0" presId="urn:microsoft.com/office/officeart/2009/3/layout/HorizontalOrganizationChart#1"/>
    <dgm:cxn modelId="{F03619D4-8973-4E41-8107-745C2258FF41}" type="presParOf" srcId="{F4281A06-58C3-42C0-8F4D-5856779A4DC3}" destId="{3B41CF9F-E250-44F1-A3A1-1C7992AF7319}" srcOrd="0" destOrd="0" presId="urn:microsoft.com/office/officeart/2009/3/layout/HorizontalOrganizationChart#1"/>
    <dgm:cxn modelId="{F75B8F06-B460-4FAF-ABDC-16107EECCE6E}" type="presParOf" srcId="{F4281A06-58C3-42C0-8F4D-5856779A4DC3}" destId="{90C0C568-01AD-4031-AED1-75E75DD8DB4D}" srcOrd="1" destOrd="0" presId="urn:microsoft.com/office/officeart/2009/3/layout/HorizontalOrganizationChart#1"/>
    <dgm:cxn modelId="{91A2E268-766B-450E-A14F-12D2BD0C47E7}" type="presParOf" srcId="{FDE65A89-27E4-4EF2-A7D9-B6E2C8F6056A}" destId="{335D8DF4-4FD7-4157-8686-31CF7C6DC0C5}" srcOrd="1" destOrd="0" presId="urn:microsoft.com/office/officeart/2009/3/layout/HorizontalOrganizationChart#1"/>
    <dgm:cxn modelId="{DEE057EE-74C9-460C-86BF-E1F26F4FFD57}" type="presParOf" srcId="{FDE65A89-27E4-4EF2-A7D9-B6E2C8F6056A}" destId="{EDB6BAD8-AB0C-4B7A-B330-5FC3075DA577}" srcOrd="2" destOrd="0" presId="urn:microsoft.com/office/officeart/2009/3/layout/HorizontalOrganizationChart#1"/>
    <dgm:cxn modelId="{66ECDEBE-B97C-4572-8B3E-3D6F8749DA5D}" type="presParOf" srcId="{3214074B-BB21-4B94-B9BB-537B01CBC922}" destId="{9328D47D-73F3-4CDB-98C6-D4F12A7B746E}" srcOrd="2" destOrd="0" presId="urn:microsoft.com/office/officeart/2009/3/layout/HorizontalOrganizationChart#1"/>
    <dgm:cxn modelId="{5AB093FA-AB2E-477B-A03B-0CA4CFFCD75E}" type="presParOf" srcId="{3214074B-BB21-4B94-B9BB-537B01CBC922}" destId="{E940731B-7DFC-4639-8C26-5793B9B99A97}" srcOrd="3" destOrd="0" presId="urn:microsoft.com/office/officeart/2009/3/layout/HorizontalOrganizationChart#1"/>
    <dgm:cxn modelId="{F9BD3BAC-C0F6-49F2-BCB8-ABB5ED0B691E}" type="presParOf" srcId="{E940731B-7DFC-4639-8C26-5793B9B99A97}" destId="{2C957154-19DE-4C2E-BEF5-1EE7EEFE438F}" srcOrd="0" destOrd="0" presId="urn:microsoft.com/office/officeart/2009/3/layout/HorizontalOrganizationChart#1"/>
    <dgm:cxn modelId="{BD8D1D40-4570-469F-9DA0-64DE7E203F13}" type="presParOf" srcId="{2C957154-19DE-4C2E-BEF5-1EE7EEFE438F}" destId="{0C073282-0AC6-4747-B6BF-C390E001D81A}" srcOrd="0" destOrd="0" presId="urn:microsoft.com/office/officeart/2009/3/layout/HorizontalOrganizationChart#1"/>
    <dgm:cxn modelId="{4B8BEA66-5EDD-4929-9788-D4DBA41474F5}" type="presParOf" srcId="{2C957154-19DE-4C2E-BEF5-1EE7EEFE438F}" destId="{80DC98D4-AA5F-434B-AB0B-EA8081DA24FC}" srcOrd="1" destOrd="0" presId="urn:microsoft.com/office/officeart/2009/3/layout/HorizontalOrganizationChart#1"/>
    <dgm:cxn modelId="{34D167CC-3B8B-4D61-8EBE-9CEB29AAA7E8}" type="presParOf" srcId="{E940731B-7DFC-4639-8C26-5793B9B99A97}" destId="{E4410E10-1FE4-49D1-A898-BA906C2A87D5}" srcOrd="1" destOrd="0" presId="urn:microsoft.com/office/officeart/2009/3/layout/HorizontalOrganizationChart#1"/>
    <dgm:cxn modelId="{ACE131E7-0A8A-433B-AF03-EF380509BB83}" type="presParOf" srcId="{E940731B-7DFC-4639-8C26-5793B9B99A97}" destId="{589D41BB-2030-4525-A4DB-26F330D4BF13}" srcOrd="2" destOrd="0" presId="urn:microsoft.com/office/officeart/2009/3/layout/HorizontalOrganizationChart#1"/>
    <dgm:cxn modelId="{B78F5D64-07DF-4C87-B261-581C381B2AA5}" type="presParOf" srcId="{3214074B-BB21-4B94-B9BB-537B01CBC922}" destId="{344C5030-C2AC-4318-BF75-CF47D6ABC224}" srcOrd="4" destOrd="0" presId="urn:microsoft.com/office/officeart/2009/3/layout/HorizontalOrganizationChart#1"/>
    <dgm:cxn modelId="{E423FD31-1C90-4E06-BF92-98582068454F}" type="presParOf" srcId="{3214074B-BB21-4B94-B9BB-537B01CBC922}" destId="{48097ED8-DF63-48DE-A17F-34E3144CCD6A}" srcOrd="5" destOrd="0" presId="urn:microsoft.com/office/officeart/2009/3/layout/HorizontalOrganizationChart#1"/>
    <dgm:cxn modelId="{68EC30FA-D0F9-478C-AB58-ADE799675373}" type="presParOf" srcId="{48097ED8-DF63-48DE-A17F-34E3144CCD6A}" destId="{BE2B458A-D370-4947-8B4E-A312050C4B1D}" srcOrd="0" destOrd="0" presId="urn:microsoft.com/office/officeart/2009/3/layout/HorizontalOrganizationChart#1"/>
    <dgm:cxn modelId="{08CB58CF-2EB6-4C5A-AC0F-A0CAE12844E8}" type="presParOf" srcId="{BE2B458A-D370-4947-8B4E-A312050C4B1D}" destId="{5774319C-ED39-47D2-8EB9-CC4C6B538B90}" srcOrd="0" destOrd="0" presId="urn:microsoft.com/office/officeart/2009/3/layout/HorizontalOrganizationChart#1"/>
    <dgm:cxn modelId="{E58CD43E-B911-4A25-AEE2-0FE255E60B3D}" type="presParOf" srcId="{BE2B458A-D370-4947-8B4E-A312050C4B1D}" destId="{0B9AA233-A0A7-495F-B3E3-68E9C86EA070}" srcOrd="1" destOrd="0" presId="urn:microsoft.com/office/officeart/2009/3/layout/HorizontalOrganizationChart#1"/>
    <dgm:cxn modelId="{08C1B4F2-D823-43E5-BA28-00D80A72FDEB}" type="presParOf" srcId="{48097ED8-DF63-48DE-A17F-34E3144CCD6A}" destId="{78E83D6F-3D7B-498B-A432-1DC6A6CFA681}" srcOrd="1" destOrd="0" presId="urn:microsoft.com/office/officeart/2009/3/layout/HorizontalOrganizationChart#1"/>
    <dgm:cxn modelId="{F2DF379E-AD93-48D9-8968-2769035DC057}" type="presParOf" srcId="{48097ED8-DF63-48DE-A17F-34E3144CCD6A}" destId="{BA60BCAC-380E-420F-B95C-B643555CBDBC}" srcOrd="2" destOrd="0" presId="urn:microsoft.com/office/officeart/2009/3/layout/HorizontalOrganizationChart#1"/>
    <dgm:cxn modelId="{5EF6A337-AB97-4377-B93F-78F05790081B}" type="presParOf" srcId="{2252F3A4-6F26-40C1-92A6-499BFCDC3349}" destId="{D19FECB6-B9DF-4BD6-895A-F90A7ACCD805}" srcOrd="2" destOrd="0" presId="urn:microsoft.com/office/officeart/2009/3/layout/HorizontalOrganizationChart#1"/>
    <dgm:cxn modelId="{9BA00EE5-2618-47DA-B625-EC58444810E6}" type="presParOf" srcId="{4A84C0A4-4849-48A3-A047-DB74484E41D1}" destId="{89E73DFC-D3ED-4F74-9FA3-99444FA62F15}" srcOrd="2" destOrd="0" presId="urn:microsoft.com/office/officeart/2009/3/layout/HorizontalOrganizationChart#1"/>
    <dgm:cxn modelId="{9E42A52A-B55E-469E-947B-2645E87A1A93}" type="presParOf" srcId="{4A84C0A4-4849-48A3-A047-DB74484E41D1}" destId="{960B495C-E082-4FB1-812C-6EBC7DE791BE}" srcOrd="3" destOrd="0" presId="urn:microsoft.com/office/officeart/2009/3/layout/HorizontalOrganizationChart#1"/>
    <dgm:cxn modelId="{C136DFBB-180C-4C46-A02C-68C4EBC92E02}" type="presParOf" srcId="{960B495C-E082-4FB1-812C-6EBC7DE791BE}" destId="{A044AD61-080B-41D7-B152-F59DECD20883}" srcOrd="0" destOrd="0" presId="urn:microsoft.com/office/officeart/2009/3/layout/HorizontalOrganizationChart#1"/>
    <dgm:cxn modelId="{50C10A5F-FC56-41C9-BBFB-D96214D9BD31}" type="presParOf" srcId="{A044AD61-080B-41D7-B152-F59DECD20883}" destId="{9889E488-DB61-4780-B454-B0F40D81D8D9}" srcOrd="0" destOrd="0" presId="urn:microsoft.com/office/officeart/2009/3/layout/HorizontalOrganizationChart#1"/>
    <dgm:cxn modelId="{7B3DD494-480F-48D8-9A89-077F13BCC588}" type="presParOf" srcId="{A044AD61-080B-41D7-B152-F59DECD20883}" destId="{D56CA61A-CE96-4B37-9753-E32679028822}" srcOrd="1" destOrd="0" presId="urn:microsoft.com/office/officeart/2009/3/layout/HorizontalOrganizationChart#1"/>
    <dgm:cxn modelId="{631F6F29-E1D6-4925-9362-5FDA28D3168E}" type="presParOf" srcId="{960B495C-E082-4FB1-812C-6EBC7DE791BE}" destId="{6694C394-4990-4FB2-AC3F-880FE591362E}" srcOrd="1" destOrd="0" presId="urn:microsoft.com/office/officeart/2009/3/layout/HorizontalOrganizationChart#1"/>
    <dgm:cxn modelId="{883A3D23-3BDA-4B70-824E-BA6E9F6F97DE}" type="presParOf" srcId="{6694C394-4990-4FB2-AC3F-880FE591362E}" destId="{B2348FCB-D8E6-4760-805C-A6B33DCC20D4}" srcOrd="0" destOrd="0" presId="urn:microsoft.com/office/officeart/2009/3/layout/HorizontalOrganizationChart#1"/>
    <dgm:cxn modelId="{B0663A31-63F5-4D99-B2EF-12258356F547}" type="presParOf" srcId="{6694C394-4990-4FB2-AC3F-880FE591362E}" destId="{A3E7BC07-139F-4BA9-A22A-B513060B188D}" srcOrd="1" destOrd="0" presId="urn:microsoft.com/office/officeart/2009/3/layout/HorizontalOrganizationChart#1"/>
    <dgm:cxn modelId="{87943AFD-3A89-43E8-8F96-2C509E03DC1A}" type="presParOf" srcId="{A3E7BC07-139F-4BA9-A22A-B513060B188D}" destId="{BDF22CFA-11C2-4A78-AB76-2C1D7BE03BD5}" srcOrd="0" destOrd="0" presId="urn:microsoft.com/office/officeart/2009/3/layout/HorizontalOrganizationChart#1"/>
    <dgm:cxn modelId="{F9BA1470-7C5A-4E07-93BF-A655527BCB32}" type="presParOf" srcId="{BDF22CFA-11C2-4A78-AB76-2C1D7BE03BD5}" destId="{2C0E19F3-4DF0-4A23-981A-20F67EE17CF1}" srcOrd="0" destOrd="0" presId="urn:microsoft.com/office/officeart/2009/3/layout/HorizontalOrganizationChart#1"/>
    <dgm:cxn modelId="{924B193E-6D5E-4C11-9A09-C1A2AAC2C3A2}" type="presParOf" srcId="{BDF22CFA-11C2-4A78-AB76-2C1D7BE03BD5}" destId="{B2213CF0-E3C9-4708-8B9C-CD141E1BE615}" srcOrd="1" destOrd="0" presId="urn:microsoft.com/office/officeart/2009/3/layout/HorizontalOrganizationChart#1"/>
    <dgm:cxn modelId="{D402D0AD-F4F3-418E-A626-895B1CDD5912}" type="presParOf" srcId="{A3E7BC07-139F-4BA9-A22A-B513060B188D}" destId="{CA718573-B601-4A37-8F50-53CBC31E5D07}" srcOrd="1" destOrd="0" presId="urn:microsoft.com/office/officeart/2009/3/layout/HorizontalOrganizationChart#1"/>
    <dgm:cxn modelId="{F4086DA0-175B-46A6-981C-FDE2061E9EF9}" type="presParOf" srcId="{A3E7BC07-139F-4BA9-A22A-B513060B188D}" destId="{B89D0E10-10E3-4142-BF82-4A0E231849CF}" srcOrd="2" destOrd="0" presId="urn:microsoft.com/office/officeart/2009/3/layout/HorizontalOrganizationChart#1"/>
    <dgm:cxn modelId="{C14FA9D4-6021-4655-894B-92BC2E2FC599}" type="presParOf" srcId="{960B495C-E082-4FB1-812C-6EBC7DE791BE}" destId="{7A48FA96-C13C-4A09-B34E-2A1F55F8CC8C}" srcOrd="2" destOrd="0" presId="urn:microsoft.com/office/officeart/2009/3/layout/HorizontalOrganizationChart#1"/>
    <dgm:cxn modelId="{9FB81A0F-F513-419E-B0CE-A8405A9D1BFA}" type="presParOf" srcId="{4A84C0A4-4849-48A3-A047-DB74484E41D1}" destId="{97C471A4-43E0-44F4-B451-2B9CD8732682}" srcOrd="4" destOrd="0" presId="urn:microsoft.com/office/officeart/2009/3/layout/HorizontalOrganizationChart#1"/>
    <dgm:cxn modelId="{A3728040-ED58-4E1D-800F-7844ACB17E2E}" type="presParOf" srcId="{4A84C0A4-4849-48A3-A047-DB74484E41D1}" destId="{71F0A775-1992-45B7-BBAD-089244FE8C28}" srcOrd="5" destOrd="0" presId="urn:microsoft.com/office/officeart/2009/3/layout/HorizontalOrganizationChart#1"/>
    <dgm:cxn modelId="{C9471388-9A1D-41F1-B3A4-54F725373B67}" type="presParOf" srcId="{71F0A775-1992-45B7-BBAD-089244FE8C28}" destId="{6F5F9906-0B57-4893-9DC1-872D9DA5F7A3}" srcOrd="0" destOrd="0" presId="urn:microsoft.com/office/officeart/2009/3/layout/HorizontalOrganizationChart#1"/>
    <dgm:cxn modelId="{F9C25133-D375-4C1A-80EF-BDB950547743}" type="presParOf" srcId="{6F5F9906-0B57-4893-9DC1-872D9DA5F7A3}" destId="{4C223505-06EA-4846-ACD2-CC3122520565}" srcOrd="0" destOrd="0" presId="urn:microsoft.com/office/officeart/2009/3/layout/HorizontalOrganizationChart#1"/>
    <dgm:cxn modelId="{3CE8AEB5-BEF0-4006-A24A-262BDF1A0E61}" type="presParOf" srcId="{6F5F9906-0B57-4893-9DC1-872D9DA5F7A3}" destId="{50C9F80B-1D55-47CF-820D-6ED8B5EC6885}" srcOrd="1" destOrd="0" presId="urn:microsoft.com/office/officeart/2009/3/layout/HorizontalOrganizationChart#1"/>
    <dgm:cxn modelId="{C6E80D21-8F3A-415F-97BD-1F26148FDAE7}" type="presParOf" srcId="{71F0A775-1992-45B7-BBAD-089244FE8C28}" destId="{D29A469A-1C0B-4CBB-B635-0EBC05DB365B}" srcOrd="1" destOrd="0" presId="urn:microsoft.com/office/officeart/2009/3/layout/HorizontalOrganizationChart#1"/>
    <dgm:cxn modelId="{562D5350-E987-42C5-AE05-692FB5E7914C}" type="presParOf" srcId="{D29A469A-1C0B-4CBB-B635-0EBC05DB365B}" destId="{5477A09C-BDA8-4FF4-9BF9-D3CB5E34722A}" srcOrd="0" destOrd="0" presId="urn:microsoft.com/office/officeart/2009/3/layout/HorizontalOrganizationChart#1"/>
    <dgm:cxn modelId="{9BA43F06-B160-406D-B2F6-A135ACF16544}" type="presParOf" srcId="{D29A469A-1C0B-4CBB-B635-0EBC05DB365B}" destId="{7E3EA859-0824-4998-A55C-5D5A1F9B2359}" srcOrd="1" destOrd="0" presId="urn:microsoft.com/office/officeart/2009/3/layout/HorizontalOrganizationChart#1"/>
    <dgm:cxn modelId="{689926E9-9744-4F0F-8BB0-15E6DBEB243F}" type="presParOf" srcId="{7E3EA859-0824-4998-A55C-5D5A1F9B2359}" destId="{C61E7C46-70DE-4373-B51D-A41DD65503BF}" srcOrd="0" destOrd="0" presId="urn:microsoft.com/office/officeart/2009/3/layout/HorizontalOrganizationChart#1"/>
    <dgm:cxn modelId="{3D63054C-C0ED-4165-8A8B-0013FC79D19C}" type="presParOf" srcId="{C61E7C46-70DE-4373-B51D-A41DD65503BF}" destId="{596E6F6B-8C58-4300-A138-713E566918EC}" srcOrd="0" destOrd="0" presId="urn:microsoft.com/office/officeart/2009/3/layout/HorizontalOrganizationChart#1"/>
    <dgm:cxn modelId="{7750B0F9-9550-46B2-B0C5-F17890B8D226}" type="presParOf" srcId="{C61E7C46-70DE-4373-B51D-A41DD65503BF}" destId="{5A786D27-CA44-4A03-A122-927641CC2E26}" srcOrd="1" destOrd="0" presId="urn:microsoft.com/office/officeart/2009/3/layout/HorizontalOrganizationChart#1"/>
    <dgm:cxn modelId="{A96CBEEC-560C-4BCA-ADC8-69333FB0B65B}" type="presParOf" srcId="{7E3EA859-0824-4998-A55C-5D5A1F9B2359}" destId="{14CCEDD8-33F9-45A7-B2BB-FE6CB50C02AB}" srcOrd="1" destOrd="0" presId="urn:microsoft.com/office/officeart/2009/3/layout/HorizontalOrganizationChart#1"/>
    <dgm:cxn modelId="{47359248-0F5E-4C8B-862E-2A1D505753F2}" type="presParOf" srcId="{7E3EA859-0824-4998-A55C-5D5A1F9B2359}" destId="{84272C1D-880D-4A58-8F19-9D074B42310F}" srcOrd="2" destOrd="0" presId="urn:microsoft.com/office/officeart/2009/3/layout/HorizontalOrganizationChart#1"/>
    <dgm:cxn modelId="{63A1DA1A-518A-4D14-A1AE-405729D9456A}" type="presParOf" srcId="{71F0A775-1992-45B7-BBAD-089244FE8C28}" destId="{3922651A-E5FE-4795-836D-B91D1DA5BD04}" srcOrd="2" destOrd="0" presId="urn:microsoft.com/office/officeart/2009/3/layout/HorizontalOrganizationChart#1"/>
    <dgm:cxn modelId="{636F06A0-13E9-4CB2-B474-4DFC64122A5C}" type="presParOf" srcId="{15AAE62D-A1A6-4C78-AAF1-7E97DD22FF38}" destId="{12ED3280-0DD0-4D58-BFCC-9DB01CC29318}" srcOrd="2" destOrd="0" presId="urn:microsoft.com/office/officeart/2009/3/layout/HorizontalOrganization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7A09C-BDA8-4FF4-9BF9-D3CB5E34722A}">
      <dsp:nvSpPr>
        <dsp:cNvPr id="0" name=""/>
        <dsp:cNvSpPr/>
      </dsp:nvSpPr>
      <dsp:spPr>
        <a:xfrm>
          <a:off x="5378353" y="5957438"/>
          <a:ext cx="636298" cy="91440"/>
        </a:xfrm>
        <a:custGeom>
          <a:avLst/>
          <a:gdLst/>
          <a:ahLst/>
          <a:cxnLst/>
          <a:rect l="0" t="0" r="0" b="0"/>
          <a:pathLst>
            <a:path>
              <a:moveTo>
                <a:pt x="0" y="45720"/>
              </a:moveTo>
              <a:lnTo>
                <a:pt x="636298" y="4572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7C471A4-43E0-44F4-B451-2B9CD8732682}">
      <dsp:nvSpPr>
        <dsp:cNvPr id="0" name=""/>
        <dsp:cNvSpPr/>
      </dsp:nvSpPr>
      <dsp:spPr>
        <a:xfrm>
          <a:off x="2824093" y="3951096"/>
          <a:ext cx="636298" cy="2052062"/>
        </a:xfrm>
        <a:custGeom>
          <a:avLst/>
          <a:gdLst/>
          <a:ahLst/>
          <a:cxnLst/>
          <a:rect l="0" t="0" r="0" b="0"/>
          <a:pathLst>
            <a:path>
              <a:moveTo>
                <a:pt x="0" y="0"/>
              </a:moveTo>
              <a:lnTo>
                <a:pt x="318149" y="0"/>
              </a:lnTo>
              <a:lnTo>
                <a:pt x="318149" y="2052062"/>
              </a:lnTo>
              <a:lnTo>
                <a:pt x="636298" y="2052062"/>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B2348FCB-D8E6-4760-805C-A6B33DCC20D4}">
      <dsp:nvSpPr>
        <dsp:cNvPr id="0" name=""/>
        <dsp:cNvSpPr/>
      </dsp:nvSpPr>
      <dsp:spPr>
        <a:xfrm>
          <a:off x="5378353" y="4589396"/>
          <a:ext cx="636298" cy="91440"/>
        </a:xfrm>
        <a:custGeom>
          <a:avLst/>
          <a:gdLst/>
          <a:ahLst/>
          <a:cxnLst/>
          <a:rect l="0" t="0" r="0" b="0"/>
          <a:pathLst>
            <a:path>
              <a:moveTo>
                <a:pt x="0" y="45720"/>
              </a:moveTo>
              <a:lnTo>
                <a:pt x="636298" y="4572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89E73DFC-D3ED-4F74-9FA3-99444FA62F15}">
      <dsp:nvSpPr>
        <dsp:cNvPr id="0" name=""/>
        <dsp:cNvSpPr/>
      </dsp:nvSpPr>
      <dsp:spPr>
        <a:xfrm>
          <a:off x="2824093" y="3951096"/>
          <a:ext cx="636298" cy="684020"/>
        </a:xfrm>
        <a:custGeom>
          <a:avLst/>
          <a:gdLst/>
          <a:ahLst/>
          <a:cxnLst/>
          <a:rect l="0" t="0" r="0" b="0"/>
          <a:pathLst>
            <a:path>
              <a:moveTo>
                <a:pt x="0" y="0"/>
              </a:moveTo>
              <a:lnTo>
                <a:pt x="318149" y="0"/>
              </a:lnTo>
              <a:lnTo>
                <a:pt x="318149" y="684020"/>
              </a:lnTo>
              <a:lnTo>
                <a:pt x="636298" y="68402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44C5030-C2AC-4318-BF75-CF47D6ABC224}">
      <dsp:nvSpPr>
        <dsp:cNvPr id="0" name=""/>
        <dsp:cNvSpPr/>
      </dsp:nvSpPr>
      <dsp:spPr>
        <a:xfrm>
          <a:off x="5376858" y="1899034"/>
          <a:ext cx="636298" cy="1368041"/>
        </a:xfrm>
        <a:custGeom>
          <a:avLst/>
          <a:gdLst/>
          <a:ahLst/>
          <a:cxnLst/>
          <a:rect l="0" t="0" r="0" b="0"/>
          <a:pathLst>
            <a:path>
              <a:moveTo>
                <a:pt x="0" y="0"/>
              </a:moveTo>
              <a:lnTo>
                <a:pt x="318149" y="0"/>
              </a:lnTo>
              <a:lnTo>
                <a:pt x="318149" y="1368041"/>
              </a:lnTo>
              <a:lnTo>
                <a:pt x="636298" y="1368041"/>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328D47D-73F3-4CDB-98C6-D4F12A7B746E}">
      <dsp:nvSpPr>
        <dsp:cNvPr id="0" name=""/>
        <dsp:cNvSpPr/>
      </dsp:nvSpPr>
      <dsp:spPr>
        <a:xfrm>
          <a:off x="5376858" y="1853314"/>
          <a:ext cx="636298" cy="91440"/>
        </a:xfrm>
        <a:custGeom>
          <a:avLst/>
          <a:gdLst/>
          <a:ahLst/>
          <a:cxnLst/>
          <a:rect l="0" t="0" r="0" b="0"/>
          <a:pathLst>
            <a:path>
              <a:moveTo>
                <a:pt x="0" y="45720"/>
              </a:moveTo>
              <a:lnTo>
                <a:pt x="636298" y="4572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2A70307-1447-4107-AB2F-634C4A859B32}">
      <dsp:nvSpPr>
        <dsp:cNvPr id="0" name=""/>
        <dsp:cNvSpPr/>
      </dsp:nvSpPr>
      <dsp:spPr>
        <a:xfrm>
          <a:off x="5376858" y="530992"/>
          <a:ext cx="636298" cy="1368041"/>
        </a:xfrm>
        <a:custGeom>
          <a:avLst/>
          <a:gdLst/>
          <a:ahLst/>
          <a:cxnLst/>
          <a:rect l="0" t="0" r="0" b="0"/>
          <a:pathLst>
            <a:path>
              <a:moveTo>
                <a:pt x="0" y="1368041"/>
              </a:moveTo>
              <a:lnTo>
                <a:pt x="318149" y="1368041"/>
              </a:lnTo>
              <a:lnTo>
                <a:pt x="318149" y="0"/>
              </a:lnTo>
              <a:lnTo>
                <a:pt x="636298" y="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6189AD7-4EAD-4083-8C64-0527FC0E1562}">
      <dsp:nvSpPr>
        <dsp:cNvPr id="0" name=""/>
        <dsp:cNvSpPr/>
      </dsp:nvSpPr>
      <dsp:spPr>
        <a:xfrm>
          <a:off x="2824093" y="1899034"/>
          <a:ext cx="636298" cy="2052062"/>
        </a:xfrm>
        <a:custGeom>
          <a:avLst/>
          <a:gdLst/>
          <a:ahLst/>
          <a:cxnLst/>
          <a:rect l="0" t="0" r="0" b="0"/>
          <a:pathLst>
            <a:path>
              <a:moveTo>
                <a:pt x="0" y="2052062"/>
              </a:moveTo>
              <a:lnTo>
                <a:pt x="318149" y="2052062"/>
              </a:lnTo>
              <a:lnTo>
                <a:pt x="318149" y="0"/>
              </a:lnTo>
              <a:lnTo>
                <a:pt x="636298" y="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145C872D-BCF8-45B2-8F18-141D4F1049D2}">
      <dsp:nvSpPr>
        <dsp:cNvPr id="0" name=""/>
        <dsp:cNvSpPr/>
      </dsp:nvSpPr>
      <dsp:spPr>
        <a:xfrm>
          <a:off x="232" y="3465918"/>
          <a:ext cx="2823860" cy="970355"/>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Suid-Afrika se Onderwysstelsel</a:t>
          </a:r>
        </a:p>
      </dsp:txBody>
      <dsp:txXfrm>
        <a:off x="232" y="3465918"/>
        <a:ext cx="2823860" cy="970355"/>
      </dsp:txXfrm>
    </dsp:sp>
    <dsp:sp modelId="{9ACD1FDE-8961-45F0-8366-3E23F2763D8C}">
      <dsp:nvSpPr>
        <dsp:cNvPr id="0" name=""/>
        <dsp:cNvSpPr/>
      </dsp:nvSpPr>
      <dsp:spPr>
        <a:xfrm>
          <a:off x="3460391" y="1413856"/>
          <a:ext cx="1916467" cy="970355"/>
        </a:xfrm>
        <a:prstGeom prst="rect">
          <a:avLst/>
        </a:prstGeom>
        <a:solidFill>
          <a:srgbClr val="FFB61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Primêre Opvoeding</a:t>
          </a:r>
        </a:p>
      </dsp:txBody>
      <dsp:txXfrm>
        <a:off x="3460391" y="1413856"/>
        <a:ext cx="1916467" cy="970355"/>
      </dsp:txXfrm>
    </dsp:sp>
    <dsp:sp modelId="{3B41CF9F-E250-44F1-A3A1-1C7992AF7319}">
      <dsp:nvSpPr>
        <dsp:cNvPr id="0" name=""/>
        <dsp:cNvSpPr/>
      </dsp:nvSpPr>
      <dsp:spPr>
        <a:xfrm>
          <a:off x="6013156" y="45815"/>
          <a:ext cx="4462614" cy="970355"/>
        </a:xfrm>
        <a:prstGeom prst="rect">
          <a:avLst/>
        </a:prstGeom>
        <a:solidFill>
          <a:srgbClr val="DE383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Grondslagfase</a:t>
          </a:r>
        </a:p>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Graad R </a:t>
          </a:r>
          <a:r>
            <a:rPr lang="en-US" sz="2400" kern="1200">
              <a:latin typeface="Courier New" panose="02070309020205020404" pitchFamily="49" charset="0"/>
              <a:cs typeface="Courier New" panose="02070309020205020404" pitchFamily="49" charset="0"/>
            </a:rPr>
            <a:t>-</a:t>
          </a:r>
          <a:r>
            <a:rPr lang="en-US" sz="2400" kern="1200">
              <a:latin typeface="Calibri" panose="020F0502020204030204" pitchFamily="34" charset="0"/>
              <a:cs typeface="Calibri" panose="020F0502020204030204" pitchFamily="34" charset="0"/>
            </a:rPr>
            <a:t> Graad 3 </a:t>
          </a:r>
        </a:p>
      </dsp:txBody>
      <dsp:txXfrm>
        <a:off x="6013156" y="45815"/>
        <a:ext cx="4462614" cy="970355"/>
      </dsp:txXfrm>
    </dsp:sp>
    <dsp:sp modelId="{0C073282-0AC6-4747-B6BF-C390E001D81A}">
      <dsp:nvSpPr>
        <dsp:cNvPr id="0" name=""/>
        <dsp:cNvSpPr/>
      </dsp:nvSpPr>
      <dsp:spPr>
        <a:xfrm>
          <a:off x="6013156" y="1413856"/>
          <a:ext cx="4462614" cy="970355"/>
        </a:xfrm>
        <a:prstGeom prst="rect">
          <a:avLst/>
        </a:prstGeom>
        <a:solidFill>
          <a:srgbClr val="DE383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Intermidiêre Fase</a:t>
          </a:r>
        </a:p>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Graad 4 </a:t>
          </a:r>
          <a:r>
            <a:rPr lang="en-US" sz="2400" kern="1200">
              <a:latin typeface="Courier New" panose="02070309020205020404" pitchFamily="49" charset="0"/>
              <a:cs typeface="Courier New" panose="02070309020205020404" pitchFamily="49" charset="0"/>
            </a:rPr>
            <a:t>-</a:t>
          </a:r>
          <a:r>
            <a:rPr lang="en-US" sz="2400" kern="1200">
              <a:latin typeface="Calibri" panose="020F0502020204030204" pitchFamily="34" charset="0"/>
              <a:cs typeface="Calibri" panose="020F0502020204030204" pitchFamily="34" charset="0"/>
            </a:rPr>
            <a:t> Graad 6</a:t>
          </a:r>
        </a:p>
      </dsp:txBody>
      <dsp:txXfrm>
        <a:off x="6013156" y="1413856"/>
        <a:ext cx="4462614" cy="970355"/>
      </dsp:txXfrm>
    </dsp:sp>
    <dsp:sp modelId="{5774319C-ED39-47D2-8EB9-CC4C6B538B90}">
      <dsp:nvSpPr>
        <dsp:cNvPr id="0" name=""/>
        <dsp:cNvSpPr/>
      </dsp:nvSpPr>
      <dsp:spPr>
        <a:xfrm>
          <a:off x="6013156" y="2781897"/>
          <a:ext cx="4462614" cy="970355"/>
        </a:xfrm>
        <a:prstGeom prst="rect">
          <a:avLst/>
        </a:prstGeom>
        <a:solidFill>
          <a:srgbClr val="DE383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Senior Fase</a:t>
          </a:r>
        </a:p>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Graad 7 </a:t>
          </a:r>
          <a:r>
            <a:rPr lang="en-US" sz="2400" kern="1200">
              <a:latin typeface="Courier New" panose="02070309020205020404" pitchFamily="49" charset="0"/>
              <a:cs typeface="Courier New" panose="02070309020205020404" pitchFamily="49" charset="0"/>
            </a:rPr>
            <a:t>-</a:t>
          </a:r>
          <a:r>
            <a:rPr lang="en-US" sz="2400" kern="1200">
              <a:latin typeface="Calibri" panose="020F0502020204030204" pitchFamily="34" charset="0"/>
              <a:cs typeface="Calibri" panose="020F0502020204030204" pitchFamily="34" charset="0"/>
            </a:rPr>
            <a:t> Graad 9</a:t>
          </a:r>
        </a:p>
      </dsp:txBody>
      <dsp:txXfrm>
        <a:off x="6013156" y="2781897"/>
        <a:ext cx="4462614" cy="970355"/>
      </dsp:txXfrm>
    </dsp:sp>
    <dsp:sp modelId="{9889E488-DB61-4780-B454-B0F40D81D8D9}">
      <dsp:nvSpPr>
        <dsp:cNvPr id="0" name=""/>
        <dsp:cNvSpPr/>
      </dsp:nvSpPr>
      <dsp:spPr>
        <a:xfrm>
          <a:off x="3460391" y="4149939"/>
          <a:ext cx="1917962" cy="970355"/>
        </a:xfrm>
        <a:prstGeom prst="rect">
          <a:avLst/>
        </a:prstGeom>
        <a:solidFill>
          <a:srgbClr val="FFB61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Sekondêre Opvoeding</a:t>
          </a:r>
        </a:p>
      </dsp:txBody>
      <dsp:txXfrm>
        <a:off x="3460391" y="4149939"/>
        <a:ext cx="1917962" cy="970355"/>
      </dsp:txXfrm>
    </dsp:sp>
    <dsp:sp modelId="{2C0E19F3-4DF0-4A23-981A-20F67EE17CF1}">
      <dsp:nvSpPr>
        <dsp:cNvPr id="0" name=""/>
        <dsp:cNvSpPr/>
      </dsp:nvSpPr>
      <dsp:spPr>
        <a:xfrm>
          <a:off x="6014652" y="4149939"/>
          <a:ext cx="4460610" cy="970355"/>
        </a:xfrm>
        <a:prstGeom prst="rect">
          <a:avLst/>
        </a:prstGeom>
        <a:solidFill>
          <a:srgbClr val="007A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Verdere Onderwys en Opleiding</a:t>
          </a:r>
        </a:p>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Graad 10 </a:t>
          </a:r>
          <a:r>
            <a:rPr lang="en-US" sz="2400" kern="1200">
              <a:latin typeface="Courier New" panose="02070309020205020404" pitchFamily="49" charset="0"/>
              <a:cs typeface="Courier New" panose="02070309020205020404" pitchFamily="49" charset="0"/>
            </a:rPr>
            <a:t>-</a:t>
          </a:r>
          <a:r>
            <a:rPr lang="en-US" sz="2400" kern="1200">
              <a:latin typeface="Calibri" panose="020F0502020204030204" pitchFamily="34" charset="0"/>
              <a:cs typeface="Calibri" panose="020F0502020204030204" pitchFamily="34" charset="0"/>
            </a:rPr>
            <a:t> Graad 12</a:t>
          </a:r>
        </a:p>
      </dsp:txBody>
      <dsp:txXfrm>
        <a:off x="6014652" y="4149939"/>
        <a:ext cx="4460610" cy="970355"/>
      </dsp:txXfrm>
    </dsp:sp>
    <dsp:sp modelId="{4C223505-06EA-4846-ACD2-CC3122520565}">
      <dsp:nvSpPr>
        <dsp:cNvPr id="0" name=""/>
        <dsp:cNvSpPr/>
      </dsp:nvSpPr>
      <dsp:spPr>
        <a:xfrm>
          <a:off x="3460391" y="5517980"/>
          <a:ext cx="1917962" cy="970355"/>
        </a:xfrm>
        <a:prstGeom prst="rect">
          <a:avLst/>
        </a:prstGeom>
        <a:solidFill>
          <a:srgbClr val="FFB61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Tersiêre Opvoeding</a:t>
          </a:r>
        </a:p>
      </dsp:txBody>
      <dsp:txXfrm>
        <a:off x="3460391" y="5517980"/>
        <a:ext cx="1917962" cy="970355"/>
      </dsp:txXfrm>
    </dsp:sp>
    <dsp:sp modelId="{596E6F6B-8C58-4300-A138-713E566918EC}">
      <dsp:nvSpPr>
        <dsp:cNvPr id="0" name=""/>
        <dsp:cNvSpPr/>
      </dsp:nvSpPr>
      <dsp:spPr>
        <a:xfrm>
          <a:off x="6014652" y="5517980"/>
          <a:ext cx="4462614" cy="970355"/>
        </a:xfrm>
        <a:prstGeom prst="rect">
          <a:avLst/>
        </a:prstGeom>
        <a:solidFill>
          <a:srgbClr val="0023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Tersiêre Grade, Diplomas &amp; Kwalifikasies</a:t>
          </a:r>
        </a:p>
      </dsp:txBody>
      <dsp:txXfrm>
        <a:off x="6014652" y="5517980"/>
        <a:ext cx="4462614" cy="970355"/>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1">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chAlign" val="l"/>
          <dgm:param type="linDir" val="fromT"/>
        </dgm:alg>
      </dgm:if>
      <dgm:else name="Name2">
        <dgm:alg type="hierChild">
          <dgm:param type="chAlign" val="r"/>
          <dgm:param type="linDir" val="fromT"/>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chAlign" val="l"/>
                      <dgm:param type="linDir" val="fromT"/>
                    </dgm:alg>
                  </dgm:if>
                  <dgm:else name="Name43">
                    <dgm:alg type="hierChild">
                      <dgm:param type="chAlign" val="r"/>
                      <dgm:param type="linDir" val="fromT"/>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begPts" val="midR"/>
                            <dgm:param type="connRout" val="bend"/>
                            <dgm:param type="dim" val="1D"/>
                            <dgm:param type="endPts" val="bCtr tCtr"/>
                            <dgm:param type="endSty" val="noArr"/>
                          </dgm:alg>
                        </dgm:if>
                        <dgm:else name="Name50">
                          <dgm:alg type="conn">
                            <dgm:param type="begPts" val="midL"/>
                            <dgm:param type="connRout" val="bend"/>
                            <dgm:param type="dim" val="1D"/>
                            <dgm:param type="endPts" val="bCtr tCtr"/>
                            <dgm:param type="endSty" val="noAr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begPts" val="midR"/>
                            <dgm:param type="connRout" val="bend"/>
                            <dgm:param type="dim" val="1D"/>
                            <dgm:param type="endPts" val="tCtr"/>
                            <dgm:param type="endSty" val="noArr"/>
                          </dgm:alg>
                        </dgm:if>
                        <dgm:else name="Name55">
                          <dgm:alg type="conn">
                            <dgm:param type="begPts" val="midL"/>
                            <dgm:param type="connRout" val="bend"/>
                            <dgm:param type="dim" val="1D"/>
                            <dgm:param type="endPts" val="tCtr"/>
                            <dgm:param type="endSty" val="noAr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begPts" val="midR"/>
                            <dgm:param type="connRout" val="bend"/>
                            <dgm:param type="dim" val="1D"/>
                            <dgm:param type="endPts" val="bCtr"/>
                            <dgm:param type="endSty" val="noArr"/>
                          </dgm:alg>
                        </dgm:if>
                        <dgm:else name="Name60">
                          <dgm:alg type="conn">
                            <dgm:param type="begPts" val="midL"/>
                            <dgm:param type="connRout" val="bend"/>
                            <dgm:param type="dim" val="1D"/>
                            <dgm:param type="endPts" val="bCtr"/>
                            <dgm:param type="endSty" val="noAr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begPts" val="midR"/>
                            <dgm:param type="bendPt" val="end"/>
                            <dgm:param type="connRout" val="bend"/>
                            <dgm:param type="dim" val="1D"/>
                            <dgm:param type="endPts" val="midL"/>
                            <dgm:param type="endSty" val="noArr"/>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begPts" val="midL"/>
                            <dgm:param type="bendPt" val="end"/>
                            <dgm:param type="connRout" val="bend"/>
                            <dgm:param type="dim" val="1D"/>
                            <dgm:param type="endPts" val="midR"/>
                            <dgm:param type="endSty" val="noArr"/>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chAlign" val="l"/>
                            <dgm:param type="linDir" val="fromT"/>
                          </dgm:alg>
                        </dgm:if>
                        <dgm:else name="Name105">
                          <dgm:alg type="hierChild">
                            <dgm:param type="chAlign" val="r"/>
                            <dgm:param type="linDir" val="fromT"/>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begPts" val="midR"/>
                        <dgm:param type="connRout" val="bend"/>
                        <dgm:param type="dim" val="1D"/>
                        <dgm:param type="endPts" val="bCtr tCtr"/>
                        <dgm:param type="endSty" val="noArr"/>
                      </dgm:alg>
                    </dgm:if>
                    <dgm:else name="Name118">
                      <dgm:alg type="conn">
                        <dgm:param type="begPts" val="midL"/>
                        <dgm:param type="connRout" val="bend"/>
                        <dgm:param type="dim" val="1D"/>
                        <dgm:param type="endPts" val="bCtr tCtr"/>
                        <dgm:param type="endSty" val="noAr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chAlign" val="l"/>
                            <dgm:param type="linDir" val="fromT"/>
                          </dgm:alg>
                        </dgm:if>
                        <dgm:else name="Name157">
                          <dgm:alg type="hierChild">
                            <dgm:param type="chAlign" val="r"/>
                            <dgm:param type="linDir" val="fromT"/>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AA24-7C05-49D6-B74C-D72A4C67AC02}" type="datetimeFigureOut">
              <a:rPr lang="en-US" smtClean="0"/>
              <a:t>3/8/2024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3482F-FE69-4DA5-BE63-FC06260938C5}" type="slidenum">
              <a:rPr lang="en-US" smtClean="0"/>
              <a:t>‹#›</a:t>
            </a:fld>
            <a:endParaRPr lang="en-US"/>
          </a:p>
        </p:txBody>
      </p:sp>
    </p:spTree>
    <p:extLst>
      <p:ext uri="{BB962C8B-B14F-4D97-AF65-F5344CB8AC3E}">
        <p14:creationId xmlns:p14="http://schemas.microsoft.com/office/powerpoint/2010/main" val="1011963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Sê vir leerders dat die onderwerp vir die volgende vier weke oor die wêreld van werk sal gaan.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Herinner leerders daaraan dat hulle in Graad 8 die wêreld van werk begin verken het. Vra leerders om die ses </a:t>
            </a:r>
            <a:r>
              <a:rPr lang="af-ZA" sz="1200" dirty="0" err="1">
                <a:solidFill>
                  <a:srgbClr val="000000"/>
                </a:solidFill>
                <a:effectLst/>
                <a:latin typeface="Calibri" panose="020F0502020204030204" pitchFamily="34" charset="0"/>
                <a:ea typeface="Arial" panose="020B0604020202020204" pitchFamily="34" charset="0"/>
                <a:cs typeface="Noto Sans Symbols"/>
              </a:rPr>
              <a:t>loopbaankategorieë</a:t>
            </a:r>
            <a:r>
              <a:rPr lang="af-ZA" sz="1200" dirty="0">
                <a:solidFill>
                  <a:srgbClr val="000000"/>
                </a:solidFill>
                <a:effectLst/>
                <a:latin typeface="Calibri" panose="020F0502020204030204" pitchFamily="34" charset="0"/>
                <a:ea typeface="Arial" panose="020B0604020202020204" pitchFamily="34" charset="0"/>
                <a:cs typeface="Noto Sans Symbols"/>
              </a:rPr>
              <a:t> waaroor hulle in (Gr8 Kwartaal 2 Week 1-6 </a:t>
            </a:r>
            <a:r>
              <a:rPr lang="af-ZA" sz="1200" dirty="0" err="1">
                <a:solidFill>
                  <a:srgbClr val="000000"/>
                </a:solidFill>
                <a:effectLst/>
                <a:latin typeface="Calibri" panose="020F0502020204030204" pitchFamily="34" charset="0"/>
                <a:ea typeface="Arial" panose="020B0604020202020204" pitchFamily="34" charset="0"/>
                <a:cs typeface="Noto Sans Symbols"/>
              </a:rPr>
              <a:t>WW</a:t>
            </a:r>
            <a:r>
              <a:rPr lang="af-ZA" sz="1200" dirty="0">
                <a:solidFill>
                  <a:srgbClr val="000000"/>
                </a:solidFill>
                <a:effectLst/>
                <a:latin typeface="Calibri" panose="020F0502020204030204" pitchFamily="34" charset="0"/>
                <a:ea typeface="Arial" panose="020B0604020202020204" pitchFamily="34" charset="0"/>
                <a:cs typeface="Noto Sans Symbols"/>
              </a:rPr>
              <a:t>) geleer het, te herroep:</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Ondersoekend, ondernemend, realisties, artistiek, konvensioneel en sosiaal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Herinner leerders daaraan dat hulle ook in Kwartaal 3 (Gr8 Kwartaal 3 Week 1-3 </a:t>
            </a:r>
            <a:r>
              <a:rPr lang="af-ZA" sz="1200" dirty="0" err="1">
                <a:solidFill>
                  <a:srgbClr val="000000"/>
                </a:solidFill>
                <a:effectLst/>
                <a:latin typeface="Calibri" panose="020F0502020204030204" pitchFamily="34" charset="0"/>
                <a:ea typeface="Arial" panose="020B0604020202020204" pitchFamily="34" charset="0"/>
                <a:cs typeface="Noto Sans Symbols"/>
              </a:rPr>
              <a:t>WW</a:t>
            </a:r>
            <a:r>
              <a:rPr lang="af-ZA" sz="1200" dirty="0">
                <a:solidFill>
                  <a:srgbClr val="000000"/>
                </a:solidFill>
                <a:effectLst/>
                <a:latin typeface="Calibri" panose="020F0502020204030204" pitchFamily="34" charset="0"/>
                <a:ea typeface="Arial" panose="020B0604020202020204" pitchFamily="34" charset="0"/>
                <a:cs typeface="Noto Sans Symbols"/>
              </a:rPr>
              <a:t>)  na </a:t>
            </a:r>
            <a:r>
              <a:rPr lang="af-ZA" sz="1200" dirty="0" err="1">
                <a:solidFill>
                  <a:srgbClr val="000000"/>
                </a:solidFill>
                <a:effectLst/>
                <a:latin typeface="Calibri" panose="020F0502020204030204" pitchFamily="34" charset="0"/>
                <a:ea typeface="Arial" panose="020B0604020202020204" pitchFamily="34" charset="0"/>
                <a:cs typeface="Noto Sans Symbols"/>
              </a:rPr>
              <a:t>loopbaankategorieë</a:t>
            </a:r>
            <a:r>
              <a:rPr lang="af-ZA" sz="1200" dirty="0">
                <a:solidFill>
                  <a:srgbClr val="000000"/>
                </a:solidFill>
                <a:effectLst/>
                <a:latin typeface="Calibri" panose="020F0502020204030204" pitchFamily="34" charset="0"/>
                <a:ea typeface="Arial" panose="020B0604020202020204" pitchFamily="34" charset="0"/>
                <a:cs typeface="Noto Sans Symbols"/>
              </a:rPr>
              <a:t> gekyk het, en vra hulle om te onthou watter persoonlike faktore in ag geneem moet word wanneer 'n mens 'n </a:t>
            </a:r>
            <a:r>
              <a:rPr lang="af-ZA" sz="1200" dirty="0" err="1">
                <a:solidFill>
                  <a:srgbClr val="000000"/>
                </a:solidFill>
                <a:effectLs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latin typeface="Calibri" panose="020F0502020204030204" pitchFamily="34" charset="0"/>
                <a:ea typeface="Arial" panose="020B0604020202020204" pitchFamily="34" charset="0"/>
                <a:cs typeface="Noto Sans Symbols"/>
              </a:rPr>
              <a:t> kies.</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Individuele sterkpunte, vermoëns, belangstellings en passie.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Noem vandag se lesonderwerp: Beskikbare opsies nadat jy Graad 9 voltooi het.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die leerders om deur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dirty="0">
                <a:solidFill>
                  <a:srgbClr val="000000"/>
                </a:solidFill>
                <a:effectLst/>
                <a:latin typeface="Calibri" panose="020F0502020204030204" pitchFamily="34" charset="0"/>
                <a:ea typeface="Arial" panose="020B0604020202020204" pitchFamily="34" charset="0"/>
                <a:cs typeface="Noto Sans Symbols"/>
              </a:rPr>
              <a:t>) te skandeer. Leerders sal die inligting op die Werkkaart voltooi terwyl u (die onderwyser) deur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PowerPoint</a:t>
            </a:r>
            <a:r>
              <a:rPr lang="af-ZA" sz="1200" dirty="0">
                <a:solidFill>
                  <a:srgbClr val="000000"/>
                </a:solidFill>
                <a:effectLst/>
                <a:latin typeface="Calibri" panose="020F0502020204030204" pitchFamily="34" charset="0"/>
                <a:ea typeface="Arial" panose="020B0604020202020204" pitchFamily="34" charset="0"/>
                <a:cs typeface="Noto Sans Symbols"/>
              </a:rPr>
              <a:t> werk. Leerders maak in wese aantekeninge oor die les deur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200" dirty="0">
                <a:solidFill>
                  <a:srgbClr val="000000"/>
                </a:solidFill>
                <a:effectLst/>
                <a:latin typeface="Calibri" panose="020F0502020204030204" pitchFamily="34" charset="0"/>
                <a:ea typeface="Arial" panose="020B0604020202020204" pitchFamily="34" charset="0"/>
                <a:cs typeface="Noto Sans Symbols"/>
              </a:rPr>
              <a:t>vir skyfies 1 tot 7</a:t>
            </a:r>
            <a:r>
              <a:rPr lang="af-ZA" sz="1200" b="1" i="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te voltooi. Dit is 'n goeie idee vir om leerders mekaar se werk vlugtig volgens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 MEMO</a:t>
            </a:r>
            <a:r>
              <a:rPr lang="af-ZA" sz="1200" dirty="0">
                <a:solidFill>
                  <a:srgbClr val="000000"/>
                </a:solidFill>
                <a:effectLst/>
                <a:latin typeface="Calibri" panose="020F0502020204030204" pitchFamily="34" charset="0"/>
                <a:ea typeface="Arial" panose="020B0604020202020204" pitchFamily="34" charset="0"/>
                <a:cs typeface="Noto Sans Symbols"/>
              </a:rPr>
              <a:t> te merk </a:t>
            </a:r>
            <a:r>
              <a:rPr lang="af-ZA" sz="1200" u="sng" dirty="0">
                <a:solidFill>
                  <a:srgbClr val="000000"/>
                </a:solidFill>
                <a:effectLst/>
                <a:latin typeface="Calibri" panose="020F0502020204030204" pitchFamily="34" charset="0"/>
                <a:ea typeface="Arial" panose="020B0604020202020204" pitchFamily="34" charset="0"/>
                <a:cs typeface="Noto Sans Symbols"/>
              </a:rPr>
              <a:t>voordat</a:t>
            </a:r>
            <a:r>
              <a:rPr lang="af-ZA" sz="1200" dirty="0">
                <a:solidFill>
                  <a:srgbClr val="000000"/>
                </a:solidFill>
                <a:effectLst/>
                <a:latin typeface="Calibri" panose="020F0502020204030204" pitchFamily="34" charset="0"/>
                <a:ea typeface="Arial" panose="020B0604020202020204" pitchFamily="34" charset="0"/>
                <a:cs typeface="Noto Sans Symbols"/>
              </a:rPr>
              <a:t> hulle met die Aktiwiteit in Pare (Aktiwiteit 2, Skyfie 8) begin.</a:t>
            </a:r>
            <a:endParaRPr lang="en-US" sz="12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1</a:t>
            </a:fld>
            <a:endParaRPr lang="en-US"/>
          </a:p>
        </p:txBody>
      </p:sp>
    </p:spTree>
    <p:extLst>
      <p:ext uri="{BB962C8B-B14F-4D97-AF65-F5344CB8AC3E}">
        <p14:creationId xmlns:p14="http://schemas.microsoft.com/office/powerpoint/2010/main" val="246941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(2 min)</a:t>
            </a:r>
          </a:p>
          <a:p>
            <a:endParaRPr lang="en-US"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aan leerders dat hulle op 'n belangrike punt in hul opvoedkundige reis is. Beklemtoon dat </a:t>
            </a:r>
            <a:r>
              <a:rPr lang="af-ZA" sz="1200" dirty="0">
                <a:effectLst/>
                <a:latin typeface="Calibri" panose="020F0502020204030204" pitchFamily="34" charset="0"/>
                <a:ea typeface="Noto Sans Symbols"/>
                <a:cs typeface="Noto Sans Symbols"/>
              </a:rPr>
              <a:t>elke mens se opvoedkundige reis uniek is. Daar is nie net een spesifieke roete wat deur almal gevolg moet word nie. Hulle kan tussen twee beskikbare opsies kies om hul opleiding te voltooi, en dit is waarna hulle vandag sal kyk.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a:t>
            </a:r>
            <a:r>
              <a:rPr lang="af-ZA" sz="1200" dirty="0" err="1">
                <a:solidFill>
                  <a:srgbClr val="000000"/>
                </a:solidFill>
                <a:effectLst/>
                <a:latin typeface="Calibri" panose="020F0502020204030204" pitchFamily="34" charset="0"/>
                <a:ea typeface="Arial" panose="020B0604020202020204" pitchFamily="34" charset="0"/>
                <a:cs typeface="Noto Sans Symbols"/>
              </a:rPr>
              <a:t>lesdoelwitte</a:t>
            </a:r>
            <a:r>
              <a:rPr lang="af-ZA" sz="1200" dirty="0">
                <a:solidFill>
                  <a:srgbClr val="000000"/>
                </a:solidFill>
                <a:effectLst/>
                <a:latin typeface="Calibri" panose="020F0502020204030204" pitchFamily="34" charset="0"/>
                <a:ea typeface="Arial" panose="020B0604020202020204" pitchFamily="34" charset="0"/>
                <a:cs typeface="Noto Sans Symbols"/>
              </a:rPr>
              <a:t> met die leerders:</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Verken die opsies wat beskikbaar is na voltooiing van Graad 9: Nasionale Senior Sertifikaat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NSS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Graad 10–12) en Nasionale Sertifikaat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Beroepsgerig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NSB</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TBOO</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-kolleges) kwalifikasies.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vir jou te sê wat hulle van die </a:t>
            </a:r>
            <a:r>
              <a:rPr lang="af-ZA" sz="1200" dirty="0" err="1">
                <a:solidFill>
                  <a:srgbClr val="000000"/>
                </a:solidFill>
                <a:effectLst/>
                <a:latin typeface="Calibri" panose="020F0502020204030204" pitchFamily="34" charset="0"/>
                <a:ea typeface="Arial" panose="020B0604020202020204" pitchFamily="34" charset="0"/>
                <a:cs typeface="Noto Sans Symbols"/>
              </a:rPr>
              <a:t>NSS</a:t>
            </a:r>
            <a:r>
              <a:rPr lang="af-ZA" sz="1200" dirty="0">
                <a:solidFill>
                  <a:srgbClr val="000000"/>
                </a:solidFill>
                <a:effectLst/>
                <a:latin typeface="Calibri" panose="020F0502020204030204" pitchFamily="34" charset="0"/>
                <a:ea typeface="Arial" panose="020B0604020202020204" pitchFamily="34" charset="0"/>
                <a:cs typeface="Noto Sans Symbols"/>
              </a:rPr>
              <a:t> en </a:t>
            </a:r>
            <a:r>
              <a:rPr lang="af-ZA" sz="1200" dirty="0" err="1">
                <a:solidFill>
                  <a:srgbClr val="000000"/>
                </a:solidFill>
                <a:effectLst/>
                <a:latin typeface="Calibri" panose="020F0502020204030204" pitchFamily="34" charset="0"/>
                <a:ea typeface="Arial" panose="020B0604020202020204" pitchFamily="34" charset="0"/>
                <a:cs typeface="Noto Sans Symbols"/>
              </a:rPr>
              <a:t>NSB</a:t>
            </a:r>
            <a:r>
              <a:rPr lang="af-ZA" sz="1200" dirty="0">
                <a:solidFill>
                  <a:srgbClr val="000000"/>
                </a:solidFill>
                <a:effectLst/>
                <a:latin typeface="Calibri" panose="020F0502020204030204" pitchFamily="34" charset="0"/>
                <a:ea typeface="Arial" panose="020B0604020202020204" pitchFamily="34" charset="0"/>
                <a:cs typeface="Noto Sans Symbols"/>
              </a:rPr>
              <a:t> weet.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te verduidelik wat 'n </a:t>
            </a:r>
            <a:r>
              <a:rPr lang="af-ZA" sz="1200" b="1" dirty="0">
                <a:solidFill>
                  <a:srgbClr val="000000"/>
                </a:solidFill>
                <a:effectLst/>
                <a:latin typeface="Calibri" panose="020F0502020204030204" pitchFamily="34" charset="0"/>
                <a:ea typeface="Arial" panose="020B0604020202020204" pitchFamily="34" charset="0"/>
                <a:cs typeface="Noto Sans Symbols"/>
              </a:rPr>
              <a:t>beroep</a:t>
            </a:r>
            <a:r>
              <a:rPr lang="af-ZA" sz="1200" dirty="0">
                <a:solidFill>
                  <a:srgbClr val="000000"/>
                </a:solidFill>
                <a:effectLst/>
                <a:latin typeface="Calibri" panose="020F0502020204030204" pitchFamily="34" charset="0"/>
                <a:ea typeface="Arial" panose="020B0604020202020204" pitchFamily="34" charset="0"/>
                <a:cs typeface="Noto Sans Symbols"/>
              </a:rPr>
              <a:t> is.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 Beroep is 'n werk waarvoor 'n persoon geskik, opgelei of gekwalifiseer is.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2</a:t>
            </a:fld>
            <a:endParaRPr lang="en-US"/>
          </a:p>
        </p:txBody>
      </p:sp>
    </p:spTree>
    <p:extLst>
      <p:ext uri="{BB962C8B-B14F-4D97-AF65-F5344CB8AC3E}">
        <p14:creationId xmlns:p14="http://schemas.microsoft.com/office/powerpoint/2010/main" val="3833849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Aktiwiteit</a:t>
            </a:r>
            <a:r>
              <a:rPr lang="en-GB" dirty="0"/>
              <a:t> (4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dat elke </a:t>
            </a:r>
            <a:r>
              <a:rPr lang="af-ZA" sz="1200" dirty="0">
                <a:effectLst/>
                <a:latin typeface="Calibri" panose="020F0502020204030204" pitchFamily="34" charset="0"/>
                <a:ea typeface="Noto Sans Symbols"/>
                <a:cs typeface="Noto Sans Symbols"/>
              </a:rPr>
              <a:t>kwalifikasie unieke geleenthede bied. Dit is belangrik om die implikasies van jou keuse te verstaan wanneer jy die volgende fase van jou akademiese en professionele ontwikkeling aanpak.</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effectLst/>
                <a:latin typeface="Calibri" panose="020F0502020204030204" pitchFamily="34" charset="0"/>
                <a:ea typeface="Noto Sans Symbols"/>
                <a:cs typeface="Noto Sans Symbols"/>
              </a:rPr>
              <a:t>Voordat u hierdie kwalifikasies in fyner besonderhede ondersoek, moet u eers die verskillende fases van die onderwys met behulp van die visuele illustrasie op die skyfie verduidelik.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dat dit verpligtend is om hul skoolopleiding tot en met Graad 9 te voltooi. Van daar af het leerders twee opsies ten opsigte van die voltooiing van hul opleiding. Beklemtoon dat albei opsies drie jaar sal neem om te voltooi. Leerders sal óf:</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Voltooi grade 10, 11 en 12 by 'n </a:t>
            </a:r>
            <a:r>
              <a:rPr lang="af-ZA" sz="1200" b="1" dirty="0">
                <a:effectLst/>
                <a:latin typeface="Calibri" panose="020F0502020204030204" pitchFamily="34" charset="0"/>
                <a:ea typeface="Courier New" panose="02070309020205020404" pitchFamily="49" charset="0"/>
                <a:cs typeface="Courier New" panose="02070309020205020404" pitchFamily="49" charset="0"/>
              </a:rPr>
              <a:t>openbare- of privaatskool</a:t>
            </a:r>
            <a:r>
              <a:rPr lang="af-ZA" sz="1200" dirty="0">
                <a:effectLst/>
                <a:latin typeface="Calibri" panose="020F0502020204030204" pitchFamily="34" charset="0"/>
                <a:ea typeface="Courier New" panose="02070309020205020404" pitchFamily="49" charset="0"/>
                <a:cs typeface="Courier New" panose="02070309020205020404" pitchFamily="49" charset="0"/>
              </a:rPr>
              <a:t> en ontvang jou </a:t>
            </a:r>
            <a:r>
              <a:rPr lang="af-ZA" sz="1200" b="1" dirty="0" err="1">
                <a:effectLst/>
                <a:latin typeface="Calibri" panose="020F0502020204030204" pitchFamily="34" charset="0"/>
                <a:ea typeface="Courier New" panose="02070309020205020404" pitchFamily="49" charset="0"/>
                <a:cs typeface="Courier New" panose="02070309020205020404" pitchFamily="49" charset="0"/>
              </a:rPr>
              <a:t>NSS</a:t>
            </a:r>
            <a:r>
              <a:rPr lang="af-ZA" sz="1200" dirty="0">
                <a:effectLst/>
                <a:latin typeface="Calibri" panose="020F0502020204030204" pitchFamily="34" charset="0"/>
                <a:ea typeface="Courier New" panose="02070309020205020404" pitchFamily="49"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Voltooi NKR-vlakke 2, 3 en 4 by 'n </a:t>
            </a:r>
            <a:r>
              <a:rPr lang="af-ZA" sz="1200" b="1" dirty="0" err="1">
                <a:effectLst/>
                <a:latin typeface="Calibri" panose="020F0502020204030204" pitchFamily="34" charset="0"/>
                <a:ea typeface="Courier New" panose="02070309020205020404" pitchFamily="49" charset="0"/>
                <a:cs typeface="Courier New" panose="02070309020205020404" pitchFamily="49" charset="0"/>
              </a:rPr>
              <a:t>TBOO</a:t>
            </a:r>
            <a:r>
              <a:rPr lang="af-ZA" sz="1200" b="1" dirty="0">
                <a:effectLst/>
                <a:latin typeface="Calibri" panose="020F0502020204030204" pitchFamily="34" charset="0"/>
                <a:ea typeface="Courier New" panose="02070309020205020404" pitchFamily="49" charset="0"/>
                <a:cs typeface="Courier New" panose="02070309020205020404" pitchFamily="49" charset="0"/>
              </a:rPr>
              <a:t>-kollege</a:t>
            </a:r>
            <a:r>
              <a:rPr lang="af-ZA" sz="1200" dirty="0">
                <a:effectLst/>
                <a:latin typeface="Calibri" panose="020F0502020204030204" pitchFamily="34" charset="0"/>
                <a:ea typeface="Courier New" panose="02070309020205020404" pitchFamily="49" charset="0"/>
                <a:cs typeface="Courier New" panose="02070309020205020404" pitchFamily="49" charset="0"/>
              </a:rPr>
              <a:t> en ontvang jou </a:t>
            </a:r>
            <a:r>
              <a:rPr lang="af-ZA" sz="1200" b="1" dirty="0" err="1">
                <a:effectLst/>
                <a:latin typeface="Calibri" panose="020F0502020204030204" pitchFamily="34" charset="0"/>
                <a:ea typeface="Courier New" panose="02070309020205020404" pitchFamily="49" charset="0"/>
                <a:cs typeface="Courier New" panose="02070309020205020404" pitchFamily="49" charset="0"/>
              </a:rPr>
              <a:t>NSB</a:t>
            </a:r>
            <a:r>
              <a:rPr lang="af-ZA" sz="1200" dirty="0">
                <a:effectLst/>
                <a:latin typeface="Calibri" panose="020F0502020204030204" pitchFamily="34" charset="0"/>
                <a:ea typeface="Courier New" panose="02070309020205020404" pitchFamily="49"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Sê vir leerders dat u 'n bietjie later in die les na </a:t>
            </a:r>
            <a:r>
              <a:rPr lang="af-ZA" sz="1200" dirty="0" err="1">
                <a:solidFill>
                  <a:srgbClr val="000000"/>
                </a:solidFill>
                <a:effectLst/>
                <a:latin typeface="Calibri" panose="020F0502020204030204" pitchFamily="34" charset="0"/>
                <a:ea typeface="Arial" panose="020B0604020202020204" pitchFamily="34" charset="0"/>
                <a:cs typeface="Noto Sans Symbols"/>
              </a:rPr>
              <a:t>TBOO</a:t>
            </a:r>
            <a:r>
              <a:rPr lang="af-ZA" sz="1200" dirty="0">
                <a:solidFill>
                  <a:srgbClr val="000000"/>
                </a:solidFill>
                <a:effectLst/>
                <a:latin typeface="Calibri" panose="020F0502020204030204" pitchFamily="34" charset="0"/>
                <a:ea typeface="Arial" panose="020B0604020202020204" pitchFamily="34" charset="0"/>
                <a:cs typeface="Noto Sans Symbols"/>
              </a:rPr>
              <a:t>-kolleges gaan kyk en dat u eers die NKR sal verduidelik.</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of hulle weet waarvoor NKR staan en wat die doel daarvan is. </a:t>
            </a:r>
            <a:endParaRPr lang="en-US" sz="12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07F3482F-FE69-4DA5-BE63-FC06260938C5}" type="slidenum">
              <a:rPr lang="en-US" smtClean="0"/>
              <a:t>3</a:t>
            </a:fld>
            <a:endParaRPr lang="en-US"/>
          </a:p>
        </p:txBody>
      </p:sp>
    </p:spTree>
    <p:extLst>
      <p:ext uri="{BB962C8B-B14F-4D97-AF65-F5344CB8AC3E}">
        <p14:creationId xmlns:p14="http://schemas.microsoft.com/office/powerpoint/2010/main" val="2191428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Aktiwiteit</a:t>
            </a:r>
            <a:r>
              <a:rPr lang="en-GB" dirty="0"/>
              <a:t> (4 min)</a:t>
            </a:r>
          </a:p>
          <a:p>
            <a:endParaRPr lang="en-US"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die NKR met behulp van die volgende analogie: </a:t>
            </a:r>
            <a:r>
              <a:rPr lang="af-ZA" sz="1200" dirty="0">
                <a:effectLst/>
                <a:latin typeface="Calibri" panose="020F0502020204030204" pitchFamily="34" charset="0"/>
                <a:ea typeface="Noto Sans Symbols"/>
                <a:cs typeface="Noto Sans Symbols"/>
              </a:rPr>
              <a:t>Die NKR is soos 'n groot </a:t>
            </a:r>
            <a:r>
              <a:rPr lang="af-ZA" sz="1200" dirty="0" err="1">
                <a:effectLst/>
                <a:latin typeface="Calibri" panose="020F0502020204030204" pitchFamily="34" charset="0"/>
                <a:ea typeface="Noto Sans Symbols"/>
                <a:cs typeface="Noto Sans Symbols"/>
              </a:rPr>
              <a:t>opleidingsleer</a:t>
            </a:r>
            <a:r>
              <a:rPr lang="af-ZA" sz="1200" dirty="0">
                <a:effectLst/>
                <a:latin typeface="Calibri" panose="020F0502020204030204" pitchFamily="34" charset="0"/>
                <a:ea typeface="Noto Sans Symbols"/>
                <a:cs typeface="Noto Sans Symbols"/>
              </a:rPr>
              <a:t>. Stel jou voor dat elke trappie op die leer 'n ander vlak van jou opleiding voorstel, vanaf vlak 1 heel onder, tot vlak 10 heel bo. Wanneer jy iets nuuts leer en jou eksamens slaag, beweeg jy 'n trappie hoër. Elke trappie wat jy klim, verteenwoordig die vaardighede en kennis wat jy opgedoen het. Hoe hoër jy gaan, hoe meer gevorderd is jou opleiding. </a:t>
            </a:r>
            <a:r>
              <a:rPr lang="af-ZA" sz="1200" dirty="0">
                <a:solidFill>
                  <a:srgbClr val="000000"/>
                </a:solidFill>
                <a:effectLst/>
                <a:latin typeface="Calibri" panose="020F0502020204030204" pitchFamily="34" charset="0"/>
                <a:ea typeface="Arial" panose="020B0604020202020204" pitchFamily="34" charset="0"/>
                <a:cs typeface="Noto Sans Symbols"/>
              </a:rPr>
              <a:t>Die visuele illustrasie op die skyfie behoort dit vir leerders maklik verstaanbaar te maak.</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u="sng" dirty="0">
                <a:solidFill>
                  <a:srgbClr val="000000"/>
                </a:solidFill>
                <a:effectLst/>
                <a:latin typeface="Calibri" panose="020F0502020204030204" pitchFamily="34" charset="0"/>
                <a:ea typeface="Arial" panose="020B0604020202020204" pitchFamily="34" charset="0"/>
                <a:cs typeface="Noto Sans Symbols"/>
              </a:rPr>
              <a:t>Beklemtoon</a:t>
            </a:r>
            <a:r>
              <a:rPr lang="af-ZA" sz="1200" dirty="0">
                <a:solidFill>
                  <a:srgbClr val="000000"/>
                </a:solidFill>
                <a:effectLst/>
                <a:latin typeface="Calibri" panose="020F0502020204030204" pitchFamily="34" charset="0"/>
                <a:ea typeface="Arial" panose="020B0604020202020204" pitchFamily="34" charset="0"/>
                <a:cs typeface="Noto Sans Symbols"/>
              </a:rPr>
              <a:t> dat </a:t>
            </a:r>
            <a:r>
              <a:rPr lang="af-ZA" sz="1200" dirty="0">
                <a:effectLst/>
                <a:latin typeface="Calibri" panose="020F0502020204030204" pitchFamily="34" charset="0"/>
                <a:ea typeface="Noto Sans Symbols"/>
                <a:cs typeface="Noto Sans Symbols"/>
              </a:rPr>
              <a:t>die </a:t>
            </a:r>
            <a:r>
              <a:rPr lang="af-ZA" sz="1200" dirty="0" err="1">
                <a:effectLst/>
                <a:latin typeface="Calibri" panose="020F0502020204030204" pitchFamily="34" charset="0"/>
                <a:ea typeface="Noto Sans Symbols"/>
                <a:cs typeface="Noto Sans Symbols"/>
              </a:rPr>
              <a:t>NSS</a:t>
            </a:r>
            <a:r>
              <a:rPr lang="af-ZA" sz="1200" dirty="0">
                <a:effectLst/>
                <a:latin typeface="Calibri" panose="020F0502020204030204" pitchFamily="34" charset="0"/>
                <a:ea typeface="Noto Sans Symbols"/>
                <a:cs typeface="Noto Sans Symbols"/>
              </a:rPr>
              <a:t> en die </a:t>
            </a:r>
            <a:r>
              <a:rPr lang="af-ZA" sz="1200" dirty="0" err="1">
                <a:effectLst/>
                <a:latin typeface="Calibri" panose="020F0502020204030204" pitchFamily="34" charset="0"/>
                <a:ea typeface="Noto Sans Symbols"/>
                <a:cs typeface="Noto Sans Symbols"/>
              </a:rPr>
              <a:t>NSB</a:t>
            </a:r>
            <a:r>
              <a:rPr lang="af-ZA" sz="1200" dirty="0">
                <a:effectLst/>
                <a:latin typeface="Calibri" panose="020F0502020204030204" pitchFamily="34" charset="0"/>
                <a:ea typeface="Noto Sans Symbols"/>
                <a:cs typeface="Noto Sans Symbols"/>
              </a:rPr>
              <a:t> op dieselfde NKR-vlak (NKR-vlak 4) geregistreer is, maar dat hulle </a:t>
            </a:r>
            <a:r>
              <a:rPr lang="af-ZA" sz="1200" u="sng" dirty="0">
                <a:effectLst/>
                <a:latin typeface="Calibri" panose="020F0502020204030204" pitchFamily="34" charset="0"/>
                <a:ea typeface="Noto Sans Symbols"/>
                <a:cs typeface="Noto Sans Symbols"/>
              </a:rPr>
              <a:t>verskillende doeleindes</a:t>
            </a:r>
            <a:r>
              <a:rPr lang="af-ZA" sz="1200" dirty="0">
                <a:effectLst/>
                <a:latin typeface="Calibri" panose="020F0502020204030204" pitchFamily="34" charset="0"/>
                <a:ea typeface="Noto Sans Symbols"/>
                <a:cs typeface="Noto Sans Symbols"/>
              </a:rPr>
              <a:t> (waarna ons binnekort sal kyk) dien.</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dat die NKR deur SAKO bestuur word. Vra leerders of hulle weet waarvoor die afkorting staan voordat u die antwoord op die skyfie onthul.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Suid-Afrikaanse Kwalifikasie-owerheid (SAKO) </a:t>
            </a:r>
            <a:r>
              <a:rPr lang="af-ZA" sz="1200" dirty="0">
                <a:effectLst/>
                <a:latin typeface="Calibri" panose="020F0502020204030204" pitchFamily="34" charset="0"/>
                <a:ea typeface="Courier New" panose="02070309020205020404" pitchFamily="49" charset="0"/>
                <a:cs typeface="Courier New" panose="02070309020205020404" pitchFamily="49" charset="0"/>
              </a:rPr>
              <a:t>verseker dat die vaardighede en kennis wat jy opdoen regoor die land erken word.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4</a:t>
            </a:fld>
            <a:endParaRPr lang="en-US"/>
          </a:p>
        </p:txBody>
      </p:sp>
    </p:spTree>
    <p:extLst>
      <p:ext uri="{BB962C8B-B14F-4D97-AF65-F5344CB8AC3E}">
        <p14:creationId xmlns:p14="http://schemas.microsoft.com/office/powerpoint/2010/main" val="3639218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Aktiwiteit</a:t>
            </a:r>
            <a:r>
              <a:rPr lang="en-GB" dirty="0"/>
              <a:t> (2 min)</a:t>
            </a:r>
          </a:p>
          <a:p>
            <a:endParaRPr lang="en-US"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die doel van elke kwalifikasie:</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Die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NSS</a:t>
            </a:r>
            <a:r>
              <a:rPr lang="af-ZA" sz="1200" dirty="0">
                <a:effectLst/>
                <a:latin typeface="Calibri" panose="020F0502020204030204" pitchFamily="34" charset="0"/>
                <a:ea typeface="Courier New" panose="02070309020205020404" pitchFamily="49" charset="0"/>
                <a:cs typeface="Courier New" panose="02070309020205020404" pitchFamily="49" charset="0"/>
              </a:rPr>
              <a:t> is belangrik, omdat dit vir jou geleenthede bied om verder aan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hoëronderwysinstellings</a:t>
            </a:r>
            <a:r>
              <a:rPr lang="af-ZA" sz="1200" dirty="0">
                <a:effectLst/>
                <a:latin typeface="Calibri" panose="020F0502020204030204" pitchFamily="34" charset="0"/>
                <a:ea typeface="Courier New" panose="02070309020205020404" pitchFamily="49" charset="0"/>
                <a:cs typeface="Courier New" panose="02070309020205020404" pitchFamily="49" charset="0"/>
              </a:rPr>
              <a:t>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HOI's</a:t>
            </a:r>
            <a:r>
              <a:rPr lang="af-ZA" sz="1200" dirty="0">
                <a:effectLst/>
                <a:latin typeface="Calibri" panose="020F0502020204030204" pitchFamily="34" charset="0"/>
                <a:ea typeface="Courier New" panose="02070309020205020404" pitchFamily="49" charset="0"/>
                <a:cs typeface="Courier New" panose="02070309020205020404" pitchFamily="49" charset="0"/>
              </a:rPr>
              <a:t>) te studeer, vir beurse aansoek te doen, en dit is 'n basiese vereiste vir baie werksgeleenthede.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Dit is 'n kwalifikasie wat jy kan volg as jy daarin belangstel om </a:t>
            </a:r>
            <a:r>
              <a:rPr lang="af-ZA" sz="1200" u="sng" dirty="0">
                <a:effectLst/>
                <a:latin typeface="Calibri" panose="020F0502020204030204" pitchFamily="34" charset="0"/>
                <a:ea typeface="Courier New" panose="02070309020205020404" pitchFamily="49" charset="0"/>
                <a:cs typeface="Courier New" panose="02070309020205020404" pitchFamily="49" charset="0"/>
              </a:rPr>
              <a:t>spesifieke vaardighede vir 'n sekere werk of beroep wil aanleer</a:t>
            </a:r>
            <a:r>
              <a:rPr lang="af-ZA" sz="1200" dirty="0">
                <a:effectLst/>
                <a:latin typeface="Calibri" panose="020F0502020204030204" pitchFamily="34" charset="0"/>
                <a:ea typeface="Courier New" panose="02070309020205020404" pitchFamily="49" charset="0"/>
                <a:cs typeface="Courier New" panose="02070309020205020404" pitchFamily="49" charset="0"/>
              </a:rPr>
              <a:t>. Die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NSB</a:t>
            </a:r>
            <a:r>
              <a:rPr lang="af-ZA" sz="1200" dirty="0">
                <a:effectLst/>
                <a:latin typeface="Calibri" panose="020F0502020204030204" pitchFamily="34" charset="0"/>
                <a:ea typeface="Courier New" panose="02070309020205020404" pitchFamily="49" charset="0"/>
                <a:cs typeface="Courier New" panose="02070309020205020404" pitchFamily="49" charset="0"/>
              </a:rPr>
              <a:t>-kursusse is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hoëvaardighede</a:t>
            </a:r>
            <a:r>
              <a:rPr lang="af-ZA" sz="1200" dirty="0">
                <a:effectLst/>
                <a:latin typeface="Calibri" panose="020F0502020204030204" pitchFamily="34" charset="0"/>
                <a:ea typeface="Courier New" panose="02070309020205020404" pitchFamily="49" charset="0"/>
                <a:cs typeface="Courier New" panose="02070309020205020404" pitchFamily="49" charset="0"/>
              </a:rPr>
              <a:t>-,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hoëgehalte</a:t>
            </a:r>
            <a:r>
              <a:rPr lang="af-ZA" sz="1200" dirty="0">
                <a:effectLst/>
                <a:latin typeface="Calibri" panose="020F0502020204030204" pitchFamily="34" charset="0"/>
                <a:ea typeface="Courier New" panose="02070309020205020404" pitchFamily="49" charset="0"/>
                <a:cs typeface="Courier New" panose="02070309020205020404" pitchFamily="49" charset="0"/>
              </a:rPr>
              <a:t>- en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hoëkennisprogramme</a:t>
            </a:r>
            <a:r>
              <a:rPr lang="af-ZA" sz="1200" dirty="0">
                <a:effectLst/>
                <a:latin typeface="Calibri" panose="020F0502020204030204" pitchFamily="34" charset="0"/>
                <a:ea typeface="Courier New" panose="02070309020205020404" pitchFamily="49" charset="0"/>
                <a:cs typeface="Courier New" panose="02070309020205020404" pitchFamily="49" charset="0"/>
              </a:rPr>
              <a:t> wat jou vir 'n spesifieke loopbaan voorberei.</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5</a:t>
            </a:fld>
            <a:endParaRPr lang="en-US"/>
          </a:p>
        </p:txBody>
      </p:sp>
    </p:spTree>
    <p:extLst>
      <p:ext uri="{BB962C8B-B14F-4D97-AF65-F5344CB8AC3E}">
        <p14:creationId xmlns:p14="http://schemas.microsoft.com/office/powerpoint/2010/main" val="3335551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Aktiwiteit</a:t>
            </a:r>
            <a:r>
              <a:rPr lang="en-GB" dirty="0"/>
              <a:t> (2 min)</a:t>
            </a:r>
          </a:p>
          <a:p>
            <a:endParaRPr lang="en-US"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Soos vroeër genoem, kan die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 voltooi word deur 'n openbare- of privaatskool by te woon. Om die </a:t>
            </a:r>
            <a:r>
              <a:rPr lang="af-ZA" sz="1800" dirty="0" err="1">
                <a:solidFill>
                  <a:srgbClr val="000000"/>
                </a:solidFill>
                <a:effectLst/>
                <a:latin typeface="Calibri" panose="020F0502020204030204" pitchFamily="34" charset="0"/>
                <a:ea typeface="Arial" panose="020B0604020202020204" pitchFamily="34" charset="0"/>
                <a:cs typeface="Noto Sans Symbols"/>
              </a:rPr>
              <a:t>NSB</a:t>
            </a:r>
            <a:r>
              <a:rPr lang="af-ZA" sz="1800" dirty="0">
                <a:solidFill>
                  <a:srgbClr val="000000"/>
                </a:solidFill>
                <a:effectLst/>
                <a:latin typeface="Calibri" panose="020F0502020204030204" pitchFamily="34" charset="0"/>
                <a:ea typeface="Arial" panose="020B0604020202020204" pitchFamily="34" charset="0"/>
                <a:cs typeface="Noto Sans Symbols"/>
              </a:rPr>
              <a:t>-kwalifikasie te volg, sal leerders by 'n </a:t>
            </a:r>
            <a:r>
              <a:rPr lang="af-ZA" sz="1800" dirty="0" err="1">
                <a:solidFill>
                  <a:srgbClr val="000000"/>
                </a:solidFill>
                <a:effectLst/>
                <a:latin typeface="Calibri" panose="020F0502020204030204" pitchFamily="34" charset="0"/>
                <a:ea typeface="Arial" panose="020B0604020202020204" pitchFamily="34" charset="0"/>
                <a:cs typeface="Noto Sans Symbols"/>
              </a:rPr>
              <a:t>TBOO</a:t>
            </a:r>
            <a:r>
              <a:rPr lang="af-ZA" sz="1800" dirty="0">
                <a:solidFill>
                  <a:srgbClr val="000000"/>
                </a:solidFill>
                <a:effectLst/>
                <a:latin typeface="Calibri" panose="020F0502020204030204" pitchFamily="34" charset="0"/>
                <a:ea typeface="Arial" panose="020B0604020202020204" pitchFamily="34" charset="0"/>
                <a:cs typeface="Noto Sans Symbols"/>
              </a:rPr>
              <a:t>-kollege moet inskryf.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of hulle weet waarvoor die </a:t>
            </a:r>
            <a:r>
              <a:rPr lang="af-ZA" sz="1800" dirty="0" err="1">
                <a:solidFill>
                  <a:srgbClr val="000000"/>
                </a:solidFill>
                <a:effectLst/>
                <a:latin typeface="Calibri" panose="020F0502020204030204" pitchFamily="34" charset="0"/>
                <a:ea typeface="Arial" panose="020B0604020202020204" pitchFamily="34" charset="0"/>
                <a:cs typeface="Noto Sans Symbols"/>
              </a:rPr>
              <a:t>TBOO</a:t>
            </a:r>
            <a:r>
              <a:rPr lang="af-ZA" sz="1800" dirty="0">
                <a:solidFill>
                  <a:srgbClr val="000000"/>
                </a:solidFill>
                <a:effectLst/>
                <a:latin typeface="Calibri" panose="020F0502020204030204" pitchFamily="34" charset="0"/>
                <a:ea typeface="Arial" panose="020B0604020202020204" pitchFamily="34" charset="0"/>
                <a:cs typeface="Noto Sans Symbols"/>
              </a:rPr>
              <a:t>-afkorting staan voordat u die antwoord op die skyfie onthul.</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die doel van </a:t>
            </a:r>
            <a:r>
              <a:rPr lang="af-ZA" sz="1800" dirty="0" err="1">
                <a:solidFill>
                  <a:srgbClr val="000000"/>
                </a:solidFill>
                <a:effectLst/>
                <a:latin typeface="Calibri" panose="020F0502020204030204" pitchFamily="34" charset="0"/>
                <a:ea typeface="Arial" panose="020B0604020202020204" pitchFamily="34" charset="0"/>
                <a:cs typeface="Noto Sans Symbols"/>
              </a:rPr>
              <a:t>TBOO</a:t>
            </a:r>
            <a:r>
              <a:rPr lang="af-ZA" sz="1800" dirty="0">
                <a:solidFill>
                  <a:srgbClr val="000000"/>
                </a:solidFill>
                <a:effectLst/>
                <a:latin typeface="Calibri" panose="020F0502020204030204" pitchFamily="34" charset="0"/>
                <a:ea typeface="Arial" panose="020B0604020202020204" pitchFamily="34" charset="0"/>
                <a:cs typeface="Noto Sans Symbols"/>
              </a:rPr>
              <a:t>-kolleges: </a:t>
            </a:r>
            <a:r>
              <a:rPr lang="af-ZA" sz="1800" dirty="0">
                <a:effectLst/>
                <a:latin typeface="Calibri" panose="020F0502020204030204" pitchFamily="34" charset="0"/>
                <a:ea typeface="Noto Sans Symbols"/>
                <a:cs typeface="Noto Sans Symbols"/>
              </a:rPr>
              <a:t>Kolleges vir tegniese beroepsonderwys en -opleiding (</a:t>
            </a:r>
            <a:r>
              <a:rPr lang="af-ZA" sz="1800" dirty="0" err="1">
                <a:effectLst/>
                <a:latin typeface="Calibri" panose="020F0502020204030204" pitchFamily="34" charset="0"/>
                <a:ea typeface="Noto Sans Symbols"/>
                <a:cs typeface="Noto Sans Symbols"/>
              </a:rPr>
              <a:t>TBOO</a:t>
            </a:r>
            <a:r>
              <a:rPr lang="af-ZA" sz="1800" dirty="0">
                <a:effectLst/>
                <a:latin typeface="Calibri" panose="020F0502020204030204" pitchFamily="34" charset="0"/>
                <a:ea typeface="Noto Sans Symbols"/>
                <a:cs typeface="Noto Sans Symbols"/>
              </a:rPr>
              <a:t>) fokus op die </a:t>
            </a:r>
            <a:r>
              <a:rPr lang="af-ZA" sz="1800" dirty="0" err="1">
                <a:effectLst/>
                <a:latin typeface="Calibri" panose="020F0502020204030204" pitchFamily="34" charset="0"/>
                <a:ea typeface="Noto Sans Symbols"/>
                <a:cs typeface="Noto Sans Symbols"/>
              </a:rPr>
              <a:t>indiensneembaarheid</a:t>
            </a:r>
            <a:r>
              <a:rPr lang="af-ZA" sz="1800" dirty="0">
                <a:effectLst/>
                <a:latin typeface="Calibri" panose="020F0502020204030204" pitchFamily="34" charset="0"/>
                <a:ea typeface="Noto Sans Symbols"/>
                <a:cs typeface="Noto Sans Symbols"/>
              </a:rPr>
              <a:t> van studente. 'n Gedeelte van die kurrikulum vereis dat studente </a:t>
            </a:r>
            <a:r>
              <a:rPr lang="af-ZA" sz="1800" b="1" dirty="0">
                <a:effectLst/>
                <a:latin typeface="Calibri" panose="020F0502020204030204" pitchFamily="34" charset="0"/>
                <a:ea typeface="Noto Sans Symbols"/>
                <a:cs typeface="Noto Sans Symbols"/>
              </a:rPr>
              <a:t>indiensopleiding</a:t>
            </a:r>
            <a:r>
              <a:rPr lang="af-ZA" sz="1800" dirty="0">
                <a:effectLst/>
                <a:latin typeface="Calibri" panose="020F0502020204030204" pitchFamily="34" charset="0"/>
                <a:ea typeface="Noto Sans Symbols"/>
                <a:cs typeface="Noto Sans Symbols"/>
              </a:rPr>
              <a:t> (opleiding of </a:t>
            </a:r>
            <a:r>
              <a:rPr lang="af-ZA" sz="1800" dirty="0" err="1">
                <a:effectLst/>
                <a:latin typeface="Calibri" panose="020F0502020204030204" pitchFamily="34" charset="0"/>
                <a:ea typeface="Noto Sans Symbols"/>
                <a:cs typeface="Noto Sans Symbols"/>
              </a:rPr>
              <a:t>vaardigheidsontwikkelling</a:t>
            </a:r>
            <a:r>
              <a:rPr lang="af-ZA" sz="1800" dirty="0">
                <a:effectLst/>
                <a:latin typeface="Calibri" panose="020F0502020204030204" pitchFamily="34" charset="0"/>
                <a:ea typeface="Noto Sans Symbols"/>
                <a:cs typeface="Noto Sans Symbols"/>
              </a:rPr>
              <a:t> terwyl 'n persoon in 'n </a:t>
            </a:r>
            <a:r>
              <a:rPr lang="af-ZA" sz="1800" dirty="0" err="1">
                <a:effectLst/>
                <a:latin typeface="Calibri" panose="020F0502020204030204" pitchFamily="34" charset="0"/>
                <a:ea typeface="Noto Sans Symbols"/>
                <a:cs typeface="Noto Sans Symbols"/>
              </a:rPr>
              <a:t>werksposisie</a:t>
            </a:r>
            <a:r>
              <a:rPr lang="af-ZA" sz="1800" dirty="0">
                <a:effectLst/>
                <a:latin typeface="Calibri" panose="020F0502020204030204" pitchFamily="34" charset="0"/>
                <a:ea typeface="Noto Sans Symbols"/>
                <a:cs typeface="Noto Sans Symbols"/>
              </a:rPr>
              <a:t> is.) voltooi, wat verseker  dat studente ervaring opdoen en terselfdertyd hul CV's opbou. 'n Voorbeeld van indiensopleiding is </a:t>
            </a:r>
            <a:r>
              <a:rPr lang="af-ZA" sz="1800" b="1" dirty="0">
                <a:effectLst/>
                <a:latin typeface="Calibri" panose="020F0502020204030204" pitchFamily="34" charset="0"/>
                <a:ea typeface="Noto Sans Symbols"/>
                <a:cs typeface="Noto Sans Symbols"/>
              </a:rPr>
              <a:t>vakleerlingskappe</a:t>
            </a:r>
            <a:r>
              <a:rPr lang="af-ZA" sz="1800" dirty="0">
                <a:effectLst/>
                <a:latin typeface="Calibri" panose="020F0502020204030204" pitchFamily="34" charset="0"/>
                <a:ea typeface="Noto Sans Symbols"/>
                <a:cs typeface="Noto Sans Symbols"/>
              </a:rPr>
              <a:t> ('n opleidingsprogram wat jou toelaat om 'n geskoolde ambag deur 'n kombinasie van praktiese opleiding in 'n werksomgewing en </a:t>
            </a:r>
            <a:r>
              <a:rPr lang="af-ZA" sz="1800" dirty="0" err="1">
                <a:effectLst/>
                <a:latin typeface="Calibri" panose="020F0502020204030204" pitchFamily="34" charset="0"/>
                <a:ea typeface="Noto Sans Symbols"/>
                <a:cs typeface="Noto Sans Symbols"/>
              </a:rPr>
              <a:t>klaskameronderrig</a:t>
            </a:r>
            <a:r>
              <a:rPr lang="af-ZA" sz="1800" dirty="0">
                <a:effectLst/>
                <a:latin typeface="Calibri" panose="020F0502020204030204" pitchFamily="34" charset="0"/>
                <a:ea typeface="Noto Sans Symbols"/>
                <a:cs typeface="Noto Sans Symbols"/>
              </a:rPr>
              <a:t> aan te leer).</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6</a:t>
            </a:fld>
            <a:endParaRPr lang="en-US"/>
          </a:p>
        </p:txBody>
      </p:sp>
    </p:spTree>
    <p:extLst>
      <p:ext uri="{BB962C8B-B14F-4D97-AF65-F5344CB8AC3E}">
        <p14:creationId xmlns:p14="http://schemas.microsoft.com/office/powerpoint/2010/main" val="1667384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Aktiwiteit</a:t>
            </a:r>
            <a:r>
              <a:rPr lang="en-GB" dirty="0"/>
              <a:t> (3 min)</a:t>
            </a:r>
          </a:p>
          <a:p>
            <a:endParaRPr lang="en-US" dirty="0"/>
          </a:p>
          <a:p>
            <a:pPr marL="342900" lvl="0" indent="-342900" algn="just">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rPr>
              <a:t>Ongeag die keuse tussen die </a:t>
            </a:r>
            <a:r>
              <a:rPr lang="af-ZA" sz="1800" dirty="0" err="1">
                <a:solidFill>
                  <a:srgbClr val="000000"/>
                </a:solidFill>
                <a:effectLst/>
                <a:latin typeface="Calibri" panose="020F0502020204030204" pitchFamily="34" charset="0"/>
                <a:ea typeface="Arial" panose="020B0604020202020204" pitchFamily="34" charset="0"/>
              </a:rPr>
              <a:t>NSS</a:t>
            </a:r>
            <a:r>
              <a:rPr lang="af-ZA" sz="1800" dirty="0">
                <a:solidFill>
                  <a:srgbClr val="000000"/>
                </a:solidFill>
                <a:effectLst/>
                <a:latin typeface="Calibri" panose="020F0502020204030204" pitchFamily="34" charset="0"/>
                <a:ea typeface="Arial" panose="020B0604020202020204" pitchFamily="34" charset="0"/>
              </a:rPr>
              <a:t>-roete of die </a:t>
            </a:r>
            <a:r>
              <a:rPr lang="af-ZA" sz="1800" dirty="0" err="1">
                <a:solidFill>
                  <a:srgbClr val="000000"/>
                </a:solidFill>
                <a:effectLst/>
                <a:latin typeface="Calibri" panose="020F0502020204030204" pitchFamily="34" charset="0"/>
                <a:ea typeface="Arial" panose="020B0604020202020204" pitchFamily="34" charset="0"/>
              </a:rPr>
              <a:t>NVC</a:t>
            </a:r>
            <a:r>
              <a:rPr lang="af-ZA" sz="1800" dirty="0">
                <a:solidFill>
                  <a:srgbClr val="000000"/>
                </a:solidFill>
                <a:effectLst/>
                <a:latin typeface="Calibri" panose="020F0502020204030204" pitchFamily="34" charset="0"/>
                <a:ea typeface="Arial" panose="020B0604020202020204" pitchFamily="34" charset="0"/>
              </a:rPr>
              <a:t>-roete, sal leerders die organiseringsvelde binne elke roete moet begryp. </a:t>
            </a:r>
            <a:r>
              <a:rPr lang="af-ZA" sz="1800" dirty="0">
                <a:effectLst/>
                <a:latin typeface="Calibri" panose="020F0502020204030204" pitchFamily="34" charset="0"/>
                <a:ea typeface="Times New Roman" panose="02020603050405020304" pitchFamily="18" charset="0"/>
              </a:rPr>
              <a:t>'n </a:t>
            </a:r>
            <a:r>
              <a:rPr lang="af-ZA" sz="1800" dirty="0" err="1">
                <a:effectLst/>
                <a:latin typeface="Calibri" panose="020F0502020204030204" pitchFamily="34" charset="0"/>
                <a:ea typeface="Times New Roman" panose="02020603050405020304" pitchFamily="18" charset="0"/>
              </a:rPr>
              <a:t>Organiseringsveld</a:t>
            </a:r>
            <a:r>
              <a:rPr lang="af-ZA" sz="1800" dirty="0">
                <a:effectLst/>
                <a:latin typeface="Calibri" panose="020F0502020204030204" pitchFamily="34" charset="0"/>
                <a:ea typeface="Times New Roman" panose="02020603050405020304" pitchFamily="18" charset="0"/>
              </a:rPr>
              <a:t> is 'n algemene area van kennis, leer of navorsing. Wanneer jy besluit of jy die </a:t>
            </a:r>
            <a:r>
              <a:rPr lang="af-ZA" sz="1800" dirty="0" err="1">
                <a:effectLst/>
                <a:latin typeface="Calibri" panose="020F0502020204030204" pitchFamily="34" charset="0"/>
                <a:ea typeface="Times New Roman" panose="02020603050405020304" pitchFamily="18" charset="0"/>
              </a:rPr>
              <a:t>NSS</a:t>
            </a:r>
            <a:r>
              <a:rPr lang="af-ZA" sz="1800" dirty="0">
                <a:effectLst/>
                <a:latin typeface="Calibri" panose="020F0502020204030204" pitchFamily="34" charset="0"/>
                <a:ea typeface="Times New Roman" panose="02020603050405020304" pitchFamily="18" charset="0"/>
              </a:rPr>
              <a:t> of die </a:t>
            </a:r>
            <a:r>
              <a:rPr lang="af-ZA" sz="1800" dirty="0" err="1">
                <a:effectLst/>
                <a:latin typeface="Calibri" panose="020F0502020204030204" pitchFamily="34" charset="0"/>
                <a:ea typeface="Times New Roman" panose="02020603050405020304" pitchFamily="18" charset="0"/>
              </a:rPr>
              <a:t>NSB</a:t>
            </a:r>
            <a:r>
              <a:rPr lang="af-ZA" sz="1800" dirty="0">
                <a:effectLst/>
                <a:latin typeface="Calibri" panose="020F0502020204030204" pitchFamily="34" charset="0"/>
                <a:ea typeface="Times New Roman" panose="02020603050405020304" pitchFamily="18" charset="0"/>
              </a:rPr>
              <a:t> wil volg, is dit noodsaaklik dat jy jou belangstellings en vermoëns in ag neem. Dit sal jou help om te bepaal watter vakke jy vir die </a:t>
            </a:r>
            <a:r>
              <a:rPr lang="af-ZA" sz="1800" dirty="0" err="1">
                <a:effectLst/>
                <a:latin typeface="Calibri" panose="020F0502020204030204" pitchFamily="34" charset="0"/>
                <a:ea typeface="Times New Roman" panose="02020603050405020304" pitchFamily="18" charset="0"/>
              </a:rPr>
              <a:t>NSS</a:t>
            </a:r>
            <a:r>
              <a:rPr lang="af-ZA" sz="1800" dirty="0">
                <a:effectLst/>
                <a:latin typeface="Calibri" panose="020F0502020204030204" pitchFamily="34" charset="0"/>
                <a:ea typeface="Times New Roman" panose="02020603050405020304" pitchFamily="18" charset="0"/>
              </a:rPr>
              <a:t> moet kies of watter </a:t>
            </a:r>
            <a:r>
              <a:rPr lang="af-ZA" sz="1800" dirty="0" err="1">
                <a:effectLst/>
                <a:latin typeface="Calibri" panose="020F0502020204030204" pitchFamily="34" charset="0"/>
                <a:ea typeface="Times New Roman" panose="02020603050405020304" pitchFamily="18" charset="0"/>
              </a:rPr>
              <a:t>NSB</a:t>
            </a:r>
            <a:r>
              <a:rPr lang="af-ZA" sz="1800" dirty="0">
                <a:effectLst/>
                <a:latin typeface="Calibri" panose="020F0502020204030204" pitchFamily="34" charset="0"/>
                <a:ea typeface="Times New Roman" panose="02020603050405020304" pitchFamily="18" charset="0"/>
              </a:rPr>
              <a:t>-program jy moet volg.</a:t>
            </a:r>
            <a:endParaRPr lang="en-US" sz="18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Onthul die tabel op die skyfie met 'n lys van beskikbare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-vakke binne verskillende organiseringsvelde. Verduidelik aan leerders dat hulle later vanjaar vakkeuses sal moet maak as deel van die besluit om die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-roete op hoërskool te volg. Leerders moet daarop let dat </a:t>
            </a:r>
            <a:r>
              <a:rPr lang="af-ZA" sz="1800" b="1" dirty="0">
                <a:solidFill>
                  <a:srgbClr val="000000"/>
                </a:solidFill>
                <a:effectLst/>
                <a:latin typeface="Calibri" panose="020F0502020204030204" pitchFamily="34" charset="0"/>
                <a:ea typeface="Arial" panose="020B0604020202020204" pitchFamily="34" charset="0"/>
                <a:cs typeface="Noto Sans Symbols"/>
              </a:rPr>
              <a:t>nie alle vakke vir </a:t>
            </a:r>
            <a:r>
              <a:rPr lang="af-ZA" sz="1800" b="1" dirty="0" err="1">
                <a:solidFill>
                  <a:srgbClr val="000000"/>
                </a:solidFill>
                <a:effectLst/>
                <a:latin typeface="Calibri" panose="020F0502020204030204" pitchFamily="34" charset="0"/>
                <a:ea typeface="Arial" panose="020B0604020202020204" pitchFamily="34" charset="0"/>
                <a:cs typeface="Noto Sans Symbols"/>
              </a:rPr>
              <a:t>NSS</a:t>
            </a:r>
            <a:r>
              <a:rPr lang="af-ZA" sz="1800" b="1" dirty="0">
                <a:solidFill>
                  <a:srgbClr val="000000"/>
                </a:solidFill>
                <a:effectLst/>
                <a:latin typeface="Calibri" panose="020F0502020204030204" pitchFamily="34" charset="0"/>
                <a:ea typeface="Arial" panose="020B0604020202020204" pitchFamily="34" charset="0"/>
                <a:cs typeface="Noto Sans Symbols"/>
              </a:rPr>
              <a:t> by alle skole aangebied word nie</a:t>
            </a:r>
            <a:r>
              <a:rPr lang="af-ZA" sz="1800" dirty="0">
                <a:solidFill>
                  <a:srgbClr val="000000"/>
                </a:solidFill>
                <a:effectLst/>
                <a:latin typeface="Calibri" panose="020F0502020204030204" pitchFamily="34" charset="0"/>
                <a:ea typeface="Arial" panose="020B0604020202020204" pitchFamily="34" charset="0"/>
                <a:cs typeface="Noto Sans Symbols"/>
              </a:rPr>
              <a:t>. Laat leerders toe om deur die tabel te lees. Verduidelik aan leerders dat hulle hierdie vakke in Kwartaal 3 breedvoerig sal ondersoek. Hierdie vakke sal waarskynlik bepaal word deur hul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loopbaankeuse</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7</a:t>
            </a:fld>
            <a:endParaRPr lang="en-US"/>
          </a:p>
        </p:txBody>
      </p:sp>
    </p:spTree>
    <p:extLst>
      <p:ext uri="{BB962C8B-B14F-4D97-AF65-F5344CB8AC3E}">
        <p14:creationId xmlns:p14="http://schemas.microsoft.com/office/powerpoint/2010/main" val="1749476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(10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In hierdie aktiwiteit sal leerders die organiseringsvelde en gepaardgaande loopbane wat deur </a:t>
            </a:r>
            <a:r>
              <a:rPr lang="af-ZA" sz="1800" dirty="0" err="1">
                <a:solidFill>
                  <a:srgbClr val="000000"/>
                </a:solidFill>
                <a:effectLst/>
                <a:latin typeface="Calibri" panose="020F0502020204030204" pitchFamily="34" charset="0"/>
                <a:ea typeface="Arial" panose="020B0604020202020204" pitchFamily="34" charset="0"/>
                <a:cs typeface="Noto Sans Symbols"/>
              </a:rPr>
              <a:t>TBOO</a:t>
            </a:r>
            <a:r>
              <a:rPr lang="af-ZA" sz="1800" dirty="0">
                <a:solidFill>
                  <a:srgbClr val="000000"/>
                </a:solidFill>
                <a:effectLst/>
                <a:latin typeface="Calibri" panose="020F0502020204030204" pitchFamily="34" charset="0"/>
                <a:ea typeface="Arial" panose="020B0604020202020204" pitchFamily="34" charset="0"/>
                <a:cs typeface="Noto Sans Symbols"/>
              </a:rPr>
              <a:t>-kolleges aangebied word, ontdek. Leerders kan in pare werk om die </a:t>
            </a:r>
            <a:r>
              <a:rPr lang="af-ZA" sz="1800" dirty="0" err="1">
                <a:solidFill>
                  <a:srgbClr val="000000"/>
                </a:solidFill>
                <a:effectLst/>
                <a:latin typeface="Calibri" panose="020F0502020204030204" pitchFamily="34" charset="0"/>
                <a:ea typeface="Arial" panose="020B0604020202020204" pitchFamily="34" charset="0"/>
                <a:cs typeface="Noto Sans Symbols"/>
              </a:rPr>
              <a:t>organiseringsveld</a:t>
            </a:r>
            <a:r>
              <a:rPr lang="af-ZA" sz="1800" dirty="0">
                <a:solidFill>
                  <a:srgbClr val="000000"/>
                </a:solidFill>
                <a:effectLst/>
                <a:latin typeface="Calibri" panose="020F0502020204030204" pitchFamily="34" charset="0"/>
                <a:ea typeface="Arial" panose="020B0604020202020204" pitchFamily="34" charset="0"/>
                <a:cs typeface="Noto Sans Symbols"/>
              </a:rPr>
              <a:t> by die relevante loopbaangeleenthede te pas.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Noem dat </a:t>
            </a:r>
            <a:r>
              <a:rPr lang="af-ZA" sz="1800" b="1" dirty="0">
                <a:solidFill>
                  <a:srgbClr val="000000"/>
                </a:solidFill>
                <a:effectLst/>
                <a:latin typeface="Calibri" panose="020F0502020204030204" pitchFamily="34" charset="0"/>
                <a:ea typeface="Arial" panose="020B0604020202020204" pitchFamily="34" charset="0"/>
                <a:cs typeface="Noto Sans Symbols"/>
              </a:rPr>
              <a:t>nie alle kursusse by alle </a:t>
            </a:r>
            <a:r>
              <a:rPr lang="af-ZA" sz="1800" b="1" dirty="0" err="1">
                <a:solidFill>
                  <a:srgbClr val="000000"/>
                </a:solidFill>
                <a:effectLst/>
                <a:latin typeface="Calibri" panose="020F0502020204030204" pitchFamily="34" charset="0"/>
                <a:ea typeface="Arial" panose="020B0604020202020204" pitchFamily="34" charset="0"/>
                <a:cs typeface="Noto Sans Symbols"/>
              </a:rPr>
              <a:t>TBOO</a:t>
            </a:r>
            <a:r>
              <a:rPr lang="af-ZA" sz="1800" b="1" dirty="0">
                <a:solidFill>
                  <a:srgbClr val="000000"/>
                </a:solidFill>
                <a:effectLst/>
                <a:latin typeface="Calibri" panose="020F0502020204030204" pitchFamily="34" charset="0"/>
                <a:ea typeface="Arial" panose="020B0604020202020204" pitchFamily="34" charset="0"/>
                <a:cs typeface="Noto Sans Symbols"/>
              </a:rPr>
              <a:t>-kolleges aangebied word nie. </a:t>
            </a:r>
            <a:r>
              <a:rPr lang="af-ZA" sz="1800" dirty="0">
                <a:solidFill>
                  <a:srgbClr val="000000"/>
                </a:solidFill>
                <a:effectLst/>
                <a:latin typeface="Calibri" panose="020F0502020204030204" pitchFamily="34" charset="0"/>
                <a:ea typeface="Arial" panose="020B0604020202020204" pitchFamily="34" charset="0"/>
                <a:cs typeface="Noto Sans Symbols"/>
              </a:rPr>
              <a:t>Leerders moet dus navorsing doen oor verskillende kursusse wat deur </a:t>
            </a:r>
            <a:r>
              <a:rPr lang="af-ZA" sz="1800" dirty="0" err="1">
                <a:solidFill>
                  <a:srgbClr val="000000"/>
                </a:solidFill>
                <a:effectLst/>
                <a:latin typeface="Calibri" panose="020F0502020204030204" pitchFamily="34" charset="0"/>
                <a:ea typeface="Arial" panose="020B0604020202020204" pitchFamily="34" charset="0"/>
                <a:cs typeface="Noto Sans Symbols"/>
              </a:rPr>
              <a:t>TBOO</a:t>
            </a:r>
            <a:r>
              <a:rPr lang="af-ZA" sz="1800" dirty="0">
                <a:solidFill>
                  <a:srgbClr val="000000"/>
                </a:solidFill>
                <a:effectLst/>
                <a:latin typeface="Calibri" panose="020F0502020204030204" pitchFamily="34" charset="0"/>
                <a:ea typeface="Arial" panose="020B0604020202020204" pitchFamily="34" charset="0"/>
                <a:cs typeface="Noto Sans Symbols"/>
              </a:rPr>
              <a:t>-kolleges aangebied word. Noem aan leerders dat daar 'n </a:t>
            </a:r>
            <a:r>
              <a:rPr lang="af-ZA" sz="1800" dirty="0" err="1">
                <a:solidFill>
                  <a:srgbClr val="000000"/>
                </a:solidFill>
                <a:effectLst/>
                <a:latin typeface="Calibri" panose="020F0502020204030204" pitchFamily="34" charset="0"/>
                <a:ea typeface="Arial" panose="020B0604020202020204" pitchFamily="34" charset="0"/>
                <a:cs typeface="Noto Sans Symbols"/>
              </a:rPr>
              <a:t>QR</a:t>
            </a:r>
            <a:r>
              <a:rPr lang="af-ZA" sz="1800" dirty="0">
                <a:solidFill>
                  <a:srgbClr val="000000"/>
                </a:solidFill>
                <a:effectLst/>
                <a:latin typeface="Calibri" panose="020F0502020204030204" pitchFamily="34" charset="0"/>
                <a:ea typeface="Arial" panose="020B0604020202020204" pitchFamily="34" charset="0"/>
                <a:cs typeface="Noto Sans Symbols"/>
              </a:rPr>
              <a:t>-kode in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(bladsy 4) is wat hulle kan skandeer wat hulle na die prospektusse van verskillende </a:t>
            </a:r>
            <a:r>
              <a:rPr lang="af-ZA" sz="1800" dirty="0" err="1">
                <a:solidFill>
                  <a:srgbClr val="000000"/>
                </a:solidFill>
                <a:effectLst/>
                <a:latin typeface="Calibri" panose="020F0502020204030204" pitchFamily="34" charset="0"/>
                <a:ea typeface="Arial" panose="020B0604020202020204" pitchFamily="34" charset="0"/>
                <a:cs typeface="Noto Sans Symbols"/>
              </a:rPr>
              <a:t>TBOO</a:t>
            </a:r>
            <a:r>
              <a:rPr lang="af-ZA" sz="1800" dirty="0">
                <a:solidFill>
                  <a:srgbClr val="000000"/>
                </a:solidFill>
                <a:effectLst/>
                <a:latin typeface="Calibri" panose="020F0502020204030204" pitchFamily="34" charset="0"/>
                <a:ea typeface="Arial" panose="020B0604020202020204" pitchFamily="34" charset="0"/>
                <a:cs typeface="Noto Sans Symbols"/>
              </a:rPr>
              <a:t>-kolleges sal neem – leerders sal in die laaste les hieraan herinner word wanneer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b="1" i="1" u="sng"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uitgedeel word.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voltooi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terugvoer te gee en antwoorde na te gaan. Antwoorde is beskikbaar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930809-FB8B-472C-B95C-64A765D3C5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9566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A3A4-EBBF-98FC-7D72-30217E420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0620-0641-BE67-A3EA-CAA3A4A3B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05BD6B-8F5E-BC04-23B3-C8825D120BB1}"/>
              </a:ext>
            </a:extLst>
          </p:cNvPr>
          <p:cNvSpPr>
            <a:spLocks noGrp="1"/>
          </p:cNvSpPr>
          <p:nvPr>
            <p:ph type="body" idx="1"/>
          </p:nvPr>
        </p:nvSpPr>
        <p:spPr/>
        <p:txBody>
          <a:bodyPr/>
          <a:lstStyle/>
          <a:p>
            <a:pPr marL="0" indent="0">
              <a:buFont typeface="Arial" panose="020B0604020202020204" pitchFamily="34" charset="0"/>
              <a:buNone/>
            </a:pPr>
            <a:r>
              <a:rPr lang="en-GB" dirty="0" err="1"/>
              <a:t>Refleksie</a:t>
            </a:r>
            <a:r>
              <a:rPr lang="en-GB" dirty="0"/>
              <a:t> (5 min)</a:t>
            </a:r>
          </a:p>
          <a:p>
            <a:pPr marL="0" indent="0">
              <a:buFont typeface="Arial" panose="020B0604020202020204" pitchFamily="34" charset="0"/>
              <a:buNone/>
            </a:pPr>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het.</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Leerders voltooi die volgende </a:t>
            </a:r>
            <a:r>
              <a:rPr lang="af-ZA" sz="1200" dirty="0" err="1">
                <a:solidFill>
                  <a:srgbClr val="000000"/>
                </a:solidFill>
                <a:effectLst/>
                <a:latin typeface="Calibri" panose="020F0502020204030204" pitchFamily="34" charset="0"/>
                <a:ea typeface="Arial" panose="020B0604020202020204" pitchFamily="34" charset="0"/>
                <a:cs typeface="Noto Sans Symbols"/>
              </a:rPr>
              <a:t>refleksievrae</a:t>
            </a:r>
            <a:r>
              <a:rPr lang="af-ZA" sz="1200" dirty="0">
                <a:solidFill>
                  <a:srgbClr val="000000"/>
                </a:solidFill>
                <a:effectLst/>
                <a:latin typeface="Calibri" panose="020F0502020204030204" pitchFamily="34" charset="0"/>
                <a:ea typeface="Arial" panose="020B0604020202020204" pitchFamily="34" charset="0"/>
                <a:cs typeface="Noto Sans Symbols"/>
              </a:rPr>
              <a:t>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 </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Verbeel jou jy het oor drie jaar van nou af die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NSS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of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NSB</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-kwalifikasie voltooi. Hoe lyk jou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loopbaanpad</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van daar af? </a:t>
            </a:r>
            <a:endParaRPr lang="en-US" sz="1200">
              <a:solidFill>
                <a:srgbClr val="000000"/>
              </a:solidFill>
              <a:effectLst/>
              <a:latin typeface="Courier New" panose="02070309020205020404" pitchFamily="49" charset="0"/>
              <a:ea typeface="Arial" panose="020B0604020202020204" pitchFamily="34" charset="0"/>
              <a:cs typeface="Courier New" panose="02070309020205020404" pitchFamily="49" charset="0"/>
            </a:endParaRPr>
          </a:p>
          <a:p>
            <a:pPr marL="742950" lvl="1" indent="-285750" algn="just">
              <a:buFont typeface="Courier New" panose="02070309020205020404" pitchFamily="49" charset="0"/>
              <a:buChar char="o"/>
            </a:pPr>
            <a:r>
              <a:rPr lang="af-ZA" sz="1200">
                <a:effectLst/>
                <a:latin typeface="Calibri" panose="020F0502020204030204" pitchFamily="34" charset="0"/>
                <a:ea typeface="Times New Roman" panose="02020603050405020304" pitchFamily="18" charset="0"/>
              </a:rPr>
              <a:t>Hoe sal jou keuse van kwalifikasie jou geleenthede, vir verdere opleiding of aansluiting tot die arbeidsmag, beïnvloed?</a:t>
            </a:r>
            <a:endParaRPr lang="en-US" dirty="0"/>
          </a:p>
        </p:txBody>
      </p:sp>
      <p:sp>
        <p:nvSpPr>
          <p:cNvPr id="4" name="Slide Number Placeholder 3">
            <a:extLst>
              <a:ext uri="{FF2B5EF4-FFF2-40B4-BE49-F238E27FC236}">
                <a16:creationId xmlns:a16="http://schemas.microsoft.com/office/drawing/2014/main" id="{1F7455D7-213F-58F3-453A-3D5D44D0E974}"/>
              </a:ext>
            </a:extLst>
          </p:cNvPr>
          <p:cNvSpPr>
            <a:spLocks noGrp="1"/>
          </p:cNvSpPr>
          <p:nvPr>
            <p:ph type="sldNum" sz="quarter" idx="5"/>
          </p:nvPr>
        </p:nvSpPr>
        <p:spPr/>
        <p:txBody>
          <a:bodyPr/>
          <a:lstStyle/>
          <a:p>
            <a:fld id="{07F3482F-FE69-4DA5-BE63-FC06260938C5}" type="slidenum">
              <a:rPr lang="en-US" smtClean="0"/>
              <a:t>9</a:t>
            </a:fld>
            <a:endParaRPr lang="en-US"/>
          </a:p>
        </p:txBody>
      </p:sp>
    </p:spTree>
    <p:extLst>
      <p:ext uri="{BB962C8B-B14F-4D97-AF65-F5344CB8AC3E}">
        <p14:creationId xmlns:p14="http://schemas.microsoft.com/office/powerpoint/2010/main" val="3980711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2">
            <a:extLst>
              <a:ext uri="{FF2B5EF4-FFF2-40B4-BE49-F238E27FC236}">
                <a16:creationId xmlns:a16="http://schemas.microsoft.com/office/drawing/2014/main" id="{E6D8EE77-2ED0-5462-6D5C-12CE71E5F3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2" name="Group 2"/>
          <p:cNvGrpSpPr/>
          <p:nvPr/>
        </p:nvGrpSpPr>
        <p:grpSpPr>
          <a:xfrm>
            <a:off x="-71907" y="3569800"/>
            <a:ext cx="18359907" cy="3679968"/>
            <a:chOff x="0" y="0"/>
            <a:chExt cx="2696579" cy="2736560"/>
          </a:xfrm>
        </p:grpSpPr>
        <p:sp>
          <p:nvSpPr>
            <p:cNvPr id="3" name="Freeform 3"/>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4" name="TextBox 4"/>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474269" y="0"/>
            <a:ext cx="7813731" cy="10449841"/>
            <a:chOff x="0" y="0"/>
            <a:chExt cx="10610059" cy="14070959"/>
          </a:xfrm>
        </p:grpSpPr>
        <p:pic>
          <p:nvPicPr>
            <p:cNvPr id="6" name="Picture 6"/>
            <p:cNvPicPr>
              <a:picLocks noChangeAspect="1"/>
            </p:cNvPicPr>
            <p:nvPr/>
          </p:nvPicPr>
          <p:blipFill>
            <a:blip r:embed="rId4"/>
            <a:srcRect l="24127" r="24127"/>
            <a:stretch>
              <a:fillRect/>
            </a:stretch>
          </p:blipFill>
          <p:spPr>
            <a:xfrm>
              <a:off x="0" y="0"/>
              <a:ext cx="10610059" cy="14070959"/>
            </a:xfrm>
            <a:prstGeom prst="rect">
              <a:avLst/>
            </a:prstGeom>
          </p:spPr>
        </p:pic>
      </p:grpSp>
      <p:grpSp>
        <p:nvGrpSpPr>
          <p:cNvPr id="7" name="Group 7"/>
          <p:cNvGrpSpPr/>
          <p:nvPr/>
        </p:nvGrpSpPr>
        <p:grpSpPr>
          <a:xfrm>
            <a:off x="9356329" y="7959763"/>
            <a:ext cx="2235880" cy="1892099"/>
            <a:chOff x="0" y="0"/>
            <a:chExt cx="588874" cy="498331"/>
          </a:xfrm>
        </p:grpSpPr>
        <p:sp>
          <p:nvSpPr>
            <p:cNvPr id="8" name="Freeform 8"/>
            <p:cNvSpPr/>
            <p:nvPr/>
          </p:nvSpPr>
          <p:spPr>
            <a:xfrm>
              <a:off x="0" y="0"/>
              <a:ext cx="588874" cy="498331"/>
            </a:xfrm>
            <a:custGeom>
              <a:avLst/>
              <a:gdLst/>
              <a:ahLst/>
              <a:cxnLst/>
              <a:rect l="l" t="t" r="r" b="b"/>
              <a:pathLst>
                <a:path w="588874" h="498331">
                  <a:moveTo>
                    <a:pt x="249165" y="0"/>
                  </a:moveTo>
                  <a:lnTo>
                    <a:pt x="339708" y="0"/>
                  </a:lnTo>
                  <a:cubicBezTo>
                    <a:pt x="405791" y="0"/>
                    <a:pt x="469167" y="26251"/>
                    <a:pt x="515895" y="72979"/>
                  </a:cubicBezTo>
                  <a:cubicBezTo>
                    <a:pt x="562622" y="119706"/>
                    <a:pt x="588874" y="183083"/>
                    <a:pt x="588874" y="249165"/>
                  </a:cubicBezTo>
                  <a:lnTo>
                    <a:pt x="588874" y="249165"/>
                  </a:lnTo>
                  <a:cubicBezTo>
                    <a:pt x="588874" y="386776"/>
                    <a:pt x="477319" y="498331"/>
                    <a:pt x="339708" y="498331"/>
                  </a:cubicBezTo>
                  <a:lnTo>
                    <a:pt x="249165" y="498331"/>
                  </a:lnTo>
                  <a:cubicBezTo>
                    <a:pt x="183083" y="498331"/>
                    <a:pt x="119706" y="472079"/>
                    <a:pt x="72979" y="425352"/>
                  </a:cubicBezTo>
                  <a:cubicBezTo>
                    <a:pt x="26251" y="378624"/>
                    <a:pt x="0" y="315248"/>
                    <a:pt x="0" y="249165"/>
                  </a:cubicBezTo>
                  <a:lnTo>
                    <a:pt x="0" y="249165"/>
                  </a:lnTo>
                  <a:cubicBezTo>
                    <a:pt x="0" y="183083"/>
                    <a:pt x="26251" y="119706"/>
                    <a:pt x="72979" y="72979"/>
                  </a:cubicBezTo>
                  <a:cubicBezTo>
                    <a:pt x="119706" y="26251"/>
                    <a:pt x="183083" y="0"/>
                    <a:pt x="249165" y="0"/>
                  </a:cubicBezTo>
                  <a:close/>
                </a:path>
              </a:pathLst>
            </a:custGeom>
            <a:solidFill>
              <a:srgbClr val="34AD27">
                <a:alpha val="64706"/>
              </a:srgbClr>
            </a:solidFill>
          </p:spPr>
          <p:txBody>
            <a:bodyPr/>
            <a:lstStyle/>
            <a:p>
              <a:endParaRPr lang="en-US"/>
            </a:p>
          </p:txBody>
        </p:sp>
        <p:sp>
          <p:nvSpPr>
            <p:cNvPr id="9" name="TextBox 9"/>
            <p:cNvSpPr txBox="1"/>
            <p:nvPr/>
          </p:nvSpPr>
          <p:spPr>
            <a:xfrm>
              <a:off x="0" y="-76200"/>
              <a:ext cx="588874" cy="574531"/>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7547878" y="2135698"/>
            <a:ext cx="12340544" cy="8229600"/>
          </a:xfrm>
          <a:custGeom>
            <a:avLst/>
            <a:gdLst/>
            <a:ahLst/>
            <a:cxnLst/>
            <a:rect l="l" t="t" r="r" b="b"/>
            <a:pathLst>
              <a:path w="12340544" h="8229600">
                <a:moveTo>
                  <a:pt x="0" y="0"/>
                </a:moveTo>
                <a:lnTo>
                  <a:pt x="12340543" y="0"/>
                </a:lnTo>
                <a:lnTo>
                  <a:pt x="12340543" y="8229600"/>
                </a:lnTo>
                <a:lnTo>
                  <a:pt x="0" y="8229600"/>
                </a:lnTo>
                <a:lnTo>
                  <a:pt x="0" y="0"/>
                </a:lnTo>
                <a:close/>
              </a:path>
            </a:pathLst>
          </a:custGeom>
          <a:blipFill>
            <a:blip r:embed="rId5"/>
            <a:stretch>
              <a:fillRect/>
            </a:stretch>
          </a:blipFill>
        </p:spPr>
        <p:txBody>
          <a:bodyPr/>
          <a:lstStyle/>
          <a:p>
            <a:endParaRPr lang="en-US"/>
          </a:p>
        </p:txBody>
      </p:sp>
      <p:sp>
        <p:nvSpPr>
          <p:cNvPr id="18" name="TextBox 18"/>
          <p:cNvSpPr txBox="1"/>
          <p:nvPr/>
        </p:nvSpPr>
        <p:spPr>
          <a:xfrm>
            <a:off x="1752600" y="3985762"/>
            <a:ext cx="6386531" cy="2769989"/>
          </a:xfrm>
          <a:prstGeom prst="rect">
            <a:avLst/>
          </a:prstGeom>
        </p:spPr>
        <p:txBody>
          <a:bodyPr wrap="square" lIns="0" tIns="0" rIns="0" bIns="0" rtlCol="0" anchor="t">
            <a:spAutoFit/>
          </a:bodyPr>
          <a:lstStyle/>
          <a:p>
            <a:pPr algn="ctr"/>
            <a:r>
              <a:rPr lang="nl-NL" sz="6000" dirty="0">
                <a:solidFill>
                  <a:schemeClr val="bg1"/>
                </a:solidFill>
                <a:latin typeface="Poppins Ultra-Bold"/>
              </a:rPr>
              <a:t>Opsies Ná die Voltooiing van Graad 9</a:t>
            </a:r>
            <a:endParaRPr lang="en-GB" sz="6000" dirty="0">
              <a:solidFill>
                <a:schemeClr val="bg1"/>
              </a:solidFill>
              <a:latin typeface="Poppins Ultra-Bold"/>
            </a:endParaRPr>
          </a:p>
        </p:txBody>
      </p:sp>
      <p:grpSp>
        <p:nvGrpSpPr>
          <p:cNvPr id="19" name="Group 11">
            <a:extLst>
              <a:ext uri="{FF2B5EF4-FFF2-40B4-BE49-F238E27FC236}">
                <a16:creationId xmlns:a16="http://schemas.microsoft.com/office/drawing/2014/main" id="{D50760C1-9CD2-A696-ACCD-93821C21FDD4}"/>
              </a:ext>
            </a:extLst>
          </p:cNvPr>
          <p:cNvGrpSpPr/>
          <p:nvPr/>
        </p:nvGrpSpPr>
        <p:grpSpPr>
          <a:xfrm>
            <a:off x="1508637" y="2100946"/>
            <a:ext cx="6680123" cy="777712"/>
            <a:chOff x="0" y="0"/>
            <a:chExt cx="1867043" cy="357597"/>
          </a:xfrm>
        </p:grpSpPr>
        <p:sp>
          <p:nvSpPr>
            <p:cNvPr id="20" name="Freeform 12">
              <a:extLst>
                <a:ext uri="{FF2B5EF4-FFF2-40B4-BE49-F238E27FC236}">
                  <a16:creationId xmlns:a16="http://schemas.microsoft.com/office/drawing/2014/main" id="{9F44086F-1AE6-DDB7-8ED7-A7C4E10874E4}"/>
                </a:ext>
              </a:extLst>
            </p:cNvPr>
            <p:cNvSpPr/>
            <p:nvPr/>
          </p:nvSpPr>
          <p:spPr>
            <a:xfrm>
              <a:off x="0" y="0"/>
              <a:ext cx="1867043" cy="357597"/>
            </a:xfrm>
            <a:custGeom>
              <a:avLst/>
              <a:gdLst/>
              <a:ahLst/>
              <a:cxnLst/>
              <a:rect l="l" t="t" r="r" b="b"/>
              <a:pathLst>
                <a:path w="1867043" h="357597">
                  <a:moveTo>
                    <a:pt x="114398" y="0"/>
                  </a:moveTo>
                  <a:lnTo>
                    <a:pt x="1752644" y="0"/>
                  </a:lnTo>
                  <a:cubicBezTo>
                    <a:pt x="1815825" y="0"/>
                    <a:pt x="1867043" y="51218"/>
                    <a:pt x="1867043" y="114398"/>
                  </a:cubicBezTo>
                  <a:lnTo>
                    <a:pt x="1867043" y="243198"/>
                  </a:lnTo>
                  <a:cubicBezTo>
                    <a:pt x="1867043" y="306379"/>
                    <a:pt x="1815825" y="357597"/>
                    <a:pt x="1752644" y="357597"/>
                  </a:cubicBezTo>
                  <a:lnTo>
                    <a:pt x="114398" y="357597"/>
                  </a:lnTo>
                  <a:cubicBezTo>
                    <a:pt x="51218" y="357597"/>
                    <a:pt x="0" y="306379"/>
                    <a:pt x="0" y="243198"/>
                  </a:cubicBezTo>
                  <a:lnTo>
                    <a:pt x="0" y="114398"/>
                  </a:lnTo>
                  <a:cubicBezTo>
                    <a:pt x="0" y="51218"/>
                    <a:pt x="51218" y="0"/>
                    <a:pt x="114398" y="0"/>
                  </a:cubicBezTo>
                  <a:close/>
                </a:path>
              </a:pathLst>
            </a:custGeom>
            <a:solidFill>
              <a:srgbClr val="34AD27">
                <a:alpha val="64706"/>
              </a:srgbClr>
            </a:solidFill>
          </p:spPr>
          <p:txBody>
            <a:bodyPr/>
            <a:lstStyle/>
            <a:p>
              <a:endParaRPr lang="en-US"/>
            </a:p>
          </p:txBody>
        </p:sp>
        <p:sp>
          <p:nvSpPr>
            <p:cNvPr id="21" name="TextBox 13">
              <a:extLst>
                <a:ext uri="{FF2B5EF4-FFF2-40B4-BE49-F238E27FC236}">
                  <a16:creationId xmlns:a16="http://schemas.microsoft.com/office/drawing/2014/main" id="{70E97B8B-0E46-74D5-27A1-C91FA6DAB3C3}"/>
                </a:ext>
              </a:extLst>
            </p:cNvPr>
            <p:cNvSpPr txBox="1"/>
            <p:nvPr/>
          </p:nvSpPr>
          <p:spPr>
            <a:xfrm>
              <a:off x="0" y="-76200"/>
              <a:ext cx="1867043" cy="433797"/>
            </a:xfrm>
            <a:prstGeom prst="rect">
              <a:avLst/>
            </a:prstGeom>
          </p:spPr>
          <p:txBody>
            <a:bodyPr lIns="50800" tIns="50800" rIns="50800" bIns="50800" rtlCol="0" anchor="ctr"/>
            <a:lstStyle/>
            <a:p>
              <a:pPr algn="ctr">
                <a:lnSpc>
                  <a:spcPts val="2659"/>
                </a:lnSpc>
                <a:spcBef>
                  <a:spcPct val="0"/>
                </a:spcBef>
              </a:pPr>
              <a:endParaRPr/>
            </a:p>
          </p:txBody>
        </p:sp>
      </p:grpSp>
      <p:sp>
        <p:nvSpPr>
          <p:cNvPr id="22" name="TextBox 39">
            <a:extLst>
              <a:ext uri="{FF2B5EF4-FFF2-40B4-BE49-F238E27FC236}">
                <a16:creationId xmlns:a16="http://schemas.microsoft.com/office/drawing/2014/main" id="{19976C09-0516-F2EB-844E-7700DB2F73D4}"/>
              </a:ext>
            </a:extLst>
          </p:cNvPr>
          <p:cNvSpPr txBox="1"/>
          <p:nvPr/>
        </p:nvSpPr>
        <p:spPr>
          <a:xfrm>
            <a:off x="2103968" y="2204012"/>
            <a:ext cx="5451703" cy="524054"/>
          </a:xfrm>
          <a:prstGeom prst="rect">
            <a:avLst/>
          </a:prstGeom>
        </p:spPr>
        <p:txBody>
          <a:bodyPr wrap="square" lIns="0" tIns="0" rIns="0" bIns="0" rtlCol="0" anchor="t">
            <a:spAutoFit/>
          </a:bodyPr>
          <a:lstStyle/>
          <a:p>
            <a:pPr algn="ctr">
              <a:lnSpc>
                <a:spcPts val="4309"/>
              </a:lnSpc>
            </a:pPr>
            <a:r>
              <a:rPr lang="en-US" sz="3077" dirty="0" err="1">
                <a:solidFill>
                  <a:srgbClr val="FFFFFF"/>
                </a:solidFill>
                <a:latin typeface="Poppins Ultra-Bold"/>
              </a:rPr>
              <a:t>Graad</a:t>
            </a:r>
            <a:r>
              <a:rPr lang="en-US" sz="3077" dirty="0">
                <a:solidFill>
                  <a:srgbClr val="FFFFFF"/>
                </a:solidFill>
                <a:latin typeface="Poppins Ultra-Bold"/>
              </a:rPr>
              <a:t> 9: </a:t>
            </a:r>
            <a:r>
              <a:rPr lang="en-US" sz="3077" dirty="0" err="1">
                <a:solidFill>
                  <a:srgbClr val="FFFFFF"/>
                </a:solidFill>
                <a:latin typeface="Poppins Ultra-Bold"/>
              </a:rPr>
              <a:t>Wêreld</a:t>
            </a:r>
            <a:r>
              <a:rPr lang="en-US" sz="3077" dirty="0">
                <a:solidFill>
                  <a:srgbClr val="FFFFFF"/>
                </a:solidFill>
                <a:latin typeface="Poppins Ultra-Bold"/>
              </a:rPr>
              <a:t> van </a:t>
            </a:r>
            <a:r>
              <a:rPr lang="en-US" sz="3077" dirty="0" err="1">
                <a:solidFill>
                  <a:srgbClr val="FFFFFF"/>
                </a:solidFill>
                <a:latin typeface="Poppins Ultra-Bold"/>
              </a:rPr>
              <a:t>Werk</a:t>
            </a:r>
            <a:endParaRPr lang="en-US" sz="3077" dirty="0">
              <a:solidFill>
                <a:srgbClr val="FFFFFF"/>
              </a:solidFill>
              <a:latin typeface="Poppins Ultra-Bold"/>
            </a:endParaRPr>
          </a:p>
        </p:txBody>
      </p:sp>
      <p:grpSp>
        <p:nvGrpSpPr>
          <p:cNvPr id="23" name="Group 11">
            <a:extLst>
              <a:ext uri="{FF2B5EF4-FFF2-40B4-BE49-F238E27FC236}">
                <a16:creationId xmlns:a16="http://schemas.microsoft.com/office/drawing/2014/main" id="{0F540873-1A11-5BED-C73C-AEBBEFC30495}"/>
              </a:ext>
            </a:extLst>
          </p:cNvPr>
          <p:cNvGrpSpPr/>
          <p:nvPr/>
        </p:nvGrpSpPr>
        <p:grpSpPr>
          <a:xfrm>
            <a:off x="1508637" y="8118732"/>
            <a:ext cx="6680123" cy="777712"/>
            <a:chOff x="0" y="0"/>
            <a:chExt cx="1867043" cy="357597"/>
          </a:xfrm>
        </p:grpSpPr>
        <p:sp>
          <p:nvSpPr>
            <p:cNvPr id="24" name="Freeform 12">
              <a:extLst>
                <a:ext uri="{FF2B5EF4-FFF2-40B4-BE49-F238E27FC236}">
                  <a16:creationId xmlns:a16="http://schemas.microsoft.com/office/drawing/2014/main" id="{E36F2210-B962-78B3-A83C-D04F3722D64F}"/>
                </a:ext>
              </a:extLst>
            </p:cNvPr>
            <p:cNvSpPr/>
            <p:nvPr/>
          </p:nvSpPr>
          <p:spPr>
            <a:xfrm>
              <a:off x="0" y="0"/>
              <a:ext cx="1867043" cy="357597"/>
            </a:xfrm>
            <a:custGeom>
              <a:avLst/>
              <a:gdLst/>
              <a:ahLst/>
              <a:cxnLst/>
              <a:rect l="l" t="t" r="r" b="b"/>
              <a:pathLst>
                <a:path w="1867043" h="357597">
                  <a:moveTo>
                    <a:pt x="114398" y="0"/>
                  </a:moveTo>
                  <a:lnTo>
                    <a:pt x="1752644" y="0"/>
                  </a:lnTo>
                  <a:cubicBezTo>
                    <a:pt x="1815825" y="0"/>
                    <a:pt x="1867043" y="51218"/>
                    <a:pt x="1867043" y="114398"/>
                  </a:cubicBezTo>
                  <a:lnTo>
                    <a:pt x="1867043" y="243198"/>
                  </a:lnTo>
                  <a:cubicBezTo>
                    <a:pt x="1867043" y="306379"/>
                    <a:pt x="1815825" y="357597"/>
                    <a:pt x="1752644" y="357597"/>
                  </a:cubicBezTo>
                  <a:lnTo>
                    <a:pt x="114398" y="357597"/>
                  </a:lnTo>
                  <a:cubicBezTo>
                    <a:pt x="51218" y="357597"/>
                    <a:pt x="0" y="306379"/>
                    <a:pt x="0" y="243198"/>
                  </a:cubicBezTo>
                  <a:lnTo>
                    <a:pt x="0" y="114398"/>
                  </a:lnTo>
                  <a:cubicBezTo>
                    <a:pt x="0" y="51218"/>
                    <a:pt x="51218" y="0"/>
                    <a:pt x="114398" y="0"/>
                  </a:cubicBezTo>
                  <a:close/>
                </a:path>
              </a:pathLst>
            </a:custGeom>
            <a:solidFill>
              <a:srgbClr val="34AD27">
                <a:alpha val="64706"/>
              </a:srgbClr>
            </a:solidFill>
          </p:spPr>
          <p:txBody>
            <a:bodyPr/>
            <a:lstStyle/>
            <a:p>
              <a:endParaRPr lang="en-US"/>
            </a:p>
          </p:txBody>
        </p:sp>
        <p:sp>
          <p:nvSpPr>
            <p:cNvPr id="25" name="TextBox 13">
              <a:extLst>
                <a:ext uri="{FF2B5EF4-FFF2-40B4-BE49-F238E27FC236}">
                  <a16:creationId xmlns:a16="http://schemas.microsoft.com/office/drawing/2014/main" id="{E3524690-3977-2B62-6894-C518B326A09C}"/>
                </a:ext>
              </a:extLst>
            </p:cNvPr>
            <p:cNvSpPr txBox="1"/>
            <p:nvPr/>
          </p:nvSpPr>
          <p:spPr>
            <a:xfrm>
              <a:off x="0" y="-76200"/>
              <a:ext cx="1867043" cy="433797"/>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39">
            <a:extLst>
              <a:ext uri="{FF2B5EF4-FFF2-40B4-BE49-F238E27FC236}">
                <a16:creationId xmlns:a16="http://schemas.microsoft.com/office/drawing/2014/main" id="{BEEC9CFB-BF51-7961-2401-41ED4C406DF2}"/>
              </a:ext>
            </a:extLst>
          </p:cNvPr>
          <p:cNvSpPr txBox="1"/>
          <p:nvPr/>
        </p:nvSpPr>
        <p:spPr>
          <a:xfrm>
            <a:off x="2103968" y="8221798"/>
            <a:ext cx="5451703" cy="524054"/>
          </a:xfrm>
          <a:prstGeom prst="rect">
            <a:avLst/>
          </a:prstGeom>
        </p:spPr>
        <p:txBody>
          <a:bodyPr wrap="square" lIns="0" tIns="0" rIns="0" bIns="0" rtlCol="0" anchor="t">
            <a:spAutoFit/>
          </a:bodyPr>
          <a:lstStyle/>
          <a:p>
            <a:pPr algn="ctr">
              <a:lnSpc>
                <a:spcPts val="4309"/>
              </a:lnSpc>
            </a:pPr>
            <a:r>
              <a:rPr lang="en-US" sz="3077" dirty="0" err="1">
                <a:solidFill>
                  <a:srgbClr val="FFFFFF"/>
                </a:solidFill>
                <a:latin typeface="Poppins Ultra-Bold"/>
              </a:rPr>
              <a:t>Kwartaal</a:t>
            </a:r>
            <a:r>
              <a:rPr lang="en-US" sz="3077" dirty="0">
                <a:solidFill>
                  <a:srgbClr val="FFFFFF"/>
                </a:solidFill>
                <a:latin typeface="Poppins Ultra-Bold"/>
              </a:rPr>
              <a:t> 2: Les 1</a:t>
            </a:r>
          </a:p>
        </p:txBody>
      </p:sp>
      <p:pic>
        <p:nvPicPr>
          <p:cNvPr id="28" name="Picture 27" descr="A logo with a person in the middle&#10;&#10;Description automatically generated">
            <a:extLst>
              <a:ext uri="{FF2B5EF4-FFF2-40B4-BE49-F238E27FC236}">
                <a16:creationId xmlns:a16="http://schemas.microsoft.com/office/drawing/2014/main" id="{5D225784-E9F0-A6DF-9A67-3ED8435423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2EE73701-0111-2581-A591-633AB1BB8E6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2" name="TextBox 2"/>
          <p:cNvSpPr txBox="1"/>
          <p:nvPr/>
        </p:nvSpPr>
        <p:spPr>
          <a:xfrm>
            <a:off x="838200" y="3848100"/>
            <a:ext cx="8839200" cy="4355680"/>
          </a:xfrm>
          <a:prstGeom prst="rect">
            <a:avLst/>
          </a:prstGeom>
        </p:spPr>
        <p:txBody>
          <a:bodyPr wrap="square" lIns="0" tIns="0" rIns="0" bIns="0" rtlCol="0" anchor="t">
            <a:spAutoFit/>
          </a:bodyPr>
          <a:lstStyle/>
          <a:p>
            <a:pPr>
              <a:lnSpc>
                <a:spcPct val="150000"/>
              </a:lnSpc>
              <a:spcBef>
                <a:spcPct val="0"/>
              </a:spcBef>
            </a:pPr>
            <a:r>
              <a:rPr lang="nl-NL" sz="3200" b="1" dirty="0"/>
              <a:t>In hierdie les sal jy:</a:t>
            </a:r>
          </a:p>
          <a:p>
            <a:pPr marL="342900" indent="-342900">
              <a:lnSpc>
                <a:spcPct val="150000"/>
              </a:lnSpc>
              <a:spcBef>
                <a:spcPct val="0"/>
              </a:spcBef>
              <a:buFont typeface="Arial" panose="020B0604020202020204" pitchFamily="34" charset="0"/>
              <a:buChar char="•"/>
            </a:pPr>
            <a:r>
              <a:rPr lang="en-US" sz="3200" b="1" dirty="0"/>
              <a:t>Die </a:t>
            </a:r>
            <a:r>
              <a:rPr lang="en-US" sz="3200" b="1" dirty="0" err="1"/>
              <a:t>opsies</a:t>
            </a:r>
            <a:r>
              <a:rPr lang="en-US" sz="3200" b="1" dirty="0"/>
              <a:t> </a:t>
            </a:r>
            <a:r>
              <a:rPr lang="en-US" sz="3200" b="1" dirty="0" err="1"/>
              <a:t>ná</a:t>
            </a:r>
            <a:r>
              <a:rPr lang="en-US" sz="3200" b="1" dirty="0"/>
              <a:t> die </a:t>
            </a:r>
            <a:r>
              <a:rPr lang="en-US" sz="3200" b="1" dirty="0" err="1"/>
              <a:t>voltooiing</a:t>
            </a:r>
            <a:r>
              <a:rPr lang="en-US" sz="3200" b="1" dirty="0"/>
              <a:t> van </a:t>
            </a:r>
            <a:r>
              <a:rPr lang="en-US" sz="3200" b="1" dirty="0" err="1"/>
              <a:t>graad</a:t>
            </a:r>
            <a:r>
              <a:rPr lang="en-US" sz="3200" b="1" dirty="0"/>
              <a:t> 9 </a:t>
            </a:r>
            <a:r>
              <a:rPr lang="en-US" sz="3200" b="1" dirty="0" err="1"/>
              <a:t>verken</a:t>
            </a:r>
            <a:r>
              <a:rPr lang="en-GB" sz="3200" b="1" dirty="0"/>
              <a:t>: </a:t>
            </a:r>
          </a:p>
          <a:p>
            <a:pPr marL="800100" lvl="1" indent="-342900">
              <a:lnSpc>
                <a:spcPct val="150000"/>
              </a:lnSpc>
              <a:spcBef>
                <a:spcPct val="0"/>
              </a:spcBef>
              <a:buFont typeface="Arial" panose="020B0604020202020204" pitchFamily="34" charset="0"/>
              <a:buChar char="•"/>
            </a:pPr>
            <a:r>
              <a:rPr lang="en-GB" sz="3200" b="1" dirty="0" err="1"/>
              <a:t>Nasionale</a:t>
            </a:r>
            <a:r>
              <a:rPr lang="en-GB" sz="3200" b="1" dirty="0"/>
              <a:t> Senior </a:t>
            </a:r>
            <a:r>
              <a:rPr lang="en-GB" sz="3200" b="1" dirty="0" err="1"/>
              <a:t>Sertifikaat</a:t>
            </a:r>
            <a:r>
              <a:rPr lang="en-GB" sz="3200" b="1" dirty="0"/>
              <a:t> (</a:t>
            </a:r>
            <a:r>
              <a:rPr lang="en-GB" sz="3200" b="1" dirty="0" err="1"/>
              <a:t>NSS</a:t>
            </a:r>
            <a:r>
              <a:rPr lang="en-GB" sz="3200" b="1" dirty="0"/>
              <a:t>: Grade 10–12) </a:t>
            </a:r>
            <a:r>
              <a:rPr lang="en-GB" sz="3200" b="1" dirty="0" err="1"/>
              <a:t>en</a:t>
            </a:r>
            <a:r>
              <a:rPr lang="en-GB" sz="3200" b="1" dirty="0"/>
              <a:t> </a:t>
            </a:r>
          </a:p>
          <a:p>
            <a:pPr marL="800100" lvl="1" indent="-342900">
              <a:lnSpc>
                <a:spcPct val="150000"/>
              </a:lnSpc>
              <a:spcBef>
                <a:spcPct val="0"/>
              </a:spcBef>
              <a:buFont typeface="Arial" panose="020B0604020202020204" pitchFamily="34" charset="0"/>
              <a:buChar char="•"/>
            </a:pPr>
            <a:r>
              <a:rPr lang="en-GB" sz="3200" b="1" dirty="0" err="1"/>
              <a:t>Nasionale</a:t>
            </a:r>
            <a:r>
              <a:rPr lang="en-GB" sz="3200" b="1" dirty="0"/>
              <a:t> </a:t>
            </a:r>
            <a:r>
              <a:rPr lang="en-GB" sz="3200" b="1" dirty="0" err="1"/>
              <a:t>Sertifikaat</a:t>
            </a:r>
            <a:r>
              <a:rPr lang="en-GB" sz="3200" b="1" dirty="0"/>
              <a:t> (</a:t>
            </a:r>
            <a:r>
              <a:rPr lang="en-GB" sz="3200" b="1" dirty="0" err="1"/>
              <a:t>Beroepsgerig</a:t>
            </a:r>
            <a:r>
              <a:rPr lang="en-GB" sz="3200" b="1" dirty="0"/>
              <a:t>) (</a:t>
            </a:r>
            <a:r>
              <a:rPr lang="en-GB" sz="3200" b="1" dirty="0" err="1"/>
              <a:t>NSB</a:t>
            </a:r>
            <a:r>
              <a:rPr lang="en-GB" sz="3200" b="1" dirty="0"/>
              <a:t>: </a:t>
            </a:r>
            <a:r>
              <a:rPr lang="en-GB" sz="3200" b="1" dirty="0" err="1"/>
              <a:t>TBOO-kolleges</a:t>
            </a:r>
            <a:r>
              <a:rPr lang="en-GB" sz="3200" b="1" dirty="0"/>
              <a:t>) </a:t>
            </a:r>
            <a:r>
              <a:rPr lang="en-GB" sz="3200" b="1" dirty="0" err="1"/>
              <a:t>kwalifikasies</a:t>
            </a:r>
            <a:r>
              <a:rPr lang="en-GB" sz="3200" b="1" dirty="0"/>
              <a:t>.</a:t>
            </a:r>
          </a:p>
        </p:txBody>
      </p:sp>
      <p:sp>
        <p:nvSpPr>
          <p:cNvPr id="9" name="TextBox 9"/>
          <p:cNvSpPr txBox="1"/>
          <p:nvPr/>
        </p:nvSpPr>
        <p:spPr>
          <a:xfrm>
            <a:off x="838200" y="2499230"/>
            <a:ext cx="7353301" cy="1231106"/>
          </a:xfrm>
          <a:prstGeom prst="rect">
            <a:avLst/>
          </a:prstGeom>
        </p:spPr>
        <p:txBody>
          <a:bodyPr wrap="square" lIns="0" tIns="0" rIns="0" bIns="0" rtlCol="0" anchor="t">
            <a:spAutoFit/>
          </a:bodyPr>
          <a:lstStyle/>
          <a:p>
            <a:pPr>
              <a:spcBef>
                <a:spcPct val="0"/>
              </a:spcBef>
            </a:pPr>
            <a:r>
              <a:rPr lang="en-US" sz="8000">
                <a:latin typeface="Poppins Ultra-Bold"/>
              </a:rPr>
              <a:t>Leerdoelwit</a:t>
            </a:r>
            <a:endParaRPr lang="en-US" sz="8000" dirty="0">
              <a:latin typeface="Poppins Ultra-Bold"/>
            </a:endParaRPr>
          </a:p>
        </p:txBody>
      </p:sp>
      <p:sp>
        <p:nvSpPr>
          <p:cNvPr id="15" name="Rectangle 14">
            <a:extLst>
              <a:ext uri="{FF2B5EF4-FFF2-40B4-BE49-F238E27FC236}">
                <a16:creationId xmlns:a16="http://schemas.microsoft.com/office/drawing/2014/main" id="{832C4C05-8DE4-3F0A-E799-A1F30F5B98CF}"/>
              </a:ext>
            </a:extLst>
          </p:cNvPr>
          <p:cNvSpPr/>
          <p:nvPr/>
        </p:nvSpPr>
        <p:spPr>
          <a:xfrm>
            <a:off x="9906000" y="0"/>
            <a:ext cx="8382000" cy="10287000"/>
          </a:xfrm>
          <a:prstGeom prst="rect">
            <a:avLst/>
          </a:prstGeom>
          <a:solidFill>
            <a:srgbClr val="7CCA73">
              <a:alpha val="65000"/>
            </a:srgbClr>
          </a:solidFill>
          <a:ln>
            <a:solidFill>
              <a:srgbClr val="7CCA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person holding a diploma&#10;&#10;Description automatically generated">
            <a:extLst>
              <a:ext uri="{FF2B5EF4-FFF2-40B4-BE49-F238E27FC236}">
                <a16:creationId xmlns:a16="http://schemas.microsoft.com/office/drawing/2014/main" id="{53928B63-2045-B251-3D2E-BFD76A622BCA}"/>
              </a:ext>
            </a:extLst>
          </p:cNvPr>
          <p:cNvPicPr>
            <a:picLocks noChangeAspect="1"/>
          </p:cNvPicPr>
          <p:nvPr/>
        </p:nvPicPr>
        <p:blipFill rotWithShape="1">
          <a:blip r:embed="rId4">
            <a:extLst>
              <a:ext uri="{28A0092B-C50C-407E-A947-70E740481C1C}">
                <a14:useLocalDpi xmlns:a14="http://schemas.microsoft.com/office/drawing/2010/main" val="0"/>
              </a:ext>
            </a:extLst>
          </a:blip>
          <a:srcRect r="38555"/>
          <a:stretch/>
        </p:blipFill>
        <p:spPr>
          <a:xfrm>
            <a:off x="10491768" y="-952500"/>
            <a:ext cx="7210464" cy="11734800"/>
          </a:xfrm>
          <a:prstGeom prst="rect">
            <a:avLst/>
          </a:prstGeom>
        </p:spPr>
      </p:pic>
      <p:pic>
        <p:nvPicPr>
          <p:cNvPr id="19" name="Picture 18" descr="A logo with a person in the middle&#10;&#10;Description automatically generated">
            <a:extLst>
              <a:ext uri="{FF2B5EF4-FFF2-40B4-BE49-F238E27FC236}">
                <a16:creationId xmlns:a16="http://schemas.microsoft.com/office/drawing/2014/main" id="{D7256D06-5A20-8192-08B3-8253942784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
            <a:extLst>
              <a:ext uri="{FF2B5EF4-FFF2-40B4-BE49-F238E27FC236}">
                <a16:creationId xmlns:a16="http://schemas.microsoft.com/office/drawing/2014/main" id="{62E26DF4-0419-DEC6-9DF1-C7A7A2B9F9E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p:cNvGrpSpPr/>
          <p:nvPr/>
        </p:nvGrpSpPr>
        <p:grpSpPr>
          <a:xfrm>
            <a:off x="1143000" y="947448"/>
            <a:ext cx="15810403" cy="2211627"/>
            <a:chOff x="0" y="0"/>
            <a:chExt cx="4698794" cy="1148549"/>
          </a:xfrm>
        </p:grpSpPr>
        <p:sp>
          <p:nvSpPr>
            <p:cNvPr id="12" name="Freeform 12"/>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574648" y="1348888"/>
            <a:ext cx="14754693" cy="1343060"/>
          </a:xfrm>
          <a:prstGeom prst="rect">
            <a:avLst/>
          </a:prstGeom>
        </p:spPr>
        <p:txBody>
          <a:bodyPr wrap="square" lIns="0" tIns="0" rIns="0" bIns="0" rtlCol="0" anchor="t">
            <a:spAutoFit/>
          </a:bodyPr>
          <a:lstStyle/>
          <a:p>
            <a:pPr algn="ctr">
              <a:lnSpc>
                <a:spcPts val="11508"/>
              </a:lnSpc>
            </a:pPr>
            <a:r>
              <a:rPr lang="en-US" sz="6600" dirty="0" err="1">
                <a:solidFill>
                  <a:schemeClr val="bg1"/>
                </a:solidFill>
                <a:latin typeface="Poppins Ultra-Bold"/>
              </a:rPr>
              <a:t>Fases</a:t>
            </a:r>
            <a:r>
              <a:rPr lang="en-US" sz="6600" dirty="0">
                <a:solidFill>
                  <a:schemeClr val="bg1"/>
                </a:solidFill>
                <a:latin typeface="Poppins Ultra-Bold"/>
              </a:rPr>
              <a:t> van </a:t>
            </a:r>
            <a:r>
              <a:rPr lang="en-US" sz="6600" dirty="0" err="1">
                <a:solidFill>
                  <a:schemeClr val="bg1"/>
                </a:solidFill>
                <a:latin typeface="Poppins Ultra-Bold"/>
              </a:rPr>
              <a:t>Onderwys</a:t>
            </a:r>
            <a:endParaRPr lang="en-US" sz="6600" dirty="0">
              <a:solidFill>
                <a:schemeClr val="bg1"/>
              </a:solidFill>
              <a:latin typeface="Poppins Ultra-Bold"/>
            </a:endParaRPr>
          </a:p>
        </p:txBody>
      </p:sp>
      <p:sp>
        <p:nvSpPr>
          <p:cNvPr id="18" name="Right Brace 17">
            <a:extLst>
              <a:ext uri="{FF2B5EF4-FFF2-40B4-BE49-F238E27FC236}">
                <a16:creationId xmlns:a16="http://schemas.microsoft.com/office/drawing/2014/main" id="{EBEBDE1D-BB2D-F0BD-44EB-103E53A592C0}"/>
              </a:ext>
            </a:extLst>
          </p:cNvPr>
          <p:cNvSpPr/>
          <p:nvPr/>
        </p:nvSpPr>
        <p:spPr>
          <a:xfrm>
            <a:off x="11545472" y="3545860"/>
            <a:ext cx="691954" cy="3500813"/>
          </a:xfrm>
          <a:prstGeom prst="rightBrace">
            <a:avLst/>
          </a:prstGeom>
          <a:ln w="12700">
            <a:solidFill>
              <a:schemeClr val="tx1"/>
            </a:solidFill>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ight Brace 18">
            <a:extLst>
              <a:ext uri="{FF2B5EF4-FFF2-40B4-BE49-F238E27FC236}">
                <a16:creationId xmlns:a16="http://schemas.microsoft.com/office/drawing/2014/main" id="{59032235-072A-4D8B-55A1-586B48FE9739}"/>
              </a:ext>
            </a:extLst>
          </p:cNvPr>
          <p:cNvSpPr/>
          <p:nvPr/>
        </p:nvSpPr>
        <p:spPr>
          <a:xfrm>
            <a:off x="11615736" y="7496833"/>
            <a:ext cx="551425" cy="897299"/>
          </a:xfrm>
          <a:prstGeom prst="rightBrace">
            <a:avLst/>
          </a:prstGeom>
          <a:ln w="12700"/>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Right Brace 19">
            <a:extLst>
              <a:ext uri="{FF2B5EF4-FFF2-40B4-BE49-F238E27FC236}">
                <a16:creationId xmlns:a16="http://schemas.microsoft.com/office/drawing/2014/main" id="{3ECD65EA-9F69-5D85-F112-68EC29AC656E}"/>
              </a:ext>
            </a:extLst>
          </p:cNvPr>
          <p:cNvSpPr/>
          <p:nvPr/>
        </p:nvSpPr>
        <p:spPr>
          <a:xfrm>
            <a:off x="11545472" y="8871541"/>
            <a:ext cx="691955" cy="897299"/>
          </a:xfrm>
          <a:prstGeom prst="rightBrace">
            <a:avLst/>
          </a:prstGeom>
          <a:ln w="12700"/>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4" name="Picture 23" descr="A logo with a person in the middle&#10;&#10;Description automatically generated">
            <a:extLst>
              <a:ext uri="{FF2B5EF4-FFF2-40B4-BE49-F238E27FC236}">
                <a16:creationId xmlns:a16="http://schemas.microsoft.com/office/drawing/2014/main" id="{A3001C4E-1189-4461-1D47-FDA0BBD43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 1">
            <a:extLst>
              <a:ext uri="{FF2B5EF4-FFF2-40B4-BE49-F238E27FC236}">
                <a16:creationId xmlns:a16="http://schemas.microsoft.com/office/drawing/2014/main" id="{CE8F8DEB-A7D1-AA6C-FCF7-47A8676B287E}"/>
              </a:ext>
            </a:extLst>
          </p:cNvPr>
          <p:cNvGraphicFramePr/>
          <p:nvPr>
            <p:extLst>
              <p:ext uri="{D42A27DB-BD31-4B8C-83A1-F6EECF244321}">
                <p14:modId xmlns:p14="http://schemas.microsoft.com/office/powerpoint/2010/main" val="3065126724"/>
              </p:ext>
            </p:extLst>
          </p:nvPr>
        </p:nvGraphicFramePr>
        <p:xfrm>
          <a:off x="1056543" y="3359326"/>
          <a:ext cx="10477500" cy="65341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 Box 2">
            <a:extLst>
              <a:ext uri="{FF2B5EF4-FFF2-40B4-BE49-F238E27FC236}">
                <a16:creationId xmlns:a16="http://schemas.microsoft.com/office/drawing/2014/main" id="{175F4428-2E30-923A-F322-DC455D951771}"/>
              </a:ext>
            </a:extLst>
          </p:cNvPr>
          <p:cNvSpPr txBox="1">
            <a:spLocks noChangeArrowheads="1"/>
          </p:cNvSpPr>
          <p:nvPr/>
        </p:nvSpPr>
        <p:spPr bwMode="auto">
          <a:xfrm>
            <a:off x="12444788" y="4464636"/>
            <a:ext cx="4522470" cy="1550671"/>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800"/>
              </a:spcAft>
            </a:pPr>
            <a:r>
              <a:rPr lang="en-US" sz="2400" b="1" kern="100" dirty="0" err="1">
                <a:effectLst/>
                <a:latin typeface="Calibri" panose="020F0502020204030204" pitchFamily="34" charset="0"/>
                <a:ea typeface="Aptos" panose="020B0004020202020204" pitchFamily="34" charset="0"/>
                <a:cs typeface="Times New Roman" panose="02020603050405020304" pitchFamily="18" charset="0"/>
              </a:rPr>
              <a:t>Verpligtend</a:t>
            </a: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Voltooi</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alle grade om 'n</a:t>
            </a:r>
            <a:r>
              <a:rPr lang="en-US" sz="2400" i="1"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i="1" kern="100" dirty="0" err="1">
                <a:effectLst/>
                <a:latin typeface="Calibri" panose="020F0502020204030204" pitchFamily="34" charset="0"/>
                <a:ea typeface="Aptos" panose="020B0004020202020204" pitchFamily="34" charset="0"/>
                <a:cs typeface="Times New Roman" panose="02020603050405020304" pitchFamily="18" charset="0"/>
              </a:rPr>
              <a:t>Algemene</a:t>
            </a:r>
            <a:r>
              <a:rPr lang="en-US" sz="2400" i="1"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i="1" kern="100" dirty="0" err="1">
                <a:effectLst/>
                <a:latin typeface="Calibri" panose="020F0502020204030204" pitchFamily="34" charset="0"/>
                <a:ea typeface="Aptos" panose="020B0004020202020204" pitchFamily="34" charset="0"/>
                <a:cs typeface="Times New Roman" panose="02020603050405020304" pitchFamily="18" charset="0"/>
              </a:rPr>
              <a:t>Onderwyssertifikaat</a:t>
            </a:r>
            <a:r>
              <a:rPr lang="en-US" sz="2400" i="1" kern="100" dirty="0">
                <a:effectLst/>
                <a:latin typeface="Calibri" panose="020F0502020204030204" pitchFamily="34" charset="0"/>
                <a:ea typeface="Aptos" panose="020B0004020202020204" pitchFamily="34" charset="0"/>
                <a:cs typeface="Times New Roman" panose="02020603050405020304" pitchFamily="18" charset="0"/>
              </a:rPr>
              <a:t> (AOS)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verwerf</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Box 2">
            <a:extLst>
              <a:ext uri="{FF2B5EF4-FFF2-40B4-BE49-F238E27FC236}">
                <a16:creationId xmlns:a16="http://schemas.microsoft.com/office/drawing/2014/main" id="{2082CF78-C50E-6455-7B1B-A9E3774F7445}"/>
              </a:ext>
            </a:extLst>
          </p:cNvPr>
          <p:cNvSpPr txBox="1">
            <a:spLocks noChangeArrowheads="1"/>
          </p:cNvSpPr>
          <p:nvPr/>
        </p:nvSpPr>
        <p:spPr bwMode="auto">
          <a:xfrm>
            <a:off x="12476922" y="7351495"/>
            <a:ext cx="5157413" cy="1395908"/>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800"/>
              </a:spcAft>
            </a:pPr>
            <a:r>
              <a:rPr lang="en-US" sz="2400" b="1" kern="100" dirty="0" err="1">
                <a:effectLst/>
                <a:latin typeface="Calibri" panose="020F0502020204030204" pitchFamily="34" charset="0"/>
                <a:ea typeface="Aptos" panose="020B0004020202020204" pitchFamily="34" charset="0"/>
                <a:cs typeface="Times New Roman" panose="02020603050405020304" pitchFamily="18" charset="0"/>
              </a:rPr>
              <a:t>Opsioneel</a:t>
            </a: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Slaag</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Graad</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12 om </a:t>
            </a:r>
            <a:r>
              <a:rPr lang="en-US" sz="2400" i="1" kern="100" dirty="0" err="1">
                <a:effectLst/>
                <a:latin typeface="Calibri" panose="020F0502020204030204" pitchFamily="34" charset="0"/>
                <a:ea typeface="Aptos" panose="020B0004020202020204" pitchFamily="34" charset="0"/>
                <a:cs typeface="Times New Roman" panose="02020603050405020304" pitchFamily="18" charset="0"/>
              </a:rPr>
              <a:t>Nasionale</a:t>
            </a:r>
            <a:r>
              <a:rPr lang="en-US" sz="2400" i="1" kern="100" dirty="0">
                <a:effectLst/>
                <a:latin typeface="Calibri" panose="020F0502020204030204" pitchFamily="34" charset="0"/>
                <a:ea typeface="Aptos" panose="020B0004020202020204" pitchFamily="34" charset="0"/>
                <a:cs typeface="Times New Roman" panose="02020603050405020304" pitchFamily="18" charset="0"/>
              </a:rPr>
              <a:t> Senior </a:t>
            </a:r>
            <a:r>
              <a:rPr lang="en-US" sz="2400" i="1" kern="100" dirty="0" err="1">
                <a:effectLst/>
                <a:latin typeface="Calibri" panose="020F0502020204030204" pitchFamily="34" charset="0"/>
                <a:ea typeface="Aptos" panose="020B0004020202020204" pitchFamily="34" charset="0"/>
                <a:cs typeface="Times New Roman" panose="02020603050405020304" pitchFamily="18" charset="0"/>
              </a:rPr>
              <a:t>Sertifikaat</a:t>
            </a:r>
            <a:r>
              <a:rPr lang="en-US" sz="2400" i="1"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err="1">
                <a:effectLst/>
                <a:latin typeface="Calibri" panose="020F0502020204030204" pitchFamily="34" charset="0"/>
                <a:ea typeface="Aptos" panose="020B0004020202020204" pitchFamily="34" charset="0"/>
                <a:cs typeface="Times New Roman" panose="02020603050405020304" pitchFamily="18" charset="0"/>
              </a:rPr>
              <a:t>verwerf</a:t>
            </a:r>
            <a:r>
              <a:rPr lang="en-US" sz="24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 Box 2">
            <a:extLst>
              <a:ext uri="{FF2B5EF4-FFF2-40B4-BE49-F238E27FC236}">
                <a16:creationId xmlns:a16="http://schemas.microsoft.com/office/drawing/2014/main" id="{FB205AC7-653F-97B4-16E5-7378787DBBE2}"/>
              </a:ext>
            </a:extLst>
          </p:cNvPr>
          <p:cNvSpPr txBox="1">
            <a:spLocks noChangeArrowheads="1"/>
          </p:cNvSpPr>
          <p:nvPr/>
        </p:nvSpPr>
        <p:spPr bwMode="auto">
          <a:xfrm>
            <a:off x="12590586" y="8747403"/>
            <a:ext cx="4504974" cy="1186326"/>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800"/>
              </a:spcAft>
            </a:pPr>
            <a:r>
              <a:rPr lang="en-US" sz="2400" b="1" kern="100">
                <a:effectLst/>
                <a:latin typeface="Calibri" panose="020F0502020204030204" pitchFamily="34" charset="0"/>
                <a:ea typeface="Aptos" panose="020B0004020202020204" pitchFamily="34" charset="0"/>
                <a:cs typeface="Times New Roman" panose="02020603050405020304" pitchFamily="18" charset="0"/>
              </a:rPr>
              <a:t>Opsioneel: </a:t>
            </a:r>
            <a:r>
              <a:rPr lang="en-US" sz="2400" kern="100">
                <a:effectLst/>
                <a:latin typeface="Calibri" panose="020F0502020204030204" pitchFamily="34" charset="0"/>
                <a:ea typeface="Aptos" panose="020B0004020202020204" pitchFamily="34" charset="0"/>
                <a:cs typeface="Times New Roman" panose="02020603050405020304" pitchFamily="18" charset="0"/>
              </a:rPr>
              <a:t>Vereis gewoonlik die </a:t>
            </a:r>
            <a:r>
              <a:rPr lang="en-US" sz="2400" i="1" kern="100">
                <a:effectLst/>
                <a:latin typeface="Calibri" panose="020F0502020204030204" pitchFamily="34" charset="0"/>
                <a:ea typeface="Aptos" panose="020B0004020202020204" pitchFamily="34" charset="0"/>
                <a:cs typeface="Times New Roman" panose="02020603050405020304" pitchFamily="18" charset="0"/>
              </a:rPr>
              <a:t>Nasionale Senior Sertifikaat.</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95A283-B90B-BC49-6D73-15A252A419CC}"/>
            </a:ext>
          </a:extLst>
        </p:cNvPr>
        <p:cNvGrpSpPr/>
        <p:nvPr/>
      </p:nvGrpSpPr>
      <p:grpSpPr>
        <a:xfrm>
          <a:off x="0" y="0"/>
          <a:ext cx="0" cy="0"/>
          <a:chOff x="0" y="0"/>
          <a:chExt cx="0" cy="0"/>
        </a:xfrm>
      </p:grpSpPr>
      <p:sp>
        <p:nvSpPr>
          <p:cNvPr id="8" name="Freeform 2">
            <a:extLst>
              <a:ext uri="{FF2B5EF4-FFF2-40B4-BE49-F238E27FC236}">
                <a16:creationId xmlns:a16="http://schemas.microsoft.com/office/drawing/2014/main" id="{985123F0-215A-12D1-500B-BA03D6D8004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5" name="Group 2">
            <a:extLst>
              <a:ext uri="{FF2B5EF4-FFF2-40B4-BE49-F238E27FC236}">
                <a16:creationId xmlns:a16="http://schemas.microsoft.com/office/drawing/2014/main" id="{6D937B51-78D3-7CA1-3616-21E2B6778010}"/>
              </a:ext>
            </a:extLst>
          </p:cNvPr>
          <p:cNvGrpSpPr/>
          <p:nvPr/>
        </p:nvGrpSpPr>
        <p:grpSpPr>
          <a:xfrm>
            <a:off x="1" y="-1"/>
            <a:ext cx="18288000" cy="2247901"/>
            <a:chOff x="0" y="0"/>
            <a:chExt cx="2696579" cy="2736560"/>
          </a:xfrm>
        </p:grpSpPr>
        <p:sp>
          <p:nvSpPr>
            <p:cNvPr id="6" name="Freeform 3">
              <a:extLst>
                <a:ext uri="{FF2B5EF4-FFF2-40B4-BE49-F238E27FC236}">
                  <a16:creationId xmlns:a16="http://schemas.microsoft.com/office/drawing/2014/main" id="{BFAD3B36-E2F0-E2D4-3E1C-8C5D12506431}"/>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7" name="TextBox 4">
              <a:extLst>
                <a:ext uri="{FF2B5EF4-FFF2-40B4-BE49-F238E27FC236}">
                  <a16:creationId xmlns:a16="http://schemas.microsoft.com/office/drawing/2014/main" id="{1939FFDC-AC0A-2835-2857-1B0AA887BA2E}"/>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9" name="TextBox 9">
            <a:extLst>
              <a:ext uri="{FF2B5EF4-FFF2-40B4-BE49-F238E27FC236}">
                <a16:creationId xmlns:a16="http://schemas.microsoft.com/office/drawing/2014/main" id="{D513DDC1-B28B-780B-84BC-9602FEDB29A0}"/>
              </a:ext>
            </a:extLst>
          </p:cNvPr>
          <p:cNvSpPr txBox="1"/>
          <p:nvPr/>
        </p:nvSpPr>
        <p:spPr>
          <a:xfrm>
            <a:off x="-152400" y="766676"/>
            <a:ext cx="16916400" cy="830997"/>
          </a:xfrm>
          <a:prstGeom prst="rect">
            <a:avLst/>
          </a:prstGeom>
        </p:spPr>
        <p:txBody>
          <a:bodyPr wrap="square" lIns="0" tIns="0" rIns="0" bIns="0" rtlCol="0" anchor="t">
            <a:spAutoFit/>
          </a:bodyPr>
          <a:lstStyle/>
          <a:p>
            <a:pPr algn="ctr">
              <a:spcBef>
                <a:spcPct val="0"/>
              </a:spcBef>
            </a:pPr>
            <a:r>
              <a:rPr lang="en-US" sz="5400" dirty="0">
                <a:solidFill>
                  <a:srgbClr val="FFFFFF"/>
                </a:solidFill>
                <a:latin typeface="Poppins Ultra-Bold"/>
              </a:rPr>
              <a:t>NKR (</a:t>
            </a:r>
            <a:r>
              <a:rPr lang="en-US" sz="5400" dirty="0" err="1">
                <a:solidFill>
                  <a:srgbClr val="FFFFFF"/>
                </a:solidFill>
                <a:latin typeface="Poppins Ultra-Bold"/>
              </a:rPr>
              <a:t>Nasionale</a:t>
            </a:r>
            <a:r>
              <a:rPr lang="en-US" sz="5400" dirty="0">
                <a:solidFill>
                  <a:srgbClr val="FFFFFF"/>
                </a:solidFill>
                <a:latin typeface="Poppins Ultra-Bold"/>
              </a:rPr>
              <a:t> </a:t>
            </a:r>
            <a:r>
              <a:rPr lang="en-US" sz="5400" dirty="0" err="1">
                <a:solidFill>
                  <a:srgbClr val="FFFFFF"/>
                </a:solidFill>
                <a:latin typeface="Poppins Ultra-Bold"/>
              </a:rPr>
              <a:t>Kwalifikasieraamwerk</a:t>
            </a:r>
            <a:r>
              <a:rPr lang="en-US" sz="5400" dirty="0">
                <a:solidFill>
                  <a:srgbClr val="FFFFFF"/>
                </a:solidFill>
                <a:latin typeface="Poppins Ultra-Bold"/>
              </a:rPr>
              <a:t>) </a:t>
            </a:r>
          </a:p>
        </p:txBody>
      </p:sp>
      <p:pic>
        <p:nvPicPr>
          <p:cNvPr id="1026" name="Picture 2" descr="SAQA DEGREE VERIFICATION SERVICE PRETORIA">
            <a:extLst>
              <a:ext uri="{FF2B5EF4-FFF2-40B4-BE49-F238E27FC236}">
                <a16:creationId xmlns:a16="http://schemas.microsoft.com/office/drawing/2014/main" id="{B7300CBD-3E77-E118-66A7-E6BB0433BF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049321"/>
            <a:ext cx="5627077" cy="25546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logo with a person in the middle&#10;&#10;Description automatically generated">
            <a:extLst>
              <a:ext uri="{FF2B5EF4-FFF2-40B4-BE49-F238E27FC236}">
                <a16:creationId xmlns:a16="http://schemas.microsoft.com/office/drawing/2014/main" id="{A1FF12DD-6363-BEC2-5CD2-9D1E0FF6D8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10906A4-D7F5-22B9-BBC8-2D86A4F9FE9B}"/>
              </a:ext>
            </a:extLst>
          </p:cNvPr>
          <p:cNvSpPr/>
          <p:nvPr/>
        </p:nvSpPr>
        <p:spPr>
          <a:xfrm>
            <a:off x="3200400" y="3017665"/>
            <a:ext cx="3581400" cy="1676400"/>
          </a:xfrm>
          <a:prstGeom prst="rect">
            <a:avLst/>
          </a:prstGeom>
          <a:solidFill>
            <a:srgbClr val="F3F4EF"/>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0" b="1" dirty="0" err="1">
                <a:solidFill>
                  <a:srgbClr val="124B94"/>
                </a:solidFill>
              </a:rPr>
              <a:t>SAKO</a:t>
            </a:r>
            <a:endParaRPr lang="en-GB" sz="6000" b="1" dirty="0">
              <a:solidFill>
                <a:srgbClr val="124B94"/>
              </a:solidFill>
            </a:endParaRPr>
          </a:p>
          <a:p>
            <a:pPr algn="ctr"/>
            <a:r>
              <a:rPr lang="af-ZA" sz="2800" b="1" dirty="0">
                <a:solidFill>
                  <a:srgbClr val="124B94"/>
                </a:solidFill>
                <a:effectLst/>
                <a:latin typeface="Calibri" panose="020F0502020204030204" pitchFamily="34" charset="0"/>
                <a:ea typeface="Aptos" panose="020B0004020202020204" pitchFamily="34" charset="0"/>
              </a:rPr>
              <a:t>Suid-Afrikaanse Kwalifikasie-owerheid </a:t>
            </a:r>
            <a:endParaRPr lang="en-US" sz="6000" b="1" dirty="0">
              <a:solidFill>
                <a:srgbClr val="124B94"/>
              </a:solidFill>
            </a:endParaRPr>
          </a:p>
        </p:txBody>
      </p:sp>
      <p:pic>
        <p:nvPicPr>
          <p:cNvPr id="13" name="Picture 12">
            <a:extLst>
              <a:ext uri="{FF2B5EF4-FFF2-40B4-BE49-F238E27FC236}">
                <a16:creationId xmlns:a16="http://schemas.microsoft.com/office/drawing/2014/main" id="{EC630FCF-16E1-0510-A44A-F7045C44EEE7}"/>
              </a:ext>
            </a:extLst>
          </p:cNvPr>
          <p:cNvPicPr>
            <a:picLocks noChangeAspect="1"/>
          </p:cNvPicPr>
          <p:nvPr/>
        </p:nvPicPr>
        <p:blipFill>
          <a:blip r:embed="rId6"/>
          <a:stretch>
            <a:fillRect/>
          </a:stretch>
        </p:blipFill>
        <p:spPr>
          <a:xfrm>
            <a:off x="7459176" y="2789266"/>
            <a:ext cx="9834925" cy="6731058"/>
          </a:xfrm>
          <a:prstGeom prst="rect">
            <a:avLst/>
          </a:prstGeom>
        </p:spPr>
      </p:pic>
    </p:spTree>
    <p:extLst>
      <p:ext uri="{BB962C8B-B14F-4D97-AF65-F5344CB8AC3E}">
        <p14:creationId xmlns:p14="http://schemas.microsoft.com/office/powerpoint/2010/main" val="195275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2">
            <a:extLst>
              <a:ext uri="{FF2B5EF4-FFF2-40B4-BE49-F238E27FC236}">
                <a16:creationId xmlns:a16="http://schemas.microsoft.com/office/drawing/2014/main" id="{7486DD86-897D-9C5A-9B11-E948472287E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17" name="TextBox 17"/>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pic>
        <p:nvPicPr>
          <p:cNvPr id="2050" name="Picture 2" descr="The National Senior Certificate (NSC) | SubjeX">
            <a:extLst>
              <a:ext uri="{FF2B5EF4-FFF2-40B4-BE49-F238E27FC236}">
                <a16:creationId xmlns:a16="http://schemas.microsoft.com/office/drawing/2014/main" id="{228E0A1F-A285-A5D7-B6AD-D2B65BD799A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t="371" r="2637"/>
          <a:stretch/>
        </p:blipFill>
        <p:spPr bwMode="auto">
          <a:xfrm>
            <a:off x="1371600" y="8792"/>
            <a:ext cx="7087615" cy="1041647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o photo description available.">
            <a:extLst>
              <a:ext uri="{FF2B5EF4-FFF2-40B4-BE49-F238E27FC236}">
                <a16:creationId xmlns:a16="http://schemas.microsoft.com/office/drawing/2014/main" id="{8469DE5E-99F4-1D1E-05B0-8A1C76C8D55D}"/>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l="2597" t="1851" r="3142" b="2593"/>
          <a:stretch/>
        </p:blipFill>
        <p:spPr bwMode="auto">
          <a:xfrm>
            <a:off x="9695878" y="-31208"/>
            <a:ext cx="7220522" cy="1034941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5"/>
          <p:cNvGrpSpPr/>
          <p:nvPr/>
        </p:nvGrpSpPr>
        <p:grpSpPr>
          <a:xfrm>
            <a:off x="0" y="7918111"/>
            <a:ext cx="18288001" cy="1952035"/>
            <a:chOff x="0" y="0"/>
            <a:chExt cx="9395611" cy="897557"/>
          </a:xfrm>
        </p:grpSpPr>
        <p:sp>
          <p:nvSpPr>
            <p:cNvPr id="6" name="Freeform 6"/>
            <p:cNvSpPr/>
            <p:nvPr/>
          </p:nvSpPr>
          <p:spPr>
            <a:xfrm>
              <a:off x="0" y="0"/>
              <a:ext cx="9395611" cy="897557"/>
            </a:xfrm>
            <a:custGeom>
              <a:avLst/>
              <a:gdLst/>
              <a:ahLst/>
              <a:cxnLst/>
              <a:rect l="l" t="t" r="r" b="b"/>
              <a:pathLst>
                <a:path w="9395611" h="897557">
                  <a:moveTo>
                    <a:pt x="22733" y="0"/>
                  </a:moveTo>
                  <a:lnTo>
                    <a:pt x="9372878" y="0"/>
                  </a:lnTo>
                  <a:cubicBezTo>
                    <a:pt x="9378907" y="0"/>
                    <a:pt x="9384690" y="2395"/>
                    <a:pt x="9388952" y="6658"/>
                  </a:cubicBezTo>
                  <a:cubicBezTo>
                    <a:pt x="9393216" y="10921"/>
                    <a:pt x="9395611" y="16704"/>
                    <a:pt x="9395611" y="22733"/>
                  </a:cubicBezTo>
                  <a:lnTo>
                    <a:pt x="9395611" y="874824"/>
                  </a:lnTo>
                  <a:cubicBezTo>
                    <a:pt x="9395611" y="887379"/>
                    <a:pt x="9385433" y="897557"/>
                    <a:pt x="9372878" y="897557"/>
                  </a:cubicBezTo>
                  <a:lnTo>
                    <a:pt x="22733" y="897557"/>
                  </a:lnTo>
                  <a:cubicBezTo>
                    <a:pt x="16704" y="897557"/>
                    <a:pt x="10921" y="895162"/>
                    <a:pt x="6658" y="890899"/>
                  </a:cubicBezTo>
                  <a:cubicBezTo>
                    <a:pt x="2395" y="886635"/>
                    <a:pt x="0" y="880853"/>
                    <a:pt x="0" y="874824"/>
                  </a:cubicBezTo>
                  <a:lnTo>
                    <a:pt x="0" y="22733"/>
                  </a:lnTo>
                  <a:cubicBezTo>
                    <a:pt x="0" y="10178"/>
                    <a:pt x="10178" y="0"/>
                    <a:pt x="22733" y="0"/>
                  </a:cubicBezTo>
                  <a:close/>
                </a:path>
              </a:pathLst>
            </a:custGeom>
            <a:solidFill>
              <a:srgbClr val="34AD27">
                <a:alpha val="64706"/>
              </a:srgbClr>
            </a:solidFill>
          </p:spPr>
          <p:txBody>
            <a:bodyPr/>
            <a:lstStyle/>
            <a:p>
              <a:endParaRPr lang="en-US"/>
            </a:p>
          </p:txBody>
        </p:sp>
        <p:sp>
          <p:nvSpPr>
            <p:cNvPr id="7" name="TextBox 7"/>
            <p:cNvSpPr txBox="1"/>
            <p:nvPr/>
          </p:nvSpPr>
          <p:spPr>
            <a:xfrm>
              <a:off x="0" y="-76200"/>
              <a:ext cx="9395611" cy="973757"/>
            </a:xfrm>
            <a:prstGeom prst="rect">
              <a:avLst/>
            </a:prstGeom>
          </p:spPr>
          <p:txBody>
            <a:bodyPr lIns="50800" tIns="50800" rIns="50800" bIns="50800" rtlCol="0" anchor="ctr"/>
            <a:lstStyle/>
            <a:p>
              <a:pPr algn="ctr">
                <a:lnSpc>
                  <a:spcPts val="2659"/>
                </a:lnSpc>
                <a:spcBef>
                  <a:spcPct val="0"/>
                </a:spcBef>
              </a:pPr>
              <a:endParaRPr/>
            </a:p>
          </p:txBody>
        </p:sp>
      </p:grpSp>
      <p:sp>
        <p:nvSpPr>
          <p:cNvPr id="27" name="TextBox 27"/>
          <p:cNvSpPr txBox="1"/>
          <p:nvPr/>
        </p:nvSpPr>
        <p:spPr>
          <a:xfrm>
            <a:off x="2189714" y="7918111"/>
            <a:ext cx="14032558" cy="1633781"/>
          </a:xfrm>
          <a:prstGeom prst="rect">
            <a:avLst/>
          </a:prstGeom>
        </p:spPr>
        <p:txBody>
          <a:bodyPr wrap="square" lIns="0" tIns="0" rIns="0" bIns="0" rtlCol="0" anchor="t">
            <a:spAutoFit/>
          </a:bodyPr>
          <a:lstStyle/>
          <a:p>
            <a:pPr algn="ctr">
              <a:lnSpc>
                <a:spcPts val="13997"/>
              </a:lnSpc>
              <a:spcBef>
                <a:spcPct val="0"/>
              </a:spcBef>
            </a:pPr>
            <a:r>
              <a:rPr lang="en-US" sz="8000" dirty="0">
                <a:solidFill>
                  <a:srgbClr val="FFFFFF"/>
                </a:solidFill>
                <a:latin typeface="Poppins Ultra-Bold"/>
              </a:rPr>
              <a:t>Doel van </a:t>
            </a:r>
            <a:r>
              <a:rPr lang="en-US" sz="8000" dirty="0" err="1">
                <a:solidFill>
                  <a:srgbClr val="FFFFFF"/>
                </a:solidFill>
                <a:latin typeface="Poppins Ultra-Bold"/>
              </a:rPr>
              <a:t>Kwalifikasies</a:t>
            </a:r>
            <a:endParaRPr lang="en-US" sz="8000" dirty="0">
              <a:solidFill>
                <a:srgbClr val="FFFFFF"/>
              </a:solidFill>
              <a:latin typeface="Poppins Ultra-Bold"/>
            </a:endParaRPr>
          </a:p>
        </p:txBody>
      </p:sp>
      <p:pic>
        <p:nvPicPr>
          <p:cNvPr id="53" name="Picture 52" descr="A logo with a person in the middle&#10;&#10;Description automatically generated">
            <a:extLst>
              <a:ext uri="{FF2B5EF4-FFF2-40B4-BE49-F238E27FC236}">
                <a16:creationId xmlns:a16="http://schemas.microsoft.com/office/drawing/2014/main" id="{2F1E1C62-1451-5754-BF8F-E6B1D07471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2">
            <a:extLst>
              <a:ext uri="{FF2B5EF4-FFF2-40B4-BE49-F238E27FC236}">
                <a16:creationId xmlns:a16="http://schemas.microsoft.com/office/drawing/2014/main" id="{81A27978-7539-C8ED-9918-3DA57D25FD2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4" name="Group 4"/>
          <p:cNvGrpSpPr/>
          <p:nvPr/>
        </p:nvGrpSpPr>
        <p:grpSpPr>
          <a:xfrm>
            <a:off x="7106432" y="1028700"/>
            <a:ext cx="10724368" cy="1952035"/>
            <a:chOff x="0" y="0"/>
            <a:chExt cx="3978696" cy="897557"/>
          </a:xfrm>
        </p:grpSpPr>
        <p:sp>
          <p:nvSpPr>
            <p:cNvPr id="5" name="Freeform 5"/>
            <p:cNvSpPr/>
            <p:nvPr/>
          </p:nvSpPr>
          <p:spPr>
            <a:xfrm>
              <a:off x="0" y="0"/>
              <a:ext cx="3978696" cy="897557"/>
            </a:xfrm>
            <a:custGeom>
              <a:avLst/>
              <a:gdLst/>
              <a:ahLst/>
              <a:cxnLst/>
              <a:rect l="l" t="t" r="r" b="b"/>
              <a:pathLst>
                <a:path w="3978696" h="897557">
                  <a:moveTo>
                    <a:pt x="53683" y="0"/>
                  </a:moveTo>
                  <a:lnTo>
                    <a:pt x="3925014" y="0"/>
                  </a:lnTo>
                  <a:cubicBezTo>
                    <a:pt x="3939251" y="0"/>
                    <a:pt x="3952906" y="5656"/>
                    <a:pt x="3962973" y="15723"/>
                  </a:cubicBezTo>
                  <a:cubicBezTo>
                    <a:pt x="3973040" y="25791"/>
                    <a:pt x="3978696" y="39445"/>
                    <a:pt x="3978696" y="53683"/>
                  </a:cubicBezTo>
                  <a:lnTo>
                    <a:pt x="3978696" y="843874"/>
                  </a:lnTo>
                  <a:cubicBezTo>
                    <a:pt x="3978696" y="873522"/>
                    <a:pt x="3954662" y="897557"/>
                    <a:pt x="3925014" y="897557"/>
                  </a:cubicBezTo>
                  <a:lnTo>
                    <a:pt x="53683" y="897557"/>
                  </a:lnTo>
                  <a:cubicBezTo>
                    <a:pt x="39445" y="897557"/>
                    <a:pt x="25791" y="891901"/>
                    <a:pt x="15723" y="881833"/>
                  </a:cubicBezTo>
                  <a:cubicBezTo>
                    <a:pt x="5656" y="871766"/>
                    <a:pt x="0" y="858112"/>
                    <a:pt x="0" y="843874"/>
                  </a:cubicBezTo>
                  <a:lnTo>
                    <a:pt x="0" y="53683"/>
                  </a:lnTo>
                  <a:cubicBezTo>
                    <a:pt x="0" y="24035"/>
                    <a:pt x="24035" y="0"/>
                    <a:pt x="53683" y="0"/>
                  </a:cubicBezTo>
                  <a:close/>
                </a:path>
              </a:pathLst>
            </a:custGeom>
            <a:solidFill>
              <a:srgbClr val="34AD27">
                <a:alpha val="64706"/>
              </a:srgbClr>
            </a:solidFill>
          </p:spPr>
          <p:txBody>
            <a:bodyPr/>
            <a:lstStyle/>
            <a:p>
              <a:endParaRPr lang="en-US"/>
            </a:p>
          </p:txBody>
        </p:sp>
        <p:sp>
          <p:nvSpPr>
            <p:cNvPr id="6" name="TextBox 6"/>
            <p:cNvSpPr txBox="1"/>
            <p:nvPr/>
          </p:nvSpPr>
          <p:spPr>
            <a:xfrm>
              <a:off x="0" y="-76200"/>
              <a:ext cx="3978696" cy="973757"/>
            </a:xfrm>
            <a:prstGeom prst="rect">
              <a:avLst/>
            </a:prstGeom>
          </p:spPr>
          <p:txBody>
            <a:bodyPr lIns="50800" tIns="50800" rIns="50800" bIns="50800" rtlCol="0" anchor="ctr"/>
            <a:lstStyle/>
            <a:p>
              <a:pPr algn="ctr">
                <a:lnSpc>
                  <a:spcPts val="2659"/>
                </a:lnSpc>
                <a:spcBef>
                  <a:spcPct val="0"/>
                </a:spcBef>
              </a:pPr>
              <a:endParaRPr/>
            </a:p>
          </p:txBody>
        </p:sp>
      </p:grpSp>
      <p:sp>
        <p:nvSpPr>
          <p:cNvPr id="13" name="TextBox 13"/>
          <p:cNvSpPr txBox="1"/>
          <p:nvPr/>
        </p:nvSpPr>
        <p:spPr>
          <a:xfrm>
            <a:off x="7182632" y="1304290"/>
            <a:ext cx="10571968" cy="1519327"/>
          </a:xfrm>
          <a:prstGeom prst="rect">
            <a:avLst/>
          </a:prstGeom>
        </p:spPr>
        <p:txBody>
          <a:bodyPr wrap="square" lIns="0" tIns="0" rIns="0" bIns="0" rtlCol="0" anchor="t">
            <a:spAutoFit/>
          </a:bodyPr>
          <a:lstStyle/>
          <a:p>
            <a:pPr algn="ctr">
              <a:lnSpc>
                <a:spcPts val="11508"/>
              </a:lnSpc>
            </a:pPr>
            <a:r>
              <a:rPr lang="en-US" sz="9600" dirty="0" err="1">
                <a:solidFill>
                  <a:srgbClr val="FFFFFF"/>
                </a:solidFill>
                <a:latin typeface="Poppins Ultra-Bold"/>
              </a:rPr>
              <a:t>TBOO-Kolleges</a:t>
            </a:r>
            <a:endParaRPr lang="en-US" sz="9600" dirty="0">
              <a:solidFill>
                <a:srgbClr val="FFFFFF"/>
              </a:solidFill>
              <a:latin typeface="Poppins Ultra-Bold"/>
            </a:endParaRPr>
          </a:p>
        </p:txBody>
      </p:sp>
      <p:sp>
        <p:nvSpPr>
          <p:cNvPr id="14" name="TextBox 14"/>
          <p:cNvSpPr txBox="1"/>
          <p:nvPr/>
        </p:nvSpPr>
        <p:spPr>
          <a:xfrm>
            <a:off x="7258832" y="3501413"/>
            <a:ext cx="10571968" cy="4069127"/>
          </a:xfrm>
          <a:prstGeom prst="rect">
            <a:avLst/>
          </a:prstGeom>
        </p:spPr>
        <p:txBody>
          <a:bodyPr wrap="square" lIns="0" tIns="0" rIns="0" bIns="0" rtlCol="0" anchor="t">
            <a:spAutoFit/>
          </a:bodyPr>
          <a:lstStyle/>
          <a:p>
            <a:pPr>
              <a:lnSpc>
                <a:spcPct val="150000"/>
              </a:lnSpc>
              <a:spcBef>
                <a:spcPct val="0"/>
              </a:spcBef>
            </a:pPr>
            <a:r>
              <a:rPr lang="nl-NL" sz="3600" b="1" dirty="0">
                <a:solidFill>
                  <a:srgbClr val="000000"/>
                </a:solidFill>
              </a:rPr>
              <a:t>Tegniese Beroepsonderwys- en Opleidingskolleges</a:t>
            </a:r>
          </a:p>
          <a:p>
            <a:pPr>
              <a:lnSpc>
                <a:spcPct val="150000"/>
              </a:lnSpc>
              <a:spcBef>
                <a:spcPct val="0"/>
              </a:spcBef>
            </a:pPr>
            <a:r>
              <a:rPr lang="nl-NL" sz="3600" b="1" dirty="0">
                <a:solidFill>
                  <a:srgbClr val="000000"/>
                </a:solidFill>
              </a:rPr>
              <a:t>
</a:t>
            </a:r>
            <a:r>
              <a:rPr lang="nl-NL" sz="3600" b="1" dirty="0">
                <a:solidFill>
                  <a:srgbClr val="000000"/>
                </a:solidFill>
                <a:sym typeface="Wingdings" panose="05000000000000000000" pitchFamily="2" charset="2"/>
              </a:rPr>
              <a:t> </a:t>
            </a:r>
            <a:r>
              <a:rPr lang="nl-NL" sz="3600" dirty="0">
                <a:solidFill>
                  <a:srgbClr val="000000"/>
                </a:solidFill>
              </a:rPr>
              <a:t>Fokus op indiensneembaarheid
</a:t>
            </a:r>
            <a:r>
              <a:rPr lang="nl-NL" sz="3600" b="1" dirty="0">
                <a:solidFill>
                  <a:srgbClr val="000000"/>
                </a:solidFill>
                <a:sym typeface="Wingdings" panose="05000000000000000000" pitchFamily="2" charset="2"/>
              </a:rPr>
              <a:t> </a:t>
            </a:r>
            <a:r>
              <a:rPr lang="nl-NL" sz="3600" dirty="0">
                <a:solidFill>
                  <a:srgbClr val="000000"/>
                </a:solidFill>
              </a:rPr>
              <a:t>Kurrikulum vereis indiensopleiding
</a:t>
            </a:r>
            <a:r>
              <a:rPr lang="nl-NL" sz="3600" b="1" dirty="0">
                <a:solidFill>
                  <a:srgbClr val="000000"/>
                </a:solidFill>
                <a:sym typeface="Wingdings" panose="05000000000000000000" pitchFamily="2" charset="2"/>
              </a:rPr>
              <a:t> </a:t>
            </a:r>
            <a:r>
              <a:rPr lang="nl-NL" sz="3600" dirty="0">
                <a:solidFill>
                  <a:srgbClr val="000000"/>
                </a:solidFill>
              </a:rPr>
              <a:t>Bou ervaring vir CV</a:t>
            </a:r>
            <a:endParaRPr lang="en-US" sz="2800" dirty="0">
              <a:solidFill>
                <a:srgbClr val="000000"/>
              </a:solidFill>
            </a:endParaRPr>
          </a:p>
        </p:txBody>
      </p:sp>
      <p:pic>
        <p:nvPicPr>
          <p:cNvPr id="17" name="Picture 16" descr="A person and person working on a robot&#10;&#10;Description automatically generated">
            <a:extLst>
              <a:ext uri="{FF2B5EF4-FFF2-40B4-BE49-F238E27FC236}">
                <a16:creationId xmlns:a16="http://schemas.microsoft.com/office/drawing/2014/main" id="{7B4D5413-AC49-1318-49DC-DE4F7B19E4DA}"/>
              </a:ext>
            </a:extLst>
          </p:cNvPr>
          <p:cNvPicPr>
            <a:picLocks noChangeAspect="1"/>
          </p:cNvPicPr>
          <p:nvPr/>
        </p:nvPicPr>
        <p:blipFill rotWithShape="1">
          <a:blip r:embed="rId4">
            <a:extLst>
              <a:ext uri="{28A0092B-C50C-407E-A947-70E740481C1C}">
                <a14:useLocalDpi xmlns:a14="http://schemas.microsoft.com/office/drawing/2010/main" val="0"/>
              </a:ext>
            </a:extLst>
          </a:blip>
          <a:srcRect l="20833" t="16757"/>
          <a:stretch/>
        </p:blipFill>
        <p:spPr>
          <a:xfrm>
            <a:off x="0" y="0"/>
            <a:ext cx="6659927" cy="7002827"/>
          </a:xfrm>
          <a:prstGeom prst="rect">
            <a:avLst/>
          </a:prstGeom>
        </p:spPr>
      </p:pic>
      <p:pic>
        <p:nvPicPr>
          <p:cNvPr id="19" name="Picture 18" descr="A person writing on a paper&#10;&#10;Description automatically generated">
            <a:extLst>
              <a:ext uri="{FF2B5EF4-FFF2-40B4-BE49-F238E27FC236}">
                <a16:creationId xmlns:a16="http://schemas.microsoft.com/office/drawing/2014/main" id="{47900B18-0C41-A58E-F751-8CC5C1123394}"/>
              </a:ext>
            </a:extLst>
          </p:cNvPr>
          <p:cNvPicPr>
            <a:picLocks noChangeAspect="1"/>
          </p:cNvPicPr>
          <p:nvPr/>
        </p:nvPicPr>
        <p:blipFill rotWithShape="1">
          <a:blip r:embed="rId5">
            <a:extLst>
              <a:ext uri="{28A0092B-C50C-407E-A947-70E740481C1C}">
                <a14:useLocalDpi xmlns:a14="http://schemas.microsoft.com/office/drawing/2010/main" val="0"/>
              </a:ext>
            </a:extLst>
          </a:blip>
          <a:srcRect t="16663" b="17404"/>
          <a:stretch/>
        </p:blipFill>
        <p:spPr>
          <a:xfrm>
            <a:off x="0" y="5910743"/>
            <a:ext cx="6695096" cy="4414357"/>
          </a:xfrm>
          <a:prstGeom prst="rect">
            <a:avLst/>
          </a:prstGeom>
        </p:spPr>
      </p:pic>
      <p:pic>
        <p:nvPicPr>
          <p:cNvPr id="21" name="Picture 20" descr="A logo with a person in the middle&#10;&#10;Description automatically generated">
            <a:extLst>
              <a:ext uri="{FF2B5EF4-FFF2-40B4-BE49-F238E27FC236}">
                <a16:creationId xmlns:a16="http://schemas.microsoft.com/office/drawing/2014/main" id="{C5003894-0E2B-0335-37AB-39B36F2729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82A7B-DAF9-505B-DD43-D596D08964AD}"/>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452654C1-85D4-A176-0605-A7876810406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17" name="TextBox 17">
            <a:extLst>
              <a:ext uri="{FF2B5EF4-FFF2-40B4-BE49-F238E27FC236}">
                <a16:creationId xmlns:a16="http://schemas.microsoft.com/office/drawing/2014/main" id="{D30BD901-349D-988C-EC0E-310804E58D03}"/>
              </a:ext>
            </a:extLst>
          </p:cNvPr>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grpSp>
        <p:nvGrpSpPr>
          <p:cNvPr id="5" name="Group 5">
            <a:extLst>
              <a:ext uri="{FF2B5EF4-FFF2-40B4-BE49-F238E27FC236}">
                <a16:creationId xmlns:a16="http://schemas.microsoft.com/office/drawing/2014/main" id="{02085B99-F810-A1F2-6B8B-F5AE416317F4}"/>
              </a:ext>
            </a:extLst>
          </p:cNvPr>
          <p:cNvGrpSpPr/>
          <p:nvPr/>
        </p:nvGrpSpPr>
        <p:grpSpPr>
          <a:xfrm>
            <a:off x="0" y="8032339"/>
            <a:ext cx="18288001" cy="1952035"/>
            <a:chOff x="0" y="0"/>
            <a:chExt cx="9395611" cy="897557"/>
          </a:xfrm>
        </p:grpSpPr>
        <p:sp>
          <p:nvSpPr>
            <p:cNvPr id="6" name="Freeform 6">
              <a:extLst>
                <a:ext uri="{FF2B5EF4-FFF2-40B4-BE49-F238E27FC236}">
                  <a16:creationId xmlns:a16="http://schemas.microsoft.com/office/drawing/2014/main" id="{9DE24468-A1AA-D6BC-0DC3-808063D23DCE}"/>
                </a:ext>
              </a:extLst>
            </p:cNvPr>
            <p:cNvSpPr/>
            <p:nvPr/>
          </p:nvSpPr>
          <p:spPr>
            <a:xfrm>
              <a:off x="0" y="0"/>
              <a:ext cx="9395611" cy="897557"/>
            </a:xfrm>
            <a:custGeom>
              <a:avLst/>
              <a:gdLst/>
              <a:ahLst/>
              <a:cxnLst/>
              <a:rect l="l" t="t" r="r" b="b"/>
              <a:pathLst>
                <a:path w="9395611" h="897557">
                  <a:moveTo>
                    <a:pt x="22733" y="0"/>
                  </a:moveTo>
                  <a:lnTo>
                    <a:pt x="9372878" y="0"/>
                  </a:lnTo>
                  <a:cubicBezTo>
                    <a:pt x="9378907" y="0"/>
                    <a:pt x="9384690" y="2395"/>
                    <a:pt x="9388952" y="6658"/>
                  </a:cubicBezTo>
                  <a:cubicBezTo>
                    <a:pt x="9393216" y="10921"/>
                    <a:pt x="9395611" y="16704"/>
                    <a:pt x="9395611" y="22733"/>
                  </a:cubicBezTo>
                  <a:lnTo>
                    <a:pt x="9395611" y="874824"/>
                  </a:lnTo>
                  <a:cubicBezTo>
                    <a:pt x="9395611" y="887379"/>
                    <a:pt x="9385433" y="897557"/>
                    <a:pt x="9372878" y="897557"/>
                  </a:cubicBezTo>
                  <a:lnTo>
                    <a:pt x="22733" y="897557"/>
                  </a:lnTo>
                  <a:cubicBezTo>
                    <a:pt x="16704" y="897557"/>
                    <a:pt x="10921" y="895162"/>
                    <a:pt x="6658" y="890899"/>
                  </a:cubicBezTo>
                  <a:cubicBezTo>
                    <a:pt x="2395" y="886635"/>
                    <a:pt x="0" y="880853"/>
                    <a:pt x="0" y="874824"/>
                  </a:cubicBezTo>
                  <a:lnTo>
                    <a:pt x="0" y="22733"/>
                  </a:lnTo>
                  <a:cubicBezTo>
                    <a:pt x="0" y="10178"/>
                    <a:pt x="10178" y="0"/>
                    <a:pt x="22733" y="0"/>
                  </a:cubicBezTo>
                  <a:close/>
                </a:path>
              </a:pathLst>
            </a:custGeom>
            <a:solidFill>
              <a:srgbClr val="34AD27">
                <a:alpha val="64706"/>
              </a:srgbClr>
            </a:solidFill>
          </p:spPr>
          <p:txBody>
            <a:bodyPr/>
            <a:lstStyle/>
            <a:p>
              <a:endParaRPr lang="en-US"/>
            </a:p>
          </p:txBody>
        </p:sp>
        <p:sp>
          <p:nvSpPr>
            <p:cNvPr id="7" name="TextBox 7">
              <a:extLst>
                <a:ext uri="{FF2B5EF4-FFF2-40B4-BE49-F238E27FC236}">
                  <a16:creationId xmlns:a16="http://schemas.microsoft.com/office/drawing/2014/main" id="{C6F13F0B-62CA-D1E5-FBF9-F33EC00448C1}"/>
                </a:ext>
              </a:extLst>
            </p:cNvPr>
            <p:cNvSpPr txBox="1"/>
            <p:nvPr/>
          </p:nvSpPr>
          <p:spPr>
            <a:xfrm>
              <a:off x="0" y="-76200"/>
              <a:ext cx="9395611" cy="973757"/>
            </a:xfrm>
            <a:prstGeom prst="rect">
              <a:avLst/>
            </a:prstGeom>
          </p:spPr>
          <p:txBody>
            <a:bodyPr lIns="50800" tIns="50800" rIns="50800" bIns="50800" rtlCol="0" anchor="ctr"/>
            <a:lstStyle/>
            <a:p>
              <a:pPr algn="ctr">
                <a:lnSpc>
                  <a:spcPts val="2659"/>
                </a:lnSpc>
                <a:spcBef>
                  <a:spcPct val="0"/>
                </a:spcBef>
              </a:pPr>
              <a:endParaRPr/>
            </a:p>
          </p:txBody>
        </p:sp>
      </p:grpSp>
      <p:sp>
        <p:nvSpPr>
          <p:cNvPr id="27" name="TextBox 27">
            <a:extLst>
              <a:ext uri="{FF2B5EF4-FFF2-40B4-BE49-F238E27FC236}">
                <a16:creationId xmlns:a16="http://schemas.microsoft.com/office/drawing/2014/main" id="{F2DAB420-781D-9B11-9307-766CD6D0C4EE}"/>
              </a:ext>
            </a:extLst>
          </p:cNvPr>
          <p:cNvSpPr txBox="1"/>
          <p:nvPr/>
        </p:nvSpPr>
        <p:spPr>
          <a:xfrm>
            <a:off x="2165821" y="8108604"/>
            <a:ext cx="14032558" cy="1633781"/>
          </a:xfrm>
          <a:prstGeom prst="rect">
            <a:avLst/>
          </a:prstGeom>
        </p:spPr>
        <p:txBody>
          <a:bodyPr wrap="square" lIns="0" tIns="0" rIns="0" bIns="0" rtlCol="0" anchor="t">
            <a:spAutoFit/>
          </a:bodyPr>
          <a:lstStyle/>
          <a:p>
            <a:pPr algn="ctr">
              <a:lnSpc>
                <a:spcPts val="13997"/>
              </a:lnSpc>
              <a:spcBef>
                <a:spcPct val="0"/>
              </a:spcBef>
            </a:pPr>
            <a:r>
              <a:rPr lang="en-US" sz="8000" dirty="0" err="1">
                <a:solidFill>
                  <a:srgbClr val="FFFFFF"/>
                </a:solidFill>
                <a:latin typeface="Poppins Ultra-Bold"/>
              </a:rPr>
              <a:t>Organiseringsvelde</a:t>
            </a:r>
            <a:endParaRPr lang="en-US" sz="8000" dirty="0">
              <a:solidFill>
                <a:srgbClr val="FFFFFF"/>
              </a:solidFill>
              <a:latin typeface="Poppins Ultra-Bold"/>
            </a:endParaRPr>
          </a:p>
        </p:txBody>
      </p:sp>
      <p:graphicFrame>
        <p:nvGraphicFramePr>
          <p:cNvPr id="2" name="Table 1">
            <a:extLst>
              <a:ext uri="{FF2B5EF4-FFF2-40B4-BE49-F238E27FC236}">
                <a16:creationId xmlns:a16="http://schemas.microsoft.com/office/drawing/2014/main" id="{D9A65EFB-E471-C27C-F783-C7C3008318F0}"/>
              </a:ext>
            </a:extLst>
          </p:cNvPr>
          <p:cNvGraphicFramePr>
            <a:graphicFrameLocks noGrp="1"/>
          </p:cNvGraphicFramePr>
          <p:nvPr>
            <p:extLst>
              <p:ext uri="{D42A27DB-BD31-4B8C-83A1-F6EECF244321}">
                <p14:modId xmlns:p14="http://schemas.microsoft.com/office/powerpoint/2010/main" val="1376751853"/>
              </p:ext>
            </p:extLst>
          </p:nvPr>
        </p:nvGraphicFramePr>
        <p:xfrm>
          <a:off x="381001" y="267196"/>
          <a:ext cx="17602199" cy="7495484"/>
        </p:xfrm>
        <a:graphic>
          <a:graphicData uri="http://schemas.openxmlformats.org/drawingml/2006/table">
            <a:tbl>
              <a:tblPr firstRow="1" firstCol="1" bandRow="1">
                <a:tableStyleId>{F5AB1C69-6EDB-4FF4-983F-18BD219EF322}</a:tableStyleId>
              </a:tblPr>
              <a:tblGrid>
                <a:gridCol w="4745257">
                  <a:extLst>
                    <a:ext uri="{9D8B030D-6E8A-4147-A177-3AD203B41FA5}">
                      <a16:colId xmlns:a16="http://schemas.microsoft.com/office/drawing/2014/main" val="3357350186"/>
                    </a:ext>
                  </a:extLst>
                </a:gridCol>
                <a:gridCol w="12856942">
                  <a:extLst>
                    <a:ext uri="{9D8B030D-6E8A-4147-A177-3AD203B41FA5}">
                      <a16:colId xmlns:a16="http://schemas.microsoft.com/office/drawing/2014/main" val="1511927218"/>
                    </a:ext>
                  </a:extLst>
                </a:gridCol>
              </a:tblGrid>
              <a:tr h="545610">
                <a:tc>
                  <a:txBody>
                    <a:bodyPr/>
                    <a:lstStyle/>
                    <a:p>
                      <a:pPr algn="ctr">
                        <a:lnSpc>
                          <a:spcPct val="115000"/>
                        </a:lnSpc>
                        <a:spcAft>
                          <a:spcPts val="800"/>
                        </a:spcAft>
                      </a:pPr>
                      <a:r>
                        <a:rPr lang="af-ZA" sz="24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Vakrigting</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24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NSS-Vakke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extLst>
                  <a:ext uri="{0D108BD9-81ED-4DB2-BD59-A6C34878D82A}">
                    <a16:rowId xmlns:a16="http://schemas.microsoft.com/office/drawing/2014/main" val="4156964051"/>
                  </a:ext>
                </a:extLst>
              </a:tr>
              <a:tr h="795685">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Landbou en Natuurbewaring</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Landboubestuurspraktyke; Landbouwetenskappe; Landboutegnologie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10048789"/>
                  </a:ext>
                </a:extLst>
              </a:tr>
              <a:tr h="667569">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Kunste en Kultuur</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Dansstudies; Ontwerp; Dramatiese Kunste; Musiek; Visuele Kunste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06911676"/>
                  </a:ext>
                </a:extLst>
              </a:tr>
              <a:tr h="795685">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Besigheids-, Handel- en Bestuurstudies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Rekeningkunde; Besigheidstudies; Ekonomie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41757041"/>
                  </a:ext>
                </a:extLst>
              </a:tr>
              <a:tr h="795685">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Kommunikasiestudies en Taal</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Alle amptelike tale, en 'n aantal goedgekeurde nie-amptelike tale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8631278"/>
                  </a:ext>
                </a:extLst>
              </a:tr>
              <a:tr h="1204043">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Vervaardiging, Ingenieurswese en Tegnologie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Siviele Tegnologie; Elektriese Tegnologie; Meganiese Tegnologie; Ingenieursgrafika en -ontwerp</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2085316"/>
                  </a:ext>
                </a:extLst>
              </a:tr>
              <a:tr h="795685">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Menslike en Sosiale Studies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Religiestudies; Geografie; Geskiedenis; Lewensoriëntering</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45771133"/>
                  </a:ext>
                </a:extLst>
              </a:tr>
              <a:tr h="1204043">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Fisiese-, Wiskundige-, Rekenaar- en Lewenswetenskappe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Rekenaartoepassingstegnologie; Inligtingstegnologie; Lewenswetenskappe; Wiskundige Geletterdheid; Wiskunde; Fisiese Wetenskappe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9020563"/>
                  </a:ext>
                </a:extLst>
              </a:tr>
              <a:tr h="667569">
                <a:tc>
                  <a:txBody>
                    <a:bodyPr/>
                    <a:lstStyle/>
                    <a:p>
                      <a:pPr>
                        <a:lnSpc>
                          <a:spcPct val="115000"/>
                        </a:lnSpc>
                        <a:spcAft>
                          <a:spcPts val="800"/>
                        </a:spcAft>
                      </a:pPr>
                      <a:r>
                        <a:rPr lang="af-ZA" sz="2400" kern="100">
                          <a:effectLst/>
                          <a:latin typeface="Calibri" panose="020F0502020204030204" pitchFamily="34" charset="0"/>
                          <a:ea typeface="Aptos" panose="020B0004020202020204" pitchFamily="34" charset="0"/>
                          <a:cs typeface="Times New Roman" panose="02020603050405020304" pitchFamily="18" charset="0"/>
                        </a:rPr>
                        <a:t>Dienste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nSpc>
                          <a:spcPct val="115000"/>
                        </a:lnSpc>
                        <a:spcAft>
                          <a:spcPts val="800"/>
                        </a:spcAft>
                      </a:pPr>
                      <a:r>
                        <a:rPr lang="af-ZA" sz="2400" kern="100" dirty="0" err="1">
                          <a:effectLst/>
                          <a:latin typeface="Calibri" panose="020F0502020204030204" pitchFamily="34" charset="0"/>
                          <a:ea typeface="Aptos" panose="020B0004020202020204" pitchFamily="34" charset="0"/>
                          <a:cs typeface="Times New Roman" panose="02020603050405020304" pitchFamily="18" charset="0"/>
                        </a:rPr>
                        <a:t>Verbruikerstudies</a:t>
                      </a:r>
                      <a:r>
                        <a:rPr lang="af-ZA" sz="24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2400" kern="100" dirty="0" err="1">
                          <a:effectLst/>
                          <a:latin typeface="Calibri" panose="020F0502020204030204" pitchFamily="34" charset="0"/>
                          <a:ea typeface="Aptos" panose="020B0004020202020204" pitchFamily="34" charset="0"/>
                          <a:cs typeface="Times New Roman" panose="02020603050405020304" pitchFamily="18" charset="0"/>
                        </a:rPr>
                        <a:t>Gasvryheidstudies</a:t>
                      </a:r>
                      <a:r>
                        <a:rPr lang="af-ZA" sz="2400" kern="100" dirty="0">
                          <a:effectLst/>
                          <a:latin typeface="Calibri" panose="020F0502020204030204" pitchFamily="34" charset="0"/>
                          <a:ea typeface="Aptos" panose="020B0004020202020204" pitchFamily="34" charset="0"/>
                          <a:cs typeface="Times New Roman" panose="02020603050405020304" pitchFamily="18" charset="0"/>
                        </a:rPr>
                        <a:t>; Toerisme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89765182"/>
                  </a:ext>
                </a:extLst>
              </a:tr>
            </a:tbl>
          </a:graphicData>
        </a:graphic>
      </p:graphicFrame>
      <p:pic>
        <p:nvPicPr>
          <p:cNvPr id="4" name="Picture 3" descr="A logo with a person in the middle&#10;&#10;Description automatically generated">
            <a:extLst>
              <a:ext uri="{FF2B5EF4-FFF2-40B4-BE49-F238E27FC236}">
                <a16:creationId xmlns:a16="http://schemas.microsoft.com/office/drawing/2014/main" id="{92839FDF-E9C0-DF8E-9E93-149A24450F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969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6DD80018-6BEA-DBD3-629C-D2137DDF350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122" y="4980044"/>
            <a:ext cx="9329212" cy="4980044"/>
          </a:xfrm>
          <a:custGeom>
            <a:avLst/>
            <a:gdLst/>
            <a:ahLst/>
            <a:cxnLst/>
            <a:rect l="l" t="t" r="r" b="b"/>
            <a:pathLst>
              <a:path w="9329212" h="4980044">
                <a:moveTo>
                  <a:pt x="0" y="0"/>
                </a:moveTo>
                <a:lnTo>
                  <a:pt x="9329211" y="0"/>
                </a:lnTo>
                <a:lnTo>
                  <a:pt x="9329211" y="4980045"/>
                </a:lnTo>
                <a:lnTo>
                  <a:pt x="0" y="4980045"/>
                </a:lnTo>
                <a:lnTo>
                  <a:pt x="0" y="0"/>
                </a:lnTo>
                <a:close/>
              </a:path>
            </a:pathLst>
          </a:custGeom>
          <a:blipFill>
            <a:blip r:embed="rId4">
              <a:alphaModFix amt="19999"/>
              <a:extLst>
                <a:ext uri="{96DAC541-7B7A-43D3-8B79-37D633B846F1}">
                  <asvg:svgBlip xmlns:asvg="http://schemas.microsoft.com/office/drawing/2016/SVG/main" r:embed="rId5"/>
                </a:ext>
              </a:extLst>
            </a:blip>
            <a:stretch>
              <a:fillRect b="-6836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0" y="0"/>
            <a:ext cx="9329212" cy="10287000"/>
            <a:chOff x="0" y="0"/>
            <a:chExt cx="3155807" cy="3544241"/>
          </a:xfrm>
          <a:solidFill>
            <a:srgbClr val="A1D99B"/>
          </a:solidFill>
        </p:grpSpPr>
        <p:sp>
          <p:nvSpPr>
            <p:cNvPr id="5" name="Freeform 5"/>
            <p:cNvSpPr/>
            <p:nvPr/>
          </p:nvSpPr>
          <p:spPr>
            <a:xfrm>
              <a:off x="0" y="0"/>
              <a:ext cx="3155807" cy="3544241"/>
            </a:xfrm>
            <a:custGeom>
              <a:avLst/>
              <a:gdLst/>
              <a:ahLst/>
              <a:cxnLst/>
              <a:rect l="l" t="t" r="r" b="b"/>
              <a:pathLst>
                <a:path w="3155807" h="3544241">
                  <a:moveTo>
                    <a:pt x="0" y="0"/>
                  </a:moveTo>
                  <a:lnTo>
                    <a:pt x="3155807" y="0"/>
                  </a:lnTo>
                  <a:lnTo>
                    <a:pt x="3155807" y="3544241"/>
                  </a:lnTo>
                  <a:lnTo>
                    <a:pt x="0" y="3544241"/>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10524196" y="6362700"/>
            <a:ext cx="6564576" cy="3108543"/>
          </a:xfrm>
          <a:prstGeom prst="rect">
            <a:avLst/>
          </a:prstGeom>
        </p:spPr>
        <p:txBody>
          <a:bodyPr wrap="square"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0100" b="1" i="0" u="none" strike="noStrike" kern="1200" cap="none" spc="0" normalizeH="0" baseline="0" noProof="0" dirty="0" err="1">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rPr>
              <a:t>Aktiwiteit</a:t>
            </a:r>
            <a:r>
              <a:rPr kumimoji="0" lang="en-US" sz="10100" b="1" i="0" u="none" strike="noStrike" kern="1200" cap="none" spc="0" normalizeH="0" baseline="0" noProof="0" dirty="0">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rPr>
              <a:t> in Pare</a:t>
            </a:r>
          </a:p>
        </p:txBody>
      </p:sp>
      <p:pic>
        <p:nvPicPr>
          <p:cNvPr id="9" name="Picture 8" descr="A logo with a person in the middle&#10;&#10;Description automatically generated">
            <a:extLst>
              <a:ext uri="{FF2B5EF4-FFF2-40B4-BE49-F238E27FC236}">
                <a16:creationId xmlns:a16="http://schemas.microsoft.com/office/drawing/2014/main" id="{B9114C6F-BA7C-030E-B60C-0F747F317F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People doing teamwork illustration">
            <a:extLst>
              <a:ext uri="{FF2B5EF4-FFF2-40B4-BE49-F238E27FC236}">
                <a16:creationId xmlns:a16="http://schemas.microsoft.com/office/drawing/2014/main" id="{10F498FD-9EDB-E046-4B40-0E91AAEDA5F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4556"/>
          <a:stretch/>
        </p:blipFill>
        <p:spPr>
          <a:xfrm>
            <a:off x="665433" y="1284612"/>
            <a:ext cx="7994101" cy="771777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1D05-3909-3E61-D355-4A56ED65A2BE}"/>
            </a:ext>
          </a:extLst>
        </p:cNvPr>
        <p:cNvGrpSpPr/>
        <p:nvPr/>
      </p:nvGrpSpPr>
      <p:grpSpPr>
        <a:xfrm>
          <a:off x="0" y="0"/>
          <a:ext cx="0" cy="0"/>
          <a:chOff x="0" y="0"/>
          <a:chExt cx="0" cy="0"/>
        </a:xfrm>
      </p:grpSpPr>
      <p:sp>
        <p:nvSpPr>
          <p:cNvPr id="27" name="Freeform 2">
            <a:extLst>
              <a:ext uri="{FF2B5EF4-FFF2-40B4-BE49-F238E27FC236}">
                <a16:creationId xmlns:a16="http://schemas.microsoft.com/office/drawing/2014/main" id="{67651AEB-ED67-1F33-08CC-FDDE30C6581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2" name="Group 2">
            <a:extLst>
              <a:ext uri="{FF2B5EF4-FFF2-40B4-BE49-F238E27FC236}">
                <a16:creationId xmlns:a16="http://schemas.microsoft.com/office/drawing/2014/main" id="{561345BB-90E3-48A3-588A-B2636BBC6472}"/>
              </a:ext>
            </a:extLst>
          </p:cNvPr>
          <p:cNvGrpSpPr/>
          <p:nvPr/>
        </p:nvGrpSpPr>
        <p:grpSpPr>
          <a:xfrm>
            <a:off x="-71907" y="3569800"/>
            <a:ext cx="18431813" cy="3679968"/>
            <a:chOff x="0" y="0"/>
            <a:chExt cx="2696579" cy="2736560"/>
          </a:xfrm>
        </p:grpSpPr>
        <p:sp>
          <p:nvSpPr>
            <p:cNvPr id="3" name="Freeform 3">
              <a:extLst>
                <a:ext uri="{FF2B5EF4-FFF2-40B4-BE49-F238E27FC236}">
                  <a16:creationId xmlns:a16="http://schemas.microsoft.com/office/drawing/2014/main" id="{C10C4C5A-B4C9-2AF2-EF7F-9432EE6DD9EA}"/>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4" name="TextBox 4">
              <a:extLst>
                <a:ext uri="{FF2B5EF4-FFF2-40B4-BE49-F238E27FC236}">
                  <a16:creationId xmlns:a16="http://schemas.microsoft.com/office/drawing/2014/main" id="{13EB1470-CB09-98BA-6C8D-4C2EAC7ED6A0}"/>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18" name="TextBox 18">
            <a:extLst>
              <a:ext uri="{FF2B5EF4-FFF2-40B4-BE49-F238E27FC236}">
                <a16:creationId xmlns:a16="http://schemas.microsoft.com/office/drawing/2014/main" id="{CD9724D7-E602-90E6-51C6-771D43BF133F}"/>
              </a:ext>
            </a:extLst>
          </p:cNvPr>
          <p:cNvSpPr txBox="1"/>
          <p:nvPr/>
        </p:nvSpPr>
        <p:spPr>
          <a:xfrm>
            <a:off x="1802229" y="4617480"/>
            <a:ext cx="6386531" cy="1477328"/>
          </a:xfrm>
          <a:prstGeom prst="rect">
            <a:avLst/>
          </a:prstGeom>
        </p:spPr>
        <p:txBody>
          <a:bodyPr wrap="square" lIns="0" tIns="0" rIns="0" bIns="0" rtlCol="0" anchor="t">
            <a:spAutoFit/>
          </a:bodyPr>
          <a:lstStyle/>
          <a:p>
            <a:pPr algn="ctr"/>
            <a:r>
              <a:rPr lang="en-GB" sz="9600" dirty="0" err="1">
                <a:solidFill>
                  <a:schemeClr val="bg1"/>
                </a:solidFill>
                <a:latin typeface="Poppins Ultra-Bold"/>
              </a:rPr>
              <a:t>Refleksie</a:t>
            </a:r>
            <a:endParaRPr lang="en-GB" sz="9600" dirty="0">
              <a:solidFill>
                <a:schemeClr val="bg1"/>
              </a:solidFill>
              <a:latin typeface="Poppins Ultra-Bold"/>
            </a:endParaRPr>
          </a:p>
        </p:txBody>
      </p:sp>
      <p:pic>
        <p:nvPicPr>
          <p:cNvPr id="11" name="Picture 10" descr="A person sitting at a desk with a computer&#10;&#10;Description automatically generated">
            <a:extLst>
              <a:ext uri="{FF2B5EF4-FFF2-40B4-BE49-F238E27FC236}">
                <a16:creationId xmlns:a16="http://schemas.microsoft.com/office/drawing/2014/main" id="{71543D66-1E4B-0952-A740-F95CCBE220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609600"/>
            <a:ext cx="12573000" cy="12573000"/>
          </a:xfrm>
          <a:prstGeom prst="rect">
            <a:avLst/>
          </a:prstGeom>
        </p:spPr>
      </p:pic>
      <p:pic>
        <p:nvPicPr>
          <p:cNvPr id="12" name="Picture 11" descr="A logo with a person in the middle&#10;&#10;Description automatically generated">
            <a:extLst>
              <a:ext uri="{FF2B5EF4-FFF2-40B4-BE49-F238E27FC236}">
                <a16:creationId xmlns:a16="http://schemas.microsoft.com/office/drawing/2014/main" id="{7E1953AA-3F26-4D98-1433-7AE1A5B64E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575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281</TotalTime>
  <Words>1706</Words>
  <Application>Microsoft Office PowerPoint</Application>
  <PresentationFormat>Custom</PresentationFormat>
  <Paragraphs>120</Paragraphs>
  <Slides>9</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Wingdings</vt:lpstr>
      <vt:lpstr>Arial</vt:lpstr>
      <vt:lpstr>Symbol</vt:lpstr>
      <vt:lpstr>Poppins Ultra-Bold</vt:lpstr>
      <vt:lpstr>Courier New</vt:lpstr>
      <vt:lpstr>Noto Sans Symbols</vt:lpstr>
      <vt:lpstr>Calibri</vt:lpstr>
      <vt:lpstr>Poppins</vt:lpstr>
      <vt:lpstr>Aptos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Gr9 WOW</dc:title>
  <cp:lastModifiedBy>Melchior Botes</cp:lastModifiedBy>
  <cp:revision>2</cp:revision>
  <dcterms:created xsi:type="dcterms:W3CDTF">2006-08-16T00:00:00Z</dcterms:created>
  <dcterms:modified xsi:type="dcterms:W3CDTF">2024-03-08T11:26:08Z</dcterms:modified>
  <dc:identifier>DAF9PoXLX2A</dc:identifier>
</cp:coreProperties>
</file>