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6" r:id="rId5"/>
    <p:sldId id="257" r:id="rId6"/>
    <p:sldId id="258" r:id="rId7"/>
    <p:sldId id="259" r:id="rId8"/>
    <p:sldId id="260" r:id="rId9"/>
    <p:sldId id="261" r:id="rId10"/>
    <p:sldId id="262" r:id="rId11"/>
    <p:sldId id="263" r:id="rId12"/>
    <p:sldId id="26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BFA09C-EA3D-40B0-8463-08466F938079}" v="26" dt="2025-06-23T08:02:23.5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58" autoAdjust="0"/>
    <p:restoredTop sz="53333" autoAdjust="0"/>
  </p:normalViewPr>
  <p:slideViewPr>
    <p:cSldViewPr snapToGrid="0">
      <p:cViewPr varScale="1">
        <p:scale>
          <a:sx n="40" d="100"/>
          <a:sy n="40" d="100"/>
        </p:scale>
        <p:origin x="2016"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24BFA09C-EA3D-40B0-8463-08466F938079}"/>
    <pc:docChg chg="custSel modSld">
      <pc:chgData name="Megan Botes" userId="70568131-745a-489b-b4fe-9e78c579dd6d" providerId="ADAL" clId="{24BFA09C-EA3D-40B0-8463-08466F938079}" dt="2025-06-23T08:02:32.666" v="65" actId="114"/>
      <pc:docMkLst>
        <pc:docMk/>
      </pc:docMkLst>
      <pc:sldChg chg="modNotesTx">
        <pc:chgData name="Megan Botes" userId="70568131-745a-489b-b4fe-9e78c579dd6d" providerId="ADAL" clId="{24BFA09C-EA3D-40B0-8463-08466F938079}" dt="2025-06-23T07:51:42.086" v="1" actId="20577"/>
        <pc:sldMkLst>
          <pc:docMk/>
          <pc:sldMk cId="972799629" sldId="256"/>
        </pc:sldMkLst>
      </pc:sldChg>
      <pc:sldChg chg="modSp modNotesTx">
        <pc:chgData name="Megan Botes" userId="70568131-745a-489b-b4fe-9e78c579dd6d" providerId="ADAL" clId="{24BFA09C-EA3D-40B0-8463-08466F938079}" dt="2025-06-23T07:53:28.222" v="12"/>
        <pc:sldMkLst>
          <pc:docMk/>
          <pc:sldMk cId="2291600979" sldId="259"/>
        </pc:sldMkLst>
        <pc:graphicFrameChg chg="mod">
          <ac:chgData name="Megan Botes" userId="70568131-745a-489b-b4fe-9e78c579dd6d" providerId="ADAL" clId="{24BFA09C-EA3D-40B0-8463-08466F938079}" dt="2025-06-23T07:53:28.222" v="12"/>
          <ac:graphicFrameMkLst>
            <pc:docMk/>
            <pc:sldMk cId="2291600979" sldId="259"/>
            <ac:graphicFrameMk id="5" creationId="{ECB44CAB-C439-BA8D-9AD3-446B812651D2}"/>
          </ac:graphicFrameMkLst>
        </pc:graphicFrameChg>
      </pc:sldChg>
      <pc:sldChg chg="modSp modNotesTx">
        <pc:chgData name="Megan Botes" userId="70568131-745a-489b-b4fe-9e78c579dd6d" providerId="ADAL" clId="{24BFA09C-EA3D-40B0-8463-08466F938079}" dt="2025-06-23T08:02:23.507" v="62" actId="114"/>
        <pc:sldMkLst>
          <pc:docMk/>
          <pc:sldMk cId="759343523" sldId="260"/>
        </pc:sldMkLst>
        <pc:spChg chg="mod">
          <ac:chgData name="Megan Botes" userId="70568131-745a-489b-b4fe-9e78c579dd6d" providerId="ADAL" clId="{24BFA09C-EA3D-40B0-8463-08466F938079}" dt="2025-06-23T08:02:23.507" v="62" actId="114"/>
          <ac:spMkLst>
            <pc:docMk/>
            <pc:sldMk cId="759343523" sldId="260"/>
            <ac:spMk id="2" creationId="{0C2AD534-16CD-5655-69B8-7A517CAED9E9}"/>
          </ac:spMkLst>
        </pc:spChg>
      </pc:sldChg>
      <pc:sldChg chg="modSp modNotesTx">
        <pc:chgData name="Megan Botes" userId="70568131-745a-489b-b4fe-9e78c579dd6d" providerId="ADAL" clId="{24BFA09C-EA3D-40B0-8463-08466F938079}" dt="2025-06-23T07:56:03.722" v="45"/>
        <pc:sldMkLst>
          <pc:docMk/>
          <pc:sldMk cId="2291650601" sldId="261"/>
        </pc:sldMkLst>
        <pc:graphicFrameChg chg="mod">
          <ac:chgData name="Megan Botes" userId="70568131-745a-489b-b4fe-9e78c579dd6d" providerId="ADAL" clId="{24BFA09C-EA3D-40B0-8463-08466F938079}" dt="2025-06-23T07:56:03.722" v="45"/>
          <ac:graphicFrameMkLst>
            <pc:docMk/>
            <pc:sldMk cId="2291650601" sldId="261"/>
            <ac:graphicFrameMk id="5" creationId="{5975EA75-B2BF-2C8F-2195-60BEA9904F7F}"/>
          </ac:graphicFrameMkLst>
        </pc:graphicFrameChg>
      </pc:sldChg>
      <pc:sldChg chg="modSp mod modNotesTx">
        <pc:chgData name="Megan Botes" userId="70568131-745a-489b-b4fe-9e78c579dd6d" providerId="ADAL" clId="{24BFA09C-EA3D-40B0-8463-08466F938079}" dt="2025-06-23T08:02:32.666" v="65" actId="114"/>
        <pc:sldMkLst>
          <pc:docMk/>
          <pc:sldMk cId="868155079" sldId="262"/>
        </pc:sldMkLst>
        <pc:spChg chg="mod">
          <ac:chgData name="Megan Botes" userId="70568131-745a-489b-b4fe-9e78c579dd6d" providerId="ADAL" clId="{24BFA09C-EA3D-40B0-8463-08466F938079}" dt="2025-06-23T08:02:32.666" v="65" actId="114"/>
          <ac:spMkLst>
            <pc:docMk/>
            <pc:sldMk cId="868155079" sldId="262"/>
            <ac:spMk id="2" creationId="{132B0395-AB85-4FD9-8ED4-EAA6909EFA74}"/>
          </ac:spMkLst>
        </pc:spChg>
      </pc:sldChg>
      <pc:sldChg chg="modNotesTx">
        <pc:chgData name="Megan Botes" userId="70568131-745a-489b-b4fe-9e78c579dd6d" providerId="ADAL" clId="{24BFA09C-EA3D-40B0-8463-08466F938079}" dt="2025-06-23T07:56:53.612" v="59" actId="20577"/>
        <pc:sldMkLst>
          <pc:docMk/>
          <pc:sldMk cId="1177856227" sldId="263"/>
        </pc:sldMkLst>
      </pc:sldChg>
      <pc:sldChg chg="modNotesTx">
        <pc:chgData name="Megan Botes" userId="70568131-745a-489b-b4fe-9e78c579dd6d" providerId="ADAL" clId="{24BFA09C-EA3D-40B0-8463-08466F938079}" dt="2025-06-23T07:57:05.892" v="61" actId="20577"/>
        <pc:sldMkLst>
          <pc:docMk/>
          <pc:sldMk cId="4057149182" sldId="264"/>
        </pc:sldMkLst>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ata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8.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dgm:fillClrLst>
    <dgm:linClrLst meth="repeat">
      <a:schemeClr val="lt1">
        <a:alpha val="0"/>
      </a:schemeClr>
    </dgm:linClrLst>
    <dgm:effectClrLst/>
    <dgm:txLinClrLst/>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52AB6778-C6E5-41DD-8A09-3F5CB44B407D}"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EBE1552C-7965-4531-A872-9B56AF6558F1}">
      <dgm:prSet/>
      <dgm:spPr/>
      <dgm:t>
        <a:bodyPr/>
        <a:lstStyle/>
        <a:p>
          <a:r>
            <a:rPr lang="nl-NL" b="0" i="0" baseline="0" dirty="0"/>
            <a:t>verantwoordelike besluitneming in die konteks van gesondheid en veiligheid te definieer.</a:t>
          </a:r>
          <a:endParaRPr lang="en-US" dirty="0"/>
        </a:p>
      </dgm:t>
    </dgm:pt>
    <dgm:pt modelId="{57EF25A5-8047-485B-956E-375728F2B1D0}" type="parTrans" cxnId="{B580D3B4-092B-4376-BFCF-858CFB5A1EA8}">
      <dgm:prSet/>
      <dgm:spPr/>
      <dgm:t>
        <a:bodyPr/>
        <a:lstStyle/>
        <a:p>
          <a:endParaRPr lang="en-US"/>
        </a:p>
      </dgm:t>
    </dgm:pt>
    <dgm:pt modelId="{280C79C4-F734-400A-92C5-A85C0399688A}" type="sibTrans" cxnId="{B580D3B4-092B-4376-BFCF-858CFB5A1EA8}">
      <dgm:prSet phldrT="1" phldr="0"/>
      <dgm:spPr/>
      <dgm:t>
        <a:bodyPr/>
        <a:lstStyle/>
        <a:p>
          <a:r>
            <a:rPr lang="en-US"/>
            <a:t>1</a:t>
          </a:r>
        </a:p>
      </dgm:t>
    </dgm:pt>
    <dgm:pt modelId="{3B84EEAE-8033-4D79-B2AD-E8B94B86DDA1}">
      <dgm:prSet/>
      <dgm:spPr/>
      <dgm:t>
        <a:bodyPr/>
        <a:lstStyle/>
        <a:p>
          <a:r>
            <a:rPr lang="nl-NL" b="0" i="0" baseline="0" dirty="0"/>
            <a:t>die oordragmetodes van MIV te beskryf.</a:t>
          </a:r>
          <a:endParaRPr lang="en-US" dirty="0"/>
        </a:p>
      </dgm:t>
    </dgm:pt>
    <dgm:pt modelId="{0010831F-9009-4046-AF86-73936576BD71}" type="parTrans" cxnId="{2B8FB8D7-EDD6-49CF-9F0F-00CC6708F645}">
      <dgm:prSet/>
      <dgm:spPr/>
      <dgm:t>
        <a:bodyPr/>
        <a:lstStyle/>
        <a:p>
          <a:endParaRPr lang="en-US"/>
        </a:p>
      </dgm:t>
    </dgm:pt>
    <dgm:pt modelId="{EB7B986F-336C-4EC1-A82D-0F08F930D5E1}" type="sibTrans" cxnId="{2B8FB8D7-EDD6-49CF-9F0F-00CC6708F645}">
      <dgm:prSet phldrT="2" phldr="0"/>
      <dgm:spPr/>
      <dgm:t>
        <a:bodyPr/>
        <a:lstStyle/>
        <a:p>
          <a:r>
            <a:rPr lang="en-US"/>
            <a:t>2</a:t>
          </a:r>
        </a:p>
      </dgm:t>
    </dgm:pt>
    <dgm:pt modelId="{F4772290-C0C9-4017-9ED2-716BDEFEC27E}">
      <dgm:prSet/>
      <dgm:spPr/>
      <dgm:t>
        <a:bodyPr/>
        <a:lstStyle/>
        <a:p>
          <a:r>
            <a:rPr lang="nl-NL" b="0" i="0" baseline="0" dirty="0"/>
            <a:t>effektiewe voorkomingstrategieë vir MIV te bespreek.</a:t>
          </a:r>
          <a:endParaRPr lang="en-US" dirty="0"/>
        </a:p>
      </dgm:t>
    </dgm:pt>
    <dgm:pt modelId="{85D0DFCB-D19E-4726-A080-966C495390A9}" type="parTrans" cxnId="{585CC62A-9D36-4D66-8A9D-1ABFA2FB6095}">
      <dgm:prSet/>
      <dgm:spPr/>
      <dgm:t>
        <a:bodyPr/>
        <a:lstStyle/>
        <a:p>
          <a:endParaRPr lang="en-US"/>
        </a:p>
      </dgm:t>
    </dgm:pt>
    <dgm:pt modelId="{9F5743CF-6510-45CC-A968-2EDA3437AA54}" type="sibTrans" cxnId="{585CC62A-9D36-4D66-8A9D-1ABFA2FB6095}">
      <dgm:prSet phldrT="3" phldr="0"/>
      <dgm:spPr/>
      <dgm:t>
        <a:bodyPr/>
        <a:lstStyle/>
        <a:p>
          <a:r>
            <a:rPr lang="en-US"/>
            <a:t>3</a:t>
          </a:r>
        </a:p>
      </dgm:t>
    </dgm:pt>
    <dgm:pt modelId="{6961C23B-21B6-4AE1-943A-ECD7149A3989}">
      <dgm:prSet/>
      <dgm:spPr/>
      <dgm:t>
        <a:bodyPr/>
        <a:lstStyle/>
        <a:p>
          <a:r>
            <a:rPr lang="nl-NL" b="0" i="0" baseline="0" dirty="0"/>
            <a:t>Te verstaan hoe om MIV met medikasie te behandel.</a:t>
          </a:r>
          <a:endParaRPr lang="en-US" dirty="0"/>
        </a:p>
      </dgm:t>
    </dgm:pt>
    <dgm:pt modelId="{94B54BD5-6FCF-4A4D-A313-74A2E8D0706A}" type="parTrans" cxnId="{482875D9-12C1-4E13-A327-8BE715906796}">
      <dgm:prSet/>
      <dgm:spPr/>
      <dgm:t>
        <a:bodyPr/>
        <a:lstStyle/>
        <a:p>
          <a:endParaRPr lang="en-US"/>
        </a:p>
      </dgm:t>
    </dgm:pt>
    <dgm:pt modelId="{B7AE2EA5-D691-4F6A-B8CE-A8F8FF92344E}" type="sibTrans" cxnId="{482875D9-12C1-4E13-A327-8BE715906796}">
      <dgm:prSet phldrT="4" phldr="0"/>
      <dgm:spPr/>
      <dgm:t>
        <a:bodyPr/>
        <a:lstStyle/>
        <a:p>
          <a:r>
            <a:rPr lang="en-US"/>
            <a:t>4</a:t>
          </a:r>
        </a:p>
      </dgm:t>
    </dgm:pt>
    <dgm:pt modelId="{F47F2FDA-7B9A-4628-95B9-FF83F098CBFC}">
      <dgm:prSet/>
      <dgm:spPr/>
      <dgm:t>
        <a:bodyPr/>
        <a:lstStyle/>
        <a:p>
          <a:r>
            <a:rPr lang="nl-NL" b="0" i="0" baseline="0" dirty="0"/>
            <a:t>maniere om individue wat met MIV / vigs leef te ondersteun, te demonstreer.</a:t>
          </a:r>
          <a:endParaRPr lang="en-US" dirty="0"/>
        </a:p>
      </dgm:t>
    </dgm:pt>
    <dgm:pt modelId="{659902DF-3F8D-491E-BCAB-83F0018CBC18}" type="parTrans" cxnId="{1D6EC4E4-11FD-4A96-83E8-C7410AA0978C}">
      <dgm:prSet/>
      <dgm:spPr/>
      <dgm:t>
        <a:bodyPr/>
        <a:lstStyle/>
        <a:p>
          <a:endParaRPr lang="en-US"/>
        </a:p>
      </dgm:t>
    </dgm:pt>
    <dgm:pt modelId="{675FB0B9-7808-4DDB-9FF6-A70DE4BD217C}" type="sibTrans" cxnId="{1D6EC4E4-11FD-4A96-83E8-C7410AA0978C}">
      <dgm:prSet phldrT="5" phldr="0"/>
      <dgm:spPr/>
      <dgm:t>
        <a:bodyPr/>
        <a:lstStyle/>
        <a:p>
          <a:r>
            <a:rPr lang="en-US"/>
            <a:t>5</a:t>
          </a:r>
        </a:p>
      </dgm:t>
    </dgm:pt>
    <dgm:pt modelId="{16AB944F-B55A-4BF7-A55F-D36D2169C7F3}" type="pres">
      <dgm:prSet presAssocID="{52AB6778-C6E5-41DD-8A09-3F5CB44B407D}" presName="Name0" presStyleCnt="0">
        <dgm:presLayoutVars>
          <dgm:animLvl val="lvl"/>
          <dgm:resizeHandles val="exact"/>
        </dgm:presLayoutVars>
      </dgm:prSet>
      <dgm:spPr/>
    </dgm:pt>
    <dgm:pt modelId="{EAC1A797-0687-4445-A505-7DC251E96DD7}" type="pres">
      <dgm:prSet presAssocID="{EBE1552C-7965-4531-A872-9B56AF6558F1}" presName="compositeNode" presStyleCnt="0">
        <dgm:presLayoutVars>
          <dgm:bulletEnabled val="1"/>
        </dgm:presLayoutVars>
      </dgm:prSet>
      <dgm:spPr/>
    </dgm:pt>
    <dgm:pt modelId="{9D64A3E9-3E09-4BD3-BA70-2D7BB3EECA76}" type="pres">
      <dgm:prSet presAssocID="{EBE1552C-7965-4531-A872-9B56AF6558F1}" presName="bgRect" presStyleLbl="bgAccFollowNode1" presStyleIdx="0" presStyleCnt="5"/>
      <dgm:spPr/>
    </dgm:pt>
    <dgm:pt modelId="{3590588E-4AE0-45A6-9BE9-384FB1DC0A5F}" type="pres">
      <dgm:prSet presAssocID="{280C79C4-F734-400A-92C5-A85C0399688A}" presName="sibTransNodeCircle" presStyleLbl="alignNode1" presStyleIdx="0" presStyleCnt="10">
        <dgm:presLayoutVars>
          <dgm:chMax val="0"/>
          <dgm:bulletEnabled/>
        </dgm:presLayoutVars>
      </dgm:prSet>
      <dgm:spPr/>
    </dgm:pt>
    <dgm:pt modelId="{F616BE51-3A54-4903-B236-8B231B8DC37A}" type="pres">
      <dgm:prSet presAssocID="{EBE1552C-7965-4531-A872-9B56AF6558F1}" presName="bottomLine" presStyleLbl="alignNode1" presStyleIdx="1" presStyleCnt="10">
        <dgm:presLayoutVars/>
      </dgm:prSet>
      <dgm:spPr/>
    </dgm:pt>
    <dgm:pt modelId="{5F7324E9-F4FC-4AD9-B07B-9EBAE4A1AAE1}" type="pres">
      <dgm:prSet presAssocID="{EBE1552C-7965-4531-A872-9B56AF6558F1}" presName="nodeText" presStyleLbl="bgAccFollowNode1" presStyleIdx="0" presStyleCnt="5">
        <dgm:presLayoutVars>
          <dgm:bulletEnabled val="1"/>
        </dgm:presLayoutVars>
      </dgm:prSet>
      <dgm:spPr/>
    </dgm:pt>
    <dgm:pt modelId="{192BB9BD-F118-47C5-8406-31C777656860}" type="pres">
      <dgm:prSet presAssocID="{280C79C4-F734-400A-92C5-A85C0399688A}" presName="sibTrans" presStyleCnt="0"/>
      <dgm:spPr/>
    </dgm:pt>
    <dgm:pt modelId="{625E6569-E476-4A43-A613-70F88E23C668}" type="pres">
      <dgm:prSet presAssocID="{3B84EEAE-8033-4D79-B2AD-E8B94B86DDA1}" presName="compositeNode" presStyleCnt="0">
        <dgm:presLayoutVars>
          <dgm:bulletEnabled val="1"/>
        </dgm:presLayoutVars>
      </dgm:prSet>
      <dgm:spPr/>
    </dgm:pt>
    <dgm:pt modelId="{673F178A-6ADC-44D5-8CDD-E07672967B07}" type="pres">
      <dgm:prSet presAssocID="{3B84EEAE-8033-4D79-B2AD-E8B94B86DDA1}" presName="bgRect" presStyleLbl="bgAccFollowNode1" presStyleIdx="1" presStyleCnt="5"/>
      <dgm:spPr/>
    </dgm:pt>
    <dgm:pt modelId="{2F0AB2DB-EA5C-45D2-85EC-B8AB835DB689}" type="pres">
      <dgm:prSet presAssocID="{EB7B986F-336C-4EC1-A82D-0F08F930D5E1}" presName="sibTransNodeCircle" presStyleLbl="alignNode1" presStyleIdx="2" presStyleCnt="10">
        <dgm:presLayoutVars>
          <dgm:chMax val="0"/>
          <dgm:bulletEnabled/>
        </dgm:presLayoutVars>
      </dgm:prSet>
      <dgm:spPr/>
    </dgm:pt>
    <dgm:pt modelId="{CE28B686-AEB0-4DF2-AE60-6CB750975748}" type="pres">
      <dgm:prSet presAssocID="{3B84EEAE-8033-4D79-B2AD-E8B94B86DDA1}" presName="bottomLine" presStyleLbl="alignNode1" presStyleIdx="3" presStyleCnt="10">
        <dgm:presLayoutVars/>
      </dgm:prSet>
      <dgm:spPr/>
    </dgm:pt>
    <dgm:pt modelId="{079FF21D-6123-4775-894B-6AE0793DC0D1}" type="pres">
      <dgm:prSet presAssocID="{3B84EEAE-8033-4D79-B2AD-E8B94B86DDA1}" presName="nodeText" presStyleLbl="bgAccFollowNode1" presStyleIdx="1" presStyleCnt="5">
        <dgm:presLayoutVars>
          <dgm:bulletEnabled val="1"/>
        </dgm:presLayoutVars>
      </dgm:prSet>
      <dgm:spPr/>
    </dgm:pt>
    <dgm:pt modelId="{A151F350-CA74-44FF-B687-F66EADA8C480}" type="pres">
      <dgm:prSet presAssocID="{EB7B986F-336C-4EC1-A82D-0F08F930D5E1}" presName="sibTrans" presStyleCnt="0"/>
      <dgm:spPr/>
    </dgm:pt>
    <dgm:pt modelId="{E8A84966-5FB0-43D1-AD20-A65441A93B81}" type="pres">
      <dgm:prSet presAssocID="{F4772290-C0C9-4017-9ED2-716BDEFEC27E}" presName="compositeNode" presStyleCnt="0">
        <dgm:presLayoutVars>
          <dgm:bulletEnabled val="1"/>
        </dgm:presLayoutVars>
      </dgm:prSet>
      <dgm:spPr/>
    </dgm:pt>
    <dgm:pt modelId="{7D90F869-9424-4C94-91E2-032E68A58BED}" type="pres">
      <dgm:prSet presAssocID="{F4772290-C0C9-4017-9ED2-716BDEFEC27E}" presName="bgRect" presStyleLbl="bgAccFollowNode1" presStyleIdx="2" presStyleCnt="5"/>
      <dgm:spPr/>
    </dgm:pt>
    <dgm:pt modelId="{3D2BE0CF-7ED9-4497-966F-2EFC761B5B18}" type="pres">
      <dgm:prSet presAssocID="{9F5743CF-6510-45CC-A968-2EDA3437AA54}" presName="sibTransNodeCircle" presStyleLbl="alignNode1" presStyleIdx="4" presStyleCnt="10">
        <dgm:presLayoutVars>
          <dgm:chMax val="0"/>
          <dgm:bulletEnabled/>
        </dgm:presLayoutVars>
      </dgm:prSet>
      <dgm:spPr/>
    </dgm:pt>
    <dgm:pt modelId="{E0DB92A5-0E7E-407E-9BD2-C42FBD18359A}" type="pres">
      <dgm:prSet presAssocID="{F4772290-C0C9-4017-9ED2-716BDEFEC27E}" presName="bottomLine" presStyleLbl="alignNode1" presStyleIdx="5" presStyleCnt="10">
        <dgm:presLayoutVars/>
      </dgm:prSet>
      <dgm:spPr/>
    </dgm:pt>
    <dgm:pt modelId="{FE59C0AF-ACFB-4A37-96B6-7BCB96D1B7E3}" type="pres">
      <dgm:prSet presAssocID="{F4772290-C0C9-4017-9ED2-716BDEFEC27E}" presName="nodeText" presStyleLbl="bgAccFollowNode1" presStyleIdx="2" presStyleCnt="5">
        <dgm:presLayoutVars>
          <dgm:bulletEnabled val="1"/>
        </dgm:presLayoutVars>
      </dgm:prSet>
      <dgm:spPr/>
    </dgm:pt>
    <dgm:pt modelId="{EF9426A5-00E6-4A4B-9200-D3A33F77BD24}" type="pres">
      <dgm:prSet presAssocID="{9F5743CF-6510-45CC-A968-2EDA3437AA54}" presName="sibTrans" presStyleCnt="0"/>
      <dgm:spPr/>
    </dgm:pt>
    <dgm:pt modelId="{DB7EF988-5D48-4D42-A963-15678AC0132A}" type="pres">
      <dgm:prSet presAssocID="{6961C23B-21B6-4AE1-943A-ECD7149A3989}" presName="compositeNode" presStyleCnt="0">
        <dgm:presLayoutVars>
          <dgm:bulletEnabled val="1"/>
        </dgm:presLayoutVars>
      </dgm:prSet>
      <dgm:spPr/>
    </dgm:pt>
    <dgm:pt modelId="{1251A977-6739-49BE-B7B2-1001497EBC97}" type="pres">
      <dgm:prSet presAssocID="{6961C23B-21B6-4AE1-943A-ECD7149A3989}" presName="bgRect" presStyleLbl="bgAccFollowNode1" presStyleIdx="3" presStyleCnt="5"/>
      <dgm:spPr/>
    </dgm:pt>
    <dgm:pt modelId="{8DD24579-05F6-4FA7-A64A-C605299B012B}" type="pres">
      <dgm:prSet presAssocID="{B7AE2EA5-D691-4F6A-B8CE-A8F8FF92344E}" presName="sibTransNodeCircle" presStyleLbl="alignNode1" presStyleIdx="6" presStyleCnt="10">
        <dgm:presLayoutVars>
          <dgm:chMax val="0"/>
          <dgm:bulletEnabled/>
        </dgm:presLayoutVars>
      </dgm:prSet>
      <dgm:spPr/>
    </dgm:pt>
    <dgm:pt modelId="{471B8801-C3B3-49F0-91DB-3531A0506372}" type="pres">
      <dgm:prSet presAssocID="{6961C23B-21B6-4AE1-943A-ECD7149A3989}" presName="bottomLine" presStyleLbl="alignNode1" presStyleIdx="7" presStyleCnt="10">
        <dgm:presLayoutVars/>
      </dgm:prSet>
      <dgm:spPr/>
    </dgm:pt>
    <dgm:pt modelId="{9A4378EB-C6D0-4D92-9C6F-D7E269283086}" type="pres">
      <dgm:prSet presAssocID="{6961C23B-21B6-4AE1-943A-ECD7149A3989}" presName="nodeText" presStyleLbl="bgAccFollowNode1" presStyleIdx="3" presStyleCnt="5">
        <dgm:presLayoutVars>
          <dgm:bulletEnabled val="1"/>
        </dgm:presLayoutVars>
      </dgm:prSet>
      <dgm:spPr/>
    </dgm:pt>
    <dgm:pt modelId="{288FDF6F-4AD7-4ED9-A884-CAA659BE944C}" type="pres">
      <dgm:prSet presAssocID="{B7AE2EA5-D691-4F6A-B8CE-A8F8FF92344E}" presName="sibTrans" presStyleCnt="0"/>
      <dgm:spPr/>
    </dgm:pt>
    <dgm:pt modelId="{79DAA07B-A53C-4A8F-BD62-A90DBF133FCA}" type="pres">
      <dgm:prSet presAssocID="{F47F2FDA-7B9A-4628-95B9-FF83F098CBFC}" presName="compositeNode" presStyleCnt="0">
        <dgm:presLayoutVars>
          <dgm:bulletEnabled val="1"/>
        </dgm:presLayoutVars>
      </dgm:prSet>
      <dgm:spPr/>
    </dgm:pt>
    <dgm:pt modelId="{B3A238E1-88CC-4D3D-B0E4-45AC26EE3499}" type="pres">
      <dgm:prSet presAssocID="{F47F2FDA-7B9A-4628-95B9-FF83F098CBFC}" presName="bgRect" presStyleLbl="bgAccFollowNode1" presStyleIdx="4" presStyleCnt="5"/>
      <dgm:spPr/>
    </dgm:pt>
    <dgm:pt modelId="{0CD56555-BA81-4687-8461-5CE45E556747}" type="pres">
      <dgm:prSet presAssocID="{675FB0B9-7808-4DDB-9FF6-A70DE4BD217C}" presName="sibTransNodeCircle" presStyleLbl="alignNode1" presStyleIdx="8" presStyleCnt="10">
        <dgm:presLayoutVars>
          <dgm:chMax val="0"/>
          <dgm:bulletEnabled/>
        </dgm:presLayoutVars>
      </dgm:prSet>
      <dgm:spPr/>
    </dgm:pt>
    <dgm:pt modelId="{A12F7F7F-BCB8-4E77-88F8-016B57905306}" type="pres">
      <dgm:prSet presAssocID="{F47F2FDA-7B9A-4628-95B9-FF83F098CBFC}" presName="bottomLine" presStyleLbl="alignNode1" presStyleIdx="9" presStyleCnt="10">
        <dgm:presLayoutVars/>
      </dgm:prSet>
      <dgm:spPr/>
    </dgm:pt>
    <dgm:pt modelId="{3CEF6060-6894-4437-B7C5-8C180D7F2C01}" type="pres">
      <dgm:prSet presAssocID="{F47F2FDA-7B9A-4628-95B9-FF83F098CBFC}" presName="nodeText" presStyleLbl="bgAccFollowNode1" presStyleIdx="4" presStyleCnt="5">
        <dgm:presLayoutVars>
          <dgm:bulletEnabled val="1"/>
        </dgm:presLayoutVars>
      </dgm:prSet>
      <dgm:spPr/>
    </dgm:pt>
  </dgm:ptLst>
  <dgm:cxnLst>
    <dgm:cxn modelId="{CEC6D306-962E-48C7-8B6C-68EA7481019C}" type="presOf" srcId="{B7AE2EA5-D691-4F6A-B8CE-A8F8FF92344E}" destId="{8DD24579-05F6-4FA7-A64A-C605299B012B}" srcOrd="0" destOrd="0" presId="urn:microsoft.com/office/officeart/2016/7/layout/BasicLinearProcessNumbered"/>
    <dgm:cxn modelId="{0C8AA00C-3843-449A-97FC-7424FF2AE9D9}" type="presOf" srcId="{52AB6778-C6E5-41DD-8A09-3F5CB44B407D}" destId="{16AB944F-B55A-4BF7-A55F-D36D2169C7F3}" srcOrd="0" destOrd="0" presId="urn:microsoft.com/office/officeart/2016/7/layout/BasicLinearProcessNumbered"/>
    <dgm:cxn modelId="{838E880E-7B12-4D79-957F-EF1FE86A14AC}" type="presOf" srcId="{F47F2FDA-7B9A-4628-95B9-FF83F098CBFC}" destId="{3CEF6060-6894-4437-B7C5-8C180D7F2C01}" srcOrd="1" destOrd="0" presId="urn:microsoft.com/office/officeart/2016/7/layout/BasicLinearProcessNumbered"/>
    <dgm:cxn modelId="{408E8B20-5E71-459E-8C05-5D01B49FA064}" type="presOf" srcId="{F4772290-C0C9-4017-9ED2-716BDEFEC27E}" destId="{FE59C0AF-ACFB-4A37-96B6-7BCB96D1B7E3}" srcOrd="1" destOrd="0" presId="urn:microsoft.com/office/officeart/2016/7/layout/BasicLinearProcessNumbered"/>
    <dgm:cxn modelId="{585CC62A-9D36-4D66-8A9D-1ABFA2FB6095}" srcId="{52AB6778-C6E5-41DD-8A09-3F5CB44B407D}" destId="{F4772290-C0C9-4017-9ED2-716BDEFEC27E}" srcOrd="2" destOrd="0" parTransId="{85D0DFCB-D19E-4726-A080-966C495390A9}" sibTransId="{9F5743CF-6510-45CC-A968-2EDA3437AA54}"/>
    <dgm:cxn modelId="{D6E4322E-E557-4A15-BBEC-E678D4F6616C}" type="presOf" srcId="{9F5743CF-6510-45CC-A968-2EDA3437AA54}" destId="{3D2BE0CF-7ED9-4497-966F-2EFC761B5B18}" srcOrd="0" destOrd="0" presId="urn:microsoft.com/office/officeart/2016/7/layout/BasicLinearProcessNumbered"/>
    <dgm:cxn modelId="{ABBB0E4D-472F-4979-876B-5C834C15AE73}" type="presOf" srcId="{3B84EEAE-8033-4D79-B2AD-E8B94B86DDA1}" destId="{673F178A-6ADC-44D5-8CDD-E07672967B07}" srcOrd="0" destOrd="0" presId="urn:microsoft.com/office/officeart/2016/7/layout/BasicLinearProcessNumbered"/>
    <dgm:cxn modelId="{B4EE2B80-4A71-4EB3-82A9-EA0CB2DBE6D7}" type="presOf" srcId="{280C79C4-F734-400A-92C5-A85C0399688A}" destId="{3590588E-4AE0-45A6-9BE9-384FB1DC0A5F}" srcOrd="0" destOrd="0" presId="urn:microsoft.com/office/officeart/2016/7/layout/BasicLinearProcessNumbered"/>
    <dgm:cxn modelId="{0558B581-3ABE-4146-A232-934FC69705B0}" type="presOf" srcId="{3B84EEAE-8033-4D79-B2AD-E8B94B86DDA1}" destId="{079FF21D-6123-4775-894B-6AE0793DC0D1}" srcOrd="1" destOrd="0" presId="urn:microsoft.com/office/officeart/2016/7/layout/BasicLinearProcessNumbered"/>
    <dgm:cxn modelId="{63825FA0-EFB1-484D-9BBD-86CDC963A9F6}" type="presOf" srcId="{EBE1552C-7965-4531-A872-9B56AF6558F1}" destId="{9D64A3E9-3E09-4BD3-BA70-2D7BB3EECA76}" srcOrd="0" destOrd="0" presId="urn:microsoft.com/office/officeart/2016/7/layout/BasicLinearProcessNumbered"/>
    <dgm:cxn modelId="{B580D3B4-092B-4376-BFCF-858CFB5A1EA8}" srcId="{52AB6778-C6E5-41DD-8A09-3F5CB44B407D}" destId="{EBE1552C-7965-4531-A872-9B56AF6558F1}" srcOrd="0" destOrd="0" parTransId="{57EF25A5-8047-485B-956E-375728F2B1D0}" sibTransId="{280C79C4-F734-400A-92C5-A85C0399688A}"/>
    <dgm:cxn modelId="{0C5897C1-EBB5-4724-A965-A20BFD206E4C}" type="presOf" srcId="{675FB0B9-7808-4DDB-9FF6-A70DE4BD217C}" destId="{0CD56555-BA81-4687-8461-5CE45E556747}" srcOrd="0" destOrd="0" presId="urn:microsoft.com/office/officeart/2016/7/layout/BasicLinearProcessNumbered"/>
    <dgm:cxn modelId="{93F70FC2-7920-4266-ACBD-BF96551DE01A}" type="presOf" srcId="{F4772290-C0C9-4017-9ED2-716BDEFEC27E}" destId="{7D90F869-9424-4C94-91E2-032E68A58BED}" srcOrd="0" destOrd="0" presId="urn:microsoft.com/office/officeart/2016/7/layout/BasicLinearProcessNumbered"/>
    <dgm:cxn modelId="{DB08AECC-6B82-491F-BEEB-2307ABED955A}" type="presOf" srcId="{6961C23B-21B6-4AE1-943A-ECD7149A3989}" destId="{1251A977-6739-49BE-B7B2-1001497EBC97}" srcOrd="0" destOrd="0" presId="urn:microsoft.com/office/officeart/2016/7/layout/BasicLinearProcessNumbered"/>
    <dgm:cxn modelId="{55D8F6D6-BA7A-4B24-862E-07F3B2BD1B67}" type="presOf" srcId="{EBE1552C-7965-4531-A872-9B56AF6558F1}" destId="{5F7324E9-F4FC-4AD9-B07B-9EBAE4A1AAE1}" srcOrd="1" destOrd="0" presId="urn:microsoft.com/office/officeart/2016/7/layout/BasicLinearProcessNumbered"/>
    <dgm:cxn modelId="{0FF44CD7-EEC1-42ED-AF81-433ABB2B4221}" type="presOf" srcId="{6961C23B-21B6-4AE1-943A-ECD7149A3989}" destId="{9A4378EB-C6D0-4D92-9C6F-D7E269283086}" srcOrd="1" destOrd="0" presId="urn:microsoft.com/office/officeart/2016/7/layout/BasicLinearProcessNumbered"/>
    <dgm:cxn modelId="{2B8FB8D7-EDD6-49CF-9F0F-00CC6708F645}" srcId="{52AB6778-C6E5-41DD-8A09-3F5CB44B407D}" destId="{3B84EEAE-8033-4D79-B2AD-E8B94B86DDA1}" srcOrd="1" destOrd="0" parTransId="{0010831F-9009-4046-AF86-73936576BD71}" sibTransId="{EB7B986F-336C-4EC1-A82D-0F08F930D5E1}"/>
    <dgm:cxn modelId="{482875D9-12C1-4E13-A327-8BE715906796}" srcId="{52AB6778-C6E5-41DD-8A09-3F5CB44B407D}" destId="{6961C23B-21B6-4AE1-943A-ECD7149A3989}" srcOrd="3" destOrd="0" parTransId="{94B54BD5-6FCF-4A4D-A313-74A2E8D0706A}" sibTransId="{B7AE2EA5-D691-4F6A-B8CE-A8F8FF92344E}"/>
    <dgm:cxn modelId="{1D6EC4E4-11FD-4A96-83E8-C7410AA0978C}" srcId="{52AB6778-C6E5-41DD-8A09-3F5CB44B407D}" destId="{F47F2FDA-7B9A-4628-95B9-FF83F098CBFC}" srcOrd="4" destOrd="0" parTransId="{659902DF-3F8D-491E-BCAB-83F0018CBC18}" sibTransId="{675FB0B9-7808-4DDB-9FF6-A70DE4BD217C}"/>
    <dgm:cxn modelId="{234B8BF1-3931-48AB-8A79-D55A289492CB}" type="presOf" srcId="{F47F2FDA-7B9A-4628-95B9-FF83F098CBFC}" destId="{B3A238E1-88CC-4D3D-B0E4-45AC26EE3499}" srcOrd="0" destOrd="0" presId="urn:microsoft.com/office/officeart/2016/7/layout/BasicLinearProcessNumbered"/>
    <dgm:cxn modelId="{A16887FB-D379-49F2-9383-45BC9C69349D}" type="presOf" srcId="{EB7B986F-336C-4EC1-A82D-0F08F930D5E1}" destId="{2F0AB2DB-EA5C-45D2-85EC-B8AB835DB689}" srcOrd="0" destOrd="0" presId="urn:microsoft.com/office/officeart/2016/7/layout/BasicLinearProcessNumbered"/>
    <dgm:cxn modelId="{B1540A31-1B95-4282-B674-38CECC2067B6}" type="presParOf" srcId="{16AB944F-B55A-4BF7-A55F-D36D2169C7F3}" destId="{EAC1A797-0687-4445-A505-7DC251E96DD7}" srcOrd="0" destOrd="0" presId="urn:microsoft.com/office/officeart/2016/7/layout/BasicLinearProcessNumbered"/>
    <dgm:cxn modelId="{E00E916A-9105-4923-9629-10557E689C08}" type="presParOf" srcId="{EAC1A797-0687-4445-A505-7DC251E96DD7}" destId="{9D64A3E9-3E09-4BD3-BA70-2D7BB3EECA76}" srcOrd="0" destOrd="0" presId="urn:microsoft.com/office/officeart/2016/7/layout/BasicLinearProcessNumbered"/>
    <dgm:cxn modelId="{B459356A-2931-4950-B998-F53149C41ED6}" type="presParOf" srcId="{EAC1A797-0687-4445-A505-7DC251E96DD7}" destId="{3590588E-4AE0-45A6-9BE9-384FB1DC0A5F}" srcOrd="1" destOrd="0" presId="urn:microsoft.com/office/officeart/2016/7/layout/BasicLinearProcessNumbered"/>
    <dgm:cxn modelId="{7E9D5D21-23C8-4D31-B1DD-4D82197540C5}" type="presParOf" srcId="{EAC1A797-0687-4445-A505-7DC251E96DD7}" destId="{F616BE51-3A54-4903-B236-8B231B8DC37A}" srcOrd="2" destOrd="0" presId="urn:microsoft.com/office/officeart/2016/7/layout/BasicLinearProcessNumbered"/>
    <dgm:cxn modelId="{282F36FB-5B2E-44B6-ADDD-5FB7A7751068}" type="presParOf" srcId="{EAC1A797-0687-4445-A505-7DC251E96DD7}" destId="{5F7324E9-F4FC-4AD9-B07B-9EBAE4A1AAE1}" srcOrd="3" destOrd="0" presId="urn:microsoft.com/office/officeart/2016/7/layout/BasicLinearProcessNumbered"/>
    <dgm:cxn modelId="{7358B683-7460-479B-AC73-C61B6C4B925B}" type="presParOf" srcId="{16AB944F-B55A-4BF7-A55F-D36D2169C7F3}" destId="{192BB9BD-F118-47C5-8406-31C777656860}" srcOrd="1" destOrd="0" presId="urn:microsoft.com/office/officeart/2016/7/layout/BasicLinearProcessNumbered"/>
    <dgm:cxn modelId="{EC16AC7C-76E2-4D16-BAE9-93361744286F}" type="presParOf" srcId="{16AB944F-B55A-4BF7-A55F-D36D2169C7F3}" destId="{625E6569-E476-4A43-A613-70F88E23C668}" srcOrd="2" destOrd="0" presId="urn:microsoft.com/office/officeart/2016/7/layout/BasicLinearProcessNumbered"/>
    <dgm:cxn modelId="{C8EC50A8-3D10-472E-A241-E7F8E91461C2}" type="presParOf" srcId="{625E6569-E476-4A43-A613-70F88E23C668}" destId="{673F178A-6ADC-44D5-8CDD-E07672967B07}" srcOrd="0" destOrd="0" presId="urn:microsoft.com/office/officeart/2016/7/layout/BasicLinearProcessNumbered"/>
    <dgm:cxn modelId="{59033C73-0B53-449F-A138-6E87EE7DA163}" type="presParOf" srcId="{625E6569-E476-4A43-A613-70F88E23C668}" destId="{2F0AB2DB-EA5C-45D2-85EC-B8AB835DB689}" srcOrd="1" destOrd="0" presId="urn:microsoft.com/office/officeart/2016/7/layout/BasicLinearProcessNumbered"/>
    <dgm:cxn modelId="{BC17D900-E7C9-47B8-8A02-B87EDD1C6C09}" type="presParOf" srcId="{625E6569-E476-4A43-A613-70F88E23C668}" destId="{CE28B686-AEB0-4DF2-AE60-6CB750975748}" srcOrd="2" destOrd="0" presId="urn:microsoft.com/office/officeart/2016/7/layout/BasicLinearProcessNumbered"/>
    <dgm:cxn modelId="{2B763D01-1743-487A-813F-2769E5B203F2}" type="presParOf" srcId="{625E6569-E476-4A43-A613-70F88E23C668}" destId="{079FF21D-6123-4775-894B-6AE0793DC0D1}" srcOrd="3" destOrd="0" presId="urn:microsoft.com/office/officeart/2016/7/layout/BasicLinearProcessNumbered"/>
    <dgm:cxn modelId="{46E1263D-78CF-436D-8ECE-371CE6D68F7D}" type="presParOf" srcId="{16AB944F-B55A-4BF7-A55F-D36D2169C7F3}" destId="{A151F350-CA74-44FF-B687-F66EADA8C480}" srcOrd="3" destOrd="0" presId="urn:microsoft.com/office/officeart/2016/7/layout/BasicLinearProcessNumbered"/>
    <dgm:cxn modelId="{5585657B-DFF8-4B4E-AFBA-061B74DA0EA6}" type="presParOf" srcId="{16AB944F-B55A-4BF7-A55F-D36D2169C7F3}" destId="{E8A84966-5FB0-43D1-AD20-A65441A93B81}" srcOrd="4" destOrd="0" presId="urn:microsoft.com/office/officeart/2016/7/layout/BasicLinearProcessNumbered"/>
    <dgm:cxn modelId="{040CF90C-F4CB-45C0-85AD-23CEBF52D84E}" type="presParOf" srcId="{E8A84966-5FB0-43D1-AD20-A65441A93B81}" destId="{7D90F869-9424-4C94-91E2-032E68A58BED}" srcOrd="0" destOrd="0" presId="urn:microsoft.com/office/officeart/2016/7/layout/BasicLinearProcessNumbered"/>
    <dgm:cxn modelId="{BE76ED15-4763-40D4-865F-072E009523D7}" type="presParOf" srcId="{E8A84966-5FB0-43D1-AD20-A65441A93B81}" destId="{3D2BE0CF-7ED9-4497-966F-2EFC761B5B18}" srcOrd="1" destOrd="0" presId="urn:microsoft.com/office/officeart/2016/7/layout/BasicLinearProcessNumbered"/>
    <dgm:cxn modelId="{E1C2CE6B-3E37-4937-B3EA-118368A5D2BC}" type="presParOf" srcId="{E8A84966-5FB0-43D1-AD20-A65441A93B81}" destId="{E0DB92A5-0E7E-407E-9BD2-C42FBD18359A}" srcOrd="2" destOrd="0" presId="urn:microsoft.com/office/officeart/2016/7/layout/BasicLinearProcessNumbered"/>
    <dgm:cxn modelId="{EC07D70F-AAD9-4A95-BE9D-DFC17E553E78}" type="presParOf" srcId="{E8A84966-5FB0-43D1-AD20-A65441A93B81}" destId="{FE59C0AF-ACFB-4A37-96B6-7BCB96D1B7E3}" srcOrd="3" destOrd="0" presId="urn:microsoft.com/office/officeart/2016/7/layout/BasicLinearProcessNumbered"/>
    <dgm:cxn modelId="{4A46462C-FC10-4B55-B686-3DC924CBB946}" type="presParOf" srcId="{16AB944F-B55A-4BF7-A55F-D36D2169C7F3}" destId="{EF9426A5-00E6-4A4B-9200-D3A33F77BD24}" srcOrd="5" destOrd="0" presId="urn:microsoft.com/office/officeart/2016/7/layout/BasicLinearProcessNumbered"/>
    <dgm:cxn modelId="{33C10088-EB5A-4AE6-8446-739A1D0D272B}" type="presParOf" srcId="{16AB944F-B55A-4BF7-A55F-D36D2169C7F3}" destId="{DB7EF988-5D48-4D42-A963-15678AC0132A}" srcOrd="6" destOrd="0" presId="urn:microsoft.com/office/officeart/2016/7/layout/BasicLinearProcessNumbered"/>
    <dgm:cxn modelId="{B526F5DD-D9F3-4011-97E4-FEE4EA3A0A5B}" type="presParOf" srcId="{DB7EF988-5D48-4D42-A963-15678AC0132A}" destId="{1251A977-6739-49BE-B7B2-1001497EBC97}" srcOrd="0" destOrd="0" presId="urn:microsoft.com/office/officeart/2016/7/layout/BasicLinearProcessNumbered"/>
    <dgm:cxn modelId="{A18E7F25-2018-4189-B75C-BDE4AD5892C2}" type="presParOf" srcId="{DB7EF988-5D48-4D42-A963-15678AC0132A}" destId="{8DD24579-05F6-4FA7-A64A-C605299B012B}" srcOrd="1" destOrd="0" presId="urn:microsoft.com/office/officeart/2016/7/layout/BasicLinearProcessNumbered"/>
    <dgm:cxn modelId="{1A301098-CE22-4318-BC53-4B8E6097B184}" type="presParOf" srcId="{DB7EF988-5D48-4D42-A963-15678AC0132A}" destId="{471B8801-C3B3-49F0-91DB-3531A0506372}" srcOrd="2" destOrd="0" presId="urn:microsoft.com/office/officeart/2016/7/layout/BasicLinearProcessNumbered"/>
    <dgm:cxn modelId="{30D90CB4-FBBF-418B-995E-CBCAC53E6174}" type="presParOf" srcId="{DB7EF988-5D48-4D42-A963-15678AC0132A}" destId="{9A4378EB-C6D0-4D92-9C6F-D7E269283086}" srcOrd="3" destOrd="0" presId="urn:microsoft.com/office/officeart/2016/7/layout/BasicLinearProcessNumbered"/>
    <dgm:cxn modelId="{4578DF04-01A4-495F-9E93-97A7C124D82D}" type="presParOf" srcId="{16AB944F-B55A-4BF7-A55F-D36D2169C7F3}" destId="{288FDF6F-4AD7-4ED9-A884-CAA659BE944C}" srcOrd="7" destOrd="0" presId="urn:microsoft.com/office/officeart/2016/7/layout/BasicLinearProcessNumbered"/>
    <dgm:cxn modelId="{6A68B407-17DE-4E6E-8217-FEF55AF948FD}" type="presParOf" srcId="{16AB944F-B55A-4BF7-A55F-D36D2169C7F3}" destId="{79DAA07B-A53C-4A8F-BD62-A90DBF133FCA}" srcOrd="8" destOrd="0" presId="urn:microsoft.com/office/officeart/2016/7/layout/BasicLinearProcessNumbered"/>
    <dgm:cxn modelId="{49A577C7-5B6E-4100-9A61-0D371F6CC0BB}" type="presParOf" srcId="{79DAA07B-A53C-4A8F-BD62-A90DBF133FCA}" destId="{B3A238E1-88CC-4D3D-B0E4-45AC26EE3499}" srcOrd="0" destOrd="0" presId="urn:microsoft.com/office/officeart/2016/7/layout/BasicLinearProcessNumbered"/>
    <dgm:cxn modelId="{E230E807-4347-48C9-8BDD-EA16625E0C2E}" type="presParOf" srcId="{79DAA07B-A53C-4A8F-BD62-A90DBF133FCA}" destId="{0CD56555-BA81-4687-8461-5CE45E556747}" srcOrd="1" destOrd="0" presId="urn:microsoft.com/office/officeart/2016/7/layout/BasicLinearProcessNumbered"/>
    <dgm:cxn modelId="{67395890-6DFA-4946-985E-20CC51F8EFF3}" type="presParOf" srcId="{79DAA07B-A53C-4A8F-BD62-A90DBF133FCA}" destId="{A12F7F7F-BCB8-4E77-88F8-016B57905306}" srcOrd="2" destOrd="0" presId="urn:microsoft.com/office/officeart/2016/7/layout/BasicLinearProcessNumbered"/>
    <dgm:cxn modelId="{7305D385-ECE7-4EB0-872F-E7AC3D09B51A}" type="presParOf" srcId="{79DAA07B-A53C-4A8F-BD62-A90DBF133FCA}" destId="{3CEF6060-6894-4437-B7C5-8C180D7F2C01}"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047F7B-335C-4B1F-9214-EEAD7A6E2975}" type="doc">
      <dgm:prSet loTypeId="urn:microsoft.com/office/officeart/2018/2/layout/IconVerticalSolidList" loCatId="icon" qsTypeId="urn:microsoft.com/office/officeart/2005/8/quickstyle/simple1" qsCatId="simple" csTypeId="urn:microsoft.com/office/officeart/2018/5/colors/Iconchunking_neutralicontext_accent3_2" csCatId="accent3" phldr="1"/>
      <dgm:spPr/>
      <dgm:t>
        <a:bodyPr/>
        <a:lstStyle/>
        <a:p>
          <a:endParaRPr lang="en-US"/>
        </a:p>
      </dgm:t>
    </dgm:pt>
    <dgm:pt modelId="{03CDBCF4-91E0-4336-A911-FF35E8394133}">
      <dgm:prSet/>
      <dgm:spPr/>
      <dgm:t>
        <a:bodyPr/>
        <a:lstStyle/>
        <a:p>
          <a:r>
            <a:rPr lang="en-GB" dirty="0"/>
            <a:t>Leer </a:t>
          </a:r>
          <a:r>
            <a:rPr lang="en-GB" dirty="0" err="1"/>
            <a:t>akkurate</a:t>
          </a:r>
          <a:r>
            <a:rPr lang="en-GB" dirty="0"/>
            <a:t> </a:t>
          </a:r>
          <a:r>
            <a:rPr lang="en-GB" dirty="0" err="1"/>
            <a:t>feite</a:t>
          </a:r>
          <a:endParaRPr lang="en-US" dirty="0"/>
        </a:p>
      </dgm:t>
    </dgm:pt>
    <dgm:pt modelId="{F15E61EC-02F7-4883-87E8-075BC1A83D6D}" type="parTrans" cxnId="{CCBF293B-72BE-439F-BFC2-0DB263F7FFF7}">
      <dgm:prSet/>
      <dgm:spPr/>
      <dgm:t>
        <a:bodyPr/>
        <a:lstStyle/>
        <a:p>
          <a:endParaRPr lang="en-US"/>
        </a:p>
      </dgm:t>
    </dgm:pt>
    <dgm:pt modelId="{02B8C39F-4FA2-4FFE-9C27-527CE4753DBB}" type="sibTrans" cxnId="{CCBF293B-72BE-439F-BFC2-0DB263F7FFF7}">
      <dgm:prSet/>
      <dgm:spPr/>
      <dgm:t>
        <a:bodyPr/>
        <a:lstStyle/>
        <a:p>
          <a:endParaRPr lang="en-US"/>
        </a:p>
      </dgm:t>
    </dgm:pt>
    <dgm:pt modelId="{044DB720-A047-468F-954E-64E342F1DAC9}">
      <dgm:prSet/>
      <dgm:spPr/>
      <dgm:t>
        <a:bodyPr/>
        <a:lstStyle/>
        <a:p>
          <a:r>
            <a:rPr lang="nl-NL" dirty="0"/>
            <a:t>Dink aan hoe jou keuses jou en diegene rondom jou beïnvloed</a:t>
          </a:r>
          <a:endParaRPr lang="en-US" dirty="0"/>
        </a:p>
      </dgm:t>
    </dgm:pt>
    <dgm:pt modelId="{C69F5588-B7EA-41CB-AE3A-4236DB64B9DC}" type="parTrans" cxnId="{21190F4B-C19B-4289-8E8E-E4503BED518E}">
      <dgm:prSet/>
      <dgm:spPr/>
      <dgm:t>
        <a:bodyPr/>
        <a:lstStyle/>
        <a:p>
          <a:endParaRPr lang="en-US"/>
        </a:p>
      </dgm:t>
    </dgm:pt>
    <dgm:pt modelId="{4F444EE3-9E4E-43A4-9AD3-316007B69C4F}" type="sibTrans" cxnId="{21190F4B-C19B-4289-8E8E-E4503BED518E}">
      <dgm:prSet/>
      <dgm:spPr/>
      <dgm:t>
        <a:bodyPr/>
        <a:lstStyle/>
        <a:p>
          <a:endParaRPr lang="en-US"/>
        </a:p>
      </dgm:t>
    </dgm:pt>
    <dgm:pt modelId="{AEB4858A-F547-46C6-98EE-CF274C9B1D07}">
      <dgm:prSet/>
      <dgm:spPr/>
      <dgm:t>
        <a:bodyPr/>
        <a:lstStyle/>
        <a:p>
          <a:r>
            <a:rPr lang="en-GB" dirty="0" err="1"/>
            <a:t>Volg</a:t>
          </a:r>
          <a:r>
            <a:rPr lang="en-GB" dirty="0"/>
            <a:t> </a:t>
          </a:r>
          <a:r>
            <a:rPr lang="en-GB" dirty="0" err="1"/>
            <a:t>veilige</a:t>
          </a:r>
          <a:r>
            <a:rPr lang="en-GB" dirty="0"/>
            <a:t> </a:t>
          </a:r>
          <a:r>
            <a:rPr lang="en-GB" dirty="0" err="1"/>
            <a:t>praktyke</a:t>
          </a:r>
          <a:endParaRPr lang="en-US" dirty="0"/>
        </a:p>
      </dgm:t>
    </dgm:pt>
    <dgm:pt modelId="{F2E953BC-7570-47D7-BED0-9D9E3BFA67EC}" type="parTrans" cxnId="{D2BB9002-A5A2-44A1-B122-5978632018B9}">
      <dgm:prSet/>
      <dgm:spPr/>
      <dgm:t>
        <a:bodyPr/>
        <a:lstStyle/>
        <a:p>
          <a:endParaRPr lang="en-US"/>
        </a:p>
      </dgm:t>
    </dgm:pt>
    <dgm:pt modelId="{60739999-8EAB-4AF3-A16A-C881DD808DA1}" type="sibTrans" cxnId="{D2BB9002-A5A2-44A1-B122-5978632018B9}">
      <dgm:prSet/>
      <dgm:spPr/>
      <dgm:t>
        <a:bodyPr/>
        <a:lstStyle/>
        <a:p>
          <a:endParaRPr lang="en-US"/>
        </a:p>
      </dgm:t>
    </dgm:pt>
    <dgm:pt modelId="{6F02C966-1ACA-4332-A28C-C988203DF72D}">
      <dgm:prSet/>
      <dgm:spPr/>
      <dgm:t>
        <a:bodyPr/>
        <a:lstStyle/>
        <a:p>
          <a:r>
            <a:rPr lang="en-GB" dirty="0" err="1"/>
            <a:t>Vermy</a:t>
          </a:r>
          <a:r>
            <a:rPr lang="en-GB" dirty="0"/>
            <a:t> </a:t>
          </a:r>
          <a:r>
            <a:rPr lang="en-GB" dirty="0" err="1"/>
            <a:t>riskante</a:t>
          </a:r>
          <a:r>
            <a:rPr lang="en-GB" dirty="0"/>
            <a:t> </a:t>
          </a:r>
          <a:r>
            <a:rPr lang="en-GB" dirty="0" err="1"/>
            <a:t>gedrag</a:t>
          </a:r>
          <a:endParaRPr lang="en-US" dirty="0"/>
        </a:p>
      </dgm:t>
    </dgm:pt>
    <dgm:pt modelId="{50E29C6A-8057-434B-9CCF-FF635256543D}" type="parTrans" cxnId="{82EC3673-1087-4A41-9B7D-BAB04C5188A3}">
      <dgm:prSet/>
      <dgm:spPr/>
      <dgm:t>
        <a:bodyPr/>
        <a:lstStyle/>
        <a:p>
          <a:endParaRPr lang="en-US"/>
        </a:p>
      </dgm:t>
    </dgm:pt>
    <dgm:pt modelId="{FF48C6F9-D97F-4838-A7AB-568D9C820B23}" type="sibTrans" cxnId="{82EC3673-1087-4A41-9B7D-BAB04C5188A3}">
      <dgm:prSet/>
      <dgm:spPr/>
      <dgm:t>
        <a:bodyPr/>
        <a:lstStyle/>
        <a:p>
          <a:endParaRPr lang="en-US"/>
        </a:p>
      </dgm:t>
    </dgm:pt>
    <dgm:pt modelId="{F40FD2A9-406C-49E9-B1FD-E12F835A04D0}">
      <dgm:prSet/>
      <dgm:spPr/>
      <dgm:t>
        <a:bodyPr/>
        <a:lstStyle/>
        <a:p>
          <a:r>
            <a:rPr lang="nl-NL" dirty="0"/>
            <a:t>Voed ander op en ondersteun verantwoordelike gesondheidskeuses</a:t>
          </a:r>
          <a:endParaRPr lang="en-US" dirty="0"/>
        </a:p>
      </dgm:t>
    </dgm:pt>
    <dgm:pt modelId="{8F942D4D-B013-477A-B889-47A0B49E91DB}" type="parTrans" cxnId="{49760B96-C806-4498-9911-F4C644E14096}">
      <dgm:prSet/>
      <dgm:spPr/>
      <dgm:t>
        <a:bodyPr/>
        <a:lstStyle/>
        <a:p>
          <a:endParaRPr lang="en-US"/>
        </a:p>
      </dgm:t>
    </dgm:pt>
    <dgm:pt modelId="{9F989533-0683-494D-8D87-A7D2093189FE}" type="sibTrans" cxnId="{49760B96-C806-4498-9911-F4C644E14096}">
      <dgm:prSet/>
      <dgm:spPr/>
      <dgm:t>
        <a:bodyPr/>
        <a:lstStyle/>
        <a:p>
          <a:endParaRPr lang="en-US"/>
        </a:p>
      </dgm:t>
    </dgm:pt>
    <dgm:pt modelId="{136456C1-521F-4F40-BCF7-4443DF0D0082}" type="pres">
      <dgm:prSet presAssocID="{17047F7B-335C-4B1F-9214-EEAD7A6E2975}" presName="root" presStyleCnt="0">
        <dgm:presLayoutVars>
          <dgm:dir/>
          <dgm:resizeHandles val="exact"/>
        </dgm:presLayoutVars>
      </dgm:prSet>
      <dgm:spPr/>
    </dgm:pt>
    <dgm:pt modelId="{AC346A12-E848-4BC2-BF10-A9EFB62004E1}" type="pres">
      <dgm:prSet presAssocID="{03CDBCF4-91E0-4336-A911-FF35E8394133}" presName="compNode" presStyleCnt="0"/>
      <dgm:spPr/>
    </dgm:pt>
    <dgm:pt modelId="{084995F3-AAAE-40EA-BE3D-CA16EE665C17}" type="pres">
      <dgm:prSet presAssocID="{03CDBCF4-91E0-4336-A911-FF35E8394133}" presName="bgRect" presStyleLbl="bgShp" presStyleIdx="0" presStyleCnt="5"/>
      <dgm:spPr/>
    </dgm:pt>
    <dgm:pt modelId="{957BB07A-60C0-4E7A-86DB-084DC919EF7B}" type="pres">
      <dgm:prSet presAssocID="{03CDBCF4-91E0-4336-A911-FF35E8394133}"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F0762D12-B285-4BF7-BE1B-8FDBE363B537}" type="pres">
      <dgm:prSet presAssocID="{03CDBCF4-91E0-4336-A911-FF35E8394133}" presName="spaceRect" presStyleCnt="0"/>
      <dgm:spPr/>
    </dgm:pt>
    <dgm:pt modelId="{3E1E1BE9-815C-43D8-BCBA-0DABA1BA8B1A}" type="pres">
      <dgm:prSet presAssocID="{03CDBCF4-91E0-4336-A911-FF35E8394133}" presName="parTx" presStyleLbl="revTx" presStyleIdx="0" presStyleCnt="5">
        <dgm:presLayoutVars>
          <dgm:chMax val="0"/>
          <dgm:chPref val="0"/>
        </dgm:presLayoutVars>
      </dgm:prSet>
      <dgm:spPr/>
    </dgm:pt>
    <dgm:pt modelId="{2BC29BEF-7E1A-4D2C-9E2D-D98FA6F0DB15}" type="pres">
      <dgm:prSet presAssocID="{02B8C39F-4FA2-4FFE-9C27-527CE4753DBB}" presName="sibTrans" presStyleCnt="0"/>
      <dgm:spPr/>
    </dgm:pt>
    <dgm:pt modelId="{07385D1B-DE54-4523-8000-ACD2EC784C11}" type="pres">
      <dgm:prSet presAssocID="{044DB720-A047-468F-954E-64E342F1DAC9}" presName="compNode" presStyleCnt="0"/>
      <dgm:spPr/>
    </dgm:pt>
    <dgm:pt modelId="{C7360619-E595-4485-9320-7C8770341DE6}" type="pres">
      <dgm:prSet presAssocID="{044DB720-A047-468F-954E-64E342F1DAC9}" presName="bgRect" presStyleLbl="bgShp" presStyleIdx="1" presStyleCnt="5"/>
      <dgm:spPr/>
    </dgm:pt>
    <dgm:pt modelId="{88225092-261E-4713-B322-57735AC01223}" type="pres">
      <dgm:prSet presAssocID="{044DB720-A047-468F-954E-64E342F1DAC9}"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hought bubble"/>
        </a:ext>
      </dgm:extLst>
    </dgm:pt>
    <dgm:pt modelId="{82C198C4-B013-4BC4-8299-054C5267D5EC}" type="pres">
      <dgm:prSet presAssocID="{044DB720-A047-468F-954E-64E342F1DAC9}" presName="spaceRect" presStyleCnt="0"/>
      <dgm:spPr/>
    </dgm:pt>
    <dgm:pt modelId="{CE49B400-05F0-4503-8B42-4C445DCBB59C}" type="pres">
      <dgm:prSet presAssocID="{044DB720-A047-468F-954E-64E342F1DAC9}" presName="parTx" presStyleLbl="revTx" presStyleIdx="1" presStyleCnt="5">
        <dgm:presLayoutVars>
          <dgm:chMax val="0"/>
          <dgm:chPref val="0"/>
        </dgm:presLayoutVars>
      </dgm:prSet>
      <dgm:spPr/>
    </dgm:pt>
    <dgm:pt modelId="{989276C8-198D-4355-B412-C9F950E3342E}" type="pres">
      <dgm:prSet presAssocID="{4F444EE3-9E4E-43A4-9AD3-316007B69C4F}" presName="sibTrans" presStyleCnt="0"/>
      <dgm:spPr/>
    </dgm:pt>
    <dgm:pt modelId="{5F906EAD-DE97-406F-8A7B-05B717B63E27}" type="pres">
      <dgm:prSet presAssocID="{AEB4858A-F547-46C6-98EE-CF274C9B1D07}" presName="compNode" presStyleCnt="0"/>
      <dgm:spPr/>
    </dgm:pt>
    <dgm:pt modelId="{9EB35F38-A523-463C-8192-AFF067885C80}" type="pres">
      <dgm:prSet presAssocID="{AEB4858A-F547-46C6-98EE-CF274C9B1D07}" presName="bgRect" presStyleLbl="bgShp" presStyleIdx="2" presStyleCnt="5"/>
      <dgm:spPr/>
    </dgm:pt>
    <dgm:pt modelId="{EA077AEB-B76F-4E69-8CF9-99668BEE488C}" type="pres">
      <dgm:prSet presAssocID="{AEB4858A-F547-46C6-98EE-CF274C9B1D07}"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C25E5AB4-AAB7-4DDA-874F-0E36EDCBC985}" type="pres">
      <dgm:prSet presAssocID="{AEB4858A-F547-46C6-98EE-CF274C9B1D07}" presName="spaceRect" presStyleCnt="0"/>
      <dgm:spPr/>
    </dgm:pt>
    <dgm:pt modelId="{FCC21635-9ACB-480A-97DE-B0114FA511A2}" type="pres">
      <dgm:prSet presAssocID="{AEB4858A-F547-46C6-98EE-CF274C9B1D07}" presName="parTx" presStyleLbl="revTx" presStyleIdx="2" presStyleCnt="5">
        <dgm:presLayoutVars>
          <dgm:chMax val="0"/>
          <dgm:chPref val="0"/>
        </dgm:presLayoutVars>
      </dgm:prSet>
      <dgm:spPr/>
    </dgm:pt>
    <dgm:pt modelId="{B8B5D8BF-390F-4672-9F4F-DD3B7ECBFE3A}" type="pres">
      <dgm:prSet presAssocID="{60739999-8EAB-4AF3-A16A-C881DD808DA1}" presName="sibTrans" presStyleCnt="0"/>
      <dgm:spPr/>
    </dgm:pt>
    <dgm:pt modelId="{E98D8410-0679-4260-88A1-6481966C5AC7}" type="pres">
      <dgm:prSet presAssocID="{6F02C966-1ACA-4332-A28C-C988203DF72D}" presName="compNode" presStyleCnt="0"/>
      <dgm:spPr/>
    </dgm:pt>
    <dgm:pt modelId="{D983221D-938D-417E-B3E1-C9EE4E37B777}" type="pres">
      <dgm:prSet presAssocID="{6F02C966-1ACA-4332-A28C-C988203DF72D}" presName="bgRect" presStyleLbl="bgShp" presStyleIdx="3" presStyleCnt="5"/>
      <dgm:spPr/>
    </dgm:pt>
    <dgm:pt modelId="{A96CB890-43F3-412C-9B33-C67BDBE4752A}" type="pres">
      <dgm:prSet presAssocID="{6F02C966-1ACA-4332-A28C-C988203DF72D}"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Warning"/>
        </a:ext>
      </dgm:extLst>
    </dgm:pt>
    <dgm:pt modelId="{ABF73DC9-53E7-4302-83F0-C775DFC7B037}" type="pres">
      <dgm:prSet presAssocID="{6F02C966-1ACA-4332-A28C-C988203DF72D}" presName="spaceRect" presStyleCnt="0"/>
      <dgm:spPr/>
    </dgm:pt>
    <dgm:pt modelId="{208B4D73-E224-49A5-947E-24DC36801083}" type="pres">
      <dgm:prSet presAssocID="{6F02C966-1ACA-4332-A28C-C988203DF72D}" presName="parTx" presStyleLbl="revTx" presStyleIdx="3" presStyleCnt="5">
        <dgm:presLayoutVars>
          <dgm:chMax val="0"/>
          <dgm:chPref val="0"/>
        </dgm:presLayoutVars>
      </dgm:prSet>
      <dgm:spPr/>
    </dgm:pt>
    <dgm:pt modelId="{10DBE29A-D88E-4ACB-813B-AEB7C6071C86}" type="pres">
      <dgm:prSet presAssocID="{FF48C6F9-D97F-4838-A7AB-568D9C820B23}" presName="sibTrans" presStyleCnt="0"/>
      <dgm:spPr/>
    </dgm:pt>
    <dgm:pt modelId="{6304649B-257F-4EDF-8D0D-68EB66EE8397}" type="pres">
      <dgm:prSet presAssocID="{F40FD2A9-406C-49E9-B1FD-E12F835A04D0}" presName="compNode" presStyleCnt="0"/>
      <dgm:spPr/>
    </dgm:pt>
    <dgm:pt modelId="{7FF04A27-A111-400E-B4CF-626E52919B37}" type="pres">
      <dgm:prSet presAssocID="{F40FD2A9-406C-49E9-B1FD-E12F835A04D0}" presName="bgRect" presStyleLbl="bgShp" presStyleIdx="4" presStyleCnt="5"/>
      <dgm:spPr/>
    </dgm:pt>
    <dgm:pt modelId="{6A089B5F-1D07-4A1C-862E-E3657F0575F6}" type="pres">
      <dgm:prSet presAssocID="{F40FD2A9-406C-49E9-B1FD-E12F835A04D0}"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Apple"/>
        </a:ext>
      </dgm:extLst>
    </dgm:pt>
    <dgm:pt modelId="{0F88B666-CC59-48F3-B342-A7CBBEABBE26}" type="pres">
      <dgm:prSet presAssocID="{F40FD2A9-406C-49E9-B1FD-E12F835A04D0}" presName="spaceRect" presStyleCnt="0"/>
      <dgm:spPr/>
    </dgm:pt>
    <dgm:pt modelId="{A22E89ED-14CA-41A0-80FD-DDBF6E48F6A9}" type="pres">
      <dgm:prSet presAssocID="{F40FD2A9-406C-49E9-B1FD-E12F835A04D0}" presName="parTx" presStyleLbl="revTx" presStyleIdx="4" presStyleCnt="5">
        <dgm:presLayoutVars>
          <dgm:chMax val="0"/>
          <dgm:chPref val="0"/>
        </dgm:presLayoutVars>
      </dgm:prSet>
      <dgm:spPr/>
    </dgm:pt>
  </dgm:ptLst>
  <dgm:cxnLst>
    <dgm:cxn modelId="{D2BB9002-A5A2-44A1-B122-5978632018B9}" srcId="{17047F7B-335C-4B1F-9214-EEAD7A6E2975}" destId="{AEB4858A-F547-46C6-98EE-CF274C9B1D07}" srcOrd="2" destOrd="0" parTransId="{F2E953BC-7570-47D7-BED0-9D9E3BFA67EC}" sibTransId="{60739999-8EAB-4AF3-A16A-C881DD808DA1}"/>
    <dgm:cxn modelId="{4293E43A-BDE5-4E57-9514-9CD066E162FF}" type="presOf" srcId="{17047F7B-335C-4B1F-9214-EEAD7A6E2975}" destId="{136456C1-521F-4F40-BCF7-4443DF0D0082}" srcOrd="0" destOrd="0" presId="urn:microsoft.com/office/officeart/2018/2/layout/IconVerticalSolidList"/>
    <dgm:cxn modelId="{CCBF293B-72BE-439F-BFC2-0DB263F7FFF7}" srcId="{17047F7B-335C-4B1F-9214-EEAD7A6E2975}" destId="{03CDBCF4-91E0-4336-A911-FF35E8394133}" srcOrd="0" destOrd="0" parTransId="{F15E61EC-02F7-4883-87E8-075BC1A83D6D}" sibTransId="{02B8C39F-4FA2-4FFE-9C27-527CE4753DBB}"/>
    <dgm:cxn modelId="{2CF25367-9690-468B-AADF-DFFB5F7ED9F6}" type="presOf" srcId="{AEB4858A-F547-46C6-98EE-CF274C9B1D07}" destId="{FCC21635-9ACB-480A-97DE-B0114FA511A2}" srcOrd="0" destOrd="0" presId="urn:microsoft.com/office/officeart/2018/2/layout/IconVerticalSolidList"/>
    <dgm:cxn modelId="{21190F4B-C19B-4289-8E8E-E4503BED518E}" srcId="{17047F7B-335C-4B1F-9214-EEAD7A6E2975}" destId="{044DB720-A047-468F-954E-64E342F1DAC9}" srcOrd="1" destOrd="0" parTransId="{C69F5588-B7EA-41CB-AE3A-4236DB64B9DC}" sibTransId="{4F444EE3-9E4E-43A4-9AD3-316007B69C4F}"/>
    <dgm:cxn modelId="{82EC3673-1087-4A41-9B7D-BAB04C5188A3}" srcId="{17047F7B-335C-4B1F-9214-EEAD7A6E2975}" destId="{6F02C966-1ACA-4332-A28C-C988203DF72D}" srcOrd="3" destOrd="0" parTransId="{50E29C6A-8057-434B-9CCF-FF635256543D}" sibTransId="{FF48C6F9-D97F-4838-A7AB-568D9C820B23}"/>
    <dgm:cxn modelId="{C7175B77-4825-4B96-A5D4-E2002934DA98}" type="presOf" srcId="{6F02C966-1ACA-4332-A28C-C988203DF72D}" destId="{208B4D73-E224-49A5-947E-24DC36801083}" srcOrd="0" destOrd="0" presId="urn:microsoft.com/office/officeart/2018/2/layout/IconVerticalSolidList"/>
    <dgm:cxn modelId="{49760B96-C806-4498-9911-F4C644E14096}" srcId="{17047F7B-335C-4B1F-9214-EEAD7A6E2975}" destId="{F40FD2A9-406C-49E9-B1FD-E12F835A04D0}" srcOrd="4" destOrd="0" parTransId="{8F942D4D-B013-477A-B889-47A0B49E91DB}" sibTransId="{9F989533-0683-494D-8D87-A7D2093189FE}"/>
    <dgm:cxn modelId="{F76D8CBB-A7C8-4B5A-A14B-3D5359471757}" type="presOf" srcId="{044DB720-A047-468F-954E-64E342F1DAC9}" destId="{CE49B400-05F0-4503-8B42-4C445DCBB59C}" srcOrd="0" destOrd="0" presId="urn:microsoft.com/office/officeart/2018/2/layout/IconVerticalSolidList"/>
    <dgm:cxn modelId="{5FA259E3-5B24-487D-88B4-4D38E28B2245}" type="presOf" srcId="{03CDBCF4-91E0-4336-A911-FF35E8394133}" destId="{3E1E1BE9-815C-43D8-BCBA-0DABA1BA8B1A}" srcOrd="0" destOrd="0" presId="urn:microsoft.com/office/officeart/2018/2/layout/IconVerticalSolidList"/>
    <dgm:cxn modelId="{C37074FD-53F9-4203-89C6-696B07B51200}" type="presOf" srcId="{F40FD2A9-406C-49E9-B1FD-E12F835A04D0}" destId="{A22E89ED-14CA-41A0-80FD-DDBF6E48F6A9}" srcOrd="0" destOrd="0" presId="urn:microsoft.com/office/officeart/2018/2/layout/IconVerticalSolidList"/>
    <dgm:cxn modelId="{944BA1F0-9D79-4EF7-8522-ACC7A5E8D672}" type="presParOf" srcId="{136456C1-521F-4F40-BCF7-4443DF0D0082}" destId="{AC346A12-E848-4BC2-BF10-A9EFB62004E1}" srcOrd="0" destOrd="0" presId="urn:microsoft.com/office/officeart/2018/2/layout/IconVerticalSolidList"/>
    <dgm:cxn modelId="{C01DD5CF-12EE-4DDE-8C7D-C9442BBDF92F}" type="presParOf" srcId="{AC346A12-E848-4BC2-BF10-A9EFB62004E1}" destId="{084995F3-AAAE-40EA-BE3D-CA16EE665C17}" srcOrd="0" destOrd="0" presId="urn:microsoft.com/office/officeart/2018/2/layout/IconVerticalSolidList"/>
    <dgm:cxn modelId="{32E877D9-A335-4081-A637-9AF9BFE01A09}" type="presParOf" srcId="{AC346A12-E848-4BC2-BF10-A9EFB62004E1}" destId="{957BB07A-60C0-4E7A-86DB-084DC919EF7B}" srcOrd="1" destOrd="0" presId="urn:microsoft.com/office/officeart/2018/2/layout/IconVerticalSolidList"/>
    <dgm:cxn modelId="{1C4B0262-1D0F-498B-9595-A25D64CC74AA}" type="presParOf" srcId="{AC346A12-E848-4BC2-BF10-A9EFB62004E1}" destId="{F0762D12-B285-4BF7-BE1B-8FDBE363B537}" srcOrd="2" destOrd="0" presId="urn:microsoft.com/office/officeart/2018/2/layout/IconVerticalSolidList"/>
    <dgm:cxn modelId="{E7388215-8160-40A3-8295-879166CD6B42}" type="presParOf" srcId="{AC346A12-E848-4BC2-BF10-A9EFB62004E1}" destId="{3E1E1BE9-815C-43D8-BCBA-0DABA1BA8B1A}" srcOrd="3" destOrd="0" presId="urn:microsoft.com/office/officeart/2018/2/layout/IconVerticalSolidList"/>
    <dgm:cxn modelId="{56813EBD-FA49-458C-9987-55CA2F643C1D}" type="presParOf" srcId="{136456C1-521F-4F40-BCF7-4443DF0D0082}" destId="{2BC29BEF-7E1A-4D2C-9E2D-D98FA6F0DB15}" srcOrd="1" destOrd="0" presId="urn:microsoft.com/office/officeart/2018/2/layout/IconVerticalSolidList"/>
    <dgm:cxn modelId="{55CB341E-3656-46A5-81DA-F46427F5FA8C}" type="presParOf" srcId="{136456C1-521F-4F40-BCF7-4443DF0D0082}" destId="{07385D1B-DE54-4523-8000-ACD2EC784C11}" srcOrd="2" destOrd="0" presId="urn:microsoft.com/office/officeart/2018/2/layout/IconVerticalSolidList"/>
    <dgm:cxn modelId="{577F9910-84A5-42C7-8D67-F422C1B0BDF9}" type="presParOf" srcId="{07385D1B-DE54-4523-8000-ACD2EC784C11}" destId="{C7360619-E595-4485-9320-7C8770341DE6}" srcOrd="0" destOrd="0" presId="urn:microsoft.com/office/officeart/2018/2/layout/IconVerticalSolidList"/>
    <dgm:cxn modelId="{EBE53CBF-1FD9-4C4D-A2BB-FB156B4A5ABD}" type="presParOf" srcId="{07385D1B-DE54-4523-8000-ACD2EC784C11}" destId="{88225092-261E-4713-B322-57735AC01223}" srcOrd="1" destOrd="0" presId="urn:microsoft.com/office/officeart/2018/2/layout/IconVerticalSolidList"/>
    <dgm:cxn modelId="{4E30332F-E214-429A-9A8F-1E5F2CCC40E9}" type="presParOf" srcId="{07385D1B-DE54-4523-8000-ACD2EC784C11}" destId="{82C198C4-B013-4BC4-8299-054C5267D5EC}" srcOrd="2" destOrd="0" presId="urn:microsoft.com/office/officeart/2018/2/layout/IconVerticalSolidList"/>
    <dgm:cxn modelId="{79900F58-14E8-4724-B871-E1CD261793A1}" type="presParOf" srcId="{07385D1B-DE54-4523-8000-ACD2EC784C11}" destId="{CE49B400-05F0-4503-8B42-4C445DCBB59C}" srcOrd="3" destOrd="0" presId="urn:microsoft.com/office/officeart/2018/2/layout/IconVerticalSolidList"/>
    <dgm:cxn modelId="{DD34C7FD-FD2A-444C-8B0F-D5A46115AE5F}" type="presParOf" srcId="{136456C1-521F-4F40-BCF7-4443DF0D0082}" destId="{989276C8-198D-4355-B412-C9F950E3342E}" srcOrd="3" destOrd="0" presId="urn:microsoft.com/office/officeart/2018/2/layout/IconVerticalSolidList"/>
    <dgm:cxn modelId="{C38732B1-A9A9-4852-A33C-9B39F8C3E469}" type="presParOf" srcId="{136456C1-521F-4F40-BCF7-4443DF0D0082}" destId="{5F906EAD-DE97-406F-8A7B-05B717B63E27}" srcOrd="4" destOrd="0" presId="urn:microsoft.com/office/officeart/2018/2/layout/IconVerticalSolidList"/>
    <dgm:cxn modelId="{8086B6CB-4CA6-49F3-BD6C-8DFB07461591}" type="presParOf" srcId="{5F906EAD-DE97-406F-8A7B-05B717B63E27}" destId="{9EB35F38-A523-463C-8192-AFF067885C80}" srcOrd="0" destOrd="0" presId="urn:microsoft.com/office/officeart/2018/2/layout/IconVerticalSolidList"/>
    <dgm:cxn modelId="{3E5BB9C1-DFFF-4F67-8E59-9D007E5D8909}" type="presParOf" srcId="{5F906EAD-DE97-406F-8A7B-05B717B63E27}" destId="{EA077AEB-B76F-4E69-8CF9-99668BEE488C}" srcOrd="1" destOrd="0" presId="urn:microsoft.com/office/officeart/2018/2/layout/IconVerticalSolidList"/>
    <dgm:cxn modelId="{4DD9DC4C-DADB-4F8D-A24D-7BFD37082687}" type="presParOf" srcId="{5F906EAD-DE97-406F-8A7B-05B717B63E27}" destId="{C25E5AB4-AAB7-4DDA-874F-0E36EDCBC985}" srcOrd="2" destOrd="0" presId="urn:microsoft.com/office/officeart/2018/2/layout/IconVerticalSolidList"/>
    <dgm:cxn modelId="{C51D4E98-4B07-48D4-A2BB-B9DDEAD348B4}" type="presParOf" srcId="{5F906EAD-DE97-406F-8A7B-05B717B63E27}" destId="{FCC21635-9ACB-480A-97DE-B0114FA511A2}" srcOrd="3" destOrd="0" presId="urn:microsoft.com/office/officeart/2018/2/layout/IconVerticalSolidList"/>
    <dgm:cxn modelId="{431B6A07-D065-4256-B515-A1B3D806F176}" type="presParOf" srcId="{136456C1-521F-4F40-BCF7-4443DF0D0082}" destId="{B8B5D8BF-390F-4672-9F4F-DD3B7ECBFE3A}" srcOrd="5" destOrd="0" presId="urn:microsoft.com/office/officeart/2018/2/layout/IconVerticalSolidList"/>
    <dgm:cxn modelId="{62BFCDE6-2A30-45E7-B364-6659BC4430C1}" type="presParOf" srcId="{136456C1-521F-4F40-BCF7-4443DF0D0082}" destId="{E98D8410-0679-4260-88A1-6481966C5AC7}" srcOrd="6" destOrd="0" presId="urn:microsoft.com/office/officeart/2018/2/layout/IconVerticalSolidList"/>
    <dgm:cxn modelId="{AB2BA56E-2FBF-4F82-BC9E-74F7E077D48F}" type="presParOf" srcId="{E98D8410-0679-4260-88A1-6481966C5AC7}" destId="{D983221D-938D-417E-B3E1-C9EE4E37B777}" srcOrd="0" destOrd="0" presId="urn:microsoft.com/office/officeart/2018/2/layout/IconVerticalSolidList"/>
    <dgm:cxn modelId="{3E3EDDA9-A1E2-48B1-BBD0-CD412630EFAE}" type="presParOf" srcId="{E98D8410-0679-4260-88A1-6481966C5AC7}" destId="{A96CB890-43F3-412C-9B33-C67BDBE4752A}" srcOrd="1" destOrd="0" presId="urn:microsoft.com/office/officeart/2018/2/layout/IconVerticalSolidList"/>
    <dgm:cxn modelId="{5298714E-F112-4BCC-A57B-83B1700684F0}" type="presParOf" srcId="{E98D8410-0679-4260-88A1-6481966C5AC7}" destId="{ABF73DC9-53E7-4302-83F0-C775DFC7B037}" srcOrd="2" destOrd="0" presId="urn:microsoft.com/office/officeart/2018/2/layout/IconVerticalSolidList"/>
    <dgm:cxn modelId="{59D3C6AC-70B3-4EA2-91FE-9DF020F0E239}" type="presParOf" srcId="{E98D8410-0679-4260-88A1-6481966C5AC7}" destId="{208B4D73-E224-49A5-947E-24DC36801083}" srcOrd="3" destOrd="0" presId="urn:microsoft.com/office/officeart/2018/2/layout/IconVerticalSolidList"/>
    <dgm:cxn modelId="{84C6F9DF-59A4-48C6-BA94-8ED7C45C3E93}" type="presParOf" srcId="{136456C1-521F-4F40-BCF7-4443DF0D0082}" destId="{10DBE29A-D88E-4ACB-813B-AEB7C6071C86}" srcOrd="7" destOrd="0" presId="urn:microsoft.com/office/officeart/2018/2/layout/IconVerticalSolidList"/>
    <dgm:cxn modelId="{31E3A054-4351-4F25-83F3-EEFD1F0238F6}" type="presParOf" srcId="{136456C1-521F-4F40-BCF7-4443DF0D0082}" destId="{6304649B-257F-4EDF-8D0D-68EB66EE8397}" srcOrd="8" destOrd="0" presId="urn:microsoft.com/office/officeart/2018/2/layout/IconVerticalSolidList"/>
    <dgm:cxn modelId="{633BBFE8-D165-456E-8908-08D44B9379DB}" type="presParOf" srcId="{6304649B-257F-4EDF-8D0D-68EB66EE8397}" destId="{7FF04A27-A111-400E-B4CF-626E52919B37}" srcOrd="0" destOrd="0" presId="urn:microsoft.com/office/officeart/2018/2/layout/IconVerticalSolidList"/>
    <dgm:cxn modelId="{934914FA-AE10-47B6-AADF-7C652783B4E9}" type="presParOf" srcId="{6304649B-257F-4EDF-8D0D-68EB66EE8397}" destId="{6A089B5F-1D07-4A1C-862E-E3657F0575F6}" srcOrd="1" destOrd="0" presId="urn:microsoft.com/office/officeart/2018/2/layout/IconVerticalSolidList"/>
    <dgm:cxn modelId="{57B771C2-0D93-41D0-B82C-1866A33ACE92}" type="presParOf" srcId="{6304649B-257F-4EDF-8D0D-68EB66EE8397}" destId="{0F88B666-CC59-48F3-B342-A7CBBEABBE26}" srcOrd="2" destOrd="0" presId="urn:microsoft.com/office/officeart/2018/2/layout/IconVerticalSolidList"/>
    <dgm:cxn modelId="{9461A5F2-2191-4850-89DF-5650311BEA4E}" type="presParOf" srcId="{6304649B-257F-4EDF-8D0D-68EB66EE8397}" destId="{A22E89ED-14CA-41A0-80FD-DDBF6E48F6A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AE6658D-792E-45FB-926A-9417FECC8894}"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5B651D0B-5FB4-41EF-A5CF-F08A551C4BEC}">
      <dgm:prSet custT="1"/>
      <dgm:spPr/>
      <dgm:t>
        <a:bodyPr/>
        <a:lstStyle/>
        <a:p>
          <a:pPr>
            <a:lnSpc>
              <a:spcPct val="100000"/>
            </a:lnSpc>
          </a:pPr>
          <a:r>
            <a:rPr lang="nl-NL" sz="2000" b="0" i="0" baseline="0" dirty="0"/>
            <a:t>Om te verstaan hoe siektes versprei, help mense om die regte </a:t>
          </a:r>
          <a:r>
            <a:rPr lang="nl-NL" sz="2000" b="1" i="0" baseline="0" dirty="0"/>
            <a:t>voorsorgmaatreëls</a:t>
          </a:r>
          <a:r>
            <a:rPr lang="nl-NL" sz="2000" b="0" i="0" baseline="0" dirty="0"/>
            <a:t> te tref.</a:t>
          </a:r>
          <a:endParaRPr lang="en-US" sz="2000" dirty="0"/>
        </a:p>
      </dgm:t>
    </dgm:pt>
    <dgm:pt modelId="{329B0F41-E62F-4A2F-97DE-DE11910526D6}" type="parTrans" cxnId="{DEACD32A-9354-4A50-98F8-DA479DEAA0CD}">
      <dgm:prSet/>
      <dgm:spPr/>
      <dgm:t>
        <a:bodyPr/>
        <a:lstStyle/>
        <a:p>
          <a:endParaRPr lang="en-US"/>
        </a:p>
      </dgm:t>
    </dgm:pt>
    <dgm:pt modelId="{8EA4D804-F0EE-4D79-AD06-548F4933CDA2}" type="sibTrans" cxnId="{DEACD32A-9354-4A50-98F8-DA479DEAA0CD}">
      <dgm:prSet/>
      <dgm:spPr/>
      <dgm:t>
        <a:bodyPr/>
        <a:lstStyle/>
        <a:p>
          <a:endParaRPr lang="en-US"/>
        </a:p>
      </dgm:t>
    </dgm:pt>
    <dgm:pt modelId="{5792014D-5663-4A29-86DB-18EEBE26E1CD}">
      <dgm:prSet custT="1"/>
      <dgm:spPr/>
      <dgm:t>
        <a:bodyPr/>
        <a:lstStyle/>
        <a:p>
          <a:pPr>
            <a:lnSpc>
              <a:spcPct val="100000"/>
            </a:lnSpc>
          </a:pPr>
          <a:r>
            <a:rPr lang="nl-NL" sz="2000" b="0" i="0" baseline="0" dirty="0"/>
            <a:t>Om diegene wat geraak word met </a:t>
          </a:r>
          <a:r>
            <a:rPr lang="nl-NL" sz="2000" b="1" i="0" baseline="0" dirty="0"/>
            <a:t>empatie</a:t>
          </a:r>
          <a:r>
            <a:rPr lang="nl-NL" sz="2000" b="0" i="0" baseline="0" dirty="0"/>
            <a:t> te behandel verminder </a:t>
          </a:r>
          <a:r>
            <a:rPr lang="nl-NL" sz="2000" b="1" i="0" baseline="0" dirty="0"/>
            <a:t>stigma</a:t>
          </a:r>
          <a:r>
            <a:rPr lang="nl-NL" sz="2000" b="0" i="0" baseline="0" dirty="0"/>
            <a:t> en stop die verspreiding van </a:t>
          </a:r>
          <a:r>
            <a:rPr lang="nl-NL" sz="2000" b="1" i="0" baseline="0" dirty="0"/>
            <a:t>waninligting</a:t>
          </a:r>
          <a:r>
            <a:rPr lang="nl-NL" sz="2000" b="0" i="0" baseline="0" dirty="0"/>
            <a:t>.</a:t>
          </a:r>
          <a:endParaRPr lang="en-US" sz="2000" dirty="0"/>
        </a:p>
      </dgm:t>
    </dgm:pt>
    <dgm:pt modelId="{47BF8ED6-7275-4224-BA8A-7D5552190BDF}" type="parTrans" cxnId="{7B1E7A66-AE65-4084-AFDD-624020DBC40C}">
      <dgm:prSet/>
      <dgm:spPr/>
      <dgm:t>
        <a:bodyPr/>
        <a:lstStyle/>
        <a:p>
          <a:endParaRPr lang="en-US"/>
        </a:p>
      </dgm:t>
    </dgm:pt>
    <dgm:pt modelId="{C6466F55-D3A6-4EE2-A92F-A4986F4E9AEC}" type="sibTrans" cxnId="{7B1E7A66-AE65-4084-AFDD-624020DBC40C}">
      <dgm:prSet/>
      <dgm:spPr/>
      <dgm:t>
        <a:bodyPr/>
        <a:lstStyle/>
        <a:p>
          <a:endParaRPr lang="en-US"/>
        </a:p>
      </dgm:t>
    </dgm:pt>
    <dgm:pt modelId="{6B9C1C7A-2337-4FD9-97E2-36B2A2C02F27}">
      <dgm:prSet custT="1"/>
      <dgm:spPr/>
      <dgm:t>
        <a:bodyPr/>
        <a:lstStyle/>
        <a:p>
          <a:pPr>
            <a:lnSpc>
              <a:spcPct val="100000"/>
            </a:lnSpc>
          </a:pPr>
          <a:r>
            <a:rPr lang="af-ZA" sz="2000" dirty="0"/>
            <a:t>Om mediese hulp betyds te soek, voorkom vinnig ernstige siektes of komplikasies.</a:t>
          </a:r>
          <a:endParaRPr lang="en-US" sz="1600" dirty="0"/>
        </a:p>
      </dgm:t>
    </dgm:pt>
    <dgm:pt modelId="{3D407D42-5AD4-4067-8D90-63C9B7BD73E0}" type="parTrans" cxnId="{9E8FC5E3-9739-4728-956A-9CEBCFE37A76}">
      <dgm:prSet/>
      <dgm:spPr/>
      <dgm:t>
        <a:bodyPr/>
        <a:lstStyle/>
        <a:p>
          <a:endParaRPr lang="en-US"/>
        </a:p>
      </dgm:t>
    </dgm:pt>
    <dgm:pt modelId="{7F17EF5E-A832-439D-A426-9F0E631709E1}" type="sibTrans" cxnId="{9E8FC5E3-9739-4728-956A-9CEBCFE37A76}">
      <dgm:prSet/>
      <dgm:spPr/>
      <dgm:t>
        <a:bodyPr/>
        <a:lstStyle/>
        <a:p>
          <a:endParaRPr lang="en-US"/>
        </a:p>
      </dgm:t>
    </dgm:pt>
    <dgm:pt modelId="{2D8F1AEC-BB57-4F32-9DBB-40A729CE83A6}" type="pres">
      <dgm:prSet presAssocID="{DAE6658D-792E-45FB-926A-9417FECC8894}" presName="root" presStyleCnt="0">
        <dgm:presLayoutVars>
          <dgm:dir/>
          <dgm:resizeHandles val="exact"/>
        </dgm:presLayoutVars>
      </dgm:prSet>
      <dgm:spPr/>
    </dgm:pt>
    <dgm:pt modelId="{57F82D4A-ACA3-4F07-9EAA-188AB7377EDA}" type="pres">
      <dgm:prSet presAssocID="{5B651D0B-5FB4-41EF-A5CF-F08A551C4BEC}" presName="compNode" presStyleCnt="0"/>
      <dgm:spPr/>
    </dgm:pt>
    <dgm:pt modelId="{A1EBDC92-159E-4E47-BCE7-F55B0918DCA5}" type="pres">
      <dgm:prSet presAssocID="{5B651D0B-5FB4-41EF-A5CF-F08A551C4BEC}" presName="bgRect" presStyleLbl="bgShp" presStyleIdx="0" presStyleCnt="3"/>
      <dgm:spPr/>
    </dgm:pt>
    <dgm:pt modelId="{B223DA42-69EC-4479-ABFC-985859F09D99}" type="pres">
      <dgm:prSet presAssocID="{5B651D0B-5FB4-41EF-A5CF-F08A551C4BE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edical"/>
        </a:ext>
      </dgm:extLst>
    </dgm:pt>
    <dgm:pt modelId="{C28C0760-5C70-492C-8646-84EBCDDED7DA}" type="pres">
      <dgm:prSet presAssocID="{5B651D0B-5FB4-41EF-A5CF-F08A551C4BEC}" presName="spaceRect" presStyleCnt="0"/>
      <dgm:spPr/>
    </dgm:pt>
    <dgm:pt modelId="{98A8BF30-C270-4252-B215-0892CC11C1D7}" type="pres">
      <dgm:prSet presAssocID="{5B651D0B-5FB4-41EF-A5CF-F08A551C4BEC}" presName="parTx" presStyleLbl="revTx" presStyleIdx="0" presStyleCnt="3">
        <dgm:presLayoutVars>
          <dgm:chMax val="0"/>
          <dgm:chPref val="0"/>
        </dgm:presLayoutVars>
      </dgm:prSet>
      <dgm:spPr/>
    </dgm:pt>
    <dgm:pt modelId="{F346645D-EBE6-4266-B274-737F568F23BB}" type="pres">
      <dgm:prSet presAssocID="{8EA4D804-F0EE-4D79-AD06-548F4933CDA2}" presName="sibTrans" presStyleCnt="0"/>
      <dgm:spPr/>
    </dgm:pt>
    <dgm:pt modelId="{24C078FB-8817-47FF-B004-F0F3C9FC9ACF}" type="pres">
      <dgm:prSet presAssocID="{5792014D-5663-4A29-86DB-18EEBE26E1CD}" presName="compNode" presStyleCnt="0"/>
      <dgm:spPr/>
    </dgm:pt>
    <dgm:pt modelId="{9BB4116A-70BD-4B3F-A59C-C0DD3EF2D53A}" type="pres">
      <dgm:prSet presAssocID="{5792014D-5663-4A29-86DB-18EEBE26E1CD}" presName="bgRect" presStyleLbl="bgShp" presStyleIdx="1" presStyleCnt="3"/>
      <dgm:spPr/>
    </dgm:pt>
    <dgm:pt modelId="{9BD092A5-46A3-414C-B096-CA9FFBC487F6}" type="pres">
      <dgm:prSet presAssocID="{5792014D-5663-4A29-86DB-18EEBE26E1C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No sign"/>
        </a:ext>
      </dgm:extLst>
    </dgm:pt>
    <dgm:pt modelId="{60FA2FE0-2003-44F8-A7F8-5194088A38C0}" type="pres">
      <dgm:prSet presAssocID="{5792014D-5663-4A29-86DB-18EEBE26E1CD}" presName="spaceRect" presStyleCnt="0"/>
      <dgm:spPr/>
    </dgm:pt>
    <dgm:pt modelId="{D7DBD1C3-A155-4ACA-8A1D-6652821B9A3B}" type="pres">
      <dgm:prSet presAssocID="{5792014D-5663-4A29-86DB-18EEBE26E1CD}" presName="parTx" presStyleLbl="revTx" presStyleIdx="1" presStyleCnt="3">
        <dgm:presLayoutVars>
          <dgm:chMax val="0"/>
          <dgm:chPref val="0"/>
        </dgm:presLayoutVars>
      </dgm:prSet>
      <dgm:spPr/>
    </dgm:pt>
    <dgm:pt modelId="{F1B0EC85-3CBA-4D6C-905B-31C85248B849}" type="pres">
      <dgm:prSet presAssocID="{C6466F55-D3A6-4EE2-A92F-A4986F4E9AEC}" presName="sibTrans" presStyleCnt="0"/>
      <dgm:spPr/>
    </dgm:pt>
    <dgm:pt modelId="{B7AE99D7-77D2-4ABD-A592-D300950E2FBB}" type="pres">
      <dgm:prSet presAssocID="{6B9C1C7A-2337-4FD9-97E2-36B2A2C02F27}" presName="compNode" presStyleCnt="0"/>
      <dgm:spPr/>
    </dgm:pt>
    <dgm:pt modelId="{CF716756-BFF3-4184-8000-8B72191F5D06}" type="pres">
      <dgm:prSet presAssocID="{6B9C1C7A-2337-4FD9-97E2-36B2A2C02F27}" presName="bgRect" presStyleLbl="bgShp" presStyleIdx="2" presStyleCnt="3" custLinFactNeighborX="-28067" custLinFactNeighborY="1949"/>
      <dgm:spPr/>
    </dgm:pt>
    <dgm:pt modelId="{7F586019-DF3E-4E7B-9217-FB311906DCBD}" type="pres">
      <dgm:prSet presAssocID="{6B9C1C7A-2337-4FD9-97E2-36B2A2C02F2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ethoscope"/>
        </a:ext>
      </dgm:extLst>
    </dgm:pt>
    <dgm:pt modelId="{83FB3BB4-8F3D-4EFC-BC67-4523BC787239}" type="pres">
      <dgm:prSet presAssocID="{6B9C1C7A-2337-4FD9-97E2-36B2A2C02F27}" presName="spaceRect" presStyleCnt="0"/>
      <dgm:spPr/>
    </dgm:pt>
    <dgm:pt modelId="{1F50879C-C9C8-4D25-B2D3-D28F8CE94962}" type="pres">
      <dgm:prSet presAssocID="{6B9C1C7A-2337-4FD9-97E2-36B2A2C02F27}" presName="parTx" presStyleLbl="revTx" presStyleIdx="2" presStyleCnt="3">
        <dgm:presLayoutVars>
          <dgm:chMax val="0"/>
          <dgm:chPref val="0"/>
        </dgm:presLayoutVars>
      </dgm:prSet>
      <dgm:spPr/>
    </dgm:pt>
  </dgm:ptLst>
  <dgm:cxnLst>
    <dgm:cxn modelId="{224AE20A-DEB9-4F05-BFF4-88AC728784D1}" type="presOf" srcId="{DAE6658D-792E-45FB-926A-9417FECC8894}" destId="{2D8F1AEC-BB57-4F32-9DBB-40A729CE83A6}" srcOrd="0" destOrd="0" presId="urn:microsoft.com/office/officeart/2018/2/layout/IconVerticalSolidList"/>
    <dgm:cxn modelId="{DEACD32A-9354-4A50-98F8-DA479DEAA0CD}" srcId="{DAE6658D-792E-45FB-926A-9417FECC8894}" destId="{5B651D0B-5FB4-41EF-A5CF-F08A551C4BEC}" srcOrd="0" destOrd="0" parTransId="{329B0F41-E62F-4A2F-97DE-DE11910526D6}" sibTransId="{8EA4D804-F0EE-4D79-AD06-548F4933CDA2}"/>
    <dgm:cxn modelId="{7B1E7A66-AE65-4084-AFDD-624020DBC40C}" srcId="{DAE6658D-792E-45FB-926A-9417FECC8894}" destId="{5792014D-5663-4A29-86DB-18EEBE26E1CD}" srcOrd="1" destOrd="0" parTransId="{47BF8ED6-7275-4224-BA8A-7D5552190BDF}" sibTransId="{C6466F55-D3A6-4EE2-A92F-A4986F4E9AEC}"/>
    <dgm:cxn modelId="{1627E96E-64D8-4ED2-BABA-55A4BAA1AF72}" type="presOf" srcId="{6B9C1C7A-2337-4FD9-97E2-36B2A2C02F27}" destId="{1F50879C-C9C8-4D25-B2D3-D28F8CE94962}" srcOrd="0" destOrd="0" presId="urn:microsoft.com/office/officeart/2018/2/layout/IconVerticalSolidList"/>
    <dgm:cxn modelId="{04D0CC82-48DD-4054-AAA3-22FA6556CA54}" type="presOf" srcId="{5792014D-5663-4A29-86DB-18EEBE26E1CD}" destId="{D7DBD1C3-A155-4ACA-8A1D-6652821B9A3B}" srcOrd="0" destOrd="0" presId="urn:microsoft.com/office/officeart/2018/2/layout/IconVerticalSolidList"/>
    <dgm:cxn modelId="{E26EEDB2-6B52-403C-B998-0A381B40F607}" type="presOf" srcId="{5B651D0B-5FB4-41EF-A5CF-F08A551C4BEC}" destId="{98A8BF30-C270-4252-B215-0892CC11C1D7}" srcOrd="0" destOrd="0" presId="urn:microsoft.com/office/officeart/2018/2/layout/IconVerticalSolidList"/>
    <dgm:cxn modelId="{9E8FC5E3-9739-4728-956A-9CEBCFE37A76}" srcId="{DAE6658D-792E-45FB-926A-9417FECC8894}" destId="{6B9C1C7A-2337-4FD9-97E2-36B2A2C02F27}" srcOrd="2" destOrd="0" parTransId="{3D407D42-5AD4-4067-8D90-63C9B7BD73E0}" sibTransId="{7F17EF5E-A832-439D-A426-9F0E631709E1}"/>
    <dgm:cxn modelId="{A42E4855-1741-4B93-A31C-963338FED9E1}" type="presParOf" srcId="{2D8F1AEC-BB57-4F32-9DBB-40A729CE83A6}" destId="{57F82D4A-ACA3-4F07-9EAA-188AB7377EDA}" srcOrd="0" destOrd="0" presId="urn:microsoft.com/office/officeart/2018/2/layout/IconVerticalSolidList"/>
    <dgm:cxn modelId="{04DECB57-6BC5-4D07-A51E-7C5E20F41063}" type="presParOf" srcId="{57F82D4A-ACA3-4F07-9EAA-188AB7377EDA}" destId="{A1EBDC92-159E-4E47-BCE7-F55B0918DCA5}" srcOrd="0" destOrd="0" presId="urn:microsoft.com/office/officeart/2018/2/layout/IconVerticalSolidList"/>
    <dgm:cxn modelId="{5FD5B256-346A-4362-B2C0-AF7C1AC81700}" type="presParOf" srcId="{57F82D4A-ACA3-4F07-9EAA-188AB7377EDA}" destId="{B223DA42-69EC-4479-ABFC-985859F09D99}" srcOrd="1" destOrd="0" presId="urn:microsoft.com/office/officeart/2018/2/layout/IconVerticalSolidList"/>
    <dgm:cxn modelId="{2C217AA7-41E3-4496-82B7-AD1A023D1A6A}" type="presParOf" srcId="{57F82D4A-ACA3-4F07-9EAA-188AB7377EDA}" destId="{C28C0760-5C70-492C-8646-84EBCDDED7DA}" srcOrd="2" destOrd="0" presId="urn:microsoft.com/office/officeart/2018/2/layout/IconVerticalSolidList"/>
    <dgm:cxn modelId="{1510620C-024F-482F-AC6A-91EA6D2AB28D}" type="presParOf" srcId="{57F82D4A-ACA3-4F07-9EAA-188AB7377EDA}" destId="{98A8BF30-C270-4252-B215-0892CC11C1D7}" srcOrd="3" destOrd="0" presId="urn:microsoft.com/office/officeart/2018/2/layout/IconVerticalSolidList"/>
    <dgm:cxn modelId="{9B914C97-38E0-46FE-B0FF-528ED6C4AF23}" type="presParOf" srcId="{2D8F1AEC-BB57-4F32-9DBB-40A729CE83A6}" destId="{F346645D-EBE6-4266-B274-737F568F23BB}" srcOrd="1" destOrd="0" presId="urn:microsoft.com/office/officeart/2018/2/layout/IconVerticalSolidList"/>
    <dgm:cxn modelId="{2DB997B4-602D-4D05-8B5B-693985C2EFBC}" type="presParOf" srcId="{2D8F1AEC-BB57-4F32-9DBB-40A729CE83A6}" destId="{24C078FB-8817-47FF-B004-F0F3C9FC9ACF}" srcOrd="2" destOrd="0" presId="urn:microsoft.com/office/officeart/2018/2/layout/IconVerticalSolidList"/>
    <dgm:cxn modelId="{AF03EC3B-B504-4502-BFB9-570B06DE7516}" type="presParOf" srcId="{24C078FB-8817-47FF-B004-F0F3C9FC9ACF}" destId="{9BB4116A-70BD-4B3F-A59C-C0DD3EF2D53A}" srcOrd="0" destOrd="0" presId="urn:microsoft.com/office/officeart/2018/2/layout/IconVerticalSolidList"/>
    <dgm:cxn modelId="{D743EF68-EC60-4E8D-80FD-52DF712FC57B}" type="presParOf" srcId="{24C078FB-8817-47FF-B004-F0F3C9FC9ACF}" destId="{9BD092A5-46A3-414C-B096-CA9FFBC487F6}" srcOrd="1" destOrd="0" presId="urn:microsoft.com/office/officeart/2018/2/layout/IconVerticalSolidList"/>
    <dgm:cxn modelId="{0591EE9F-9B92-4D82-9D05-28D172A99D70}" type="presParOf" srcId="{24C078FB-8817-47FF-B004-F0F3C9FC9ACF}" destId="{60FA2FE0-2003-44F8-A7F8-5194088A38C0}" srcOrd="2" destOrd="0" presId="urn:microsoft.com/office/officeart/2018/2/layout/IconVerticalSolidList"/>
    <dgm:cxn modelId="{02DFE9BB-4082-43AB-8D7D-828C58BDF6B2}" type="presParOf" srcId="{24C078FB-8817-47FF-B004-F0F3C9FC9ACF}" destId="{D7DBD1C3-A155-4ACA-8A1D-6652821B9A3B}" srcOrd="3" destOrd="0" presId="urn:microsoft.com/office/officeart/2018/2/layout/IconVerticalSolidList"/>
    <dgm:cxn modelId="{B8E6636A-54AF-460C-839D-35E6D3CCAD3B}" type="presParOf" srcId="{2D8F1AEC-BB57-4F32-9DBB-40A729CE83A6}" destId="{F1B0EC85-3CBA-4D6C-905B-31C85248B849}" srcOrd="3" destOrd="0" presId="urn:microsoft.com/office/officeart/2018/2/layout/IconVerticalSolidList"/>
    <dgm:cxn modelId="{B45F3F21-44CB-45CF-A222-CB3CA616F5BE}" type="presParOf" srcId="{2D8F1AEC-BB57-4F32-9DBB-40A729CE83A6}" destId="{B7AE99D7-77D2-4ABD-A592-D300950E2FBB}" srcOrd="4" destOrd="0" presId="urn:microsoft.com/office/officeart/2018/2/layout/IconVerticalSolidList"/>
    <dgm:cxn modelId="{AFA72D5D-548E-4140-A4C7-6D50ECD8FCBC}" type="presParOf" srcId="{B7AE99D7-77D2-4ABD-A592-D300950E2FBB}" destId="{CF716756-BFF3-4184-8000-8B72191F5D06}" srcOrd="0" destOrd="0" presId="urn:microsoft.com/office/officeart/2018/2/layout/IconVerticalSolidList"/>
    <dgm:cxn modelId="{0FF659A6-C437-49E5-9788-F5FA62CA8BF1}" type="presParOf" srcId="{B7AE99D7-77D2-4ABD-A592-D300950E2FBB}" destId="{7F586019-DF3E-4E7B-9217-FB311906DCBD}" srcOrd="1" destOrd="0" presId="urn:microsoft.com/office/officeart/2018/2/layout/IconVerticalSolidList"/>
    <dgm:cxn modelId="{98166AC5-70A1-4762-A7E0-AEED984EAD8A}" type="presParOf" srcId="{B7AE99D7-77D2-4ABD-A592-D300950E2FBB}" destId="{83FB3BB4-8F3D-4EFC-BC67-4523BC787239}" srcOrd="2" destOrd="0" presId="urn:microsoft.com/office/officeart/2018/2/layout/IconVerticalSolidList"/>
    <dgm:cxn modelId="{5D793044-DE02-4730-AE91-9F0A1D8FBE39}" type="presParOf" srcId="{B7AE99D7-77D2-4ABD-A592-D300950E2FBB}" destId="{1F50879C-C9C8-4D25-B2D3-D28F8CE9496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C73B7B5-B385-4D53-9B22-02AA3A6718EF}"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DD6EF7B-CD42-46BE-A5A2-3AD8295D5432}">
      <dgm:prSet/>
      <dgm:spPr/>
      <dgm:t>
        <a:bodyPr/>
        <a:lstStyle/>
        <a:p>
          <a:pPr>
            <a:lnSpc>
              <a:spcPct val="100000"/>
            </a:lnSpc>
          </a:pPr>
          <a:r>
            <a:rPr lang="af-ZA" b="1" dirty="0"/>
            <a:t>Beoefen veilige seksuele keuses</a:t>
          </a:r>
          <a:endParaRPr lang="en-US" dirty="0"/>
        </a:p>
      </dgm:t>
    </dgm:pt>
    <dgm:pt modelId="{C9C5848E-A913-4CBE-BF57-FB62180411CD}" type="parTrans" cxnId="{80CC1B85-3A84-4163-A2B9-35582C6BFA41}">
      <dgm:prSet/>
      <dgm:spPr/>
      <dgm:t>
        <a:bodyPr/>
        <a:lstStyle/>
        <a:p>
          <a:endParaRPr lang="en-US"/>
        </a:p>
      </dgm:t>
    </dgm:pt>
    <dgm:pt modelId="{42C628DD-BDA3-46DC-818E-1537C8EEBEC2}" type="sibTrans" cxnId="{80CC1B85-3A84-4163-A2B9-35582C6BFA41}">
      <dgm:prSet phldrT="1" phldr="0"/>
      <dgm:spPr/>
      <dgm:t>
        <a:bodyPr/>
        <a:lstStyle/>
        <a:p>
          <a:endParaRPr lang="en-US" dirty="0"/>
        </a:p>
      </dgm:t>
    </dgm:pt>
    <dgm:pt modelId="{BEF6D2C4-9BFC-4473-9C8E-5DEF668D2400}">
      <dgm:prSet/>
      <dgm:spPr/>
      <dgm:t>
        <a:bodyPr/>
        <a:lstStyle/>
        <a:p>
          <a:pPr>
            <a:lnSpc>
              <a:spcPct val="100000"/>
            </a:lnSpc>
          </a:pPr>
          <a:r>
            <a:rPr lang="en-GB" b="1" i="0" baseline="0" dirty="0" err="1"/>
            <a:t>Onthouding</a:t>
          </a:r>
          <a:r>
            <a:rPr lang="en-GB" b="1" i="0" baseline="0" dirty="0"/>
            <a:t>
</a:t>
          </a:r>
          <a:r>
            <a:rPr lang="en-GB" b="1" i="0" baseline="0" dirty="0" err="1"/>
            <a:t>Kondome</a:t>
          </a:r>
          <a:r>
            <a:rPr lang="en-GB" b="1" i="0" baseline="0" dirty="0"/>
            <a:t>
</a:t>
          </a:r>
          <a:r>
            <a:rPr lang="en-GB" b="1" i="0" baseline="0" dirty="0" err="1"/>
            <a:t>Toets</a:t>
          </a:r>
          <a:endParaRPr lang="en-US" dirty="0"/>
        </a:p>
      </dgm:t>
    </dgm:pt>
    <dgm:pt modelId="{5745F914-68F5-498D-A4DF-0552A213F329}" type="parTrans" cxnId="{CDEA6456-6F87-466B-88C2-E1798E15D801}">
      <dgm:prSet/>
      <dgm:spPr/>
      <dgm:t>
        <a:bodyPr/>
        <a:lstStyle/>
        <a:p>
          <a:endParaRPr lang="en-US"/>
        </a:p>
      </dgm:t>
    </dgm:pt>
    <dgm:pt modelId="{A0144C2B-9890-4497-982B-AF0159A47607}" type="sibTrans" cxnId="{CDEA6456-6F87-466B-88C2-E1798E15D801}">
      <dgm:prSet/>
      <dgm:spPr/>
      <dgm:t>
        <a:bodyPr/>
        <a:lstStyle/>
        <a:p>
          <a:endParaRPr lang="en-US"/>
        </a:p>
      </dgm:t>
    </dgm:pt>
    <dgm:pt modelId="{72915190-46D8-48A1-A77E-1D02B6B4BE9E}">
      <dgm:prSet/>
      <dgm:spPr/>
      <dgm:t>
        <a:bodyPr/>
        <a:lstStyle/>
        <a:p>
          <a:pPr>
            <a:lnSpc>
              <a:spcPct val="100000"/>
            </a:lnSpc>
          </a:pPr>
          <a:r>
            <a:rPr lang="af-ZA" b="1" dirty="0"/>
            <a:t>Vermy die deel van spuitnaalde</a:t>
          </a:r>
          <a:endParaRPr lang="en-US" dirty="0"/>
        </a:p>
      </dgm:t>
    </dgm:pt>
    <dgm:pt modelId="{2931C149-45B4-433E-8E4D-CC72FDD63134}" type="parTrans" cxnId="{2359AC4F-4F3A-48FE-BC21-EAE8B143F27B}">
      <dgm:prSet/>
      <dgm:spPr/>
      <dgm:t>
        <a:bodyPr/>
        <a:lstStyle/>
        <a:p>
          <a:endParaRPr lang="en-US"/>
        </a:p>
      </dgm:t>
    </dgm:pt>
    <dgm:pt modelId="{5DBCFF7B-18E2-4B1F-B2AD-E77E87D07AA3}" type="sibTrans" cxnId="{2359AC4F-4F3A-48FE-BC21-EAE8B143F27B}">
      <dgm:prSet phldrT="2" phldr="0"/>
      <dgm:spPr/>
      <dgm:t>
        <a:bodyPr/>
        <a:lstStyle/>
        <a:p>
          <a:endParaRPr lang="en-US"/>
        </a:p>
      </dgm:t>
    </dgm:pt>
    <dgm:pt modelId="{9C2819DE-1BA5-4E11-9EFD-D40C365E054B}">
      <dgm:prSet/>
      <dgm:spPr/>
      <dgm:t>
        <a:bodyPr/>
        <a:lstStyle/>
        <a:p>
          <a:pPr>
            <a:lnSpc>
              <a:spcPct val="100000"/>
            </a:lnSpc>
          </a:pPr>
          <a:r>
            <a:rPr lang="en-GB" b="1" i="0" baseline="0" dirty="0" err="1"/>
            <a:t>PrEP</a:t>
          </a:r>
          <a:r>
            <a:rPr lang="en-GB" b="1" i="0" baseline="0" dirty="0"/>
            <a:t> (</a:t>
          </a:r>
          <a:r>
            <a:rPr lang="af-ZA" b="1" dirty="0"/>
            <a:t>Pre-blootstelling-profilakse</a:t>
          </a:r>
          <a:r>
            <a:rPr lang="en-GB" b="1" i="0" baseline="0" dirty="0"/>
            <a:t>)</a:t>
          </a:r>
          <a:endParaRPr lang="en-US" dirty="0"/>
        </a:p>
      </dgm:t>
    </dgm:pt>
    <dgm:pt modelId="{33AE3040-C6B4-4288-8BAE-71624390A47E}" type="parTrans" cxnId="{B166988A-DCD5-4453-AA01-87EE6A96B5E7}">
      <dgm:prSet/>
      <dgm:spPr/>
      <dgm:t>
        <a:bodyPr/>
        <a:lstStyle/>
        <a:p>
          <a:endParaRPr lang="en-US"/>
        </a:p>
      </dgm:t>
    </dgm:pt>
    <dgm:pt modelId="{A1821ED5-22AE-4630-A5D9-D81B9A4EF610}" type="sibTrans" cxnId="{B166988A-DCD5-4453-AA01-87EE6A96B5E7}">
      <dgm:prSet phldrT="3" phldr="0"/>
      <dgm:spPr/>
      <dgm:t>
        <a:bodyPr/>
        <a:lstStyle/>
        <a:p>
          <a:endParaRPr lang="en-US"/>
        </a:p>
      </dgm:t>
    </dgm:pt>
    <dgm:pt modelId="{3E4EDAA2-35A7-44CB-A24D-056E33D1B354}" type="pres">
      <dgm:prSet presAssocID="{7C73B7B5-B385-4D53-9B22-02AA3A6718EF}" presName="root" presStyleCnt="0">
        <dgm:presLayoutVars>
          <dgm:dir/>
          <dgm:resizeHandles val="exact"/>
        </dgm:presLayoutVars>
      </dgm:prSet>
      <dgm:spPr/>
    </dgm:pt>
    <dgm:pt modelId="{0F7F37BF-8563-45C2-B664-6FC8A2FC4EBF}" type="pres">
      <dgm:prSet presAssocID="{6DD6EF7B-CD42-46BE-A5A2-3AD8295D5432}" presName="compNode" presStyleCnt="0"/>
      <dgm:spPr/>
    </dgm:pt>
    <dgm:pt modelId="{83A748ED-DDE1-4395-BCE0-E7E437BD6100}" type="pres">
      <dgm:prSet presAssocID="{6DD6EF7B-CD42-46BE-A5A2-3AD8295D5432}" presName="bgRect" presStyleLbl="bgShp" presStyleIdx="0" presStyleCnt="3"/>
      <dgm:spPr/>
    </dgm:pt>
    <dgm:pt modelId="{1669C896-371D-41D5-87E1-8D17BC56B3D1}" type="pres">
      <dgm:prSet presAssocID="{6DD6EF7B-CD42-46BE-A5A2-3AD8295D543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Needle"/>
        </a:ext>
      </dgm:extLst>
    </dgm:pt>
    <dgm:pt modelId="{EFF32719-6A8E-40DA-81F9-D001BD6ACAC0}" type="pres">
      <dgm:prSet presAssocID="{6DD6EF7B-CD42-46BE-A5A2-3AD8295D5432}" presName="spaceRect" presStyleCnt="0"/>
      <dgm:spPr/>
    </dgm:pt>
    <dgm:pt modelId="{C124106A-687C-4379-BE51-656EC208F9AD}" type="pres">
      <dgm:prSet presAssocID="{6DD6EF7B-CD42-46BE-A5A2-3AD8295D5432}" presName="parTx" presStyleLbl="revTx" presStyleIdx="0" presStyleCnt="4">
        <dgm:presLayoutVars>
          <dgm:chMax val="0"/>
          <dgm:chPref val="0"/>
        </dgm:presLayoutVars>
      </dgm:prSet>
      <dgm:spPr/>
    </dgm:pt>
    <dgm:pt modelId="{B879FC38-64D4-4167-A4AB-C5060741510A}" type="pres">
      <dgm:prSet presAssocID="{6DD6EF7B-CD42-46BE-A5A2-3AD8295D5432}" presName="desTx" presStyleLbl="revTx" presStyleIdx="1" presStyleCnt="4">
        <dgm:presLayoutVars/>
      </dgm:prSet>
      <dgm:spPr/>
    </dgm:pt>
    <dgm:pt modelId="{8B779F17-6C46-41BD-A772-AC2C457FEEA4}" type="pres">
      <dgm:prSet presAssocID="{42C628DD-BDA3-46DC-818E-1537C8EEBEC2}" presName="sibTrans" presStyleCnt="0"/>
      <dgm:spPr/>
    </dgm:pt>
    <dgm:pt modelId="{CFB0E1AB-0837-4501-8500-DB9FBC550E60}" type="pres">
      <dgm:prSet presAssocID="{72915190-46D8-48A1-A77E-1D02B6B4BE9E}" presName="compNode" presStyleCnt="0"/>
      <dgm:spPr/>
    </dgm:pt>
    <dgm:pt modelId="{F07B4CD6-3225-4AE1-9A06-7F300464847D}" type="pres">
      <dgm:prSet presAssocID="{72915190-46D8-48A1-A77E-1D02B6B4BE9E}" presName="bgRect" presStyleLbl="bgShp" presStyleIdx="1" presStyleCnt="3"/>
      <dgm:spPr/>
    </dgm:pt>
    <dgm:pt modelId="{A647D115-8B85-4A82-A2C6-DCDFFA4067E4}" type="pres">
      <dgm:prSet presAssocID="{72915190-46D8-48A1-A77E-1D02B6B4BE9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0736A29D-6CE1-486B-8E75-830556026E8C}" type="pres">
      <dgm:prSet presAssocID="{72915190-46D8-48A1-A77E-1D02B6B4BE9E}" presName="spaceRect" presStyleCnt="0"/>
      <dgm:spPr/>
    </dgm:pt>
    <dgm:pt modelId="{DCD151E5-7C4F-4A28-808E-1416BDD42172}" type="pres">
      <dgm:prSet presAssocID="{72915190-46D8-48A1-A77E-1D02B6B4BE9E}" presName="parTx" presStyleLbl="revTx" presStyleIdx="2" presStyleCnt="4">
        <dgm:presLayoutVars>
          <dgm:chMax val="0"/>
          <dgm:chPref val="0"/>
        </dgm:presLayoutVars>
      </dgm:prSet>
      <dgm:spPr/>
    </dgm:pt>
    <dgm:pt modelId="{B4786E82-121B-41BA-A719-A918EB33235F}" type="pres">
      <dgm:prSet presAssocID="{5DBCFF7B-18E2-4B1F-B2AD-E77E87D07AA3}" presName="sibTrans" presStyleCnt="0"/>
      <dgm:spPr/>
    </dgm:pt>
    <dgm:pt modelId="{A75D1608-B08E-4BB9-B7E3-AFC0AD7FE067}" type="pres">
      <dgm:prSet presAssocID="{9C2819DE-1BA5-4E11-9EFD-D40C365E054B}" presName="compNode" presStyleCnt="0"/>
      <dgm:spPr/>
    </dgm:pt>
    <dgm:pt modelId="{0D78A382-FCDB-46C2-96E1-AB138180392C}" type="pres">
      <dgm:prSet presAssocID="{9C2819DE-1BA5-4E11-9EFD-D40C365E054B}" presName="bgRect" presStyleLbl="bgShp" presStyleIdx="2" presStyleCnt="3"/>
      <dgm:spPr/>
    </dgm:pt>
    <dgm:pt modelId="{3563AD97-63E8-43ED-813D-E6BFBFBA47CC}" type="pres">
      <dgm:prSet presAssocID="{9C2819DE-1BA5-4E11-9EFD-D40C365E054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ye dropper"/>
        </a:ext>
      </dgm:extLst>
    </dgm:pt>
    <dgm:pt modelId="{6D1B5974-9A69-4CF4-ABA5-8B98966A9675}" type="pres">
      <dgm:prSet presAssocID="{9C2819DE-1BA5-4E11-9EFD-D40C365E054B}" presName="spaceRect" presStyleCnt="0"/>
      <dgm:spPr/>
    </dgm:pt>
    <dgm:pt modelId="{90867737-2397-482B-BFB2-AD50E5FB16CA}" type="pres">
      <dgm:prSet presAssocID="{9C2819DE-1BA5-4E11-9EFD-D40C365E054B}" presName="parTx" presStyleLbl="revTx" presStyleIdx="3" presStyleCnt="4">
        <dgm:presLayoutVars>
          <dgm:chMax val="0"/>
          <dgm:chPref val="0"/>
        </dgm:presLayoutVars>
      </dgm:prSet>
      <dgm:spPr/>
    </dgm:pt>
  </dgm:ptLst>
  <dgm:cxnLst>
    <dgm:cxn modelId="{FCCAEC10-5CA4-40A3-9664-E6539C22EB42}" type="presOf" srcId="{BEF6D2C4-9BFC-4473-9C8E-5DEF668D2400}" destId="{B879FC38-64D4-4167-A4AB-C5060741510A}" srcOrd="0" destOrd="0" presId="urn:microsoft.com/office/officeart/2018/2/layout/IconVerticalSolidList"/>
    <dgm:cxn modelId="{2359AC4F-4F3A-48FE-BC21-EAE8B143F27B}" srcId="{7C73B7B5-B385-4D53-9B22-02AA3A6718EF}" destId="{72915190-46D8-48A1-A77E-1D02B6B4BE9E}" srcOrd="1" destOrd="0" parTransId="{2931C149-45B4-433E-8E4D-CC72FDD63134}" sibTransId="{5DBCFF7B-18E2-4B1F-B2AD-E77E87D07AA3}"/>
    <dgm:cxn modelId="{CDEA6456-6F87-466B-88C2-E1798E15D801}" srcId="{6DD6EF7B-CD42-46BE-A5A2-3AD8295D5432}" destId="{BEF6D2C4-9BFC-4473-9C8E-5DEF668D2400}" srcOrd="0" destOrd="0" parTransId="{5745F914-68F5-498D-A4DF-0552A213F329}" sibTransId="{A0144C2B-9890-4497-982B-AF0159A47607}"/>
    <dgm:cxn modelId="{80CC1B85-3A84-4163-A2B9-35582C6BFA41}" srcId="{7C73B7B5-B385-4D53-9B22-02AA3A6718EF}" destId="{6DD6EF7B-CD42-46BE-A5A2-3AD8295D5432}" srcOrd="0" destOrd="0" parTransId="{C9C5848E-A913-4CBE-BF57-FB62180411CD}" sibTransId="{42C628DD-BDA3-46DC-818E-1537C8EEBEC2}"/>
    <dgm:cxn modelId="{B166988A-DCD5-4453-AA01-87EE6A96B5E7}" srcId="{7C73B7B5-B385-4D53-9B22-02AA3A6718EF}" destId="{9C2819DE-1BA5-4E11-9EFD-D40C365E054B}" srcOrd="2" destOrd="0" parTransId="{33AE3040-C6B4-4288-8BAE-71624390A47E}" sibTransId="{A1821ED5-22AE-4630-A5D9-D81B9A4EF610}"/>
    <dgm:cxn modelId="{08160791-3371-4D44-B174-D4D7E07FA98D}" type="presOf" srcId="{6DD6EF7B-CD42-46BE-A5A2-3AD8295D5432}" destId="{C124106A-687C-4379-BE51-656EC208F9AD}" srcOrd="0" destOrd="0" presId="urn:microsoft.com/office/officeart/2018/2/layout/IconVerticalSolidList"/>
    <dgm:cxn modelId="{EC74F4AE-E469-4359-A130-CF73A051CAAB}" type="presOf" srcId="{9C2819DE-1BA5-4E11-9EFD-D40C365E054B}" destId="{90867737-2397-482B-BFB2-AD50E5FB16CA}" srcOrd="0" destOrd="0" presId="urn:microsoft.com/office/officeart/2018/2/layout/IconVerticalSolidList"/>
    <dgm:cxn modelId="{D26C19D5-D469-48E8-A750-81BAB4AA0E00}" type="presOf" srcId="{72915190-46D8-48A1-A77E-1D02B6B4BE9E}" destId="{DCD151E5-7C4F-4A28-808E-1416BDD42172}" srcOrd="0" destOrd="0" presId="urn:microsoft.com/office/officeart/2018/2/layout/IconVerticalSolidList"/>
    <dgm:cxn modelId="{52B85BE1-FD3F-4497-94E6-3396CB10944B}" type="presOf" srcId="{7C73B7B5-B385-4D53-9B22-02AA3A6718EF}" destId="{3E4EDAA2-35A7-44CB-A24D-056E33D1B354}" srcOrd="0" destOrd="0" presId="urn:microsoft.com/office/officeart/2018/2/layout/IconVerticalSolidList"/>
    <dgm:cxn modelId="{9E0B03D3-8E0D-46CF-B726-8DDA1CCF5EC6}" type="presParOf" srcId="{3E4EDAA2-35A7-44CB-A24D-056E33D1B354}" destId="{0F7F37BF-8563-45C2-B664-6FC8A2FC4EBF}" srcOrd="0" destOrd="0" presId="urn:microsoft.com/office/officeart/2018/2/layout/IconVerticalSolidList"/>
    <dgm:cxn modelId="{8C06B9A1-0E75-4CCE-90F5-4E425D9C106C}" type="presParOf" srcId="{0F7F37BF-8563-45C2-B664-6FC8A2FC4EBF}" destId="{83A748ED-DDE1-4395-BCE0-E7E437BD6100}" srcOrd="0" destOrd="0" presId="urn:microsoft.com/office/officeart/2018/2/layout/IconVerticalSolidList"/>
    <dgm:cxn modelId="{62C40D2E-3DE4-439E-B5BF-A7332D24BCC0}" type="presParOf" srcId="{0F7F37BF-8563-45C2-B664-6FC8A2FC4EBF}" destId="{1669C896-371D-41D5-87E1-8D17BC56B3D1}" srcOrd="1" destOrd="0" presId="urn:microsoft.com/office/officeart/2018/2/layout/IconVerticalSolidList"/>
    <dgm:cxn modelId="{ED7C1E97-9C44-49BC-8D63-7E2E995D0A1A}" type="presParOf" srcId="{0F7F37BF-8563-45C2-B664-6FC8A2FC4EBF}" destId="{EFF32719-6A8E-40DA-81F9-D001BD6ACAC0}" srcOrd="2" destOrd="0" presId="urn:microsoft.com/office/officeart/2018/2/layout/IconVerticalSolidList"/>
    <dgm:cxn modelId="{5D0AE15E-AD4A-4F5E-8392-F981E8A1647D}" type="presParOf" srcId="{0F7F37BF-8563-45C2-B664-6FC8A2FC4EBF}" destId="{C124106A-687C-4379-BE51-656EC208F9AD}" srcOrd="3" destOrd="0" presId="urn:microsoft.com/office/officeart/2018/2/layout/IconVerticalSolidList"/>
    <dgm:cxn modelId="{E024D506-198C-49FE-81FA-BEA6991E11B9}" type="presParOf" srcId="{0F7F37BF-8563-45C2-B664-6FC8A2FC4EBF}" destId="{B879FC38-64D4-4167-A4AB-C5060741510A}" srcOrd="4" destOrd="0" presId="urn:microsoft.com/office/officeart/2018/2/layout/IconVerticalSolidList"/>
    <dgm:cxn modelId="{F42B6C12-A437-4588-8CD2-B4884C856DCE}" type="presParOf" srcId="{3E4EDAA2-35A7-44CB-A24D-056E33D1B354}" destId="{8B779F17-6C46-41BD-A772-AC2C457FEEA4}" srcOrd="1" destOrd="0" presId="urn:microsoft.com/office/officeart/2018/2/layout/IconVerticalSolidList"/>
    <dgm:cxn modelId="{841AD9BD-3211-4478-A77A-609ED90D0359}" type="presParOf" srcId="{3E4EDAA2-35A7-44CB-A24D-056E33D1B354}" destId="{CFB0E1AB-0837-4501-8500-DB9FBC550E60}" srcOrd="2" destOrd="0" presId="urn:microsoft.com/office/officeart/2018/2/layout/IconVerticalSolidList"/>
    <dgm:cxn modelId="{1F031F7B-471C-4FB4-9A02-A48C6353DB78}" type="presParOf" srcId="{CFB0E1AB-0837-4501-8500-DB9FBC550E60}" destId="{F07B4CD6-3225-4AE1-9A06-7F300464847D}" srcOrd="0" destOrd="0" presId="urn:microsoft.com/office/officeart/2018/2/layout/IconVerticalSolidList"/>
    <dgm:cxn modelId="{39F45659-E82D-4D95-A025-A79B0F8C13DA}" type="presParOf" srcId="{CFB0E1AB-0837-4501-8500-DB9FBC550E60}" destId="{A647D115-8B85-4A82-A2C6-DCDFFA4067E4}" srcOrd="1" destOrd="0" presId="urn:microsoft.com/office/officeart/2018/2/layout/IconVerticalSolidList"/>
    <dgm:cxn modelId="{8F261109-FCDC-476C-91D0-8A5E339E88BB}" type="presParOf" srcId="{CFB0E1AB-0837-4501-8500-DB9FBC550E60}" destId="{0736A29D-6CE1-486B-8E75-830556026E8C}" srcOrd="2" destOrd="0" presId="urn:microsoft.com/office/officeart/2018/2/layout/IconVerticalSolidList"/>
    <dgm:cxn modelId="{2973CE9C-54A9-47FC-93DD-3785E9C442EC}" type="presParOf" srcId="{CFB0E1AB-0837-4501-8500-DB9FBC550E60}" destId="{DCD151E5-7C4F-4A28-808E-1416BDD42172}" srcOrd="3" destOrd="0" presId="urn:microsoft.com/office/officeart/2018/2/layout/IconVerticalSolidList"/>
    <dgm:cxn modelId="{942A7D54-31A1-4FD6-B542-4A09EC127502}" type="presParOf" srcId="{3E4EDAA2-35A7-44CB-A24D-056E33D1B354}" destId="{B4786E82-121B-41BA-A719-A918EB33235F}" srcOrd="3" destOrd="0" presId="urn:microsoft.com/office/officeart/2018/2/layout/IconVerticalSolidList"/>
    <dgm:cxn modelId="{96462B30-8E36-4442-AD93-400390F0F9FD}" type="presParOf" srcId="{3E4EDAA2-35A7-44CB-A24D-056E33D1B354}" destId="{A75D1608-B08E-4BB9-B7E3-AFC0AD7FE067}" srcOrd="4" destOrd="0" presId="urn:microsoft.com/office/officeart/2018/2/layout/IconVerticalSolidList"/>
    <dgm:cxn modelId="{6309F748-9A3E-4841-8CCC-8F0E5A7691F5}" type="presParOf" srcId="{A75D1608-B08E-4BB9-B7E3-AFC0AD7FE067}" destId="{0D78A382-FCDB-46C2-96E1-AB138180392C}" srcOrd="0" destOrd="0" presId="urn:microsoft.com/office/officeart/2018/2/layout/IconVerticalSolidList"/>
    <dgm:cxn modelId="{74D843E4-2F39-4ADA-92C9-6CA3CE5B49FA}" type="presParOf" srcId="{A75D1608-B08E-4BB9-B7E3-AFC0AD7FE067}" destId="{3563AD97-63E8-43ED-813D-E6BFBFBA47CC}" srcOrd="1" destOrd="0" presId="urn:microsoft.com/office/officeart/2018/2/layout/IconVerticalSolidList"/>
    <dgm:cxn modelId="{0B597F4E-8452-4E5D-B8E9-4290E2595F9F}" type="presParOf" srcId="{A75D1608-B08E-4BB9-B7E3-AFC0AD7FE067}" destId="{6D1B5974-9A69-4CF4-ABA5-8B98966A9675}" srcOrd="2" destOrd="0" presId="urn:microsoft.com/office/officeart/2018/2/layout/IconVerticalSolidList"/>
    <dgm:cxn modelId="{7350CEFD-9777-499F-B707-C2D965163C3E}" type="presParOf" srcId="{A75D1608-B08E-4BB9-B7E3-AFC0AD7FE067}" destId="{90867737-2397-482B-BFB2-AD50E5FB16CA}"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64A3E9-3E09-4BD3-BA70-2D7BB3EECA76}">
      <dsp:nvSpPr>
        <dsp:cNvPr id="0" name=""/>
        <dsp:cNvSpPr/>
      </dsp:nvSpPr>
      <dsp:spPr>
        <a:xfrm>
          <a:off x="3735" y="680800"/>
          <a:ext cx="2022288" cy="2831204"/>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665" tIns="330200" rIns="157665" bIns="330200" numCol="1" spcCol="1270" anchor="t" anchorCtr="0">
          <a:noAutofit/>
        </a:bodyPr>
        <a:lstStyle/>
        <a:p>
          <a:pPr marL="0" lvl="0" indent="0" algn="l" defTabSz="622300">
            <a:lnSpc>
              <a:spcPct val="90000"/>
            </a:lnSpc>
            <a:spcBef>
              <a:spcPct val="0"/>
            </a:spcBef>
            <a:spcAft>
              <a:spcPct val="35000"/>
            </a:spcAft>
            <a:buNone/>
          </a:pPr>
          <a:r>
            <a:rPr lang="nl-NL" sz="1400" b="0" i="0" kern="1200" baseline="0" dirty="0"/>
            <a:t>verantwoordelike besluitneming in die konteks van gesondheid en veiligheid te definieer.</a:t>
          </a:r>
          <a:endParaRPr lang="en-US" sz="1400" kern="1200" dirty="0"/>
        </a:p>
      </dsp:txBody>
      <dsp:txXfrm>
        <a:off x="3735" y="1756658"/>
        <a:ext cx="2022288" cy="1698722"/>
      </dsp:txXfrm>
    </dsp:sp>
    <dsp:sp modelId="{3590588E-4AE0-45A6-9BE9-384FB1DC0A5F}">
      <dsp:nvSpPr>
        <dsp:cNvPr id="0" name=""/>
        <dsp:cNvSpPr/>
      </dsp:nvSpPr>
      <dsp:spPr>
        <a:xfrm>
          <a:off x="590198" y="963920"/>
          <a:ext cx="849361" cy="849361"/>
        </a:xfrm>
        <a:prstGeom prst="ellips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220" tIns="12700" rIns="66220" bIns="12700" numCol="1" spcCol="1270" anchor="ctr" anchorCtr="0">
          <a:noAutofit/>
        </a:bodyPr>
        <a:lstStyle/>
        <a:p>
          <a:pPr marL="0" lvl="0" indent="0" algn="ctr" defTabSz="1778000">
            <a:lnSpc>
              <a:spcPct val="90000"/>
            </a:lnSpc>
            <a:spcBef>
              <a:spcPct val="0"/>
            </a:spcBef>
            <a:spcAft>
              <a:spcPct val="35000"/>
            </a:spcAft>
            <a:buNone/>
          </a:pPr>
          <a:r>
            <a:rPr lang="en-US" sz="4000" kern="1200"/>
            <a:t>1</a:t>
          </a:r>
        </a:p>
      </dsp:txBody>
      <dsp:txXfrm>
        <a:off x="714584" y="1088306"/>
        <a:ext cx="600589" cy="600589"/>
      </dsp:txXfrm>
    </dsp:sp>
    <dsp:sp modelId="{F616BE51-3A54-4903-B236-8B231B8DC37A}">
      <dsp:nvSpPr>
        <dsp:cNvPr id="0" name=""/>
        <dsp:cNvSpPr/>
      </dsp:nvSpPr>
      <dsp:spPr>
        <a:xfrm>
          <a:off x="3735" y="3511932"/>
          <a:ext cx="2022288" cy="72"/>
        </a:xfrm>
        <a:prstGeom prst="rect">
          <a:avLst/>
        </a:prstGeom>
        <a:solidFill>
          <a:schemeClr val="accent2">
            <a:hueOff val="-159287"/>
            <a:satOff val="-3838"/>
            <a:lumOff val="-2309"/>
            <a:alphaOff val="0"/>
          </a:schemeClr>
        </a:solidFill>
        <a:ln w="19050" cap="flat" cmpd="sng" algn="ctr">
          <a:solidFill>
            <a:schemeClr val="accent2">
              <a:hueOff val="-159287"/>
              <a:satOff val="-3838"/>
              <a:lumOff val="-23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3F178A-6ADC-44D5-8CDD-E07672967B07}">
      <dsp:nvSpPr>
        <dsp:cNvPr id="0" name=""/>
        <dsp:cNvSpPr/>
      </dsp:nvSpPr>
      <dsp:spPr>
        <a:xfrm>
          <a:off x="2228252" y="680800"/>
          <a:ext cx="2022288" cy="2831204"/>
        </a:xfrm>
        <a:prstGeom prst="rect">
          <a:avLst/>
        </a:prstGeom>
        <a:solidFill>
          <a:schemeClr val="accent2">
            <a:tint val="40000"/>
            <a:alpha val="90000"/>
            <a:hueOff val="-357368"/>
            <a:satOff val="-16813"/>
            <a:lumOff val="-1379"/>
            <a:alphaOff val="0"/>
          </a:schemeClr>
        </a:solidFill>
        <a:ln w="19050" cap="flat" cmpd="sng" algn="ctr">
          <a:solidFill>
            <a:schemeClr val="accent2">
              <a:tint val="40000"/>
              <a:alpha val="90000"/>
              <a:hueOff val="-357368"/>
              <a:satOff val="-16813"/>
              <a:lumOff val="-13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665" tIns="330200" rIns="157665" bIns="330200" numCol="1" spcCol="1270" anchor="t" anchorCtr="0">
          <a:noAutofit/>
        </a:bodyPr>
        <a:lstStyle/>
        <a:p>
          <a:pPr marL="0" lvl="0" indent="0" algn="l" defTabSz="622300">
            <a:lnSpc>
              <a:spcPct val="90000"/>
            </a:lnSpc>
            <a:spcBef>
              <a:spcPct val="0"/>
            </a:spcBef>
            <a:spcAft>
              <a:spcPct val="35000"/>
            </a:spcAft>
            <a:buNone/>
          </a:pPr>
          <a:r>
            <a:rPr lang="nl-NL" sz="1400" b="0" i="0" kern="1200" baseline="0" dirty="0"/>
            <a:t>die oordragmetodes van MIV te beskryf.</a:t>
          </a:r>
          <a:endParaRPr lang="en-US" sz="1400" kern="1200" dirty="0"/>
        </a:p>
      </dsp:txBody>
      <dsp:txXfrm>
        <a:off x="2228252" y="1756658"/>
        <a:ext cx="2022288" cy="1698722"/>
      </dsp:txXfrm>
    </dsp:sp>
    <dsp:sp modelId="{2F0AB2DB-EA5C-45D2-85EC-B8AB835DB689}">
      <dsp:nvSpPr>
        <dsp:cNvPr id="0" name=""/>
        <dsp:cNvSpPr/>
      </dsp:nvSpPr>
      <dsp:spPr>
        <a:xfrm>
          <a:off x="2814716" y="963920"/>
          <a:ext cx="849361" cy="849361"/>
        </a:xfrm>
        <a:prstGeom prst="ellipse">
          <a:avLst/>
        </a:prstGeom>
        <a:solidFill>
          <a:schemeClr val="accent2">
            <a:hueOff val="-318574"/>
            <a:satOff val="-7676"/>
            <a:lumOff val="-4619"/>
            <a:alphaOff val="0"/>
          </a:schemeClr>
        </a:solidFill>
        <a:ln w="19050" cap="flat" cmpd="sng" algn="ctr">
          <a:solidFill>
            <a:schemeClr val="accent2">
              <a:hueOff val="-318574"/>
              <a:satOff val="-7676"/>
              <a:lumOff val="-461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220" tIns="12700" rIns="66220" bIns="12700" numCol="1" spcCol="1270" anchor="ctr" anchorCtr="0">
          <a:noAutofit/>
        </a:bodyPr>
        <a:lstStyle/>
        <a:p>
          <a:pPr marL="0" lvl="0" indent="0" algn="ctr" defTabSz="1778000">
            <a:lnSpc>
              <a:spcPct val="90000"/>
            </a:lnSpc>
            <a:spcBef>
              <a:spcPct val="0"/>
            </a:spcBef>
            <a:spcAft>
              <a:spcPct val="35000"/>
            </a:spcAft>
            <a:buNone/>
          </a:pPr>
          <a:r>
            <a:rPr lang="en-US" sz="4000" kern="1200"/>
            <a:t>2</a:t>
          </a:r>
        </a:p>
      </dsp:txBody>
      <dsp:txXfrm>
        <a:off x="2939102" y="1088306"/>
        <a:ext cx="600589" cy="600589"/>
      </dsp:txXfrm>
    </dsp:sp>
    <dsp:sp modelId="{CE28B686-AEB0-4DF2-AE60-6CB750975748}">
      <dsp:nvSpPr>
        <dsp:cNvPr id="0" name=""/>
        <dsp:cNvSpPr/>
      </dsp:nvSpPr>
      <dsp:spPr>
        <a:xfrm>
          <a:off x="2228252" y="3511932"/>
          <a:ext cx="2022288" cy="72"/>
        </a:xfrm>
        <a:prstGeom prst="rect">
          <a:avLst/>
        </a:prstGeom>
        <a:solidFill>
          <a:schemeClr val="accent2">
            <a:hueOff val="-477861"/>
            <a:satOff val="-11515"/>
            <a:lumOff val="-6928"/>
            <a:alphaOff val="0"/>
          </a:schemeClr>
        </a:solidFill>
        <a:ln w="19050" cap="flat" cmpd="sng" algn="ctr">
          <a:solidFill>
            <a:schemeClr val="accent2">
              <a:hueOff val="-477861"/>
              <a:satOff val="-11515"/>
              <a:lumOff val="-69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90F869-9424-4C94-91E2-032E68A58BED}">
      <dsp:nvSpPr>
        <dsp:cNvPr id="0" name=""/>
        <dsp:cNvSpPr/>
      </dsp:nvSpPr>
      <dsp:spPr>
        <a:xfrm>
          <a:off x="4452770" y="680800"/>
          <a:ext cx="2022288" cy="2831204"/>
        </a:xfrm>
        <a:prstGeom prst="rect">
          <a:avLst/>
        </a:prstGeom>
        <a:solidFill>
          <a:schemeClr val="accent2">
            <a:tint val="40000"/>
            <a:alpha val="90000"/>
            <a:hueOff val="-714735"/>
            <a:satOff val="-33626"/>
            <a:lumOff val="-2758"/>
            <a:alphaOff val="0"/>
          </a:schemeClr>
        </a:solidFill>
        <a:ln w="19050" cap="flat" cmpd="sng" algn="ctr">
          <a:solidFill>
            <a:schemeClr val="accent2">
              <a:tint val="40000"/>
              <a:alpha val="90000"/>
              <a:hueOff val="-714735"/>
              <a:satOff val="-33626"/>
              <a:lumOff val="-275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665" tIns="330200" rIns="157665" bIns="330200" numCol="1" spcCol="1270" anchor="t" anchorCtr="0">
          <a:noAutofit/>
        </a:bodyPr>
        <a:lstStyle/>
        <a:p>
          <a:pPr marL="0" lvl="0" indent="0" algn="l" defTabSz="622300">
            <a:lnSpc>
              <a:spcPct val="90000"/>
            </a:lnSpc>
            <a:spcBef>
              <a:spcPct val="0"/>
            </a:spcBef>
            <a:spcAft>
              <a:spcPct val="35000"/>
            </a:spcAft>
            <a:buNone/>
          </a:pPr>
          <a:r>
            <a:rPr lang="nl-NL" sz="1400" b="0" i="0" kern="1200" baseline="0" dirty="0"/>
            <a:t>effektiewe voorkomingstrategieë vir MIV te bespreek.</a:t>
          </a:r>
          <a:endParaRPr lang="en-US" sz="1400" kern="1200" dirty="0"/>
        </a:p>
      </dsp:txBody>
      <dsp:txXfrm>
        <a:off x="4452770" y="1756658"/>
        <a:ext cx="2022288" cy="1698722"/>
      </dsp:txXfrm>
    </dsp:sp>
    <dsp:sp modelId="{3D2BE0CF-7ED9-4497-966F-2EFC761B5B18}">
      <dsp:nvSpPr>
        <dsp:cNvPr id="0" name=""/>
        <dsp:cNvSpPr/>
      </dsp:nvSpPr>
      <dsp:spPr>
        <a:xfrm>
          <a:off x="5039233" y="963920"/>
          <a:ext cx="849361" cy="849361"/>
        </a:xfrm>
        <a:prstGeom prst="ellipse">
          <a:avLst/>
        </a:prstGeom>
        <a:solidFill>
          <a:schemeClr val="accent2">
            <a:hueOff val="-637148"/>
            <a:satOff val="-15353"/>
            <a:lumOff val="-9238"/>
            <a:alphaOff val="0"/>
          </a:schemeClr>
        </a:solidFill>
        <a:ln w="19050" cap="flat" cmpd="sng" algn="ctr">
          <a:solidFill>
            <a:schemeClr val="accent2">
              <a:hueOff val="-637148"/>
              <a:satOff val="-15353"/>
              <a:lumOff val="-923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220" tIns="12700" rIns="66220" bIns="12700" numCol="1" spcCol="1270" anchor="ctr" anchorCtr="0">
          <a:noAutofit/>
        </a:bodyPr>
        <a:lstStyle/>
        <a:p>
          <a:pPr marL="0" lvl="0" indent="0" algn="ctr" defTabSz="1778000">
            <a:lnSpc>
              <a:spcPct val="90000"/>
            </a:lnSpc>
            <a:spcBef>
              <a:spcPct val="0"/>
            </a:spcBef>
            <a:spcAft>
              <a:spcPct val="35000"/>
            </a:spcAft>
            <a:buNone/>
          </a:pPr>
          <a:r>
            <a:rPr lang="en-US" sz="4000" kern="1200"/>
            <a:t>3</a:t>
          </a:r>
        </a:p>
      </dsp:txBody>
      <dsp:txXfrm>
        <a:off x="5163619" y="1088306"/>
        <a:ext cx="600589" cy="600589"/>
      </dsp:txXfrm>
    </dsp:sp>
    <dsp:sp modelId="{E0DB92A5-0E7E-407E-9BD2-C42FBD18359A}">
      <dsp:nvSpPr>
        <dsp:cNvPr id="0" name=""/>
        <dsp:cNvSpPr/>
      </dsp:nvSpPr>
      <dsp:spPr>
        <a:xfrm>
          <a:off x="4452770" y="3511932"/>
          <a:ext cx="2022288" cy="72"/>
        </a:xfrm>
        <a:prstGeom prst="rect">
          <a:avLst/>
        </a:prstGeom>
        <a:solidFill>
          <a:schemeClr val="accent2">
            <a:hueOff val="-796435"/>
            <a:satOff val="-19191"/>
            <a:lumOff val="-11547"/>
            <a:alphaOff val="0"/>
          </a:schemeClr>
        </a:solidFill>
        <a:ln w="19050" cap="flat" cmpd="sng" algn="ctr">
          <a:solidFill>
            <a:schemeClr val="accent2">
              <a:hueOff val="-796435"/>
              <a:satOff val="-19191"/>
              <a:lumOff val="-1154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51A977-6739-49BE-B7B2-1001497EBC97}">
      <dsp:nvSpPr>
        <dsp:cNvPr id="0" name=""/>
        <dsp:cNvSpPr/>
      </dsp:nvSpPr>
      <dsp:spPr>
        <a:xfrm>
          <a:off x="6677287" y="680800"/>
          <a:ext cx="2022288" cy="2831204"/>
        </a:xfrm>
        <a:prstGeom prst="rect">
          <a:avLst/>
        </a:prstGeom>
        <a:solidFill>
          <a:schemeClr val="accent2">
            <a:tint val="40000"/>
            <a:alpha val="90000"/>
            <a:hueOff val="-1072103"/>
            <a:satOff val="-50439"/>
            <a:lumOff val="-4137"/>
            <a:alphaOff val="0"/>
          </a:schemeClr>
        </a:solidFill>
        <a:ln w="19050" cap="flat" cmpd="sng" algn="ctr">
          <a:solidFill>
            <a:schemeClr val="accent2">
              <a:tint val="40000"/>
              <a:alpha val="90000"/>
              <a:hueOff val="-1072103"/>
              <a:satOff val="-50439"/>
              <a:lumOff val="-413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665" tIns="330200" rIns="157665" bIns="330200" numCol="1" spcCol="1270" anchor="t" anchorCtr="0">
          <a:noAutofit/>
        </a:bodyPr>
        <a:lstStyle/>
        <a:p>
          <a:pPr marL="0" lvl="0" indent="0" algn="l" defTabSz="622300">
            <a:lnSpc>
              <a:spcPct val="90000"/>
            </a:lnSpc>
            <a:spcBef>
              <a:spcPct val="0"/>
            </a:spcBef>
            <a:spcAft>
              <a:spcPct val="35000"/>
            </a:spcAft>
            <a:buNone/>
          </a:pPr>
          <a:r>
            <a:rPr lang="nl-NL" sz="1400" b="0" i="0" kern="1200" baseline="0" dirty="0"/>
            <a:t>Te verstaan hoe om MIV met medikasie te behandel.</a:t>
          </a:r>
          <a:endParaRPr lang="en-US" sz="1400" kern="1200" dirty="0"/>
        </a:p>
      </dsp:txBody>
      <dsp:txXfrm>
        <a:off x="6677287" y="1756658"/>
        <a:ext cx="2022288" cy="1698722"/>
      </dsp:txXfrm>
    </dsp:sp>
    <dsp:sp modelId="{8DD24579-05F6-4FA7-A64A-C605299B012B}">
      <dsp:nvSpPr>
        <dsp:cNvPr id="0" name=""/>
        <dsp:cNvSpPr/>
      </dsp:nvSpPr>
      <dsp:spPr>
        <a:xfrm>
          <a:off x="7263751" y="963920"/>
          <a:ext cx="849361" cy="849361"/>
        </a:xfrm>
        <a:prstGeom prst="ellipse">
          <a:avLst/>
        </a:prstGeom>
        <a:solidFill>
          <a:schemeClr val="accent2">
            <a:hueOff val="-955721"/>
            <a:satOff val="-23029"/>
            <a:lumOff val="-13857"/>
            <a:alphaOff val="0"/>
          </a:schemeClr>
        </a:solidFill>
        <a:ln w="19050" cap="flat" cmpd="sng" algn="ctr">
          <a:solidFill>
            <a:schemeClr val="accent2">
              <a:hueOff val="-955721"/>
              <a:satOff val="-23029"/>
              <a:lumOff val="-138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220" tIns="12700" rIns="66220" bIns="12700" numCol="1" spcCol="1270" anchor="ctr" anchorCtr="0">
          <a:noAutofit/>
        </a:bodyPr>
        <a:lstStyle/>
        <a:p>
          <a:pPr marL="0" lvl="0" indent="0" algn="ctr" defTabSz="1778000">
            <a:lnSpc>
              <a:spcPct val="90000"/>
            </a:lnSpc>
            <a:spcBef>
              <a:spcPct val="0"/>
            </a:spcBef>
            <a:spcAft>
              <a:spcPct val="35000"/>
            </a:spcAft>
            <a:buNone/>
          </a:pPr>
          <a:r>
            <a:rPr lang="en-US" sz="4000" kern="1200"/>
            <a:t>4</a:t>
          </a:r>
        </a:p>
      </dsp:txBody>
      <dsp:txXfrm>
        <a:off x="7388137" y="1088306"/>
        <a:ext cx="600589" cy="600589"/>
      </dsp:txXfrm>
    </dsp:sp>
    <dsp:sp modelId="{471B8801-C3B3-49F0-91DB-3531A0506372}">
      <dsp:nvSpPr>
        <dsp:cNvPr id="0" name=""/>
        <dsp:cNvSpPr/>
      </dsp:nvSpPr>
      <dsp:spPr>
        <a:xfrm>
          <a:off x="6677287" y="3511932"/>
          <a:ext cx="2022288" cy="72"/>
        </a:xfrm>
        <a:prstGeom prst="rect">
          <a:avLst/>
        </a:prstGeom>
        <a:solidFill>
          <a:schemeClr val="accent2">
            <a:hueOff val="-1115008"/>
            <a:satOff val="-26868"/>
            <a:lumOff val="-16166"/>
            <a:alphaOff val="0"/>
          </a:schemeClr>
        </a:solidFill>
        <a:ln w="19050" cap="flat" cmpd="sng" algn="ctr">
          <a:solidFill>
            <a:schemeClr val="accent2">
              <a:hueOff val="-1115008"/>
              <a:satOff val="-26868"/>
              <a:lumOff val="-1616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A238E1-88CC-4D3D-B0E4-45AC26EE3499}">
      <dsp:nvSpPr>
        <dsp:cNvPr id="0" name=""/>
        <dsp:cNvSpPr/>
      </dsp:nvSpPr>
      <dsp:spPr>
        <a:xfrm>
          <a:off x="8901805" y="680800"/>
          <a:ext cx="2022288" cy="2831204"/>
        </a:xfrm>
        <a:prstGeom prst="rect">
          <a:avLst/>
        </a:prstGeom>
        <a:solidFill>
          <a:schemeClr val="accent2">
            <a:tint val="40000"/>
            <a:alpha val="90000"/>
            <a:hueOff val="-1429471"/>
            <a:satOff val="-67252"/>
            <a:lumOff val="-5516"/>
            <a:alphaOff val="0"/>
          </a:schemeClr>
        </a:solidFill>
        <a:ln w="19050" cap="flat" cmpd="sng" algn="ctr">
          <a:solidFill>
            <a:schemeClr val="accent2">
              <a:tint val="40000"/>
              <a:alpha val="90000"/>
              <a:hueOff val="-1429471"/>
              <a:satOff val="-67252"/>
              <a:lumOff val="-551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665" tIns="330200" rIns="157665" bIns="330200" numCol="1" spcCol="1270" anchor="t" anchorCtr="0">
          <a:noAutofit/>
        </a:bodyPr>
        <a:lstStyle/>
        <a:p>
          <a:pPr marL="0" lvl="0" indent="0" algn="l" defTabSz="622300">
            <a:lnSpc>
              <a:spcPct val="90000"/>
            </a:lnSpc>
            <a:spcBef>
              <a:spcPct val="0"/>
            </a:spcBef>
            <a:spcAft>
              <a:spcPct val="35000"/>
            </a:spcAft>
            <a:buNone/>
          </a:pPr>
          <a:r>
            <a:rPr lang="nl-NL" sz="1400" b="0" i="0" kern="1200" baseline="0" dirty="0"/>
            <a:t>maniere om individue wat met MIV / vigs leef te ondersteun, te demonstreer.</a:t>
          </a:r>
          <a:endParaRPr lang="en-US" sz="1400" kern="1200" dirty="0"/>
        </a:p>
      </dsp:txBody>
      <dsp:txXfrm>
        <a:off x="8901805" y="1756658"/>
        <a:ext cx="2022288" cy="1698722"/>
      </dsp:txXfrm>
    </dsp:sp>
    <dsp:sp modelId="{0CD56555-BA81-4687-8461-5CE45E556747}">
      <dsp:nvSpPr>
        <dsp:cNvPr id="0" name=""/>
        <dsp:cNvSpPr/>
      </dsp:nvSpPr>
      <dsp:spPr>
        <a:xfrm>
          <a:off x="9488268" y="963920"/>
          <a:ext cx="849361" cy="849361"/>
        </a:xfrm>
        <a:prstGeom prst="ellipse">
          <a:avLst/>
        </a:prstGeom>
        <a:solidFill>
          <a:schemeClr val="accent2">
            <a:hueOff val="-1274295"/>
            <a:satOff val="-30706"/>
            <a:lumOff val="-18476"/>
            <a:alphaOff val="0"/>
          </a:schemeClr>
        </a:solidFill>
        <a:ln w="19050" cap="flat" cmpd="sng" algn="ctr">
          <a:solidFill>
            <a:schemeClr val="accent2">
              <a:hueOff val="-1274295"/>
              <a:satOff val="-30706"/>
              <a:lumOff val="-184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220" tIns="12700" rIns="66220" bIns="12700" numCol="1" spcCol="1270" anchor="ctr" anchorCtr="0">
          <a:noAutofit/>
        </a:bodyPr>
        <a:lstStyle/>
        <a:p>
          <a:pPr marL="0" lvl="0" indent="0" algn="ctr" defTabSz="1778000">
            <a:lnSpc>
              <a:spcPct val="90000"/>
            </a:lnSpc>
            <a:spcBef>
              <a:spcPct val="0"/>
            </a:spcBef>
            <a:spcAft>
              <a:spcPct val="35000"/>
            </a:spcAft>
            <a:buNone/>
          </a:pPr>
          <a:r>
            <a:rPr lang="en-US" sz="4000" kern="1200"/>
            <a:t>5</a:t>
          </a:r>
        </a:p>
      </dsp:txBody>
      <dsp:txXfrm>
        <a:off x="9612654" y="1088306"/>
        <a:ext cx="600589" cy="600589"/>
      </dsp:txXfrm>
    </dsp:sp>
    <dsp:sp modelId="{A12F7F7F-BCB8-4E77-88F8-016B57905306}">
      <dsp:nvSpPr>
        <dsp:cNvPr id="0" name=""/>
        <dsp:cNvSpPr/>
      </dsp:nvSpPr>
      <dsp:spPr>
        <a:xfrm>
          <a:off x="8901805" y="3511932"/>
          <a:ext cx="2022288" cy="72"/>
        </a:xfrm>
        <a:prstGeom prst="rect">
          <a:avLst/>
        </a:prstGeom>
        <a:solidFill>
          <a:schemeClr val="accent2">
            <a:hueOff val="-1433582"/>
            <a:satOff val="-34544"/>
            <a:lumOff val="-20785"/>
            <a:alphaOff val="0"/>
          </a:schemeClr>
        </a:solidFill>
        <a:ln w="19050" cap="flat" cmpd="sng" algn="ctr">
          <a:solidFill>
            <a:schemeClr val="accent2">
              <a:hueOff val="-1433582"/>
              <a:satOff val="-34544"/>
              <a:lumOff val="-2078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4995F3-AAAE-40EA-BE3D-CA16EE665C17}">
      <dsp:nvSpPr>
        <dsp:cNvPr id="0" name=""/>
        <dsp:cNvSpPr/>
      </dsp:nvSpPr>
      <dsp:spPr>
        <a:xfrm>
          <a:off x="0" y="4300"/>
          <a:ext cx="6263640" cy="91601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7BB07A-60C0-4E7A-86DB-084DC919EF7B}">
      <dsp:nvSpPr>
        <dsp:cNvPr id="0" name=""/>
        <dsp:cNvSpPr/>
      </dsp:nvSpPr>
      <dsp:spPr>
        <a:xfrm>
          <a:off x="277094" y="210403"/>
          <a:ext cx="503807" cy="50380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E1E1BE9-815C-43D8-BCBA-0DABA1BA8B1A}">
      <dsp:nvSpPr>
        <dsp:cNvPr id="0" name=""/>
        <dsp:cNvSpPr/>
      </dsp:nvSpPr>
      <dsp:spPr>
        <a:xfrm>
          <a:off x="1057996" y="4300"/>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en-GB" sz="1900" kern="1200" dirty="0"/>
            <a:t>Leer </a:t>
          </a:r>
          <a:r>
            <a:rPr lang="en-GB" sz="1900" kern="1200" dirty="0" err="1"/>
            <a:t>akkurate</a:t>
          </a:r>
          <a:r>
            <a:rPr lang="en-GB" sz="1900" kern="1200" dirty="0"/>
            <a:t> </a:t>
          </a:r>
          <a:r>
            <a:rPr lang="en-GB" sz="1900" kern="1200" dirty="0" err="1"/>
            <a:t>feite</a:t>
          </a:r>
          <a:endParaRPr lang="en-US" sz="1900" kern="1200" dirty="0"/>
        </a:p>
      </dsp:txBody>
      <dsp:txXfrm>
        <a:off x="1057996" y="4300"/>
        <a:ext cx="5205643" cy="916014"/>
      </dsp:txXfrm>
    </dsp:sp>
    <dsp:sp modelId="{C7360619-E595-4485-9320-7C8770341DE6}">
      <dsp:nvSpPr>
        <dsp:cNvPr id="0" name=""/>
        <dsp:cNvSpPr/>
      </dsp:nvSpPr>
      <dsp:spPr>
        <a:xfrm>
          <a:off x="0" y="1149318"/>
          <a:ext cx="6263640" cy="91601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225092-261E-4713-B322-57735AC01223}">
      <dsp:nvSpPr>
        <dsp:cNvPr id="0" name=""/>
        <dsp:cNvSpPr/>
      </dsp:nvSpPr>
      <dsp:spPr>
        <a:xfrm>
          <a:off x="277094" y="1355421"/>
          <a:ext cx="503807" cy="50380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49B400-05F0-4503-8B42-4C445DCBB59C}">
      <dsp:nvSpPr>
        <dsp:cNvPr id="0" name=""/>
        <dsp:cNvSpPr/>
      </dsp:nvSpPr>
      <dsp:spPr>
        <a:xfrm>
          <a:off x="1057996" y="1149318"/>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nl-NL" sz="1900" kern="1200" dirty="0"/>
            <a:t>Dink aan hoe jou keuses jou en diegene rondom jou beïnvloed</a:t>
          </a:r>
          <a:endParaRPr lang="en-US" sz="1900" kern="1200" dirty="0"/>
        </a:p>
      </dsp:txBody>
      <dsp:txXfrm>
        <a:off x="1057996" y="1149318"/>
        <a:ext cx="5205643" cy="916014"/>
      </dsp:txXfrm>
    </dsp:sp>
    <dsp:sp modelId="{9EB35F38-A523-463C-8192-AFF067885C80}">
      <dsp:nvSpPr>
        <dsp:cNvPr id="0" name=""/>
        <dsp:cNvSpPr/>
      </dsp:nvSpPr>
      <dsp:spPr>
        <a:xfrm>
          <a:off x="0" y="2294336"/>
          <a:ext cx="6263640" cy="91601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077AEB-B76F-4E69-8CF9-99668BEE488C}">
      <dsp:nvSpPr>
        <dsp:cNvPr id="0" name=""/>
        <dsp:cNvSpPr/>
      </dsp:nvSpPr>
      <dsp:spPr>
        <a:xfrm>
          <a:off x="277094" y="2500440"/>
          <a:ext cx="503807" cy="50380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CC21635-9ACB-480A-97DE-B0114FA511A2}">
      <dsp:nvSpPr>
        <dsp:cNvPr id="0" name=""/>
        <dsp:cNvSpPr/>
      </dsp:nvSpPr>
      <dsp:spPr>
        <a:xfrm>
          <a:off x="1057996" y="2294336"/>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en-GB" sz="1900" kern="1200" dirty="0" err="1"/>
            <a:t>Volg</a:t>
          </a:r>
          <a:r>
            <a:rPr lang="en-GB" sz="1900" kern="1200" dirty="0"/>
            <a:t> </a:t>
          </a:r>
          <a:r>
            <a:rPr lang="en-GB" sz="1900" kern="1200" dirty="0" err="1"/>
            <a:t>veilige</a:t>
          </a:r>
          <a:r>
            <a:rPr lang="en-GB" sz="1900" kern="1200" dirty="0"/>
            <a:t> </a:t>
          </a:r>
          <a:r>
            <a:rPr lang="en-GB" sz="1900" kern="1200" dirty="0" err="1"/>
            <a:t>praktyke</a:t>
          </a:r>
          <a:endParaRPr lang="en-US" sz="1900" kern="1200" dirty="0"/>
        </a:p>
      </dsp:txBody>
      <dsp:txXfrm>
        <a:off x="1057996" y="2294336"/>
        <a:ext cx="5205643" cy="916014"/>
      </dsp:txXfrm>
    </dsp:sp>
    <dsp:sp modelId="{D983221D-938D-417E-B3E1-C9EE4E37B777}">
      <dsp:nvSpPr>
        <dsp:cNvPr id="0" name=""/>
        <dsp:cNvSpPr/>
      </dsp:nvSpPr>
      <dsp:spPr>
        <a:xfrm>
          <a:off x="0" y="3439354"/>
          <a:ext cx="6263640" cy="91601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6CB890-43F3-412C-9B33-C67BDBE4752A}">
      <dsp:nvSpPr>
        <dsp:cNvPr id="0" name=""/>
        <dsp:cNvSpPr/>
      </dsp:nvSpPr>
      <dsp:spPr>
        <a:xfrm>
          <a:off x="277094" y="3645458"/>
          <a:ext cx="503807" cy="50380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8B4D73-E224-49A5-947E-24DC36801083}">
      <dsp:nvSpPr>
        <dsp:cNvPr id="0" name=""/>
        <dsp:cNvSpPr/>
      </dsp:nvSpPr>
      <dsp:spPr>
        <a:xfrm>
          <a:off x="1057996" y="3439354"/>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en-GB" sz="1900" kern="1200" dirty="0" err="1"/>
            <a:t>Vermy</a:t>
          </a:r>
          <a:r>
            <a:rPr lang="en-GB" sz="1900" kern="1200" dirty="0"/>
            <a:t> </a:t>
          </a:r>
          <a:r>
            <a:rPr lang="en-GB" sz="1900" kern="1200" dirty="0" err="1"/>
            <a:t>riskante</a:t>
          </a:r>
          <a:r>
            <a:rPr lang="en-GB" sz="1900" kern="1200" dirty="0"/>
            <a:t> </a:t>
          </a:r>
          <a:r>
            <a:rPr lang="en-GB" sz="1900" kern="1200" dirty="0" err="1"/>
            <a:t>gedrag</a:t>
          </a:r>
          <a:endParaRPr lang="en-US" sz="1900" kern="1200" dirty="0"/>
        </a:p>
      </dsp:txBody>
      <dsp:txXfrm>
        <a:off x="1057996" y="3439354"/>
        <a:ext cx="5205643" cy="916014"/>
      </dsp:txXfrm>
    </dsp:sp>
    <dsp:sp modelId="{7FF04A27-A111-400E-B4CF-626E52919B37}">
      <dsp:nvSpPr>
        <dsp:cNvPr id="0" name=""/>
        <dsp:cNvSpPr/>
      </dsp:nvSpPr>
      <dsp:spPr>
        <a:xfrm>
          <a:off x="0" y="4584372"/>
          <a:ext cx="6263640" cy="91601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089B5F-1D07-4A1C-862E-E3657F0575F6}">
      <dsp:nvSpPr>
        <dsp:cNvPr id="0" name=""/>
        <dsp:cNvSpPr/>
      </dsp:nvSpPr>
      <dsp:spPr>
        <a:xfrm>
          <a:off x="277094" y="4790476"/>
          <a:ext cx="503807" cy="50380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2E89ED-14CA-41A0-80FD-DDBF6E48F6A9}">
      <dsp:nvSpPr>
        <dsp:cNvPr id="0" name=""/>
        <dsp:cNvSpPr/>
      </dsp:nvSpPr>
      <dsp:spPr>
        <a:xfrm>
          <a:off x="1057996" y="4584372"/>
          <a:ext cx="520564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90000"/>
            </a:lnSpc>
            <a:spcBef>
              <a:spcPct val="0"/>
            </a:spcBef>
            <a:spcAft>
              <a:spcPct val="35000"/>
            </a:spcAft>
            <a:buNone/>
          </a:pPr>
          <a:r>
            <a:rPr lang="nl-NL" sz="1900" kern="1200" dirty="0"/>
            <a:t>Voed ander op en ondersteun verantwoordelike gesondheidskeuses</a:t>
          </a:r>
          <a:endParaRPr lang="en-US" sz="1900" kern="1200" dirty="0"/>
        </a:p>
      </dsp:txBody>
      <dsp:txXfrm>
        <a:off x="1057996" y="4584372"/>
        <a:ext cx="5205643" cy="9160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EBDC92-159E-4E47-BCE7-F55B0918DCA5}">
      <dsp:nvSpPr>
        <dsp:cNvPr id="0" name=""/>
        <dsp:cNvSpPr/>
      </dsp:nvSpPr>
      <dsp:spPr>
        <a:xfrm>
          <a:off x="0" y="507"/>
          <a:ext cx="11093450" cy="118761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23DA42-69EC-4479-ABFC-985859F09D99}">
      <dsp:nvSpPr>
        <dsp:cNvPr id="0" name=""/>
        <dsp:cNvSpPr/>
      </dsp:nvSpPr>
      <dsp:spPr>
        <a:xfrm>
          <a:off x="359253" y="267720"/>
          <a:ext cx="653187" cy="653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A8BF30-C270-4252-B215-0892CC11C1D7}">
      <dsp:nvSpPr>
        <dsp:cNvPr id="0" name=""/>
        <dsp:cNvSpPr/>
      </dsp:nvSpPr>
      <dsp:spPr>
        <a:xfrm>
          <a:off x="1371694" y="507"/>
          <a:ext cx="9721755" cy="1187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689" tIns="125689" rIns="125689" bIns="125689" numCol="1" spcCol="1270" anchor="ctr" anchorCtr="0">
          <a:noAutofit/>
        </a:bodyPr>
        <a:lstStyle/>
        <a:p>
          <a:pPr marL="0" lvl="0" indent="0" algn="l" defTabSz="889000">
            <a:lnSpc>
              <a:spcPct val="100000"/>
            </a:lnSpc>
            <a:spcBef>
              <a:spcPct val="0"/>
            </a:spcBef>
            <a:spcAft>
              <a:spcPct val="35000"/>
            </a:spcAft>
            <a:buNone/>
          </a:pPr>
          <a:r>
            <a:rPr lang="nl-NL" sz="2000" b="0" i="0" kern="1200" baseline="0" dirty="0"/>
            <a:t>Om te verstaan hoe siektes versprei, help mense om die regte </a:t>
          </a:r>
          <a:r>
            <a:rPr lang="nl-NL" sz="2000" b="1" i="0" kern="1200" baseline="0" dirty="0"/>
            <a:t>voorsorgmaatreëls</a:t>
          </a:r>
          <a:r>
            <a:rPr lang="nl-NL" sz="2000" b="0" i="0" kern="1200" baseline="0" dirty="0"/>
            <a:t> te tref.</a:t>
          </a:r>
          <a:endParaRPr lang="en-US" sz="2000" kern="1200" dirty="0"/>
        </a:p>
      </dsp:txBody>
      <dsp:txXfrm>
        <a:off x="1371694" y="507"/>
        <a:ext cx="9721755" cy="1187613"/>
      </dsp:txXfrm>
    </dsp:sp>
    <dsp:sp modelId="{9BB4116A-70BD-4B3F-A59C-C0DD3EF2D53A}">
      <dsp:nvSpPr>
        <dsp:cNvPr id="0" name=""/>
        <dsp:cNvSpPr/>
      </dsp:nvSpPr>
      <dsp:spPr>
        <a:xfrm>
          <a:off x="0" y="1485025"/>
          <a:ext cx="11093450" cy="118761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D092A5-46A3-414C-B096-CA9FFBC487F6}">
      <dsp:nvSpPr>
        <dsp:cNvPr id="0" name=""/>
        <dsp:cNvSpPr/>
      </dsp:nvSpPr>
      <dsp:spPr>
        <a:xfrm>
          <a:off x="359253" y="1752238"/>
          <a:ext cx="653187" cy="653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DBD1C3-A155-4ACA-8A1D-6652821B9A3B}">
      <dsp:nvSpPr>
        <dsp:cNvPr id="0" name=""/>
        <dsp:cNvSpPr/>
      </dsp:nvSpPr>
      <dsp:spPr>
        <a:xfrm>
          <a:off x="1371694" y="1485025"/>
          <a:ext cx="9721755" cy="1187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689" tIns="125689" rIns="125689" bIns="125689" numCol="1" spcCol="1270" anchor="ctr" anchorCtr="0">
          <a:noAutofit/>
        </a:bodyPr>
        <a:lstStyle/>
        <a:p>
          <a:pPr marL="0" lvl="0" indent="0" algn="l" defTabSz="889000">
            <a:lnSpc>
              <a:spcPct val="100000"/>
            </a:lnSpc>
            <a:spcBef>
              <a:spcPct val="0"/>
            </a:spcBef>
            <a:spcAft>
              <a:spcPct val="35000"/>
            </a:spcAft>
            <a:buNone/>
          </a:pPr>
          <a:r>
            <a:rPr lang="nl-NL" sz="2000" b="0" i="0" kern="1200" baseline="0" dirty="0"/>
            <a:t>Om diegene wat geraak word met </a:t>
          </a:r>
          <a:r>
            <a:rPr lang="nl-NL" sz="2000" b="1" i="0" kern="1200" baseline="0" dirty="0"/>
            <a:t>empatie</a:t>
          </a:r>
          <a:r>
            <a:rPr lang="nl-NL" sz="2000" b="0" i="0" kern="1200" baseline="0" dirty="0"/>
            <a:t> te behandel verminder </a:t>
          </a:r>
          <a:r>
            <a:rPr lang="nl-NL" sz="2000" b="1" i="0" kern="1200" baseline="0" dirty="0"/>
            <a:t>stigma</a:t>
          </a:r>
          <a:r>
            <a:rPr lang="nl-NL" sz="2000" b="0" i="0" kern="1200" baseline="0" dirty="0"/>
            <a:t> en stop die verspreiding van </a:t>
          </a:r>
          <a:r>
            <a:rPr lang="nl-NL" sz="2000" b="1" i="0" kern="1200" baseline="0" dirty="0"/>
            <a:t>waninligting</a:t>
          </a:r>
          <a:r>
            <a:rPr lang="nl-NL" sz="2000" b="0" i="0" kern="1200" baseline="0" dirty="0"/>
            <a:t>.</a:t>
          </a:r>
          <a:endParaRPr lang="en-US" sz="2000" kern="1200" dirty="0"/>
        </a:p>
      </dsp:txBody>
      <dsp:txXfrm>
        <a:off x="1371694" y="1485025"/>
        <a:ext cx="9721755" cy="1187613"/>
      </dsp:txXfrm>
    </dsp:sp>
    <dsp:sp modelId="{CF716756-BFF3-4184-8000-8B72191F5D06}">
      <dsp:nvSpPr>
        <dsp:cNvPr id="0" name=""/>
        <dsp:cNvSpPr/>
      </dsp:nvSpPr>
      <dsp:spPr>
        <a:xfrm>
          <a:off x="0" y="2970050"/>
          <a:ext cx="11093450" cy="118761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586019-DF3E-4E7B-9217-FB311906DCBD}">
      <dsp:nvSpPr>
        <dsp:cNvPr id="0" name=""/>
        <dsp:cNvSpPr/>
      </dsp:nvSpPr>
      <dsp:spPr>
        <a:xfrm>
          <a:off x="359253" y="3236755"/>
          <a:ext cx="653187" cy="653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50879C-C9C8-4D25-B2D3-D28F8CE94962}">
      <dsp:nvSpPr>
        <dsp:cNvPr id="0" name=""/>
        <dsp:cNvSpPr/>
      </dsp:nvSpPr>
      <dsp:spPr>
        <a:xfrm>
          <a:off x="1371694" y="2969542"/>
          <a:ext cx="9721755" cy="1187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689" tIns="125689" rIns="125689" bIns="125689" numCol="1" spcCol="1270" anchor="ctr" anchorCtr="0">
          <a:noAutofit/>
        </a:bodyPr>
        <a:lstStyle/>
        <a:p>
          <a:pPr marL="0" lvl="0" indent="0" algn="l" defTabSz="889000">
            <a:lnSpc>
              <a:spcPct val="100000"/>
            </a:lnSpc>
            <a:spcBef>
              <a:spcPct val="0"/>
            </a:spcBef>
            <a:spcAft>
              <a:spcPct val="35000"/>
            </a:spcAft>
            <a:buNone/>
          </a:pPr>
          <a:r>
            <a:rPr lang="af-ZA" sz="2000" kern="1200" dirty="0"/>
            <a:t>Om mediese hulp betyds te soek, voorkom vinnig ernstige siektes of komplikasies.</a:t>
          </a:r>
          <a:endParaRPr lang="en-US" sz="1600" kern="1200" dirty="0"/>
        </a:p>
      </dsp:txBody>
      <dsp:txXfrm>
        <a:off x="1371694" y="2969542"/>
        <a:ext cx="9721755" cy="11876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A748ED-DDE1-4395-BCE0-E7E437BD6100}">
      <dsp:nvSpPr>
        <dsp:cNvPr id="0" name=""/>
        <dsp:cNvSpPr/>
      </dsp:nvSpPr>
      <dsp:spPr>
        <a:xfrm>
          <a:off x="0" y="460"/>
          <a:ext cx="5334006" cy="107683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69C896-371D-41D5-87E1-8D17BC56B3D1}">
      <dsp:nvSpPr>
        <dsp:cNvPr id="0" name=""/>
        <dsp:cNvSpPr/>
      </dsp:nvSpPr>
      <dsp:spPr>
        <a:xfrm>
          <a:off x="325741" y="242747"/>
          <a:ext cx="592258" cy="59225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24106A-687C-4379-BE51-656EC208F9AD}">
      <dsp:nvSpPr>
        <dsp:cNvPr id="0" name=""/>
        <dsp:cNvSpPr/>
      </dsp:nvSpPr>
      <dsp:spPr>
        <a:xfrm>
          <a:off x="1243741" y="460"/>
          <a:ext cx="2400302" cy="1076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965" tIns="113965" rIns="113965" bIns="113965" numCol="1" spcCol="1270" anchor="ctr" anchorCtr="0">
          <a:noAutofit/>
        </a:bodyPr>
        <a:lstStyle/>
        <a:p>
          <a:pPr marL="0" lvl="0" indent="0" algn="l" defTabSz="977900">
            <a:lnSpc>
              <a:spcPct val="100000"/>
            </a:lnSpc>
            <a:spcBef>
              <a:spcPct val="0"/>
            </a:spcBef>
            <a:spcAft>
              <a:spcPct val="35000"/>
            </a:spcAft>
            <a:buNone/>
          </a:pPr>
          <a:r>
            <a:rPr lang="af-ZA" sz="2200" b="1" kern="1200" dirty="0"/>
            <a:t>Beoefen veilige seksuele keuses</a:t>
          </a:r>
          <a:endParaRPr lang="en-US" sz="2200" kern="1200" dirty="0"/>
        </a:p>
      </dsp:txBody>
      <dsp:txXfrm>
        <a:off x="1243741" y="460"/>
        <a:ext cx="2400302" cy="1076832"/>
      </dsp:txXfrm>
    </dsp:sp>
    <dsp:sp modelId="{B879FC38-64D4-4167-A4AB-C5060741510A}">
      <dsp:nvSpPr>
        <dsp:cNvPr id="0" name=""/>
        <dsp:cNvSpPr/>
      </dsp:nvSpPr>
      <dsp:spPr>
        <a:xfrm>
          <a:off x="3644044" y="460"/>
          <a:ext cx="1689961" cy="1076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965" tIns="113965" rIns="113965" bIns="113965" numCol="1" spcCol="1270" anchor="ctr" anchorCtr="0">
          <a:noAutofit/>
        </a:bodyPr>
        <a:lstStyle/>
        <a:p>
          <a:pPr marL="0" lvl="0" indent="0" algn="l" defTabSz="622300">
            <a:lnSpc>
              <a:spcPct val="100000"/>
            </a:lnSpc>
            <a:spcBef>
              <a:spcPct val="0"/>
            </a:spcBef>
            <a:spcAft>
              <a:spcPct val="35000"/>
            </a:spcAft>
            <a:buNone/>
          </a:pPr>
          <a:r>
            <a:rPr lang="en-GB" sz="1400" b="1" i="0" kern="1200" baseline="0" dirty="0" err="1"/>
            <a:t>Onthouding</a:t>
          </a:r>
          <a:r>
            <a:rPr lang="en-GB" sz="1400" b="1" i="0" kern="1200" baseline="0" dirty="0"/>
            <a:t>
</a:t>
          </a:r>
          <a:r>
            <a:rPr lang="en-GB" sz="1400" b="1" i="0" kern="1200" baseline="0" dirty="0" err="1"/>
            <a:t>Kondome</a:t>
          </a:r>
          <a:r>
            <a:rPr lang="en-GB" sz="1400" b="1" i="0" kern="1200" baseline="0" dirty="0"/>
            <a:t>
</a:t>
          </a:r>
          <a:r>
            <a:rPr lang="en-GB" sz="1400" b="1" i="0" kern="1200" baseline="0" dirty="0" err="1"/>
            <a:t>Toets</a:t>
          </a:r>
          <a:endParaRPr lang="en-US" sz="1400" kern="1200" dirty="0"/>
        </a:p>
      </dsp:txBody>
      <dsp:txXfrm>
        <a:off x="3644044" y="460"/>
        <a:ext cx="1689961" cy="1076832"/>
      </dsp:txXfrm>
    </dsp:sp>
    <dsp:sp modelId="{F07B4CD6-3225-4AE1-9A06-7F300464847D}">
      <dsp:nvSpPr>
        <dsp:cNvPr id="0" name=""/>
        <dsp:cNvSpPr/>
      </dsp:nvSpPr>
      <dsp:spPr>
        <a:xfrm>
          <a:off x="0" y="1346501"/>
          <a:ext cx="5334006" cy="107683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47D115-8B85-4A82-A2C6-DCDFFA4067E4}">
      <dsp:nvSpPr>
        <dsp:cNvPr id="0" name=""/>
        <dsp:cNvSpPr/>
      </dsp:nvSpPr>
      <dsp:spPr>
        <a:xfrm>
          <a:off x="325741" y="1588788"/>
          <a:ext cx="592258" cy="59225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D151E5-7C4F-4A28-808E-1416BDD42172}">
      <dsp:nvSpPr>
        <dsp:cNvPr id="0" name=""/>
        <dsp:cNvSpPr/>
      </dsp:nvSpPr>
      <dsp:spPr>
        <a:xfrm>
          <a:off x="1243741" y="1346501"/>
          <a:ext cx="4090264" cy="1076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965" tIns="113965" rIns="113965" bIns="113965" numCol="1" spcCol="1270" anchor="ctr" anchorCtr="0">
          <a:noAutofit/>
        </a:bodyPr>
        <a:lstStyle/>
        <a:p>
          <a:pPr marL="0" lvl="0" indent="0" algn="l" defTabSz="977900">
            <a:lnSpc>
              <a:spcPct val="100000"/>
            </a:lnSpc>
            <a:spcBef>
              <a:spcPct val="0"/>
            </a:spcBef>
            <a:spcAft>
              <a:spcPct val="35000"/>
            </a:spcAft>
            <a:buNone/>
          </a:pPr>
          <a:r>
            <a:rPr lang="af-ZA" sz="2200" b="1" kern="1200" dirty="0"/>
            <a:t>Vermy die deel van spuitnaalde</a:t>
          </a:r>
          <a:endParaRPr lang="en-US" sz="2200" kern="1200" dirty="0"/>
        </a:p>
      </dsp:txBody>
      <dsp:txXfrm>
        <a:off x="1243741" y="1346501"/>
        <a:ext cx="4090264" cy="1076832"/>
      </dsp:txXfrm>
    </dsp:sp>
    <dsp:sp modelId="{0D78A382-FCDB-46C2-96E1-AB138180392C}">
      <dsp:nvSpPr>
        <dsp:cNvPr id="0" name=""/>
        <dsp:cNvSpPr/>
      </dsp:nvSpPr>
      <dsp:spPr>
        <a:xfrm>
          <a:off x="0" y="2692542"/>
          <a:ext cx="5334006" cy="107683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63AD97-63E8-43ED-813D-E6BFBFBA47CC}">
      <dsp:nvSpPr>
        <dsp:cNvPr id="0" name=""/>
        <dsp:cNvSpPr/>
      </dsp:nvSpPr>
      <dsp:spPr>
        <a:xfrm>
          <a:off x="325741" y="2934829"/>
          <a:ext cx="592258" cy="59225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867737-2397-482B-BFB2-AD50E5FB16CA}">
      <dsp:nvSpPr>
        <dsp:cNvPr id="0" name=""/>
        <dsp:cNvSpPr/>
      </dsp:nvSpPr>
      <dsp:spPr>
        <a:xfrm>
          <a:off x="1243741" y="2692542"/>
          <a:ext cx="4090264" cy="1076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965" tIns="113965" rIns="113965" bIns="113965" numCol="1" spcCol="1270" anchor="ctr" anchorCtr="0">
          <a:noAutofit/>
        </a:bodyPr>
        <a:lstStyle/>
        <a:p>
          <a:pPr marL="0" lvl="0" indent="0" algn="l" defTabSz="977900">
            <a:lnSpc>
              <a:spcPct val="100000"/>
            </a:lnSpc>
            <a:spcBef>
              <a:spcPct val="0"/>
            </a:spcBef>
            <a:spcAft>
              <a:spcPct val="35000"/>
            </a:spcAft>
            <a:buNone/>
          </a:pPr>
          <a:r>
            <a:rPr lang="en-GB" sz="2200" b="1" i="0" kern="1200" baseline="0" dirty="0" err="1"/>
            <a:t>PrEP</a:t>
          </a:r>
          <a:r>
            <a:rPr lang="en-GB" sz="2200" b="1" i="0" kern="1200" baseline="0" dirty="0"/>
            <a:t> (</a:t>
          </a:r>
          <a:r>
            <a:rPr lang="af-ZA" sz="2200" b="1" kern="1200" dirty="0"/>
            <a:t>Pre-blootstelling-profilakse</a:t>
          </a:r>
          <a:r>
            <a:rPr lang="en-GB" sz="2200" b="1" i="0" kern="1200" baseline="0" dirty="0"/>
            <a:t>)</a:t>
          </a:r>
          <a:endParaRPr lang="en-US" sz="2200" kern="1200" dirty="0"/>
        </a:p>
      </dsp:txBody>
      <dsp:txXfrm>
        <a:off x="1243741" y="2692542"/>
        <a:ext cx="4090264" cy="1076832"/>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FAFDE8-C151-4CFA-B2C7-734AB2CF53B4}" type="datetimeFigureOut">
              <a:rPr lang="en-US" smtClean="0"/>
              <a:t>6/23/2025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ED0EBB-5936-4875-BFA6-81CEF727EAC0}" type="slidenum">
              <a:rPr lang="en-US" smtClean="0"/>
              <a:t>‹#›</a:t>
            </a:fld>
            <a:endParaRPr lang="en-US"/>
          </a:p>
        </p:txBody>
      </p:sp>
    </p:spTree>
    <p:extLst>
      <p:ext uri="{BB962C8B-B14F-4D97-AF65-F5344CB8AC3E}">
        <p14:creationId xmlns:p14="http://schemas.microsoft.com/office/powerpoint/2010/main" val="2436126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0TipTogQT3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EJbFLbK_Jn0&amp;ab_channel=GreaterThanHIV"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ZA" sz="1200" b="0" i="0" u="none" strike="noStrike" kern="100" baseline="0" dirty="0" err="1">
                <a:latin typeface="Times New Roman" panose="02020603050405020304" pitchFamily="18" charset="0"/>
              </a:rPr>
              <a:t>Inleiding</a:t>
            </a:r>
            <a:r>
              <a:rPr lang="en-ZA" sz="1200" b="0" i="0" u="none" strike="noStrike" kern="100" baseline="0" dirty="0">
                <a:latin typeface="Times New Roman" panose="02020603050405020304" pitchFamily="18" charset="0"/>
              </a:rPr>
              <a:t> (2 min)</a:t>
            </a:r>
          </a:p>
          <a:p>
            <a:pPr marR="0" algn="l" rtl="0"/>
            <a:endParaRPr lang="en-ZA" sz="1200" b="0"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1:</a:t>
            </a:r>
            <a:r>
              <a:rPr lang="en-GB" sz="1200" b="0" i="0"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Goeiedag, Graad 8's! Welkom by ons nuwe lesreeks oor gesondheid en veiligheid, met die fokus op MIV en COVID-19. Om hierdie belangrike gesondheidsonderwerpe te verstaan, sal ons help om ingeligte besluite te neem, onsself en ander te beskerm en by te dra tot 'n gesonder gemeenskap.</a:t>
            </a:r>
            <a:endParaRPr lang="en-ZA" sz="1200" b="0" i="0" u="none" strike="noStrike" kern="100" baseline="0" dirty="0">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5ED0EBB-5936-4875-BFA6-81CEF727EAC0}" type="slidenum">
              <a:rPr lang="en-US" smtClean="0"/>
              <a:t>1</a:t>
            </a:fld>
            <a:endParaRPr lang="en-US"/>
          </a:p>
        </p:txBody>
      </p:sp>
    </p:spTree>
    <p:extLst>
      <p:ext uri="{BB962C8B-B14F-4D97-AF65-F5344CB8AC3E}">
        <p14:creationId xmlns:p14="http://schemas.microsoft.com/office/powerpoint/2010/main" val="3484792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2:</a:t>
            </a:r>
            <a:r>
              <a:rPr lang="en-GB" sz="1200" b="0" i="0"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Teen die einde van hierdie les behoort jy in staat te wees om:
verantwoordelike besluitneming in die konteks van gesondheid en veiligheid te definieer.
die oordragmetodes van MIV te beskryf.
effektiewe voorkomingstrategieë vir MIV te bespreek.
te verstaan hoe om MIV met medikasie te behandel.
maniere om individue wat met MIV / vigs leef te ondersteun, te demonstreer.</a:t>
            </a:r>
            <a:endParaRPr lang="en-US" dirty="0"/>
          </a:p>
        </p:txBody>
      </p:sp>
      <p:sp>
        <p:nvSpPr>
          <p:cNvPr id="4" name="Slide Number Placeholder 3"/>
          <p:cNvSpPr>
            <a:spLocks noGrp="1"/>
          </p:cNvSpPr>
          <p:nvPr>
            <p:ph type="sldNum" sz="quarter" idx="5"/>
          </p:nvPr>
        </p:nvSpPr>
        <p:spPr/>
        <p:txBody>
          <a:bodyPr/>
          <a:lstStyle/>
          <a:p>
            <a:fld id="{25ED0EBB-5936-4875-BFA6-81CEF727EAC0}" type="slidenum">
              <a:rPr lang="en-US" smtClean="0"/>
              <a:t>2</a:t>
            </a:fld>
            <a:endParaRPr lang="en-US"/>
          </a:p>
        </p:txBody>
      </p:sp>
    </p:spTree>
    <p:extLst>
      <p:ext uri="{BB962C8B-B14F-4D97-AF65-F5344CB8AC3E}">
        <p14:creationId xmlns:p14="http://schemas.microsoft.com/office/powerpoint/2010/main" val="3326319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ZA" sz="1200" b="0" i="0" u="none" strike="noStrike" kern="100" baseline="0" dirty="0" err="1">
                <a:latin typeface="Times New Roman" panose="02020603050405020304" pitchFamily="18" charset="0"/>
              </a:rPr>
              <a:t>Onderrig</a:t>
            </a:r>
            <a:r>
              <a:rPr lang="en-ZA" sz="1200" b="0" i="0" u="none" strike="noStrike" kern="100" baseline="0" dirty="0">
                <a:latin typeface="Times New Roman" panose="02020603050405020304" pitchFamily="18" charset="0"/>
              </a:rPr>
              <a:t> &amp; </a:t>
            </a:r>
            <a:r>
              <a:rPr lang="en-ZA" sz="1200" b="0" i="0" u="none" strike="noStrike" kern="100" baseline="0" dirty="0" err="1">
                <a:latin typeface="Times New Roman" panose="02020603050405020304" pitchFamily="18" charset="0"/>
              </a:rPr>
              <a:t>Bespreking</a:t>
            </a:r>
            <a:r>
              <a:rPr lang="en-ZA" sz="1200" b="0" i="0" u="none" strike="noStrike" kern="100" baseline="0" dirty="0">
                <a:latin typeface="Times New Roman" panose="02020603050405020304" pitchFamily="18" charset="0"/>
              </a:rPr>
              <a:t> (5 min)</a:t>
            </a:r>
          </a:p>
          <a:p>
            <a:pPr marR="0" algn="l" rtl="0"/>
            <a:endParaRPr lang="en-ZA" sz="1200" b="0"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3:</a:t>
            </a:r>
            <a:r>
              <a:rPr lang="en-GB" sz="1200" b="0" i="0"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Kom ons begin met 'n inleiding tot gesondheid en veiligheid. Dink aan hierdie vraag: Wat beteken dit om verantwoordelike besluite oor gesondheid en veiligheid te neem? Neem 'n oomblik om daaroor te dink en deel dan jou gedagtes. (Laat leerders toe om te reageer.)
Dis reg! Om verantwoordelike besluite oor gesondheid en veiligheid te neem, beteken om aksies </a:t>
            </a:r>
            <a:r>
              <a:rPr lang="nl-NL" sz="1200" b="1" i="0" u="none" strike="noStrike" kern="100" baseline="0" dirty="0">
                <a:latin typeface="Times New Roman" panose="02020603050405020304" pitchFamily="18" charset="0"/>
              </a:rPr>
              <a:t>te kies wat jou welstand en die welstand van ander beskerm</a:t>
            </a:r>
            <a:r>
              <a:rPr lang="nl-NL" sz="1200" b="0" i="0" u="none" strike="noStrike" kern="100" baseline="0" dirty="0">
                <a:latin typeface="Times New Roman" panose="02020603050405020304" pitchFamily="18" charset="0"/>
              </a:rPr>
              <a:t>.</a:t>
            </a:r>
          </a:p>
          <a:p>
            <a:pPr marL="171450" lvl="0" indent="-171450">
              <a:buFont typeface="Arial" panose="020B0604020202020204" pitchFamily="34" charset="0"/>
              <a:buChar char="•"/>
            </a:pPr>
            <a:r>
              <a:rPr lang="nl-NL" sz="1200" b="0" i="0" u="none" strike="noStrike" kern="100" baseline="0" dirty="0">
                <a:latin typeface="Times New Roman" panose="02020603050405020304" pitchFamily="18" charset="0"/>
              </a:rPr>
              <a:t>Enkele voorbeelde van verantwoordelike besluite sluit in: (klik in PowerPoint vir notas om te verskyn)</a:t>
            </a: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Leer </a:t>
            </a:r>
            <a:r>
              <a:rPr lang="af-ZA" sz="1200" i="1" kern="1200" dirty="0">
                <a:solidFill>
                  <a:schemeClr val="tx1"/>
                </a:solidFill>
                <a:effectLst/>
                <a:latin typeface="+mn-lt"/>
                <a:ea typeface="+mn-ea"/>
                <a:cs typeface="+mn-cs"/>
              </a:rPr>
              <a:t>akkurate feite</a:t>
            </a:r>
            <a:r>
              <a:rPr lang="af-ZA" sz="1200" kern="1200" dirty="0">
                <a:solidFill>
                  <a:schemeClr val="tx1"/>
                </a:solidFill>
                <a:effectLst/>
                <a:latin typeface="+mn-lt"/>
                <a:ea typeface="+mn-ea"/>
                <a:cs typeface="+mn-cs"/>
              </a:rPr>
              <a:t> oor gesondheidsrisiko's en veiligheidsmaatreëls uit betroubare bronne.</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Dink aan hoe jou keuses</a:t>
            </a:r>
            <a:r>
              <a:rPr lang="af-ZA" sz="1200" i="1" kern="1200" dirty="0">
                <a:solidFill>
                  <a:schemeClr val="tx1"/>
                </a:solidFill>
                <a:effectLst/>
                <a:latin typeface="+mn-lt"/>
                <a:ea typeface="+mn-ea"/>
                <a:cs typeface="+mn-cs"/>
              </a:rPr>
              <a:t> jou gesondheid, jou gesin en jou gemeenskap</a:t>
            </a:r>
            <a:r>
              <a:rPr lang="af-ZA" sz="1200" kern="1200" dirty="0">
                <a:solidFill>
                  <a:schemeClr val="tx1"/>
                </a:solidFill>
                <a:effectLst/>
                <a:latin typeface="+mn-lt"/>
                <a:ea typeface="+mn-ea"/>
                <a:cs typeface="+mn-cs"/>
              </a:rPr>
              <a:t> </a:t>
            </a:r>
            <a:r>
              <a:rPr lang="af-ZA" sz="1200" i="1" kern="1200" dirty="0">
                <a:solidFill>
                  <a:schemeClr val="tx1"/>
                </a:solidFill>
                <a:effectLst/>
                <a:latin typeface="+mn-lt"/>
                <a:ea typeface="+mn-ea"/>
                <a:cs typeface="+mn-cs"/>
              </a:rPr>
              <a:t>beïnvloed.</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Volg </a:t>
            </a:r>
            <a:r>
              <a:rPr lang="af-ZA" sz="1200" i="1" kern="1200" dirty="0">
                <a:solidFill>
                  <a:schemeClr val="tx1"/>
                </a:solidFill>
                <a:effectLst/>
                <a:latin typeface="+mn-lt"/>
                <a:ea typeface="+mn-ea"/>
                <a:cs typeface="+mn-cs"/>
              </a:rPr>
              <a:t>veilige praktyke</a:t>
            </a:r>
            <a:r>
              <a:rPr lang="af-ZA" sz="1200" kern="1200" dirty="0">
                <a:solidFill>
                  <a:schemeClr val="tx1"/>
                </a:solidFill>
                <a:effectLst/>
                <a:latin typeface="+mn-lt"/>
                <a:ea typeface="+mn-ea"/>
                <a:cs typeface="+mn-cs"/>
              </a:rPr>
              <a:t> om siekte of besering te voorkom.</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i="1" kern="1200" dirty="0">
                <a:solidFill>
                  <a:schemeClr val="tx1"/>
                </a:solidFill>
                <a:effectLst/>
                <a:latin typeface="+mn-lt"/>
                <a:ea typeface="+mn-ea"/>
                <a:cs typeface="+mn-cs"/>
              </a:rPr>
              <a:t>Vermy riskante gedrag</a:t>
            </a:r>
            <a:r>
              <a:rPr lang="af-ZA" sz="1200" kern="1200" dirty="0">
                <a:solidFill>
                  <a:schemeClr val="tx1"/>
                </a:solidFill>
                <a:effectLst/>
                <a:latin typeface="+mn-lt"/>
                <a:ea typeface="+mn-ea"/>
                <a:cs typeface="+mn-cs"/>
              </a:rPr>
              <a:t> deur "nee" te sê vir skadelike aktiwiteite.</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i="1" kern="1200" dirty="0">
                <a:solidFill>
                  <a:schemeClr val="tx1"/>
                </a:solidFill>
                <a:effectLst/>
                <a:latin typeface="+mn-lt"/>
                <a:ea typeface="+mn-ea"/>
                <a:cs typeface="+mn-cs"/>
              </a:rPr>
              <a:t>Opvoeding van ander </a:t>
            </a:r>
            <a:r>
              <a:rPr lang="af-ZA" sz="1200" kern="1200" dirty="0">
                <a:solidFill>
                  <a:schemeClr val="tx1"/>
                </a:solidFill>
                <a:effectLst/>
                <a:latin typeface="+mn-lt"/>
                <a:ea typeface="+mn-ea"/>
                <a:cs typeface="+mn-cs"/>
              </a:rPr>
              <a:t>en </a:t>
            </a:r>
            <a:r>
              <a:rPr lang="af-ZA" sz="1200" i="1" kern="1200" dirty="0">
                <a:solidFill>
                  <a:schemeClr val="tx1"/>
                </a:solidFill>
                <a:effectLst/>
                <a:latin typeface="+mn-lt"/>
                <a:ea typeface="+mn-ea"/>
                <a:cs typeface="+mn-cs"/>
              </a:rPr>
              <a:t>ondersteuning van verantwoordelike</a:t>
            </a:r>
            <a:r>
              <a:rPr lang="af-ZA" sz="1200" kern="1200" dirty="0">
                <a:solidFill>
                  <a:schemeClr val="tx1"/>
                </a:solidFill>
                <a:effectLst/>
                <a:latin typeface="+mn-lt"/>
                <a:ea typeface="+mn-ea"/>
                <a:cs typeface="+mn-cs"/>
              </a:rPr>
              <a:t> </a:t>
            </a:r>
            <a:r>
              <a:rPr lang="af-ZA" sz="1200" i="1" kern="1200" dirty="0">
                <a:solidFill>
                  <a:schemeClr val="tx1"/>
                </a:solidFill>
                <a:effectLst/>
                <a:latin typeface="+mn-lt"/>
                <a:ea typeface="+mn-ea"/>
                <a:cs typeface="+mn-cs"/>
              </a:rPr>
              <a:t>gesondheidskeuses</a:t>
            </a:r>
            <a:r>
              <a:rPr lang="af-ZA" sz="1200" kern="1200" dirty="0">
                <a:solidFill>
                  <a:schemeClr val="tx1"/>
                </a:solidFill>
                <a:effectLst/>
                <a:latin typeface="+mn-lt"/>
                <a:ea typeface="+mn-ea"/>
                <a:cs typeface="+mn-cs"/>
              </a:rPr>
              <a:t> in jou gemeenskap.</a:t>
            </a:r>
            <a:endParaRPr lang="en-US" sz="1200" kern="1200" dirty="0">
              <a:solidFill>
                <a:schemeClr val="tx1"/>
              </a:solidFill>
              <a:effectLst/>
              <a:latin typeface="+mn-lt"/>
              <a:ea typeface="+mn-ea"/>
              <a:cs typeface="+mn-cs"/>
            </a:endParaRPr>
          </a:p>
          <a:p>
            <a:pPr marL="171450" marR="0" lvl="0" indent="-171450" algn="l" rtl="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25ED0EBB-5936-4875-BFA6-81CEF727EAC0}" type="slidenum">
              <a:rPr lang="en-US" smtClean="0"/>
              <a:t>3</a:t>
            </a:fld>
            <a:endParaRPr lang="en-US"/>
          </a:p>
        </p:txBody>
      </p:sp>
    </p:spTree>
    <p:extLst>
      <p:ext uri="{BB962C8B-B14F-4D97-AF65-F5344CB8AC3E}">
        <p14:creationId xmlns:p14="http://schemas.microsoft.com/office/powerpoint/2010/main" val="2732187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Skyfie 4:</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Vra leerders die volgende: </a:t>
            </a:r>
            <a:r>
              <a:rPr lang="af-ZA" sz="1200" i="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Waarom is dit belangrik om ingelig te wees oor siektes soos MIV/VIGS en </a:t>
            </a:r>
            <a:r>
              <a:rPr lang="af-ZA" sz="1200" i="1" kern="100" dirty="0" err="1">
                <a:effectLst/>
                <a:highlight>
                  <a:srgbClr val="FFFF00"/>
                </a:highlight>
                <a:latin typeface="Calibri" panose="020F0502020204030204" pitchFamily="34" charset="0"/>
                <a:ea typeface="Aptos" panose="020B0004020202020204" pitchFamily="34" charset="0"/>
                <a:cs typeface="Times New Roman" panose="02020603050405020304" pitchFamily="18" charset="0"/>
              </a:rPr>
              <a:t>COVID</a:t>
            </a:r>
            <a:r>
              <a:rPr lang="af-ZA" sz="1200" i="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-19?</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(Laat antwoorde toe en som dan op.)</a:t>
            </a:r>
            <a:b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b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Bespreek die volgende: </a:t>
            </a:r>
            <a:r>
              <a:rPr lang="af-ZA" sz="1200" kern="100" dirty="0">
                <a:solidFill>
                  <a:srgbClr val="EE0000"/>
                </a:solidFill>
                <a:effectLst/>
                <a:highlight>
                  <a:srgbClr val="FFFF00"/>
                </a:highlight>
                <a:latin typeface="Calibri" panose="020F0502020204030204" pitchFamily="34" charset="0"/>
                <a:ea typeface="Aptos" panose="020B0004020202020204" pitchFamily="34" charset="0"/>
                <a:cs typeface="Times New Roman" panose="02020603050405020304" pitchFamily="18" charset="0"/>
              </a:rPr>
              <a:t>(klik in PowerPoint vir notas om te verskyn)</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Om te verstaan hoe siektes versprei, help mense om die regte </a:t>
            </a: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voorsorgmaatreëls</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te tref.</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Voorsorgmaatreëls</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is aksies wat ons neem om skade of gevaar te voorkom</a:t>
            </a:r>
            <a:r>
              <a:rPr lang="af-ZA" sz="1200" i="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Kan iemand 'n voorbeeld gee van 'n voorsorgmaatreël wat ons tydens </a:t>
            </a:r>
            <a:r>
              <a:rPr lang="af-ZA" sz="1200" i="1" kern="100" dirty="0" err="1">
                <a:effectLst/>
                <a:highlight>
                  <a:srgbClr val="FFFF00"/>
                </a:highlight>
                <a:latin typeface="Calibri" panose="020F0502020204030204" pitchFamily="34" charset="0"/>
                <a:ea typeface="Aptos" panose="020B0004020202020204" pitchFamily="34" charset="0"/>
                <a:cs typeface="Times New Roman" panose="02020603050405020304" pitchFamily="18" charset="0"/>
              </a:rPr>
              <a:t>COVID</a:t>
            </a:r>
            <a:r>
              <a:rPr lang="af-ZA" sz="1200" i="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-19 getref het? </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(Laat een of twee antwoorde toe.)</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Om diegene wat geraak word met </a:t>
            </a: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empatie</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te behandel verminder </a:t>
            </a: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stigma</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en stop die verspreiding van </a:t>
            </a: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waninligting</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800100" lvl="1" indent="-342900">
              <a:lnSpc>
                <a:spcPct val="115000"/>
              </a:lnSpc>
              <a:buFont typeface="Arial" panose="020B0604020202020204" pitchFamily="34" charset="0"/>
              <a:buChar char="-"/>
            </a:pP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Stigma</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is veroordeling van iemand as gevolg van 'n spesifieke eienskap, toestand of situasie. </a:t>
            </a:r>
            <a:r>
              <a:rPr lang="af-ZA" sz="1200" i="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Het jy al ooit gesien hoe iemand onregverdig behandel word weens 'n siekte? </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(Laat een of twee antwoorde toe.)</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800100" lvl="1" indent="-342900">
              <a:lnSpc>
                <a:spcPct val="115000"/>
              </a:lnSpc>
              <a:buFont typeface="Arial" panose="020B0604020202020204" pitchFamily="34" charset="0"/>
              <a:buChar char="-"/>
            </a:pP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Empatie</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is die vermoë om iemand anders se gevoelens te verstaan en daarin te deel. </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800100" lvl="1" indent="-342900">
              <a:lnSpc>
                <a:spcPct val="115000"/>
              </a:lnSpc>
              <a:buFont typeface="Arial" panose="020B0604020202020204" pitchFamily="34" charset="0"/>
              <a:buChar char="-"/>
            </a:pP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Waninligting </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is vals of verkeerde inligting wat versprei word.</a:t>
            </a: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a:t>
            </a:r>
            <a:r>
              <a:rPr lang="af-ZA" sz="1200" i="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Kan iemand dink aan 'n gesondheidsverwante mite wat hulle al voorheen gehoor het? </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(Laat een of twee antwoorde toe.)</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Om mediese hulp betyds te soek, voorkom vinnig ernstige siektes of komplikasies.</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5ED0EBB-5936-4875-BFA6-81CEF727EAC0}" type="slidenum">
              <a:rPr lang="en-US" smtClean="0"/>
              <a:t>4</a:t>
            </a:fld>
            <a:endParaRPr lang="en-US"/>
          </a:p>
        </p:txBody>
      </p:sp>
    </p:spTree>
    <p:extLst>
      <p:ext uri="{BB962C8B-B14F-4D97-AF65-F5344CB8AC3E}">
        <p14:creationId xmlns:p14="http://schemas.microsoft.com/office/powerpoint/2010/main" val="78216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GB" sz="1200" b="0" i="0" u="none" strike="noStrike" kern="100" baseline="0" dirty="0">
                <a:latin typeface="Times New Roman" panose="02020603050405020304" pitchFamily="18" charset="0"/>
              </a:rPr>
              <a:t>Kyk Video &amp; </a:t>
            </a:r>
            <a:r>
              <a:rPr lang="en-GB" sz="1200" b="0" i="0" u="none" strike="noStrike" kern="100" baseline="0" dirty="0" err="1">
                <a:latin typeface="Times New Roman" panose="02020603050405020304" pitchFamily="18" charset="0"/>
              </a:rPr>
              <a:t>Onderrig</a:t>
            </a:r>
            <a:r>
              <a:rPr lang="en-GB" sz="1200" b="0" i="0" u="none" strike="noStrike" kern="100" baseline="0" dirty="0">
                <a:latin typeface="Times New Roman" panose="02020603050405020304" pitchFamily="18" charset="0"/>
              </a:rPr>
              <a:t> (10 min)</a:t>
            </a:r>
          </a:p>
          <a:p>
            <a:pPr marR="0" algn="l" rtl="0"/>
            <a:endParaRPr lang="en-GB" sz="1200" b="0" i="0" u="none" strike="noStrike" kern="100" baseline="0" dirty="0">
              <a:latin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Skyfie 5:</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Kom ons bespreek MIV/VIGS. </a:t>
            </a: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MIV</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a:t>
            </a: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Menslike Immuniteitsgebrekvirus</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val die immuunstelsel aan en kan, indien dit nie behandel word nie, tot </a:t>
            </a: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VIGS</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a:t>
            </a: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Verworwe Immuniteitsgebreksindroom</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lei. Dit is 'n toestand wat die liggaam se vermoë om infeksies te beveg, ernstig verswak.</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Onthou, die </a:t>
            </a: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immuunstelsel</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is die liggaam se verdedigingstelsel wat jou teen infeksies, siektes en skadelike middels beskerm.</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Kom ons kyk na 'n video wat verduidelik hoe MIV oorgedra word (</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Oorgedra</a:t>
            </a:r>
            <a:r>
              <a:rPr lang="af-ZA" sz="1200" i="1" kern="100" dirty="0">
                <a:effectLst/>
                <a:latin typeface="Calibri" panose="020F0502020204030204" pitchFamily="34" charset="0"/>
                <a:ea typeface="Aptos" panose="020B0004020202020204" pitchFamily="34" charset="0"/>
                <a:cs typeface="Times New Roman" panose="02020603050405020304" pitchFamily="18" charset="0"/>
              </a:rPr>
              <a:t> beteken oorgedra of versprei van een persoon na 'n ander.)</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Kyk: </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Why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it’s</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so hard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to</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cure</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HIV/</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AIDS</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 Janet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Iwasa</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u="sng" kern="100" dirty="0">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3"/>
              </a:rPr>
              <a:t>https://www.youtube.com/watch?v=0TipTogQT3E (4 min 30 sek.)</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MIV kan op verskeie maniere oorgedra word. Soos in die video genoem, versprei dit deur onbeskermde seks en deur spuitnaalde te deel.</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Daarbenewens kan dit van moeder na baba oorgedra word tydens swangerskap, geboorte of borsvoeding. Terwyl MIV ook deur bloedoortappings oorgedra kan word, verseker moderne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bloedskenkingsprosedures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dat alle geskenkte bloed noukeurig getoets word, wat hierdie risiko uiters laag maak.</a:t>
            </a:r>
          </a:p>
          <a:p>
            <a:pPr marL="342900" lvl="0" indent="-342900">
              <a:lnSpc>
                <a:spcPct val="115000"/>
              </a:lnSpc>
              <a:buFont typeface="Symbol" panose="05050102010706020507" pitchFamily="18" charset="2"/>
              <a:buChar char=""/>
            </a:pP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Ons sal binne 'n oomblik terugkom na antiretrovirale behandeling (ART); kom ons fokus eers op hoe MIV voorkom kan word.</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5ED0EBB-5936-4875-BFA6-81CEF727EAC0}" type="slidenum">
              <a:rPr lang="en-US" smtClean="0"/>
              <a:t>5</a:t>
            </a:fld>
            <a:endParaRPr lang="en-US"/>
          </a:p>
        </p:txBody>
      </p:sp>
    </p:spTree>
    <p:extLst>
      <p:ext uri="{BB962C8B-B14F-4D97-AF65-F5344CB8AC3E}">
        <p14:creationId xmlns:p14="http://schemas.microsoft.com/office/powerpoint/2010/main" val="1244120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6: </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Een van die doeltreffendste maniere is deur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veilige seksuele keuses </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te beoefen.</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Die enigste manier om</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 die risiko van seksuele oordrag </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heeltemal uit te skakel, is deur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onthouding</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 om te kies om nie seks te hê nie. </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Vir diegene wat seksueel aktief is, is die gebruik van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kondome </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tydens alle seksuele aktiwiteite een van die beste maniere om die risiko te verminder. Kondome dien as beskerming en voorkom die oordrag van die virus tussen mense. </a:t>
            </a: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Times New Roman" panose="02020603050405020304" pitchFamily="18" charset="0"/>
              </a:rPr>
              <a:t>Dit is ook belangrik om </a:t>
            </a:r>
            <a:r>
              <a:rPr lang="af-ZA" sz="1200" b="1" dirty="0">
                <a:effectLst/>
                <a:latin typeface="Calibri" panose="020F0502020204030204" pitchFamily="34" charset="0"/>
                <a:ea typeface="Aptos" panose="020B0004020202020204" pitchFamily="34" charset="0"/>
                <a:cs typeface="Times New Roman" panose="02020603050405020304" pitchFamily="18" charset="0"/>
              </a:rPr>
              <a:t>getoets te word en jou van jou MIV-status bewus te wees </a:t>
            </a:r>
            <a:r>
              <a:rPr lang="af-ZA" sz="1200" dirty="0">
                <a:effectLst/>
                <a:latin typeface="Calibri" panose="020F0502020204030204" pitchFamily="34" charset="0"/>
                <a:ea typeface="Aptos" panose="020B0004020202020204" pitchFamily="34" charset="0"/>
                <a:cs typeface="Times New Roman" panose="02020603050405020304" pitchFamily="18" charset="0"/>
              </a:rPr>
              <a:t>voordat jy 'n nuwe seksuele verhouding begin. Om ingeligte en verantwoordelike keuses te maak, help om beide jou en jou maat te beskerm</a:t>
            </a:r>
            <a:endParaRPr lang="en-ZA" sz="1200" b="0" i="0" u="none" strike="noStrike" kern="100" baseline="0" dirty="0">
              <a:latin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Nog 'n belangrike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voorkomingsmetode</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is </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om </a:t>
            </a: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die deel van spuitnaalde te vermy</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Die inspuit van dwelms is uiters gevaarlik – nie net vir jou fisiese en geestelike gesondheid nie, maar ook omdat die deel van naalde MIV en ander ernstige infeksies, soos hepatitis, kan versprei. Die veiligste keuse is om onwettige dwelms heeltemal te vermy, aangesien dit kan lei tot verslawing, swak besluitneming en ernstige gesondheidsrisiko's. As jy óf ‘n kennis met dwelmmisbruik sukkel, soek hulp van 'n betroubare volwassene, berader of gesondheidswerker.</a:t>
            </a:r>
          </a:p>
          <a:p>
            <a:pPr marL="457200">
              <a:lnSpc>
                <a:spcPct val="115000"/>
              </a:lnSpc>
              <a:buNone/>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Die skenk van bloed</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en ‘n</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 mediese drup</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is gewoonlik baie veilig. Verpleegsters en dokters gebruik elke keer skoon, nuwe naalde en volg streng veiligheidsreëls om pasiënte te beskerm. Dit beteken dat die kans om MIV deur 'n drup of bloedoortapping te kry, baie laag is. In die verlede was daar 'n paar gevalle waar veiligheidsreëls nie gevolg is nie, wat tot infeksie gelei het. Daarom is dit belangrik vir gesondheidswerkers om altyd veilige prosedures te volg.</a:t>
            </a:r>
          </a:p>
          <a:p>
            <a:pPr marL="457200">
              <a:lnSpc>
                <a:spcPct val="115000"/>
              </a:lnSpc>
              <a:buNone/>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Daar is ook 'n mediese </a:t>
            </a:r>
            <a:r>
              <a:rPr lang="af-ZA" sz="1200" kern="100" dirty="0" err="1">
                <a:effectLst/>
                <a:highlight>
                  <a:srgbClr val="FFFF00"/>
                </a:highlight>
                <a:latin typeface="Calibri" panose="020F0502020204030204" pitchFamily="34" charset="0"/>
                <a:ea typeface="Aptos" panose="020B0004020202020204" pitchFamily="34" charset="0"/>
                <a:cs typeface="Times New Roman" panose="02020603050405020304" pitchFamily="18" charset="0"/>
              </a:rPr>
              <a:t>voorkomingsopsie</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genaamd </a:t>
            </a:r>
            <a:r>
              <a:rPr lang="af-ZA" sz="1200" b="1" kern="100" dirty="0" err="1">
                <a:effectLst/>
                <a:highlight>
                  <a:srgbClr val="FFFF00"/>
                </a:highlight>
                <a:latin typeface="Calibri" panose="020F0502020204030204" pitchFamily="34" charset="0"/>
                <a:ea typeface="Aptos" panose="020B0004020202020204" pitchFamily="34" charset="0"/>
                <a:cs typeface="Times New Roman" panose="02020603050405020304" pitchFamily="18" charset="0"/>
              </a:rPr>
              <a:t>PrEP</a:t>
            </a: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(Pre-blootstelling-profilakse)</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PrEP</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is medikasie vir mense wat MIV-negatief is, maar 'n hoë risiko vir infeksie het. As dit konsekwent ingeneem word, verminder dit die risiko om MIV op te doen. Dit is 'n belangrike voorkomende opsie, maar dit moet altyd saam met ander veilige praktyke gebruik word.</a:t>
            </a:r>
          </a:p>
          <a:p>
            <a:pPr marL="457200">
              <a:lnSpc>
                <a:spcPct val="115000"/>
              </a:lnSpc>
              <a:buNone/>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Ten slotte, kom ons praat oor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MIV-voorkoming vir swanger vroue</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Swanger vroue wat MIV het, kan mediese behandeling ontvang om te voorkom dat die virus na hul babas oorgedra word. As hulle behoorlike behandeling volg, is die risiko van oordrag baie laag. Dokters verskaf medikasie en raad oor veilige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geboortemetodes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en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voedingsopsies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om te verseker dat die baba MIV-vry bly.</a:t>
            </a:r>
          </a:p>
          <a:p>
            <a:endParaRPr lang="en-US" dirty="0"/>
          </a:p>
        </p:txBody>
      </p:sp>
      <p:sp>
        <p:nvSpPr>
          <p:cNvPr id="4" name="Slide Number Placeholder 3"/>
          <p:cNvSpPr>
            <a:spLocks noGrp="1"/>
          </p:cNvSpPr>
          <p:nvPr>
            <p:ph type="sldNum" sz="quarter" idx="5"/>
          </p:nvPr>
        </p:nvSpPr>
        <p:spPr/>
        <p:txBody>
          <a:bodyPr/>
          <a:lstStyle/>
          <a:p>
            <a:fld id="{25ED0EBB-5936-4875-BFA6-81CEF727EAC0}" type="slidenum">
              <a:rPr lang="en-US" smtClean="0"/>
              <a:t>6</a:t>
            </a:fld>
            <a:endParaRPr lang="en-US"/>
          </a:p>
        </p:txBody>
      </p:sp>
    </p:spTree>
    <p:extLst>
      <p:ext uri="{BB962C8B-B14F-4D97-AF65-F5344CB8AC3E}">
        <p14:creationId xmlns:p14="http://schemas.microsoft.com/office/powerpoint/2010/main" val="2435448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GB" sz="1200" b="0" i="0" u="none" strike="noStrike" kern="100" baseline="0" dirty="0">
                <a:latin typeface="Times New Roman" panose="02020603050405020304" pitchFamily="18" charset="0"/>
              </a:rPr>
              <a:t>Kyk Video &amp; </a:t>
            </a:r>
            <a:r>
              <a:rPr lang="en-GB" sz="1200" b="0" i="0" u="none" strike="noStrike" kern="100" baseline="0" dirty="0" err="1">
                <a:latin typeface="Times New Roman" panose="02020603050405020304" pitchFamily="18" charset="0"/>
              </a:rPr>
              <a:t>Onderrig</a:t>
            </a:r>
            <a:r>
              <a:rPr lang="en-GB" sz="1200" b="0" i="0" u="none" strike="noStrike" kern="100" baseline="0" dirty="0">
                <a:latin typeface="Times New Roman" panose="02020603050405020304" pitchFamily="18" charset="0"/>
              </a:rPr>
              <a:t> (4 min)</a:t>
            </a:r>
          </a:p>
          <a:p>
            <a:pPr marR="0" algn="l" rtl="0"/>
            <a:endParaRPr lang="en-GB" sz="1200" b="0" i="0" u="none" strike="noStrike" kern="100" baseline="0" dirty="0">
              <a:latin typeface="Times New Roman" panose="02020603050405020304" pitchFamily="18" charset="0"/>
            </a:endParaRP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7: </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Die video verwys na ’n persoon wat in 2008 van MIV genees is. Sedertdien is ’n paar addisionele gevalle van remissie aangemeld, maar dit is uiters skaars. Daar is tans geen algemene genesing vir MIV nie, maar dit kan doeltreffend beheer word met </a:t>
            </a: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antiretrovirale behandeling (ART)</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ART behels die neem van medikasie soos voorgeskryf deur 'n gesondheidsorgverskaffer om die hoeveelheid MIV in die liggaam te verminder, individue te help om gesond te bly en te voorkom dat die virus tot VIGS vorder. </a:t>
            </a:r>
          </a:p>
          <a:p>
            <a:pPr marL="342900" lvl="0" indent="-342900">
              <a:lnSpc>
                <a:spcPct val="115000"/>
              </a:lnSpc>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Kom ons kyk na 'n kort video wat 'n paar belangrike feite oor ART bevat:</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Kyk: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Five</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Things</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to</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Know</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About</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HIV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Treatment</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u="sng" kern="100" dirty="0">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3"/>
              </a:rPr>
              <a:t>https://www.youtube.com/watch?v=EJbFLbK_Jn0&amp;ab_channel=GreaterThanHIV (0 min 59 sek.)</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Soos ons in die video gesien het, is dit baie belangrik vir mense wat met MIV leef om hul behandeling presies te volg soos voorgeskryf. Wanneer iemand hul medikasie konsekwent neem, kan hulle 'n onopspoorbare viruslading bereik, wat beteken dat die hoeveelheid MIV in hul bloed so laag is dat dit nie deur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standaardtoetse</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opgespoor kan word nie. Dit is van kardinale belang omdat: Wanneer 'n persoon se virale lading onopspoorbaar bly, kan hulle nie MIV seksueel aan hul maat oordra nie. Dit staan bekend as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Onopspoorbaar = Nie-oordraagbaar (O=O)</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p>
          <a:p>
            <a:pPr marL="342900" lvl="0" indent="-342900">
              <a:lnSpc>
                <a:spcPct val="115000"/>
              </a:lnSpc>
              <a:buFont typeface="Symbol" panose="05050102010706020507" pitchFamily="18" charset="2"/>
              <a:buChar char=""/>
            </a:pP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Die meeste mense kan binne ses maande ná die aanvang van die behandeling virale onderdrukking bereik as hulle hul medikasie gereeld neem.</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5ED0EBB-5936-4875-BFA6-81CEF727EAC0}" type="slidenum">
              <a:rPr lang="en-US" smtClean="0"/>
              <a:t>7</a:t>
            </a:fld>
            <a:endParaRPr lang="en-US"/>
          </a:p>
        </p:txBody>
      </p:sp>
    </p:spTree>
    <p:extLst>
      <p:ext uri="{BB962C8B-B14F-4D97-AF65-F5344CB8AC3E}">
        <p14:creationId xmlns:p14="http://schemas.microsoft.com/office/powerpoint/2010/main" val="1668018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ZA" sz="1200" b="0" i="0" u="none" strike="noStrike" kern="100" baseline="0" dirty="0" err="1">
                <a:latin typeface="Aptos" panose="020B0004020202020204" pitchFamily="34" charset="0"/>
              </a:rPr>
              <a:t>Groepbespreking</a:t>
            </a:r>
            <a:r>
              <a:rPr lang="en-ZA" sz="1200" b="0" i="0" u="none" strike="noStrike" kern="100" baseline="0" dirty="0">
                <a:latin typeface="Aptos" panose="020B0004020202020204" pitchFamily="34" charset="0"/>
              </a:rPr>
              <a:t> (9 min)</a:t>
            </a:r>
          </a:p>
          <a:p>
            <a:pPr marR="0" algn="l" rtl="0"/>
            <a:endParaRPr lang="en-ZA" sz="1200" b="0" i="0" u="none" strike="noStrike" kern="100" baseline="0" dirty="0">
              <a:latin typeface="Aptos" panose="020B0004020202020204" pitchFamily="34" charset="0"/>
            </a:endParaRPr>
          </a:p>
          <a:p>
            <a:pPr marL="171450" indent="-17145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8:</a:t>
            </a:r>
            <a:r>
              <a:rPr lang="en-GB" sz="1200" b="0" i="0" u="none" strike="noStrike" kern="100" baseline="0" dirty="0">
                <a:latin typeface="Times New Roman" panose="02020603050405020304" pitchFamily="18" charset="0"/>
              </a:rPr>
              <a:t> </a:t>
            </a:r>
            <a:r>
              <a:rPr lang="af-ZA" sz="1200" kern="1200" dirty="0">
                <a:solidFill>
                  <a:schemeClr val="tx1"/>
                </a:solidFill>
                <a:effectLst/>
                <a:latin typeface="+mn-lt"/>
                <a:ea typeface="+mn-ea"/>
                <a:cs typeface="+mn-cs"/>
              </a:rPr>
              <a:t>Om met MIV gediagnoseer te word, kan emosioneel oorweldigend wees. Ondersteuning van vriende en familie kan 'n groot verskil maak om hulle te help om hul gesondheid aan te pas en te bestuur.</a:t>
            </a:r>
            <a:endParaRPr lang="en-US" sz="1200" kern="1200" dirty="0">
              <a:solidFill>
                <a:schemeClr val="tx1"/>
              </a:solidFill>
              <a:effectLst/>
              <a:latin typeface="+mn-lt"/>
              <a:ea typeface="+mn-ea"/>
              <a:cs typeface="+mn-cs"/>
            </a:endParaRP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Julle sal nou in pare werk en dinkskrum oor maniere waarop jul 'n vriend of familielid wat met MIV leef, kan ondersteun. Gebruik die dinkskrumtemplaat wat in </a:t>
            </a:r>
            <a:r>
              <a:rPr lang="nl-NL" sz="1200" b="1" i="1" u="sng" strike="noStrike" kern="100" baseline="0" dirty="0">
                <a:latin typeface="Times New Roman" panose="02020603050405020304" pitchFamily="18" charset="0"/>
              </a:rPr>
              <a:t>Aktiwiteit 1 (Les 1 – Werkkaart)</a:t>
            </a:r>
            <a:r>
              <a:rPr lang="nl-NL" sz="1200" b="1" i="1"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verskaf word.
Laat ongeveer 5 minute toe vir bespreking. Vra dan 'n paar groepe om hulle idees met die klas te deel.
</a:t>
            </a:r>
            <a:r>
              <a:rPr lang="nl-NL" sz="1200" b="0" i="1" u="none" strike="noStrike" kern="100" baseline="0" dirty="0">
                <a:latin typeface="Times New Roman" panose="02020603050405020304" pitchFamily="18" charset="0"/>
              </a:rPr>
              <a:t>Moontlike antwoorde is beskikbaar in </a:t>
            </a:r>
            <a:r>
              <a:rPr lang="nl-NL" sz="1200" b="1" i="1" u="sng" strike="noStrike" kern="100" baseline="0" dirty="0">
                <a:latin typeface="Times New Roman" panose="02020603050405020304" pitchFamily="18" charset="0"/>
              </a:rPr>
              <a:t>Les 1 – Werkkaart MEMO</a:t>
            </a:r>
            <a:r>
              <a:rPr lang="nl-NL" sz="1200" b="0" i="0" u="none" strike="noStrike" kern="100" baseline="0" dirty="0">
                <a:latin typeface="Times New Roman" panose="02020603050405020304" pitchFamily="18" charset="0"/>
              </a:rPr>
              <a:t>.</a:t>
            </a:r>
            <a:endParaRPr lang="en-US" b="0" i="0" u="none" dirty="0"/>
          </a:p>
        </p:txBody>
      </p:sp>
      <p:sp>
        <p:nvSpPr>
          <p:cNvPr id="4" name="Slide Number Placeholder 3"/>
          <p:cNvSpPr>
            <a:spLocks noGrp="1"/>
          </p:cNvSpPr>
          <p:nvPr>
            <p:ph type="sldNum" sz="quarter" idx="5"/>
          </p:nvPr>
        </p:nvSpPr>
        <p:spPr/>
        <p:txBody>
          <a:bodyPr/>
          <a:lstStyle/>
          <a:p>
            <a:fld id="{25ED0EBB-5936-4875-BFA6-81CEF727EAC0}" type="slidenum">
              <a:rPr lang="en-US" smtClean="0"/>
              <a:t>8</a:t>
            </a:fld>
            <a:endParaRPr lang="en-US"/>
          </a:p>
        </p:txBody>
      </p:sp>
    </p:spTree>
    <p:extLst>
      <p:ext uri="{BB962C8B-B14F-4D97-AF65-F5344CB8AC3E}">
        <p14:creationId xmlns:p14="http://schemas.microsoft.com/office/powerpoint/2010/main" val="1445649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ZA" sz="1200" b="0" i="0" u="none" strike="noStrike" kern="100" baseline="0" dirty="0" err="1">
                <a:latin typeface="Times New Roman" panose="02020603050405020304" pitchFamily="18" charset="0"/>
              </a:rPr>
              <a:t>Gevolgtrekking</a:t>
            </a:r>
            <a:r>
              <a:rPr lang="en-ZA" sz="1200" b="0" i="0" u="none" strike="noStrike" kern="100" baseline="0" dirty="0">
                <a:latin typeface="Times New Roman" panose="02020603050405020304" pitchFamily="18" charset="0"/>
              </a:rPr>
              <a:t> &amp; </a:t>
            </a:r>
            <a:r>
              <a:rPr lang="en-ZA" sz="1200" b="0" i="0" u="none" strike="noStrike" kern="100" baseline="0" dirty="0" err="1">
                <a:latin typeface="Times New Roman" panose="02020603050405020304" pitchFamily="18" charset="0"/>
              </a:rPr>
              <a:t>Aktiwiteite</a:t>
            </a:r>
            <a:r>
              <a:rPr lang="en-ZA" sz="1200" b="0" i="0" u="none" strike="noStrike" kern="100" baseline="0" dirty="0">
                <a:latin typeface="Times New Roman" panose="02020603050405020304" pitchFamily="18" charset="0"/>
              </a:rPr>
              <a:t> (10 min) </a:t>
            </a:r>
          </a:p>
          <a:p>
            <a:pPr marR="0" algn="l" rtl="0"/>
            <a:endParaRPr lang="en-ZA" sz="1200" b="0"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9:</a:t>
            </a:r>
            <a:r>
              <a:rPr lang="en-GB" sz="1200" b="0" i="0"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Welgedaan</a:t>
            </a:r>
            <a:r>
              <a:rPr lang="nl-NL" sz="1200" b="0" i="0" u="none" strike="noStrike" kern="100" baseline="0">
                <a:latin typeface="Times New Roman" panose="02020603050405020304" pitchFamily="18" charset="0"/>
              </a:rPr>
              <a:t>, Graad </a:t>
            </a:r>
            <a:r>
              <a:rPr lang="nl-NL" sz="1200" b="0" i="0" u="none" strike="noStrike" kern="100" baseline="0" dirty="0">
                <a:latin typeface="Times New Roman" panose="02020603050405020304" pitchFamily="18" charset="0"/>
              </a:rPr>
              <a:t>8's. In hierdie les het ons verantwoordelike besluitneming in die konteks van gesondheid en veiligheid behandel, hoe MIV oorgedra word, effektiewe maniere om MIV te voorkom, hoe MIV met medikasie behandel word en hoe ons mense met MIV/vigs kan ondersteun.
Jy sal nou </a:t>
            </a:r>
            <a:r>
              <a:rPr lang="nl-NL" sz="1200" b="1" i="1" u="none" strike="noStrike" kern="100" baseline="0" dirty="0">
                <a:latin typeface="Times New Roman" panose="02020603050405020304" pitchFamily="18" charset="0"/>
              </a:rPr>
              <a:t>Aktiwiteit 2 </a:t>
            </a:r>
            <a:r>
              <a:rPr lang="nl-NL" sz="1200" b="0" i="0" u="none" strike="noStrike" kern="100" baseline="0" dirty="0">
                <a:latin typeface="Times New Roman" panose="02020603050405020304" pitchFamily="18" charset="0"/>
              </a:rPr>
              <a:t>en </a:t>
            </a:r>
            <a:r>
              <a:rPr lang="nl-NL" sz="1200" b="1" i="1" u="none" strike="noStrike" kern="100" baseline="0" dirty="0">
                <a:latin typeface="Times New Roman" panose="02020603050405020304" pitchFamily="18" charset="0"/>
              </a:rPr>
              <a:t>Aktiwiteit 3 </a:t>
            </a:r>
            <a:r>
              <a:rPr lang="nl-NL" sz="1200" b="1" i="1" u="sng" strike="noStrike" kern="100" baseline="0" dirty="0">
                <a:latin typeface="Times New Roman" panose="02020603050405020304" pitchFamily="18" charset="0"/>
              </a:rPr>
              <a:t>(Les 1 – Werkkaart)</a:t>
            </a:r>
            <a:r>
              <a:rPr lang="nl-NL" sz="1200" b="1" i="1"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individueel voltooi. 
Moontlike antwoorde vir </a:t>
            </a:r>
            <a:r>
              <a:rPr lang="nl-NL" sz="1200" b="1" i="1" u="none" strike="noStrike" kern="100" baseline="0" dirty="0">
                <a:latin typeface="Times New Roman" panose="02020603050405020304" pitchFamily="18" charset="0"/>
              </a:rPr>
              <a:t>Aktiwiteit 2 </a:t>
            </a:r>
            <a:r>
              <a:rPr lang="nl-NL" sz="1200" b="0" i="0" u="none" strike="noStrike" kern="100" baseline="0" dirty="0">
                <a:latin typeface="Times New Roman" panose="02020603050405020304" pitchFamily="18" charset="0"/>
              </a:rPr>
              <a:t>is beskikbaar in </a:t>
            </a:r>
            <a:r>
              <a:rPr lang="nl-NL" sz="1200" b="1" i="1" u="sng" strike="noStrike" kern="100" baseline="0" dirty="0">
                <a:latin typeface="Times New Roman" panose="02020603050405020304" pitchFamily="18" charset="0"/>
              </a:rPr>
              <a:t>Les 1 – Werkkaart MEMO</a:t>
            </a:r>
            <a:r>
              <a:rPr lang="nl-NL" sz="1200" b="0" i="0" u="none" strike="noStrike" kern="100" baseline="0" dirty="0">
                <a:latin typeface="Times New Roman" panose="02020603050405020304" pitchFamily="18" charset="0"/>
              </a:rPr>
              <a:t>. 
Wat jy ook al nie in die klas voltooi nie, moet vir </a:t>
            </a:r>
            <a:r>
              <a:rPr lang="nl-NL" sz="1200" b="1" i="0" u="none" strike="noStrike" kern="100" baseline="0" dirty="0">
                <a:latin typeface="Times New Roman" panose="02020603050405020304" pitchFamily="18" charset="0"/>
              </a:rPr>
              <a:t>huiswerk</a:t>
            </a:r>
            <a:r>
              <a:rPr lang="nl-NL" sz="1200" b="0" i="0" u="none" strike="noStrike" kern="100" baseline="0" dirty="0">
                <a:latin typeface="Times New Roman" panose="02020603050405020304" pitchFamily="18" charset="0"/>
              </a:rPr>
              <a:t> voltooi word.</a:t>
            </a:r>
            <a:endParaRPr lang="en-US" dirty="0"/>
          </a:p>
        </p:txBody>
      </p:sp>
      <p:sp>
        <p:nvSpPr>
          <p:cNvPr id="4" name="Slide Number Placeholder 3"/>
          <p:cNvSpPr>
            <a:spLocks noGrp="1"/>
          </p:cNvSpPr>
          <p:nvPr>
            <p:ph type="sldNum" sz="quarter" idx="5"/>
          </p:nvPr>
        </p:nvSpPr>
        <p:spPr/>
        <p:txBody>
          <a:bodyPr/>
          <a:lstStyle/>
          <a:p>
            <a:fld id="{25ED0EBB-5936-4875-BFA6-81CEF727EAC0}" type="slidenum">
              <a:rPr lang="en-US" smtClean="0"/>
              <a:t>9</a:t>
            </a:fld>
            <a:endParaRPr lang="en-US"/>
          </a:p>
        </p:txBody>
      </p:sp>
    </p:spTree>
    <p:extLst>
      <p:ext uri="{BB962C8B-B14F-4D97-AF65-F5344CB8AC3E}">
        <p14:creationId xmlns:p14="http://schemas.microsoft.com/office/powerpoint/2010/main" val="2536488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6279A-D7B5-FE53-A96B-653B75F185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879E87-A88E-4306-20EC-1CBE71898A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6F5A20-F4C1-5FBF-EE96-8B9F7EDA2133}"/>
              </a:ext>
            </a:extLst>
          </p:cNvPr>
          <p:cNvSpPr>
            <a:spLocks noGrp="1"/>
          </p:cNvSpPr>
          <p:nvPr>
            <p:ph type="dt" sz="half" idx="10"/>
          </p:nvPr>
        </p:nvSpPr>
        <p:spPr/>
        <p:txBody>
          <a:bodyPr/>
          <a:lstStyle/>
          <a:p>
            <a:fld id="{D1D3E81C-1A62-4845-87A3-E61D777CAC56}" type="datetimeFigureOut">
              <a:rPr lang="en-US" smtClean="0"/>
              <a:t>6/23/2025</a:t>
            </a:fld>
            <a:endParaRPr lang="en-US"/>
          </a:p>
        </p:txBody>
      </p:sp>
      <p:sp>
        <p:nvSpPr>
          <p:cNvPr id="5" name="Footer Placeholder 4">
            <a:extLst>
              <a:ext uri="{FF2B5EF4-FFF2-40B4-BE49-F238E27FC236}">
                <a16:creationId xmlns:a16="http://schemas.microsoft.com/office/drawing/2014/main" id="{F15A4F04-1EF1-376D-0C8A-4AB5E85075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D737B4-04D4-139D-E2A5-5F3963DB00B5}"/>
              </a:ext>
            </a:extLst>
          </p:cNvPr>
          <p:cNvSpPr>
            <a:spLocks noGrp="1"/>
          </p:cNvSpPr>
          <p:nvPr>
            <p:ph type="sldNum" sz="quarter" idx="12"/>
          </p:nvPr>
        </p:nvSpPr>
        <p:spPr/>
        <p:txBody>
          <a:bodyPr/>
          <a:lstStyle/>
          <a:p>
            <a:fld id="{0F67E0BC-4276-4B9A-9CA1-4A7D070E9B2E}" type="slidenum">
              <a:rPr lang="en-US" smtClean="0"/>
              <a:t>‹#›</a:t>
            </a:fld>
            <a:endParaRPr lang="en-US"/>
          </a:p>
        </p:txBody>
      </p:sp>
    </p:spTree>
    <p:extLst>
      <p:ext uri="{BB962C8B-B14F-4D97-AF65-F5344CB8AC3E}">
        <p14:creationId xmlns:p14="http://schemas.microsoft.com/office/powerpoint/2010/main" val="288352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C539D-BB44-F642-75D7-615CE8C61C8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E2B735-20BA-E3E4-B5DC-CD90EBBE24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6BAF0C-652A-50BF-3C6D-2864532D47F0}"/>
              </a:ext>
            </a:extLst>
          </p:cNvPr>
          <p:cNvSpPr>
            <a:spLocks noGrp="1"/>
          </p:cNvSpPr>
          <p:nvPr>
            <p:ph type="dt" sz="half" idx="10"/>
          </p:nvPr>
        </p:nvSpPr>
        <p:spPr/>
        <p:txBody>
          <a:bodyPr/>
          <a:lstStyle/>
          <a:p>
            <a:fld id="{D1D3E81C-1A62-4845-87A3-E61D777CAC56}" type="datetimeFigureOut">
              <a:rPr lang="en-US" smtClean="0"/>
              <a:t>6/23/2025</a:t>
            </a:fld>
            <a:endParaRPr lang="en-US"/>
          </a:p>
        </p:txBody>
      </p:sp>
      <p:sp>
        <p:nvSpPr>
          <p:cNvPr id="5" name="Footer Placeholder 4">
            <a:extLst>
              <a:ext uri="{FF2B5EF4-FFF2-40B4-BE49-F238E27FC236}">
                <a16:creationId xmlns:a16="http://schemas.microsoft.com/office/drawing/2014/main" id="{41018490-33AD-0A86-83C9-6E828B67D0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9970FE-EEB4-FC76-9365-AB97060ABF75}"/>
              </a:ext>
            </a:extLst>
          </p:cNvPr>
          <p:cNvSpPr>
            <a:spLocks noGrp="1"/>
          </p:cNvSpPr>
          <p:nvPr>
            <p:ph type="sldNum" sz="quarter" idx="12"/>
          </p:nvPr>
        </p:nvSpPr>
        <p:spPr/>
        <p:txBody>
          <a:bodyPr/>
          <a:lstStyle/>
          <a:p>
            <a:fld id="{0F67E0BC-4276-4B9A-9CA1-4A7D070E9B2E}" type="slidenum">
              <a:rPr lang="en-US" smtClean="0"/>
              <a:t>‹#›</a:t>
            </a:fld>
            <a:endParaRPr lang="en-US"/>
          </a:p>
        </p:txBody>
      </p:sp>
    </p:spTree>
    <p:extLst>
      <p:ext uri="{BB962C8B-B14F-4D97-AF65-F5344CB8AC3E}">
        <p14:creationId xmlns:p14="http://schemas.microsoft.com/office/powerpoint/2010/main" val="2499237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6309415-9840-8E05-64E0-22191F0F14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C65B499-EBA6-EEFD-1E43-14482B0CB98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8311A5-A729-18AE-85AE-E5B0916DCD96}"/>
              </a:ext>
            </a:extLst>
          </p:cNvPr>
          <p:cNvSpPr>
            <a:spLocks noGrp="1"/>
          </p:cNvSpPr>
          <p:nvPr>
            <p:ph type="dt" sz="half" idx="10"/>
          </p:nvPr>
        </p:nvSpPr>
        <p:spPr/>
        <p:txBody>
          <a:bodyPr/>
          <a:lstStyle/>
          <a:p>
            <a:fld id="{D1D3E81C-1A62-4845-87A3-E61D777CAC56}" type="datetimeFigureOut">
              <a:rPr lang="en-US" smtClean="0"/>
              <a:t>6/23/2025</a:t>
            </a:fld>
            <a:endParaRPr lang="en-US"/>
          </a:p>
        </p:txBody>
      </p:sp>
      <p:sp>
        <p:nvSpPr>
          <p:cNvPr id="5" name="Footer Placeholder 4">
            <a:extLst>
              <a:ext uri="{FF2B5EF4-FFF2-40B4-BE49-F238E27FC236}">
                <a16:creationId xmlns:a16="http://schemas.microsoft.com/office/drawing/2014/main" id="{9B3D13B7-D789-77E3-6B5C-E489DF70F7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4D1BEE-611B-1169-13F3-23D9BD6DEBE3}"/>
              </a:ext>
            </a:extLst>
          </p:cNvPr>
          <p:cNvSpPr>
            <a:spLocks noGrp="1"/>
          </p:cNvSpPr>
          <p:nvPr>
            <p:ph type="sldNum" sz="quarter" idx="12"/>
          </p:nvPr>
        </p:nvSpPr>
        <p:spPr/>
        <p:txBody>
          <a:bodyPr/>
          <a:lstStyle/>
          <a:p>
            <a:fld id="{0F67E0BC-4276-4B9A-9CA1-4A7D070E9B2E}" type="slidenum">
              <a:rPr lang="en-US" smtClean="0"/>
              <a:t>‹#›</a:t>
            </a:fld>
            <a:endParaRPr lang="en-US"/>
          </a:p>
        </p:txBody>
      </p:sp>
    </p:spTree>
    <p:extLst>
      <p:ext uri="{BB962C8B-B14F-4D97-AF65-F5344CB8AC3E}">
        <p14:creationId xmlns:p14="http://schemas.microsoft.com/office/powerpoint/2010/main" val="726626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6A6A6-2AD5-153D-E87F-FA6ACB5C15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116CBB-AC97-8F0C-41A2-3EDE4C089B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56C3C0-EFC0-E64D-10E6-5D7FEBECF45B}"/>
              </a:ext>
            </a:extLst>
          </p:cNvPr>
          <p:cNvSpPr>
            <a:spLocks noGrp="1"/>
          </p:cNvSpPr>
          <p:nvPr>
            <p:ph type="dt" sz="half" idx="10"/>
          </p:nvPr>
        </p:nvSpPr>
        <p:spPr/>
        <p:txBody>
          <a:bodyPr/>
          <a:lstStyle/>
          <a:p>
            <a:fld id="{D1D3E81C-1A62-4845-87A3-E61D777CAC56}" type="datetimeFigureOut">
              <a:rPr lang="en-US" smtClean="0"/>
              <a:t>6/23/2025</a:t>
            </a:fld>
            <a:endParaRPr lang="en-US"/>
          </a:p>
        </p:txBody>
      </p:sp>
      <p:sp>
        <p:nvSpPr>
          <p:cNvPr id="5" name="Footer Placeholder 4">
            <a:extLst>
              <a:ext uri="{FF2B5EF4-FFF2-40B4-BE49-F238E27FC236}">
                <a16:creationId xmlns:a16="http://schemas.microsoft.com/office/drawing/2014/main" id="{6B99B34A-2D83-3958-CB57-22FD9F7BEE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E30E7E-7930-78AF-DC49-23F6B28FD87C}"/>
              </a:ext>
            </a:extLst>
          </p:cNvPr>
          <p:cNvSpPr>
            <a:spLocks noGrp="1"/>
          </p:cNvSpPr>
          <p:nvPr>
            <p:ph type="sldNum" sz="quarter" idx="12"/>
          </p:nvPr>
        </p:nvSpPr>
        <p:spPr/>
        <p:txBody>
          <a:bodyPr/>
          <a:lstStyle/>
          <a:p>
            <a:fld id="{0F67E0BC-4276-4B9A-9CA1-4A7D070E9B2E}" type="slidenum">
              <a:rPr lang="en-US" smtClean="0"/>
              <a:t>‹#›</a:t>
            </a:fld>
            <a:endParaRPr lang="en-US"/>
          </a:p>
        </p:txBody>
      </p:sp>
    </p:spTree>
    <p:extLst>
      <p:ext uri="{BB962C8B-B14F-4D97-AF65-F5344CB8AC3E}">
        <p14:creationId xmlns:p14="http://schemas.microsoft.com/office/powerpoint/2010/main" val="196939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4B981-9A95-FDD5-E85D-910CA4E95F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0B603B0-6F3E-BDB5-D220-32643A2EF38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85FAE1-6ECC-8754-B0AF-126DF2B04715}"/>
              </a:ext>
            </a:extLst>
          </p:cNvPr>
          <p:cNvSpPr>
            <a:spLocks noGrp="1"/>
          </p:cNvSpPr>
          <p:nvPr>
            <p:ph type="dt" sz="half" idx="10"/>
          </p:nvPr>
        </p:nvSpPr>
        <p:spPr/>
        <p:txBody>
          <a:bodyPr/>
          <a:lstStyle/>
          <a:p>
            <a:fld id="{D1D3E81C-1A62-4845-87A3-E61D777CAC56}" type="datetimeFigureOut">
              <a:rPr lang="en-US" smtClean="0"/>
              <a:t>6/23/2025</a:t>
            </a:fld>
            <a:endParaRPr lang="en-US"/>
          </a:p>
        </p:txBody>
      </p:sp>
      <p:sp>
        <p:nvSpPr>
          <p:cNvPr id="5" name="Footer Placeholder 4">
            <a:extLst>
              <a:ext uri="{FF2B5EF4-FFF2-40B4-BE49-F238E27FC236}">
                <a16:creationId xmlns:a16="http://schemas.microsoft.com/office/drawing/2014/main" id="{0CD7AC55-495C-5081-BCA2-C5DBDC16C1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63EFA3-C8F0-702C-E30B-7E6124BED663}"/>
              </a:ext>
            </a:extLst>
          </p:cNvPr>
          <p:cNvSpPr>
            <a:spLocks noGrp="1"/>
          </p:cNvSpPr>
          <p:nvPr>
            <p:ph type="sldNum" sz="quarter" idx="12"/>
          </p:nvPr>
        </p:nvSpPr>
        <p:spPr/>
        <p:txBody>
          <a:bodyPr/>
          <a:lstStyle/>
          <a:p>
            <a:fld id="{0F67E0BC-4276-4B9A-9CA1-4A7D070E9B2E}" type="slidenum">
              <a:rPr lang="en-US" smtClean="0"/>
              <a:t>‹#›</a:t>
            </a:fld>
            <a:endParaRPr lang="en-US"/>
          </a:p>
        </p:txBody>
      </p:sp>
    </p:spTree>
    <p:extLst>
      <p:ext uri="{BB962C8B-B14F-4D97-AF65-F5344CB8AC3E}">
        <p14:creationId xmlns:p14="http://schemas.microsoft.com/office/powerpoint/2010/main" val="4137537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C24F2-09BC-95CA-A6FE-0A0548A73E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63F880-5CC2-72D5-24B7-F809EFD2BE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5D5150F-E0D6-F81E-11D8-A1B24D39B5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221C239-DBCC-CF06-0539-6B3A071CA69F}"/>
              </a:ext>
            </a:extLst>
          </p:cNvPr>
          <p:cNvSpPr>
            <a:spLocks noGrp="1"/>
          </p:cNvSpPr>
          <p:nvPr>
            <p:ph type="dt" sz="half" idx="10"/>
          </p:nvPr>
        </p:nvSpPr>
        <p:spPr/>
        <p:txBody>
          <a:bodyPr/>
          <a:lstStyle/>
          <a:p>
            <a:fld id="{D1D3E81C-1A62-4845-87A3-E61D777CAC56}" type="datetimeFigureOut">
              <a:rPr lang="en-US" smtClean="0"/>
              <a:t>6/23/2025</a:t>
            </a:fld>
            <a:endParaRPr lang="en-US"/>
          </a:p>
        </p:txBody>
      </p:sp>
      <p:sp>
        <p:nvSpPr>
          <p:cNvPr id="6" name="Footer Placeholder 5">
            <a:extLst>
              <a:ext uri="{FF2B5EF4-FFF2-40B4-BE49-F238E27FC236}">
                <a16:creationId xmlns:a16="http://schemas.microsoft.com/office/drawing/2014/main" id="{9C871C56-F2C5-C017-3AD6-54D6AFD835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DE4E23-25FB-2B84-5C8F-7C2DB62FAD7D}"/>
              </a:ext>
            </a:extLst>
          </p:cNvPr>
          <p:cNvSpPr>
            <a:spLocks noGrp="1"/>
          </p:cNvSpPr>
          <p:nvPr>
            <p:ph type="sldNum" sz="quarter" idx="12"/>
          </p:nvPr>
        </p:nvSpPr>
        <p:spPr/>
        <p:txBody>
          <a:bodyPr/>
          <a:lstStyle/>
          <a:p>
            <a:fld id="{0F67E0BC-4276-4B9A-9CA1-4A7D070E9B2E}" type="slidenum">
              <a:rPr lang="en-US" smtClean="0"/>
              <a:t>‹#›</a:t>
            </a:fld>
            <a:endParaRPr lang="en-US"/>
          </a:p>
        </p:txBody>
      </p:sp>
    </p:spTree>
    <p:extLst>
      <p:ext uri="{BB962C8B-B14F-4D97-AF65-F5344CB8AC3E}">
        <p14:creationId xmlns:p14="http://schemas.microsoft.com/office/powerpoint/2010/main" val="2874614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06518-2EDC-0451-5DE1-7BA309985E8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14670F-A344-0549-EF1D-3B9051F157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27C7E5-B4FA-9EC7-8BA3-CEB5B9C8D4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4077FE-9E6E-296F-2CA2-78A96181C3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7120A1B-4CC8-5A02-76C3-AA28C4CB83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650E7E5-23FE-E4B3-7412-B98499CBD0CB}"/>
              </a:ext>
            </a:extLst>
          </p:cNvPr>
          <p:cNvSpPr>
            <a:spLocks noGrp="1"/>
          </p:cNvSpPr>
          <p:nvPr>
            <p:ph type="dt" sz="half" idx="10"/>
          </p:nvPr>
        </p:nvSpPr>
        <p:spPr/>
        <p:txBody>
          <a:bodyPr/>
          <a:lstStyle/>
          <a:p>
            <a:fld id="{D1D3E81C-1A62-4845-87A3-E61D777CAC56}" type="datetimeFigureOut">
              <a:rPr lang="en-US" smtClean="0"/>
              <a:t>6/23/2025</a:t>
            </a:fld>
            <a:endParaRPr lang="en-US"/>
          </a:p>
        </p:txBody>
      </p:sp>
      <p:sp>
        <p:nvSpPr>
          <p:cNvPr id="8" name="Footer Placeholder 7">
            <a:extLst>
              <a:ext uri="{FF2B5EF4-FFF2-40B4-BE49-F238E27FC236}">
                <a16:creationId xmlns:a16="http://schemas.microsoft.com/office/drawing/2014/main" id="{8999DF9E-967E-387B-5B5D-8510A235798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15A1D7B-6D2E-D47D-A93A-93A7353DBE9F}"/>
              </a:ext>
            </a:extLst>
          </p:cNvPr>
          <p:cNvSpPr>
            <a:spLocks noGrp="1"/>
          </p:cNvSpPr>
          <p:nvPr>
            <p:ph type="sldNum" sz="quarter" idx="12"/>
          </p:nvPr>
        </p:nvSpPr>
        <p:spPr/>
        <p:txBody>
          <a:bodyPr/>
          <a:lstStyle/>
          <a:p>
            <a:fld id="{0F67E0BC-4276-4B9A-9CA1-4A7D070E9B2E}" type="slidenum">
              <a:rPr lang="en-US" smtClean="0"/>
              <a:t>‹#›</a:t>
            </a:fld>
            <a:endParaRPr lang="en-US"/>
          </a:p>
        </p:txBody>
      </p:sp>
    </p:spTree>
    <p:extLst>
      <p:ext uri="{BB962C8B-B14F-4D97-AF65-F5344CB8AC3E}">
        <p14:creationId xmlns:p14="http://schemas.microsoft.com/office/powerpoint/2010/main" val="354572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B4DB6-207A-5B83-96BB-CE0EB3D6F6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5DF4E5-EBFC-B29A-BFC7-347AF7031469}"/>
              </a:ext>
            </a:extLst>
          </p:cNvPr>
          <p:cNvSpPr>
            <a:spLocks noGrp="1"/>
          </p:cNvSpPr>
          <p:nvPr>
            <p:ph type="dt" sz="half" idx="10"/>
          </p:nvPr>
        </p:nvSpPr>
        <p:spPr/>
        <p:txBody>
          <a:bodyPr/>
          <a:lstStyle/>
          <a:p>
            <a:fld id="{D1D3E81C-1A62-4845-87A3-E61D777CAC56}" type="datetimeFigureOut">
              <a:rPr lang="en-US" smtClean="0"/>
              <a:t>6/23/2025</a:t>
            </a:fld>
            <a:endParaRPr lang="en-US"/>
          </a:p>
        </p:txBody>
      </p:sp>
      <p:sp>
        <p:nvSpPr>
          <p:cNvPr id="4" name="Footer Placeholder 3">
            <a:extLst>
              <a:ext uri="{FF2B5EF4-FFF2-40B4-BE49-F238E27FC236}">
                <a16:creationId xmlns:a16="http://schemas.microsoft.com/office/drawing/2014/main" id="{2A0ED6FE-6FC1-67F9-74D0-57FD324BC43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616595F-A55B-CD4D-CEDF-38FFEA9A27EE}"/>
              </a:ext>
            </a:extLst>
          </p:cNvPr>
          <p:cNvSpPr>
            <a:spLocks noGrp="1"/>
          </p:cNvSpPr>
          <p:nvPr>
            <p:ph type="sldNum" sz="quarter" idx="12"/>
          </p:nvPr>
        </p:nvSpPr>
        <p:spPr/>
        <p:txBody>
          <a:bodyPr/>
          <a:lstStyle/>
          <a:p>
            <a:fld id="{0F67E0BC-4276-4B9A-9CA1-4A7D070E9B2E}" type="slidenum">
              <a:rPr lang="en-US" smtClean="0"/>
              <a:t>‹#›</a:t>
            </a:fld>
            <a:endParaRPr lang="en-US"/>
          </a:p>
        </p:txBody>
      </p:sp>
    </p:spTree>
    <p:extLst>
      <p:ext uri="{BB962C8B-B14F-4D97-AF65-F5344CB8AC3E}">
        <p14:creationId xmlns:p14="http://schemas.microsoft.com/office/powerpoint/2010/main" val="4140085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8A675C-DAD1-E5FD-1E66-892C03E4A64A}"/>
              </a:ext>
            </a:extLst>
          </p:cNvPr>
          <p:cNvSpPr>
            <a:spLocks noGrp="1"/>
          </p:cNvSpPr>
          <p:nvPr>
            <p:ph type="dt" sz="half" idx="10"/>
          </p:nvPr>
        </p:nvSpPr>
        <p:spPr/>
        <p:txBody>
          <a:bodyPr/>
          <a:lstStyle/>
          <a:p>
            <a:fld id="{D1D3E81C-1A62-4845-87A3-E61D777CAC56}" type="datetimeFigureOut">
              <a:rPr lang="en-US" smtClean="0"/>
              <a:t>6/23/2025</a:t>
            </a:fld>
            <a:endParaRPr lang="en-US"/>
          </a:p>
        </p:txBody>
      </p:sp>
      <p:sp>
        <p:nvSpPr>
          <p:cNvPr id="3" name="Footer Placeholder 2">
            <a:extLst>
              <a:ext uri="{FF2B5EF4-FFF2-40B4-BE49-F238E27FC236}">
                <a16:creationId xmlns:a16="http://schemas.microsoft.com/office/drawing/2014/main" id="{EB67B637-960C-7AF2-004F-D82F2EAC526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2A286B-A67A-7DEA-D137-EEE7A06A47FC}"/>
              </a:ext>
            </a:extLst>
          </p:cNvPr>
          <p:cNvSpPr>
            <a:spLocks noGrp="1"/>
          </p:cNvSpPr>
          <p:nvPr>
            <p:ph type="sldNum" sz="quarter" idx="12"/>
          </p:nvPr>
        </p:nvSpPr>
        <p:spPr/>
        <p:txBody>
          <a:bodyPr/>
          <a:lstStyle/>
          <a:p>
            <a:fld id="{0F67E0BC-4276-4B9A-9CA1-4A7D070E9B2E}" type="slidenum">
              <a:rPr lang="en-US" smtClean="0"/>
              <a:t>‹#›</a:t>
            </a:fld>
            <a:endParaRPr lang="en-US"/>
          </a:p>
        </p:txBody>
      </p:sp>
    </p:spTree>
    <p:extLst>
      <p:ext uri="{BB962C8B-B14F-4D97-AF65-F5344CB8AC3E}">
        <p14:creationId xmlns:p14="http://schemas.microsoft.com/office/powerpoint/2010/main" val="935742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F42B1-3884-3AA9-5C25-09A32DE828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178F5B-EADE-0653-A1CB-F939E13284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1DB5AAF-3EF2-108C-A52B-E7AC7EAB6E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8C36EA-A0F9-AFE7-F024-F9E937E9846E}"/>
              </a:ext>
            </a:extLst>
          </p:cNvPr>
          <p:cNvSpPr>
            <a:spLocks noGrp="1"/>
          </p:cNvSpPr>
          <p:nvPr>
            <p:ph type="dt" sz="half" idx="10"/>
          </p:nvPr>
        </p:nvSpPr>
        <p:spPr/>
        <p:txBody>
          <a:bodyPr/>
          <a:lstStyle/>
          <a:p>
            <a:fld id="{D1D3E81C-1A62-4845-87A3-E61D777CAC56}" type="datetimeFigureOut">
              <a:rPr lang="en-US" smtClean="0"/>
              <a:t>6/23/2025</a:t>
            </a:fld>
            <a:endParaRPr lang="en-US"/>
          </a:p>
        </p:txBody>
      </p:sp>
      <p:sp>
        <p:nvSpPr>
          <p:cNvPr id="6" name="Footer Placeholder 5">
            <a:extLst>
              <a:ext uri="{FF2B5EF4-FFF2-40B4-BE49-F238E27FC236}">
                <a16:creationId xmlns:a16="http://schemas.microsoft.com/office/drawing/2014/main" id="{54B12AAB-013A-A336-01C5-E0252FD1E2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B0D0BA-2C2C-8A26-0CEB-52E5809BD381}"/>
              </a:ext>
            </a:extLst>
          </p:cNvPr>
          <p:cNvSpPr>
            <a:spLocks noGrp="1"/>
          </p:cNvSpPr>
          <p:nvPr>
            <p:ph type="sldNum" sz="quarter" idx="12"/>
          </p:nvPr>
        </p:nvSpPr>
        <p:spPr/>
        <p:txBody>
          <a:bodyPr/>
          <a:lstStyle/>
          <a:p>
            <a:fld id="{0F67E0BC-4276-4B9A-9CA1-4A7D070E9B2E}" type="slidenum">
              <a:rPr lang="en-US" smtClean="0"/>
              <a:t>‹#›</a:t>
            </a:fld>
            <a:endParaRPr lang="en-US"/>
          </a:p>
        </p:txBody>
      </p:sp>
    </p:spTree>
    <p:extLst>
      <p:ext uri="{BB962C8B-B14F-4D97-AF65-F5344CB8AC3E}">
        <p14:creationId xmlns:p14="http://schemas.microsoft.com/office/powerpoint/2010/main" val="1390398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97C1E-88C4-FB62-66E2-369435E625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1C69678-D678-1F0E-8369-A4E127FAD5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5F344C9-067A-0BE2-2F17-97084F183B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83E129-43AF-8F2B-1911-9C8AF439C7EF}"/>
              </a:ext>
            </a:extLst>
          </p:cNvPr>
          <p:cNvSpPr>
            <a:spLocks noGrp="1"/>
          </p:cNvSpPr>
          <p:nvPr>
            <p:ph type="dt" sz="half" idx="10"/>
          </p:nvPr>
        </p:nvSpPr>
        <p:spPr/>
        <p:txBody>
          <a:bodyPr/>
          <a:lstStyle/>
          <a:p>
            <a:fld id="{D1D3E81C-1A62-4845-87A3-E61D777CAC56}" type="datetimeFigureOut">
              <a:rPr lang="en-US" smtClean="0"/>
              <a:t>6/23/2025</a:t>
            </a:fld>
            <a:endParaRPr lang="en-US"/>
          </a:p>
        </p:txBody>
      </p:sp>
      <p:sp>
        <p:nvSpPr>
          <p:cNvPr id="6" name="Footer Placeholder 5">
            <a:extLst>
              <a:ext uri="{FF2B5EF4-FFF2-40B4-BE49-F238E27FC236}">
                <a16:creationId xmlns:a16="http://schemas.microsoft.com/office/drawing/2014/main" id="{403DC6F3-AFCE-9F66-8A20-E2B4820CCF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B85351-BF94-82AC-0B8B-5768B0A798FA}"/>
              </a:ext>
            </a:extLst>
          </p:cNvPr>
          <p:cNvSpPr>
            <a:spLocks noGrp="1"/>
          </p:cNvSpPr>
          <p:nvPr>
            <p:ph type="sldNum" sz="quarter" idx="12"/>
          </p:nvPr>
        </p:nvSpPr>
        <p:spPr/>
        <p:txBody>
          <a:bodyPr/>
          <a:lstStyle/>
          <a:p>
            <a:fld id="{0F67E0BC-4276-4B9A-9CA1-4A7D070E9B2E}" type="slidenum">
              <a:rPr lang="en-US" smtClean="0"/>
              <a:t>‹#›</a:t>
            </a:fld>
            <a:endParaRPr lang="en-US"/>
          </a:p>
        </p:txBody>
      </p:sp>
    </p:spTree>
    <p:extLst>
      <p:ext uri="{BB962C8B-B14F-4D97-AF65-F5344CB8AC3E}">
        <p14:creationId xmlns:p14="http://schemas.microsoft.com/office/powerpoint/2010/main" val="2216346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34C16E-DA22-5A86-ADC8-EBFA9B42C4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A3E5815-FFA1-D9F5-4E51-C0457A81FE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FF0007-962E-E131-9619-732AF18EF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1D3E81C-1A62-4845-87A3-E61D777CAC56}" type="datetimeFigureOut">
              <a:rPr lang="en-US" smtClean="0"/>
              <a:t>6/23/2025</a:t>
            </a:fld>
            <a:endParaRPr lang="en-US"/>
          </a:p>
        </p:txBody>
      </p:sp>
      <p:sp>
        <p:nvSpPr>
          <p:cNvPr id="5" name="Footer Placeholder 4">
            <a:extLst>
              <a:ext uri="{FF2B5EF4-FFF2-40B4-BE49-F238E27FC236}">
                <a16:creationId xmlns:a16="http://schemas.microsoft.com/office/drawing/2014/main" id="{82810518-725D-3378-3DE7-0DF70EB942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FC1194E-4A3A-CF4F-F763-7EB1BCF749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67E0BC-4276-4B9A-9CA1-4A7D070E9B2E}" type="slidenum">
              <a:rPr lang="en-US" smtClean="0"/>
              <a:t>‹#›</a:t>
            </a:fld>
            <a:endParaRPr lang="en-US"/>
          </a:p>
        </p:txBody>
      </p:sp>
    </p:spTree>
    <p:extLst>
      <p:ext uri="{BB962C8B-B14F-4D97-AF65-F5344CB8AC3E}">
        <p14:creationId xmlns:p14="http://schemas.microsoft.com/office/powerpoint/2010/main" val="1860732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0TipTogQT3E" TargetMode="External"/></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0.jpg"/><Relationship Id="rId7" Type="http://schemas.openxmlformats.org/officeDocument/2006/relationships/diagramColors" Target="../diagrams/colors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www.youtube.com/watch?v=EJbFLbK_Jn0&amp;ab_channel=GreaterThanHIV" TargetMode="Externa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88C5B9-3FFF-B283-C03B-A6FE7EF22526}"/>
              </a:ext>
            </a:extLst>
          </p:cNvPr>
          <p:cNvPicPr>
            <a:picLocks noChangeAspect="1"/>
          </p:cNvPicPr>
          <p:nvPr/>
        </p:nvPicPr>
        <p:blipFill>
          <a:blip r:embed="rId3"/>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AE99C8A0-DE28-0BD5-801A-6680849342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1242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2799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5096996-8E92-85F7-6649-CD457F8F36F4}"/>
              </a:ext>
            </a:extLst>
          </p:cNvPr>
          <p:cNvSpPr>
            <a:spLocks noGrp="1"/>
          </p:cNvSpPr>
          <p:nvPr>
            <p:ph type="title"/>
          </p:nvPr>
        </p:nvSpPr>
        <p:spPr>
          <a:xfrm>
            <a:off x="1371597" y="348865"/>
            <a:ext cx="10044023" cy="877729"/>
          </a:xfrm>
        </p:spPr>
        <p:txBody>
          <a:bodyPr anchor="ctr">
            <a:normAutofit fontScale="90000"/>
          </a:bodyPr>
          <a:lstStyle/>
          <a:p>
            <a:r>
              <a:rPr lang="nl-NL" sz="4000" dirty="0">
                <a:solidFill>
                  <a:srgbClr val="FFFFFF"/>
                </a:solidFill>
              </a:rPr>
              <a:t>Teen die einde van hierdie les behoort jy in staat te wees om:</a:t>
            </a:r>
            <a:endParaRPr lang="en-US" sz="4000" dirty="0">
              <a:solidFill>
                <a:srgbClr val="FFFFFF"/>
              </a:solidFill>
            </a:endParaRPr>
          </a:p>
        </p:txBody>
      </p:sp>
      <p:graphicFrame>
        <p:nvGraphicFramePr>
          <p:cNvPr id="5" name="Content Placeholder 2">
            <a:extLst>
              <a:ext uri="{FF2B5EF4-FFF2-40B4-BE49-F238E27FC236}">
                <a16:creationId xmlns:a16="http://schemas.microsoft.com/office/drawing/2014/main" id="{20CEE343-6416-B15E-0603-86EE43B09301}"/>
              </a:ext>
            </a:extLst>
          </p:cNvPr>
          <p:cNvGraphicFramePr>
            <a:graphicFrameLocks noGrp="1"/>
          </p:cNvGraphicFramePr>
          <p:nvPr>
            <p:ph idx="1"/>
            <p:extLst>
              <p:ext uri="{D42A27DB-BD31-4B8C-83A1-F6EECF244321}">
                <p14:modId xmlns:p14="http://schemas.microsoft.com/office/powerpoint/2010/main" val="146014002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F3D3404E-34B3-0E0D-0236-AC8F6B5D0F0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1191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FCD54B-972A-BE44-A8A8-A31EA34814BA}"/>
              </a:ext>
            </a:extLst>
          </p:cNvPr>
          <p:cNvSpPr>
            <a:spLocks noGrp="1"/>
          </p:cNvSpPr>
          <p:nvPr>
            <p:ph type="title"/>
          </p:nvPr>
        </p:nvSpPr>
        <p:spPr>
          <a:xfrm>
            <a:off x="838200" y="557189"/>
            <a:ext cx="3374136" cy="5567891"/>
          </a:xfrm>
        </p:spPr>
        <p:txBody>
          <a:bodyPr>
            <a:normAutofit/>
          </a:bodyPr>
          <a:lstStyle/>
          <a:p>
            <a:r>
              <a:rPr lang="nl-NL" sz="4800" dirty="0"/>
              <a:t>Wat beteken dit om </a:t>
            </a:r>
            <a:r>
              <a:rPr lang="nl-NL" sz="4800" b="1" dirty="0"/>
              <a:t>verantwoor-delike besluite </a:t>
            </a:r>
            <a:r>
              <a:rPr lang="nl-NL" sz="4800" dirty="0"/>
              <a:t>oor gesondheid en veiligheid te neem?</a:t>
            </a:r>
            <a:endParaRPr lang="en-US" sz="4800" dirty="0"/>
          </a:p>
        </p:txBody>
      </p:sp>
      <p:graphicFrame>
        <p:nvGraphicFramePr>
          <p:cNvPr id="5" name="Content Placeholder 2">
            <a:extLst>
              <a:ext uri="{FF2B5EF4-FFF2-40B4-BE49-F238E27FC236}">
                <a16:creationId xmlns:a16="http://schemas.microsoft.com/office/drawing/2014/main" id="{62C53112-1EBF-591E-FBE0-D049A2713822}"/>
              </a:ext>
            </a:extLst>
          </p:cNvPr>
          <p:cNvGraphicFramePr>
            <a:graphicFrameLocks noGrp="1"/>
          </p:cNvGraphicFramePr>
          <p:nvPr>
            <p:ph idx="1"/>
            <p:extLst>
              <p:ext uri="{D42A27DB-BD31-4B8C-83A1-F6EECF244321}">
                <p14:modId xmlns:p14="http://schemas.microsoft.com/office/powerpoint/2010/main" val="1246498632"/>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5E77FFBD-A3C1-EA43-85EC-B6CA0A02584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7970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38F59A4-4431-460D-8E49-6E65C189A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8A919B9C-5C01-47E4-B2F2-45F589208A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2" name="Rectangle 11">
              <a:extLst>
                <a:ext uri="{FF2B5EF4-FFF2-40B4-BE49-F238E27FC236}">
                  <a16:creationId xmlns:a16="http://schemas.microsoft.com/office/drawing/2014/main" id="{E85A82CE-D835-4542-BE8D-62A8F5A94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63D7EF0-3AC8-4029-B55D-EBDD733D39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1F330717-09EC-803D-B414-3162B193B9AA}"/>
              </a:ext>
            </a:extLst>
          </p:cNvPr>
          <p:cNvSpPr>
            <a:spLocks noGrp="1"/>
          </p:cNvSpPr>
          <p:nvPr>
            <p:ph type="title"/>
          </p:nvPr>
        </p:nvSpPr>
        <p:spPr>
          <a:xfrm>
            <a:off x="550863" y="365125"/>
            <a:ext cx="11090274" cy="1325563"/>
          </a:xfrm>
        </p:spPr>
        <p:txBody>
          <a:bodyPr>
            <a:normAutofit/>
          </a:bodyPr>
          <a:lstStyle/>
          <a:p>
            <a:r>
              <a:rPr lang="af-ZA" dirty="0"/>
              <a:t>Hoekom is dit belangrik om ingelig te wees oor siektes soos </a:t>
            </a:r>
            <a:r>
              <a:rPr lang="af-ZA" b="1" dirty="0"/>
              <a:t>MIV/vigs en COVID-19?</a:t>
            </a:r>
            <a:endParaRPr lang="en-US" dirty="0"/>
          </a:p>
        </p:txBody>
      </p:sp>
      <p:graphicFrame>
        <p:nvGraphicFramePr>
          <p:cNvPr id="5" name="Content Placeholder 2">
            <a:extLst>
              <a:ext uri="{FF2B5EF4-FFF2-40B4-BE49-F238E27FC236}">
                <a16:creationId xmlns:a16="http://schemas.microsoft.com/office/drawing/2014/main" id="{ECB44CAB-C439-BA8D-9AD3-446B812651D2}"/>
              </a:ext>
            </a:extLst>
          </p:cNvPr>
          <p:cNvGraphicFramePr>
            <a:graphicFrameLocks noGrp="1"/>
          </p:cNvGraphicFramePr>
          <p:nvPr>
            <p:ph idx="1"/>
            <p:extLst>
              <p:ext uri="{D42A27DB-BD31-4B8C-83A1-F6EECF244321}">
                <p14:modId xmlns:p14="http://schemas.microsoft.com/office/powerpoint/2010/main" val="2638572533"/>
              </p:ext>
            </p:extLst>
          </p:nvPr>
        </p:nvGraphicFramePr>
        <p:xfrm>
          <a:off x="547688" y="2133600"/>
          <a:ext cx="11093450" cy="4157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38169C90-40E3-1FAD-EDDD-510E08AFD9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1600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oup of people's faces in circles&#10;&#10;AI-generated content may be incorrect.">
            <a:extLst>
              <a:ext uri="{FF2B5EF4-FFF2-40B4-BE49-F238E27FC236}">
                <a16:creationId xmlns:a16="http://schemas.microsoft.com/office/drawing/2014/main" id="{784A7CC6-EC87-E63E-A33A-79A1523B5D18}"/>
              </a:ext>
            </a:extLst>
          </p:cNvPr>
          <p:cNvPicPr>
            <a:picLocks noChangeAspect="1"/>
          </p:cNvPicPr>
          <p:nvPr/>
        </p:nvPicPr>
        <p:blipFill>
          <a:blip r:embed="rId3"/>
          <a:srcRect/>
          <a:stretch/>
        </p:blipFill>
        <p:spPr>
          <a:xfrm>
            <a:off x="20" y="10"/>
            <a:ext cx="12191980" cy="6857990"/>
          </a:xfrm>
          <a:prstGeom prst="rect">
            <a:avLst/>
          </a:prstGeom>
        </p:spPr>
      </p:pic>
      <p:sp>
        <p:nvSpPr>
          <p:cNvPr id="24" name="Rectangle 23">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2AD534-16CD-5655-69B8-7A517CAED9E9}"/>
              </a:ext>
            </a:extLst>
          </p:cNvPr>
          <p:cNvSpPr>
            <a:spLocks noGrp="1"/>
          </p:cNvSpPr>
          <p:nvPr>
            <p:ph type="title"/>
          </p:nvPr>
        </p:nvSpPr>
        <p:spPr>
          <a:xfrm>
            <a:off x="186267" y="5317240"/>
            <a:ext cx="12005713" cy="744836"/>
          </a:xfrm>
        </p:spPr>
        <p:txBody>
          <a:bodyPr vert="horz" lIns="91440" tIns="45720" rIns="91440" bIns="45720" rtlCol="0" anchor="ctr">
            <a:normAutofit fontScale="90000"/>
          </a:bodyPr>
          <a:lstStyle/>
          <a:p>
            <a:pPr algn="ctr"/>
            <a:r>
              <a:rPr lang="en-US" sz="2000" dirty="0">
                <a:solidFill>
                  <a:schemeClr val="tx1">
                    <a:lumMod val="85000"/>
                    <a:lumOff val="15000"/>
                  </a:schemeClr>
                </a:solidFill>
              </a:rPr>
              <a:t>Kyk</a:t>
            </a:r>
            <a:r>
              <a:rPr lang="en-US" sz="2000" b="0" i="0" u="none" strike="noStrike" baseline="0" dirty="0">
                <a:solidFill>
                  <a:schemeClr val="tx1">
                    <a:lumMod val="85000"/>
                    <a:lumOff val="15000"/>
                  </a:schemeClr>
                </a:solidFill>
              </a:rPr>
              <a:t>: </a:t>
            </a:r>
            <a:r>
              <a:rPr lang="en-US" sz="2000" b="1" i="1" u="none" strike="noStrike" baseline="0" dirty="0">
                <a:solidFill>
                  <a:schemeClr val="tx1">
                    <a:lumMod val="85000"/>
                    <a:lumOff val="15000"/>
                  </a:schemeClr>
                </a:solidFill>
              </a:rPr>
              <a:t>Why it’s so hard to cure HIV/AIDS - Janet Iwasa  </a:t>
            </a:r>
            <a:r>
              <a:rPr lang="en-US" sz="2000" b="0" i="0" u="sng" strike="noStrike" baseline="0" dirty="0">
                <a:solidFill>
                  <a:schemeClr val="tx1">
                    <a:lumMod val="85000"/>
                    <a:lumOff val="15000"/>
                  </a:schemeClr>
                </a:solidFill>
                <a:hlinkClick r:id="rId4"/>
              </a:rPr>
              <a:t>https://www.youtube.com/watch?v=0TipTogQT3E </a:t>
            </a:r>
            <a:r>
              <a:rPr lang="en-US" sz="2000" b="0" i="0" u="none" strike="noStrike" baseline="0" dirty="0">
                <a:solidFill>
                  <a:schemeClr val="tx1">
                    <a:lumMod val="85000"/>
                    <a:lumOff val="15000"/>
                  </a:schemeClr>
                </a:solidFill>
              </a:rPr>
              <a:t>(4 min 30 </a:t>
            </a:r>
            <a:r>
              <a:rPr lang="en-US" sz="2000" b="0" i="0" u="none" strike="noStrike" baseline="0" dirty="0" err="1">
                <a:solidFill>
                  <a:schemeClr val="tx1">
                    <a:lumMod val="85000"/>
                    <a:lumOff val="15000"/>
                  </a:schemeClr>
                </a:solidFill>
              </a:rPr>
              <a:t>sek</a:t>
            </a:r>
            <a:r>
              <a:rPr lang="en-US" sz="2000" b="0" i="0" u="none" strike="noStrike" baseline="0" dirty="0">
                <a:solidFill>
                  <a:schemeClr val="tx1">
                    <a:lumMod val="85000"/>
                    <a:lumOff val="15000"/>
                  </a:schemeClr>
                </a:solidFill>
              </a:rPr>
              <a:t>.)</a:t>
            </a:r>
            <a:br>
              <a:rPr lang="en-US" sz="900" b="0" i="0" u="none" strike="noStrike" baseline="0" dirty="0">
                <a:solidFill>
                  <a:schemeClr val="tx1">
                    <a:lumMod val="85000"/>
                    <a:lumOff val="15000"/>
                  </a:schemeClr>
                </a:solidFill>
              </a:rPr>
            </a:br>
            <a:endParaRPr lang="en-US" sz="900" dirty="0">
              <a:solidFill>
                <a:schemeClr val="tx1">
                  <a:lumMod val="85000"/>
                  <a:lumOff val="15000"/>
                </a:schemeClr>
              </a:solidFill>
            </a:endParaRPr>
          </a:p>
        </p:txBody>
      </p:sp>
      <p:cxnSp>
        <p:nvCxnSpPr>
          <p:cNvPr id="26" name="Straight Connector 25">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98A6F43-7DCB-F59D-1639-D6C7D03403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9343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6F36C-9B1C-42F3-C5E5-14729DC828B0}"/>
              </a:ext>
            </a:extLst>
          </p:cNvPr>
          <p:cNvSpPr>
            <a:spLocks noGrp="1"/>
          </p:cNvSpPr>
          <p:nvPr>
            <p:ph type="title"/>
          </p:nvPr>
        </p:nvSpPr>
        <p:spPr>
          <a:xfrm>
            <a:off x="762000" y="761998"/>
            <a:ext cx="5334000" cy="1708246"/>
          </a:xfrm>
        </p:spPr>
        <p:txBody>
          <a:bodyPr anchor="ctr">
            <a:normAutofit/>
          </a:bodyPr>
          <a:lstStyle/>
          <a:p>
            <a:r>
              <a:rPr lang="nl-NL" sz="4000" b="1" dirty="0"/>
              <a:t>Hoe om MIV te voorkom</a:t>
            </a:r>
            <a:endParaRPr lang="en-US" sz="4000" b="1" dirty="0"/>
          </a:p>
        </p:txBody>
      </p:sp>
      <p:sp>
        <p:nvSpPr>
          <p:cNvPr id="10" name="Rectangle 9">
            <a:extLst>
              <a:ext uri="{FF2B5EF4-FFF2-40B4-BE49-F238E27FC236}">
                <a16:creationId xmlns:a16="http://schemas.microsoft.com/office/drawing/2014/main" id="{0D05C9B4-B5C9-2D4D-23C9-CEE72646F9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1800" y="-1"/>
            <a:ext cx="5410200" cy="6858001"/>
          </a:xfrm>
          <a:prstGeom prst="rect">
            <a:avLst/>
          </a:prstGeom>
          <a:solidFill>
            <a:srgbClr val="FFFFFF"/>
          </a:solidFill>
          <a:ln>
            <a:noFill/>
          </a:ln>
          <a:effectLst>
            <a:outerShdw blurRad="266700" dist="215900" dir="8580000" sx="90000" sy="90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hand holding a red ribbon&#10;&#10;AI-generated content may be incorrect.">
            <a:extLst>
              <a:ext uri="{FF2B5EF4-FFF2-40B4-BE49-F238E27FC236}">
                <a16:creationId xmlns:a16="http://schemas.microsoft.com/office/drawing/2014/main" id="{5F815D00-14D1-5AD5-61BB-A1A7E03120BF}"/>
              </a:ext>
            </a:extLst>
          </p:cNvPr>
          <p:cNvPicPr>
            <a:picLocks noChangeAspect="1"/>
          </p:cNvPicPr>
          <p:nvPr/>
        </p:nvPicPr>
        <p:blipFill>
          <a:blip r:embed="rId3">
            <a:extLst>
              <a:ext uri="{28A0092B-C50C-407E-A947-70E740481C1C}">
                <a14:useLocalDpi xmlns:a14="http://schemas.microsoft.com/office/drawing/2010/main" val="0"/>
              </a:ext>
            </a:extLst>
          </a:blip>
          <a:srcRect t="30580" b="8664"/>
          <a:stretch/>
        </p:blipFill>
        <p:spPr>
          <a:xfrm>
            <a:off x="6663266" y="0"/>
            <a:ext cx="5528734" cy="6858000"/>
          </a:xfrm>
          <a:prstGeom prst="rect">
            <a:avLst/>
          </a:prstGeom>
        </p:spPr>
      </p:pic>
      <p:graphicFrame>
        <p:nvGraphicFramePr>
          <p:cNvPr id="5" name="Content Placeholder 2">
            <a:extLst>
              <a:ext uri="{FF2B5EF4-FFF2-40B4-BE49-F238E27FC236}">
                <a16:creationId xmlns:a16="http://schemas.microsoft.com/office/drawing/2014/main" id="{5975EA75-B2BF-2C8F-2195-60BEA9904F7F}"/>
              </a:ext>
            </a:extLst>
          </p:cNvPr>
          <p:cNvGraphicFramePr>
            <a:graphicFrameLocks noGrp="1"/>
          </p:cNvGraphicFramePr>
          <p:nvPr>
            <p:ph idx="1"/>
            <p:extLst>
              <p:ext uri="{D42A27DB-BD31-4B8C-83A1-F6EECF244321}">
                <p14:modId xmlns:p14="http://schemas.microsoft.com/office/powerpoint/2010/main" val="3332205214"/>
              </p:ext>
            </p:extLst>
          </p:nvPr>
        </p:nvGraphicFramePr>
        <p:xfrm>
          <a:off x="761994" y="2470245"/>
          <a:ext cx="5334006" cy="376983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a:extLst>
              <a:ext uri="{FF2B5EF4-FFF2-40B4-BE49-F238E27FC236}">
                <a16:creationId xmlns:a16="http://schemas.microsoft.com/office/drawing/2014/main" id="{2E7ADAAB-E9B3-3FC9-005A-3038B4CFA67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1650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9ECC6284-9CA0-F64F-2538-1CAAD6FDBC9F}"/>
              </a:ext>
            </a:extLst>
          </p:cNvPr>
          <p:cNvPicPr>
            <a:picLocks noChangeAspect="1"/>
          </p:cNvPicPr>
          <p:nvPr/>
        </p:nvPicPr>
        <p:blipFill>
          <a:blip r:embed="rId3"/>
          <a:stretch>
            <a:fillRect/>
          </a:stretch>
        </p:blipFill>
        <p:spPr>
          <a:xfrm>
            <a:off x="-1" y="0"/>
            <a:ext cx="12191999" cy="6858000"/>
          </a:xfrm>
          <a:prstGeom prst="rect">
            <a:avLst/>
          </a:prstGeom>
        </p:spPr>
      </p:pic>
      <p:pic>
        <p:nvPicPr>
          <p:cNvPr id="3" name="Picture 2">
            <a:extLst>
              <a:ext uri="{FF2B5EF4-FFF2-40B4-BE49-F238E27FC236}">
                <a16:creationId xmlns:a16="http://schemas.microsoft.com/office/drawing/2014/main" id="{295ECF2E-67C2-FF32-C0FD-4E37D64209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132B0395-AB85-4FD9-8ED4-EAA6909EFA74}"/>
              </a:ext>
            </a:extLst>
          </p:cNvPr>
          <p:cNvSpPr>
            <a:spLocks noGrp="1"/>
          </p:cNvSpPr>
          <p:nvPr>
            <p:ph type="title"/>
          </p:nvPr>
        </p:nvSpPr>
        <p:spPr>
          <a:xfrm>
            <a:off x="0" y="5317240"/>
            <a:ext cx="12191999" cy="744836"/>
          </a:xfrm>
        </p:spPr>
        <p:txBody>
          <a:bodyPr vert="horz" lIns="91440" tIns="45720" rIns="91440" bIns="45720" rtlCol="0" anchor="ctr">
            <a:normAutofit fontScale="90000"/>
          </a:bodyPr>
          <a:lstStyle/>
          <a:p>
            <a:pPr marL="171450" marR="0" indent="-171450" algn="ctr"/>
            <a:r>
              <a:rPr lang="en-US" sz="1800" dirty="0">
                <a:solidFill>
                  <a:schemeClr val="tx1">
                    <a:lumMod val="85000"/>
                    <a:lumOff val="15000"/>
                  </a:schemeClr>
                </a:solidFill>
              </a:rPr>
              <a:t>Kyk</a:t>
            </a:r>
            <a:r>
              <a:rPr lang="en-US" sz="1800" b="0" i="0" u="none" strike="noStrike" baseline="0" dirty="0">
                <a:solidFill>
                  <a:schemeClr val="tx1">
                    <a:lumMod val="85000"/>
                    <a:lumOff val="15000"/>
                  </a:schemeClr>
                </a:solidFill>
              </a:rPr>
              <a:t>: </a:t>
            </a:r>
            <a:r>
              <a:rPr lang="en-US" sz="1800" b="1" i="1" u="none" strike="noStrike" baseline="0" dirty="0">
                <a:solidFill>
                  <a:schemeClr val="tx1">
                    <a:lumMod val="85000"/>
                    <a:lumOff val="15000"/>
                  </a:schemeClr>
                </a:solidFill>
              </a:rPr>
              <a:t>Five Things to Know About HIV Treatment</a:t>
            </a:r>
            <a:r>
              <a:rPr lang="en-US" sz="1800" b="1" i="1" dirty="0"/>
              <a:t>:</a:t>
            </a:r>
            <a:r>
              <a:rPr lang="en-US" sz="1800" b="1" i="1" u="none" strike="noStrike" baseline="0" dirty="0">
                <a:solidFill>
                  <a:srgbClr val="FF0000"/>
                </a:solidFill>
              </a:rPr>
              <a:t> </a:t>
            </a:r>
            <a:br>
              <a:rPr lang="en-US" sz="1800" b="1" i="0" u="none" strike="noStrike" baseline="0" dirty="0">
                <a:solidFill>
                  <a:srgbClr val="FF0000"/>
                </a:solidFill>
              </a:rPr>
            </a:br>
            <a:r>
              <a:rPr lang="en-US" sz="1800" b="0" i="0" u="sng" strike="noStrike" baseline="0" dirty="0">
                <a:solidFill>
                  <a:srgbClr val="FF0000"/>
                </a:solidFill>
                <a:hlinkClick r:id="rId5">
                  <a:extLst>
                    <a:ext uri="{A12FA001-AC4F-418D-AE19-62706E023703}">
                      <ahyp:hlinkClr xmlns:ahyp="http://schemas.microsoft.com/office/drawing/2018/hyperlinkcolor" val="tx"/>
                    </a:ext>
                  </a:extLst>
                </a:hlinkClick>
              </a:rPr>
              <a:t>https://www.youtube.com/watch?v=EJbFLbK_Jn0&amp;ab_channel=GreaterThanHIV</a:t>
            </a:r>
            <a:r>
              <a:rPr lang="en-US" sz="1800" b="0" i="0" u="sng" strike="noStrike" baseline="0" dirty="0">
                <a:solidFill>
                  <a:srgbClr val="FF0000"/>
                </a:solidFill>
              </a:rPr>
              <a:t>  </a:t>
            </a:r>
            <a:br>
              <a:rPr lang="en-US" sz="1800" b="0" i="0" u="sng" strike="noStrike" baseline="0" dirty="0">
                <a:solidFill>
                  <a:schemeClr val="tx1">
                    <a:lumMod val="85000"/>
                    <a:lumOff val="15000"/>
                  </a:schemeClr>
                </a:solidFill>
              </a:rPr>
            </a:br>
            <a:r>
              <a:rPr lang="en-US" sz="1800" b="0" i="0" strike="noStrike" baseline="0" dirty="0">
                <a:solidFill>
                  <a:schemeClr val="tx1">
                    <a:lumMod val="85000"/>
                    <a:lumOff val="15000"/>
                  </a:schemeClr>
                </a:solidFill>
              </a:rPr>
              <a:t>(0 min 59 </a:t>
            </a:r>
            <a:r>
              <a:rPr lang="en-US" sz="1800" b="0" i="0" strike="noStrike" baseline="0" dirty="0" err="1">
                <a:solidFill>
                  <a:schemeClr val="tx1">
                    <a:lumMod val="85000"/>
                    <a:lumOff val="15000"/>
                  </a:schemeClr>
                </a:solidFill>
              </a:rPr>
              <a:t>sek</a:t>
            </a:r>
            <a:r>
              <a:rPr lang="en-US" sz="1800" b="0" i="0" strike="noStrike" baseline="0" dirty="0">
                <a:solidFill>
                  <a:schemeClr val="tx1">
                    <a:lumMod val="85000"/>
                    <a:lumOff val="15000"/>
                  </a:schemeClr>
                </a:solidFill>
              </a:rPr>
              <a:t>.)</a:t>
            </a:r>
            <a:br>
              <a:rPr lang="en-US" sz="900" b="0" i="0" u="none" strike="noStrike" baseline="0" dirty="0">
                <a:solidFill>
                  <a:schemeClr val="tx1">
                    <a:lumMod val="85000"/>
                    <a:lumOff val="15000"/>
                  </a:schemeClr>
                </a:solidFill>
              </a:rPr>
            </a:br>
            <a:endParaRPr lang="en-US" sz="900" dirty="0">
              <a:solidFill>
                <a:schemeClr val="tx1">
                  <a:lumMod val="85000"/>
                  <a:lumOff val="15000"/>
                </a:schemeClr>
              </a:solidFill>
            </a:endParaRPr>
          </a:p>
        </p:txBody>
      </p:sp>
    </p:spTree>
    <p:extLst>
      <p:ext uri="{BB962C8B-B14F-4D97-AF65-F5344CB8AC3E}">
        <p14:creationId xmlns:p14="http://schemas.microsoft.com/office/powerpoint/2010/main" val="868155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Several paper cutouts with question marks on top of a notebook&#10;&#10;AI-generated content may be incorrect.">
            <a:extLst>
              <a:ext uri="{FF2B5EF4-FFF2-40B4-BE49-F238E27FC236}">
                <a16:creationId xmlns:a16="http://schemas.microsoft.com/office/drawing/2014/main" id="{42F2F915-D0B8-F582-121A-F6381AA659D0}"/>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44622" b="17832"/>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B4A965-B66F-E853-A480-FABDECF37346}"/>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err="1">
                <a:solidFill>
                  <a:schemeClr val="tx1">
                    <a:lumMod val="85000"/>
                    <a:lumOff val="15000"/>
                  </a:schemeClr>
                </a:solidFill>
              </a:rPr>
              <a:t>Dinkskrum</a:t>
            </a:r>
            <a:endParaRPr lang="en-US" sz="3600" dirty="0">
              <a:solidFill>
                <a:schemeClr val="tx1">
                  <a:lumMod val="85000"/>
                  <a:lumOff val="15000"/>
                </a:schemeClr>
              </a:solidFill>
            </a:endParaRP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D2FF09B4-C666-0BFA-8E0B-7473FC7790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7856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8" descr="A red ribbon on a white shirt&#10;&#10;AI-generated content may be incorrect.">
            <a:extLst>
              <a:ext uri="{FF2B5EF4-FFF2-40B4-BE49-F238E27FC236}">
                <a16:creationId xmlns:a16="http://schemas.microsoft.com/office/drawing/2014/main" id="{9F461C12-D531-2EFE-07BF-0D989EAFF4CD}"/>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1616" b="14114"/>
          <a:stretch/>
        </p:blipFill>
        <p:spPr>
          <a:xfrm>
            <a:off x="20" y="10"/>
            <a:ext cx="12191980" cy="6857990"/>
          </a:xfrm>
          <a:prstGeom prst="rect">
            <a:avLst/>
          </a:prstGeom>
        </p:spPr>
      </p:pic>
      <p:sp>
        <p:nvSpPr>
          <p:cNvPr id="14" name="Rectangle 13">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3DEDF0-DDB6-B88A-2DDB-1E20912671EC}"/>
              </a:ext>
            </a:extLst>
          </p:cNvPr>
          <p:cNvSpPr>
            <a:spLocks noGrp="1"/>
          </p:cNvSpPr>
          <p:nvPr>
            <p:ph type="title"/>
          </p:nvPr>
        </p:nvSpPr>
        <p:spPr>
          <a:xfrm>
            <a:off x="523875" y="425950"/>
            <a:ext cx="11210925" cy="744836"/>
          </a:xfrm>
        </p:spPr>
        <p:txBody>
          <a:bodyPr vert="horz" lIns="91440" tIns="45720" rIns="91440" bIns="45720" rtlCol="0" anchor="ctr">
            <a:normAutofit/>
          </a:bodyPr>
          <a:lstStyle/>
          <a:p>
            <a:pPr algn="ctr"/>
            <a:r>
              <a:rPr lang="en-US" sz="3600" dirty="0" err="1">
                <a:solidFill>
                  <a:schemeClr val="tx1">
                    <a:lumMod val="85000"/>
                    <a:lumOff val="15000"/>
                  </a:schemeClr>
                </a:solidFill>
              </a:rPr>
              <a:t>Individuele</a:t>
            </a:r>
            <a:r>
              <a:rPr lang="en-US" sz="3600" dirty="0">
                <a:solidFill>
                  <a:schemeClr val="tx1">
                    <a:lumMod val="85000"/>
                    <a:lumOff val="15000"/>
                  </a:schemeClr>
                </a:solidFill>
              </a:rPr>
              <a:t> </a:t>
            </a:r>
            <a:r>
              <a:rPr lang="en-US" sz="3600" dirty="0" err="1">
                <a:solidFill>
                  <a:schemeClr val="tx1">
                    <a:lumMod val="85000"/>
                    <a:lumOff val="15000"/>
                  </a:schemeClr>
                </a:solidFill>
              </a:rPr>
              <a:t>Aktiwiteite</a:t>
            </a:r>
            <a:endParaRPr lang="en-US" sz="3600" dirty="0">
              <a:solidFill>
                <a:schemeClr val="tx1">
                  <a:lumMod val="85000"/>
                  <a:lumOff val="15000"/>
                </a:schemeClr>
              </a:solidFill>
            </a:endParaRPr>
          </a:p>
        </p:txBody>
      </p:sp>
      <p:cxnSp>
        <p:nvCxnSpPr>
          <p:cNvPr id="16" name="Straight Connector 15">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85834C41-903D-9D27-1C8E-97275D474D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7149182"/>
      </p:ext>
    </p:extLst>
  </p:cSld>
  <p:clrMapOvr>
    <a:masterClrMapping/>
  </p:clrMapOvr>
</p:sld>
</file>

<file path=ppt/theme/theme1.xml><?xml version="1.0" encoding="utf-8"?>
<a:theme xmlns:a="http://schemas.openxmlformats.org/drawingml/2006/main" name="Office Theme">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07F4D64-DD3E-4EBA-8DC5-6C361C6DEB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B377C24-8BB0-47F8-BA60-68210DE415AB}">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1A31E84A-F13A-479A-B3CF-4FC115538C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169</TotalTime>
  <Words>1980</Words>
  <Application>Microsoft Office PowerPoint</Application>
  <PresentationFormat>Widescreen</PresentationFormat>
  <Paragraphs>92</Paragraphs>
  <Slides>9</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Aptos</vt:lpstr>
      <vt:lpstr>Aptos Display</vt:lpstr>
      <vt:lpstr>Arial</vt:lpstr>
      <vt:lpstr>Calibri</vt:lpstr>
      <vt:lpstr>Courier New</vt:lpstr>
      <vt:lpstr>Symbol</vt:lpstr>
      <vt:lpstr>Times New Roman</vt:lpstr>
      <vt:lpstr>Office Theme</vt:lpstr>
      <vt:lpstr>PowerPoint Presentation</vt:lpstr>
      <vt:lpstr>Teen die einde van hierdie les behoort jy in staat te wees om:</vt:lpstr>
      <vt:lpstr>Wat beteken dit om verantwoor-delike besluite oor gesondheid en veiligheid te neem?</vt:lpstr>
      <vt:lpstr>Hoekom is dit belangrik om ingelig te wees oor siektes soos MIV/vigs en COVID-19?</vt:lpstr>
      <vt:lpstr>Kyk: Why it’s so hard to cure HIV/AIDS - Janet Iwasa  https://www.youtube.com/watch?v=0TipTogQT3E (4 min 30 sek.) </vt:lpstr>
      <vt:lpstr>Hoe om MIV te voorkom</vt:lpstr>
      <vt:lpstr>Kyk: Five Things to Know About HIV Treatment:  https://www.youtube.com/watch?v=EJbFLbK_Jn0&amp;ab_channel=GreaterThanHIV   (0 min 59 sek.) </vt:lpstr>
      <vt:lpstr>Dinkskrum</vt:lpstr>
      <vt:lpstr>Individuele Aktiwiteite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 Unit</dc:creator>
  <cp:lastModifiedBy>Megan Botes</cp:lastModifiedBy>
  <cp:revision>5</cp:revision>
  <dcterms:created xsi:type="dcterms:W3CDTF">2025-03-17T14:42:52Z</dcterms:created>
  <dcterms:modified xsi:type="dcterms:W3CDTF">2025-06-23T08:02:33Z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