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58" r:id="rId3"/>
    <p:sldId id="264" r:id="rId4"/>
    <p:sldId id="270" r:id="rId5"/>
    <p:sldId id="266" r:id="rId6"/>
    <p:sldId id="267" r:id="rId7"/>
    <p:sldId id="271" r:id="rId8"/>
    <p:sldId id="272" r:id="rId9"/>
    <p:sldId id="273" r:id="rId10"/>
    <p:sldId id="274" r:id="rId11"/>
    <p:sldId id="268" r:id="rId12"/>
    <p:sldId id="269" r:id="rId13"/>
  </p:sldIdLst>
  <p:sldSz cx="18288000" cy="10287000"/>
  <p:notesSz cx="6858000" cy="9144000"/>
  <p:embeddedFontLst>
    <p:embeddedFont>
      <p:font typeface="Poppins" panose="00000500000000000000" pitchFamily="2" charset="0"/>
      <p:regular r:id="rId15"/>
      <p:bold r:id="rId16"/>
      <p:italic r:id="rId17"/>
      <p:boldItalic r:id="rId18"/>
    </p:embeddedFont>
    <p:embeddedFont>
      <p:font typeface="Poppins Ultra-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CCA73"/>
    <a:srgbClr val="A1D99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91FB8D-C8F5-4522-8794-B3DFF114DCE2}" v="4" dt="2024-03-03T10:48:03.6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501" autoAdjust="0"/>
  </p:normalViewPr>
  <p:slideViewPr>
    <p:cSldViewPr>
      <p:cViewPr varScale="1">
        <p:scale>
          <a:sx n="53" d="100"/>
          <a:sy n="53" d="100"/>
        </p:scale>
        <p:origin x="82"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2291FB8D-C8F5-4522-8794-B3DFF114DCE2}"/>
    <pc:docChg chg="undo redo custSel modSld">
      <pc:chgData name="Hp Unit" userId="86ec350514542ee1" providerId="LiveId" clId="{2291FB8D-C8F5-4522-8794-B3DFF114DCE2}" dt="2024-03-08T12:30:23.583" v="541"/>
      <pc:docMkLst>
        <pc:docMk/>
      </pc:docMkLst>
      <pc:sldChg chg="modSp mod modNotesTx">
        <pc:chgData name="Hp Unit" userId="86ec350514542ee1" providerId="LiveId" clId="{2291FB8D-C8F5-4522-8794-B3DFF114DCE2}" dt="2024-03-08T12:27:20.005" v="517"/>
        <pc:sldMkLst>
          <pc:docMk/>
          <pc:sldMk cId="0" sldId="256"/>
        </pc:sldMkLst>
        <pc:spChg chg="mod">
          <ac:chgData name="Hp Unit" userId="86ec350514542ee1" providerId="LiveId" clId="{2291FB8D-C8F5-4522-8794-B3DFF114DCE2}" dt="2024-03-03T10:44:51.860" v="62" actId="20577"/>
          <ac:spMkLst>
            <pc:docMk/>
            <pc:sldMk cId="0" sldId="256"/>
            <ac:spMk id="18" creationId="{00000000-0000-0000-0000-000000000000}"/>
          </ac:spMkLst>
        </pc:spChg>
        <pc:spChg chg="mod">
          <ac:chgData name="Hp Unit" userId="86ec350514542ee1" providerId="LiveId" clId="{2291FB8D-C8F5-4522-8794-B3DFF114DCE2}" dt="2024-03-03T10:42:24.150" v="0"/>
          <ac:spMkLst>
            <pc:docMk/>
            <pc:sldMk cId="0" sldId="256"/>
            <ac:spMk id="22" creationId="{19976C09-0516-F2EB-844E-7700DB2F73D4}"/>
          </ac:spMkLst>
        </pc:spChg>
        <pc:spChg chg="mod">
          <ac:chgData name="Hp Unit" userId="86ec350514542ee1" providerId="LiveId" clId="{2291FB8D-C8F5-4522-8794-B3DFF114DCE2}" dt="2024-03-03T10:44:34.290" v="21" actId="20577"/>
          <ac:spMkLst>
            <pc:docMk/>
            <pc:sldMk cId="0" sldId="256"/>
            <ac:spMk id="26" creationId="{BEEC9CFB-BF51-7961-2401-41ED4C406DF2}"/>
          </ac:spMkLst>
        </pc:spChg>
      </pc:sldChg>
      <pc:sldChg chg="modSp mod modNotesTx">
        <pc:chgData name="Hp Unit" userId="86ec350514542ee1" providerId="LiveId" clId="{2291FB8D-C8F5-4522-8794-B3DFF114DCE2}" dt="2024-03-08T12:27:27.965" v="519"/>
        <pc:sldMkLst>
          <pc:docMk/>
          <pc:sldMk cId="0" sldId="258"/>
        </pc:sldMkLst>
        <pc:spChg chg="mod">
          <ac:chgData name="Hp Unit" userId="86ec350514542ee1" providerId="LiveId" clId="{2291FB8D-C8F5-4522-8794-B3DFF114DCE2}" dt="2024-03-04T14:34:08.897" v="493" actId="403"/>
          <ac:spMkLst>
            <pc:docMk/>
            <pc:sldMk cId="0" sldId="258"/>
            <ac:spMk id="2" creationId="{00000000-0000-0000-0000-000000000000}"/>
          </ac:spMkLst>
        </pc:spChg>
        <pc:spChg chg="mod">
          <ac:chgData name="Hp Unit" userId="86ec350514542ee1" providerId="LiveId" clId="{2291FB8D-C8F5-4522-8794-B3DFF114DCE2}" dt="2024-03-06T07:38:12.899" v="516" actId="20577"/>
          <ac:spMkLst>
            <pc:docMk/>
            <pc:sldMk cId="0" sldId="258"/>
            <ac:spMk id="9" creationId="{00000000-0000-0000-0000-000000000000}"/>
          </ac:spMkLst>
        </pc:spChg>
        <pc:spChg chg="mod">
          <ac:chgData name="Hp Unit" userId="86ec350514542ee1" providerId="LiveId" clId="{2291FB8D-C8F5-4522-8794-B3DFF114DCE2}" dt="2024-03-03T10:45:35.953" v="78" actId="1076"/>
          <ac:spMkLst>
            <pc:docMk/>
            <pc:sldMk cId="0" sldId="258"/>
            <ac:spMk id="18" creationId="{2EE73701-0111-2581-A591-633AB1BB8E6F}"/>
          </ac:spMkLst>
        </pc:spChg>
      </pc:sldChg>
      <pc:sldChg chg="modSp mod modNotesTx">
        <pc:chgData name="Hp Unit" userId="86ec350514542ee1" providerId="LiveId" clId="{2291FB8D-C8F5-4522-8794-B3DFF114DCE2}" dt="2024-03-08T12:28:39.841" v="524" actId="20577"/>
        <pc:sldMkLst>
          <pc:docMk/>
          <pc:sldMk cId="0" sldId="264"/>
        </pc:sldMkLst>
        <pc:spChg chg="mod">
          <ac:chgData name="Hp Unit" userId="86ec350514542ee1" providerId="LiveId" clId="{2291FB8D-C8F5-4522-8794-B3DFF114DCE2}" dt="2024-03-03T10:46:28.301" v="138" actId="20577"/>
          <ac:spMkLst>
            <pc:docMk/>
            <pc:sldMk cId="0" sldId="264"/>
            <ac:spMk id="14" creationId="{00000000-0000-0000-0000-000000000000}"/>
          </ac:spMkLst>
        </pc:spChg>
        <pc:graphicFrameChg chg="mod modGraphic">
          <ac:chgData name="Hp Unit" userId="86ec350514542ee1" providerId="LiveId" clId="{2291FB8D-C8F5-4522-8794-B3DFF114DCE2}" dt="2024-03-03T10:47:13.093" v="156" actId="207"/>
          <ac:graphicFrameMkLst>
            <pc:docMk/>
            <pc:sldMk cId="0" sldId="264"/>
            <ac:graphicFrameMk id="2" creationId="{81C64CAF-5C26-CD2C-EDB4-241C9016A5F1}"/>
          </ac:graphicFrameMkLst>
        </pc:graphicFrameChg>
      </pc:sldChg>
      <pc:sldChg chg="modSp mod modNotesTx">
        <pc:chgData name="Hp Unit" userId="86ec350514542ee1" providerId="LiveId" clId="{2291FB8D-C8F5-4522-8794-B3DFF114DCE2}" dt="2024-03-08T12:29:08.334" v="527"/>
        <pc:sldMkLst>
          <pc:docMk/>
          <pc:sldMk cId="1952759812" sldId="266"/>
        </pc:sldMkLst>
        <pc:spChg chg="mod">
          <ac:chgData name="Hp Unit" userId="86ec350514542ee1" providerId="LiveId" clId="{2291FB8D-C8F5-4522-8794-B3DFF114DCE2}" dt="2024-03-03T10:50:32.725" v="264" actId="1076"/>
          <ac:spMkLst>
            <pc:docMk/>
            <pc:sldMk cId="1952759812" sldId="266"/>
            <ac:spMk id="8" creationId="{985123F0-215A-12D1-500B-BA03D6D80042}"/>
          </ac:spMkLst>
        </pc:spChg>
        <pc:spChg chg="mod">
          <ac:chgData name="Hp Unit" userId="86ec350514542ee1" providerId="LiveId" clId="{2291FB8D-C8F5-4522-8794-B3DFF114DCE2}" dt="2024-03-03T10:49:26.844" v="243" actId="20577"/>
          <ac:spMkLst>
            <pc:docMk/>
            <pc:sldMk cId="1952759812" sldId="266"/>
            <ac:spMk id="9" creationId="{D513DDC1-B28B-780B-84BC-9602FEDB29A0}"/>
          </ac:spMkLst>
        </pc:spChg>
        <pc:spChg chg="mod">
          <ac:chgData name="Hp Unit" userId="86ec350514542ee1" providerId="LiveId" clId="{2291FB8D-C8F5-4522-8794-B3DFF114DCE2}" dt="2024-03-03T10:51:06.193" v="275" actId="1076"/>
          <ac:spMkLst>
            <pc:docMk/>
            <pc:sldMk cId="1952759812" sldId="266"/>
            <ac:spMk id="15" creationId="{BDBD4133-097A-5332-0B8A-483C411EEAE9}"/>
          </ac:spMkLst>
        </pc:spChg>
        <pc:spChg chg="mod">
          <ac:chgData name="Hp Unit" userId="86ec350514542ee1" providerId="LiveId" clId="{2291FB8D-C8F5-4522-8794-B3DFF114DCE2}" dt="2024-03-03T10:50:58.225" v="273" actId="1076"/>
          <ac:spMkLst>
            <pc:docMk/>
            <pc:sldMk cId="1952759812" sldId="266"/>
            <ac:spMk id="16" creationId="{B7BDBAE6-C56B-7CAE-E441-C300AB683F5B}"/>
          </ac:spMkLst>
        </pc:spChg>
        <pc:spChg chg="mod">
          <ac:chgData name="Hp Unit" userId="86ec350514542ee1" providerId="LiveId" clId="{2291FB8D-C8F5-4522-8794-B3DFF114DCE2}" dt="2024-03-03T10:50:53.257" v="272" actId="1076"/>
          <ac:spMkLst>
            <pc:docMk/>
            <pc:sldMk cId="1952759812" sldId="266"/>
            <ac:spMk id="17" creationId="{9E19531D-1F9B-A444-2DA7-32635F38939F}"/>
          </ac:spMkLst>
        </pc:spChg>
        <pc:spChg chg="mod">
          <ac:chgData name="Hp Unit" userId="86ec350514542ee1" providerId="LiveId" clId="{2291FB8D-C8F5-4522-8794-B3DFF114DCE2}" dt="2024-03-03T10:51:19.124" v="278" actId="403"/>
          <ac:spMkLst>
            <pc:docMk/>
            <pc:sldMk cId="1952759812" sldId="266"/>
            <ac:spMk id="18" creationId="{05EA4FDA-8FA6-18C4-6046-C303E66BB86B}"/>
          </ac:spMkLst>
        </pc:spChg>
      </pc:sldChg>
      <pc:sldChg chg="modSp mod modNotesTx">
        <pc:chgData name="Hp Unit" userId="86ec350514542ee1" providerId="LiveId" clId="{2291FB8D-C8F5-4522-8794-B3DFF114DCE2}" dt="2024-03-08T12:29:18.071" v="529" actId="20577"/>
        <pc:sldMkLst>
          <pc:docMk/>
          <pc:sldMk cId="3479691674" sldId="267"/>
        </pc:sldMkLst>
        <pc:spChg chg="mod">
          <ac:chgData name="Hp Unit" userId="86ec350514542ee1" providerId="LiveId" clId="{2291FB8D-C8F5-4522-8794-B3DFF114DCE2}" dt="2024-03-03T10:52:13.523" v="303" actId="20577"/>
          <ac:spMkLst>
            <pc:docMk/>
            <pc:sldMk cId="3479691674" sldId="267"/>
            <ac:spMk id="27" creationId="{F2DAB420-781D-9B11-9307-766CD6D0C4EE}"/>
          </ac:spMkLst>
        </pc:spChg>
        <pc:picChg chg="mod modCrop">
          <ac:chgData name="Hp Unit" userId="86ec350514542ee1" providerId="LiveId" clId="{2291FB8D-C8F5-4522-8794-B3DFF114DCE2}" dt="2024-03-03T10:52:07.314" v="290" actId="732"/>
          <ac:picMkLst>
            <pc:docMk/>
            <pc:sldMk cId="3479691674" sldId="267"/>
            <ac:picMk id="13" creationId="{77F0F1CF-8E1C-9BAA-E2E3-9BA7ECFDDF03}"/>
          </ac:picMkLst>
        </pc:picChg>
      </pc:sldChg>
      <pc:sldChg chg="modSp mod modNotesTx">
        <pc:chgData name="Hp Unit" userId="86ec350514542ee1" providerId="LiveId" clId="{2291FB8D-C8F5-4522-8794-B3DFF114DCE2}" dt="2024-03-08T12:30:12.014" v="540"/>
        <pc:sldMkLst>
          <pc:docMk/>
          <pc:sldMk cId="0" sldId="268"/>
        </pc:sldMkLst>
        <pc:spChg chg="mod">
          <ac:chgData name="Hp Unit" userId="86ec350514542ee1" providerId="LiveId" clId="{2291FB8D-C8F5-4522-8794-B3DFF114DCE2}" dt="2024-03-03T10:54:45.625" v="465" actId="1076"/>
          <ac:spMkLst>
            <pc:docMk/>
            <pc:sldMk cId="0" sldId="268"/>
            <ac:spMk id="8" creationId="{00000000-0000-0000-0000-000000000000}"/>
          </ac:spMkLst>
        </pc:spChg>
      </pc:sldChg>
      <pc:sldChg chg="modNotesTx">
        <pc:chgData name="Hp Unit" userId="86ec350514542ee1" providerId="LiveId" clId="{2291FB8D-C8F5-4522-8794-B3DFF114DCE2}" dt="2024-03-08T12:30:23.583" v="541"/>
        <pc:sldMkLst>
          <pc:docMk/>
          <pc:sldMk cId="2750575854" sldId="269"/>
        </pc:sldMkLst>
      </pc:sldChg>
      <pc:sldChg chg="modSp mod modNotesTx">
        <pc:chgData name="Hp Unit" userId="86ec350514542ee1" providerId="LiveId" clId="{2291FB8D-C8F5-4522-8794-B3DFF114DCE2}" dt="2024-03-08T12:28:46.438" v="525"/>
        <pc:sldMkLst>
          <pc:docMk/>
          <pc:sldMk cId="3178464057" sldId="270"/>
        </pc:sldMkLst>
        <pc:spChg chg="mod">
          <ac:chgData name="Hp Unit" userId="86ec350514542ee1" providerId="LiveId" clId="{2291FB8D-C8F5-4522-8794-B3DFF114DCE2}" dt="2024-03-03T10:47:27.029" v="171" actId="20577"/>
          <ac:spMkLst>
            <pc:docMk/>
            <pc:sldMk cId="3178464057" sldId="270"/>
            <ac:spMk id="14" creationId="{F4318FBC-BB02-8027-4E7B-B356EEE700AD}"/>
          </ac:spMkLst>
        </pc:spChg>
        <pc:graphicFrameChg chg="mod modGraphic">
          <ac:chgData name="Hp Unit" userId="86ec350514542ee1" providerId="LiveId" clId="{2291FB8D-C8F5-4522-8794-B3DFF114DCE2}" dt="2024-03-03T10:49:08.163" v="211" actId="14100"/>
          <ac:graphicFrameMkLst>
            <pc:docMk/>
            <pc:sldMk cId="3178464057" sldId="270"/>
            <ac:graphicFrameMk id="3" creationId="{7BD209B5-CACB-7FE5-5F45-BFCA24507635}"/>
          </ac:graphicFrameMkLst>
        </pc:graphicFrameChg>
      </pc:sldChg>
      <pc:sldChg chg="modSp mod modNotesTx">
        <pc:chgData name="Hp Unit" userId="86ec350514542ee1" providerId="LiveId" clId="{2291FB8D-C8F5-4522-8794-B3DFF114DCE2}" dt="2024-03-08T12:29:32.867" v="532" actId="12"/>
        <pc:sldMkLst>
          <pc:docMk/>
          <pc:sldMk cId="820893326" sldId="271"/>
        </pc:sldMkLst>
        <pc:spChg chg="mod">
          <ac:chgData name="Hp Unit" userId="86ec350514542ee1" providerId="LiveId" clId="{2291FB8D-C8F5-4522-8794-B3DFF114DCE2}" dt="2024-03-03T10:52:43.652" v="332" actId="20577"/>
          <ac:spMkLst>
            <pc:docMk/>
            <pc:sldMk cId="820893326" sldId="271"/>
            <ac:spMk id="27" creationId="{1FE3D1C8-72EC-6A37-896C-568BD0636EB0}"/>
          </ac:spMkLst>
        </pc:spChg>
      </pc:sldChg>
      <pc:sldChg chg="modSp mod modNotesTx">
        <pc:chgData name="Hp Unit" userId="86ec350514542ee1" providerId="LiveId" clId="{2291FB8D-C8F5-4522-8794-B3DFF114DCE2}" dt="2024-03-08T12:29:43.098" v="534" actId="12"/>
        <pc:sldMkLst>
          <pc:docMk/>
          <pc:sldMk cId="1760735925" sldId="272"/>
        </pc:sldMkLst>
        <pc:spChg chg="mod">
          <ac:chgData name="Hp Unit" userId="86ec350514542ee1" providerId="LiveId" clId="{2291FB8D-C8F5-4522-8794-B3DFF114DCE2}" dt="2024-03-03T10:53:04.648" v="350" actId="20577"/>
          <ac:spMkLst>
            <pc:docMk/>
            <pc:sldMk cId="1760735925" sldId="272"/>
            <ac:spMk id="27" creationId="{DAC808AC-6897-5664-3A6D-A646013A7EAE}"/>
          </ac:spMkLst>
        </pc:spChg>
        <pc:picChg chg="mod modCrop">
          <ac:chgData name="Hp Unit" userId="86ec350514542ee1" providerId="LiveId" clId="{2291FB8D-C8F5-4522-8794-B3DFF114DCE2}" dt="2024-03-03T10:52:53.778" v="333" actId="732"/>
          <ac:picMkLst>
            <pc:docMk/>
            <pc:sldMk cId="1760735925" sldId="272"/>
            <ac:picMk id="18" creationId="{140B63BE-1329-966E-12C5-844225FAEDAF}"/>
          </ac:picMkLst>
        </pc:picChg>
      </pc:sldChg>
      <pc:sldChg chg="modSp mod modNotesTx">
        <pc:chgData name="Hp Unit" userId="86ec350514542ee1" providerId="LiveId" clId="{2291FB8D-C8F5-4522-8794-B3DFF114DCE2}" dt="2024-03-08T12:29:55.244" v="537" actId="12"/>
        <pc:sldMkLst>
          <pc:docMk/>
          <pc:sldMk cId="3897684692" sldId="273"/>
        </pc:sldMkLst>
        <pc:spChg chg="mod">
          <ac:chgData name="Hp Unit" userId="86ec350514542ee1" providerId="LiveId" clId="{2291FB8D-C8F5-4522-8794-B3DFF114DCE2}" dt="2024-03-03T10:53:28.252" v="381" actId="20577"/>
          <ac:spMkLst>
            <pc:docMk/>
            <pc:sldMk cId="3897684692" sldId="273"/>
            <ac:spMk id="27" creationId="{E7CA6902-008A-6131-323A-6C548B8754BC}"/>
          </ac:spMkLst>
        </pc:spChg>
        <pc:picChg chg="mod modCrop">
          <ac:chgData name="Hp Unit" userId="86ec350514542ee1" providerId="LiveId" clId="{2291FB8D-C8F5-4522-8794-B3DFF114DCE2}" dt="2024-03-03T10:53:20.353" v="360" actId="732"/>
          <ac:picMkLst>
            <pc:docMk/>
            <pc:sldMk cId="3897684692" sldId="273"/>
            <ac:picMk id="9" creationId="{3CEF1373-0D70-2411-92FF-97164F533885}"/>
          </ac:picMkLst>
        </pc:picChg>
      </pc:sldChg>
      <pc:sldChg chg="modSp mod modNotesTx">
        <pc:chgData name="Hp Unit" userId="86ec350514542ee1" providerId="LiveId" clId="{2291FB8D-C8F5-4522-8794-B3DFF114DCE2}" dt="2024-03-08T12:30:03.714" v="539" actId="12"/>
        <pc:sldMkLst>
          <pc:docMk/>
          <pc:sldMk cId="3496001901" sldId="274"/>
        </pc:sldMkLst>
        <pc:spChg chg="mod">
          <ac:chgData name="Hp Unit" userId="86ec350514542ee1" providerId="LiveId" clId="{2291FB8D-C8F5-4522-8794-B3DFF114DCE2}" dt="2024-03-03T10:54:02.691" v="418" actId="20577"/>
          <ac:spMkLst>
            <pc:docMk/>
            <pc:sldMk cId="3496001901" sldId="274"/>
            <ac:spMk id="27" creationId="{50A0E1B3-00E5-53AB-8213-176047C89094}"/>
          </ac:spMkLst>
        </pc:spChg>
        <pc:picChg chg="mod modCrop">
          <ac:chgData name="Hp Unit" userId="86ec350514542ee1" providerId="LiveId" clId="{2291FB8D-C8F5-4522-8794-B3DFF114DCE2}" dt="2024-03-03T10:53:49.554" v="391" actId="732"/>
          <ac:picMkLst>
            <pc:docMk/>
            <pc:sldMk cId="3496001901" sldId="274"/>
            <ac:picMk id="11" creationId="{47CB9DBC-51A4-4200-C060-2441C637C66B}"/>
          </ac:picMkLst>
        </pc:picChg>
      </pc:sldChg>
    </pc:docChg>
  </pc:docChgLst>
  <pc:docChgLst>
    <pc:chgData name="Hp Unit" userId="86ec350514542ee1" providerId="LiveId" clId="{864225D2-7D54-4CD2-AD68-F226649A2FFD}"/>
    <pc:docChg chg="undo custSel addSld delSld modSld">
      <pc:chgData name="Hp Unit" userId="86ec350514542ee1" providerId="LiveId" clId="{864225D2-7D54-4CD2-AD68-F226649A2FFD}" dt="2024-02-20T11:40:13.121" v="745"/>
      <pc:docMkLst>
        <pc:docMk/>
      </pc:docMkLst>
      <pc:sldChg chg="modSp mod modNotesTx">
        <pc:chgData name="Hp Unit" userId="86ec350514542ee1" providerId="LiveId" clId="{864225D2-7D54-4CD2-AD68-F226649A2FFD}" dt="2024-02-20T11:35:56.482" v="685"/>
        <pc:sldMkLst>
          <pc:docMk/>
          <pc:sldMk cId="0" sldId="256"/>
        </pc:sldMkLst>
        <pc:spChg chg="mod">
          <ac:chgData name="Hp Unit" userId="86ec350514542ee1" providerId="LiveId" clId="{864225D2-7D54-4CD2-AD68-F226649A2FFD}" dt="2024-02-19T17:25:46.944" v="43" actId="20577"/>
          <ac:spMkLst>
            <pc:docMk/>
            <pc:sldMk cId="0" sldId="256"/>
            <ac:spMk id="18" creationId="{00000000-0000-0000-0000-000000000000}"/>
          </ac:spMkLst>
        </pc:spChg>
        <pc:spChg chg="mod">
          <ac:chgData name="Hp Unit" userId="86ec350514542ee1" providerId="LiveId" clId="{864225D2-7D54-4CD2-AD68-F226649A2FFD}" dt="2024-02-19T17:25:12.308" v="1" actId="20577"/>
          <ac:spMkLst>
            <pc:docMk/>
            <pc:sldMk cId="0" sldId="256"/>
            <ac:spMk id="26" creationId="{BEEC9CFB-BF51-7961-2401-41ED4C406DF2}"/>
          </ac:spMkLst>
        </pc:spChg>
      </pc:sldChg>
      <pc:sldChg chg="addSp delSp modSp mod modNotesTx">
        <pc:chgData name="Hp Unit" userId="86ec350514542ee1" providerId="LiveId" clId="{864225D2-7D54-4CD2-AD68-F226649A2FFD}" dt="2024-02-20T11:36:25.439" v="696" actId="20577"/>
        <pc:sldMkLst>
          <pc:docMk/>
          <pc:sldMk cId="0" sldId="258"/>
        </pc:sldMkLst>
        <pc:spChg chg="mod">
          <ac:chgData name="Hp Unit" userId="86ec350514542ee1" providerId="LiveId" clId="{864225D2-7D54-4CD2-AD68-F226649A2FFD}" dt="2024-02-19T17:26:01.716" v="45" actId="113"/>
          <ac:spMkLst>
            <pc:docMk/>
            <pc:sldMk cId="0" sldId="258"/>
            <ac:spMk id="2" creationId="{00000000-0000-0000-0000-000000000000}"/>
          </ac:spMkLst>
        </pc:spChg>
        <pc:picChg chg="add mod ord modCrop">
          <ac:chgData name="Hp Unit" userId="86ec350514542ee1" providerId="LiveId" clId="{864225D2-7D54-4CD2-AD68-F226649A2FFD}" dt="2024-02-19T17:32:48.549" v="63"/>
          <ac:picMkLst>
            <pc:docMk/>
            <pc:sldMk cId="0" sldId="258"/>
            <ac:picMk id="4" creationId="{AC6D6D78-336E-4A68-3766-D7F2A5817BFD}"/>
          </ac:picMkLst>
        </pc:picChg>
        <pc:picChg chg="del">
          <ac:chgData name="Hp Unit" userId="86ec350514542ee1" providerId="LiveId" clId="{864225D2-7D54-4CD2-AD68-F226649A2FFD}" dt="2024-02-19T17:27:36.101" v="46" actId="478"/>
          <ac:picMkLst>
            <pc:docMk/>
            <pc:sldMk cId="0" sldId="258"/>
            <ac:picMk id="17" creationId="{53928B63-2045-B251-3D2E-BFD76A622BCA}"/>
          </ac:picMkLst>
        </pc:picChg>
      </pc:sldChg>
      <pc:sldChg chg="del">
        <pc:chgData name="Hp Unit" userId="86ec350514542ee1" providerId="LiveId" clId="{864225D2-7D54-4CD2-AD68-F226649A2FFD}" dt="2024-02-19T17:50:03.418" v="351" actId="47"/>
        <pc:sldMkLst>
          <pc:docMk/>
          <pc:sldMk cId="0" sldId="259"/>
        </pc:sldMkLst>
      </pc:sldChg>
      <pc:sldChg chg="del">
        <pc:chgData name="Hp Unit" userId="86ec350514542ee1" providerId="LiveId" clId="{864225D2-7D54-4CD2-AD68-F226649A2FFD}" dt="2024-02-19T17:50:05.507" v="352" actId="47"/>
        <pc:sldMkLst>
          <pc:docMk/>
          <pc:sldMk cId="0" sldId="261"/>
        </pc:sldMkLst>
      </pc:sldChg>
      <pc:sldChg chg="addSp delSp modSp mod delAnim modNotesTx">
        <pc:chgData name="Hp Unit" userId="86ec350514542ee1" providerId="LiveId" clId="{864225D2-7D54-4CD2-AD68-F226649A2FFD}" dt="2024-02-20T11:36:42.910" v="701"/>
        <pc:sldMkLst>
          <pc:docMk/>
          <pc:sldMk cId="0" sldId="264"/>
        </pc:sldMkLst>
        <pc:spChg chg="mod">
          <ac:chgData name="Hp Unit" userId="86ec350514542ee1" providerId="LiveId" clId="{864225D2-7D54-4CD2-AD68-F226649A2FFD}" dt="2024-02-19T17:33:57.951" v="102" actId="20577"/>
          <ac:spMkLst>
            <pc:docMk/>
            <pc:sldMk cId="0" sldId="264"/>
            <ac:spMk id="14" creationId="{00000000-0000-0000-0000-000000000000}"/>
          </ac:spMkLst>
        </pc:spChg>
        <pc:spChg chg="del">
          <ac:chgData name="Hp Unit" userId="86ec350514542ee1" providerId="LiveId" clId="{864225D2-7D54-4CD2-AD68-F226649A2FFD}" dt="2024-02-19T17:34:00.645" v="103" actId="478"/>
          <ac:spMkLst>
            <pc:docMk/>
            <pc:sldMk cId="0" sldId="264"/>
            <ac:spMk id="17" creationId="{59092B6D-FB1B-5FC2-1965-A1F8D394030D}"/>
          </ac:spMkLst>
        </pc:spChg>
        <pc:spChg chg="del">
          <ac:chgData name="Hp Unit" userId="86ec350514542ee1" providerId="LiveId" clId="{864225D2-7D54-4CD2-AD68-F226649A2FFD}" dt="2024-02-19T17:33:47.134" v="73" actId="478"/>
          <ac:spMkLst>
            <pc:docMk/>
            <pc:sldMk cId="0" sldId="264"/>
            <ac:spMk id="18" creationId="{EBEBDE1D-BB2D-F0BD-44EB-103E53A592C0}"/>
          </ac:spMkLst>
        </pc:spChg>
        <pc:spChg chg="del">
          <ac:chgData name="Hp Unit" userId="86ec350514542ee1" providerId="LiveId" clId="{864225D2-7D54-4CD2-AD68-F226649A2FFD}" dt="2024-02-19T17:34:08.779" v="105" actId="478"/>
          <ac:spMkLst>
            <pc:docMk/>
            <pc:sldMk cId="0" sldId="264"/>
            <ac:spMk id="19" creationId="{59032235-072A-4D8B-55A1-586B48FE9739}"/>
          </ac:spMkLst>
        </pc:spChg>
        <pc:spChg chg="del">
          <ac:chgData name="Hp Unit" userId="86ec350514542ee1" providerId="LiveId" clId="{864225D2-7D54-4CD2-AD68-F226649A2FFD}" dt="2024-02-19T17:34:10.593" v="106" actId="478"/>
          <ac:spMkLst>
            <pc:docMk/>
            <pc:sldMk cId="0" sldId="264"/>
            <ac:spMk id="20" creationId="{3ECD65EA-9F69-5D85-F112-68EC29AC656E}"/>
          </ac:spMkLst>
        </pc:spChg>
        <pc:spChg chg="del">
          <ac:chgData name="Hp Unit" userId="86ec350514542ee1" providerId="LiveId" clId="{864225D2-7D54-4CD2-AD68-F226649A2FFD}" dt="2024-02-19T17:34:02.882" v="104" actId="478"/>
          <ac:spMkLst>
            <pc:docMk/>
            <pc:sldMk cId="0" sldId="264"/>
            <ac:spMk id="21" creationId="{97580CCC-C9DB-DA4C-DD18-FFF7D0CB9A4E}"/>
          </ac:spMkLst>
        </pc:spChg>
        <pc:spChg chg="del">
          <ac:chgData name="Hp Unit" userId="86ec350514542ee1" providerId="LiveId" clId="{864225D2-7D54-4CD2-AD68-F226649A2FFD}" dt="2024-02-19T17:34:12.838" v="107" actId="478"/>
          <ac:spMkLst>
            <pc:docMk/>
            <pc:sldMk cId="0" sldId="264"/>
            <ac:spMk id="22" creationId="{9588E332-6C34-CC1B-A3DD-E4E22C875D41}"/>
          </ac:spMkLst>
        </pc:spChg>
        <pc:graphicFrameChg chg="add mod modGraphic">
          <ac:chgData name="Hp Unit" userId="86ec350514542ee1" providerId="LiveId" clId="{864225D2-7D54-4CD2-AD68-F226649A2FFD}" dt="2024-02-19T17:36:21.385" v="136" actId="1076"/>
          <ac:graphicFrameMkLst>
            <pc:docMk/>
            <pc:sldMk cId="0" sldId="264"/>
            <ac:graphicFrameMk id="2" creationId="{81C64CAF-5C26-CD2C-EDB4-241C9016A5F1}"/>
          </ac:graphicFrameMkLst>
        </pc:graphicFrameChg>
        <pc:graphicFrameChg chg="del">
          <ac:chgData name="Hp Unit" userId="86ec350514542ee1" providerId="LiveId" clId="{864225D2-7D54-4CD2-AD68-F226649A2FFD}" dt="2024-02-19T17:33:45.517" v="72" actId="478"/>
          <ac:graphicFrameMkLst>
            <pc:docMk/>
            <pc:sldMk cId="0" sldId="264"/>
            <ac:graphicFrameMk id="16" creationId="{F9317955-A1F9-4220-D826-D0B6613E970B}"/>
          </ac:graphicFrameMkLst>
        </pc:graphicFrameChg>
      </pc:sldChg>
      <pc:sldChg chg="addSp delSp modSp mod modNotesTx">
        <pc:chgData name="Hp Unit" userId="86ec350514542ee1" providerId="LiveId" clId="{864225D2-7D54-4CD2-AD68-F226649A2FFD}" dt="2024-02-20T11:37:40.812" v="709" actId="20577"/>
        <pc:sldMkLst>
          <pc:docMk/>
          <pc:sldMk cId="1952759812" sldId="266"/>
        </pc:sldMkLst>
        <pc:spChg chg="mod">
          <ac:chgData name="Hp Unit" userId="86ec350514542ee1" providerId="LiveId" clId="{864225D2-7D54-4CD2-AD68-F226649A2FFD}" dt="2024-02-19T17:48:17.098" v="332" actId="1076"/>
          <ac:spMkLst>
            <pc:docMk/>
            <pc:sldMk cId="1952759812" sldId="266"/>
            <ac:spMk id="8" creationId="{985123F0-215A-12D1-500B-BA03D6D80042}"/>
          </ac:spMkLst>
        </pc:spChg>
        <pc:spChg chg="mod">
          <ac:chgData name="Hp Unit" userId="86ec350514542ee1" providerId="LiveId" clId="{864225D2-7D54-4CD2-AD68-F226649A2FFD}" dt="2024-02-19T17:40:06.568" v="223" actId="403"/>
          <ac:spMkLst>
            <pc:docMk/>
            <pc:sldMk cId="1952759812" sldId="266"/>
            <ac:spMk id="9" creationId="{D513DDC1-B28B-780B-84BC-9602FEDB29A0}"/>
          </ac:spMkLst>
        </pc:spChg>
        <pc:spChg chg="add mod">
          <ac:chgData name="Hp Unit" userId="86ec350514542ee1" providerId="LiveId" clId="{864225D2-7D54-4CD2-AD68-F226649A2FFD}" dt="2024-02-19T17:48:36.112" v="337" actId="1076"/>
          <ac:spMkLst>
            <pc:docMk/>
            <pc:sldMk cId="1952759812" sldId="266"/>
            <ac:spMk id="15" creationId="{BDBD4133-097A-5332-0B8A-483C411EEAE9}"/>
          </ac:spMkLst>
        </pc:spChg>
        <pc:spChg chg="add mod">
          <ac:chgData name="Hp Unit" userId="86ec350514542ee1" providerId="LiveId" clId="{864225D2-7D54-4CD2-AD68-F226649A2FFD}" dt="2024-02-19T17:48:27.370" v="334" actId="1076"/>
          <ac:spMkLst>
            <pc:docMk/>
            <pc:sldMk cId="1952759812" sldId="266"/>
            <ac:spMk id="16" creationId="{B7BDBAE6-C56B-7CAE-E441-C300AB683F5B}"/>
          </ac:spMkLst>
        </pc:spChg>
        <pc:spChg chg="add mod">
          <ac:chgData name="Hp Unit" userId="86ec350514542ee1" providerId="LiveId" clId="{864225D2-7D54-4CD2-AD68-F226649A2FFD}" dt="2024-02-19T17:48:40.842" v="338" actId="1076"/>
          <ac:spMkLst>
            <pc:docMk/>
            <pc:sldMk cId="1952759812" sldId="266"/>
            <ac:spMk id="17" creationId="{9E19531D-1F9B-A444-2DA7-32635F38939F}"/>
          </ac:spMkLst>
        </pc:spChg>
        <pc:spChg chg="add mod">
          <ac:chgData name="Hp Unit" userId="86ec350514542ee1" providerId="LiveId" clId="{864225D2-7D54-4CD2-AD68-F226649A2FFD}" dt="2024-02-20T11:33:34.883" v="682" actId="20577"/>
          <ac:spMkLst>
            <pc:docMk/>
            <pc:sldMk cId="1952759812" sldId="266"/>
            <ac:spMk id="18" creationId="{05EA4FDA-8FA6-18C4-6046-C303E66BB86B}"/>
          </ac:spMkLst>
        </pc:spChg>
        <pc:picChg chg="add mod modCrop">
          <ac:chgData name="Hp Unit" userId="86ec350514542ee1" providerId="LiveId" clId="{864225D2-7D54-4CD2-AD68-F226649A2FFD}" dt="2024-02-19T17:47:44.309" v="326" actId="1076"/>
          <ac:picMkLst>
            <pc:docMk/>
            <pc:sldMk cId="1952759812" sldId="266"/>
            <ac:picMk id="3" creationId="{0BB1D253-CC9F-454D-81B8-21356431313A}"/>
          </ac:picMkLst>
        </pc:picChg>
        <pc:picChg chg="del">
          <ac:chgData name="Hp Unit" userId="86ec350514542ee1" providerId="LiveId" clId="{864225D2-7D54-4CD2-AD68-F226649A2FFD}" dt="2024-02-19T17:40:07.747" v="224" actId="478"/>
          <ac:picMkLst>
            <pc:docMk/>
            <pc:sldMk cId="1952759812" sldId="266"/>
            <ac:picMk id="4" creationId="{BFA34869-7681-828F-0ED9-174799107DBA}"/>
          </ac:picMkLst>
        </pc:picChg>
        <pc:picChg chg="add mod modCrop">
          <ac:chgData name="Hp Unit" userId="86ec350514542ee1" providerId="LiveId" clId="{864225D2-7D54-4CD2-AD68-F226649A2FFD}" dt="2024-02-19T17:47:40.783" v="325" actId="1076"/>
          <ac:picMkLst>
            <pc:docMk/>
            <pc:sldMk cId="1952759812" sldId="266"/>
            <ac:picMk id="12" creationId="{AB6F6B41-78E9-80B6-C62F-E68ACA925424}"/>
          </ac:picMkLst>
        </pc:picChg>
        <pc:picChg chg="add mod modCrop">
          <ac:chgData name="Hp Unit" userId="86ec350514542ee1" providerId="LiveId" clId="{864225D2-7D54-4CD2-AD68-F226649A2FFD}" dt="2024-02-19T17:48:42.745" v="339" actId="1076"/>
          <ac:picMkLst>
            <pc:docMk/>
            <pc:sldMk cId="1952759812" sldId="266"/>
            <ac:picMk id="14" creationId="{7D9B509A-68F6-3374-8215-77164AA4244F}"/>
          </ac:picMkLst>
        </pc:picChg>
        <pc:picChg chg="del">
          <ac:chgData name="Hp Unit" userId="86ec350514542ee1" providerId="LiveId" clId="{864225D2-7D54-4CD2-AD68-F226649A2FFD}" dt="2024-02-19T17:40:09.329" v="225" actId="478"/>
          <ac:picMkLst>
            <pc:docMk/>
            <pc:sldMk cId="1952759812" sldId="266"/>
            <ac:picMk id="1026" creationId="{B7300CBD-3E77-E118-66A7-E6BB0433BF57}"/>
          </ac:picMkLst>
        </pc:picChg>
      </pc:sldChg>
      <pc:sldChg chg="addSp delSp modSp mod modNotesTx">
        <pc:chgData name="Hp Unit" userId="86ec350514542ee1" providerId="LiveId" clId="{864225D2-7D54-4CD2-AD68-F226649A2FFD}" dt="2024-02-20T11:38:01.126" v="712"/>
        <pc:sldMkLst>
          <pc:docMk/>
          <pc:sldMk cId="3479691674" sldId="267"/>
        </pc:sldMkLst>
        <pc:spChg chg="mod">
          <ac:chgData name="Hp Unit" userId="86ec350514542ee1" providerId="LiveId" clId="{864225D2-7D54-4CD2-AD68-F226649A2FFD}" dt="2024-02-19T17:52:34.027" v="426" actId="20577"/>
          <ac:spMkLst>
            <pc:docMk/>
            <pc:sldMk cId="3479691674" sldId="267"/>
            <ac:spMk id="27" creationId="{F2DAB420-781D-9B11-9307-766CD6D0C4EE}"/>
          </ac:spMkLst>
        </pc:spChg>
        <pc:graphicFrameChg chg="del modGraphic">
          <ac:chgData name="Hp Unit" userId="86ec350514542ee1" providerId="LiveId" clId="{864225D2-7D54-4CD2-AD68-F226649A2FFD}" dt="2024-02-19T17:50:31.451" v="384" actId="478"/>
          <ac:graphicFrameMkLst>
            <pc:docMk/>
            <pc:sldMk cId="3479691674" sldId="267"/>
            <ac:graphicFrameMk id="2" creationId="{D9A65EFB-E471-C27C-F783-C7C3008318F0}"/>
          </ac:graphicFrameMkLst>
        </pc:graphicFrameChg>
        <pc:picChg chg="add del mod">
          <ac:chgData name="Hp Unit" userId="86ec350514542ee1" providerId="LiveId" clId="{864225D2-7D54-4CD2-AD68-F226649A2FFD}" dt="2024-02-19T17:52:57.685" v="433" actId="478"/>
          <ac:picMkLst>
            <pc:docMk/>
            <pc:sldMk cId="3479691674" sldId="267"/>
            <ac:picMk id="9" creationId="{78096302-833E-D327-0A24-42CED2D074F9}"/>
          </ac:picMkLst>
        </pc:picChg>
        <pc:picChg chg="add del mod">
          <ac:chgData name="Hp Unit" userId="86ec350514542ee1" providerId="LiveId" clId="{864225D2-7D54-4CD2-AD68-F226649A2FFD}" dt="2024-02-19T17:52:59.204" v="434" actId="478"/>
          <ac:picMkLst>
            <pc:docMk/>
            <pc:sldMk cId="3479691674" sldId="267"/>
            <ac:picMk id="11" creationId="{14C9DEF6-E7F9-EA6E-C60F-264D0521810C}"/>
          </ac:picMkLst>
        </pc:picChg>
        <pc:picChg chg="add mod">
          <ac:chgData name="Hp Unit" userId="86ec350514542ee1" providerId="LiveId" clId="{864225D2-7D54-4CD2-AD68-F226649A2FFD}" dt="2024-02-19T17:53:17.844" v="438" actId="1076"/>
          <ac:picMkLst>
            <pc:docMk/>
            <pc:sldMk cId="3479691674" sldId="267"/>
            <ac:picMk id="13" creationId="{77F0F1CF-8E1C-9BAA-E2E3-9BA7ECFDDF03}"/>
          </ac:picMkLst>
        </pc:picChg>
        <pc:picChg chg="add del mod">
          <ac:chgData name="Hp Unit" userId="86ec350514542ee1" providerId="LiveId" clId="{864225D2-7D54-4CD2-AD68-F226649A2FFD}" dt="2024-02-19T17:52:54.398" v="431" actId="478"/>
          <ac:picMkLst>
            <pc:docMk/>
            <pc:sldMk cId="3479691674" sldId="267"/>
            <ac:picMk id="15" creationId="{CDA92FA4-3277-5A30-2734-1062D7BD1510}"/>
          </ac:picMkLst>
        </pc:picChg>
        <pc:picChg chg="add del mod">
          <ac:chgData name="Hp Unit" userId="86ec350514542ee1" providerId="LiveId" clId="{864225D2-7D54-4CD2-AD68-F226649A2FFD}" dt="2024-02-19T17:52:55.965" v="432" actId="478"/>
          <ac:picMkLst>
            <pc:docMk/>
            <pc:sldMk cId="3479691674" sldId="267"/>
            <ac:picMk id="18" creationId="{22348BBA-F724-7002-74AD-1B898E8779C6}"/>
          </ac:picMkLst>
        </pc:picChg>
      </pc:sldChg>
      <pc:sldChg chg="addSp delSp modSp add del mod modNotesTx">
        <pc:chgData name="Hp Unit" userId="86ec350514542ee1" providerId="LiveId" clId="{864225D2-7D54-4CD2-AD68-F226649A2FFD}" dt="2024-02-20T11:40:00.451" v="743" actId="20577"/>
        <pc:sldMkLst>
          <pc:docMk/>
          <pc:sldMk cId="0" sldId="268"/>
        </pc:sldMkLst>
        <pc:spChg chg="mod">
          <ac:chgData name="Hp Unit" userId="86ec350514542ee1" providerId="LiveId" clId="{864225D2-7D54-4CD2-AD68-F226649A2FFD}" dt="2024-02-20T10:30:58.177" v="557" actId="1076"/>
          <ac:spMkLst>
            <pc:docMk/>
            <pc:sldMk cId="0" sldId="268"/>
            <ac:spMk id="8" creationId="{00000000-0000-0000-0000-000000000000}"/>
          </ac:spMkLst>
        </pc:spChg>
        <pc:picChg chg="add mod">
          <ac:chgData name="Hp Unit" userId="86ec350514542ee1" providerId="LiveId" clId="{864225D2-7D54-4CD2-AD68-F226649A2FFD}" dt="2024-02-20T10:34:35.803" v="567" actId="207"/>
          <ac:picMkLst>
            <pc:docMk/>
            <pc:sldMk cId="0" sldId="268"/>
            <ac:picMk id="6" creationId="{C9D6F610-352C-34B2-E297-C0573A40E200}"/>
          </ac:picMkLst>
        </pc:picChg>
        <pc:picChg chg="del">
          <ac:chgData name="Hp Unit" userId="86ec350514542ee1" providerId="LiveId" clId="{864225D2-7D54-4CD2-AD68-F226649A2FFD}" dt="2024-02-20T10:31:16.531" v="559" actId="478"/>
          <ac:picMkLst>
            <pc:docMk/>
            <pc:sldMk cId="0" sldId="268"/>
            <ac:picMk id="11" creationId="{10F498FD-9EDB-E046-4B40-0E91AAEDA5FD}"/>
          </ac:picMkLst>
        </pc:picChg>
      </pc:sldChg>
      <pc:sldChg chg="modNotesTx">
        <pc:chgData name="Hp Unit" userId="86ec350514542ee1" providerId="LiveId" clId="{864225D2-7D54-4CD2-AD68-F226649A2FFD}" dt="2024-02-20T11:40:13.121" v="745"/>
        <pc:sldMkLst>
          <pc:docMk/>
          <pc:sldMk cId="2750575854" sldId="269"/>
        </pc:sldMkLst>
      </pc:sldChg>
      <pc:sldChg chg="addSp delSp modSp add mod modNotesTx">
        <pc:chgData name="Hp Unit" userId="86ec350514542ee1" providerId="LiveId" clId="{864225D2-7D54-4CD2-AD68-F226649A2FFD}" dt="2024-02-20T11:37:12.912" v="704" actId="12"/>
        <pc:sldMkLst>
          <pc:docMk/>
          <pc:sldMk cId="3178464057" sldId="270"/>
        </pc:sldMkLst>
        <pc:spChg chg="mod">
          <ac:chgData name="Hp Unit" userId="86ec350514542ee1" providerId="LiveId" clId="{864225D2-7D54-4CD2-AD68-F226649A2FFD}" dt="2024-02-19T17:36:44.432" v="166" actId="20577"/>
          <ac:spMkLst>
            <pc:docMk/>
            <pc:sldMk cId="3178464057" sldId="270"/>
            <ac:spMk id="14" creationId="{F4318FBC-BB02-8027-4E7B-B356EEE700AD}"/>
          </ac:spMkLst>
        </pc:spChg>
        <pc:graphicFrameChg chg="del">
          <ac:chgData name="Hp Unit" userId="86ec350514542ee1" providerId="LiveId" clId="{864225D2-7D54-4CD2-AD68-F226649A2FFD}" dt="2024-02-19T17:36:48.572" v="167" actId="478"/>
          <ac:graphicFrameMkLst>
            <pc:docMk/>
            <pc:sldMk cId="3178464057" sldId="270"/>
            <ac:graphicFrameMk id="2" creationId="{FC15C05A-E9AB-426B-8CEF-88B9C8947C7E}"/>
          </ac:graphicFrameMkLst>
        </pc:graphicFrameChg>
        <pc:graphicFrameChg chg="add mod modGraphic">
          <ac:chgData name="Hp Unit" userId="86ec350514542ee1" providerId="LiveId" clId="{864225D2-7D54-4CD2-AD68-F226649A2FFD}" dt="2024-02-19T17:38:55.344" v="194" actId="207"/>
          <ac:graphicFrameMkLst>
            <pc:docMk/>
            <pc:sldMk cId="3178464057" sldId="270"/>
            <ac:graphicFrameMk id="3" creationId="{7BD209B5-CACB-7FE5-5F45-BFCA24507635}"/>
          </ac:graphicFrameMkLst>
        </pc:graphicFrameChg>
      </pc:sldChg>
      <pc:sldChg chg="delSp modSp add mod modNotesTx">
        <pc:chgData name="Hp Unit" userId="86ec350514542ee1" providerId="LiveId" clId="{864225D2-7D54-4CD2-AD68-F226649A2FFD}" dt="2024-02-20T11:38:35.007" v="717"/>
        <pc:sldMkLst>
          <pc:docMk/>
          <pc:sldMk cId="820893326" sldId="271"/>
        </pc:sldMkLst>
        <pc:spChg chg="mod">
          <ac:chgData name="Hp Unit" userId="86ec350514542ee1" providerId="LiveId" clId="{864225D2-7D54-4CD2-AD68-F226649A2FFD}" dt="2024-02-19T17:53:56.886" v="459" actId="20577"/>
          <ac:spMkLst>
            <pc:docMk/>
            <pc:sldMk cId="820893326" sldId="271"/>
            <ac:spMk id="27" creationId="{1FE3D1C8-72EC-6A37-896C-568BD0636EB0}"/>
          </ac:spMkLst>
        </pc:spChg>
        <pc:picChg chg="del">
          <ac:chgData name="Hp Unit" userId="86ec350514542ee1" providerId="LiveId" clId="{864225D2-7D54-4CD2-AD68-F226649A2FFD}" dt="2024-02-19T17:53:24.512" v="440" actId="478"/>
          <ac:picMkLst>
            <pc:docMk/>
            <pc:sldMk cId="820893326" sldId="271"/>
            <ac:picMk id="9" creationId="{53D92662-96F2-F340-405B-A5A40636271E}"/>
          </ac:picMkLst>
        </pc:picChg>
        <pc:picChg chg="del">
          <ac:chgData name="Hp Unit" userId="86ec350514542ee1" providerId="LiveId" clId="{864225D2-7D54-4CD2-AD68-F226649A2FFD}" dt="2024-02-19T17:53:27.764" v="442" actId="478"/>
          <ac:picMkLst>
            <pc:docMk/>
            <pc:sldMk cId="820893326" sldId="271"/>
            <ac:picMk id="11" creationId="{51FB9A25-D333-B546-31C6-F3C88840FE44}"/>
          </ac:picMkLst>
        </pc:picChg>
        <pc:picChg chg="del">
          <ac:chgData name="Hp Unit" userId="86ec350514542ee1" providerId="LiveId" clId="{864225D2-7D54-4CD2-AD68-F226649A2FFD}" dt="2024-02-19T17:53:23.280" v="439" actId="478"/>
          <ac:picMkLst>
            <pc:docMk/>
            <pc:sldMk cId="820893326" sldId="271"/>
            <ac:picMk id="13" creationId="{E4604107-9A5C-1C4F-8A1D-19D1E7CB899E}"/>
          </ac:picMkLst>
        </pc:picChg>
        <pc:picChg chg="mod modCrop">
          <ac:chgData name="Hp Unit" userId="86ec350514542ee1" providerId="LiveId" clId="{864225D2-7D54-4CD2-AD68-F226649A2FFD}" dt="2024-02-19T17:53:50.822" v="445" actId="732"/>
          <ac:picMkLst>
            <pc:docMk/>
            <pc:sldMk cId="820893326" sldId="271"/>
            <ac:picMk id="15" creationId="{BAB071DD-4266-E18F-B0CD-62C615F48B4E}"/>
          </ac:picMkLst>
        </pc:picChg>
        <pc:picChg chg="del">
          <ac:chgData name="Hp Unit" userId="86ec350514542ee1" providerId="LiveId" clId="{864225D2-7D54-4CD2-AD68-F226649A2FFD}" dt="2024-02-19T17:53:25.891" v="441" actId="478"/>
          <ac:picMkLst>
            <pc:docMk/>
            <pc:sldMk cId="820893326" sldId="271"/>
            <ac:picMk id="18" creationId="{6297EEC0-7CEE-192F-A5BD-B96F337028FE}"/>
          </ac:picMkLst>
        </pc:picChg>
      </pc:sldChg>
      <pc:sldChg chg="delSp modSp add mod modNotesTx">
        <pc:chgData name="Hp Unit" userId="86ec350514542ee1" providerId="LiveId" clId="{864225D2-7D54-4CD2-AD68-F226649A2FFD}" dt="2024-02-20T11:38:49.981" v="721" actId="12"/>
        <pc:sldMkLst>
          <pc:docMk/>
          <pc:sldMk cId="1760735925" sldId="272"/>
        </pc:sldMkLst>
        <pc:spChg chg="mod">
          <ac:chgData name="Hp Unit" userId="86ec350514542ee1" providerId="LiveId" clId="{864225D2-7D54-4CD2-AD68-F226649A2FFD}" dt="2024-02-19T17:54:10.424" v="475" actId="20577"/>
          <ac:spMkLst>
            <pc:docMk/>
            <pc:sldMk cId="1760735925" sldId="272"/>
            <ac:spMk id="27" creationId="{DAC808AC-6897-5664-3A6D-A646013A7EAE}"/>
          </ac:spMkLst>
        </pc:spChg>
        <pc:picChg chg="del">
          <ac:chgData name="Hp Unit" userId="86ec350514542ee1" providerId="LiveId" clId="{864225D2-7D54-4CD2-AD68-F226649A2FFD}" dt="2024-02-19T17:54:03.071" v="462" actId="478"/>
          <ac:picMkLst>
            <pc:docMk/>
            <pc:sldMk cId="1760735925" sldId="272"/>
            <ac:picMk id="9" creationId="{5BE968C9-C8B5-255B-C4D4-5FF144814E04}"/>
          </ac:picMkLst>
        </pc:picChg>
        <pc:picChg chg="del">
          <ac:chgData name="Hp Unit" userId="86ec350514542ee1" providerId="LiveId" clId="{864225D2-7D54-4CD2-AD68-F226649A2FFD}" dt="2024-02-19T17:54:04.397" v="463" actId="478"/>
          <ac:picMkLst>
            <pc:docMk/>
            <pc:sldMk cId="1760735925" sldId="272"/>
            <ac:picMk id="11" creationId="{986949B2-C104-A3C1-B50A-F94044C80AD9}"/>
          </ac:picMkLst>
        </pc:picChg>
        <pc:picChg chg="del">
          <ac:chgData name="Hp Unit" userId="86ec350514542ee1" providerId="LiveId" clId="{864225D2-7D54-4CD2-AD68-F226649A2FFD}" dt="2024-02-19T17:54:00.340" v="460" actId="478"/>
          <ac:picMkLst>
            <pc:docMk/>
            <pc:sldMk cId="1760735925" sldId="272"/>
            <ac:picMk id="13" creationId="{5A9E2FD1-ED05-F439-22DB-110FE1F67435}"/>
          </ac:picMkLst>
        </pc:picChg>
        <pc:picChg chg="del">
          <ac:chgData name="Hp Unit" userId="86ec350514542ee1" providerId="LiveId" clId="{864225D2-7D54-4CD2-AD68-F226649A2FFD}" dt="2024-02-19T17:54:01.713" v="461" actId="478"/>
          <ac:picMkLst>
            <pc:docMk/>
            <pc:sldMk cId="1760735925" sldId="272"/>
            <ac:picMk id="15" creationId="{EA0E3730-611B-85E5-83CD-2F0825CFFD5A}"/>
          </ac:picMkLst>
        </pc:picChg>
        <pc:picChg chg="mod">
          <ac:chgData name="Hp Unit" userId="86ec350514542ee1" providerId="LiveId" clId="{864225D2-7D54-4CD2-AD68-F226649A2FFD}" dt="2024-02-19T17:54:23.137" v="477" actId="1076"/>
          <ac:picMkLst>
            <pc:docMk/>
            <pc:sldMk cId="1760735925" sldId="272"/>
            <ac:picMk id="18" creationId="{140B63BE-1329-966E-12C5-844225FAEDAF}"/>
          </ac:picMkLst>
        </pc:picChg>
      </pc:sldChg>
      <pc:sldChg chg="delSp modSp add mod modNotesTx">
        <pc:chgData name="Hp Unit" userId="86ec350514542ee1" providerId="LiveId" clId="{864225D2-7D54-4CD2-AD68-F226649A2FFD}" dt="2024-02-20T11:39:08.544" v="725" actId="12"/>
        <pc:sldMkLst>
          <pc:docMk/>
          <pc:sldMk cId="3897684692" sldId="273"/>
        </pc:sldMkLst>
        <pc:spChg chg="mod">
          <ac:chgData name="Hp Unit" userId="86ec350514542ee1" providerId="LiveId" clId="{864225D2-7D54-4CD2-AD68-F226649A2FFD}" dt="2024-02-19T17:54:38.051" v="500" actId="20577"/>
          <ac:spMkLst>
            <pc:docMk/>
            <pc:sldMk cId="3897684692" sldId="273"/>
            <ac:spMk id="27" creationId="{E7CA6902-008A-6131-323A-6C548B8754BC}"/>
          </ac:spMkLst>
        </pc:spChg>
        <pc:picChg chg="mod">
          <ac:chgData name="Hp Unit" userId="86ec350514542ee1" providerId="LiveId" clId="{864225D2-7D54-4CD2-AD68-F226649A2FFD}" dt="2024-02-19T17:54:55.901" v="506" actId="1076"/>
          <ac:picMkLst>
            <pc:docMk/>
            <pc:sldMk cId="3897684692" sldId="273"/>
            <ac:picMk id="9" creationId="{3CEF1373-0D70-2411-92FF-97164F533885}"/>
          </ac:picMkLst>
        </pc:picChg>
        <pc:picChg chg="del">
          <ac:chgData name="Hp Unit" userId="86ec350514542ee1" providerId="LiveId" clId="{864225D2-7D54-4CD2-AD68-F226649A2FFD}" dt="2024-02-19T17:54:45.261" v="504" actId="478"/>
          <ac:picMkLst>
            <pc:docMk/>
            <pc:sldMk cId="3897684692" sldId="273"/>
            <ac:picMk id="11" creationId="{F6501DAD-625B-39FF-6C80-1A3689861A5E}"/>
          </ac:picMkLst>
        </pc:picChg>
        <pc:picChg chg="del">
          <ac:chgData name="Hp Unit" userId="86ec350514542ee1" providerId="LiveId" clId="{864225D2-7D54-4CD2-AD68-F226649A2FFD}" dt="2024-02-19T17:54:40.507" v="501" actId="478"/>
          <ac:picMkLst>
            <pc:docMk/>
            <pc:sldMk cId="3897684692" sldId="273"/>
            <ac:picMk id="13" creationId="{A45B3DAA-21D9-CCD6-7295-E6F9141BC3D8}"/>
          </ac:picMkLst>
        </pc:picChg>
        <pc:picChg chg="del">
          <ac:chgData name="Hp Unit" userId="86ec350514542ee1" providerId="LiveId" clId="{864225D2-7D54-4CD2-AD68-F226649A2FFD}" dt="2024-02-19T17:54:41.854" v="502" actId="478"/>
          <ac:picMkLst>
            <pc:docMk/>
            <pc:sldMk cId="3897684692" sldId="273"/>
            <ac:picMk id="15" creationId="{F3ED3E01-F5B0-EBC4-219B-B57DCDE5C3E4}"/>
          </ac:picMkLst>
        </pc:picChg>
        <pc:picChg chg="del">
          <ac:chgData name="Hp Unit" userId="86ec350514542ee1" providerId="LiveId" clId="{864225D2-7D54-4CD2-AD68-F226649A2FFD}" dt="2024-02-19T17:54:43.678" v="503" actId="478"/>
          <ac:picMkLst>
            <pc:docMk/>
            <pc:sldMk cId="3897684692" sldId="273"/>
            <ac:picMk id="18" creationId="{BEF2A6A4-ECDD-410B-88EB-0597CFB268EB}"/>
          </ac:picMkLst>
        </pc:picChg>
      </pc:sldChg>
      <pc:sldChg chg="delSp modSp add mod modNotesTx">
        <pc:chgData name="Hp Unit" userId="86ec350514542ee1" providerId="LiveId" clId="{864225D2-7D54-4CD2-AD68-F226649A2FFD}" dt="2024-02-20T11:39:25.537" v="729" actId="12"/>
        <pc:sldMkLst>
          <pc:docMk/>
          <pc:sldMk cId="3496001901" sldId="274"/>
        </pc:sldMkLst>
        <pc:spChg chg="mod">
          <ac:chgData name="Hp Unit" userId="86ec350514542ee1" providerId="LiveId" clId="{864225D2-7D54-4CD2-AD68-F226649A2FFD}" dt="2024-02-19T17:55:11.759" v="532" actId="20577"/>
          <ac:spMkLst>
            <pc:docMk/>
            <pc:sldMk cId="3496001901" sldId="274"/>
            <ac:spMk id="27" creationId="{50A0E1B3-00E5-53AB-8213-176047C89094}"/>
          </ac:spMkLst>
        </pc:spChg>
        <pc:picChg chg="del">
          <ac:chgData name="Hp Unit" userId="86ec350514542ee1" providerId="LiveId" clId="{864225D2-7D54-4CD2-AD68-F226649A2FFD}" dt="2024-02-19T17:55:13.652" v="533" actId="478"/>
          <ac:picMkLst>
            <pc:docMk/>
            <pc:sldMk cId="3496001901" sldId="274"/>
            <ac:picMk id="9" creationId="{4DAB25A0-F57E-8247-5908-97C490A4B709}"/>
          </ac:picMkLst>
        </pc:picChg>
        <pc:picChg chg="mod">
          <ac:chgData name="Hp Unit" userId="86ec350514542ee1" providerId="LiveId" clId="{864225D2-7D54-4CD2-AD68-F226649A2FFD}" dt="2024-02-19T17:55:27.125" v="538" actId="1076"/>
          <ac:picMkLst>
            <pc:docMk/>
            <pc:sldMk cId="3496001901" sldId="274"/>
            <ac:picMk id="11" creationId="{47CB9DBC-51A4-4200-C060-2441C637C66B}"/>
          </ac:picMkLst>
        </pc:picChg>
        <pc:picChg chg="del">
          <ac:chgData name="Hp Unit" userId="86ec350514542ee1" providerId="LiveId" clId="{864225D2-7D54-4CD2-AD68-F226649A2FFD}" dt="2024-02-19T17:55:15.099" v="534" actId="478"/>
          <ac:picMkLst>
            <pc:docMk/>
            <pc:sldMk cId="3496001901" sldId="274"/>
            <ac:picMk id="13" creationId="{6A7B026E-53D8-E464-D9E3-1EDC2D70C5A2}"/>
          </ac:picMkLst>
        </pc:picChg>
        <pc:picChg chg="del">
          <ac:chgData name="Hp Unit" userId="86ec350514542ee1" providerId="LiveId" clId="{864225D2-7D54-4CD2-AD68-F226649A2FFD}" dt="2024-02-19T17:55:16.606" v="535" actId="478"/>
          <ac:picMkLst>
            <pc:docMk/>
            <pc:sldMk cId="3496001901" sldId="274"/>
            <ac:picMk id="15" creationId="{569D9103-5787-8B47-929B-71142B804D00}"/>
          </ac:picMkLst>
        </pc:picChg>
        <pc:picChg chg="del">
          <ac:chgData name="Hp Unit" userId="86ec350514542ee1" providerId="LiveId" clId="{864225D2-7D54-4CD2-AD68-F226649A2FFD}" dt="2024-02-19T17:55:17.984" v="536" actId="478"/>
          <ac:picMkLst>
            <pc:docMk/>
            <pc:sldMk cId="3496001901" sldId="274"/>
            <ac:picMk id="18" creationId="{8B825288-B31C-C5B9-5F45-465708A38E7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1AA24-7C05-49D6-B74C-D72A4C67AC02}" type="datetimeFigureOut">
              <a:rPr lang="en-US" smtClean="0"/>
              <a:t>3/11/2024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F3482F-FE69-4DA5-BE63-FC06260938C5}" type="slidenum">
              <a:rPr lang="en-US" smtClean="0"/>
              <a:t>‹#›</a:t>
            </a:fld>
            <a:endParaRPr lang="en-US"/>
          </a:p>
        </p:txBody>
      </p:sp>
    </p:spTree>
    <p:extLst>
      <p:ext uri="{BB962C8B-B14F-4D97-AF65-F5344CB8AC3E}">
        <p14:creationId xmlns:p14="http://schemas.microsoft.com/office/powerpoint/2010/main" val="1011963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(3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Groet leerders. Laat leerders toe om te gaan sit en hul leermateriaal gereed te kry.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om soveel verskille en ooreenkomste tussen die </a:t>
            </a:r>
            <a:r>
              <a:rPr lang="af-ZA" sz="1800" dirty="0" err="1">
                <a:solidFill>
                  <a:srgbClr val="000000"/>
                </a:solidFill>
                <a:effectLst/>
                <a:latin typeface="Calibri" panose="020F0502020204030204" pitchFamily="34" charset="0"/>
                <a:ea typeface="Arial" panose="020B0604020202020204" pitchFamily="34" charset="0"/>
                <a:cs typeface="Noto Sans Symbols"/>
              </a:rPr>
              <a:t>NSS</a:t>
            </a:r>
            <a:r>
              <a:rPr lang="af-ZA" sz="1800" dirty="0">
                <a:solidFill>
                  <a:srgbClr val="000000"/>
                </a:solidFill>
                <a:effectLst/>
                <a:latin typeface="Calibri" panose="020F0502020204030204" pitchFamily="34" charset="0"/>
                <a:ea typeface="Arial" panose="020B0604020202020204" pitchFamily="34" charset="0"/>
                <a:cs typeface="Noto Sans Symbols"/>
              </a:rPr>
              <a:t> en </a:t>
            </a:r>
            <a:r>
              <a:rPr lang="af-ZA" sz="1800" dirty="0" err="1">
                <a:solidFill>
                  <a:srgbClr val="000000"/>
                </a:solidFill>
                <a:effectLst/>
                <a:latin typeface="Calibri" panose="020F0502020204030204" pitchFamily="34" charset="0"/>
                <a:ea typeface="Arial" panose="020B0604020202020204" pitchFamily="34" charset="0"/>
                <a:cs typeface="Noto Sans Symbols"/>
              </a:rPr>
              <a:t>NSB</a:t>
            </a:r>
            <a:r>
              <a:rPr lang="af-ZA" sz="1800" dirty="0">
                <a:solidFill>
                  <a:srgbClr val="000000"/>
                </a:solidFill>
                <a:effectLst/>
                <a:latin typeface="Calibri" panose="020F0502020204030204" pitchFamily="34" charset="0"/>
                <a:ea typeface="Arial" panose="020B0604020202020204" pitchFamily="34" charset="0"/>
                <a:cs typeface="Noto Sans Symbols"/>
              </a:rPr>
              <a:t> te herroep as wat hulle uit die vorige les kan onthou.</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Sê vir leerders dat vandag se les op die implikasies van die keuse tussen </a:t>
            </a:r>
            <a:r>
              <a:rPr lang="af-ZA" sz="1800" dirty="0" err="1">
                <a:solidFill>
                  <a:srgbClr val="000000"/>
                </a:solidFill>
                <a:effectLst/>
                <a:latin typeface="Calibri" panose="020F0502020204030204" pitchFamily="34" charset="0"/>
                <a:ea typeface="Arial" panose="020B0604020202020204" pitchFamily="34" charset="0"/>
                <a:cs typeface="Noto Sans Symbols"/>
              </a:rPr>
              <a:t>NSS</a:t>
            </a:r>
            <a:r>
              <a:rPr lang="af-ZA" sz="1800" dirty="0">
                <a:solidFill>
                  <a:srgbClr val="000000"/>
                </a:solidFill>
                <a:effectLst/>
                <a:latin typeface="Calibri" panose="020F0502020204030204" pitchFamily="34" charset="0"/>
                <a:ea typeface="Arial" panose="020B0604020202020204" pitchFamily="34" charset="0"/>
                <a:cs typeface="Noto Sans Symbols"/>
              </a:rPr>
              <a:t> en </a:t>
            </a:r>
            <a:r>
              <a:rPr lang="af-ZA" sz="1800" dirty="0" err="1">
                <a:solidFill>
                  <a:srgbClr val="000000"/>
                </a:solidFill>
                <a:effectLst/>
                <a:latin typeface="Calibri" panose="020F0502020204030204" pitchFamily="34" charset="0"/>
                <a:ea typeface="Arial" panose="020B0604020202020204" pitchFamily="34" charset="0"/>
                <a:cs typeface="Noto Sans Symbols"/>
              </a:rPr>
              <a:t>NSB</a:t>
            </a:r>
            <a:r>
              <a:rPr lang="af-ZA" sz="1800" dirty="0">
                <a:solidFill>
                  <a:srgbClr val="000000"/>
                </a:solidFill>
                <a:effectLst/>
                <a:latin typeface="Calibri" panose="020F0502020204030204" pitchFamily="34" charset="0"/>
                <a:ea typeface="Arial" panose="020B0604020202020204" pitchFamily="34" charset="0"/>
                <a:cs typeface="Noto Sans Symbols"/>
              </a:rPr>
              <a:t> sal fokus.</a:t>
            </a:r>
            <a:endParaRPr lang="en-US" sz="1800" dirty="0">
              <a:effectLst/>
              <a:latin typeface="Noto Sans Symbols"/>
              <a:ea typeface="Noto Sans Symbols"/>
              <a:cs typeface="Noto Sans Symbols"/>
            </a:endParaRPr>
          </a:p>
          <a:p>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1</a:t>
            </a:fld>
            <a:endParaRPr lang="en-US"/>
          </a:p>
        </p:txBody>
      </p:sp>
    </p:spTree>
    <p:extLst>
      <p:ext uri="{BB962C8B-B14F-4D97-AF65-F5344CB8AC3E}">
        <p14:creationId xmlns:p14="http://schemas.microsoft.com/office/powerpoint/2010/main" val="2469410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Klasbespreking</a:t>
            </a:r>
            <a:r>
              <a:rPr lang="en-GB" dirty="0"/>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285750" indent="-285750">
              <a:buFont typeface="Arial" panose="020B0604020202020204" pitchFamily="34" charset="0"/>
              <a:buChar char="•"/>
            </a:pPr>
            <a:r>
              <a:rPr lang="af-ZA" sz="1800" b="1" dirty="0">
                <a:effectLst/>
                <a:latin typeface="Calibri" panose="020F0502020204030204" pitchFamily="34" charset="0"/>
                <a:ea typeface="Times New Roman" panose="02020603050405020304" pitchFamily="18" charset="0"/>
              </a:rPr>
              <a:t>Persoonlike omstandighede:</a:t>
            </a:r>
            <a:r>
              <a:rPr lang="af-ZA" sz="1800" dirty="0">
                <a:effectLst/>
                <a:latin typeface="Calibri" panose="020F0502020204030204" pitchFamily="34" charset="0"/>
                <a:ea typeface="Times New Roman" panose="02020603050405020304" pitchFamily="18" charset="0"/>
              </a:rPr>
              <a:t> Neem jou persoonlike omstandighede in ag. Oorweeg faktore soos jou finansiële situasie, nabyheid van </a:t>
            </a:r>
            <a:r>
              <a:rPr lang="af-ZA" sz="1800" dirty="0" err="1">
                <a:effectLst/>
                <a:latin typeface="Calibri" panose="020F0502020204030204" pitchFamily="34" charset="0"/>
                <a:ea typeface="Times New Roman" panose="02020603050405020304" pitchFamily="18" charset="0"/>
              </a:rPr>
              <a:t>leerinstellings</a:t>
            </a:r>
            <a:r>
              <a:rPr lang="af-ZA" sz="1800" dirty="0">
                <a:effectLst/>
                <a:latin typeface="Calibri" panose="020F0502020204030204" pitchFamily="34" charset="0"/>
                <a:ea typeface="Times New Roman" panose="02020603050405020304" pitchFamily="18" charset="0"/>
              </a:rPr>
              <a:t>, gesinsverpligtinge en persoonlike belange wanneer jy jou besluit neem. Kies die opsie wat jou individuele behoeftes en doelstellings die beste sal ondersteun.</a:t>
            </a:r>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10</a:t>
            </a:fld>
            <a:endParaRPr lang="en-US"/>
          </a:p>
        </p:txBody>
      </p:sp>
    </p:spTree>
    <p:extLst>
      <p:ext uri="{BB962C8B-B14F-4D97-AF65-F5344CB8AC3E}">
        <p14:creationId xmlns:p14="http://schemas.microsoft.com/office/powerpoint/2010/main" val="1467197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(10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voltooi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om hulle begrip van wat pas geleer is, te toets.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toe om terugvoer te gee en antwoorde na te gaan. Antwoorde is 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beskikbaar.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930809-FB8B-472C-B95C-64A765D3C5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9566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3A3A4-EBBF-98FC-7D72-30217E420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0620-0641-BE67-A3EA-CAA3A4A3B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05BD6B-8F5E-BC04-23B3-C8825D120B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err="1"/>
              <a:t>Refleksie</a:t>
            </a:r>
            <a:r>
              <a:rPr lang="en-GB" dirty="0"/>
              <a:t> (8 min)</a:t>
            </a:r>
            <a:endParaRPr lang="en-US" dirty="0"/>
          </a:p>
          <a:p>
            <a:pPr marL="0" indent="0">
              <a:buFont typeface="Arial" panose="020B0604020202020204" pitchFamily="34" charset="0"/>
              <a:buNone/>
            </a:pPr>
            <a:endParaRPr lang="en-US"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Sluit die les af, en vra leerders om na te dink oor wat hulle in hierdie les geleer het.</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Vir hierdie </a:t>
            </a:r>
            <a:r>
              <a:rPr lang="af-ZA" sz="1800" dirty="0" err="1">
                <a:solidFill>
                  <a:srgbClr val="000000"/>
                </a:solidFill>
                <a:effectLst/>
                <a:latin typeface="Calibri" panose="020F0502020204030204" pitchFamily="34" charset="0"/>
                <a:ea typeface="Arial" panose="020B0604020202020204" pitchFamily="34" charset="0"/>
                <a:cs typeface="Noto Sans Symbols"/>
              </a:rPr>
              <a:t>refleksieaktiwiteit</a:t>
            </a:r>
            <a:r>
              <a:rPr lang="af-ZA" sz="1800" dirty="0">
                <a:solidFill>
                  <a:srgbClr val="000000"/>
                </a:solidFill>
                <a:effectLst/>
                <a:latin typeface="Calibri" panose="020F0502020204030204" pitchFamily="34" charset="0"/>
                <a:ea typeface="Arial" panose="020B0604020202020204" pitchFamily="34" charset="0"/>
                <a:cs typeface="Noto Sans Symbols"/>
              </a:rPr>
              <a:t> sal leerders besin oor die persoonlike faktore wat bespreek is: toekomsplanne, leerstyl, loopbaandoelwitte, </a:t>
            </a:r>
            <a:r>
              <a:rPr lang="af-ZA" sz="1800" dirty="0" err="1">
                <a:solidFill>
                  <a:srgbClr val="000000"/>
                </a:solidFill>
                <a:effectLst/>
                <a:latin typeface="Calibri" panose="020F0502020204030204" pitchFamily="34" charset="0"/>
                <a:ea typeface="Arial" panose="020B0604020202020204" pitchFamily="34" charset="0"/>
                <a:cs typeface="Noto Sans Symbols"/>
              </a:rPr>
              <a:t>langtermyngeleenthede</a:t>
            </a:r>
            <a:r>
              <a:rPr lang="af-ZA" sz="1800" dirty="0">
                <a:solidFill>
                  <a:srgbClr val="000000"/>
                </a:solidFill>
                <a:effectLst/>
                <a:latin typeface="Calibri" panose="020F0502020204030204" pitchFamily="34" charset="0"/>
                <a:ea typeface="Arial" panose="020B0604020202020204" pitchFamily="34" charset="0"/>
                <a:cs typeface="Noto Sans Symbols"/>
              </a:rPr>
              <a:t> en persoonlike omstandighede.</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voltooi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FF0000"/>
                </a:solidFill>
                <a:effectLst/>
                <a:latin typeface="Calibri" panose="020F0502020204030204" pitchFamily="34" charset="0"/>
                <a:ea typeface="Arial" panose="020B0604020202020204" pitchFamily="34" charset="0"/>
                <a:cs typeface="Noto Sans Symbols"/>
              </a:rPr>
              <a:t>Nota aan onderwyser</a:t>
            </a:r>
            <a:r>
              <a:rPr lang="af-ZA" sz="1800" dirty="0">
                <a:solidFill>
                  <a:srgbClr val="000000"/>
                </a:solidFill>
                <a:effectLst/>
                <a:latin typeface="Calibri" panose="020F0502020204030204" pitchFamily="34" charset="0"/>
                <a:ea typeface="Arial" panose="020B0604020202020204" pitchFamily="34" charset="0"/>
                <a:cs typeface="Noto Sans Symbols"/>
              </a:rPr>
              <a:t>: Laat leerders asseblief toe om digitale toestelle te gebruik om navorsing te doen indien u skoolbeleid dit toelaat. Indien nie, moedig leerders aan om die vrae na die beste van hul vermoë te voltooi en dan ekstra navorsing by die huis te doen.</a:t>
            </a:r>
            <a:endParaRPr lang="en-US" sz="180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1F7455D7-213F-58F3-453A-3D5D44D0E974}"/>
              </a:ext>
            </a:extLst>
          </p:cNvPr>
          <p:cNvSpPr>
            <a:spLocks noGrp="1"/>
          </p:cNvSpPr>
          <p:nvPr>
            <p:ph type="sldNum" sz="quarter" idx="5"/>
          </p:nvPr>
        </p:nvSpPr>
        <p:spPr/>
        <p:txBody>
          <a:bodyPr/>
          <a:lstStyle/>
          <a:p>
            <a:fld id="{07F3482F-FE69-4DA5-BE63-FC06260938C5}" type="slidenum">
              <a:rPr lang="en-US" smtClean="0"/>
              <a:t>12</a:t>
            </a:fld>
            <a:endParaRPr lang="en-US"/>
          </a:p>
        </p:txBody>
      </p:sp>
    </p:spTree>
    <p:extLst>
      <p:ext uri="{BB962C8B-B14F-4D97-AF65-F5344CB8AC3E}">
        <p14:creationId xmlns:p14="http://schemas.microsoft.com/office/powerpoint/2010/main" val="3980711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(2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Deel die </a:t>
            </a:r>
            <a:r>
              <a:rPr lang="af-ZA" sz="1200" dirty="0" err="1">
                <a:solidFill>
                  <a:srgbClr val="000000"/>
                </a:solidFill>
                <a:effectLst/>
                <a:latin typeface="Calibri" panose="020F0502020204030204" pitchFamily="34" charset="0"/>
                <a:ea typeface="Arial" panose="020B0604020202020204" pitchFamily="34" charset="0"/>
                <a:cs typeface="Noto Sans Symbols"/>
              </a:rPr>
              <a:t>lesdoelwitte</a:t>
            </a:r>
            <a:r>
              <a:rPr lang="af-ZA" sz="1200" dirty="0">
                <a:solidFill>
                  <a:srgbClr val="000000"/>
                </a:solidFill>
                <a:effectLst/>
                <a:latin typeface="Calibri" panose="020F0502020204030204" pitchFamily="34" charset="0"/>
                <a:ea typeface="Arial" panose="020B0604020202020204" pitchFamily="34" charset="0"/>
                <a:cs typeface="Noto Sans Symbols"/>
              </a:rPr>
              <a:t> met leerders:</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Ontdek die implikasies van keuses: Keuse tussen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NSS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NSB</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07F3482F-FE69-4DA5-BE63-FC06260938C5}" type="slidenum">
              <a:rPr lang="en-US" smtClean="0"/>
              <a:t>2</a:t>
            </a:fld>
            <a:endParaRPr lang="en-US"/>
          </a:p>
        </p:txBody>
      </p:sp>
    </p:spTree>
    <p:extLst>
      <p:ext uri="{BB962C8B-B14F-4D97-AF65-F5344CB8AC3E}">
        <p14:creationId xmlns:p14="http://schemas.microsoft.com/office/powerpoint/2010/main" val="1573527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(2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Ongeag leerders se keuse, moet hulle besef dat hulle steeds 'n sekere vlak van akademiese prestasie vir beide die </a:t>
            </a:r>
            <a:r>
              <a:rPr lang="af-ZA" sz="1800" dirty="0" err="1">
                <a:solidFill>
                  <a:srgbClr val="000000"/>
                </a:solidFill>
                <a:effectLst/>
                <a:latin typeface="Calibri" panose="020F0502020204030204" pitchFamily="34" charset="0"/>
                <a:ea typeface="Arial" panose="020B0604020202020204" pitchFamily="34" charset="0"/>
                <a:cs typeface="Noto Sans Symbols"/>
              </a:rPr>
              <a:t>NSS</a:t>
            </a:r>
            <a:r>
              <a:rPr lang="af-ZA" sz="1800" dirty="0">
                <a:solidFill>
                  <a:srgbClr val="000000"/>
                </a:solidFill>
                <a:effectLst/>
                <a:latin typeface="Calibri" panose="020F0502020204030204" pitchFamily="34" charset="0"/>
                <a:ea typeface="Arial" panose="020B0604020202020204" pitchFamily="34" charset="0"/>
                <a:cs typeface="Noto Sans Symbols"/>
              </a:rPr>
              <a:t> en </a:t>
            </a:r>
            <a:r>
              <a:rPr lang="af-ZA" sz="1800" dirty="0" err="1">
                <a:solidFill>
                  <a:srgbClr val="000000"/>
                </a:solidFill>
                <a:effectLst/>
                <a:latin typeface="Calibri" panose="020F0502020204030204" pitchFamily="34" charset="0"/>
                <a:ea typeface="Arial" panose="020B0604020202020204" pitchFamily="34" charset="0"/>
                <a:cs typeface="Noto Sans Symbols"/>
              </a:rPr>
              <a:t>NSB</a:t>
            </a:r>
            <a:r>
              <a:rPr lang="af-ZA" sz="1800" dirty="0">
                <a:solidFill>
                  <a:srgbClr val="000000"/>
                </a:solidFill>
                <a:effectLst/>
                <a:latin typeface="Calibri" panose="020F0502020204030204" pitchFamily="34" charset="0"/>
                <a:ea typeface="Arial" panose="020B0604020202020204" pitchFamily="34" charset="0"/>
                <a:cs typeface="Noto Sans Symbols"/>
              </a:rPr>
              <a:t> sal moet behaal. Verduidelik dat hulle vir beide kwalifikasies vir 7 vakke sal moet registreer.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Gaan deur die tabel op die skyfie wat die vereiste vakke vir elke kwalifikasie aandui. </a:t>
            </a:r>
            <a:r>
              <a:rPr lang="af-ZA" sz="1800" dirty="0">
                <a:effectLst/>
                <a:latin typeface="Calibri" panose="020F0502020204030204" pitchFamily="34" charset="0"/>
                <a:ea typeface="Noto Sans Symbols"/>
                <a:cs typeface="Noto Sans Symbols"/>
              </a:rPr>
              <a:t>Die vakke met 'n regmerkie (</a:t>
            </a:r>
            <a:r>
              <a:rPr lang="af-ZA" sz="1800" dirty="0">
                <a:effectLst/>
                <a:latin typeface="Noto Sans Symbols"/>
                <a:ea typeface="Noto Sans Symbols"/>
                <a:cs typeface="Calibri" panose="020F0502020204030204" pitchFamily="34" charset="0"/>
                <a:sym typeface="Wingdings" panose="05000000000000000000" pitchFamily="2" charset="2"/>
              </a:rPr>
              <a:t></a:t>
            </a:r>
            <a:r>
              <a:rPr lang="af-ZA" sz="1800" dirty="0">
                <a:effectLst/>
                <a:latin typeface="Calibri" panose="020F0502020204030204" pitchFamily="34" charset="0"/>
                <a:ea typeface="Noto Sans Symbols"/>
                <a:cs typeface="Noto Sans Symbols"/>
              </a:rPr>
              <a:t>) is verpligtend.</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3</a:t>
            </a:fld>
            <a:endParaRPr lang="en-US"/>
          </a:p>
        </p:txBody>
      </p:sp>
    </p:spTree>
    <p:extLst>
      <p:ext uri="{BB962C8B-B14F-4D97-AF65-F5344CB8AC3E}">
        <p14:creationId xmlns:p14="http://schemas.microsoft.com/office/powerpoint/2010/main" val="153540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(2 min)</a:t>
            </a:r>
            <a:endParaRPr lang="en-US" dirty="0"/>
          </a:p>
          <a:p>
            <a:endParaRPr lang="en-US"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Gaan deur die tabel op die skyfie wat die slaagvereistes vir elke kwalifikasie verduidelik.</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Beklemtoon dat leerders vir SEWE vakke vir </a:t>
            </a:r>
            <a:r>
              <a:rPr lang="af-ZA" sz="1800" dirty="0" err="1">
                <a:solidFill>
                  <a:srgbClr val="000000"/>
                </a:solidFill>
                <a:effectLst/>
                <a:latin typeface="Calibri" panose="020F0502020204030204" pitchFamily="34" charset="0"/>
                <a:ea typeface="Arial" panose="020B0604020202020204" pitchFamily="34" charset="0"/>
                <a:cs typeface="Noto Sans Symbols"/>
              </a:rPr>
              <a:t>NSS</a:t>
            </a:r>
            <a:r>
              <a:rPr lang="af-ZA" sz="1800" dirty="0">
                <a:solidFill>
                  <a:srgbClr val="000000"/>
                </a:solidFill>
                <a:effectLst/>
                <a:latin typeface="Calibri" panose="020F0502020204030204" pitchFamily="34" charset="0"/>
                <a:ea typeface="Arial" panose="020B0604020202020204" pitchFamily="34" charset="0"/>
                <a:cs typeface="Noto Sans Symbols"/>
              </a:rPr>
              <a:t> moet registreer, maar dat hulle in een onsuksesvol mag wees. </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07F3482F-FE69-4DA5-BE63-FC06260938C5}" type="slidenum">
              <a:rPr lang="en-US" smtClean="0"/>
              <a:t>4</a:t>
            </a:fld>
            <a:endParaRPr lang="en-US"/>
          </a:p>
        </p:txBody>
      </p:sp>
    </p:spTree>
    <p:extLst>
      <p:ext uri="{BB962C8B-B14F-4D97-AF65-F5344CB8AC3E}">
        <p14:creationId xmlns:p14="http://schemas.microsoft.com/office/powerpoint/2010/main" val="614540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(4 min)</a:t>
            </a:r>
            <a:endParaRPr lang="en-US" dirty="0"/>
          </a:p>
          <a:p>
            <a:endParaRPr lang="en-US"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dat beide die </a:t>
            </a:r>
            <a:r>
              <a:rPr lang="af-ZA" sz="1200" dirty="0" err="1">
                <a:solidFill>
                  <a:srgbClr val="000000"/>
                </a:solidFill>
                <a:effectLst/>
                <a:latin typeface="Calibri" panose="020F0502020204030204" pitchFamily="34" charset="0"/>
                <a:ea typeface="Arial" panose="020B0604020202020204" pitchFamily="34" charset="0"/>
                <a:cs typeface="Noto Sans Symbols"/>
              </a:rPr>
              <a:t>NSS</a:t>
            </a:r>
            <a:r>
              <a:rPr lang="af-ZA" sz="1200" dirty="0">
                <a:solidFill>
                  <a:srgbClr val="000000"/>
                </a:solidFill>
                <a:effectLst/>
                <a:latin typeface="Calibri" panose="020F0502020204030204" pitchFamily="34" charset="0"/>
                <a:ea typeface="Arial" panose="020B0604020202020204" pitchFamily="34" charset="0"/>
                <a:cs typeface="Noto Sans Symbols"/>
              </a:rPr>
              <a:t> en </a:t>
            </a:r>
            <a:r>
              <a:rPr lang="af-ZA" sz="1200" dirty="0" err="1">
                <a:solidFill>
                  <a:srgbClr val="000000"/>
                </a:solidFill>
                <a:effectLst/>
                <a:latin typeface="Calibri" panose="020F0502020204030204" pitchFamily="34" charset="0"/>
                <a:ea typeface="Arial" panose="020B0604020202020204" pitchFamily="34" charset="0"/>
                <a:cs typeface="Noto Sans Symbols"/>
              </a:rPr>
              <a:t>NSB</a:t>
            </a:r>
            <a:r>
              <a:rPr lang="af-ZA" sz="1200" dirty="0">
                <a:solidFill>
                  <a:srgbClr val="000000"/>
                </a:solidFill>
                <a:effectLst/>
                <a:latin typeface="Calibri" panose="020F0502020204030204" pitchFamily="34" charset="0"/>
                <a:ea typeface="Arial" panose="020B0604020202020204" pitchFamily="34" charset="0"/>
                <a:cs typeface="Noto Sans Symbols"/>
              </a:rPr>
              <a:t> aan leerders die geleentheid sal bied om hul studie aan </a:t>
            </a:r>
            <a:r>
              <a:rPr lang="af-ZA" sz="1200" dirty="0" err="1">
                <a:solidFill>
                  <a:srgbClr val="000000"/>
                </a:solidFill>
                <a:effectLst/>
                <a:latin typeface="Calibri" panose="020F0502020204030204" pitchFamily="34" charset="0"/>
                <a:ea typeface="Arial" panose="020B0604020202020204" pitchFamily="34" charset="0"/>
                <a:cs typeface="Noto Sans Symbols"/>
              </a:rPr>
              <a:t>hoëronderwysinstellings</a:t>
            </a:r>
            <a:r>
              <a:rPr lang="af-ZA" sz="1200" dirty="0">
                <a:solidFill>
                  <a:srgbClr val="000000"/>
                </a:solidFill>
                <a:effectLst/>
                <a:latin typeface="Calibri" panose="020F0502020204030204" pitchFamily="34" charset="0"/>
                <a:ea typeface="Arial" panose="020B0604020202020204" pitchFamily="34" charset="0"/>
                <a:cs typeface="Noto Sans Symbols"/>
              </a:rPr>
              <a:t> voort te sit.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Beklemtoon die feit dat die verkryging van die </a:t>
            </a:r>
            <a:r>
              <a:rPr lang="af-ZA" sz="1200" dirty="0" err="1">
                <a:solidFill>
                  <a:srgbClr val="000000"/>
                </a:solidFill>
                <a:effectLst/>
                <a:latin typeface="Calibri" panose="020F0502020204030204" pitchFamily="34" charset="0"/>
                <a:ea typeface="Arial" panose="020B0604020202020204" pitchFamily="34" charset="0"/>
                <a:cs typeface="Noto Sans Symbols"/>
              </a:rPr>
              <a:t>NSS</a:t>
            </a:r>
            <a:r>
              <a:rPr lang="af-ZA" sz="1200" dirty="0">
                <a:solidFill>
                  <a:srgbClr val="000000"/>
                </a:solidFill>
                <a:effectLst/>
                <a:latin typeface="Calibri" panose="020F0502020204030204" pitchFamily="34" charset="0"/>
                <a:ea typeface="Arial" panose="020B0604020202020204" pitchFamily="34" charset="0"/>
                <a:cs typeface="Noto Sans Symbols"/>
              </a:rPr>
              <a:t> nie outomatiese toelating tot universiteite verleen nie.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Daar is verskillende kwalifikasies waarvoor jy kan aansoek doen, afhangende van jou uitslae. Elke instelling het ook sy eie toelatingsvereistes waaraan jy moet voldoen.</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die verskillende tipes </a:t>
            </a:r>
            <a:r>
              <a:rPr lang="af-ZA" sz="1200" dirty="0" err="1">
                <a:solidFill>
                  <a:srgbClr val="000000"/>
                </a:solidFill>
                <a:effectLst/>
                <a:latin typeface="Calibri" panose="020F0502020204030204" pitchFamily="34" charset="0"/>
                <a:ea typeface="Arial" panose="020B0604020202020204" pitchFamily="34" charset="0"/>
                <a:cs typeface="Noto Sans Symbols"/>
              </a:rPr>
              <a:t>hoëronderwysinstellings</a:t>
            </a:r>
            <a:r>
              <a:rPr lang="af-ZA" sz="1200" dirty="0">
                <a:solidFill>
                  <a:srgbClr val="000000"/>
                </a:solidFill>
                <a:effectLst/>
                <a:latin typeface="Calibri" panose="020F0502020204030204" pitchFamily="34" charset="0"/>
                <a:ea typeface="Arial" panose="020B0604020202020204" pitchFamily="34" charset="0"/>
                <a:cs typeface="Noto Sans Symbols"/>
              </a:rPr>
              <a:t> waarby hulle met hul </a:t>
            </a:r>
            <a:r>
              <a:rPr lang="af-ZA" sz="1200" dirty="0" err="1">
                <a:solidFill>
                  <a:srgbClr val="000000"/>
                </a:solidFill>
                <a:effectLst/>
                <a:latin typeface="Calibri" panose="020F0502020204030204" pitchFamily="34" charset="0"/>
                <a:ea typeface="Arial" panose="020B0604020202020204" pitchFamily="34" charset="0"/>
                <a:cs typeface="Noto Sans Symbols"/>
              </a:rPr>
              <a:t>NSS</a:t>
            </a:r>
            <a:r>
              <a:rPr lang="af-ZA" sz="1200" dirty="0">
                <a:solidFill>
                  <a:srgbClr val="000000"/>
                </a:solidFill>
                <a:effectLst/>
                <a:latin typeface="Calibri" panose="020F0502020204030204" pitchFamily="34" charset="0"/>
                <a:ea typeface="Arial" panose="020B0604020202020204" pitchFamily="34" charset="0"/>
                <a:cs typeface="Noto Sans Symbols"/>
              </a:rPr>
              <a:t>-uitslae kan aansoek doen.</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Slaag op Baccalaureusgraad-vlak: Universiteit; Universiteit van Tegnologie (Technikon);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TBOO</a:t>
            </a:r>
            <a:r>
              <a:rPr lang="af-ZA" sz="1200" dirty="0">
                <a:effectLst/>
                <a:latin typeface="Calibri" panose="020F0502020204030204" pitchFamily="34" charset="0"/>
                <a:ea typeface="Courier New" panose="02070309020205020404" pitchFamily="49" charset="0"/>
                <a:cs typeface="Courier New" panose="02070309020205020404" pitchFamily="49" charset="0"/>
              </a:rPr>
              <a:t>-Kollege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Slaag op Nasionale Diploma-vlak: Universiteit van Tegnologie;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TBOO</a:t>
            </a:r>
            <a:r>
              <a:rPr lang="af-ZA" sz="1200" dirty="0">
                <a:effectLst/>
                <a:latin typeface="Calibri" panose="020F0502020204030204" pitchFamily="34" charset="0"/>
                <a:ea typeface="Courier New" panose="02070309020205020404" pitchFamily="49" charset="0"/>
                <a:cs typeface="Courier New" panose="02070309020205020404" pitchFamily="49" charset="0"/>
              </a:rPr>
              <a:t>-Kollege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Slaag op Hoër Sertifikaat-vlak: </a:t>
            </a:r>
            <a:r>
              <a:rPr lang="af-ZA" sz="1200" b="1" i="1" dirty="0" err="1">
                <a:effectLst/>
                <a:latin typeface="Calibri" panose="020F0502020204030204" pitchFamily="34" charset="0"/>
                <a:ea typeface="Courier New" panose="02070309020205020404" pitchFamily="49" charset="0"/>
                <a:cs typeface="Courier New" panose="02070309020205020404" pitchFamily="49" charset="0"/>
              </a:rPr>
              <a:t>NATED</a:t>
            </a:r>
            <a:r>
              <a:rPr lang="af-ZA" sz="1200" b="1" dirty="0">
                <a:effectLst/>
                <a:latin typeface="Calibri" panose="020F0502020204030204" pitchFamily="34" charset="0"/>
                <a:ea typeface="Courier New" panose="02070309020205020404" pitchFamily="49" charset="0"/>
                <a:cs typeface="Courier New" panose="02070309020205020404" pitchFamily="49" charset="0"/>
              </a:rPr>
              <a:t>-kwalifikasie</a:t>
            </a:r>
            <a:r>
              <a:rPr lang="af-ZA" sz="1200" dirty="0">
                <a:effectLst/>
                <a:latin typeface="Calibri" panose="020F0502020204030204" pitchFamily="34" charset="0"/>
                <a:ea typeface="Courier New" panose="02070309020205020404" pitchFamily="49" charset="0"/>
                <a:cs typeface="Courier New" panose="02070309020205020404" pitchFamily="49" charset="0"/>
              </a:rPr>
              <a:t> by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TBOO</a:t>
            </a:r>
            <a:r>
              <a:rPr lang="af-ZA" sz="1200" dirty="0">
                <a:effectLst/>
                <a:latin typeface="Calibri" panose="020F0502020204030204" pitchFamily="34" charset="0"/>
                <a:ea typeface="Courier New" panose="02070309020205020404" pitchFamily="49" charset="0"/>
                <a:cs typeface="Courier New" panose="02070309020205020404" pitchFamily="49" charset="0"/>
              </a:rPr>
              <a:t>-kolleges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Neem 'n oomblik om te verduidelik wat 'n </a:t>
            </a:r>
            <a:r>
              <a:rPr lang="af-ZA" sz="1200" dirty="0" err="1">
                <a:solidFill>
                  <a:srgbClr val="000000"/>
                </a:solidFill>
                <a:effectLst/>
                <a:latin typeface="Calibri" panose="020F0502020204030204" pitchFamily="34" charset="0"/>
                <a:ea typeface="Arial" panose="020B0604020202020204" pitchFamily="34" charset="0"/>
                <a:cs typeface="Noto Sans Symbols"/>
              </a:rPr>
              <a:t>NATED</a:t>
            </a:r>
            <a:r>
              <a:rPr lang="af-ZA" sz="1200" dirty="0">
                <a:solidFill>
                  <a:srgbClr val="000000"/>
                </a:solidFill>
                <a:effectLst/>
                <a:latin typeface="Calibri" panose="020F0502020204030204" pitchFamily="34" charset="0"/>
                <a:ea typeface="Arial" panose="020B0604020202020204" pitchFamily="34" charset="0"/>
                <a:cs typeface="Noto Sans Symbols"/>
              </a:rPr>
              <a:t>-kwalifikasie is.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Nasionale Geakkrediteerde Tegniese Onderwys Diploma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NATED</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)-kursusse bestaan uit 18 maande teoretiese studie by kolleges en 18 maande relevante praktiese toepassing in die werkplek.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Noto Sans Symbols"/>
                <a:cs typeface="Noto Sans Symbols"/>
              </a:rPr>
              <a:t>Verduidelik dat die </a:t>
            </a:r>
            <a:r>
              <a:rPr lang="af-ZA" sz="1200" dirty="0" err="1">
                <a:solidFill>
                  <a:srgbClr val="000000"/>
                </a:solidFill>
                <a:effectLst/>
                <a:latin typeface="Calibri" panose="020F0502020204030204" pitchFamily="34" charset="0"/>
                <a:ea typeface="Noto Sans Symbols"/>
                <a:cs typeface="Noto Sans Symbols"/>
              </a:rPr>
              <a:t>NSB</a:t>
            </a:r>
            <a:r>
              <a:rPr lang="af-ZA" sz="1200" dirty="0">
                <a:solidFill>
                  <a:srgbClr val="000000"/>
                </a:solidFill>
                <a:effectLst/>
                <a:latin typeface="Calibri" panose="020F0502020204030204" pitchFamily="34" charset="0"/>
                <a:ea typeface="Noto Sans Symbols"/>
                <a:cs typeface="Noto Sans Symbols"/>
              </a:rPr>
              <a:t> jou ook toegang tot verdere opleiding kan gee: Sodra jy jou </a:t>
            </a:r>
            <a:r>
              <a:rPr lang="af-ZA" sz="1200" dirty="0" err="1">
                <a:solidFill>
                  <a:srgbClr val="000000"/>
                </a:solidFill>
                <a:effectLst/>
                <a:latin typeface="Calibri" panose="020F0502020204030204" pitchFamily="34" charset="0"/>
                <a:ea typeface="Noto Sans Symbols"/>
                <a:cs typeface="Noto Sans Symbols"/>
              </a:rPr>
              <a:t>NSB</a:t>
            </a:r>
            <a:r>
              <a:rPr lang="af-ZA" sz="1200" dirty="0">
                <a:solidFill>
                  <a:srgbClr val="000000"/>
                </a:solidFill>
                <a:effectLst/>
                <a:latin typeface="Calibri" panose="020F0502020204030204" pitchFamily="34" charset="0"/>
                <a:ea typeface="Noto Sans Symbols"/>
                <a:cs typeface="Noto Sans Symbols"/>
              </a:rPr>
              <a:t> tot en met NKR Vlak 4 voltooi het, is daar drie kwalifikasies waarvoor jy by 'n </a:t>
            </a:r>
            <a:r>
              <a:rPr lang="af-ZA" sz="1200" dirty="0" err="1">
                <a:solidFill>
                  <a:srgbClr val="000000"/>
                </a:solidFill>
                <a:effectLst/>
                <a:latin typeface="Calibri" panose="020F0502020204030204" pitchFamily="34" charset="0"/>
                <a:ea typeface="Noto Sans Symbols"/>
                <a:cs typeface="Noto Sans Symbols"/>
              </a:rPr>
              <a:t>TBOO</a:t>
            </a:r>
            <a:r>
              <a:rPr lang="af-ZA" sz="1200" dirty="0">
                <a:solidFill>
                  <a:srgbClr val="000000"/>
                </a:solidFill>
                <a:effectLst/>
                <a:latin typeface="Calibri" panose="020F0502020204030204" pitchFamily="34" charset="0"/>
                <a:ea typeface="Noto Sans Symbols"/>
                <a:cs typeface="Noto Sans Symbols"/>
              </a:rPr>
              <a:t>-kollege, privaat kollege of universiteit kan aansoek doen (indien jy aan die minimum toelatingsvereistes voldoen). Dit is 'n vereiste om die vorige kwalifikasie te slaag voordat jy na die volgende kwalifikasie kan aan beweeg:</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Hoër Sertifikaat (NKR 5)</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Nasionale Diploma (NKR 6)</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Baccalaureusgraad (NKR 7)</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5</a:t>
            </a:fld>
            <a:endParaRPr lang="en-US"/>
          </a:p>
        </p:txBody>
      </p:sp>
    </p:spTree>
    <p:extLst>
      <p:ext uri="{BB962C8B-B14F-4D97-AF65-F5344CB8AC3E}">
        <p14:creationId xmlns:p14="http://schemas.microsoft.com/office/powerpoint/2010/main" val="294864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Klasbespreking</a:t>
            </a:r>
            <a:r>
              <a:rPr lang="en-GB" dirty="0"/>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Vir die volgende paar skyfies sal u die implikasies vir die keuse tussen die </a:t>
            </a:r>
            <a:r>
              <a:rPr lang="af-ZA" sz="1800" dirty="0" err="1">
                <a:solidFill>
                  <a:srgbClr val="000000"/>
                </a:solidFill>
                <a:effectLst/>
                <a:latin typeface="Calibri" panose="020F0502020204030204" pitchFamily="34" charset="0"/>
                <a:ea typeface="Arial" panose="020B0604020202020204" pitchFamily="34" charset="0"/>
                <a:cs typeface="Noto Sans Symbols"/>
              </a:rPr>
              <a:t>NSS</a:t>
            </a:r>
            <a:r>
              <a:rPr lang="af-ZA" sz="1800" dirty="0">
                <a:solidFill>
                  <a:srgbClr val="000000"/>
                </a:solidFill>
                <a:effectLst/>
                <a:latin typeface="Calibri" panose="020F0502020204030204" pitchFamily="34" charset="0"/>
                <a:ea typeface="Arial" panose="020B0604020202020204" pitchFamily="34" charset="0"/>
                <a:cs typeface="Noto Sans Symbols"/>
              </a:rPr>
              <a:t> en die </a:t>
            </a:r>
            <a:r>
              <a:rPr lang="af-ZA" sz="1800" dirty="0" err="1">
                <a:solidFill>
                  <a:srgbClr val="000000"/>
                </a:solidFill>
                <a:effectLst/>
                <a:latin typeface="Calibri" panose="020F0502020204030204" pitchFamily="34" charset="0"/>
                <a:ea typeface="Arial" panose="020B0604020202020204" pitchFamily="34" charset="0"/>
                <a:cs typeface="Noto Sans Symbols"/>
              </a:rPr>
              <a:t>NSB</a:t>
            </a:r>
            <a:r>
              <a:rPr lang="af-ZA" sz="1800" dirty="0">
                <a:solidFill>
                  <a:srgbClr val="000000"/>
                </a:solidFill>
                <a:effectLst/>
                <a:latin typeface="Calibri" panose="020F0502020204030204" pitchFamily="34" charset="0"/>
                <a:ea typeface="Arial" panose="020B0604020202020204" pitchFamily="34" charset="0"/>
                <a:cs typeface="Noto Sans Symbols"/>
              </a:rPr>
              <a:t> bespreek</a:t>
            </a:r>
            <a:r>
              <a:rPr lang="af-ZA" sz="1800" dirty="0">
                <a:effectLst/>
                <a:latin typeface="Calibri" panose="020F0502020204030204" pitchFamily="34" charset="0"/>
                <a:ea typeface="Noto Sans Symbols"/>
                <a:cs typeface="Noto Sans Symbols"/>
              </a:rPr>
              <a:t>. Voordat u elke faktor bespreek, vra leerders om te sê wat hulle dink die implikasie van daardie spesifieke faktor sal wees.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b="1" dirty="0">
                <a:effectLst/>
                <a:latin typeface="Calibri" panose="020F0502020204030204" pitchFamily="34" charset="0"/>
                <a:ea typeface="Noto Sans Symbols"/>
                <a:cs typeface="Noto Sans Symbols"/>
              </a:rPr>
              <a:t>Toekomsplanne:</a:t>
            </a:r>
            <a:r>
              <a:rPr lang="af-ZA" sz="1800" dirty="0">
                <a:effectLst/>
                <a:latin typeface="Calibri" panose="020F0502020204030204" pitchFamily="34" charset="0"/>
                <a:ea typeface="Noto Sans Symbols"/>
                <a:cs typeface="Noto Sans Symbols"/>
              </a:rPr>
              <a:t> Oorweeg wat jy wil doen nadat jy met skool klaar is. As jy van plan is om universiteit toe te gaan, is die </a:t>
            </a:r>
            <a:r>
              <a:rPr lang="af-ZA" sz="1800" dirty="0" err="1">
                <a:effectLst/>
                <a:latin typeface="Calibri" panose="020F0502020204030204" pitchFamily="34" charset="0"/>
                <a:ea typeface="Noto Sans Symbols"/>
                <a:cs typeface="Noto Sans Symbols"/>
              </a:rPr>
              <a:t>NSS</a:t>
            </a:r>
            <a:r>
              <a:rPr lang="af-ZA" sz="1800" dirty="0">
                <a:effectLst/>
                <a:latin typeface="Calibri" panose="020F0502020204030204" pitchFamily="34" charset="0"/>
                <a:ea typeface="Noto Sans Symbols"/>
                <a:cs typeface="Noto Sans Symbols"/>
              </a:rPr>
              <a:t> dalk die beter keuse, want dit is daarop gemik om jou vir hoër onderwys voor te berei. Maar indien jy meer daarin belangstel om praktiese ervaring op te doen en dadelik te begin werk, kan die </a:t>
            </a:r>
            <a:r>
              <a:rPr lang="af-ZA" sz="1800" dirty="0" err="1">
                <a:effectLst/>
                <a:latin typeface="Calibri" panose="020F0502020204030204" pitchFamily="34" charset="0"/>
                <a:ea typeface="Noto Sans Symbols"/>
                <a:cs typeface="Noto Sans Symbols"/>
              </a:rPr>
              <a:t>NSB</a:t>
            </a:r>
            <a:r>
              <a:rPr lang="af-ZA" sz="1800" dirty="0">
                <a:effectLst/>
                <a:latin typeface="Calibri" panose="020F0502020204030204" pitchFamily="34" charset="0"/>
                <a:ea typeface="Noto Sans Symbols"/>
                <a:cs typeface="Noto Sans Symbols"/>
              </a:rPr>
              <a:t> meer gepas wees.</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6</a:t>
            </a:fld>
            <a:endParaRPr lang="en-US"/>
          </a:p>
        </p:txBody>
      </p:sp>
    </p:spTree>
    <p:extLst>
      <p:ext uri="{BB962C8B-B14F-4D97-AF65-F5344CB8AC3E}">
        <p14:creationId xmlns:p14="http://schemas.microsoft.com/office/powerpoint/2010/main" val="1259691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Klasbespreking</a:t>
            </a:r>
            <a:r>
              <a:rPr lang="en-GB" dirty="0"/>
              <a:t>  (2 min)</a:t>
            </a:r>
          </a:p>
          <a:p>
            <a:endParaRPr lang="en-US" dirty="0"/>
          </a:p>
          <a:p>
            <a:pPr marL="285750" indent="-285750">
              <a:buFont typeface="Arial" panose="020B0604020202020204" pitchFamily="34" charset="0"/>
              <a:buChar char="•"/>
            </a:pPr>
            <a:r>
              <a:rPr lang="af-ZA" sz="1800" b="1" dirty="0">
                <a:effectLst/>
                <a:latin typeface="Calibri" panose="020F0502020204030204" pitchFamily="34" charset="0"/>
                <a:ea typeface="Times New Roman" panose="02020603050405020304" pitchFamily="18" charset="0"/>
              </a:rPr>
              <a:t>Leerstyl:</a:t>
            </a:r>
            <a:r>
              <a:rPr lang="af-ZA" sz="1800" dirty="0">
                <a:effectLst/>
                <a:latin typeface="Calibri" panose="020F0502020204030204" pitchFamily="34" charset="0"/>
                <a:ea typeface="Times New Roman" panose="02020603050405020304" pitchFamily="18" charset="0"/>
              </a:rPr>
              <a:t> Dink oor hoe jy daarvan hou om te leer. Die </a:t>
            </a:r>
            <a:r>
              <a:rPr lang="af-ZA" sz="1800" dirty="0" err="1">
                <a:effectLst/>
                <a:latin typeface="Calibri" panose="020F0502020204030204" pitchFamily="34" charset="0"/>
                <a:ea typeface="Times New Roman" panose="02020603050405020304" pitchFamily="18" charset="0"/>
              </a:rPr>
              <a:t>NSS</a:t>
            </a:r>
            <a:r>
              <a:rPr lang="af-ZA" sz="1800" dirty="0">
                <a:effectLst/>
                <a:latin typeface="Calibri" panose="020F0502020204030204" pitchFamily="34" charset="0"/>
                <a:ea typeface="Times New Roman" panose="02020603050405020304" pitchFamily="18" charset="0"/>
              </a:rPr>
              <a:t> is meer gefokus op akademiese vakke, terwyl die </a:t>
            </a:r>
            <a:r>
              <a:rPr lang="af-ZA" sz="1800" dirty="0" err="1">
                <a:effectLst/>
                <a:latin typeface="Calibri" panose="020F0502020204030204" pitchFamily="34" charset="0"/>
                <a:ea typeface="Times New Roman" panose="02020603050405020304" pitchFamily="18" charset="0"/>
              </a:rPr>
              <a:t>NSB</a:t>
            </a:r>
            <a:r>
              <a:rPr lang="af-ZA" sz="1800" dirty="0">
                <a:effectLst/>
                <a:latin typeface="Calibri" panose="020F0502020204030204" pitchFamily="34" charset="0"/>
                <a:ea typeface="Times New Roman" panose="02020603050405020304" pitchFamily="18" charset="0"/>
              </a:rPr>
              <a:t> praktiese opleiding in spesifieke ambagte of bedrywe aanbied. As jy praktiese leer verkies en dit geniet om met jou hande te werk, is die </a:t>
            </a:r>
            <a:r>
              <a:rPr lang="af-ZA" sz="1800" dirty="0" err="1">
                <a:effectLst/>
                <a:latin typeface="Calibri" panose="020F0502020204030204" pitchFamily="34" charset="0"/>
                <a:ea typeface="Times New Roman" panose="02020603050405020304" pitchFamily="18" charset="0"/>
              </a:rPr>
              <a:t>NSB</a:t>
            </a:r>
            <a:r>
              <a:rPr lang="af-ZA" sz="1800" dirty="0">
                <a:effectLst/>
                <a:latin typeface="Calibri" panose="020F0502020204030204" pitchFamily="34" charset="0"/>
                <a:ea typeface="Times New Roman" panose="02020603050405020304" pitchFamily="18" charset="0"/>
              </a:rPr>
              <a:t> dalk meer geskik vir jou.</a:t>
            </a:r>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7</a:t>
            </a:fld>
            <a:endParaRPr lang="en-US"/>
          </a:p>
        </p:txBody>
      </p:sp>
    </p:spTree>
    <p:extLst>
      <p:ext uri="{BB962C8B-B14F-4D97-AF65-F5344CB8AC3E}">
        <p14:creationId xmlns:p14="http://schemas.microsoft.com/office/powerpoint/2010/main" val="3504224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Klasbespreking</a:t>
            </a:r>
            <a:r>
              <a:rPr lang="en-GB" dirty="0"/>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285750" indent="-285750">
              <a:buFont typeface="Arial" panose="020B0604020202020204" pitchFamily="34" charset="0"/>
              <a:buChar char="•"/>
            </a:pPr>
            <a:r>
              <a:rPr lang="af-ZA" sz="1800" b="1" dirty="0">
                <a:effectLst/>
                <a:latin typeface="Calibri" panose="020F0502020204030204" pitchFamily="34" charset="0"/>
                <a:ea typeface="Times New Roman" panose="02020603050405020304" pitchFamily="18" charset="0"/>
              </a:rPr>
              <a:t>Loopbaandoelwitte:</a:t>
            </a:r>
            <a:r>
              <a:rPr lang="af-ZA" sz="1800" dirty="0">
                <a:effectLst/>
                <a:latin typeface="Calibri" panose="020F0502020204030204" pitchFamily="34" charset="0"/>
                <a:ea typeface="Times New Roman" panose="02020603050405020304" pitchFamily="18" charset="0"/>
              </a:rPr>
              <a:t> Oorweeg wat jy as loopbaan wil doen. Doen navorsing oor die arbeidsmark en kyk watter kwalifikasies en vaardighede in aanvraag is. As jy 'n spesifieke loopbaan in gedagte het wat 'n sekere tipe kwalifikasie vereis, maak seker dat jy die opsie kies wat met daardie doelwit ooreenstem.</a:t>
            </a:r>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8</a:t>
            </a:fld>
            <a:endParaRPr lang="en-US"/>
          </a:p>
        </p:txBody>
      </p:sp>
    </p:spTree>
    <p:extLst>
      <p:ext uri="{BB962C8B-B14F-4D97-AF65-F5344CB8AC3E}">
        <p14:creationId xmlns:p14="http://schemas.microsoft.com/office/powerpoint/2010/main" val="1438946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Klasbespreking</a:t>
            </a:r>
            <a:r>
              <a:rPr lang="en-GB" dirty="0"/>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af-ZA" sz="1800" b="1" dirty="0" err="1">
                <a:effectLst/>
                <a:latin typeface="Calibri" panose="020F0502020204030204" pitchFamily="34" charset="0"/>
                <a:ea typeface="Noto Sans Symbols"/>
                <a:cs typeface="Noto Sans Symbols"/>
              </a:rPr>
              <a:t>Langtermyngeleenthede</a:t>
            </a:r>
            <a:r>
              <a:rPr lang="af-ZA" sz="1800" b="1" dirty="0">
                <a:effectLst/>
                <a:latin typeface="Calibri" panose="020F0502020204030204" pitchFamily="34" charset="0"/>
                <a:ea typeface="Noto Sans Symbols"/>
                <a:cs typeface="Noto Sans Symbols"/>
              </a:rPr>
              <a:t>:</a:t>
            </a:r>
            <a:r>
              <a:rPr lang="af-ZA" sz="1800" dirty="0">
                <a:effectLst/>
                <a:latin typeface="Calibri" panose="020F0502020204030204" pitchFamily="34" charset="0"/>
                <a:ea typeface="Noto Sans Symbols"/>
                <a:cs typeface="Noto Sans Symbols"/>
              </a:rPr>
              <a:t> Dink aan die </a:t>
            </a:r>
            <a:r>
              <a:rPr lang="af-ZA" sz="1800" dirty="0" err="1">
                <a:effectLst/>
                <a:latin typeface="Calibri" panose="020F0502020204030204" pitchFamily="34" charset="0"/>
                <a:ea typeface="Noto Sans Symbols"/>
                <a:cs typeface="Noto Sans Symbols"/>
              </a:rPr>
              <a:t>langtermyngeleenthede</a:t>
            </a:r>
            <a:r>
              <a:rPr lang="af-ZA" sz="1800" dirty="0">
                <a:effectLst/>
                <a:latin typeface="Calibri" panose="020F0502020204030204" pitchFamily="34" charset="0"/>
                <a:ea typeface="Noto Sans Symbols"/>
                <a:cs typeface="Noto Sans Symbols"/>
              </a:rPr>
              <a:t> wat elke kwalifikasie bied. Die </a:t>
            </a:r>
            <a:r>
              <a:rPr lang="af-ZA" sz="1800" dirty="0" err="1">
                <a:effectLst/>
                <a:latin typeface="Calibri" panose="020F0502020204030204" pitchFamily="34" charset="0"/>
                <a:ea typeface="Noto Sans Symbols"/>
                <a:cs typeface="Noto Sans Symbols"/>
              </a:rPr>
              <a:t>NSS</a:t>
            </a:r>
            <a:r>
              <a:rPr lang="af-ZA" sz="1800" dirty="0">
                <a:effectLst/>
                <a:latin typeface="Calibri" panose="020F0502020204030204" pitchFamily="34" charset="0"/>
                <a:ea typeface="Noto Sans Symbols"/>
                <a:cs typeface="Noto Sans Symbols"/>
              </a:rPr>
              <a:t> kan deure oopmaak vir verdere opleiding aan universiteite, terwyl die </a:t>
            </a:r>
            <a:r>
              <a:rPr lang="af-ZA" sz="1800" dirty="0" err="1">
                <a:effectLst/>
                <a:latin typeface="Calibri" panose="020F0502020204030204" pitchFamily="34" charset="0"/>
                <a:ea typeface="Noto Sans Symbols"/>
                <a:cs typeface="Noto Sans Symbols"/>
              </a:rPr>
              <a:t>NSB</a:t>
            </a:r>
            <a:r>
              <a:rPr lang="af-ZA" sz="1800" dirty="0">
                <a:effectLst/>
                <a:latin typeface="Calibri" panose="020F0502020204030204" pitchFamily="34" charset="0"/>
                <a:ea typeface="Noto Sans Symbols"/>
                <a:cs typeface="Noto Sans Symbols"/>
              </a:rPr>
              <a:t> tot onmiddellike indiensneming of verdere studies by </a:t>
            </a:r>
            <a:r>
              <a:rPr lang="af-ZA" sz="1800" dirty="0" err="1">
                <a:effectLst/>
                <a:latin typeface="Calibri" panose="020F0502020204030204" pitchFamily="34" charset="0"/>
                <a:ea typeface="Noto Sans Symbols"/>
                <a:cs typeface="Noto Sans Symbols"/>
              </a:rPr>
              <a:t>TBOO</a:t>
            </a:r>
            <a:r>
              <a:rPr lang="af-ZA" sz="1800" dirty="0">
                <a:effectLst/>
                <a:latin typeface="Calibri" panose="020F0502020204030204" pitchFamily="34" charset="0"/>
                <a:ea typeface="Noto Sans Symbols"/>
                <a:cs typeface="Noto Sans Symbols"/>
              </a:rPr>
              <a:t>-kolleges kan lei. Oorweeg watter roete vir jou die beste geleenthede vir groei en vooruitgang in die toekoms sal gee.</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9</a:t>
            </a:fld>
            <a:endParaRPr lang="en-US"/>
          </a:p>
        </p:txBody>
      </p:sp>
    </p:spTree>
    <p:extLst>
      <p:ext uri="{BB962C8B-B14F-4D97-AF65-F5344CB8AC3E}">
        <p14:creationId xmlns:p14="http://schemas.microsoft.com/office/powerpoint/2010/main" val="3023690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jpe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4.sv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jpeg"/><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8" name="Picture 27" descr="A logo with a person in the middle&#10;&#10;Description automatically generated">
            <a:extLst>
              <a:ext uri="{FF2B5EF4-FFF2-40B4-BE49-F238E27FC236}">
                <a16:creationId xmlns:a16="http://schemas.microsoft.com/office/drawing/2014/main" id="{5D225784-E9F0-A6DF-9A67-3ED8435423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AB56872-627B-47AB-1ED6-D15635480B7E}"/>
            </a:ext>
          </a:extLst>
        </p:cNvPr>
        <p:cNvGrpSpPr/>
        <p:nvPr/>
      </p:nvGrpSpPr>
      <p:grpSpPr>
        <a:xfrm>
          <a:off x="0" y="0"/>
          <a:ext cx="0" cy="0"/>
          <a:chOff x="0" y="0"/>
          <a:chExt cx="0" cy="0"/>
        </a:xfrm>
      </p:grpSpPr>
      <p:sp>
        <p:nvSpPr>
          <p:cNvPr id="17" name="TextBox 17">
            <a:extLst>
              <a:ext uri="{FF2B5EF4-FFF2-40B4-BE49-F238E27FC236}">
                <a16:creationId xmlns:a16="http://schemas.microsoft.com/office/drawing/2014/main" id="{6444C1E0-3E6B-7783-CADB-683C03E28BB4}"/>
              </a:ext>
            </a:extLst>
          </p:cNvPr>
          <p:cNvSpPr txBox="1"/>
          <p:nvPr/>
        </p:nvSpPr>
        <p:spPr>
          <a:xfrm>
            <a:off x="3364713" y="3281995"/>
            <a:ext cx="1254496" cy="1399245"/>
          </a:xfrm>
          <a:prstGeom prst="rect">
            <a:avLst/>
          </a:prstGeom>
        </p:spPr>
        <p:txBody>
          <a:bodyPr lIns="50800" tIns="50800" rIns="50800" bIns="50800" rtlCol="0" anchor="ctr"/>
          <a:lstStyle/>
          <a:p>
            <a:pPr algn="ctr">
              <a:lnSpc>
                <a:spcPts val="2659"/>
              </a:lnSpc>
            </a:pPr>
            <a:endParaRPr/>
          </a:p>
        </p:txBody>
      </p:sp>
      <p:pic>
        <p:nvPicPr>
          <p:cNvPr id="4" name="Picture 3" descr="A logo with a person in the middle&#10;&#10;Description automatically generated">
            <a:extLst>
              <a:ext uri="{FF2B5EF4-FFF2-40B4-BE49-F238E27FC236}">
                <a16:creationId xmlns:a16="http://schemas.microsoft.com/office/drawing/2014/main" id="{6E5B43FC-4F2B-C26C-0DC9-1394B2DC26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6001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6DD80018-6BEA-DBD3-629C-D2137DDF350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122" y="4980044"/>
            <a:ext cx="9329212" cy="4980044"/>
          </a:xfrm>
          <a:custGeom>
            <a:avLst/>
            <a:gdLst/>
            <a:ahLst/>
            <a:cxnLst/>
            <a:rect l="l" t="t" r="r" b="b"/>
            <a:pathLst>
              <a:path w="9329212" h="4980044">
                <a:moveTo>
                  <a:pt x="0" y="0"/>
                </a:moveTo>
                <a:lnTo>
                  <a:pt x="9329211" y="0"/>
                </a:lnTo>
                <a:lnTo>
                  <a:pt x="9329211" y="4980045"/>
                </a:lnTo>
                <a:lnTo>
                  <a:pt x="0" y="4980045"/>
                </a:lnTo>
                <a:lnTo>
                  <a:pt x="0" y="0"/>
                </a:lnTo>
                <a:close/>
              </a:path>
            </a:pathLst>
          </a:custGeom>
          <a:blipFill>
            <a:blip r:embed="rId4">
              <a:alphaModFix amt="19999"/>
              <a:extLst>
                <a:ext uri="{96DAC541-7B7A-43D3-8B79-37D633B846F1}">
                  <asvg:svgBlip xmlns:asvg="http://schemas.microsoft.com/office/drawing/2016/SVG/main" r:embed="rId5"/>
                </a:ext>
              </a:extLst>
            </a:blip>
            <a:stretch>
              <a:fillRect b="-6836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 name="Group 4"/>
          <p:cNvGrpSpPr/>
          <p:nvPr/>
        </p:nvGrpSpPr>
        <p:grpSpPr>
          <a:xfrm>
            <a:off x="0" y="0"/>
            <a:ext cx="9329212" cy="10287000"/>
            <a:chOff x="0" y="0"/>
            <a:chExt cx="3155807" cy="3544241"/>
          </a:xfrm>
          <a:solidFill>
            <a:srgbClr val="A1D99B"/>
          </a:solidFill>
        </p:grpSpPr>
        <p:sp>
          <p:nvSpPr>
            <p:cNvPr id="5" name="Freeform 5"/>
            <p:cNvSpPr/>
            <p:nvPr/>
          </p:nvSpPr>
          <p:spPr>
            <a:xfrm>
              <a:off x="0" y="0"/>
              <a:ext cx="3155807" cy="3544241"/>
            </a:xfrm>
            <a:custGeom>
              <a:avLst/>
              <a:gdLst/>
              <a:ahLst/>
              <a:cxnLst/>
              <a:rect l="l" t="t" r="r" b="b"/>
              <a:pathLst>
                <a:path w="3155807" h="3544241">
                  <a:moveTo>
                    <a:pt x="0" y="0"/>
                  </a:moveTo>
                  <a:lnTo>
                    <a:pt x="3155807" y="0"/>
                  </a:lnTo>
                  <a:lnTo>
                    <a:pt x="3155807" y="3544241"/>
                  </a:lnTo>
                  <a:lnTo>
                    <a:pt x="0" y="3544241"/>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8"/>
          <p:cNvSpPr txBox="1"/>
          <p:nvPr/>
        </p:nvSpPr>
        <p:spPr>
          <a:xfrm>
            <a:off x="10058400" y="6275590"/>
            <a:ext cx="7478976" cy="3108543"/>
          </a:xfrm>
          <a:prstGeom prst="rect">
            <a:avLst/>
          </a:prstGeom>
        </p:spPr>
        <p:txBody>
          <a:bodyPr wrap="square"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0100" b="1" i="0" u="none" strike="noStrike" kern="1200" cap="none" spc="0" normalizeH="0" baseline="0" noProof="0" dirty="0" err="1">
                <a:ln>
                  <a:noFill/>
                </a:ln>
                <a:solidFill>
                  <a:srgbClr val="7CCA73"/>
                </a:solidFill>
                <a:effectLst/>
                <a:uLnTx/>
                <a:uFillTx/>
                <a:latin typeface="Poppins" panose="00000500000000000000" pitchFamily="2" charset="0"/>
                <a:ea typeface="Nirmala UI" panose="020B0502040204020203" pitchFamily="34" charset="0"/>
                <a:cs typeface="Poppins" panose="00000500000000000000" pitchFamily="2" charset="0"/>
              </a:rPr>
              <a:t>Individuele</a:t>
            </a:r>
            <a:r>
              <a:rPr kumimoji="0" lang="en-US" sz="10100" b="1" i="0" u="none" strike="noStrike" kern="1200" cap="none" spc="0" normalizeH="0" baseline="0" noProof="0" dirty="0">
                <a:ln>
                  <a:noFill/>
                </a:ln>
                <a:solidFill>
                  <a:srgbClr val="7CCA73"/>
                </a:solidFill>
                <a:effectLst/>
                <a:uLnTx/>
                <a:uFillTx/>
                <a:latin typeface="Poppins" panose="00000500000000000000" pitchFamily="2" charset="0"/>
                <a:ea typeface="Nirmala UI" panose="020B0502040204020203" pitchFamily="34" charset="0"/>
                <a:cs typeface="Poppins" panose="00000500000000000000" pitchFamily="2" charset="0"/>
              </a:rPr>
              <a:t> </a:t>
            </a:r>
            <a:r>
              <a:rPr kumimoji="0" lang="en-US" sz="10100" b="1" i="0" u="none" strike="noStrike" kern="1200" cap="none" spc="0" normalizeH="0" baseline="0" noProof="0" dirty="0" err="1">
                <a:ln>
                  <a:noFill/>
                </a:ln>
                <a:solidFill>
                  <a:srgbClr val="7CCA73"/>
                </a:solidFill>
                <a:effectLst/>
                <a:uLnTx/>
                <a:uFillTx/>
                <a:latin typeface="Poppins" panose="00000500000000000000" pitchFamily="2" charset="0"/>
                <a:ea typeface="Nirmala UI" panose="020B0502040204020203" pitchFamily="34" charset="0"/>
                <a:cs typeface="Poppins" panose="00000500000000000000" pitchFamily="2" charset="0"/>
              </a:rPr>
              <a:t>Aktiwiteit</a:t>
            </a:r>
            <a:endParaRPr kumimoji="0" lang="en-US" sz="10100" b="1" i="0" u="none" strike="noStrike" kern="1200" cap="none" spc="0" normalizeH="0" baseline="0" noProof="0" dirty="0">
              <a:ln>
                <a:noFill/>
              </a:ln>
              <a:solidFill>
                <a:srgbClr val="7CCA73"/>
              </a:solidFill>
              <a:effectLst/>
              <a:uLnTx/>
              <a:uFillTx/>
              <a:latin typeface="Poppins" panose="00000500000000000000" pitchFamily="2" charset="0"/>
              <a:ea typeface="Nirmala UI" panose="020B0502040204020203" pitchFamily="34" charset="0"/>
              <a:cs typeface="Poppins" panose="00000500000000000000" pitchFamily="2" charset="0"/>
            </a:endParaRPr>
          </a:p>
        </p:txBody>
      </p:sp>
      <p:pic>
        <p:nvPicPr>
          <p:cNvPr id="9" name="Picture 8" descr="A logo with a person in the middle&#10;&#10;Description automatically generated">
            <a:extLst>
              <a:ext uri="{FF2B5EF4-FFF2-40B4-BE49-F238E27FC236}">
                <a16:creationId xmlns:a16="http://schemas.microsoft.com/office/drawing/2014/main" id="{B9114C6F-BA7C-030E-B60C-0F747F317F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phic 5" descr="Graph and note paper with pencils">
            <a:extLst>
              <a:ext uri="{FF2B5EF4-FFF2-40B4-BE49-F238E27FC236}">
                <a16:creationId xmlns:a16="http://schemas.microsoft.com/office/drawing/2014/main" id="{C9D6F610-352C-34B2-E297-C0573A40E20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76400" y="-1104900"/>
            <a:ext cx="12770909" cy="1277090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21D05-3909-3E61-D355-4A56ED65A2BE}"/>
            </a:ext>
          </a:extLst>
        </p:cNvPr>
        <p:cNvGrpSpPr/>
        <p:nvPr/>
      </p:nvGrpSpPr>
      <p:grpSpPr>
        <a:xfrm>
          <a:off x="0" y="0"/>
          <a:ext cx="0" cy="0"/>
          <a:chOff x="0" y="0"/>
          <a:chExt cx="0" cy="0"/>
        </a:xfrm>
      </p:grpSpPr>
      <p:sp>
        <p:nvSpPr>
          <p:cNvPr id="27" name="Freeform 2">
            <a:extLst>
              <a:ext uri="{FF2B5EF4-FFF2-40B4-BE49-F238E27FC236}">
                <a16:creationId xmlns:a16="http://schemas.microsoft.com/office/drawing/2014/main" id="{67651AEB-ED67-1F33-08CC-FDDE30C6581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2" name="Group 2">
            <a:extLst>
              <a:ext uri="{FF2B5EF4-FFF2-40B4-BE49-F238E27FC236}">
                <a16:creationId xmlns:a16="http://schemas.microsoft.com/office/drawing/2014/main" id="{561345BB-90E3-48A3-588A-B2636BBC6472}"/>
              </a:ext>
            </a:extLst>
          </p:cNvPr>
          <p:cNvGrpSpPr/>
          <p:nvPr/>
        </p:nvGrpSpPr>
        <p:grpSpPr>
          <a:xfrm>
            <a:off x="-71907" y="3569800"/>
            <a:ext cx="18431813" cy="3679968"/>
            <a:chOff x="0" y="0"/>
            <a:chExt cx="2696579" cy="2736560"/>
          </a:xfrm>
        </p:grpSpPr>
        <p:sp>
          <p:nvSpPr>
            <p:cNvPr id="3" name="Freeform 3">
              <a:extLst>
                <a:ext uri="{FF2B5EF4-FFF2-40B4-BE49-F238E27FC236}">
                  <a16:creationId xmlns:a16="http://schemas.microsoft.com/office/drawing/2014/main" id="{C10C4C5A-B4C9-2AF2-EF7F-9432EE6DD9EA}"/>
                </a:ext>
              </a:extLst>
            </p:cNvPr>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4" name="TextBox 4">
              <a:extLst>
                <a:ext uri="{FF2B5EF4-FFF2-40B4-BE49-F238E27FC236}">
                  <a16:creationId xmlns:a16="http://schemas.microsoft.com/office/drawing/2014/main" id="{13EB1470-CB09-98BA-6C8D-4C2EAC7ED6A0}"/>
                </a:ext>
              </a:extLst>
            </p:cNvPr>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sp>
        <p:nvSpPr>
          <p:cNvPr id="18" name="TextBox 18">
            <a:extLst>
              <a:ext uri="{FF2B5EF4-FFF2-40B4-BE49-F238E27FC236}">
                <a16:creationId xmlns:a16="http://schemas.microsoft.com/office/drawing/2014/main" id="{CD9724D7-E602-90E6-51C6-771D43BF133F}"/>
              </a:ext>
            </a:extLst>
          </p:cNvPr>
          <p:cNvSpPr txBox="1"/>
          <p:nvPr/>
        </p:nvSpPr>
        <p:spPr>
          <a:xfrm>
            <a:off x="1802229" y="4617480"/>
            <a:ext cx="6386531" cy="1477328"/>
          </a:xfrm>
          <a:prstGeom prst="rect">
            <a:avLst/>
          </a:prstGeom>
        </p:spPr>
        <p:txBody>
          <a:bodyPr wrap="square" lIns="0" tIns="0" rIns="0" bIns="0" rtlCol="0" anchor="t">
            <a:spAutoFit/>
          </a:bodyPr>
          <a:lstStyle/>
          <a:p>
            <a:pPr algn="ctr"/>
            <a:r>
              <a:rPr lang="en-GB" sz="9600" dirty="0">
                <a:solidFill>
                  <a:schemeClr val="bg1"/>
                </a:solidFill>
                <a:latin typeface="Poppins Ultra-Bold"/>
              </a:rPr>
              <a:t>Reflection</a:t>
            </a:r>
          </a:p>
        </p:txBody>
      </p:sp>
      <p:pic>
        <p:nvPicPr>
          <p:cNvPr id="11" name="Picture 10" descr="A person sitting at a desk with a computer&#10;&#10;Description automatically generated">
            <a:extLst>
              <a:ext uri="{FF2B5EF4-FFF2-40B4-BE49-F238E27FC236}">
                <a16:creationId xmlns:a16="http://schemas.microsoft.com/office/drawing/2014/main" id="{71543D66-1E4B-0952-A740-F95CCBE220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609600"/>
            <a:ext cx="12573000" cy="12573000"/>
          </a:xfrm>
          <a:prstGeom prst="rect">
            <a:avLst/>
          </a:prstGeom>
        </p:spPr>
      </p:pic>
      <p:pic>
        <p:nvPicPr>
          <p:cNvPr id="12" name="Picture 11" descr="A logo with a person in the middle&#10;&#10;Description automatically generated">
            <a:extLst>
              <a:ext uri="{FF2B5EF4-FFF2-40B4-BE49-F238E27FC236}">
                <a16:creationId xmlns:a16="http://schemas.microsoft.com/office/drawing/2014/main" id="{7E1953AA-3F26-4D98-1433-7AE1A5B64E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057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2">
            <a:extLst>
              <a:ext uri="{FF2B5EF4-FFF2-40B4-BE49-F238E27FC236}">
                <a16:creationId xmlns:a16="http://schemas.microsoft.com/office/drawing/2014/main" id="{2EE73701-0111-2581-A591-633AB1BB8E6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2" name="TextBox 2"/>
          <p:cNvSpPr txBox="1"/>
          <p:nvPr/>
        </p:nvSpPr>
        <p:spPr>
          <a:xfrm>
            <a:off x="647699" y="3541034"/>
            <a:ext cx="8869526" cy="2942024"/>
          </a:xfrm>
          <a:prstGeom prst="rect">
            <a:avLst/>
          </a:prstGeom>
        </p:spPr>
        <p:txBody>
          <a:bodyPr wrap="square" lIns="0" tIns="0" rIns="0" bIns="0" rtlCol="0" anchor="t">
            <a:spAutoFit/>
          </a:bodyPr>
          <a:lstStyle/>
          <a:p>
            <a:pPr>
              <a:lnSpc>
                <a:spcPct val="150000"/>
              </a:lnSpc>
              <a:spcBef>
                <a:spcPct val="0"/>
              </a:spcBef>
            </a:pPr>
            <a:r>
              <a:rPr lang="nl-NL" sz="4400" b="1" dirty="0"/>
              <a:t>In hierdie les sal jy:</a:t>
            </a:r>
          </a:p>
          <a:p>
            <a:pPr marL="342900" indent="-342900">
              <a:lnSpc>
                <a:spcPct val="150000"/>
              </a:lnSpc>
              <a:spcBef>
                <a:spcPct val="0"/>
              </a:spcBef>
              <a:buFont typeface="Arial" panose="020B0604020202020204" pitchFamily="34" charset="0"/>
              <a:buChar char="•"/>
            </a:pPr>
            <a:r>
              <a:rPr lang="en-GB" sz="4400" b="1" dirty="0"/>
              <a:t>Die </a:t>
            </a:r>
            <a:r>
              <a:rPr lang="en-GB" sz="4400" b="1" dirty="0" err="1"/>
              <a:t>implikasie</a:t>
            </a:r>
            <a:r>
              <a:rPr lang="en-GB" sz="4400" b="1" dirty="0"/>
              <a:t> van </a:t>
            </a:r>
            <a:r>
              <a:rPr lang="en-GB" sz="4400" b="1" dirty="0" err="1"/>
              <a:t>keuses</a:t>
            </a:r>
            <a:r>
              <a:rPr lang="en-GB" sz="4400" b="1" dirty="0"/>
              <a:t> </a:t>
            </a:r>
            <a:r>
              <a:rPr lang="en-GB" sz="4400" b="1" dirty="0" err="1"/>
              <a:t>ontdek</a:t>
            </a:r>
            <a:r>
              <a:rPr lang="en-GB" sz="4400" b="1" dirty="0"/>
              <a:t>: </a:t>
            </a:r>
            <a:r>
              <a:rPr lang="en-GB" sz="4400" b="1" dirty="0" err="1"/>
              <a:t>Keuse</a:t>
            </a:r>
            <a:r>
              <a:rPr lang="en-GB" sz="4400" b="1" dirty="0"/>
              <a:t> </a:t>
            </a:r>
            <a:r>
              <a:rPr lang="en-GB" sz="4400" b="1" dirty="0" err="1"/>
              <a:t>tussen</a:t>
            </a:r>
            <a:r>
              <a:rPr lang="en-GB" sz="4400" b="1" dirty="0"/>
              <a:t> </a:t>
            </a:r>
            <a:r>
              <a:rPr lang="en-GB" sz="4400" b="1" dirty="0" err="1"/>
              <a:t>NSS</a:t>
            </a:r>
            <a:r>
              <a:rPr lang="en-GB" sz="4400" b="1" dirty="0"/>
              <a:t> </a:t>
            </a:r>
            <a:r>
              <a:rPr lang="en-GB" sz="4400" b="1" dirty="0" err="1"/>
              <a:t>en</a:t>
            </a:r>
            <a:r>
              <a:rPr lang="en-GB" sz="4400" b="1" dirty="0"/>
              <a:t> </a:t>
            </a:r>
            <a:r>
              <a:rPr lang="en-GB" sz="4400" b="1" dirty="0" err="1"/>
              <a:t>NSB</a:t>
            </a:r>
            <a:r>
              <a:rPr lang="en-GB" sz="3200" b="1" dirty="0"/>
              <a:t>.</a:t>
            </a:r>
          </a:p>
        </p:txBody>
      </p:sp>
      <p:sp>
        <p:nvSpPr>
          <p:cNvPr id="9" name="TextBox 9"/>
          <p:cNvSpPr txBox="1"/>
          <p:nvPr/>
        </p:nvSpPr>
        <p:spPr>
          <a:xfrm>
            <a:off x="647699" y="2166123"/>
            <a:ext cx="7581900" cy="1231106"/>
          </a:xfrm>
          <a:prstGeom prst="rect">
            <a:avLst/>
          </a:prstGeom>
        </p:spPr>
        <p:txBody>
          <a:bodyPr wrap="square" lIns="0" tIns="0" rIns="0" bIns="0" rtlCol="0" anchor="t">
            <a:spAutoFit/>
          </a:bodyPr>
          <a:lstStyle/>
          <a:p>
            <a:pPr>
              <a:spcBef>
                <a:spcPct val="0"/>
              </a:spcBef>
            </a:pPr>
            <a:r>
              <a:rPr lang="en-US" sz="8000">
                <a:latin typeface="Poppins Ultra-Bold"/>
              </a:rPr>
              <a:t>Leerdoelwit</a:t>
            </a:r>
            <a:endParaRPr lang="en-US" sz="8000" dirty="0">
              <a:latin typeface="Poppins Ultra-Bold"/>
            </a:endParaRPr>
          </a:p>
        </p:txBody>
      </p:sp>
      <p:sp>
        <p:nvSpPr>
          <p:cNvPr id="15" name="Rectangle 14">
            <a:extLst>
              <a:ext uri="{FF2B5EF4-FFF2-40B4-BE49-F238E27FC236}">
                <a16:creationId xmlns:a16="http://schemas.microsoft.com/office/drawing/2014/main" id="{832C4C05-8DE4-3F0A-E799-A1F30F5B98CF}"/>
              </a:ext>
            </a:extLst>
          </p:cNvPr>
          <p:cNvSpPr/>
          <p:nvPr/>
        </p:nvSpPr>
        <p:spPr>
          <a:xfrm>
            <a:off x="9906000" y="0"/>
            <a:ext cx="8382000" cy="10287000"/>
          </a:xfrm>
          <a:prstGeom prst="rect">
            <a:avLst/>
          </a:prstGeom>
          <a:solidFill>
            <a:srgbClr val="7CCA73">
              <a:alpha val="65000"/>
            </a:srgbClr>
          </a:solidFill>
          <a:ln>
            <a:solidFill>
              <a:srgbClr val="7CCA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hand holding a block with smiley faces&#10;&#10;Description automatically generated">
            <a:extLst>
              <a:ext uri="{FF2B5EF4-FFF2-40B4-BE49-F238E27FC236}">
                <a16:creationId xmlns:a16="http://schemas.microsoft.com/office/drawing/2014/main" id="{AC6D6D78-336E-4A68-3766-D7F2A5817BFD}"/>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l="34443" t="16663" r="7693" b="16663"/>
          <a:stretch/>
        </p:blipFill>
        <p:spPr>
          <a:xfrm>
            <a:off x="10591800" y="904794"/>
            <a:ext cx="7307425" cy="8420100"/>
          </a:xfrm>
          <a:prstGeom prst="rect">
            <a:avLst/>
          </a:prstGeom>
        </p:spPr>
      </p:pic>
      <p:pic>
        <p:nvPicPr>
          <p:cNvPr id="19" name="Picture 18" descr="A logo with a person in the middle&#10;&#10;Description automatically generated">
            <a:extLst>
              <a:ext uri="{FF2B5EF4-FFF2-40B4-BE49-F238E27FC236}">
                <a16:creationId xmlns:a16="http://schemas.microsoft.com/office/drawing/2014/main" id="{D7256D06-5A20-8192-08B3-8253942784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2">
            <a:extLst>
              <a:ext uri="{FF2B5EF4-FFF2-40B4-BE49-F238E27FC236}">
                <a16:creationId xmlns:a16="http://schemas.microsoft.com/office/drawing/2014/main" id="{62E26DF4-0419-DEC6-9DF1-C7A7A2B9F9E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11" name="Group 11"/>
          <p:cNvGrpSpPr/>
          <p:nvPr/>
        </p:nvGrpSpPr>
        <p:grpSpPr>
          <a:xfrm>
            <a:off x="1143000" y="1028700"/>
            <a:ext cx="15810403" cy="2211627"/>
            <a:chOff x="0" y="0"/>
            <a:chExt cx="4698794" cy="1148549"/>
          </a:xfrm>
        </p:grpSpPr>
        <p:sp>
          <p:nvSpPr>
            <p:cNvPr id="12" name="Freeform 12"/>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3" name="TextBox 13"/>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1574648" y="1348888"/>
            <a:ext cx="14754693" cy="1343060"/>
          </a:xfrm>
          <a:prstGeom prst="rect">
            <a:avLst/>
          </a:prstGeom>
        </p:spPr>
        <p:txBody>
          <a:bodyPr wrap="square" lIns="0" tIns="0" rIns="0" bIns="0" rtlCol="0" anchor="t">
            <a:spAutoFit/>
          </a:bodyPr>
          <a:lstStyle/>
          <a:p>
            <a:pPr algn="ctr">
              <a:lnSpc>
                <a:spcPts val="11508"/>
              </a:lnSpc>
            </a:pPr>
            <a:r>
              <a:rPr lang="en-US" sz="6600" dirty="0" err="1">
                <a:solidFill>
                  <a:schemeClr val="bg1"/>
                </a:solidFill>
                <a:latin typeface="Poppins Ultra-Bold"/>
              </a:rPr>
              <a:t>Vereiste</a:t>
            </a:r>
            <a:r>
              <a:rPr lang="en-US" sz="6600" dirty="0">
                <a:solidFill>
                  <a:schemeClr val="bg1"/>
                </a:solidFill>
                <a:latin typeface="Poppins Ultra-Bold"/>
              </a:rPr>
              <a:t> </a:t>
            </a:r>
            <a:r>
              <a:rPr lang="en-US" sz="6600" dirty="0" err="1">
                <a:solidFill>
                  <a:schemeClr val="bg1"/>
                </a:solidFill>
                <a:latin typeface="Poppins Ultra-Bold"/>
              </a:rPr>
              <a:t>Vakke</a:t>
            </a:r>
            <a:r>
              <a:rPr lang="en-US" sz="6600" dirty="0">
                <a:solidFill>
                  <a:schemeClr val="bg1"/>
                </a:solidFill>
                <a:latin typeface="Poppins Ultra-Bold"/>
              </a:rPr>
              <a:t> </a:t>
            </a:r>
            <a:r>
              <a:rPr lang="en-US" sz="6600" dirty="0" err="1">
                <a:solidFill>
                  <a:schemeClr val="bg1"/>
                </a:solidFill>
                <a:latin typeface="Poppins Ultra-Bold"/>
              </a:rPr>
              <a:t>vir</a:t>
            </a:r>
            <a:r>
              <a:rPr lang="en-US" sz="6600" dirty="0">
                <a:solidFill>
                  <a:schemeClr val="bg1"/>
                </a:solidFill>
                <a:latin typeface="Poppins Ultra-Bold"/>
              </a:rPr>
              <a:t> </a:t>
            </a:r>
            <a:r>
              <a:rPr lang="en-US" sz="6600" dirty="0" err="1">
                <a:solidFill>
                  <a:schemeClr val="bg1"/>
                </a:solidFill>
                <a:latin typeface="Poppins Ultra-Bold"/>
              </a:rPr>
              <a:t>NSS</a:t>
            </a:r>
            <a:r>
              <a:rPr lang="en-US" sz="6600" dirty="0">
                <a:solidFill>
                  <a:schemeClr val="bg1"/>
                </a:solidFill>
                <a:latin typeface="Poppins Ultra-Bold"/>
              </a:rPr>
              <a:t> &amp; </a:t>
            </a:r>
            <a:r>
              <a:rPr lang="en-US" sz="6600" dirty="0" err="1">
                <a:solidFill>
                  <a:schemeClr val="bg1"/>
                </a:solidFill>
                <a:latin typeface="Poppins Ultra-Bold"/>
              </a:rPr>
              <a:t>NSB</a:t>
            </a:r>
            <a:endParaRPr lang="en-US" sz="6600" dirty="0">
              <a:solidFill>
                <a:schemeClr val="bg1"/>
              </a:solidFill>
              <a:latin typeface="Poppins Ultra-Bold"/>
            </a:endParaRPr>
          </a:p>
        </p:txBody>
      </p:sp>
      <p:pic>
        <p:nvPicPr>
          <p:cNvPr id="24" name="Picture 23" descr="A logo with a person in the middle&#10;&#10;Description automatically generated">
            <a:extLst>
              <a:ext uri="{FF2B5EF4-FFF2-40B4-BE49-F238E27FC236}">
                <a16:creationId xmlns:a16="http://schemas.microsoft.com/office/drawing/2014/main" id="{A3001C4E-1189-4461-1D47-FDA0BBD430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81C64CAF-5C26-CD2C-EDB4-241C9016A5F1}"/>
              </a:ext>
            </a:extLst>
          </p:cNvPr>
          <p:cNvGraphicFramePr>
            <a:graphicFrameLocks noGrp="1"/>
          </p:cNvGraphicFramePr>
          <p:nvPr>
            <p:extLst>
              <p:ext uri="{D42A27DB-BD31-4B8C-83A1-F6EECF244321}">
                <p14:modId xmlns:p14="http://schemas.microsoft.com/office/powerpoint/2010/main" val="1344390767"/>
              </p:ext>
            </p:extLst>
          </p:nvPr>
        </p:nvGraphicFramePr>
        <p:xfrm>
          <a:off x="1638299" y="3862403"/>
          <a:ext cx="15011401" cy="5606121"/>
        </p:xfrm>
        <a:graphic>
          <a:graphicData uri="http://schemas.openxmlformats.org/drawingml/2006/table">
            <a:tbl>
              <a:tblPr firstRow="1" firstCol="1" bandRow="1">
                <a:tableStyleId>{F5AB1C69-6EDB-4FF4-983F-18BD219EF322}</a:tableStyleId>
              </a:tblPr>
              <a:tblGrid>
                <a:gridCol w="5029201">
                  <a:extLst>
                    <a:ext uri="{9D8B030D-6E8A-4147-A177-3AD203B41FA5}">
                      <a16:colId xmlns:a16="http://schemas.microsoft.com/office/drawing/2014/main" val="4042789631"/>
                    </a:ext>
                  </a:extLst>
                </a:gridCol>
                <a:gridCol w="5233922">
                  <a:extLst>
                    <a:ext uri="{9D8B030D-6E8A-4147-A177-3AD203B41FA5}">
                      <a16:colId xmlns:a16="http://schemas.microsoft.com/office/drawing/2014/main" val="2975708214"/>
                    </a:ext>
                  </a:extLst>
                </a:gridCol>
                <a:gridCol w="4748278">
                  <a:extLst>
                    <a:ext uri="{9D8B030D-6E8A-4147-A177-3AD203B41FA5}">
                      <a16:colId xmlns:a16="http://schemas.microsoft.com/office/drawing/2014/main" val="3359452970"/>
                    </a:ext>
                  </a:extLst>
                </a:gridCol>
              </a:tblGrid>
              <a:tr h="889127">
                <a:tc>
                  <a:txBody>
                    <a:bodyPr/>
                    <a:lstStyle/>
                    <a:p>
                      <a:pPr>
                        <a:lnSpc>
                          <a:spcPct val="115000"/>
                        </a:lnSpc>
                        <a:spcAft>
                          <a:spcPts val="800"/>
                        </a:spcAft>
                      </a:pPr>
                      <a:r>
                        <a:rPr lang="af-ZA" sz="32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Vak</a:t>
                      </a:r>
                      <a:endParaRPr lang="en-US" sz="32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32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NSS</a:t>
                      </a:r>
                      <a:endParaRPr lang="en-US" sz="32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32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NSB</a:t>
                      </a:r>
                      <a:endParaRPr lang="en-US" sz="32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extLst>
                  <a:ext uri="{0D108BD9-81ED-4DB2-BD59-A6C34878D82A}">
                    <a16:rowId xmlns:a16="http://schemas.microsoft.com/office/drawing/2014/main" val="1730013271"/>
                  </a:ext>
                </a:extLst>
              </a:tr>
              <a:tr h="547599">
                <a:tc>
                  <a:txBody>
                    <a:bodyPr/>
                    <a:lstStyle/>
                    <a:p>
                      <a:pPr algn="just">
                        <a:lnSpc>
                          <a:spcPct val="115000"/>
                        </a:lnSpc>
                        <a:spcAft>
                          <a:spcPts val="800"/>
                        </a:spcAft>
                      </a:pPr>
                      <a:r>
                        <a:rPr lang="af-ZA" sz="3200"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Huistaal</a:t>
                      </a:r>
                      <a:endParaRPr lang="en-US" sz="32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3200" kern="100" dirty="0">
                          <a:solidFill>
                            <a:schemeClr val="tx1"/>
                          </a:solidFill>
                          <a:effectLst/>
                          <a:latin typeface="Aptos" panose="020B0004020202020204" pitchFamily="34" charset="0"/>
                          <a:ea typeface="Aptos" panose="020B0004020202020204" pitchFamily="34" charset="0"/>
                          <a:cs typeface="Calibri" panose="020F0502020204030204" pitchFamily="34" charset="0"/>
                          <a:sym typeface="Wingdings" panose="05000000000000000000" pitchFamily="2" charset="2"/>
                        </a:rPr>
                        <a:t></a:t>
                      </a:r>
                      <a:endParaRPr lang="en-US" sz="3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rowSpan="2">
                  <a:txBody>
                    <a:bodyPr/>
                    <a:lstStyle/>
                    <a:p>
                      <a:pPr algn="ctr">
                        <a:lnSpc>
                          <a:spcPct val="115000"/>
                        </a:lnSpc>
                        <a:spcAft>
                          <a:spcPts val="800"/>
                        </a:spcAft>
                      </a:pPr>
                      <a:r>
                        <a:rPr lang="af-ZA" sz="3200" kern="100">
                          <a:solidFill>
                            <a:schemeClr val="tx1"/>
                          </a:solidFill>
                          <a:effectLst/>
                          <a:latin typeface="Calibri" panose="020F0502020204030204" pitchFamily="34" charset="0"/>
                          <a:ea typeface="Aptos" panose="020B0004020202020204" pitchFamily="34" charset="0"/>
                          <a:cs typeface="Times New Roman" panose="02020603050405020304" pitchFamily="18" charset="0"/>
                        </a:rPr>
                        <a:t>EEN Amptelike Taal</a:t>
                      </a:r>
                      <a:endParaRPr lang="en-US" sz="32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9056963"/>
                  </a:ext>
                </a:extLst>
              </a:tr>
              <a:tr h="547599">
                <a:tc>
                  <a:txBody>
                    <a:bodyPr/>
                    <a:lstStyle/>
                    <a:p>
                      <a:pPr algn="just">
                        <a:lnSpc>
                          <a:spcPct val="115000"/>
                        </a:lnSpc>
                        <a:spcAft>
                          <a:spcPts val="800"/>
                        </a:spcAft>
                      </a:pPr>
                      <a:r>
                        <a:rPr lang="af-ZA" sz="3200"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Eerste Addisionele Taal</a:t>
                      </a:r>
                      <a:endParaRPr lang="en-US" sz="32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3200" kern="100" dirty="0">
                          <a:solidFill>
                            <a:schemeClr val="tx1"/>
                          </a:solidFill>
                          <a:effectLst/>
                          <a:latin typeface="Aptos" panose="020B0004020202020204" pitchFamily="34" charset="0"/>
                          <a:ea typeface="Aptos" panose="020B0004020202020204" pitchFamily="34" charset="0"/>
                          <a:cs typeface="Calibri" panose="020F0502020204030204" pitchFamily="34" charset="0"/>
                          <a:sym typeface="Wingdings" panose="05000000000000000000" pitchFamily="2" charset="2"/>
                        </a:rPr>
                        <a:t></a:t>
                      </a:r>
                      <a:endParaRPr lang="en-US" sz="3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717771353"/>
                  </a:ext>
                </a:extLst>
              </a:tr>
              <a:tr h="1049311">
                <a:tc>
                  <a:txBody>
                    <a:bodyPr/>
                    <a:lstStyle/>
                    <a:p>
                      <a:pPr algn="just">
                        <a:lnSpc>
                          <a:spcPct val="115000"/>
                        </a:lnSpc>
                        <a:spcAft>
                          <a:spcPts val="800"/>
                        </a:spcAft>
                      </a:pPr>
                      <a:r>
                        <a:rPr lang="af-ZA" sz="3200"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Wiskunde/Wiskundige Geletterdheid</a:t>
                      </a:r>
                      <a:endParaRPr lang="en-US" sz="32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3200" kern="100" dirty="0">
                          <a:solidFill>
                            <a:schemeClr val="tx1"/>
                          </a:solidFill>
                          <a:effectLst/>
                          <a:latin typeface="Aptos" panose="020B0004020202020204" pitchFamily="34" charset="0"/>
                          <a:ea typeface="Aptos" panose="020B0004020202020204" pitchFamily="34" charset="0"/>
                          <a:cs typeface="Calibri" panose="020F0502020204030204" pitchFamily="34" charset="0"/>
                          <a:sym typeface="Wingdings" panose="05000000000000000000" pitchFamily="2" charset="2"/>
                        </a:rPr>
                        <a:t></a:t>
                      </a:r>
                      <a:endParaRPr lang="en-US" sz="3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af-ZA" sz="3200" kern="100">
                          <a:solidFill>
                            <a:schemeClr val="tx1"/>
                          </a:solidFill>
                          <a:effectLst/>
                          <a:latin typeface="Aptos" panose="020B0004020202020204" pitchFamily="34" charset="0"/>
                          <a:ea typeface="Aptos" panose="020B0004020202020204" pitchFamily="34" charset="0"/>
                          <a:cs typeface="Calibri" panose="020F0502020204030204" pitchFamily="34" charset="0"/>
                          <a:sym typeface="Wingdings" panose="05000000000000000000" pitchFamily="2" charset="2"/>
                        </a:rPr>
                        <a:t></a:t>
                      </a:r>
                      <a:endParaRPr lang="en-US" sz="32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5523185"/>
                  </a:ext>
                </a:extLst>
              </a:tr>
              <a:tr h="547599">
                <a:tc>
                  <a:txBody>
                    <a:bodyPr/>
                    <a:lstStyle/>
                    <a:p>
                      <a:pPr algn="just">
                        <a:lnSpc>
                          <a:spcPct val="115000"/>
                        </a:lnSpc>
                        <a:spcAft>
                          <a:spcPts val="800"/>
                        </a:spcAft>
                      </a:pPr>
                      <a:r>
                        <a:rPr lang="af-ZA" sz="3200"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Lewensoriëntering</a:t>
                      </a:r>
                      <a:endParaRPr lang="en-US" sz="32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3200" kern="100">
                          <a:solidFill>
                            <a:schemeClr val="tx1"/>
                          </a:solidFill>
                          <a:effectLst/>
                          <a:latin typeface="Aptos" panose="020B0004020202020204" pitchFamily="34" charset="0"/>
                          <a:ea typeface="Aptos" panose="020B0004020202020204" pitchFamily="34" charset="0"/>
                          <a:cs typeface="Calibri" panose="020F0502020204030204" pitchFamily="34" charset="0"/>
                          <a:sym typeface="Wingdings" panose="05000000000000000000" pitchFamily="2" charset="2"/>
                        </a:rPr>
                        <a:t></a:t>
                      </a:r>
                      <a:endParaRPr lang="en-US" sz="32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af-ZA" sz="3200" kern="100" dirty="0">
                          <a:solidFill>
                            <a:schemeClr val="tx1"/>
                          </a:solidFill>
                          <a:effectLst/>
                          <a:latin typeface="Aptos" panose="020B0004020202020204" pitchFamily="34" charset="0"/>
                          <a:ea typeface="Aptos" panose="020B0004020202020204" pitchFamily="34" charset="0"/>
                          <a:cs typeface="Calibri" panose="020F0502020204030204" pitchFamily="34" charset="0"/>
                          <a:sym typeface="Wingdings" panose="05000000000000000000" pitchFamily="2" charset="2"/>
                        </a:rPr>
                        <a:t></a:t>
                      </a:r>
                      <a:endParaRPr lang="en-US" sz="3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3550584"/>
                  </a:ext>
                </a:extLst>
              </a:tr>
              <a:tr h="1981362">
                <a:tc>
                  <a:txBody>
                    <a:bodyPr/>
                    <a:lstStyle/>
                    <a:p>
                      <a:pPr algn="just">
                        <a:lnSpc>
                          <a:spcPct val="115000"/>
                        </a:lnSpc>
                        <a:spcAft>
                          <a:spcPts val="800"/>
                        </a:spcAft>
                      </a:pPr>
                      <a:r>
                        <a:rPr lang="af-ZA" sz="3200"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Addisionele Vakke</a:t>
                      </a:r>
                      <a:endParaRPr lang="en-US" sz="3200" kern="10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3200" b="1" kern="100">
                          <a:solidFill>
                            <a:schemeClr val="tx1"/>
                          </a:solidFill>
                          <a:effectLst/>
                          <a:latin typeface="Calibri" panose="020F0502020204030204" pitchFamily="34" charset="0"/>
                          <a:ea typeface="Aptos" panose="020B0004020202020204" pitchFamily="34" charset="0"/>
                          <a:cs typeface="Times New Roman" panose="02020603050405020304" pitchFamily="18" charset="0"/>
                        </a:rPr>
                        <a:t>DRIE vakke</a:t>
                      </a:r>
                      <a:r>
                        <a:rPr lang="af-ZA" sz="3200" kern="100">
                          <a:solidFill>
                            <a:schemeClr val="tx1"/>
                          </a:solidFill>
                          <a:effectLst/>
                          <a:latin typeface="Calibri" panose="020F0502020204030204" pitchFamily="34" charset="0"/>
                          <a:ea typeface="Aptos" panose="020B0004020202020204" pitchFamily="34" charset="0"/>
                          <a:cs typeface="Times New Roman" panose="02020603050405020304" pitchFamily="18" charset="0"/>
                        </a:rPr>
                        <a:t> uit </a:t>
                      </a:r>
                      <a:endParaRPr lang="en-US" sz="32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pPr>
                      <a:r>
                        <a:rPr lang="af-ZA" sz="3200" kern="100">
                          <a:solidFill>
                            <a:schemeClr val="tx1"/>
                          </a:solidFill>
                          <a:effectLst/>
                          <a:latin typeface="Calibri" panose="020F0502020204030204" pitchFamily="34" charset="0"/>
                          <a:ea typeface="Aptos" panose="020B0004020202020204" pitchFamily="34" charset="0"/>
                          <a:cs typeface="Times New Roman" panose="02020603050405020304" pitchFamily="18" charset="0"/>
                        </a:rPr>
                        <a:t>1 van die 12 organiseringvelde.</a:t>
                      </a:r>
                      <a:endParaRPr lang="en-US" sz="32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af-ZA" sz="3200" b="1" kern="100" dirty="0">
                          <a:solidFill>
                            <a:schemeClr val="tx1"/>
                          </a:solidFill>
                          <a:effectLst/>
                          <a:latin typeface="Calibri" panose="020F0502020204030204" pitchFamily="34" charset="0"/>
                          <a:ea typeface="Aptos" panose="020B0004020202020204" pitchFamily="34" charset="0"/>
                          <a:cs typeface="Times New Roman" panose="02020603050405020304" pitchFamily="18" charset="0"/>
                        </a:rPr>
                        <a:t>VIER vakke</a:t>
                      </a:r>
                      <a:r>
                        <a:rPr lang="af-ZA" sz="3200" kern="100" dirty="0">
                          <a:solidFill>
                            <a:schemeClr val="tx1"/>
                          </a:solidFill>
                          <a:effectLst/>
                          <a:latin typeface="Calibri" panose="020F0502020204030204" pitchFamily="34" charset="0"/>
                          <a:ea typeface="Aptos" panose="020B0004020202020204" pitchFamily="34" charset="0"/>
                          <a:cs typeface="Times New Roman" panose="02020603050405020304" pitchFamily="18" charset="0"/>
                        </a:rPr>
                        <a:t> uit </a:t>
                      </a:r>
                      <a:endParaRPr lang="en-US" sz="3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pPr>
                      <a:r>
                        <a:rPr lang="af-ZA" sz="3200" kern="100" dirty="0">
                          <a:solidFill>
                            <a:schemeClr val="tx1"/>
                          </a:solidFill>
                          <a:effectLst/>
                          <a:latin typeface="Calibri" panose="020F0502020204030204" pitchFamily="34" charset="0"/>
                          <a:ea typeface="Aptos" panose="020B0004020202020204" pitchFamily="34" charset="0"/>
                          <a:cs typeface="Times New Roman" panose="02020603050405020304" pitchFamily="18" charset="0"/>
                        </a:rPr>
                        <a:t>1 van die 19 leerprogramme.</a:t>
                      </a:r>
                      <a:endParaRPr lang="en-US" sz="3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35537829"/>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D187C-C06C-DE11-603A-2D37F5C61DD2}"/>
            </a:ext>
          </a:extLst>
        </p:cNvPr>
        <p:cNvGrpSpPr/>
        <p:nvPr/>
      </p:nvGrpSpPr>
      <p:grpSpPr>
        <a:xfrm>
          <a:off x="0" y="0"/>
          <a:ext cx="0" cy="0"/>
          <a:chOff x="0" y="0"/>
          <a:chExt cx="0" cy="0"/>
        </a:xfrm>
      </p:grpSpPr>
      <p:sp>
        <p:nvSpPr>
          <p:cNvPr id="23" name="Freeform 2">
            <a:extLst>
              <a:ext uri="{FF2B5EF4-FFF2-40B4-BE49-F238E27FC236}">
                <a16:creationId xmlns:a16="http://schemas.microsoft.com/office/drawing/2014/main" id="{56E21BF8-8BAF-D6A3-B445-F8A767B163E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11" name="Group 11">
            <a:extLst>
              <a:ext uri="{FF2B5EF4-FFF2-40B4-BE49-F238E27FC236}">
                <a16:creationId xmlns:a16="http://schemas.microsoft.com/office/drawing/2014/main" id="{460B22E6-3E7F-9B72-7ACA-1258761A965D}"/>
              </a:ext>
            </a:extLst>
          </p:cNvPr>
          <p:cNvGrpSpPr/>
          <p:nvPr/>
        </p:nvGrpSpPr>
        <p:grpSpPr>
          <a:xfrm>
            <a:off x="1143000" y="1028700"/>
            <a:ext cx="15810403" cy="2211627"/>
            <a:chOff x="0" y="0"/>
            <a:chExt cx="4698794" cy="1148549"/>
          </a:xfrm>
        </p:grpSpPr>
        <p:sp>
          <p:nvSpPr>
            <p:cNvPr id="12" name="Freeform 12">
              <a:extLst>
                <a:ext uri="{FF2B5EF4-FFF2-40B4-BE49-F238E27FC236}">
                  <a16:creationId xmlns:a16="http://schemas.microsoft.com/office/drawing/2014/main" id="{3629DD69-33DD-AFDE-7ABB-CE6C30D8565C}"/>
                </a:ext>
              </a:extLst>
            </p:cNvPr>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3" name="TextBox 13">
              <a:extLst>
                <a:ext uri="{FF2B5EF4-FFF2-40B4-BE49-F238E27FC236}">
                  <a16:creationId xmlns:a16="http://schemas.microsoft.com/office/drawing/2014/main" id="{CE705A8F-680D-ED26-8EBC-6BB759CEC691}"/>
                </a:ext>
              </a:extLst>
            </p:cNvPr>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a:extLst>
              <a:ext uri="{FF2B5EF4-FFF2-40B4-BE49-F238E27FC236}">
                <a16:creationId xmlns:a16="http://schemas.microsoft.com/office/drawing/2014/main" id="{F4318FBC-BB02-8027-4E7B-B356EEE700AD}"/>
              </a:ext>
            </a:extLst>
          </p:cNvPr>
          <p:cNvSpPr txBox="1"/>
          <p:nvPr/>
        </p:nvSpPr>
        <p:spPr>
          <a:xfrm>
            <a:off x="1574648" y="1348888"/>
            <a:ext cx="14754693" cy="1343060"/>
          </a:xfrm>
          <a:prstGeom prst="rect">
            <a:avLst/>
          </a:prstGeom>
        </p:spPr>
        <p:txBody>
          <a:bodyPr wrap="square" lIns="0" tIns="0" rIns="0" bIns="0" rtlCol="0" anchor="t">
            <a:spAutoFit/>
          </a:bodyPr>
          <a:lstStyle/>
          <a:p>
            <a:pPr algn="ctr">
              <a:lnSpc>
                <a:spcPts val="11508"/>
              </a:lnSpc>
            </a:pPr>
            <a:r>
              <a:rPr lang="en-US" sz="6600" dirty="0" err="1">
                <a:solidFill>
                  <a:schemeClr val="bg1"/>
                </a:solidFill>
                <a:latin typeface="Poppins Ultra-Bold"/>
              </a:rPr>
              <a:t>Slaagvereistes</a:t>
            </a:r>
            <a:endParaRPr lang="en-US" sz="6600" dirty="0">
              <a:solidFill>
                <a:schemeClr val="bg1"/>
              </a:solidFill>
              <a:latin typeface="Poppins Ultra-Bold"/>
            </a:endParaRPr>
          </a:p>
        </p:txBody>
      </p:sp>
      <p:pic>
        <p:nvPicPr>
          <p:cNvPr id="24" name="Picture 23" descr="A logo with a person in the middle&#10;&#10;Description automatically generated">
            <a:extLst>
              <a:ext uri="{FF2B5EF4-FFF2-40B4-BE49-F238E27FC236}">
                <a16:creationId xmlns:a16="http://schemas.microsoft.com/office/drawing/2014/main" id="{AA8E9956-2DBA-7399-F26D-E46C22AB2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a:extLst>
              <a:ext uri="{FF2B5EF4-FFF2-40B4-BE49-F238E27FC236}">
                <a16:creationId xmlns:a16="http://schemas.microsoft.com/office/drawing/2014/main" id="{7BD209B5-CACB-7FE5-5F45-BFCA24507635}"/>
              </a:ext>
            </a:extLst>
          </p:cNvPr>
          <p:cNvGraphicFramePr>
            <a:graphicFrameLocks noGrp="1"/>
          </p:cNvGraphicFramePr>
          <p:nvPr>
            <p:extLst>
              <p:ext uri="{D42A27DB-BD31-4B8C-83A1-F6EECF244321}">
                <p14:modId xmlns:p14="http://schemas.microsoft.com/office/powerpoint/2010/main" val="2927563663"/>
              </p:ext>
            </p:extLst>
          </p:nvPr>
        </p:nvGraphicFramePr>
        <p:xfrm>
          <a:off x="1142999" y="4122298"/>
          <a:ext cx="15810402" cy="5440802"/>
        </p:xfrm>
        <a:graphic>
          <a:graphicData uri="http://schemas.openxmlformats.org/drawingml/2006/table">
            <a:tbl>
              <a:tblPr firstRow="1" firstCol="1" bandRow="1">
                <a:tableStyleId>{5C22544A-7EE6-4342-B048-85BDC9FD1C3A}</a:tableStyleId>
              </a:tblPr>
              <a:tblGrid>
                <a:gridCol w="7905201">
                  <a:extLst>
                    <a:ext uri="{9D8B030D-6E8A-4147-A177-3AD203B41FA5}">
                      <a16:colId xmlns:a16="http://schemas.microsoft.com/office/drawing/2014/main" val="1653492710"/>
                    </a:ext>
                  </a:extLst>
                </a:gridCol>
                <a:gridCol w="7905201">
                  <a:extLst>
                    <a:ext uri="{9D8B030D-6E8A-4147-A177-3AD203B41FA5}">
                      <a16:colId xmlns:a16="http://schemas.microsoft.com/office/drawing/2014/main" val="2807935369"/>
                    </a:ext>
                  </a:extLst>
                </a:gridCol>
              </a:tblGrid>
              <a:tr h="1195386">
                <a:tc>
                  <a:txBody>
                    <a:bodyPr/>
                    <a:lstStyle/>
                    <a:p>
                      <a:pPr algn="ctr">
                        <a:lnSpc>
                          <a:spcPct val="115000"/>
                        </a:lnSpc>
                        <a:spcAft>
                          <a:spcPts val="800"/>
                        </a:spcAft>
                      </a:pPr>
                      <a:r>
                        <a:rPr lang="af-ZA" sz="2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NSS</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tc>
                  <a:txBody>
                    <a:bodyPr/>
                    <a:lstStyle/>
                    <a:p>
                      <a:pPr algn="ctr">
                        <a:lnSpc>
                          <a:spcPct val="115000"/>
                        </a:lnSpc>
                        <a:spcAft>
                          <a:spcPts val="800"/>
                        </a:spcAft>
                      </a:pPr>
                      <a:r>
                        <a:rPr lang="af-ZA" sz="2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NSB</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CCA73"/>
                    </a:solidFill>
                  </a:tcPr>
                </a:tc>
                <a:extLst>
                  <a:ext uri="{0D108BD9-81ED-4DB2-BD59-A6C34878D82A}">
                    <a16:rowId xmlns:a16="http://schemas.microsoft.com/office/drawing/2014/main" val="1632856847"/>
                  </a:ext>
                </a:extLst>
              </a:tr>
              <a:tr h="4245416">
                <a:tc>
                  <a:txBody>
                    <a:bodyPr/>
                    <a:lstStyle/>
                    <a:p>
                      <a:pPr marL="623888" lvl="0" indent="-342900" algn="just">
                        <a:lnSpc>
                          <a:spcPct val="150000"/>
                        </a:lnSpc>
                        <a:buFont typeface="Symbol" panose="05050102010706020507" pitchFamily="18" charset="2"/>
                        <a:buChar char=""/>
                      </a:pPr>
                      <a:r>
                        <a:rPr lang="af-ZA" sz="2800" b="0" kern="100" dirty="0">
                          <a:solidFill>
                            <a:schemeClr val="tx1"/>
                          </a:solidFill>
                          <a:effectLst/>
                          <a:latin typeface="Calibri" panose="020F0502020204030204" pitchFamily="34" charset="0"/>
                          <a:ea typeface="Aptos" panose="020B0004020202020204" pitchFamily="34" charset="0"/>
                          <a:cs typeface="Times New Roman" panose="02020603050405020304" pitchFamily="18" charset="0"/>
                        </a:rPr>
                        <a:t>Slaag ten minste 6 vakke</a:t>
                      </a:r>
                      <a:endParaRPr lang="en-US" sz="2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623888" lvl="0" indent="-342900" algn="just">
                        <a:lnSpc>
                          <a:spcPct val="150000"/>
                        </a:lnSpc>
                        <a:buFont typeface="Symbol" panose="05050102010706020507" pitchFamily="18" charset="2"/>
                        <a:buChar char=""/>
                      </a:pPr>
                      <a:r>
                        <a:rPr lang="af-ZA" sz="2800" b="0" kern="100" dirty="0">
                          <a:solidFill>
                            <a:schemeClr val="tx1"/>
                          </a:solidFill>
                          <a:effectLst/>
                          <a:latin typeface="Calibri" panose="020F0502020204030204" pitchFamily="34" charset="0"/>
                          <a:ea typeface="Aptos" panose="020B0004020202020204" pitchFamily="34" charset="0"/>
                          <a:cs typeface="Times New Roman" panose="02020603050405020304" pitchFamily="18" charset="0"/>
                        </a:rPr>
                        <a:t>Ten minste 40% vir 3 vakke, insluitend Huistaal</a:t>
                      </a:r>
                      <a:endParaRPr lang="en-US" sz="2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623888" lvl="0" indent="-342900" algn="just">
                        <a:lnSpc>
                          <a:spcPct val="150000"/>
                        </a:lnSpc>
                        <a:spcAft>
                          <a:spcPts val="800"/>
                        </a:spcAft>
                        <a:buFont typeface="Symbol" panose="05050102010706020507" pitchFamily="18" charset="2"/>
                        <a:buChar char=""/>
                      </a:pPr>
                      <a:r>
                        <a:rPr lang="af-ZA" sz="2800" b="0" kern="100" dirty="0">
                          <a:solidFill>
                            <a:schemeClr val="tx1"/>
                          </a:solidFill>
                          <a:effectLst/>
                          <a:latin typeface="Calibri" panose="020F0502020204030204" pitchFamily="34" charset="0"/>
                          <a:ea typeface="Aptos" panose="020B0004020202020204" pitchFamily="34" charset="0"/>
                          <a:cs typeface="Times New Roman" panose="02020603050405020304" pitchFamily="18" charset="0"/>
                        </a:rPr>
                        <a:t>Ten minste 30% vir 3 ander vakke</a:t>
                      </a:r>
                      <a:endParaRPr lang="en-US" sz="2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af-ZA" sz="2800"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3">
                        <a:lumMod val="40000"/>
                        <a:lumOff val="60000"/>
                      </a:schemeClr>
                    </a:solidFill>
                  </a:tcPr>
                </a:tc>
                <a:tc>
                  <a:txBody>
                    <a:bodyPr/>
                    <a:lstStyle/>
                    <a:p>
                      <a:pPr marL="727075" lvl="0" indent="-342900" algn="just">
                        <a:lnSpc>
                          <a:spcPct val="150000"/>
                        </a:lnSpc>
                        <a:buFont typeface="Symbol" panose="05050102010706020507" pitchFamily="18" charset="2"/>
                        <a:buChar char=""/>
                      </a:pPr>
                      <a:r>
                        <a:rPr lang="af-ZA" sz="2800" kern="100" dirty="0">
                          <a:effectLst/>
                          <a:latin typeface="Calibri" panose="020F0502020204030204" pitchFamily="34" charset="0"/>
                          <a:ea typeface="Aptos" panose="020B0004020202020204" pitchFamily="34" charset="0"/>
                          <a:cs typeface="Times New Roman" panose="02020603050405020304" pitchFamily="18" charset="0"/>
                        </a:rPr>
                        <a:t>Slaag 7 vakke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727075" lvl="0" indent="-342900" algn="just">
                        <a:lnSpc>
                          <a:spcPct val="150000"/>
                        </a:lnSpc>
                        <a:buFont typeface="Symbol" panose="05050102010706020507" pitchFamily="18" charset="2"/>
                        <a:buChar char=""/>
                      </a:pPr>
                      <a:r>
                        <a:rPr lang="af-ZA" sz="2800" kern="100" dirty="0">
                          <a:effectLst/>
                          <a:latin typeface="Calibri" panose="020F0502020204030204" pitchFamily="34" charset="0"/>
                          <a:ea typeface="Aptos" panose="020B0004020202020204" pitchFamily="34" charset="0"/>
                          <a:cs typeface="Times New Roman" panose="02020603050405020304" pitchFamily="18" charset="0"/>
                        </a:rPr>
                        <a:t>Ten minste 40% vir Amptelike Taal</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727075" lvl="0" indent="-342900" algn="just">
                        <a:lnSpc>
                          <a:spcPct val="150000"/>
                        </a:lnSpc>
                        <a:buFont typeface="Symbol" panose="05050102010706020507" pitchFamily="18" charset="2"/>
                        <a:buChar char=""/>
                      </a:pPr>
                      <a:r>
                        <a:rPr lang="af-ZA" sz="2800" kern="100" dirty="0">
                          <a:effectLst/>
                          <a:latin typeface="Calibri" panose="020F0502020204030204" pitchFamily="34" charset="0"/>
                          <a:ea typeface="Aptos" panose="020B0004020202020204" pitchFamily="34" charset="0"/>
                          <a:cs typeface="Times New Roman" panose="02020603050405020304" pitchFamily="18" charset="0"/>
                        </a:rPr>
                        <a:t>Ten minste 40% vir Lewensoriëntering</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727075" lvl="0" indent="-342900" algn="just">
                        <a:lnSpc>
                          <a:spcPct val="150000"/>
                        </a:lnSpc>
                        <a:buFont typeface="Symbol" panose="05050102010706020507" pitchFamily="18" charset="2"/>
                        <a:buChar char=""/>
                      </a:pPr>
                      <a:r>
                        <a:rPr lang="af-ZA" sz="2800" kern="100" dirty="0">
                          <a:effectLst/>
                          <a:latin typeface="Calibri" panose="020F0502020204030204" pitchFamily="34" charset="0"/>
                          <a:ea typeface="Aptos" panose="020B0004020202020204" pitchFamily="34" charset="0"/>
                          <a:cs typeface="Times New Roman" panose="02020603050405020304" pitchFamily="18" charset="0"/>
                        </a:rPr>
                        <a:t>Ten minste 30% vir Wiskunde / Wiskundige Geletterdheid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727075" lvl="0" indent="-342900" algn="just">
                        <a:lnSpc>
                          <a:spcPct val="150000"/>
                        </a:lnSpc>
                        <a:spcAft>
                          <a:spcPts val="800"/>
                        </a:spcAft>
                        <a:buFont typeface="Symbol" panose="05050102010706020507" pitchFamily="18" charset="2"/>
                        <a:buChar char=""/>
                      </a:pPr>
                      <a:r>
                        <a:rPr lang="af-ZA" sz="2800" kern="100" dirty="0">
                          <a:effectLst/>
                          <a:latin typeface="Calibri" panose="020F0502020204030204" pitchFamily="34" charset="0"/>
                          <a:ea typeface="Aptos" panose="020B0004020202020204" pitchFamily="34" charset="0"/>
                          <a:cs typeface="Times New Roman" panose="02020603050405020304" pitchFamily="18" charset="0"/>
                        </a:rPr>
                        <a:t>Ten minste 50% vir elk van die 4 </a:t>
                      </a:r>
                      <a:r>
                        <a:rPr lang="af-ZA" sz="2800" kern="100" dirty="0" err="1">
                          <a:effectLst/>
                          <a:latin typeface="Calibri" panose="020F0502020204030204" pitchFamily="34" charset="0"/>
                          <a:ea typeface="Aptos" panose="020B0004020202020204" pitchFamily="34" charset="0"/>
                          <a:cs typeface="Times New Roman" panose="02020603050405020304" pitchFamily="18" charset="0"/>
                        </a:rPr>
                        <a:t>beroepsvakke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3">
                        <a:lumMod val="40000"/>
                        <a:lumOff val="60000"/>
                      </a:schemeClr>
                    </a:solidFill>
                  </a:tcPr>
                </a:tc>
                <a:extLst>
                  <a:ext uri="{0D108BD9-81ED-4DB2-BD59-A6C34878D82A}">
                    <a16:rowId xmlns:a16="http://schemas.microsoft.com/office/drawing/2014/main" val="2578693168"/>
                  </a:ext>
                </a:extLst>
              </a:tr>
            </a:tbl>
          </a:graphicData>
        </a:graphic>
      </p:graphicFrame>
    </p:spTree>
    <p:extLst>
      <p:ext uri="{BB962C8B-B14F-4D97-AF65-F5344CB8AC3E}">
        <p14:creationId xmlns:p14="http://schemas.microsoft.com/office/powerpoint/2010/main" val="317846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95A283-B90B-BC49-6D73-15A252A419CC}"/>
            </a:ext>
          </a:extLst>
        </p:cNvPr>
        <p:cNvGrpSpPr/>
        <p:nvPr/>
      </p:nvGrpSpPr>
      <p:grpSpPr>
        <a:xfrm>
          <a:off x="0" y="0"/>
          <a:ext cx="0" cy="0"/>
          <a:chOff x="0" y="0"/>
          <a:chExt cx="0" cy="0"/>
        </a:xfrm>
      </p:grpSpPr>
      <p:sp>
        <p:nvSpPr>
          <p:cNvPr id="8" name="Freeform 2">
            <a:extLst>
              <a:ext uri="{FF2B5EF4-FFF2-40B4-BE49-F238E27FC236}">
                <a16:creationId xmlns:a16="http://schemas.microsoft.com/office/drawing/2014/main" id="{985123F0-215A-12D1-500B-BA03D6D8004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5" name="Group 2">
            <a:extLst>
              <a:ext uri="{FF2B5EF4-FFF2-40B4-BE49-F238E27FC236}">
                <a16:creationId xmlns:a16="http://schemas.microsoft.com/office/drawing/2014/main" id="{6D937B51-78D3-7CA1-3616-21E2B6778010}"/>
              </a:ext>
            </a:extLst>
          </p:cNvPr>
          <p:cNvGrpSpPr/>
          <p:nvPr/>
        </p:nvGrpSpPr>
        <p:grpSpPr>
          <a:xfrm>
            <a:off x="1" y="-1"/>
            <a:ext cx="18288000" cy="2247901"/>
            <a:chOff x="0" y="0"/>
            <a:chExt cx="2696579" cy="2736560"/>
          </a:xfrm>
        </p:grpSpPr>
        <p:sp>
          <p:nvSpPr>
            <p:cNvPr id="6" name="Freeform 3">
              <a:extLst>
                <a:ext uri="{FF2B5EF4-FFF2-40B4-BE49-F238E27FC236}">
                  <a16:creationId xmlns:a16="http://schemas.microsoft.com/office/drawing/2014/main" id="{BFAD3B36-E2F0-E2D4-3E1C-8C5D12506431}"/>
                </a:ext>
              </a:extLst>
            </p:cNvPr>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7" name="TextBox 4">
              <a:extLst>
                <a:ext uri="{FF2B5EF4-FFF2-40B4-BE49-F238E27FC236}">
                  <a16:creationId xmlns:a16="http://schemas.microsoft.com/office/drawing/2014/main" id="{1939FFDC-AC0A-2835-2857-1B0AA887BA2E}"/>
                </a:ext>
              </a:extLst>
            </p:cNvPr>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sp>
        <p:nvSpPr>
          <p:cNvPr id="9" name="TextBox 9">
            <a:extLst>
              <a:ext uri="{FF2B5EF4-FFF2-40B4-BE49-F238E27FC236}">
                <a16:creationId xmlns:a16="http://schemas.microsoft.com/office/drawing/2014/main" id="{D513DDC1-B28B-780B-84BC-9602FEDB29A0}"/>
              </a:ext>
            </a:extLst>
          </p:cNvPr>
          <p:cNvSpPr txBox="1"/>
          <p:nvPr/>
        </p:nvSpPr>
        <p:spPr>
          <a:xfrm>
            <a:off x="685800" y="766676"/>
            <a:ext cx="16916400" cy="923330"/>
          </a:xfrm>
          <a:prstGeom prst="rect">
            <a:avLst/>
          </a:prstGeom>
        </p:spPr>
        <p:txBody>
          <a:bodyPr wrap="square" lIns="0" tIns="0" rIns="0" bIns="0" rtlCol="0" anchor="t">
            <a:spAutoFit/>
          </a:bodyPr>
          <a:lstStyle/>
          <a:p>
            <a:pPr algn="ctr">
              <a:spcBef>
                <a:spcPct val="0"/>
              </a:spcBef>
            </a:pPr>
            <a:r>
              <a:rPr lang="en-US" sz="6000" dirty="0" err="1">
                <a:solidFill>
                  <a:srgbClr val="FFFFFF"/>
                </a:solidFill>
                <a:latin typeface="Poppins Ultra-Bold"/>
              </a:rPr>
              <a:t>Toegang</a:t>
            </a:r>
            <a:r>
              <a:rPr lang="en-US" sz="6000" dirty="0">
                <a:solidFill>
                  <a:srgbClr val="FFFFFF"/>
                </a:solidFill>
                <a:latin typeface="Poppins Ultra-Bold"/>
              </a:rPr>
              <a:t> tot </a:t>
            </a:r>
            <a:r>
              <a:rPr lang="en-US" sz="6000" dirty="0" err="1">
                <a:solidFill>
                  <a:srgbClr val="FFFFFF"/>
                </a:solidFill>
                <a:latin typeface="Poppins Ultra-Bold"/>
              </a:rPr>
              <a:t>Verdere</a:t>
            </a:r>
            <a:r>
              <a:rPr lang="en-US" sz="6000" dirty="0">
                <a:solidFill>
                  <a:srgbClr val="FFFFFF"/>
                </a:solidFill>
                <a:latin typeface="Poppins Ultra-Bold"/>
              </a:rPr>
              <a:t> </a:t>
            </a:r>
            <a:r>
              <a:rPr lang="en-US" sz="6000" dirty="0" err="1">
                <a:solidFill>
                  <a:srgbClr val="FFFFFF"/>
                </a:solidFill>
                <a:latin typeface="Poppins Ultra-Bold"/>
              </a:rPr>
              <a:t>Onderwys</a:t>
            </a:r>
            <a:endParaRPr lang="en-US" sz="6000" dirty="0">
              <a:solidFill>
                <a:srgbClr val="FFFFFF"/>
              </a:solidFill>
              <a:latin typeface="Poppins Ultra-Bold"/>
            </a:endParaRPr>
          </a:p>
        </p:txBody>
      </p:sp>
      <p:pic>
        <p:nvPicPr>
          <p:cNvPr id="10" name="Picture 9" descr="A logo with a person in the middle&#10;&#10;Description automatically generated">
            <a:extLst>
              <a:ext uri="{FF2B5EF4-FFF2-40B4-BE49-F238E27FC236}">
                <a16:creationId xmlns:a16="http://schemas.microsoft.com/office/drawing/2014/main" id="{A1FF12DD-6363-BEC2-5CD2-9D1E0FF6D8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een graduation cap with a blue umbrella&#10;&#10;Description automatically generated">
            <a:extLst>
              <a:ext uri="{FF2B5EF4-FFF2-40B4-BE49-F238E27FC236}">
                <a16:creationId xmlns:a16="http://schemas.microsoft.com/office/drawing/2014/main" id="{0BB1D253-CC9F-454D-81B8-21356431313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8885" b="16663"/>
          <a:stretch/>
        </p:blipFill>
        <p:spPr>
          <a:xfrm>
            <a:off x="1021386" y="5176157"/>
            <a:ext cx="4468406" cy="2880000"/>
          </a:xfrm>
          <a:prstGeom prst="rect">
            <a:avLst/>
          </a:prstGeom>
        </p:spPr>
      </p:pic>
      <p:pic>
        <p:nvPicPr>
          <p:cNvPr id="12" name="Picture 11" descr="A rolled up paper with a green ribbon&#10;&#10;Description automatically generated">
            <a:extLst>
              <a:ext uri="{FF2B5EF4-FFF2-40B4-BE49-F238E27FC236}">
                <a16:creationId xmlns:a16="http://schemas.microsoft.com/office/drawing/2014/main" id="{AB6F6B41-78E9-80B6-C62F-E68ACA925424}"/>
              </a:ext>
            </a:extLst>
          </p:cNvPr>
          <p:cNvPicPr>
            <a:picLocks noChangeAspect="1"/>
          </p:cNvPicPr>
          <p:nvPr/>
        </p:nvPicPr>
        <p:blipFill rotWithShape="1">
          <a:blip r:embed="rId6">
            <a:extLst>
              <a:ext uri="{28A0092B-C50C-407E-A947-70E740481C1C}">
                <a14:useLocalDpi xmlns:a14="http://schemas.microsoft.com/office/drawing/2010/main" val="0"/>
              </a:ext>
            </a:extLst>
          </a:blip>
          <a:srcRect t="18885" b="18885"/>
          <a:stretch/>
        </p:blipFill>
        <p:spPr>
          <a:xfrm>
            <a:off x="6553199" y="5143500"/>
            <a:ext cx="4627991" cy="2880000"/>
          </a:xfrm>
          <a:prstGeom prst="rect">
            <a:avLst/>
          </a:prstGeom>
        </p:spPr>
      </p:pic>
      <p:pic>
        <p:nvPicPr>
          <p:cNvPr id="14" name="Picture 13" descr="A certificate with a seal&#10;&#10;Description automatically generated">
            <a:extLst>
              <a:ext uri="{FF2B5EF4-FFF2-40B4-BE49-F238E27FC236}">
                <a16:creationId xmlns:a16="http://schemas.microsoft.com/office/drawing/2014/main" id="{7D9B509A-68F6-3374-8215-77164AA4244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4441" b="12957"/>
          <a:stretch/>
        </p:blipFill>
        <p:spPr>
          <a:xfrm>
            <a:off x="12798209" y="5299407"/>
            <a:ext cx="3966850" cy="2880000"/>
          </a:xfrm>
          <a:prstGeom prst="rect">
            <a:avLst/>
          </a:prstGeom>
        </p:spPr>
      </p:pic>
      <p:sp>
        <p:nvSpPr>
          <p:cNvPr id="15" name="TextBox 6">
            <a:extLst>
              <a:ext uri="{FF2B5EF4-FFF2-40B4-BE49-F238E27FC236}">
                <a16:creationId xmlns:a16="http://schemas.microsoft.com/office/drawing/2014/main" id="{BDBD4133-097A-5332-0B8A-483C411EEAE9}"/>
              </a:ext>
            </a:extLst>
          </p:cNvPr>
          <p:cNvSpPr txBox="1"/>
          <p:nvPr/>
        </p:nvSpPr>
        <p:spPr>
          <a:xfrm>
            <a:off x="561615" y="2875762"/>
            <a:ext cx="6087008" cy="1846659"/>
          </a:xfrm>
          <a:prstGeom prst="rect">
            <a:avLst/>
          </a:prstGeom>
        </p:spPr>
        <p:txBody>
          <a:bodyPr wrap="square" lIns="0" tIns="0" rIns="0" bIns="0" rtlCol="0" anchor="t">
            <a:spAutoFit/>
          </a:bodyPr>
          <a:lstStyle/>
          <a:p>
            <a:pPr algn="ctr"/>
            <a:r>
              <a:rPr lang="en-US" sz="4000" b="1" dirty="0" err="1">
                <a:solidFill>
                  <a:srgbClr val="7CCA73"/>
                </a:solidFill>
                <a:latin typeface="Poppins" panose="00000500000000000000" pitchFamily="2" charset="0"/>
                <a:cs typeface="Poppins" panose="00000500000000000000" pitchFamily="2" charset="0"/>
              </a:rPr>
              <a:t>Slaag</a:t>
            </a:r>
            <a:r>
              <a:rPr lang="en-US" sz="4000" b="1" dirty="0">
                <a:solidFill>
                  <a:srgbClr val="7CCA73"/>
                </a:solidFill>
                <a:latin typeface="Poppins" panose="00000500000000000000" pitchFamily="2" charset="0"/>
                <a:cs typeface="Poppins" panose="00000500000000000000" pitchFamily="2" charset="0"/>
              </a:rPr>
              <a:t> op </a:t>
            </a:r>
            <a:r>
              <a:rPr lang="en-US" sz="4000" b="1" dirty="0" err="1">
                <a:solidFill>
                  <a:srgbClr val="7CCA73"/>
                </a:solidFill>
                <a:latin typeface="Poppins" panose="00000500000000000000" pitchFamily="2" charset="0"/>
                <a:cs typeface="Poppins" panose="00000500000000000000" pitchFamily="2" charset="0"/>
              </a:rPr>
              <a:t>Baccalaureusgraad-vlak</a:t>
            </a:r>
            <a:endParaRPr lang="en-US" sz="4000" b="1" dirty="0">
              <a:solidFill>
                <a:srgbClr val="7CCA73"/>
              </a:solidFill>
              <a:latin typeface="Poppins" panose="00000500000000000000" pitchFamily="2" charset="0"/>
              <a:cs typeface="Poppins" panose="00000500000000000000" pitchFamily="2" charset="0"/>
            </a:endParaRPr>
          </a:p>
        </p:txBody>
      </p:sp>
      <p:sp>
        <p:nvSpPr>
          <p:cNvPr id="16" name="TextBox 6">
            <a:extLst>
              <a:ext uri="{FF2B5EF4-FFF2-40B4-BE49-F238E27FC236}">
                <a16:creationId xmlns:a16="http://schemas.microsoft.com/office/drawing/2014/main" id="{B7BDBAE6-C56B-7CAE-E441-C300AB683F5B}"/>
              </a:ext>
            </a:extLst>
          </p:cNvPr>
          <p:cNvSpPr txBox="1"/>
          <p:nvPr/>
        </p:nvSpPr>
        <p:spPr>
          <a:xfrm>
            <a:off x="6638741" y="2772370"/>
            <a:ext cx="5010518" cy="1846659"/>
          </a:xfrm>
          <a:prstGeom prst="rect">
            <a:avLst/>
          </a:prstGeom>
        </p:spPr>
        <p:txBody>
          <a:bodyPr wrap="square" lIns="0" tIns="0" rIns="0" bIns="0" rtlCol="0" anchor="t">
            <a:spAutoFit/>
          </a:bodyPr>
          <a:lstStyle/>
          <a:p>
            <a:pPr algn="ctr"/>
            <a:r>
              <a:rPr lang="en-US" sz="4000" b="1" dirty="0" err="1">
                <a:solidFill>
                  <a:srgbClr val="7CCA73"/>
                </a:solidFill>
                <a:latin typeface="Poppins" panose="00000500000000000000" pitchFamily="2" charset="0"/>
                <a:cs typeface="Poppins" panose="00000500000000000000" pitchFamily="2" charset="0"/>
              </a:rPr>
              <a:t>Slaag</a:t>
            </a:r>
            <a:r>
              <a:rPr lang="en-US" sz="4000" b="1" dirty="0">
                <a:solidFill>
                  <a:srgbClr val="7CCA73"/>
                </a:solidFill>
                <a:latin typeface="Poppins" panose="00000500000000000000" pitchFamily="2" charset="0"/>
                <a:cs typeface="Poppins" panose="00000500000000000000" pitchFamily="2" charset="0"/>
              </a:rPr>
              <a:t> op </a:t>
            </a:r>
            <a:r>
              <a:rPr lang="en-US" sz="4000" b="1" dirty="0" err="1">
                <a:solidFill>
                  <a:srgbClr val="7CCA73"/>
                </a:solidFill>
                <a:latin typeface="Poppins" panose="00000500000000000000" pitchFamily="2" charset="0"/>
                <a:cs typeface="Poppins" panose="00000500000000000000" pitchFamily="2" charset="0"/>
              </a:rPr>
              <a:t>Nasionale</a:t>
            </a:r>
            <a:r>
              <a:rPr lang="en-US" sz="4000" b="1" dirty="0">
                <a:solidFill>
                  <a:srgbClr val="7CCA73"/>
                </a:solidFill>
                <a:latin typeface="Poppins" panose="00000500000000000000" pitchFamily="2" charset="0"/>
                <a:cs typeface="Poppins" panose="00000500000000000000" pitchFamily="2" charset="0"/>
              </a:rPr>
              <a:t> Diploma-</a:t>
            </a:r>
            <a:r>
              <a:rPr lang="en-US" sz="4000" b="1" dirty="0" err="1">
                <a:solidFill>
                  <a:srgbClr val="7CCA73"/>
                </a:solidFill>
                <a:latin typeface="Poppins" panose="00000500000000000000" pitchFamily="2" charset="0"/>
                <a:cs typeface="Poppins" panose="00000500000000000000" pitchFamily="2" charset="0"/>
              </a:rPr>
              <a:t>vlak</a:t>
            </a:r>
            <a:endParaRPr lang="en-US" sz="4000" b="1" dirty="0">
              <a:solidFill>
                <a:srgbClr val="7CCA73"/>
              </a:solidFill>
              <a:latin typeface="Poppins" panose="00000500000000000000" pitchFamily="2" charset="0"/>
              <a:cs typeface="Poppins" panose="00000500000000000000" pitchFamily="2" charset="0"/>
            </a:endParaRPr>
          </a:p>
        </p:txBody>
      </p:sp>
      <p:sp>
        <p:nvSpPr>
          <p:cNvPr id="17" name="TextBox 6">
            <a:extLst>
              <a:ext uri="{FF2B5EF4-FFF2-40B4-BE49-F238E27FC236}">
                <a16:creationId xmlns:a16="http://schemas.microsoft.com/office/drawing/2014/main" id="{9E19531D-1F9B-A444-2DA7-32635F38939F}"/>
              </a:ext>
            </a:extLst>
          </p:cNvPr>
          <p:cNvSpPr txBox="1"/>
          <p:nvPr/>
        </p:nvSpPr>
        <p:spPr>
          <a:xfrm>
            <a:off x="12262507" y="3383402"/>
            <a:ext cx="5038253" cy="1231106"/>
          </a:xfrm>
          <a:prstGeom prst="rect">
            <a:avLst/>
          </a:prstGeom>
        </p:spPr>
        <p:txBody>
          <a:bodyPr wrap="square" lIns="0" tIns="0" rIns="0" bIns="0" rtlCol="0" anchor="t">
            <a:spAutoFit/>
          </a:bodyPr>
          <a:lstStyle/>
          <a:p>
            <a:pPr algn="ctr"/>
            <a:r>
              <a:rPr lang="en-US" sz="4000" b="1" dirty="0" err="1">
                <a:solidFill>
                  <a:srgbClr val="7CCA73"/>
                </a:solidFill>
                <a:latin typeface="Poppins" panose="00000500000000000000" pitchFamily="2" charset="0"/>
                <a:cs typeface="Poppins" panose="00000500000000000000" pitchFamily="2" charset="0"/>
              </a:rPr>
              <a:t>Slaag</a:t>
            </a:r>
            <a:r>
              <a:rPr lang="en-US" sz="4000" b="1" dirty="0">
                <a:solidFill>
                  <a:srgbClr val="7CCA73"/>
                </a:solidFill>
                <a:latin typeface="Poppins" panose="00000500000000000000" pitchFamily="2" charset="0"/>
                <a:cs typeface="Poppins" panose="00000500000000000000" pitchFamily="2" charset="0"/>
              </a:rPr>
              <a:t> op </a:t>
            </a:r>
            <a:r>
              <a:rPr lang="en-US" sz="4000" b="1" dirty="0" err="1">
                <a:solidFill>
                  <a:srgbClr val="7CCA73"/>
                </a:solidFill>
                <a:latin typeface="Poppins" panose="00000500000000000000" pitchFamily="2" charset="0"/>
                <a:cs typeface="Poppins" panose="00000500000000000000" pitchFamily="2" charset="0"/>
              </a:rPr>
              <a:t>Hoër</a:t>
            </a:r>
            <a:r>
              <a:rPr lang="en-US" sz="4000" b="1" dirty="0">
                <a:solidFill>
                  <a:srgbClr val="7CCA73"/>
                </a:solidFill>
                <a:latin typeface="Poppins" panose="00000500000000000000" pitchFamily="2" charset="0"/>
                <a:cs typeface="Poppins" panose="00000500000000000000" pitchFamily="2" charset="0"/>
              </a:rPr>
              <a:t> </a:t>
            </a:r>
            <a:r>
              <a:rPr lang="en-US" sz="4000" b="1" dirty="0" err="1">
                <a:solidFill>
                  <a:srgbClr val="7CCA73"/>
                </a:solidFill>
                <a:latin typeface="Poppins" panose="00000500000000000000" pitchFamily="2" charset="0"/>
                <a:cs typeface="Poppins" panose="00000500000000000000" pitchFamily="2" charset="0"/>
              </a:rPr>
              <a:t>Sertifikaat-vlak</a:t>
            </a:r>
            <a:endParaRPr lang="en-US" sz="4000" b="1" dirty="0">
              <a:solidFill>
                <a:srgbClr val="7CCA73"/>
              </a:solidFill>
              <a:latin typeface="Poppins" panose="00000500000000000000" pitchFamily="2" charset="0"/>
              <a:cs typeface="Poppins" panose="00000500000000000000" pitchFamily="2" charset="0"/>
            </a:endParaRPr>
          </a:p>
        </p:txBody>
      </p:sp>
      <p:sp>
        <p:nvSpPr>
          <p:cNvPr id="18" name="Rectangle: Rounded Corners 17">
            <a:extLst>
              <a:ext uri="{FF2B5EF4-FFF2-40B4-BE49-F238E27FC236}">
                <a16:creationId xmlns:a16="http://schemas.microsoft.com/office/drawing/2014/main" id="{05EA4FDA-8FA6-18C4-6046-C303E66BB86B}"/>
              </a:ext>
            </a:extLst>
          </p:cNvPr>
          <p:cNvSpPr/>
          <p:nvPr/>
        </p:nvSpPr>
        <p:spPr>
          <a:xfrm>
            <a:off x="1010500" y="8684019"/>
            <a:ext cx="16065089" cy="1043940"/>
          </a:xfrm>
          <a:prstGeom prst="roundRect">
            <a:avLst/>
          </a:prstGeom>
          <a:solidFill>
            <a:srgbClr val="B2D090"/>
          </a:solidFill>
          <a:ln>
            <a:solidFill>
              <a:srgbClr val="719D4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ct val="115000"/>
              </a:lnSpc>
              <a:spcAft>
                <a:spcPts val="800"/>
              </a:spcAft>
            </a:pPr>
            <a:r>
              <a:rPr lang="af-ZA" sz="2400" b="1" i="1"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NATED</a:t>
            </a:r>
            <a:r>
              <a:rPr lang="af-ZA"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-Kwalifikasie</a:t>
            </a:r>
            <a:r>
              <a:rPr lang="af-ZA" sz="2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Nasionale Geakkrediteerde Tegniese Onderwys Diploma (</a:t>
            </a:r>
            <a:r>
              <a:rPr lang="af-ZA" sz="24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NATED</a:t>
            </a:r>
            <a:r>
              <a:rPr lang="af-ZA" sz="2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)-kursusse bestaan uit 18 maande teoretiese studie by kolleges en 18 maande relevante praktiese toepassing in die werkplek.</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52759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3782A7B-DAF9-505B-DD43-D596D08964AD}"/>
            </a:ext>
          </a:extLst>
        </p:cNvPr>
        <p:cNvGrpSpPr/>
        <p:nvPr/>
      </p:nvGrpSpPr>
      <p:grpSpPr>
        <a:xfrm>
          <a:off x="0" y="0"/>
          <a:ext cx="0" cy="0"/>
          <a:chOff x="0" y="0"/>
          <a:chExt cx="0" cy="0"/>
        </a:xfrm>
      </p:grpSpPr>
      <p:sp>
        <p:nvSpPr>
          <p:cNvPr id="17" name="TextBox 17">
            <a:extLst>
              <a:ext uri="{FF2B5EF4-FFF2-40B4-BE49-F238E27FC236}">
                <a16:creationId xmlns:a16="http://schemas.microsoft.com/office/drawing/2014/main" id="{D30BD901-349D-988C-EC0E-310804E58D03}"/>
              </a:ext>
            </a:extLst>
          </p:cNvPr>
          <p:cNvSpPr txBox="1"/>
          <p:nvPr/>
        </p:nvSpPr>
        <p:spPr>
          <a:xfrm>
            <a:off x="3364713" y="3281995"/>
            <a:ext cx="1254496" cy="1399245"/>
          </a:xfrm>
          <a:prstGeom prst="rect">
            <a:avLst/>
          </a:prstGeom>
        </p:spPr>
        <p:txBody>
          <a:bodyPr lIns="50800" tIns="50800" rIns="50800" bIns="50800" rtlCol="0" anchor="ctr"/>
          <a:lstStyle/>
          <a:p>
            <a:pPr algn="ctr">
              <a:lnSpc>
                <a:spcPts val="2659"/>
              </a:lnSpc>
            </a:pPr>
            <a:endParaRPr/>
          </a:p>
        </p:txBody>
      </p:sp>
      <p:pic>
        <p:nvPicPr>
          <p:cNvPr id="4" name="Picture 3" descr="A logo with a person in the middle&#10;&#10;Description automatically generated">
            <a:extLst>
              <a:ext uri="{FF2B5EF4-FFF2-40B4-BE49-F238E27FC236}">
                <a16:creationId xmlns:a16="http://schemas.microsoft.com/office/drawing/2014/main" id="{92839FDF-E9C0-DF8E-9E93-149A24450F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9691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CC00E3-2F13-91A1-E783-21A6BB7FB857}"/>
            </a:ext>
          </a:extLst>
        </p:cNvPr>
        <p:cNvGrpSpPr/>
        <p:nvPr/>
      </p:nvGrpSpPr>
      <p:grpSpPr>
        <a:xfrm>
          <a:off x="0" y="0"/>
          <a:ext cx="0" cy="0"/>
          <a:chOff x="0" y="0"/>
          <a:chExt cx="0" cy="0"/>
        </a:xfrm>
      </p:grpSpPr>
      <p:sp>
        <p:nvSpPr>
          <p:cNvPr id="17" name="TextBox 17">
            <a:extLst>
              <a:ext uri="{FF2B5EF4-FFF2-40B4-BE49-F238E27FC236}">
                <a16:creationId xmlns:a16="http://schemas.microsoft.com/office/drawing/2014/main" id="{1CB8A4C5-D66B-2CB8-B755-7B831C1082F5}"/>
              </a:ext>
            </a:extLst>
          </p:cNvPr>
          <p:cNvSpPr txBox="1"/>
          <p:nvPr/>
        </p:nvSpPr>
        <p:spPr>
          <a:xfrm>
            <a:off x="3364713" y="3281995"/>
            <a:ext cx="1254496" cy="1399245"/>
          </a:xfrm>
          <a:prstGeom prst="rect">
            <a:avLst/>
          </a:prstGeom>
        </p:spPr>
        <p:txBody>
          <a:bodyPr lIns="50800" tIns="50800" rIns="50800" bIns="50800" rtlCol="0" anchor="ctr"/>
          <a:lstStyle/>
          <a:p>
            <a:pPr algn="ctr">
              <a:lnSpc>
                <a:spcPts val="2659"/>
              </a:lnSpc>
            </a:pPr>
            <a:endParaRPr/>
          </a:p>
        </p:txBody>
      </p:sp>
      <p:sp>
        <p:nvSpPr>
          <p:cNvPr id="7" name="TextBox 7">
            <a:extLst>
              <a:ext uri="{FF2B5EF4-FFF2-40B4-BE49-F238E27FC236}">
                <a16:creationId xmlns:a16="http://schemas.microsoft.com/office/drawing/2014/main" id="{CE6D80AA-C785-6937-8868-2D7E917D3691}"/>
              </a:ext>
            </a:extLst>
          </p:cNvPr>
          <p:cNvSpPr txBox="1"/>
          <p:nvPr/>
        </p:nvSpPr>
        <p:spPr>
          <a:xfrm>
            <a:off x="0" y="7866617"/>
            <a:ext cx="18288001" cy="2117757"/>
          </a:xfrm>
          <a:prstGeom prst="rect">
            <a:avLst/>
          </a:prstGeom>
        </p:spPr>
        <p:txBody>
          <a:bodyPr lIns="50800" tIns="50800" rIns="50800" bIns="50800" rtlCol="0" anchor="ctr"/>
          <a:lstStyle/>
          <a:p>
            <a:pPr algn="ctr">
              <a:lnSpc>
                <a:spcPts val="2659"/>
              </a:lnSpc>
              <a:spcBef>
                <a:spcPct val="0"/>
              </a:spcBef>
            </a:pPr>
            <a:endParaRPr/>
          </a:p>
        </p:txBody>
      </p:sp>
      <p:pic>
        <p:nvPicPr>
          <p:cNvPr id="4" name="Picture 3" descr="A logo with a person in the middle&#10;&#10;Description automatically generated">
            <a:extLst>
              <a:ext uri="{FF2B5EF4-FFF2-40B4-BE49-F238E27FC236}">
                <a16:creationId xmlns:a16="http://schemas.microsoft.com/office/drawing/2014/main" id="{F43ECF19-3AED-7D36-9CF4-6424D48F7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0893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89C3502-FFA4-D688-0E4D-0D6FA4AF1675}"/>
            </a:ext>
          </a:extLst>
        </p:cNvPr>
        <p:cNvGrpSpPr/>
        <p:nvPr/>
      </p:nvGrpSpPr>
      <p:grpSpPr>
        <a:xfrm>
          <a:off x="0" y="0"/>
          <a:ext cx="0" cy="0"/>
          <a:chOff x="0" y="0"/>
          <a:chExt cx="0" cy="0"/>
        </a:xfrm>
      </p:grpSpPr>
      <p:sp>
        <p:nvSpPr>
          <p:cNvPr id="17" name="TextBox 17">
            <a:extLst>
              <a:ext uri="{FF2B5EF4-FFF2-40B4-BE49-F238E27FC236}">
                <a16:creationId xmlns:a16="http://schemas.microsoft.com/office/drawing/2014/main" id="{28B24251-07F1-440A-F25F-1CFDAD467ABF}"/>
              </a:ext>
            </a:extLst>
          </p:cNvPr>
          <p:cNvSpPr txBox="1"/>
          <p:nvPr/>
        </p:nvSpPr>
        <p:spPr>
          <a:xfrm>
            <a:off x="3364713" y="3281995"/>
            <a:ext cx="1254496" cy="1399245"/>
          </a:xfrm>
          <a:prstGeom prst="rect">
            <a:avLst/>
          </a:prstGeom>
        </p:spPr>
        <p:txBody>
          <a:bodyPr lIns="50800" tIns="50800" rIns="50800" bIns="50800" rtlCol="0" anchor="ctr"/>
          <a:lstStyle/>
          <a:p>
            <a:pPr algn="ctr">
              <a:lnSpc>
                <a:spcPts val="2659"/>
              </a:lnSpc>
            </a:pPr>
            <a:endParaRPr/>
          </a:p>
        </p:txBody>
      </p:sp>
      <p:pic>
        <p:nvPicPr>
          <p:cNvPr id="4" name="Picture 3" descr="A logo with a person in the middle&#10;&#10;Description automatically generated">
            <a:extLst>
              <a:ext uri="{FF2B5EF4-FFF2-40B4-BE49-F238E27FC236}">
                <a16:creationId xmlns:a16="http://schemas.microsoft.com/office/drawing/2014/main" id="{CA5C127C-D2B6-7E27-2978-725814B160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0735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7EFCF96-7932-571D-60A4-A09279F99848}"/>
            </a:ext>
          </a:extLst>
        </p:cNvPr>
        <p:cNvGrpSpPr/>
        <p:nvPr/>
      </p:nvGrpSpPr>
      <p:grpSpPr>
        <a:xfrm>
          <a:off x="0" y="0"/>
          <a:ext cx="0" cy="0"/>
          <a:chOff x="0" y="0"/>
          <a:chExt cx="0" cy="0"/>
        </a:xfrm>
      </p:grpSpPr>
      <p:sp>
        <p:nvSpPr>
          <p:cNvPr id="17" name="TextBox 17">
            <a:extLst>
              <a:ext uri="{FF2B5EF4-FFF2-40B4-BE49-F238E27FC236}">
                <a16:creationId xmlns:a16="http://schemas.microsoft.com/office/drawing/2014/main" id="{EBB8D88D-AB69-D677-8CC1-A3FB2809F934}"/>
              </a:ext>
            </a:extLst>
          </p:cNvPr>
          <p:cNvSpPr txBox="1"/>
          <p:nvPr/>
        </p:nvSpPr>
        <p:spPr>
          <a:xfrm>
            <a:off x="3364713" y="3281995"/>
            <a:ext cx="1254496" cy="1399245"/>
          </a:xfrm>
          <a:prstGeom prst="rect">
            <a:avLst/>
          </a:prstGeom>
        </p:spPr>
        <p:txBody>
          <a:bodyPr lIns="50800" tIns="50800" rIns="50800" bIns="50800" rtlCol="0" anchor="ctr"/>
          <a:lstStyle/>
          <a:p>
            <a:pPr algn="ctr">
              <a:lnSpc>
                <a:spcPts val="2659"/>
              </a:lnSpc>
            </a:pPr>
            <a:endParaRPr/>
          </a:p>
        </p:txBody>
      </p:sp>
      <p:pic>
        <p:nvPicPr>
          <p:cNvPr id="4" name="Picture 3" descr="A logo with a person in the middle&#10;&#10;Description automatically generated">
            <a:extLst>
              <a:ext uri="{FF2B5EF4-FFF2-40B4-BE49-F238E27FC236}">
                <a16:creationId xmlns:a16="http://schemas.microsoft.com/office/drawing/2014/main" id="{E52EAF03-813C-F897-F7D8-639729CE6C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7684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274</TotalTime>
  <Words>1141</Words>
  <Application>Microsoft Office PowerPoint</Application>
  <PresentationFormat>Custom</PresentationFormat>
  <Paragraphs>112</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Poppins Ultra-Bold</vt:lpstr>
      <vt:lpstr>Poppins</vt:lpstr>
      <vt:lpstr>Arial</vt:lpstr>
      <vt:lpstr>Symbol</vt:lpstr>
      <vt:lpstr>Courier New</vt:lpstr>
      <vt:lpstr>Noto Sans Symbols</vt:lpstr>
      <vt:lpstr>Calibri</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Gr9 WOW</dc:title>
  <cp:lastModifiedBy>Andrea Hufkie</cp:lastModifiedBy>
  <cp:revision>3</cp:revision>
  <dcterms:created xsi:type="dcterms:W3CDTF">2006-08-16T00:00:00Z</dcterms:created>
  <dcterms:modified xsi:type="dcterms:W3CDTF">2024-03-11T05:42:00Z</dcterms:modified>
  <dc:identifier>DAF9PoXLX2A</dc:identifier>
</cp:coreProperties>
</file>