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AB0812-B4BD-4A43-AE4C-D6487413F8F5}" v="7" dt="2025-06-23T08:01:05.9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1" autoAdjust="0"/>
    <p:restoredTop sz="53595" autoAdjust="0"/>
  </p:normalViewPr>
  <p:slideViewPr>
    <p:cSldViewPr snapToGrid="0">
      <p:cViewPr varScale="1">
        <p:scale>
          <a:sx n="41" d="100"/>
          <a:sy n="41" d="100"/>
        </p:scale>
        <p:origin x="2208"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1FAB0812-B4BD-4A43-AE4C-D6487413F8F5}"/>
    <pc:docChg chg="modSld">
      <pc:chgData name="Megan Botes" userId="70568131-745a-489b-b4fe-9e78c579dd6d" providerId="ADAL" clId="{1FAB0812-B4BD-4A43-AE4C-D6487413F8F5}" dt="2025-06-23T08:02:03.033" v="64" actId="113"/>
      <pc:docMkLst>
        <pc:docMk/>
      </pc:docMkLst>
      <pc:sldChg chg="modNotesTx">
        <pc:chgData name="Megan Botes" userId="70568131-745a-489b-b4fe-9e78c579dd6d" providerId="ADAL" clId="{1FAB0812-B4BD-4A43-AE4C-D6487413F8F5}" dt="2025-06-23T07:57:47.671" v="1" actId="20577"/>
        <pc:sldMkLst>
          <pc:docMk/>
          <pc:sldMk cId="3349000490" sldId="256"/>
        </pc:sldMkLst>
      </pc:sldChg>
      <pc:sldChg chg="modNotesTx">
        <pc:chgData name="Megan Botes" userId="70568131-745a-489b-b4fe-9e78c579dd6d" providerId="ADAL" clId="{1FAB0812-B4BD-4A43-AE4C-D6487413F8F5}" dt="2025-06-23T07:58:11.630" v="2" actId="12"/>
        <pc:sldMkLst>
          <pc:docMk/>
          <pc:sldMk cId="3983821471" sldId="258"/>
        </pc:sldMkLst>
      </pc:sldChg>
      <pc:sldChg chg="modNotesTx">
        <pc:chgData name="Megan Botes" userId="70568131-745a-489b-b4fe-9e78c579dd6d" providerId="ADAL" clId="{1FAB0812-B4BD-4A43-AE4C-D6487413F8F5}" dt="2025-06-23T07:59:15.396" v="16" actId="20577"/>
        <pc:sldMkLst>
          <pc:docMk/>
          <pc:sldMk cId="3234088438" sldId="259"/>
        </pc:sldMkLst>
      </pc:sldChg>
      <pc:sldChg chg="modSp mod">
        <pc:chgData name="Megan Botes" userId="70568131-745a-489b-b4fe-9e78c579dd6d" providerId="ADAL" clId="{1FAB0812-B4BD-4A43-AE4C-D6487413F8F5}" dt="2025-06-23T07:59:30.786" v="17" actId="114"/>
        <pc:sldMkLst>
          <pc:docMk/>
          <pc:sldMk cId="3953459711" sldId="260"/>
        </pc:sldMkLst>
        <pc:spChg chg="mod">
          <ac:chgData name="Megan Botes" userId="70568131-745a-489b-b4fe-9e78c579dd6d" providerId="ADAL" clId="{1FAB0812-B4BD-4A43-AE4C-D6487413F8F5}" dt="2025-06-23T07:59:30.786" v="17" actId="114"/>
          <ac:spMkLst>
            <pc:docMk/>
            <pc:sldMk cId="3953459711" sldId="260"/>
            <ac:spMk id="2" creationId="{FA685890-3B98-9829-B532-81A63162F65B}"/>
          </ac:spMkLst>
        </pc:spChg>
      </pc:sldChg>
      <pc:sldChg chg="modNotesTx">
        <pc:chgData name="Megan Botes" userId="70568131-745a-489b-b4fe-9e78c579dd6d" providerId="ADAL" clId="{1FAB0812-B4BD-4A43-AE4C-D6487413F8F5}" dt="2025-06-23T08:00:41.708" v="22" actId="20577"/>
        <pc:sldMkLst>
          <pc:docMk/>
          <pc:sldMk cId="1221456005" sldId="261"/>
        </pc:sldMkLst>
      </pc:sldChg>
      <pc:sldChg chg="modSp mod modNotesTx">
        <pc:chgData name="Megan Botes" userId="70568131-745a-489b-b4fe-9e78c579dd6d" providerId="ADAL" clId="{1FAB0812-B4BD-4A43-AE4C-D6487413F8F5}" dt="2025-06-23T08:01:08.277" v="27" actId="5793"/>
        <pc:sldMkLst>
          <pc:docMk/>
          <pc:sldMk cId="2996488861" sldId="262"/>
        </pc:sldMkLst>
        <pc:spChg chg="mod">
          <ac:chgData name="Megan Botes" userId="70568131-745a-489b-b4fe-9e78c579dd6d" providerId="ADAL" clId="{1FAB0812-B4BD-4A43-AE4C-D6487413F8F5}" dt="2025-06-23T08:00:51.846" v="23" actId="114"/>
          <ac:spMkLst>
            <pc:docMk/>
            <pc:sldMk cId="2996488861" sldId="262"/>
            <ac:spMk id="2" creationId="{35C11EC2-5FDD-95DB-8013-D0E4D5F10144}"/>
          </ac:spMkLst>
        </pc:spChg>
      </pc:sldChg>
      <pc:sldChg chg="modSp mod modNotesTx">
        <pc:chgData name="Megan Botes" userId="70568131-745a-489b-b4fe-9e78c579dd6d" providerId="ADAL" clId="{1FAB0812-B4BD-4A43-AE4C-D6487413F8F5}" dt="2025-06-23T08:01:53.918" v="63" actId="20577"/>
        <pc:sldMkLst>
          <pc:docMk/>
          <pc:sldMk cId="423155031" sldId="263"/>
        </pc:sldMkLst>
        <pc:spChg chg="mod">
          <ac:chgData name="Megan Botes" userId="70568131-745a-489b-b4fe-9e78c579dd6d" providerId="ADAL" clId="{1FAB0812-B4BD-4A43-AE4C-D6487413F8F5}" dt="2025-06-23T08:01:53.918" v="63" actId="20577"/>
          <ac:spMkLst>
            <pc:docMk/>
            <pc:sldMk cId="423155031" sldId="263"/>
            <ac:spMk id="3" creationId="{97565A92-98D3-7931-762C-C4AB2428E9DF}"/>
          </ac:spMkLst>
        </pc:spChg>
      </pc:sldChg>
      <pc:sldChg chg="modNotesTx">
        <pc:chgData name="Megan Botes" userId="70568131-745a-489b-b4fe-9e78c579dd6d" providerId="ADAL" clId="{1FAB0812-B4BD-4A43-AE4C-D6487413F8F5}" dt="2025-06-23T08:01:38.904" v="45" actId="20577"/>
        <pc:sldMkLst>
          <pc:docMk/>
          <pc:sldMk cId="691879633" sldId="264"/>
        </pc:sldMkLst>
      </pc:sldChg>
      <pc:sldChg chg="modNotesTx">
        <pc:chgData name="Megan Botes" userId="70568131-745a-489b-b4fe-9e78c579dd6d" providerId="ADAL" clId="{1FAB0812-B4BD-4A43-AE4C-D6487413F8F5}" dt="2025-06-23T08:02:03.033" v="64" actId="113"/>
        <pc:sldMkLst>
          <pc:docMk/>
          <pc:sldMk cId="2842446776" sldId="26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4763A5-949C-4F9B-A94F-CC63109FFB9F}"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D98F59AF-9C28-4794-A616-1A19A00431BE}">
      <dgm:prSet/>
      <dgm:spPr/>
      <dgm:t>
        <a:bodyPr/>
        <a:lstStyle/>
        <a:p>
          <a:r>
            <a:rPr lang="nl-NL" dirty="0"/>
            <a:t>die oordragmetodes van COVID-19 te beskryf.</a:t>
          </a:r>
          <a:endParaRPr lang="en-US" dirty="0"/>
        </a:p>
      </dgm:t>
    </dgm:pt>
    <dgm:pt modelId="{C4DD5497-9DAF-4DF8-A967-41D2C18FCF0E}" type="parTrans" cxnId="{5FD30D91-FF8F-42EC-9473-282C9BB395FF}">
      <dgm:prSet/>
      <dgm:spPr/>
      <dgm:t>
        <a:bodyPr/>
        <a:lstStyle/>
        <a:p>
          <a:endParaRPr lang="en-US"/>
        </a:p>
      </dgm:t>
    </dgm:pt>
    <dgm:pt modelId="{6B3EA485-5CE5-44E7-9B45-FD12CF5CAC7E}" type="sibTrans" cxnId="{5FD30D91-FF8F-42EC-9473-282C9BB395FF}">
      <dgm:prSet phldrT="1" phldr="0"/>
      <dgm:spPr/>
      <dgm:t>
        <a:bodyPr/>
        <a:lstStyle/>
        <a:p>
          <a:r>
            <a:rPr lang="en-US"/>
            <a:t>1</a:t>
          </a:r>
        </a:p>
      </dgm:t>
    </dgm:pt>
    <dgm:pt modelId="{5C1AF54C-F126-4F46-859A-4B2B546C852C}">
      <dgm:prSet/>
      <dgm:spPr/>
      <dgm:t>
        <a:bodyPr/>
        <a:lstStyle/>
        <a:p>
          <a:r>
            <a:rPr lang="nl-NL" dirty="0"/>
            <a:t>effektiewe voorkomingstrategieë vir COVID-19 te bespreek.</a:t>
          </a:r>
          <a:endParaRPr lang="en-US" dirty="0"/>
        </a:p>
      </dgm:t>
    </dgm:pt>
    <dgm:pt modelId="{31D5650B-E1F5-4F23-AF05-E2F2C9BAE94E}" type="parTrans" cxnId="{EAADCB81-4C69-467F-80A1-02289DDDC123}">
      <dgm:prSet/>
      <dgm:spPr/>
      <dgm:t>
        <a:bodyPr/>
        <a:lstStyle/>
        <a:p>
          <a:endParaRPr lang="en-US"/>
        </a:p>
      </dgm:t>
    </dgm:pt>
    <dgm:pt modelId="{53090E45-D28D-48FB-A5A0-B2163B5C3D53}" type="sibTrans" cxnId="{EAADCB81-4C69-467F-80A1-02289DDDC123}">
      <dgm:prSet phldrT="2" phldr="0"/>
      <dgm:spPr/>
      <dgm:t>
        <a:bodyPr/>
        <a:lstStyle/>
        <a:p>
          <a:r>
            <a:rPr lang="en-US"/>
            <a:t>2</a:t>
          </a:r>
        </a:p>
      </dgm:t>
    </dgm:pt>
    <dgm:pt modelId="{9E87F166-320A-4E71-8937-3355BEE8C18C}">
      <dgm:prSet/>
      <dgm:spPr/>
      <dgm:t>
        <a:bodyPr/>
        <a:lstStyle/>
        <a:p>
          <a:r>
            <a:rPr lang="nl-NL" dirty="0"/>
            <a:t>te verstaan hoe om COVID-19 te behandel.</a:t>
          </a:r>
          <a:endParaRPr lang="en-US" dirty="0"/>
        </a:p>
      </dgm:t>
    </dgm:pt>
    <dgm:pt modelId="{2AAA7E98-E845-4DCE-B23E-C8A2EC2F6743}" type="parTrans" cxnId="{5DB266E9-4ABA-4D35-8FEB-8F6CCB3F1962}">
      <dgm:prSet/>
      <dgm:spPr/>
      <dgm:t>
        <a:bodyPr/>
        <a:lstStyle/>
        <a:p>
          <a:endParaRPr lang="en-US"/>
        </a:p>
      </dgm:t>
    </dgm:pt>
    <dgm:pt modelId="{EAF654FC-1DCF-4086-81F1-5431D744D68F}" type="sibTrans" cxnId="{5DB266E9-4ABA-4D35-8FEB-8F6CCB3F1962}">
      <dgm:prSet phldrT="3" phldr="0"/>
      <dgm:spPr/>
      <dgm:t>
        <a:bodyPr/>
        <a:lstStyle/>
        <a:p>
          <a:r>
            <a:rPr lang="en-US"/>
            <a:t>3</a:t>
          </a:r>
        </a:p>
      </dgm:t>
    </dgm:pt>
    <dgm:pt modelId="{F7F33F38-A0BB-4DEF-99A4-69CBA6716E1F}">
      <dgm:prSet/>
      <dgm:spPr/>
      <dgm:t>
        <a:bodyPr/>
        <a:lstStyle/>
        <a:p>
          <a:r>
            <a:rPr lang="nl-NL" dirty="0"/>
            <a:t>maniere te demonstreer om individue wat met COVID-19 leef, te ondersteun.</a:t>
          </a:r>
          <a:endParaRPr lang="en-US" dirty="0"/>
        </a:p>
      </dgm:t>
    </dgm:pt>
    <dgm:pt modelId="{CF782EE2-16AB-4DF4-B905-30079C8FD012}" type="parTrans" cxnId="{008C2C28-EC69-4539-95AF-1DA497D355FF}">
      <dgm:prSet/>
      <dgm:spPr/>
      <dgm:t>
        <a:bodyPr/>
        <a:lstStyle/>
        <a:p>
          <a:endParaRPr lang="en-US"/>
        </a:p>
      </dgm:t>
    </dgm:pt>
    <dgm:pt modelId="{26BF0F76-1D2D-418A-A153-43359C57FB04}" type="sibTrans" cxnId="{008C2C28-EC69-4539-95AF-1DA497D355FF}">
      <dgm:prSet phldrT="4" phldr="0"/>
      <dgm:spPr/>
      <dgm:t>
        <a:bodyPr/>
        <a:lstStyle/>
        <a:p>
          <a:r>
            <a:rPr lang="en-US"/>
            <a:t>4</a:t>
          </a:r>
        </a:p>
      </dgm:t>
    </dgm:pt>
    <dgm:pt modelId="{22C7C1CC-6B1D-42AE-9388-77E6F4B8E460}" type="pres">
      <dgm:prSet presAssocID="{284763A5-949C-4F9B-A94F-CC63109FFB9F}" presName="Name0" presStyleCnt="0">
        <dgm:presLayoutVars>
          <dgm:animLvl val="lvl"/>
          <dgm:resizeHandles val="exact"/>
        </dgm:presLayoutVars>
      </dgm:prSet>
      <dgm:spPr/>
    </dgm:pt>
    <dgm:pt modelId="{A7FBB12C-BC56-48D8-92BF-E5A8E1B90FD8}" type="pres">
      <dgm:prSet presAssocID="{D98F59AF-9C28-4794-A616-1A19A00431BE}" presName="compositeNode" presStyleCnt="0">
        <dgm:presLayoutVars>
          <dgm:bulletEnabled val="1"/>
        </dgm:presLayoutVars>
      </dgm:prSet>
      <dgm:spPr/>
    </dgm:pt>
    <dgm:pt modelId="{CB1DFF15-1A9B-4A13-B0F8-06657C2D5B7F}" type="pres">
      <dgm:prSet presAssocID="{D98F59AF-9C28-4794-A616-1A19A00431BE}" presName="bgRect" presStyleLbl="bgAccFollowNode1" presStyleIdx="0" presStyleCnt="4"/>
      <dgm:spPr/>
    </dgm:pt>
    <dgm:pt modelId="{D133E6BF-BB14-4D61-980F-AFC6911ADCA3}" type="pres">
      <dgm:prSet presAssocID="{6B3EA485-5CE5-44E7-9B45-FD12CF5CAC7E}" presName="sibTransNodeCircle" presStyleLbl="alignNode1" presStyleIdx="0" presStyleCnt="8">
        <dgm:presLayoutVars>
          <dgm:chMax val="0"/>
          <dgm:bulletEnabled/>
        </dgm:presLayoutVars>
      </dgm:prSet>
      <dgm:spPr/>
    </dgm:pt>
    <dgm:pt modelId="{61EE250D-D1B3-42AD-9ECC-078782460CC0}" type="pres">
      <dgm:prSet presAssocID="{D98F59AF-9C28-4794-A616-1A19A00431BE}" presName="bottomLine" presStyleLbl="alignNode1" presStyleIdx="1" presStyleCnt="8">
        <dgm:presLayoutVars/>
      </dgm:prSet>
      <dgm:spPr/>
    </dgm:pt>
    <dgm:pt modelId="{6BED6241-B1C5-4CDC-B592-D54CB3C404B1}" type="pres">
      <dgm:prSet presAssocID="{D98F59AF-9C28-4794-A616-1A19A00431BE}" presName="nodeText" presStyleLbl="bgAccFollowNode1" presStyleIdx="0" presStyleCnt="4">
        <dgm:presLayoutVars>
          <dgm:bulletEnabled val="1"/>
        </dgm:presLayoutVars>
      </dgm:prSet>
      <dgm:spPr/>
    </dgm:pt>
    <dgm:pt modelId="{87B65920-3D21-441A-91B2-4EAD83E195B8}" type="pres">
      <dgm:prSet presAssocID="{6B3EA485-5CE5-44E7-9B45-FD12CF5CAC7E}" presName="sibTrans" presStyleCnt="0"/>
      <dgm:spPr/>
    </dgm:pt>
    <dgm:pt modelId="{0E9D3E70-D3A0-4CF2-99C6-869B5CE15AB7}" type="pres">
      <dgm:prSet presAssocID="{5C1AF54C-F126-4F46-859A-4B2B546C852C}" presName="compositeNode" presStyleCnt="0">
        <dgm:presLayoutVars>
          <dgm:bulletEnabled val="1"/>
        </dgm:presLayoutVars>
      </dgm:prSet>
      <dgm:spPr/>
    </dgm:pt>
    <dgm:pt modelId="{DE0936EE-E03F-4E82-B1B7-132F85FAC270}" type="pres">
      <dgm:prSet presAssocID="{5C1AF54C-F126-4F46-859A-4B2B546C852C}" presName="bgRect" presStyleLbl="bgAccFollowNode1" presStyleIdx="1" presStyleCnt="4"/>
      <dgm:spPr/>
    </dgm:pt>
    <dgm:pt modelId="{836B11CC-D18C-47DA-8374-72E4ABF3DE30}" type="pres">
      <dgm:prSet presAssocID="{53090E45-D28D-48FB-A5A0-B2163B5C3D53}" presName="sibTransNodeCircle" presStyleLbl="alignNode1" presStyleIdx="2" presStyleCnt="8">
        <dgm:presLayoutVars>
          <dgm:chMax val="0"/>
          <dgm:bulletEnabled/>
        </dgm:presLayoutVars>
      </dgm:prSet>
      <dgm:spPr/>
    </dgm:pt>
    <dgm:pt modelId="{F2BC01CC-7630-4CBF-989F-7E3B0A0AB0AF}" type="pres">
      <dgm:prSet presAssocID="{5C1AF54C-F126-4F46-859A-4B2B546C852C}" presName="bottomLine" presStyleLbl="alignNode1" presStyleIdx="3" presStyleCnt="8">
        <dgm:presLayoutVars/>
      </dgm:prSet>
      <dgm:spPr/>
    </dgm:pt>
    <dgm:pt modelId="{DB6A3344-A2B9-4969-9E8E-A35DD51379FB}" type="pres">
      <dgm:prSet presAssocID="{5C1AF54C-F126-4F46-859A-4B2B546C852C}" presName="nodeText" presStyleLbl="bgAccFollowNode1" presStyleIdx="1" presStyleCnt="4">
        <dgm:presLayoutVars>
          <dgm:bulletEnabled val="1"/>
        </dgm:presLayoutVars>
      </dgm:prSet>
      <dgm:spPr/>
    </dgm:pt>
    <dgm:pt modelId="{0653C4F7-0677-413B-A626-86C6D73D09C6}" type="pres">
      <dgm:prSet presAssocID="{53090E45-D28D-48FB-A5A0-B2163B5C3D53}" presName="sibTrans" presStyleCnt="0"/>
      <dgm:spPr/>
    </dgm:pt>
    <dgm:pt modelId="{7DA235BB-CA22-4D67-B462-79AE7F7DBD45}" type="pres">
      <dgm:prSet presAssocID="{9E87F166-320A-4E71-8937-3355BEE8C18C}" presName="compositeNode" presStyleCnt="0">
        <dgm:presLayoutVars>
          <dgm:bulletEnabled val="1"/>
        </dgm:presLayoutVars>
      </dgm:prSet>
      <dgm:spPr/>
    </dgm:pt>
    <dgm:pt modelId="{0A63A839-180F-47A4-BC1F-5D4032470C92}" type="pres">
      <dgm:prSet presAssocID="{9E87F166-320A-4E71-8937-3355BEE8C18C}" presName="bgRect" presStyleLbl="bgAccFollowNode1" presStyleIdx="2" presStyleCnt="4"/>
      <dgm:spPr/>
    </dgm:pt>
    <dgm:pt modelId="{19720535-BCC1-41AF-847D-0842602C2386}" type="pres">
      <dgm:prSet presAssocID="{EAF654FC-1DCF-4086-81F1-5431D744D68F}" presName="sibTransNodeCircle" presStyleLbl="alignNode1" presStyleIdx="4" presStyleCnt="8">
        <dgm:presLayoutVars>
          <dgm:chMax val="0"/>
          <dgm:bulletEnabled/>
        </dgm:presLayoutVars>
      </dgm:prSet>
      <dgm:spPr/>
    </dgm:pt>
    <dgm:pt modelId="{C68B6E8B-0237-40B1-9381-15045A86F9DF}" type="pres">
      <dgm:prSet presAssocID="{9E87F166-320A-4E71-8937-3355BEE8C18C}" presName="bottomLine" presStyleLbl="alignNode1" presStyleIdx="5" presStyleCnt="8">
        <dgm:presLayoutVars/>
      </dgm:prSet>
      <dgm:spPr/>
    </dgm:pt>
    <dgm:pt modelId="{ED6E0AEB-00DD-46F2-B70D-30547765122E}" type="pres">
      <dgm:prSet presAssocID="{9E87F166-320A-4E71-8937-3355BEE8C18C}" presName="nodeText" presStyleLbl="bgAccFollowNode1" presStyleIdx="2" presStyleCnt="4">
        <dgm:presLayoutVars>
          <dgm:bulletEnabled val="1"/>
        </dgm:presLayoutVars>
      </dgm:prSet>
      <dgm:spPr/>
    </dgm:pt>
    <dgm:pt modelId="{FA8E0E42-C735-422D-A863-717799F9AB2B}" type="pres">
      <dgm:prSet presAssocID="{EAF654FC-1DCF-4086-81F1-5431D744D68F}" presName="sibTrans" presStyleCnt="0"/>
      <dgm:spPr/>
    </dgm:pt>
    <dgm:pt modelId="{DEC23029-59BA-4A61-AFB6-941E102022AD}" type="pres">
      <dgm:prSet presAssocID="{F7F33F38-A0BB-4DEF-99A4-69CBA6716E1F}" presName="compositeNode" presStyleCnt="0">
        <dgm:presLayoutVars>
          <dgm:bulletEnabled val="1"/>
        </dgm:presLayoutVars>
      </dgm:prSet>
      <dgm:spPr/>
    </dgm:pt>
    <dgm:pt modelId="{8A7A4AA1-1B14-46AF-9EC0-6B75CCC89970}" type="pres">
      <dgm:prSet presAssocID="{F7F33F38-A0BB-4DEF-99A4-69CBA6716E1F}" presName="bgRect" presStyleLbl="bgAccFollowNode1" presStyleIdx="3" presStyleCnt="4"/>
      <dgm:spPr/>
    </dgm:pt>
    <dgm:pt modelId="{F441134E-F891-4E70-A9B5-9CA9F25AA0D6}" type="pres">
      <dgm:prSet presAssocID="{26BF0F76-1D2D-418A-A153-43359C57FB04}" presName="sibTransNodeCircle" presStyleLbl="alignNode1" presStyleIdx="6" presStyleCnt="8">
        <dgm:presLayoutVars>
          <dgm:chMax val="0"/>
          <dgm:bulletEnabled/>
        </dgm:presLayoutVars>
      </dgm:prSet>
      <dgm:spPr/>
    </dgm:pt>
    <dgm:pt modelId="{75F46284-C111-45D3-9B03-BA7008AFD9C6}" type="pres">
      <dgm:prSet presAssocID="{F7F33F38-A0BB-4DEF-99A4-69CBA6716E1F}" presName="bottomLine" presStyleLbl="alignNode1" presStyleIdx="7" presStyleCnt="8">
        <dgm:presLayoutVars/>
      </dgm:prSet>
      <dgm:spPr/>
    </dgm:pt>
    <dgm:pt modelId="{731474BA-685E-4E7D-96FD-252AD05B495F}" type="pres">
      <dgm:prSet presAssocID="{F7F33F38-A0BB-4DEF-99A4-69CBA6716E1F}" presName="nodeText" presStyleLbl="bgAccFollowNode1" presStyleIdx="3" presStyleCnt="4">
        <dgm:presLayoutVars>
          <dgm:bulletEnabled val="1"/>
        </dgm:presLayoutVars>
      </dgm:prSet>
      <dgm:spPr/>
    </dgm:pt>
  </dgm:ptLst>
  <dgm:cxnLst>
    <dgm:cxn modelId="{F81E6C07-27BA-4002-BCAA-B8F897EE1619}" type="presOf" srcId="{9E87F166-320A-4E71-8937-3355BEE8C18C}" destId="{ED6E0AEB-00DD-46F2-B70D-30547765122E}" srcOrd="1" destOrd="0" presId="urn:microsoft.com/office/officeart/2016/7/layout/BasicLinearProcessNumbered"/>
    <dgm:cxn modelId="{27EF590C-81EF-4D3C-9945-C2444771BE73}" type="presOf" srcId="{5C1AF54C-F126-4F46-859A-4B2B546C852C}" destId="{DE0936EE-E03F-4E82-B1B7-132F85FAC270}" srcOrd="0" destOrd="0" presId="urn:microsoft.com/office/officeart/2016/7/layout/BasicLinearProcessNumbered"/>
    <dgm:cxn modelId="{66540410-6C0E-4302-BC0F-9D89C0A1E547}" type="presOf" srcId="{5C1AF54C-F126-4F46-859A-4B2B546C852C}" destId="{DB6A3344-A2B9-4969-9E8E-A35DD51379FB}" srcOrd="1" destOrd="0" presId="urn:microsoft.com/office/officeart/2016/7/layout/BasicLinearProcessNumbered"/>
    <dgm:cxn modelId="{008C2C28-EC69-4539-95AF-1DA497D355FF}" srcId="{284763A5-949C-4F9B-A94F-CC63109FFB9F}" destId="{F7F33F38-A0BB-4DEF-99A4-69CBA6716E1F}" srcOrd="3" destOrd="0" parTransId="{CF782EE2-16AB-4DF4-B905-30079C8FD012}" sibTransId="{26BF0F76-1D2D-418A-A153-43359C57FB04}"/>
    <dgm:cxn modelId="{BEFDDB64-A504-4CA3-AAE8-B5A7A6A6E2D8}" type="presOf" srcId="{D98F59AF-9C28-4794-A616-1A19A00431BE}" destId="{6BED6241-B1C5-4CDC-B592-D54CB3C404B1}" srcOrd="1" destOrd="0" presId="urn:microsoft.com/office/officeart/2016/7/layout/BasicLinearProcessNumbered"/>
    <dgm:cxn modelId="{A16D4752-3A80-4C8D-B586-ED5BD9B66146}" type="presOf" srcId="{D98F59AF-9C28-4794-A616-1A19A00431BE}" destId="{CB1DFF15-1A9B-4A13-B0F8-06657C2D5B7F}" srcOrd="0" destOrd="0" presId="urn:microsoft.com/office/officeart/2016/7/layout/BasicLinearProcessNumbered"/>
    <dgm:cxn modelId="{C8521276-FB20-4D31-AF69-CFA2E59A64B9}" type="presOf" srcId="{6B3EA485-5CE5-44E7-9B45-FD12CF5CAC7E}" destId="{D133E6BF-BB14-4D61-980F-AFC6911ADCA3}" srcOrd="0" destOrd="0" presId="urn:microsoft.com/office/officeart/2016/7/layout/BasicLinearProcessNumbered"/>
    <dgm:cxn modelId="{F0439177-6AC7-4DDF-AAB9-6EEFCF150283}" type="presOf" srcId="{F7F33F38-A0BB-4DEF-99A4-69CBA6716E1F}" destId="{731474BA-685E-4E7D-96FD-252AD05B495F}" srcOrd="1" destOrd="0" presId="urn:microsoft.com/office/officeart/2016/7/layout/BasicLinearProcessNumbered"/>
    <dgm:cxn modelId="{098E6C78-C0A7-4471-A8D6-14DFDE3BD9BD}" type="presOf" srcId="{53090E45-D28D-48FB-A5A0-B2163B5C3D53}" destId="{836B11CC-D18C-47DA-8374-72E4ABF3DE30}" srcOrd="0" destOrd="0" presId="urn:microsoft.com/office/officeart/2016/7/layout/BasicLinearProcessNumbered"/>
    <dgm:cxn modelId="{EAADCB81-4C69-467F-80A1-02289DDDC123}" srcId="{284763A5-949C-4F9B-A94F-CC63109FFB9F}" destId="{5C1AF54C-F126-4F46-859A-4B2B546C852C}" srcOrd="1" destOrd="0" parTransId="{31D5650B-E1F5-4F23-AF05-E2F2C9BAE94E}" sibTransId="{53090E45-D28D-48FB-A5A0-B2163B5C3D53}"/>
    <dgm:cxn modelId="{5FD30D91-FF8F-42EC-9473-282C9BB395FF}" srcId="{284763A5-949C-4F9B-A94F-CC63109FFB9F}" destId="{D98F59AF-9C28-4794-A616-1A19A00431BE}" srcOrd="0" destOrd="0" parTransId="{C4DD5497-9DAF-4DF8-A967-41D2C18FCF0E}" sibTransId="{6B3EA485-5CE5-44E7-9B45-FD12CF5CAC7E}"/>
    <dgm:cxn modelId="{7D072E93-8E71-4A90-A8C5-05881295010D}" type="presOf" srcId="{F7F33F38-A0BB-4DEF-99A4-69CBA6716E1F}" destId="{8A7A4AA1-1B14-46AF-9EC0-6B75CCC89970}" srcOrd="0" destOrd="0" presId="urn:microsoft.com/office/officeart/2016/7/layout/BasicLinearProcessNumbered"/>
    <dgm:cxn modelId="{3FB185B8-8297-4191-A870-4049480E9E9F}" type="presOf" srcId="{284763A5-949C-4F9B-A94F-CC63109FFB9F}" destId="{22C7C1CC-6B1D-42AE-9388-77E6F4B8E460}" srcOrd="0" destOrd="0" presId="urn:microsoft.com/office/officeart/2016/7/layout/BasicLinearProcessNumbered"/>
    <dgm:cxn modelId="{710F02D0-F748-4F37-A438-BDDA9DCB9B6A}" type="presOf" srcId="{26BF0F76-1D2D-418A-A153-43359C57FB04}" destId="{F441134E-F891-4E70-A9B5-9CA9F25AA0D6}" srcOrd="0" destOrd="0" presId="urn:microsoft.com/office/officeart/2016/7/layout/BasicLinearProcessNumbered"/>
    <dgm:cxn modelId="{5BA47CD6-AB56-4E81-B0CD-6FF0A41048D5}" type="presOf" srcId="{9E87F166-320A-4E71-8937-3355BEE8C18C}" destId="{0A63A839-180F-47A4-BC1F-5D4032470C92}" srcOrd="0" destOrd="0" presId="urn:microsoft.com/office/officeart/2016/7/layout/BasicLinearProcessNumbered"/>
    <dgm:cxn modelId="{5DB266E9-4ABA-4D35-8FEB-8F6CCB3F1962}" srcId="{284763A5-949C-4F9B-A94F-CC63109FFB9F}" destId="{9E87F166-320A-4E71-8937-3355BEE8C18C}" srcOrd="2" destOrd="0" parTransId="{2AAA7E98-E845-4DCE-B23E-C8A2EC2F6743}" sibTransId="{EAF654FC-1DCF-4086-81F1-5431D744D68F}"/>
    <dgm:cxn modelId="{080F2AF0-093B-4A2D-87A2-0E1450650326}" type="presOf" srcId="{EAF654FC-1DCF-4086-81F1-5431D744D68F}" destId="{19720535-BCC1-41AF-847D-0842602C2386}" srcOrd="0" destOrd="0" presId="urn:microsoft.com/office/officeart/2016/7/layout/BasicLinearProcessNumbered"/>
    <dgm:cxn modelId="{490761B0-D81C-41D1-BD70-C4AA6AF05DBB}" type="presParOf" srcId="{22C7C1CC-6B1D-42AE-9388-77E6F4B8E460}" destId="{A7FBB12C-BC56-48D8-92BF-E5A8E1B90FD8}" srcOrd="0" destOrd="0" presId="urn:microsoft.com/office/officeart/2016/7/layout/BasicLinearProcessNumbered"/>
    <dgm:cxn modelId="{297D73E8-F85C-4D84-B361-0114D0010FA4}" type="presParOf" srcId="{A7FBB12C-BC56-48D8-92BF-E5A8E1B90FD8}" destId="{CB1DFF15-1A9B-4A13-B0F8-06657C2D5B7F}" srcOrd="0" destOrd="0" presId="urn:microsoft.com/office/officeart/2016/7/layout/BasicLinearProcessNumbered"/>
    <dgm:cxn modelId="{2A601469-FCAC-4172-AEEE-614F237BA38D}" type="presParOf" srcId="{A7FBB12C-BC56-48D8-92BF-E5A8E1B90FD8}" destId="{D133E6BF-BB14-4D61-980F-AFC6911ADCA3}" srcOrd="1" destOrd="0" presId="urn:microsoft.com/office/officeart/2016/7/layout/BasicLinearProcessNumbered"/>
    <dgm:cxn modelId="{98155C51-DFC4-4E4F-A769-C02B2733CE24}" type="presParOf" srcId="{A7FBB12C-BC56-48D8-92BF-E5A8E1B90FD8}" destId="{61EE250D-D1B3-42AD-9ECC-078782460CC0}" srcOrd="2" destOrd="0" presId="urn:microsoft.com/office/officeart/2016/7/layout/BasicLinearProcessNumbered"/>
    <dgm:cxn modelId="{A9A77F73-0DCE-4427-AC6C-16EF93CCD426}" type="presParOf" srcId="{A7FBB12C-BC56-48D8-92BF-E5A8E1B90FD8}" destId="{6BED6241-B1C5-4CDC-B592-D54CB3C404B1}" srcOrd="3" destOrd="0" presId="urn:microsoft.com/office/officeart/2016/7/layout/BasicLinearProcessNumbered"/>
    <dgm:cxn modelId="{E5B440CB-F181-449E-BF88-B1FD1E9363AB}" type="presParOf" srcId="{22C7C1CC-6B1D-42AE-9388-77E6F4B8E460}" destId="{87B65920-3D21-441A-91B2-4EAD83E195B8}" srcOrd="1" destOrd="0" presId="urn:microsoft.com/office/officeart/2016/7/layout/BasicLinearProcessNumbered"/>
    <dgm:cxn modelId="{4E252765-EB00-4D4B-877F-C0ADC0F7E5BB}" type="presParOf" srcId="{22C7C1CC-6B1D-42AE-9388-77E6F4B8E460}" destId="{0E9D3E70-D3A0-4CF2-99C6-869B5CE15AB7}" srcOrd="2" destOrd="0" presId="urn:microsoft.com/office/officeart/2016/7/layout/BasicLinearProcessNumbered"/>
    <dgm:cxn modelId="{9D669F92-BE82-4394-88FE-6D6F58AC334F}" type="presParOf" srcId="{0E9D3E70-D3A0-4CF2-99C6-869B5CE15AB7}" destId="{DE0936EE-E03F-4E82-B1B7-132F85FAC270}" srcOrd="0" destOrd="0" presId="urn:microsoft.com/office/officeart/2016/7/layout/BasicLinearProcessNumbered"/>
    <dgm:cxn modelId="{D35A7053-19EE-4E63-92C0-18EBFF4586F6}" type="presParOf" srcId="{0E9D3E70-D3A0-4CF2-99C6-869B5CE15AB7}" destId="{836B11CC-D18C-47DA-8374-72E4ABF3DE30}" srcOrd="1" destOrd="0" presId="urn:microsoft.com/office/officeart/2016/7/layout/BasicLinearProcessNumbered"/>
    <dgm:cxn modelId="{E950B604-62D3-4FA4-9958-056590BEC635}" type="presParOf" srcId="{0E9D3E70-D3A0-4CF2-99C6-869B5CE15AB7}" destId="{F2BC01CC-7630-4CBF-989F-7E3B0A0AB0AF}" srcOrd="2" destOrd="0" presId="urn:microsoft.com/office/officeart/2016/7/layout/BasicLinearProcessNumbered"/>
    <dgm:cxn modelId="{10617708-1215-4164-9ED5-9BF550487E24}" type="presParOf" srcId="{0E9D3E70-D3A0-4CF2-99C6-869B5CE15AB7}" destId="{DB6A3344-A2B9-4969-9E8E-A35DD51379FB}" srcOrd="3" destOrd="0" presId="urn:microsoft.com/office/officeart/2016/7/layout/BasicLinearProcessNumbered"/>
    <dgm:cxn modelId="{9A34DAD6-B149-4397-B9DB-67514F05BB4B}" type="presParOf" srcId="{22C7C1CC-6B1D-42AE-9388-77E6F4B8E460}" destId="{0653C4F7-0677-413B-A626-86C6D73D09C6}" srcOrd="3" destOrd="0" presId="urn:microsoft.com/office/officeart/2016/7/layout/BasicLinearProcessNumbered"/>
    <dgm:cxn modelId="{6C912015-61F7-4EFD-83ED-3D7E31A11475}" type="presParOf" srcId="{22C7C1CC-6B1D-42AE-9388-77E6F4B8E460}" destId="{7DA235BB-CA22-4D67-B462-79AE7F7DBD45}" srcOrd="4" destOrd="0" presId="urn:microsoft.com/office/officeart/2016/7/layout/BasicLinearProcessNumbered"/>
    <dgm:cxn modelId="{80F4112D-9CEE-49FB-80CA-931D6B9FE515}" type="presParOf" srcId="{7DA235BB-CA22-4D67-B462-79AE7F7DBD45}" destId="{0A63A839-180F-47A4-BC1F-5D4032470C92}" srcOrd="0" destOrd="0" presId="urn:microsoft.com/office/officeart/2016/7/layout/BasicLinearProcessNumbered"/>
    <dgm:cxn modelId="{AE0B8B3E-3779-45D3-B0CB-FBADF3121D4F}" type="presParOf" srcId="{7DA235BB-CA22-4D67-B462-79AE7F7DBD45}" destId="{19720535-BCC1-41AF-847D-0842602C2386}" srcOrd="1" destOrd="0" presId="urn:microsoft.com/office/officeart/2016/7/layout/BasicLinearProcessNumbered"/>
    <dgm:cxn modelId="{FE0F5861-DF20-4D53-9DDB-EDD650CB723C}" type="presParOf" srcId="{7DA235BB-CA22-4D67-B462-79AE7F7DBD45}" destId="{C68B6E8B-0237-40B1-9381-15045A86F9DF}" srcOrd="2" destOrd="0" presId="urn:microsoft.com/office/officeart/2016/7/layout/BasicLinearProcessNumbered"/>
    <dgm:cxn modelId="{88E5F340-E683-4085-B49A-BCA3F0D07D52}" type="presParOf" srcId="{7DA235BB-CA22-4D67-B462-79AE7F7DBD45}" destId="{ED6E0AEB-00DD-46F2-B70D-30547765122E}" srcOrd="3" destOrd="0" presId="urn:microsoft.com/office/officeart/2016/7/layout/BasicLinearProcessNumbered"/>
    <dgm:cxn modelId="{7CB8E215-E1D5-4842-89A9-7B746A05D7E2}" type="presParOf" srcId="{22C7C1CC-6B1D-42AE-9388-77E6F4B8E460}" destId="{FA8E0E42-C735-422D-A863-717799F9AB2B}" srcOrd="5" destOrd="0" presId="urn:microsoft.com/office/officeart/2016/7/layout/BasicLinearProcessNumbered"/>
    <dgm:cxn modelId="{43A8223F-34C2-476A-9339-4FA093506C92}" type="presParOf" srcId="{22C7C1CC-6B1D-42AE-9388-77E6F4B8E460}" destId="{DEC23029-59BA-4A61-AFB6-941E102022AD}" srcOrd="6" destOrd="0" presId="urn:microsoft.com/office/officeart/2016/7/layout/BasicLinearProcessNumbered"/>
    <dgm:cxn modelId="{C74FA61A-DBE7-47BE-9C82-41336E3D6E64}" type="presParOf" srcId="{DEC23029-59BA-4A61-AFB6-941E102022AD}" destId="{8A7A4AA1-1B14-46AF-9EC0-6B75CCC89970}" srcOrd="0" destOrd="0" presId="urn:microsoft.com/office/officeart/2016/7/layout/BasicLinearProcessNumbered"/>
    <dgm:cxn modelId="{AE44FD31-8A21-438E-9DE4-22E07848D09E}" type="presParOf" srcId="{DEC23029-59BA-4A61-AFB6-941E102022AD}" destId="{F441134E-F891-4E70-A9B5-9CA9F25AA0D6}" srcOrd="1" destOrd="0" presId="urn:microsoft.com/office/officeart/2016/7/layout/BasicLinearProcessNumbered"/>
    <dgm:cxn modelId="{4D7109E1-EFE2-417A-B20F-2F9DEAB9BE4F}" type="presParOf" srcId="{DEC23029-59BA-4A61-AFB6-941E102022AD}" destId="{75F46284-C111-45D3-9B03-BA7008AFD9C6}" srcOrd="2" destOrd="0" presId="urn:microsoft.com/office/officeart/2016/7/layout/BasicLinearProcessNumbered"/>
    <dgm:cxn modelId="{FE3B6344-3E77-49D7-8B29-5649017F342E}" type="presParOf" srcId="{DEC23029-59BA-4A61-AFB6-941E102022AD}" destId="{731474BA-685E-4E7D-96FD-252AD05B495F}"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DFF15-1A9B-4A13-B0F8-06657C2D5B7F}">
      <dsp:nvSpPr>
        <dsp:cNvPr id="0" name=""/>
        <dsp:cNvSpPr/>
      </dsp:nvSpPr>
      <dsp:spPr>
        <a:xfrm>
          <a:off x="3201" y="66795"/>
          <a:ext cx="2539866" cy="3555813"/>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00100">
            <a:lnSpc>
              <a:spcPct val="90000"/>
            </a:lnSpc>
            <a:spcBef>
              <a:spcPct val="0"/>
            </a:spcBef>
            <a:spcAft>
              <a:spcPct val="35000"/>
            </a:spcAft>
            <a:buNone/>
          </a:pPr>
          <a:r>
            <a:rPr lang="nl-NL" sz="1800" kern="1200" dirty="0"/>
            <a:t>die oordragmetodes van COVID-19 te beskryf.</a:t>
          </a:r>
          <a:endParaRPr lang="en-US" sz="1800" kern="1200" dirty="0"/>
        </a:p>
      </dsp:txBody>
      <dsp:txXfrm>
        <a:off x="3201" y="1418004"/>
        <a:ext cx="2539866" cy="2133487"/>
      </dsp:txXfrm>
    </dsp:sp>
    <dsp:sp modelId="{D133E6BF-BB14-4D61-980F-AFC6911ADCA3}">
      <dsp:nvSpPr>
        <dsp:cNvPr id="0" name=""/>
        <dsp:cNvSpPr/>
      </dsp:nvSpPr>
      <dsp:spPr>
        <a:xfrm>
          <a:off x="739762" y="422377"/>
          <a:ext cx="1066743" cy="1066743"/>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95983" y="578598"/>
        <a:ext cx="754301" cy="754301"/>
      </dsp:txXfrm>
    </dsp:sp>
    <dsp:sp modelId="{61EE250D-D1B3-42AD-9ECC-078782460CC0}">
      <dsp:nvSpPr>
        <dsp:cNvPr id="0" name=""/>
        <dsp:cNvSpPr/>
      </dsp:nvSpPr>
      <dsp:spPr>
        <a:xfrm>
          <a:off x="3201" y="3622537"/>
          <a:ext cx="2539866" cy="72"/>
        </a:xfrm>
        <a:prstGeom prst="rect">
          <a:avLst/>
        </a:prstGeom>
        <a:solidFill>
          <a:schemeClr val="accent2">
            <a:hueOff val="-206600"/>
            <a:satOff val="-1418"/>
            <a:lumOff val="728"/>
            <a:alphaOff val="0"/>
          </a:schemeClr>
        </a:solidFill>
        <a:ln w="19050" cap="flat" cmpd="sng" algn="ctr">
          <a:solidFill>
            <a:schemeClr val="accent2">
              <a:hueOff val="-206600"/>
              <a:satOff val="-1418"/>
              <a:lumOff val="7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0936EE-E03F-4E82-B1B7-132F85FAC270}">
      <dsp:nvSpPr>
        <dsp:cNvPr id="0" name=""/>
        <dsp:cNvSpPr/>
      </dsp:nvSpPr>
      <dsp:spPr>
        <a:xfrm>
          <a:off x="2797054" y="66795"/>
          <a:ext cx="2539866" cy="3555813"/>
        </a:xfrm>
        <a:prstGeom prst="rect">
          <a:avLst/>
        </a:prstGeom>
        <a:solidFill>
          <a:schemeClr val="accent2">
            <a:tint val="40000"/>
            <a:alpha val="90000"/>
            <a:hueOff val="-585803"/>
            <a:satOff val="-2208"/>
            <a:lumOff val="241"/>
            <a:alphaOff val="0"/>
          </a:schemeClr>
        </a:solidFill>
        <a:ln w="19050" cap="flat" cmpd="sng" algn="ctr">
          <a:solidFill>
            <a:schemeClr val="accent2">
              <a:tint val="40000"/>
              <a:alpha val="90000"/>
              <a:hueOff val="-585803"/>
              <a:satOff val="-2208"/>
              <a:lumOff val="2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00100">
            <a:lnSpc>
              <a:spcPct val="90000"/>
            </a:lnSpc>
            <a:spcBef>
              <a:spcPct val="0"/>
            </a:spcBef>
            <a:spcAft>
              <a:spcPct val="35000"/>
            </a:spcAft>
            <a:buNone/>
          </a:pPr>
          <a:r>
            <a:rPr lang="nl-NL" sz="1800" kern="1200" dirty="0"/>
            <a:t>effektiewe voorkomingstrategieë vir COVID-19 te bespreek.</a:t>
          </a:r>
          <a:endParaRPr lang="en-US" sz="1800" kern="1200" dirty="0"/>
        </a:p>
      </dsp:txBody>
      <dsp:txXfrm>
        <a:off x="2797054" y="1418004"/>
        <a:ext cx="2539866" cy="2133487"/>
      </dsp:txXfrm>
    </dsp:sp>
    <dsp:sp modelId="{836B11CC-D18C-47DA-8374-72E4ABF3DE30}">
      <dsp:nvSpPr>
        <dsp:cNvPr id="0" name=""/>
        <dsp:cNvSpPr/>
      </dsp:nvSpPr>
      <dsp:spPr>
        <a:xfrm>
          <a:off x="3533615" y="422377"/>
          <a:ext cx="1066743" cy="1066743"/>
        </a:xfrm>
        <a:prstGeom prst="ellipse">
          <a:avLst/>
        </a:prstGeom>
        <a:solidFill>
          <a:schemeClr val="accent2">
            <a:hueOff val="-413200"/>
            <a:satOff val="-2835"/>
            <a:lumOff val="1457"/>
            <a:alphaOff val="0"/>
          </a:schemeClr>
        </a:solidFill>
        <a:ln w="19050" cap="flat" cmpd="sng" algn="ctr">
          <a:solidFill>
            <a:schemeClr val="accent2">
              <a:hueOff val="-413200"/>
              <a:satOff val="-2835"/>
              <a:lumOff val="14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689836" y="578598"/>
        <a:ext cx="754301" cy="754301"/>
      </dsp:txXfrm>
    </dsp:sp>
    <dsp:sp modelId="{F2BC01CC-7630-4CBF-989F-7E3B0A0AB0AF}">
      <dsp:nvSpPr>
        <dsp:cNvPr id="0" name=""/>
        <dsp:cNvSpPr/>
      </dsp:nvSpPr>
      <dsp:spPr>
        <a:xfrm>
          <a:off x="2797054" y="3622537"/>
          <a:ext cx="2539866" cy="72"/>
        </a:xfrm>
        <a:prstGeom prst="rect">
          <a:avLst/>
        </a:prstGeom>
        <a:solidFill>
          <a:schemeClr val="accent2">
            <a:hueOff val="-619800"/>
            <a:satOff val="-4253"/>
            <a:lumOff val="2185"/>
            <a:alphaOff val="0"/>
          </a:schemeClr>
        </a:solidFill>
        <a:ln w="19050" cap="flat" cmpd="sng" algn="ctr">
          <a:solidFill>
            <a:schemeClr val="accent2">
              <a:hueOff val="-619800"/>
              <a:satOff val="-4253"/>
              <a:lumOff val="21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63A839-180F-47A4-BC1F-5D4032470C92}">
      <dsp:nvSpPr>
        <dsp:cNvPr id="0" name=""/>
        <dsp:cNvSpPr/>
      </dsp:nvSpPr>
      <dsp:spPr>
        <a:xfrm>
          <a:off x="5590907" y="66795"/>
          <a:ext cx="2539866" cy="3555813"/>
        </a:xfrm>
        <a:prstGeom prst="rect">
          <a:avLst/>
        </a:prstGeom>
        <a:solidFill>
          <a:schemeClr val="accent2">
            <a:tint val="40000"/>
            <a:alpha val="90000"/>
            <a:hueOff val="-1171607"/>
            <a:satOff val="-4416"/>
            <a:lumOff val="481"/>
            <a:alphaOff val="0"/>
          </a:schemeClr>
        </a:solidFill>
        <a:ln w="19050" cap="flat" cmpd="sng" algn="ctr">
          <a:solidFill>
            <a:schemeClr val="accent2">
              <a:tint val="40000"/>
              <a:alpha val="90000"/>
              <a:hueOff val="-1171607"/>
              <a:satOff val="-4416"/>
              <a:lumOff val="4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00100">
            <a:lnSpc>
              <a:spcPct val="90000"/>
            </a:lnSpc>
            <a:spcBef>
              <a:spcPct val="0"/>
            </a:spcBef>
            <a:spcAft>
              <a:spcPct val="35000"/>
            </a:spcAft>
            <a:buNone/>
          </a:pPr>
          <a:r>
            <a:rPr lang="nl-NL" sz="1800" kern="1200" dirty="0"/>
            <a:t>te verstaan hoe om COVID-19 te behandel.</a:t>
          </a:r>
          <a:endParaRPr lang="en-US" sz="1800" kern="1200" dirty="0"/>
        </a:p>
      </dsp:txBody>
      <dsp:txXfrm>
        <a:off x="5590907" y="1418004"/>
        <a:ext cx="2539866" cy="2133487"/>
      </dsp:txXfrm>
    </dsp:sp>
    <dsp:sp modelId="{19720535-BCC1-41AF-847D-0842602C2386}">
      <dsp:nvSpPr>
        <dsp:cNvPr id="0" name=""/>
        <dsp:cNvSpPr/>
      </dsp:nvSpPr>
      <dsp:spPr>
        <a:xfrm>
          <a:off x="6327469" y="422377"/>
          <a:ext cx="1066743" cy="1066743"/>
        </a:xfrm>
        <a:prstGeom prst="ellipse">
          <a:avLst/>
        </a:prstGeom>
        <a:solidFill>
          <a:schemeClr val="accent2">
            <a:hueOff val="-826400"/>
            <a:satOff val="-5671"/>
            <a:lumOff val="2913"/>
            <a:alphaOff val="0"/>
          </a:schemeClr>
        </a:solidFill>
        <a:ln w="19050" cap="flat" cmpd="sng" algn="ctr">
          <a:solidFill>
            <a:schemeClr val="accent2">
              <a:hueOff val="-826400"/>
              <a:satOff val="-5671"/>
              <a:lumOff val="291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483690" y="578598"/>
        <a:ext cx="754301" cy="754301"/>
      </dsp:txXfrm>
    </dsp:sp>
    <dsp:sp modelId="{C68B6E8B-0237-40B1-9381-15045A86F9DF}">
      <dsp:nvSpPr>
        <dsp:cNvPr id="0" name=""/>
        <dsp:cNvSpPr/>
      </dsp:nvSpPr>
      <dsp:spPr>
        <a:xfrm>
          <a:off x="5590907" y="3622537"/>
          <a:ext cx="2539866" cy="72"/>
        </a:xfrm>
        <a:prstGeom prst="rect">
          <a:avLst/>
        </a:prstGeom>
        <a:solidFill>
          <a:schemeClr val="accent2">
            <a:hueOff val="-1033000"/>
            <a:satOff val="-7089"/>
            <a:lumOff val="3641"/>
            <a:alphaOff val="0"/>
          </a:schemeClr>
        </a:solidFill>
        <a:ln w="19050" cap="flat" cmpd="sng" algn="ctr">
          <a:solidFill>
            <a:schemeClr val="accent2">
              <a:hueOff val="-1033000"/>
              <a:satOff val="-7089"/>
              <a:lumOff val="36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7A4AA1-1B14-46AF-9EC0-6B75CCC89970}">
      <dsp:nvSpPr>
        <dsp:cNvPr id="0" name=""/>
        <dsp:cNvSpPr/>
      </dsp:nvSpPr>
      <dsp:spPr>
        <a:xfrm>
          <a:off x="8384760" y="66795"/>
          <a:ext cx="2539866" cy="3555813"/>
        </a:xfrm>
        <a:prstGeom prst="rect">
          <a:avLst/>
        </a:prstGeom>
        <a:solidFill>
          <a:schemeClr val="accent2">
            <a:tint val="40000"/>
            <a:alpha val="90000"/>
            <a:hueOff val="-1757410"/>
            <a:satOff val="-6624"/>
            <a:lumOff val="722"/>
            <a:alphaOff val="0"/>
          </a:schemeClr>
        </a:solidFill>
        <a:ln w="19050" cap="flat" cmpd="sng" algn="ctr">
          <a:solidFill>
            <a:schemeClr val="accent2">
              <a:tint val="40000"/>
              <a:alpha val="90000"/>
              <a:hueOff val="-1757410"/>
              <a:satOff val="-6624"/>
              <a:lumOff val="7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018" tIns="330200" rIns="198018" bIns="330200" numCol="1" spcCol="1270" anchor="t" anchorCtr="0">
          <a:noAutofit/>
        </a:bodyPr>
        <a:lstStyle/>
        <a:p>
          <a:pPr marL="0" lvl="0" indent="0" algn="l" defTabSz="800100">
            <a:lnSpc>
              <a:spcPct val="90000"/>
            </a:lnSpc>
            <a:spcBef>
              <a:spcPct val="0"/>
            </a:spcBef>
            <a:spcAft>
              <a:spcPct val="35000"/>
            </a:spcAft>
            <a:buNone/>
          </a:pPr>
          <a:r>
            <a:rPr lang="nl-NL" sz="1800" kern="1200" dirty="0"/>
            <a:t>maniere te demonstreer om individue wat met COVID-19 leef, te ondersteun.</a:t>
          </a:r>
          <a:endParaRPr lang="en-US" sz="1800" kern="1200" dirty="0"/>
        </a:p>
      </dsp:txBody>
      <dsp:txXfrm>
        <a:off x="8384760" y="1418004"/>
        <a:ext cx="2539866" cy="2133487"/>
      </dsp:txXfrm>
    </dsp:sp>
    <dsp:sp modelId="{F441134E-F891-4E70-A9B5-9CA9F25AA0D6}">
      <dsp:nvSpPr>
        <dsp:cNvPr id="0" name=""/>
        <dsp:cNvSpPr/>
      </dsp:nvSpPr>
      <dsp:spPr>
        <a:xfrm>
          <a:off x="9121322" y="422377"/>
          <a:ext cx="1066743" cy="1066743"/>
        </a:xfrm>
        <a:prstGeom prst="ellipse">
          <a:avLst/>
        </a:prstGeom>
        <a:solidFill>
          <a:schemeClr val="accent2">
            <a:hueOff val="-1239600"/>
            <a:satOff val="-8506"/>
            <a:lumOff val="4370"/>
            <a:alphaOff val="0"/>
          </a:schemeClr>
        </a:solidFill>
        <a:ln w="19050" cap="flat" cmpd="sng" algn="ctr">
          <a:solidFill>
            <a:schemeClr val="accent2">
              <a:hueOff val="-1239600"/>
              <a:satOff val="-8506"/>
              <a:lumOff val="43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168" tIns="12700" rIns="83168"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9277543" y="578598"/>
        <a:ext cx="754301" cy="754301"/>
      </dsp:txXfrm>
    </dsp:sp>
    <dsp:sp modelId="{75F46284-C111-45D3-9B03-BA7008AFD9C6}">
      <dsp:nvSpPr>
        <dsp:cNvPr id="0" name=""/>
        <dsp:cNvSpPr/>
      </dsp:nvSpPr>
      <dsp:spPr>
        <a:xfrm>
          <a:off x="8384760" y="3622537"/>
          <a:ext cx="2539866" cy="72"/>
        </a:xfrm>
        <a:prstGeom prst="rect">
          <a:avLst/>
        </a:prstGeom>
        <a:solidFill>
          <a:schemeClr val="accent2">
            <a:hueOff val="-1446200"/>
            <a:satOff val="-9924"/>
            <a:lumOff val="5098"/>
            <a:alphaOff val="0"/>
          </a:schemeClr>
        </a:solidFill>
        <a:ln w="1905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D78905-4E76-4341-98C6-C16A39CAC116}" type="datetimeFigureOut">
              <a:rPr lang="en-US" smtClean="0"/>
              <a:t>6/23/2025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FBDDFC-0B91-42CC-B021-048603E8834E}" type="slidenum">
              <a:rPr lang="en-US" smtClean="0"/>
              <a:t>‹#›</a:t>
            </a:fld>
            <a:endParaRPr lang="en-US"/>
          </a:p>
        </p:txBody>
      </p:sp>
    </p:spTree>
    <p:extLst>
      <p:ext uri="{BB962C8B-B14F-4D97-AF65-F5344CB8AC3E}">
        <p14:creationId xmlns:p14="http://schemas.microsoft.com/office/powerpoint/2010/main" val="3150792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oqFn6AHoJZQ"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_mHo9vGulx8&amp;ab_channel=DukeUniversit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ZA" sz="1200" b="0" i="0" u="none" strike="noStrike" kern="100" baseline="0" dirty="0" err="1">
                <a:latin typeface="Times New Roman" panose="02020603050405020304" pitchFamily="18" charset="0"/>
              </a:rPr>
              <a:t>Inleiding</a:t>
            </a:r>
            <a:r>
              <a:rPr lang="en-ZA" sz="1200" b="0" i="0" u="none" strike="noStrike" kern="100" baseline="0" dirty="0">
                <a:latin typeface="Times New Roman" panose="02020603050405020304" pitchFamily="18" charset="0"/>
              </a:rPr>
              <a:t> (4 min)</a:t>
            </a:r>
          </a:p>
          <a:p>
            <a:pPr marR="0" algn="l" rtl="0"/>
            <a:endParaRPr lang="en-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1:</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Welkom terug, Graad 8's! In die vorige les het ons verantwoordelike besluitneming in die konteks van gesondheid en veiligheid gedek, hoe MIV oorgedra word, effektiewe maniere om MIV te voorkom, hoe MIV met medikasie behandel word, en hoe ons mense met MIV/vigs kan ondersteun.
Vandag sal ons dieselfde aspekte ondersoek, maar hierdie keer sal ons op COVID-19 fokus.</a:t>
            </a:r>
            <a:endParaRPr lang="en-US" dirty="0"/>
          </a:p>
        </p:txBody>
      </p:sp>
      <p:sp>
        <p:nvSpPr>
          <p:cNvPr id="4" name="Slide Number Placeholder 3"/>
          <p:cNvSpPr>
            <a:spLocks noGrp="1"/>
          </p:cNvSpPr>
          <p:nvPr>
            <p:ph type="sldNum" sz="quarter" idx="5"/>
          </p:nvPr>
        </p:nvSpPr>
        <p:spPr/>
        <p:txBody>
          <a:bodyPr/>
          <a:lstStyle/>
          <a:p>
            <a:fld id="{0AFBDDFC-0B91-42CC-B021-048603E8834E}" type="slidenum">
              <a:rPr lang="en-US" smtClean="0"/>
              <a:t>1</a:t>
            </a:fld>
            <a:endParaRPr lang="en-US"/>
          </a:p>
        </p:txBody>
      </p:sp>
    </p:spTree>
    <p:extLst>
      <p:ext uri="{BB962C8B-B14F-4D97-AF65-F5344CB8AC3E}">
        <p14:creationId xmlns:p14="http://schemas.microsoft.com/office/powerpoint/2010/main" val="1131933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US" sz="1200" b="0" i="0" u="none" strike="noStrike" kern="100" baseline="0" dirty="0" err="1">
                <a:latin typeface="Times New Roman" panose="02020603050405020304" pitchFamily="18" charset="0"/>
              </a:rPr>
              <a:t>Individuele</a:t>
            </a:r>
            <a:r>
              <a:rPr lang="en-US" sz="1200" b="0" i="0" u="none" strike="noStrike" kern="100" baseline="0" dirty="0">
                <a:latin typeface="Times New Roman" panose="02020603050405020304" pitchFamily="18" charset="0"/>
              </a:rPr>
              <a:t> </a:t>
            </a:r>
            <a:r>
              <a:rPr lang="en-US" sz="1200" b="0" i="0" u="none" strike="noStrike" kern="100" baseline="0" dirty="0" err="1">
                <a:latin typeface="Times New Roman" panose="02020603050405020304" pitchFamily="18" charset="0"/>
              </a:rPr>
              <a:t>Aktiwiteite</a:t>
            </a:r>
            <a:r>
              <a:rPr lang="en-US" sz="1200" b="0" i="0" u="none" strike="noStrike" kern="100" baseline="0" dirty="0">
                <a:latin typeface="Times New Roman" panose="02020603050405020304" pitchFamily="18" charset="0"/>
              </a:rPr>
              <a:t> (13 min)</a:t>
            </a:r>
          </a:p>
          <a:p>
            <a:pPr marR="0" algn="l" rtl="0"/>
            <a:endParaRPr lang="en-US"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10:</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Nadat ons gekyk het na die oordrag, voorkoming, behandeling en ondersteuning wat verband hou met COVID-19, sal jy jou kennis van beide hierdie les en die vorige een gebruik om 'n aktiwiteit oor die ooreenkomste en verskille tussen MIV en COVID-19 te voltooi.
Leerders moet </a:t>
            </a:r>
            <a:r>
              <a:rPr lang="nl-NL" sz="1200" b="1" i="1" u="none" strike="noStrike" kern="100" baseline="0" dirty="0">
                <a:latin typeface="Times New Roman" panose="02020603050405020304" pitchFamily="18" charset="0"/>
              </a:rPr>
              <a:t>Aktiwiteit 1 </a:t>
            </a:r>
            <a:r>
              <a:rPr lang="nl-NL" sz="1200" b="1" i="1" u="sng" strike="noStrike" kern="100" baseline="0" dirty="0">
                <a:latin typeface="Times New Roman" panose="02020603050405020304" pitchFamily="18" charset="0"/>
              </a:rPr>
              <a:t>(Les 2 – Werkkaart)</a:t>
            </a:r>
            <a:r>
              <a:rPr lang="nl-NL" sz="1200" b="1" i="1"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te voltooi. 
Moontlike antwoorde is beskikbaar in die </a:t>
            </a:r>
            <a:r>
              <a:rPr lang="nl-NL" sz="1200" b="1" i="1" u="sng" strike="noStrike" kern="100" baseline="0" dirty="0">
                <a:latin typeface="Times New Roman" panose="02020603050405020304" pitchFamily="18" charset="0"/>
              </a:rPr>
              <a:t>Les 2 – Werkkaart MEMO</a:t>
            </a:r>
            <a:r>
              <a:rPr lang="nl-NL" sz="1200" b="0" i="0" u="none" strike="noStrike" kern="100" baseline="0" dirty="0">
                <a:latin typeface="Times New Roman" panose="02020603050405020304" pitchFamily="18" charset="0"/>
              </a:rPr>
              <a:t>. 
As daar nog tyd oor is, vra leerders om met die refleksieaktiwiteit (</a:t>
            </a:r>
            <a:r>
              <a:rPr lang="nl-NL" sz="1200" b="1" i="1" u="none" strike="noStrike" kern="100" baseline="0" dirty="0">
                <a:latin typeface="Times New Roman" panose="02020603050405020304" pitchFamily="18" charset="0"/>
              </a:rPr>
              <a:t>Aktiwiteit 2, </a:t>
            </a:r>
            <a:r>
              <a:rPr lang="nl-NL" sz="1200" b="1" i="1" u="sng" strike="noStrike" kern="100" baseline="0" dirty="0">
                <a:latin typeface="Times New Roman" panose="02020603050405020304" pitchFamily="18" charset="0"/>
              </a:rPr>
              <a:t>Les 2 – Werkkaart</a:t>
            </a:r>
            <a:r>
              <a:rPr lang="nl-NL" sz="1200" b="0" i="0" u="none" strike="noStrike" kern="100" baseline="0" dirty="0">
                <a:latin typeface="Times New Roman" panose="02020603050405020304" pitchFamily="18" charset="0"/>
              </a:rPr>
              <a:t>) te begin of dit vir </a:t>
            </a:r>
            <a:r>
              <a:rPr lang="nl-NL" sz="1200" b="1" i="0" u="none" strike="noStrike" kern="100" baseline="0" dirty="0">
                <a:latin typeface="Times New Roman" panose="02020603050405020304" pitchFamily="18" charset="0"/>
              </a:rPr>
              <a:t>huiswerk</a:t>
            </a:r>
            <a:r>
              <a:rPr lang="nl-NL" sz="1200" b="0" i="0" u="none" strike="noStrike" kern="100" baseline="0" dirty="0">
                <a:latin typeface="Times New Roman" panose="02020603050405020304" pitchFamily="18" charset="0"/>
              </a:rPr>
              <a:t> voltooi.</a:t>
            </a:r>
            <a:endParaRPr lang="en-US" dirty="0"/>
          </a:p>
        </p:txBody>
      </p:sp>
      <p:sp>
        <p:nvSpPr>
          <p:cNvPr id="4" name="Slide Number Placeholder 3"/>
          <p:cNvSpPr>
            <a:spLocks noGrp="1"/>
          </p:cNvSpPr>
          <p:nvPr>
            <p:ph type="sldNum" sz="quarter" idx="5"/>
          </p:nvPr>
        </p:nvSpPr>
        <p:spPr/>
        <p:txBody>
          <a:bodyPr/>
          <a:lstStyle/>
          <a:p>
            <a:fld id="{0AFBDDFC-0B91-42CC-B021-048603E8834E}" type="slidenum">
              <a:rPr lang="en-US" smtClean="0"/>
              <a:t>10</a:t>
            </a:fld>
            <a:endParaRPr lang="en-US"/>
          </a:p>
        </p:txBody>
      </p:sp>
    </p:spTree>
    <p:extLst>
      <p:ext uri="{BB962C8B-B14F-4D97-AF65-F5344CB8AC3E}">
        <p14:creationId xmlns:p14="http://schemas.microsoft.com/office/powerpoint/2010/main" val="2265968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2:</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Teen die einde van hierdie les behoort jy in staat te wees om:</a:t>
            </a:r>
          </a:p>
          <a:p>
            <a:pPr marL="171450" marR="0" indent="-171450" algn="l" rtl="0">
              <a:buFont typeface="Arial" panose="020B0604020202020204" pitchFamily="34" charset="0"/>
              <a:buChar char="•"/>
            </a:pPr>
            <a:r>
              <a:rPr lang="nl-NL" dirty="0"/>
              <a:t>die oordragmetodes van COVID-19 te beskryf.</a:t>
            </a:r>
            <a:endParaRPr lang="en-US" dirty="0"/>
          </a:p>
          <a:p>
            <a:pPr marL="171450" lvl="0" indent="-171450">
              <a:buFont typeface="Arial" panose="020B0604020202020204" pitchFamily="34" charset="0"/>
              <a:buChar char="•"/>
            </a:pPr>
            <a:r>
              <a:rPr lang="nl-NL" dirty="0"/>
              <a:t>effektiewe voorkomingstrategieë vir COVID-19 te bespreek.</a:t>
            </a:r>
            <a:endParaRPr lang="en-US" dirty="0"/>
          </a:p>
          <a:p>
            <a:pPr marL="171450" lvl="0" indent="-171450">
              <a:buFont typeface="Arial" panose="020B0604020202020204" pitchFamily="34" charset="0"/>
              <a:buChar char="•"/>
            </a:pPr>
            <a:r>
              <a:rPr lang="nl-NL" dirty="0"/>
              <a:t>te verstaan hoe om COVID-19 te behandel.</a:t>
            </a:r>
            <a:endParaRPr lang="en-US" dirty="0"/>
          </a:p>
          <a:p>
            <a:pPr marL="171450" lvl="0" indent="-171450">
              <a:buFont typeface="Arial" panose="020B0604020202020204" pitchFamily="34" charset="0"/>
              <a:buChar char="•"/>
            </a:pPr>
            <a:r>
              <a:rPr lang="nl-NL" dirty="0"/>
              <a:t>maniere te demonstreer om individue wat met COVID-19 leef, te ondersteun.</a:t>
            </a:r>
            <a:endParaRPr lang="en-US" dirty="0"/>
          </a:p>
          <a:p>
            <a:endParaRPr lang="en-US" dirty="0"/>
          </a:p>
        </p:txBody>
      </p:sp>
      <p:sp>
        <p:nvSpPr>
          <p:cNvPr id="4" name="Slide Number Placeholder 3"/>
          <p:cNvSpPr>
            <a:spLocks noGrp="1"/>
          </p:cNvSpPr>
          <p:nvPr>
            <p:ph type="sldNum" sz="quarter" idx="5"/>
          </p:nvPr>
        </p:nvSpPr>
        <p:spPr/>
        <p:txBody>
          <a:bodyPr/>
          <a:lstStyle/>
          <a:p>
            <a:fld id="{0AFBDDFC-0B91-42CC-B021-048603E8834E}" type="slidenum">
              <a:rPr lang="en-US" smtClean="0"/>
              <a:t>2</a:t>
            </a:fld>
            <a:endParaRPr lang="en-US"/>
          </a:p>
        </p:txBody>
      </p:sp>
    </p:spTree>
    <p:extLst>
      <p:ext uri="{BB962C8B-B14F-4D97-AF65-F5344CB8AC3E}">
        <p14:creationId xmlns:p14="http://schemas.microsoft.com/office/powerpoint/2010/main" val="2982384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af-ZA" sz="1200" b="1" kern="1200" dirty="0">
                <a:solidFill>
                  <a:schemeClr val="tx1"/>
                </a:solidFill>
                <a:effectLst/>
                <a:latin typeface="+mn-lt"/>
                <a:ea typeface="+mn-ea"/>
                <a:cs typeface="+mn-cs"/>
              </a:rPr>
              <a:t>Skyfie 3: </a:t>
            </a:r>
            <a:r>
              <a:rPr lang="af-ZA" sz="1200" kern="1200" dirty="0">
                <a:solidFill>
                  <a:schemeClr val="tx1"/>
                </a:solidFill>
                <a:effectLst/>
                <a:latin typeface="+mn-lt"/>
                <a:ea typeface="+mn-ea"/>
                <a:cs typeface="+mn-cs"/>
              </a:rPr>
              <a:t>Alhoewel </a:t>
            </a:r>
            <a:r>
              <a:rPr lang="af-ZA" sz="1200" kern="1200" dirty="0" err="1">
                <a:solidFill>
                  <a:schemeClr val="tx1"/>
                </a:solidFill>
                <a:effectLst/>
                <a:latin typeface="+mn-lt"/>
                <a:ea typeface="+mn-ea"/>
                <a:cs typeface="+mn-cs"/>
              </a:rPr>
              <a:t>COVID</a:t>
            </a:r>
            <a:r>
              <a:rPr lang="af-ZA" sz="1200" kern="1200" dirty="0">
                <a:solidFill>
                  <a:schemeClr val="tx1"/>
                </a:solidFill>
                <a:effectLst/>
                <a:latin typeface="+mn-lt"/>
                <a:ea typeface="+mn-ea"/>
                <a:cs typeface="+mn-cs"/>
              </a:rPr>
              <a:t>-19 nie meer 'n wêreldwye krisis is nie, bly dit 'n openbare gesondheidskwessie as gevolg van voortdurende variante en die potensiële langtermyn-effekte daarvan. </a:t>
            </a: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Wie kan vir my sê wat 'n </a:t>
            </a:r>
            <a:r>
              <a:rPr lang="af-ZA" sz="1200" b="1" kern="1200" dirty="0">
                <a:solidFill>
                  <a:schemeClr val="tx1"/>
                </a:solidFill>
                <a:effectLst/>
                <a:latin typeface="+mn-lt"/>
                <a:ea typeface="+mn-ea"/>
                <a:cs typeface="+mn-cs"/>
              </a:rPr>
              <a:t>"variante" </a:t>
            </a:r>
            <a:r>
              <a:rPr lang="af-ZA" sz="1200" kern="1200" dirty="0">
                <a:solidFill>
                  <a:schemeClr val="tx1"/>
                </a:solidFill>
                <a:effectLst/>
                <a:latin typeface="+mn-lt"/>
                <a:ea typeface="+mn-ea"/>
                <a:cs typeface="+mn-cs"/>
              </a:rPr>
              <a:t>is? (Laat leerders toe om te reageer.)</a:t>
            </a: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Dit is reg – 'n </a:t>
            </a:r>
            <a:r>
              <a:rPr lang="af-ZA" sz="1200" b="1" kern="1200" dirty="0">
                <a:solidFill>
                  <a:schemeClr val="tx1"/>
                </a:solidFill>
                <a:effectLst/>
                <a:latin typeface="+mn-lt"/>
                <a:ea typeface="+mn-ea"/>
                <a:cs typeface="+mn-cs"/>
              </a:rPr>
              <a:t>variante</a:t>
            </a:r>
            <a:r>
              <a:rPr lang="af-ZA" sz="1200" kern="1200" dirty="0">
                <a:solidFill>
                  <a:schemeClr val="tx1"/>
                </a:solidFill>
                <a:effectLst/>
                <a:latin typeface="+mn-lt"/>
                <a:ea typeface="+mn-ea"/>
                <a:cs typeface="+mn-cs"/>
              </a:rPr>
              <a:t> is</a:t>
            </a:r>
            <a:r>
              <a:rPr lang="af-ZA" sz="1200" i="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verskillende weergawes van 'n </a:t>
            </a:r>
            <a:r>
              <a:rPr lang="af-ZA" sz="1200" kern="1200" dirty="0" err="1">
                <a:solidFill>
                  <a:schemeClr val="tx1"/>
                </a:solidFill>
                <a:effectLst/>
                <a:latin typeface="+mn-lt"/>
                <a:ea typeface="+mn-ea"/>
                <a:cs typeface="+mn-cs"/>
              </a:rPr>
              <a:t>virusspesie</a:t>
            </a:r>
            <a:r>
              <a:rPr lang="af-ZA" sz="1200" kern="1200" dirty="0">
                <a:solidFill>
                  <a:schemeClr val="tx1"/>
                </a:solidFill>
                <a:effectLst/>
                <a:latin typeface="+mn-lt"/>
                <a:ea typeface="+mn-ea"/>
                <a:cs typeface="+mn-cs"/>
              </a:rPr>
              <a:t> wat mettertyd verander.</a:t>
            </a: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Virusse soos </a:t>
            </a:r>
            <a:r>
              <a:rPr lang="af-ZA" sz="1200" kern="1200" dirty="0" err="1">
                <a:solidFill>
                  <a:schemeClr val="tx1"/>
                </a:solidFill>
                <a:effectLst/>
                <a:latin typeface="+mn-lt"/>
                <a:ea typeface="+mn-ea"/>
                <a:cs typeface="+mn-cs"/>
              </a:rPr>
              <a:t>COVID</a:t>
            </a:r>
            <a:r>
              <a:rPr lang="af-ZA" sz="1200" kern="1200" dirty="0">
                <a:solidFill>
                  <a:schemeClr val="tx1"/>
                </a:solidFill>
                <a:effectLst/>
                <a:latin typeface="+mn-lt"/>
                <a:ea typeface="+mn-ea"/>
                <a:cs typeface="+mn-cs"/>
              </a:rPr>
              <a:t>-19 kan effens verander namate dit van persoon tot persoon versprei. Hierdie veranderinge kan die virus soms vinniger laat versprei, moeiliker maak om op te spoor of beïnvloed hoe siek mense word.</a:t>
            </a:r>
          </a:p>
          <a:p>
            <a:pPr marL="171450" indent="-171450">
              <a:buFont typeface="Arial" panose="020B0604020202020204" pitchFamily="34" charset="0"/>
              <a:buChar char="•"/>
            </a:pPr>
            <a:r>
              <a:rPr lang="af-ZA" sz="1200" kern="1200" dirty="0">
                <a:solidFill>
                  <a:schemeClr val="tx1"/>
                </a:solidFill>
                <a:effectLst/>
                <a:latin typeface="+mn-lt"/>
                <a:ea typeface="+mn-ea"/>
                <a:cs typeface="+mn-cs"/>
              </a:rPr>
              <a:t>Ons wil dalk nie meer daaroor praat nie – dit was 'n moeilike tyd vir almal – maar die waarheid is dat mense steeds besmet raak. Entstowwe, behandelings en voorkomende maatreëls het gehelp om die impak daarvan te bestuur, maar verantwoordelike besluitneming is steeds belangrik om die verspreiding te verminder en diegene wat kwesbaar is, te beskerm.</a:t>
            </a:r>
            <a:endParaRPr lang="en-US" dirty="0"/>
          </a:p>
        </p:txBody>
      </p:sp>
      <p:sp>
        <p:nvSpPr>
          <p:cNvPr id="4" name="Slide Number Placeholder 3"/>
          <p:cNvSpPr>
            <a:spLocks noGrp="1"/>
          </p:cNvSpPr>
          <p:nvPr>
            <p:ph type="sldNum" sz="quarter" idx="5"/>
          </p:nvPr>
        </p:nvSpPr>
        <p:spPr/>
        <p:txBody>
          <a:bodyPr/>
          <a:lstStyle/>
          <a:p>
            <a:fld id="{0AFBDDFC-0B91-42CC-B021-048603E8834E}" type="slidenum">
              <a:rPr lang="en-US" smtClean="0"/>
              <a:t>3</a:t>
            </a:fld>
            <a:endParaRPr lang="en-US"/>
          </a:p>
        </p:txBody>
      </p:sp>
    </p:spTree>
    <p:extLst>
      <p:ext uri="{BB962C8B-B14F-4D97-AF65-F5344CB8AC3E}">
        <p14:creationId xmlns:p14="http://schemas.microsoft.com/office/powerpoint/2010/main" val="711274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GB" sz="1200" b="0" i="0" u="none" strike="noStrike" kern="100" baseline="0" dirty="0" err="1">
                <a:latin typeface="Times New Roman" panose="02020603050405020304" pitchFamily="18" charset="0"/>
              </a:rPr>
              <a:t>Bespreking</a:t>
            </a:r>
            <a:r>
              <a:rPr lang="en-GB" sz="1200" b="0" i="0" u="none" strike="noStrike" kern="100" baseline="0" dirty="0">
                <a:latin typeface="Times New Roman" panose="02020603050405020304" pitchFamily="18" charset="0"/>
              </a:rPr>
              <a:t> &amp; Kyk Video (7 min)</a:t>
            </a:r>
          </a:p>
          <a:p>
            <a:pPr marR="0" algn="l" rtl="0"/>
            <a:endParaRPr lang="en-GB"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4:</a:t>
            </a:r>
            <a:r>
              <a:rPr lang="en-GB" sz="1200" b="0" i="0" u="none" strike="noStrike" kern="100" baseline="0" dirty="0">
                <a:latin typeface="Times New Roman" panose="02020603050405020304" pitchFamily="18" charset="0"/>
              </a:rPr>
              <a:t> COVID-19, wat </a:t>
            </a:r>
            <a:r>
              <a:rPr lang="en-GB" sz="1200" b="0" i="0" u="none" strike="noStrike" kern="100" baseline="0" dirty="0" err="1">
                <a:latin typeface="Times New Roman" panose="02020603050405020304" pitchFamily="18" charset="0"/>
              </a:rPr>
              <a:t>deur</a:t>
            </a:r>
            <a:r>
              <a:rPr lang="en-GB" sz="1200" b="0" i="0" u="none" strike="noStrike" kern="100" baseline="0" dirty="0">
                <a:latin typeface="Times New Roman" panose="02020603050405020304" pitchFamily="18" charset="0"/>
              </a:rPr>
              <a:t> die </a:t>
            </a:r>
            <a:r>
              <a:rPr lang="en-GB" sz="1200" b="0" i="0" u="none" strike="noStrike" kern="100" baseline="0" dirty="0" err="1">
                <a:latin typeface="Times New Roman" panose="02020603050405020304" pitchFamily="18" charset="0"/>
              </a:rPr>
              <a:t>koronavirus</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veroorsaak</a:t>
            </a:r>
            <a:r>
              <a:rPr lang="en-GB" sz="1200" b="0" i="0" u="none" strike="noStrike" kern="100" baseline="0" dirty="0">
                <a:latin typeface="Times New Roman" panose="02020603050405020304" pitchFamily="18" charset="0"/>
              </a:rPr>
              <a:t> word, </a:t>
            </a:r>
            <a:r>
              <a:rPr lang="en-GB" sz="1200" b="0" i="0" u="none" strike="noStrike" kern="100" baseline="0" dirty="0" err="1">
                <a:latin typeface="Times New Roman" panose="02020603050405020304" pitchFamily="18" charset="0"/>
              </a:rPr>
              <a:t>beïnvloed</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hoofsaaklik</a:t>
            </a:r>
            <a:r>
              <a:rPr lang="en-GB" sz="1200" b="0" i="0" u="none" strike="noStrike" kern="100" baseline="0" dirty="0">
                <a:latin typeface="Times New Roman" panose="02020603050405020304" pitchFamily="18" charset="0"/>
              </a:rPr>
              <a:t> die </a:t>
            </a:r>
            <a:r>
              <a:rPr lang="en-GB" sz="1200" b="1" i="0" u="none" strike="noStrike" kern="100" baseline="0" dirty="0" err="1">
                <a:latin typeface="Times New Roman" panose="02020603050405020304" pitchFamily="18" charset="0"/>
              </a:rPr>
              <a:t>asemhalingstelsel</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en</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kan</a:t>
            </a:r>
            <a:r>
              <a:rPr lang="en-GB" sz="1200" b="0" i="0" u="none" strike="noStrike" kern="100" baseline="0" dirty="0">
                <a:latin typeface="Times New Roman" panose="02020603050405020304" pitchFamily="18" charset="0"/>
              </a:rPr>
              <a:t> lei tot </a:t>
            </a:r>
            <a:r>
              <a:rPr lang="en-GB" sz="1200" b="0" i="0" u="none" strike="noStrike" kern="100" baseline="0" dirty="0" err="1">
                <a:latin typeface="Times New Roman" panose="02020603050405020304" pitchFamily="18" charset="0"/>
              </a:rPr>
              <a:t>ernstige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komplikasies</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veral</a:t>
            </a:r>
            <a:r>
              <a:rPr lang="en-GB" sz="1200" b="0" i="0" u="none" strike="noStrike" kern="100" baseline="0" dirty="0">
                <a:latin typeface="Times New Roman" panose="02020603050405020304" pitchFamily="18" charset="0"/>
              </a:rPr>
              <a:t> by </a:t>
            </a:r>
            <a:r>
              <a:rPr lang="en-GB" sz="1200" b="1" i="0" u="none" strike="noStrike" kern="100" baseline="0" dirty="0" err="1">
                <a:latin typeface="Times New Roman" panose="02020603050405020304" pitchFamily="18" charset="0"/>
              </a:rPr>
              <a:t>kwesbare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individue</a:t>
            </a:r>
            <a:r>
              <a:rPr lang="en-GB" sz="1200" b="0" i="0" u="none" strike="noStrike" kern="100" baseline="0" dirty="0">
                <a:latin typeface="Times New Roman" panose="02020603050405020304" pitchFamily="18" charset="0"/>
              </a:rPr>
              <a:t>.</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Kom ons staan 'n oomblik stil. Wie kan vir my sê wat jou </a:t>
            </a:r>
            <a:r>
              <a:rPr lang="nl-NL" sz="1200" b="1" i="0" u="none" strike="noStrike" kern="100" baseline="0" dirty="0">
                <a:latin typeface="Times New Roman" panose="02020603050405020304" pitchFamily="18" charset="0"/>
              </a:rPr>
              <a:t>asemhalingstelsel</a:t>
            </a:r>
            <a:r>
              <a:rPr lang="nl-NL" sz="1200" b="0" i="0" u="none" strike="noStrike" kern="100" baseline="0" dirty="0">
                <a:latin typeface="Times New Roman" panose="02020603050405020304" pitchFamily="18" charset="0"/>
              </a:rPr>
              <a:t> is?</a:t>
            </a:r>
          </a:p>
          <a:p>
            <a:pPr marL="171450" marR="0" indent="-171450" algn="l" rtl="0">
              <a:buFont typeface="Arial" panose="020B0604020202020204" pitchFamily="34" charset="0"/>
              <a:buChar char="•"/>
            </a:pPr>
            <a:r>
              <a:rPr lang="en-GB" sz="1200" b="0" i="0" u="none" strike="noStrike" kern="100" baseline="0" dirty="0">
                <a:latin typeface="Times New Roman" panose="02020603050405020304" pitchFamily="18" charset="0"/>
              </a:rPr>
              <a:t>Dis reg, </a:t>
            </a:r>
            <a:r>
              <a:rPr lang="en-GB" sz="1200" b="0" i="0" u="none" strike="noStrike" kern="100" baseline="0" dirty="0" err="1">
                <a:latin typeface="Times New Roman" panose="02020603050405020304" pitchFamily="18" charset="0"/>
              </a:rPr>
              <a:t>dit</a:t>
            </a:r>
            <a:r>
              <a:rPr lang="en-GB" sz="1200" b="0" i="0" u="none" strike="noStrike" kern="100" baseline="0" dirty="0">
                <a:latin typeface="Times New Roman" panose="02020603050405020304" pitchFamily="18" charset="0"/>
              </a:rPr>
              <a:t> </a:t>
            </a:r>
            <a:r>
              <a:rPr lang="af-ZA" sz="1200" i="0" kern="1200" dirty="0">
                <a:solidFill>
                  <a:schemeClr val="tx1"/>
                </a:solidFill>
                <a:effectLst/>
                <a:latin typeface="+mn-lt"/>
                <a:ea typeface="+mn-ea"/>
                <a:cs typeface="+mn-cs"/>
              </a:rPr>
              <a:t>is die groep organe wat die liggaam help asemhaal, </a:t>
            </a:r>
            <a:r>
              <a:rPr lang="nl-NL" sz="1200" b="0" i="0" u="none" strike="noStrike" kern="100" baseline="0" dirty="0">
                <a:latin typeface="Times New Roman" panose="02020603050405020304" pitchFamily="18" charset="0"/>
              </a:rPr>
              <a:t>insluitend die neus, keel, lugpyp en longe. Hierdie organe werk saam om suurstof in die liggaam te bring.</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En wat bedoel ons as ons oor </a:t>
            </a:r>
            <a:r>
              <a:rPr lang="nl-NL" sz="1200" b="1" i="0" u="none" strike="noStrike" kern="100" baseline="0" dirty="0">
                <a:latin typeface="Times New Roman" panose="02020603050405020304" pitchFamily="18" charset="0"/>
              </a:rPr>
              <a:t>kwesbare individue </a:t>
            </a:r>
            <a:r>
              <a:rPr lang="nl-NL" sz="1200" b="0" i="0" u="none" strike="noStrike" kern="100" baseline="0" dirty="0">
                <a:latin typeface="Times New Roman" panose="02020603050405020304" pitchFamily="18" charset="0"/>
              </a:rPr>
              <a:t>praat? (Laat leerders toe om te reageer.)</a:t>
            </a: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Kwesbare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individue</a:t>
            </a:r>
            <a:r>
              <a:rPr lang="en-GB" sz="1200" b="1" i="0" u="none" strike="noStrike" kern="100" baseline="0" dirty="0">
                <a:latin typeface="Times New Roman" panose="02020603050405020304" pitchFamily="18" charset="0"/>
              </a:rPr>
              <a:t> </a:t>
            </a:r>
            <a:r>
              <a:rPr lang="af-ZA" sz="1200" i="0" kern="1200" dirty="0">
                <a:solidFill>
                  <a:schemeClr val="tx1"/>
                </a:solidFill>
                <a:effectLst/>
                <a:latin typeface="+mn-lt"/>
                <a:ea typeface="+mn-ea"/>
                <a:cs typeface="+mn-cs"/>
              </a:rPr>
              <a:t>verwys na bejaarde individue, mense met chroniese siektes en diegene met verswakte immuunstelsels, insluitend sommige mense wat met MIV/vigs leef.</a:t>
            </a:r>
          </a:p>
          <a:p>
            <a:pPr marL="171450" marR="0" indent="-171450" algn="l" rtl="0">
              <a:buFont typeface="Arial" panose="020B0604020202020204" pitchFamily="34" charset="0"/>
              <a:buChar char="•"/>
            </a:pPr>
            <a:endParaRPr lang="en-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af-ZA" sz="1200" kern="1200" dirty="0">
                <a:solidFill>
                  <a:schemeClr val="tx1"/>
                </a:solidFill>
                <a:effectLst/>
                <a:latin typeface="+mn-lt"/>
                <a:ea typeface="+mn-ea"/>
                <a:cs typeface="+mn-cs"/>
              </a:rPr>
              <a:t>COVID-19 is 'n </a:t>
            </a:r>
            <a:r>
              <a:rPr lang="af-ZA" sz="1200" b="1" kern="1200" dirty="0">
                <a:solidFill>
                  <a:schemeClr val="tx1"/>
                </a:solidFill>
                <a:effectLst/>
                <a:latin typeface="+mn-lt"/>
                <a:ea typeface="+mn-ea"/>
                <a:cs typeface="+mn-cs"/>
              </a:rPr>
              <a:t>hoogs aansteeklike respiratoriese siekte</a:t>
            </a:r>
            <a:r>
              <a:rPr lang="af-ZA" sz="1200" kern="1200" dirty="0">
                <a:solidFill>
                  <a:schemeClr val="tx1"/>
                </a:solidFill>
                <a:effectLst/>
                <a:latin typeface="+mn-lt"/>
                <a:ea typeface="+mn-ea"/>
                <a:cs typeface="+mn-cs"/>
              </a:rPr>
              <a:t>. </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Kan iemand vir my sê wat aansteeklik beteken? (Laat leerders toe om te reageer)</a:t>
            </a:r>
          </a:p>
          <a:p>
            <a:pPr marL="171450" marR="0" indent="-171450" algn="l" rtl="0">
              <a:buFont typeface="Arial" panose="020B0604020202020204" pitchFamily="34" charset="0"/>
              <a:buChar char="•"/>
            </a:pPr>
            <a:r>
              <a:rPr lang="en-GB" sz="1200" b="1" i="0" u="none" strike="noStrike" kern="100" baseline="0" dirty="0" err="1">
                <a:latin typeface="Times New Roman" panose="02020603050405020304" pitchFamily="18" charset="0"/>
              </a:rPr>
              <a:t>Aansteeklik</a:t>
            </a:r>
            <a:r>
              <a:rPr lang="en-GB" sz="1200" b="0" i="0" u="none" strike="noStrike" kern="100" baseline="0" dirty="0">
                <a:latin typeface="Times New Roman" panose="02020603050405020304" pitchFamily="18" charset="0"/>
              </a:rPr>
              <a:t> </a:t>
            </a:r>
            <a:r>
              <a:rPr lang="af-ZA" sz="1200" i="0" kern="1200" dirty="0">
                <a:solidFill>
                  <a:schemeClr val="tx1"/>
                </a:solidFill>
                <a:effectLst/>
                <a:latin typeface="+mn-lt"/>
                <a:ea typeface="+mn-ea"/>
                <a:cs typeface="+mn-cs"/>
              </a:rPr>
              <a:t>verwys na die vermoë van 'n siekte om van een persoon na 'n ander te versprei deur direkte of indirekte kontak.</a:t>
            </a:r>
          </a:p>
          <a:p>
            <a:pPr marL="171450" marR="0" indent="-171450" algn="l" rtl="0">
              <a:buFont typeface="Arial" panose="020B0604020202020204" pitchFamily="34" charset="0"/>
              <a:buChar char="•"/>
            </a:pPr>
            <a:r>
              <a:rPr lang="af-ZA" sz="1200" kern="1200" dirty="0">
                <a:solidFill>
                  <a:schemeClr val="tx1"/>
                </a:solidFill>
                <a:effectLst/>
                <a:latin typeface="+mn-lt"/>
                <a:ea typeface="+mn-ea"/>
                <a:cs typeface="+mn-cs"/>
              </a:rPr>
              <a:t>Dit versprei hoofsaaklik deur </a:t>
            </a:r>
            <a:r>
              <a:rPr lang="af-ZA" sz="1200" b="1" kern="1200" dirty="0">
                <a:solidFill>
                  <a:schemeClr val="tx1"/>
                </a:solidFill>
                <a:effectLst/>
                <a:latin typeface="+mn-lt"/>
                <a:ea typeface="+mn-ea"/>
                <a:cs typeface="+mn-cs"/>
              </a:rPr>
              <a:t>respiratoriese druppels</a:t>
            </a:r>
            <a:r>
              <a:rPr lang="af-ZA" sz="1200" kern="1200" dirty="0">
                <a:solidFill>
                  <a:schemeClr val="tx1"/>
                </a:solidFill>
                <a:effectLst/>
                <a:latin typeface="+mn-lt"/>
                <a:ea typeface="+mn-ea"/>
                <a:cs typeface="+mn-cs"/>
              </a:rPr>
              <a:t> wat vrygestel word wanneer 'n besmette persoon hoes, nies, praat of asemhaal. Hierdie druppels kan in 'n ander persoon se mond, neus of oë beland, of op oppervlaktes, waar die virus vir 'n geruime tyd kan oorleef. Indien 'n persoon aan hierdie besmette oppervlaktes raak en dan aan hul gesig vat, kan hulle besmet raak.</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Onthou, dit is wat ons </a:t>
            </a:r>
            <a:r>
              <a:rPr lang="nl-NL" sz="1200" b="1" i="0" u="none" strike="noStrike" kern="100" baseline="0" dirty="0">
                <a:latin typeface="Times New Roman" panose="02020603050405020304" pitchFamily="18" charset="0"/>
              </a:rPr>
              <a:t>oordrag</a:t>
            </a:r>
            <a:r>
              <a:rPr lang="nl-NL" sz="1200" b="0" i="0" u="none" strike="noStrike" kern="100" baseline="0" dirty="0">
                <a:latin typeface="Times New Roman" panose="02020603050405020304" pitchFamily="18" charset="0"/>
              </a:rPr>
              <a:t> noem.</a:t>
            </a:r>
            <a:endParaRPr lang="en-ZA" sz="1200" b="0" i="0" u="none" strike="noStrike" kern="100"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0AFBDDFC-0B91-42CC-B021-048603E8834E}" type="slidenum">
              <a:rPr lang="en-US" smtClean="0"/>
              <a:t>4</a:t>
            </a:fld>
            <a:endParaRPr lang="en-US"/>
          </a:p>
        </p:txBody>
      </p:sp>
    </p:spTree>
    <p:extLst>
      <p:ext uri="{BB962C8B-B14F-4D97-AF65-F5344CB8AC3E}">
        <p14:creationId xmlns:p14="http://schemas.microsoft.com/office/powerpoint/2010/main" val="1386671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Kom ons kyk na 'n kort video wat verder verduidelik hoe COVID-19 oorgedra word. Dit toon ook belangrike voorsorgmaatreëls wat ons kan tref om te verhoed dat ons besmet raak. Let goed op – ons gaan 'n speletjie oor hierdie veiligheidsmaatreëls speel direk na die video.</a:t>
            </a:r>
          </a:p>
          <a:p>
            <a:pPr marL="171450" marR="0" indent="-171450" algn="l" rtl="0">
              <a:buFont typeface="Arial" panose="020B0604020202020204" pitchFamily="34" charset="0"/>
              <a:buChar char="•"/>
            </a:pPr>
            <a:r>
              <a:rPr lang="en-GB" sz="1200" b="0" i="0" u="none" strike="noStrike" kern="100" baseline="0" dirty="0">
                <a:latin typeface="Times New Roman" panose="02020603050405020304" pitchFamily="18" charset="0"/>
              </a:rPr>
              <a:t>Kyk: </a:t>
            </a:r>
            <a:r>
              <a:rPr lang="en-GB" sz="1200" b="1" i="0" u="none" strike="noStrike" kern="100" baseline="0" dirty="0">
                <a:latin typeface="Times New Roman" panose="02020603050405020304" pitchFamily="18" charset="0"/>
              </a:rPr>
              <a:t>How the COVID-19 virus is transmitted</a:t>
            </a:r>
          </a:p>
          <a:p>
            <a:pPr marL="171450" marR="0" indent="-171450" algn="l" rtl="0">
              <a:buFont typeface="Arial" panose="020B0604020202020204" pitchFamily="34" charset="0"/>
              <a:buChar char="•"/>
            </a:pPr>
            <a:r>
              <a:rPr lang="sv-SE" sz="1200" b="0" i="0" u="sng" strike="noStrike" kern="100" baseline="0" dirty="0">
                <a:solidFill>
                  <a:srgbClr val="467886"/>
                </a:solidFill>
                <a:latin typeface="Times New Roman" panose="02020603050405020304" pitchFamily="18" charset="0"/>
                <a:hlinkClick r:id="rId3"/>
              </a:rPr>
              <a:t>https://www.youtube.com/watch?v=oqFn6AHoJZQ</a:t>
            </a:r>
            <a:r>
              <a:rPr lang="sv-SE" sz="1200" b="0" i="0" u="none" strike="noStrike" kern="100" baseline="0" dirty="0">
                <a:solidFill>
                  <a:srgbClr val="467886"/>
                </a:solidFill>
                <a:latin typeface="Times New Roman" panose="02020603050405020304" pitchFamily="18" charset="0"/>
                <a:hlinkClick r:id="rId3"/>
              </a:rPr>
              <a:t> (1 min 38 sek.)</a:t>
            </a:r>
          </a:p>
          <a:p>
            <a:endParaRPr lang="en-US" dirty="0"/>
          </a:p>
        </p:txBody>
      </p:sp>
      <p:sp>
        <p:nvSpPr>
          <p:cNvPr id="4" name="Slide Number Placeholder 3"/>
          <p:cNvSpPr>
            <a:spLocks noGrp="1"/>
          </p:cNvSpPr>
          <p:nvPr>
            <p:ph type="sldNum" sz="quarter" idx="5"/>
          </p:nvPr>
        </p:nvSpPr>
        <p:spPr/>
        <p:txBody>
          <a:bodyPr/>
          <a:lstStyle/>
          <a:p>
            <a:fld id="{0AFBDDFC-0B91-42CC-B021-048603E8834E}" type="slidenum">
              <a:rPr lang="en-US" smtClean="0"/>
              <a:t>5</a:t>
            </a:fld>
            <a:endParaRPr lang="en-US"/>
          </a:p>
        </p:txBody>
      </p:sp>
    </p:spTree>
    <p:extLst>
      <p:ext uri="{BB962C8B-B14F-4D97-AF65-F5344CB8AC3E}">
        <p14:creationId xmlns:p14="http://schemas.microsoft.com/office/powerpoint/2010/main" val="1526230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ZA" sz="1200" b="0" i="0" u="none" strike="noStrike" kern="100" baseline="0" dirty="0" err="1">
                <a:latin typeface="Times New Roman" panose="02020603050405020304" pitchFamily="18" charset="0"/>
              </a:rPr>
              <a:t>Klasspeletjie</a:t>
            </a:r>
            <a:r>
              <a:rPr lang="en-ZA" sz="1200" b="0" i="0" u="none" strike="noStrike" kern="100" baseline="0" dirty="0">
                <a:latin typeface="Times New Roman" panose="02020603050405020304" pitchFamily="18" charset="0"/>
              </a:rPr>
              <a:t> (6 min)</a:t>
            </a:r>
          </a:p>
          <a:p>
            <a:pPr marR="0" algn="l" rtl="0"/>
            <a:endParaRPr lang="en-ZA" sz="1200" b="0" i="0" u="none" strike="noStrike" kern="100" baseline="0" dirty="0">
              <a:latin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Skyfie 6: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video was 'n goeie herinnering aan die voorsorgmaatreëls wat ons moet tref om die verspreiding van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-19 te voorkom. Onthou, hierdie veiligheidsmaatreëls beskerm ons nie net teen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-19 nie, hulle help ook om ander siektes soos verkoue en griep te voorkom.</a:t>
            </a:r>
            <a:br>
              <a:rPr lang="af-ZA" sz="1200" kern="100" dirty="0">
                <a:effectLst/>
                <a:latin typeface="Calibri" panose="020F0502020204030204" pitchFamily="34" charset="0"/>
                <a:ea typeface="Aptos" panose="020B0004020202020204" pitchFamily="34" charset="0"/>
                <a:cs typeface="Times New Roman" panose="02020603050405020304" pitchFamily="18" charset="0"/>
              </a:rPr>
            </a:br>
            <a:r>
              <a:rPr lang="af-ZA" sz="1200" kern="100" dirty="0">
                <a:effectLst/>
                <a:latin typeface="Calibri" panose="020F0502020204030204" pitchFamily="34" charset="0"/>
                <a:ea typeface="Aptos" panose="020B0004020202020204" pitchFamily="34" charset="0"/>
                <a:cs typeface="Times New Roman" panose="02020603050405020304" pitchFamily="18" charset="0"/>
              </a:rPr>
              <a:t>Ons gaan nou 'n vinnige speletjie speel om te toets wat ons geleer het oor gesonde gewoontes en die voorkoming van die verspreiding van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-19.</a:t>
            </a:r>
          </a:p>
          <a:p>
            <a:pPr marL="342900" lvl="0" indent="-342900">
              <a:lnSpc>
                <a:spcPct val="115000"/>
              </a:lnSpc>
              <a:buClr>
                <a:srgbClr val="000000"/>
              </a:buClr>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Ek sal 'n reeks alledaagse aksies voorlees. Vir elkeen moet jy wys of dit in die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Gesonde Sone </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of die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Risiko-Sone</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hoort deur jou arms te gebruik.</a:t>
            </a:r>
          </a:p>
          <a:p>
            <a:pPr marL="342900" lvl="0" indent="-342900">
              <a:lnSpc>
                <a:spcPct val="115000"/>
              </a:lnSpc>
              <a:buClr>
                <a:srgbClr val="000000"/>
              </a:buClr>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As jy dink die aksie is gesond en help om die verspreiding van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-19 te voorkom, lig albei arms reguit op om te wys jy is in die Gesonde Sone.</a:t>
            </a:r>
          </a:p>
          <a:p>
            <a:pPr marL="342900" lvl="0" indent="-342900">
              <a:lnSpc>
                <a:spcPct val="115000"/>
              </a:lnSpc>
              <a:buClr>
                <a:srgbClr val="000000"/>
              </a:buClr>
              <a:buFont typeface="Symbol" panose="05050102010706020507" pitchFamily="18" charset="2"/>
              <a:buChar char=""/>
            </a:pP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As jy dink die aksie is riskant en kan die virus versprei, strek albei arms na die kant, soos 'n waarskuwingsteken vir die Risiko-Sone.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Kom ons oefen vinnig:</a:t>
            </a:r>
          </a:p>
          <a:p>
            <a:pPr marL="342900" lvl="0" indent="-342900">
              <a:lnSpc>
                <a:spcPct val="115000"/>
              </a:lnSpc>
              <a:buClr>
                <a:srgbClr val="000000"/>
              </a:buClr>
              <a:buFont typeface="Symbol" panose="05050102010706020507" pitchFamily="18" charset="2"/>
              <a:buChar char=""/>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Was jou hande vir 20 sekondes?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(Arms op – Gesonde Sone!)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Raak aan jou gesig nadat jy in die openbaar was?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(Arms uit – Risiko-Sone!)</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Gereed? Kom ons begin!</a:t>
            </a:r>
          </a:p>
          <a:p>
            <a:pPr marL="0" lvl="0" indent="0">
              <a:lnSpc>
                <a:spcPct val="115000"/>
              </a:lnSpc>
              <a:buClr>
                <a:srgbClr val="000000"/>
              </a:buClr>
              <a:buFont typeface="Symbol" panose="05050102010706020507" pitchFamily="18" charset="2"/>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171450" marR="0" lvl="0" indent="-171450" algn="l" rtl="0">
              <a:buClr>
                <a:srgbClr val="000000"/>
              </a:buClr>
              <a:buFont typeface="Arial" panose="020B0604020202020204" pitchFamily="34" charset="0"/>
              <a:buChar char="•"/>
            </a:pPr>
            <a:r>
              <a:rPr lang="en-GB" sz="1200" b="1" i="0" u="none" strike="noStrike" kern="100" baseline="0" dirty="0">
                <a:solidFill>
                  <a:srgbClr val="FF0000"/>
                </a:solidFill>
                <a:latin typeface="Times New Roman" panose="02020603050405020304" pitchFamily="18" charset="0"/>
              </a:rPr>
              <a:t>Nota </a:t>
            </a:r>
            <a:r>
              <a:rPr lang="en-GB" sz="1200" b="1" i="0" u="none" strike="noStrike" kern="100" baseline="0" dirty="0" err="1">
                <a:solidFill>
                  <a:srgbClr val="FF0000"/>
                </a:solidFill>
                <a:latin typeface="Times New Roman" panose="02020603050405020304" pitchFamily="18" charset="0"/>
              </a:rPr>
              <a:t>aan</a:t>
            </a:r>
            <a:r>
              <a:rPr lang="en-GB" sz="1200" b="1" i="0" u="none" strike="noStrike" kern="100" baseline="0" dirty="0">
                <a:solidFill>
                  <a:srgbClr val="FF0000"/>
                </a:solidFill>
                <a:latin typeface="Times New Roman" panose="02020603050405020304" pitchFamily="18" charset="0"/>
              </a:rPr>
              <a:t> </a:t>
            </a:r>
            <a:r>
              <a:rPr lang="en-GB" sz="1200" b="1" i="0" u="none" strike="noStrike" kern="100" baseline="0" dirty="0" err="1">
                <a:solidFill>
                  <a:srgbClr val="FF0000"/>
                </a:solidFill>
                <a:latin typeface="Times New Roman" panose="02020603050405020304" pitchFamily="18" charset="0"/>
              </a:rPr>
              <a:t>onderwyser</a:t>
            </a:r>
            <a:r>
              <a:rPr lang="en-GB" sz="1200" b="1" i="0" u="none" strike="noStrike" kern="100" baseline="0" dirty="0">
                <a:solidFill>
                  <a:srgbClr val="FF0000"/>
                </a:solidFill>
                <a:latin typeface="Times New Roman" panose="02020603050405020304" pitchFamily="18" charset="0"/>
              </a:rPr>
              <a:t>: </a:t>
            </a:r>
            <a:r>
              <a:rPr lang="nl-NL" sz="1200" b="0" i="0" u="none" strike="noStrike" kern="100" baseline="0" dirty="0">
                <a:solidFill>
                  <a:srgbClr val="FF0000"/>
                </a:solidFill>
                <a:latin typeface="Times New Roman" panose="02020603050405020304" pitchFamily="18" charset="0"/>
              </a:rPr>
              <a:t>Hierdie skyfie bevat animasies. Klik om die volgende stelling te openbaar.</a:t>
            </a:r>
          </a:p>
          <a:p>
            <a:pPr marL="171450" marR="0" lvl="0" indent="-171450" algn="l" rtl="0">
              <a:buClr>
                <a:srgbClr val="000000"/>
              </a:buClr>
              <a:buFont typeface="Arial" panose="020B0604020202020204" pitchFamily="34" charset="0"/>
              <a:buChar char="•"/>
            </a:pPr>
            <a:endParaRPr lang="en-GB" sz="1200" b="0" i="0" u="none" strike="noStrike" kern="100" baseline="0" dirty="0">
              <a:solidFill>
                <a:srgbClr val="FF0000"/>
              </a:solidFill>
              <a:latin typeface="Times New Roman" panose="02020603050405020304" pitchFamily="18" charset="0"/>
            </a:endParaRPr>
          </a:p>
          <a:p>
            <a:pPr marL="171450" marR="0" indent="-171450" algn="l" rtl="0">
              <a:buClr>
                <a:srgbClr val="000000"/>
              </a:buClr>
              <a:buFont typeface="Arial" panose="020B0604020202020204" pitchFamily="34" charset="0"/>
              <a:buChar char="•"/>
            </a:pPr>
            <a:r>
              <a:rPr lang="en-ZA" sz="1200" b="0" i="0" u="sng" strike="noStrike" kern="100" baseline="0" dirty="0">
                <a:latin typeface="Times New Roman" panose="02020603050405020304" pitchFamily="18" charset="0"/>
              </a:rPr>
              <a:t>Stellings:</a:t>
            </a:r>
            <a:endParaRPr lang="en-ZA" sz="1200" b="0" i="0" u="none" strike="noStrike" kern="100" baseline="0" dirty="0">
              <a:latin typeface="Times New Roman" panose="02020603050405020304" pitchFamily="18" charset="0"/>
            </a:endParaRPr>
          </a:p>
          <a:p>
            <a:pPr marL="171450" marR="0" indent="-171450" algn="l" rtl="0">
              <a:buClr>
                <a:srgbClr val="000000"/>
              </a:buClr>
              <a:buFont typeface="Arial" panose="020B0604020202020204" pitchFamily="34" charset="0"/>
              <a:buChar char="•"/>
            </a:pPr>
            <a:r>
              <a:rPr lang="en-GB" sz="1200" b="1" i="0" u="none" strike="noStrike" kern="100" baseline="0" dirty="0">
                <a:latin typeface="Times New Roman" panose="02020603050405020304" pitchFamily="18" charset="0"/>
              </a:rPr>
              <a:t>Jy is in 'n </a:t>
            </a:r>
            <a:r>
              <a:rPr lang="en-GB" sz="1200" b="1" i="0" u="none" strike="noStrike" kern="100" baseline="0" dirty="0" err="1">
                <a:latin typeface="Times New Roman" panose="02020603050405020304" pitchFamily="18" charset="0"/>
              </a:rPr>
              <a:t>volgepakte</a:t>
            </a:r>
            <a:r>
              <a:rPr lang="en-GB" sz="1200" b="1" i="0" u="none" strike="noStrike" kern="100" baseline="0" dirty="0">
                <a:latin typeface="Times New Roman" panose="02020603050405020304" pitchFamily="18" charset="0"/>
              </a:rPr>
              <a:t> taxi. </a:t>
            </a:r>
            <a:r>
              <a:rPr lang="en-GB" sz="1200" b="1" i="0" u="none" strike="noStrike" kern="100" baseline="0" dirty="0" err="1">
                <a:latin typeface="Times New Roman" panose="02020603050405020304" pitchFamily="18" charset="0"/>
              </a:rPr>
              <a:t>Iemand</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nies</a:t>
            </a:r>
            <a:r>
              <a:rPr lang="en-GB" sz="1200" b="1" i="0" u="none" strike="noStrike" kern="100" baseline="0" dirty="0">
                <a:latin typeface="Times New Roman" panose="02020603050405020304" pitchFamily="18" charset="0"/>
              </a:rPr>
              <a:t>. Jy </a:t>
            </a:r>
            <a:r>
              <a:rPr lang="en-GB" sz="1200" b="1" i="0" u="none" strike="noStrike" kern="100" baseline="0" dirty="0" err="1">
                <a:latin typeface="Times New Roman" panose="02020603050405020304" pitchFamily="18" charset="0"/>
              </a:rPr>
              <a:t>draai</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jou</a:t>
            </a:r>
            <a:r>
              <a:rPr lang="en-GB" sz="1200" b="1" i="0" u="none" strike="noStrike" kern="100" baseline="0" dirty="0">
                <a:latin typeface="Times New Roman" panose="02020603050405020304" pitchFamily="18" charset="0"/>
              </a:rPr>
              <a:t> kop ... </a:t>
            </a:r>
            <a:r>
              <a:rPr lang="en-GB" sz="1200" b="1" i="0" u="none" strike="noStrike" kern="100" baseline="0" dirty="0" err="1">
                <a:latin typeface="Times New Roman" panose="02020603050405020304" pitchFamily="18" charset="0"/>
              </a:rPr>
              <a:t>en</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laat</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sak</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jou</a:t>
            </a:r>
            <a:r>
              <a:rPr lang="en-GB" sz="1200" b="1" i="0" u="none" strike="noStrike" kern="100" baseline="0" dirty="0">
                <a:latin typeface="Times New Roman" panose="02020603050405020304" pitchFamily="18" charset="0"/>
              </a:rPr>
              <a:t> masker om "vars" lug in </a:t>
            </a:r>
            <a:r>
              <a:rPr lang="en-GB" sz="1200" b="1" i="0" u="none" strike="noStrike" kern="100" baseline="0" dirty="0" err="1">
                <a:latin typeface="Times New Roman" panose="02020603050405020304" pitchFamily="18" charset="0"/>
              </a:rPr>
              <a:t>te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asem</a:t>
            </a:r>
            <a:r>
              <a:rPr lang="en-GB" sz="1200" b="1" i="0" u="none" strike="noStrike" kern="100" baseline="0" dirty="0">
                <a:latin typeface="Times New Roman" panose="02020603050405020304" pitchFamily="18" charset="0"/>
              </a:rPr>
              <a:t>. 
</a:t>
            </a:r>
            <a:r>
              <a:rPr lang="en-GB" sz="1200" b="0" i="0" u="none" strike="noStrike" kern="100" baseline="0" dirty="0">
                <a:latin typeface="Times New Roman" panose="02020603050405020304" pitchFamily="18" charset="0"/>
              </a:rPr>
              <a:t>(</a:t>
            </a:r>
            <a:r>
              <a:rPr lang="en-GB" sz="1200" b="0" i="0" u="none" strike="noStrike" kern="100" baseline="0" dirty="0" err="1">
                <a:latin typeface="Times New Roman" panose="02020603050405020304" pitchFamily="18" charset="0"/>
              </a:rPr>
              <a:t>Risiko</a:t>
            </a:r>
            <a:r>
              <a:rPr lang="en-GB" sz="1200" b="0" i="0" u="none" strike="noStrike" kern="100" baseline="0" dirty="0">
                <a:latin typeface="Times New Roman" panose="02020603050405020304" pitchFamily="18" charset="0"/>
              </a:rPr>
              <a:t>-Sone - As </a:t>
            </a:r>
            <a:r>
              <a:rPr lang="en-GB" sz="1200" b="0" i="0" u="none" strike="noStrike" kern="100" baseline="0" dirty="0" err="1">
                <a:latin typeface="Times New Roman" panose="02020603050405020304" pitchFamily="18" charset="0"/>
              </a:rPr>
              <a:t>jy</a:t>
            </a:r>
            <a:r>
              <a:rPr lang="en-GB" sz="1200" b="0" i="0" u="none" strike="noStrike" kern="100" baseline="0" dirty="0">
                <a:latin typeface="Times New Roman" panose="02020603050405020304" pitchFamily="18" charset="0"/>
              </a:rPr>
              <a:t> die masker in 'n </a:t>
            </a:r>
            <a:r>
              <a:rPr lang="en-GB" sz="1200" b="0" i="0" u="none" strike="noStrike" kern="100" baseline="0" dirty="0" err="1">
                <a:latin typeface="Times New Roman" panose="02020603050405020304" pitchFamily="18" charset="0"/>
              </a:rPr>
              <a:t>stampvol</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ruimte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laat</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sak</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veral</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naby</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iemand</a:t>
            </a:r>
            <a:r>
              <a:rPr lang="en-GB" sz="1200" b="0" i="0" u="none" strike="noStrike" kern="100" baseline="0" dirty="0">
                <a:latin typeface="Times New Roman" panose="02020603050405020304" pitchFamily="18" charset="0"/>
              </a:rPr>
              <a:t> wat </a:t>
            </a:r>
            <a:r>
              <a:rPr lang="en-GB" sz="1200" b="0" i="0" u="none" strike="noStrike" kern="100" baseline="0" dirty="0" err="1">
                <a:latin typeface="Times New Roman" panose="02020603050405020304" pitchFamily="18" charset="0"/>
              </a:rPr>
              <a:t>nies</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verhoog</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dit</a:t>
            </a:r>
            <a:r>
              <a:rPr lang="en-GB" sz="1200" b="0" i="0" u="none" strike="noStrike" kern="100" baseline="0" dirty="0">
                <a:latin typeface="Times New Roman" panose="02020603050405020304" pitchFamily="18" charset="0"/>
              </a:rPr>
              <a:t> die </a:t>
            </a:r>
            <a:r>
              <a:rPr lang="en-GB" sz="1200" b="0" i="0" u="none" strike="noStrike" kern="100" baseline="0" dirty="0" err="1">
                <a:latin typeface="Times New Roman" panose="02020603050405020304" pitchFamily="18" charset="0"/>
              </a:rPr>
              <a:t>risiko</a:t>
            </a:r>
            <a:r>
              <a:rPr lang="en-GB" sz="1200" b="0" i="0" u="none" strike="noStrike" kern="100" baseline="0" dirty="0">
                <a:latin typeface="Times New Roman" panose="02020603050405020304" pitchFamily="18" charset="0"/>
              </a:rPr>
              <a:t> om </a:t>
            </a:r>
            <a:r>
              <a:rPr lang="en-GB" sz="1200" b="0" i="0" u="none" strike="noStrike" kern="100" baseline="0" dirty="0" err="1">
                <a:latin typeface="Times New Roman" panose="02020603050405020304" pitchFamily="18" charset="0"/>
              </a:rPr>
              <a:t>druppels</a:t>
            </a:r>
            <a:r>
              <a:rPr lang="en-GB" sz="1200" b="0" i="0" u="none" strike="noStrike" kern="100" baseline="0" dirty="0">
                <a:latin typeface="Times New Roman" panose="02020603050405020304" pitchFamily="18" charset="0"/>
              </a:rPr>
              <a:t> in </a:t>
            </a:r>
            <a:r>
              <a:rPr lang="en-GB" sz="1200" b="0" i="0" u="none" strike="noStrike" kern="100" baseline="0" dirty="0" err="1">
                <a:latin typeface="Times New Roman" panose="02020603050405020304" pitchFamily="18" charset="0"/>
              </a:rPr>
              <a:t>te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asem</a:t>
            </a:r>
            <a:r>
              <a:rPr lang="en-GB" sz="1200" b="0" i="0" u="none" strike="noStrike" kern="100" baseline="0" dirty="0">
                <a:latin typeface="Times New Roman" panose="02020603050405020304" pitchFamily="18" charset="0"/>
              </a:rPr>
              <a:t>.)</a:t>
            </a:r>
            <a:r>
              <a:rPr lang="en-GB" sz="1200" b="1" i="0" u="none" strike="noStrike" kern="100" baseline="0" dirty="0">
                <a:latin typeface="Times New Roman" panose="02020603050405020304" pitchFamily="18" charset="0"/>
              </a:rPr>
              <a:t>
Jy was </a:t>
            </a:r>
            <a:r>
              <a:rPr lang="en-GB" sz="1200" b="1" i="0" u="none" strike="noStrike" kern="100" baseline="0" dirty="0" err="1">
                <a:latin typeface="Times New Roman" panose="02020603050405020304" pitchFamily="18" charset="0"/>
              </a:rPr>
              <a:t>jou</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hande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soos</a:t>
            </a:r>
            <a:r>
              <a:rPr lang="en-GB" sz="1200" b="1" i="0" u="none" strike="noStrike" kern="100" baseline="0" dirty="0">
                <a:latin typeface="Times New Roman" panose="02020603050405020304" pitchFamily="18" charset="0"/>
              </a:rPr>
              <a:t> 'n pro, </a:t>
            </a:r>
            <a:r>
              <a:rPr lang="en-GB" sz="1200" b="1" i="0" u="none" strike="noStrike" kern="100" baseline="0" dirty="0" err="1">
                <a:latin typeface="Times New Roman" panose="02020603050405020304" pitchFamily="18" charset="0"/>
              </a:rPr>
              <a:t>tussen</a:t>
            </a:r>
            <a:r>
              <a:rPr lang="en-GB" sz="1200" b="1" i="0" u="none" strike="noStrike" kern="100" baseline="0" dirty="0">
                <a:latin typeface="Times New Roman" panose="02020603050405020304" pitchFamily="18" charset="0"/>
              </a:rPr>
              <a:t> die </a:t>
            </a:r>
            <a:r>
              <a:rPr lang="en-GB" sz="1200" b="1" i="0" u="none" strike="noStrike" kern="100" baseline="0" dirty="0" err="1">
                <a:latin typeface="Times New Roman" panose="02020603050405020304" pitchFamily="18" charset="0"/>
              </a:rPr>
              <a:t>vingers</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en</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onder</a:t>
            </a:r>
            <a:r>
              <a:rPr lang="en-GB" sz="1200" b="1" i="0" u="none" strike="noStrike" kern="100" baseline="0" dirty="0">
                <a:latin typeface="Times New Roman" panose="02020603050405020304" pitchFamily="18" charset="0"/>
              </a:rPr>
              <a:t> die </a:t>
            </a:r>
            <a:r>
              <a:rPr lang="en-GB" sz="1200" b="1" i="0" u="none" strike="noStrike" kern="100" baseline="0" dirty="0" err="1">
                <a:latin typeface="Times New Roman" panose="02020603050405020304" pitchFamily="18" charset="0"/>
              </a:rPr>
              <a:t>naels</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vir</a:t>
            </a:r>
            <a:r>
              <a:rPr lang="en-GB" sz="1200" b="1" i="0" u="none" strike="noStrike" kern="100" baseline="0" dirty="0">
                <a:latin typeface="Times New Roman" panose="02020603050405020304" pitchFamily="18" charset="0"/>
              </a:rPr>
              <a:t> 5 </a:t>
            </a:r>
            <a:r>
              <a:rPr lang="en-GB" sz="1200" b="1" i="0" u="none" strike="noStrike" kern="100" baseline="0" dirty="0" err="1">
                <a:latin typeface="Times New Roman" panose="02020603050405020304" pitchFamily="18" charset="0"/>
              </a:rPr>
              <a:t>sekondes</a:t>
            </a:r>
            <a:r>
              <a:rPr lang="en-GB" sz="1200" b="1" i="0" u="none" strike="noStrike" kern="100" baseline="0" dirty="0">
                <a:latin typeface="Times New Roman" panose="02020603050405020304" pitchFamily="18" charset="0"/>
              </a:rPr>
              <a:t>. 
</a:t>
            </a:r>
            <a:r>
              <a:rPr lang="en-GB" sz="1200" b="0" i="0" u="none" strike="noStrike" kern="100" baseline="0" dirty="0">
                <a:latin typeface="Times New Roman" panose="02020603050405020304" pitchFamily="18" charset="0"/>
              </a:rPr>
              <a:t>(</a:t>
            </a:r>
            <a:r>
              <a:rPr lang="en-GB" sz="1200" b="0" i="0" u="none" strike="noStrike" kern="100" baseline="0" dirty="0" err="1">
                <a:latin typeface="Times New Roman" panose="02020603050405020304" pitchFamily="18" charset="0"/>
              </a:rPr>
              <a:t>Risiko</a:t>
            </a:r>
            <a:r>
              <a:rPr lang="en-GB" sz="1200" b="0" i="0" u="none" strike="noStrike" kern="100" baseline="0" dirty="0">
                <a:latin typeface="Times New Roman" panose="02020603050405020304" pitchFamily="18" charset="0"/>
              </a:rPr>
              <a:t>-Sone - </a:t>
            </a:r>
            <a:r>
              <a:rPr lang="en-GB" sz="1200" b="0" i="0" u="none" strike="noStrike" kern="100" baseline="0" dirty="0" err="1">
                <a:latin typeface="Times New Roman" panose="02020603050405020304" pitchFamily="18" charset="0"/>
              </a:rPr>
              <a:t>Handewas</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moet</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minstens</a:t>
            </a:r>
            <a:r>
              <a:rPr lang="en-GB" sz="1200" b="0" i="0" u="none" strike="noStrike" kern="100" baseline="0" dirty="0">
                <a:latin typeface="Times New Roman" panose="02020603050405020304" pitchFamily="18" charset="0"/>
              </a:rPr>
              <a:t> 20 </a:t>
            </a:r>
            <a:r>
              <a:rPr lang="en-GB" sz="1200" b="0" i="0" u="none" strike="noStrike" kern="100" baseline="0" dirty="0" err="1">
                <a:latin typeface="Times New Roman" panose="02020603050405020304" pitchFamily="18" charset="0"/>
              </a:rPr>
              <a:t>sekondes</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duur</a:t>
            </a:r>
            <a:r>
              <a:rPr lang="en-GB" sz="1200" b="0" i="0" u="none" strike="noStrike" kern="100" baseline="0" dirty="0">
                <a:latin typeface="Times New Roman" panose="02020603050405020304" pitchFamily="18" charset="0"/>
              </a:rPr>
              <a:t> om </a:t>
            </a:r>
            <a:r>
              <a:rPr lang="en-GB" sz="1200" b="0" i="0" u="none" strike="noStrike" kern="100" baseline="0" dirty="0" err="1">
                <a:latin typeface="Times New Roman" panose="02020603050405020304" pitchFamily="18" charset="0"/>
              </a:rPr>
              <a:t>virusse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en</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bakterieë</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effektief</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te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verwyder</a:t>
            </a:r>
            <a:r>
              <a:rPr lang="en-GB" sz="1200" b="0" i="0" u="none" strike="noStrike" kern="100" baseline="0" dirty="0">
                <a:latin typeface="Times New Roman" panose="02020603050405020304" pitchFamily="18" charset="0"/>
              </a:rPr>
              <a:t>.)</a:t>
            </a:r>
            <a:r>
              <a:rPr lang="en-GB" sz="1200" b="1" i="0" u="none" strike="noStrike" kern="100" baseline="0" dirty="0">
                <a:latin typeface="Times New Roman" panose="02020603050405020304" pitchFamily="18" charset="0"/>
              </a:rPr>
              <a:t>
Jy sing </a:t>
            </a:r>
            <a:r>
              <a:rPr lang="en-GB" sz="1200" b="1" i="0" u="none" strike="noStrike" kern="100" baseline="0" dirty="0" err="1">
                <a:latin typeface="Times New Roman" panose="02020603050405020304" pitchFamily="18" charset="0"/>
              </a:rPr>
              <a:t>jou</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longe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uit</a:t>
            </a:r>
            <a:r>
              <a:rPr lang="en-GB" sz="1200" b="1" i="0" u="none" strike="noStrike" kern="100" baseline="0" dirty="0">
                <a:latin typeface="Times New Roman" panose="02020603050405020304" pitchFamily="18" charset="0"/>
              </a:rPr>
              <a:t> by </a:t>
            </a:r>
            <a:r>
              <a:rPr lang="en-GB" sz="1200" b="1" i="0" u="none" strike="noStrike" kern="100" baseline="0" dirty="0" err="1">
                <a:latin typeface="Times New Roman" panose="02020603050405020304" pitchFamily="18" charset="0"/>
              </a:rPr>
              <a:t>skoolkooroefening</a:t>
            </a:r>
            <a:r>
              <a:rPr lang="en-GB" sz="1200" b="1" i="0" u="none" strike="noStrike" kern="100" baseline="0" dirty="0">
                <a:latin typeface="Times New Roman" panose="02020603050405020304" pitchFamily="18" charset="0"/>
              </a:rPr>
              <a:t> ... met al die </a:t>
            </a:r>
            <a:r>
              <a:rPr lang="en-GB" sz="1200" b="1" i="0" u="none" strike="noStrike" kern="100" baseline="0" dirty="0" err="1">
                <a:latin typeface="Times New Roman" panose="02020603050405020304" pitchFamily="18" charset="0"/>
              </a:rPr>
              <a:t>vensters</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oop</a:t>
            </a:r>
            <a:r>
              <a:rPr lang="en-GB" sz="1200" b="1" i="0" u="none" strike="noStrike" kern="100" baseline="0" dirty="0">
                <a:latin typeface="Times New Roman" panose="02020603050405020304" pitchFamily="18" charset="0"/>
              </a:rPr>
              <a:t>. 
</a:t>
            </a:r>
            <a:r>
              <a:rPr lang="en-GB" sz="1200" b="0" i="0" u="none" strike="noStrike" kern="100" baseline="0" dirty="0">
                <a:latin typeface="Times New Roman" panose="02020603050405020304" pitchFamily="18" charset="0"/>
              </a:rPr>
              <a:t>(</a:t>
            </a:r>
            <a:r>
              <a:rPr lang="en-GB" sz="1200" b="0" i="0" u="none" strike="noStrike" kern="100" baseline="0" dirty="0" err="1">
                <a:latin typeface="Times New Roman" panose="02020603050405020304" pitchFamily="18" charset="0"/>
              </a:rPr>
              <a:t>Gesonde</a:t>
            </a:r>
            <a:r>
              <a:rPr lang="en-GB" sz="1200" b="0" i="0" u="none" strike="noStrike" kern="100" baseline="0" dirty="0">
                <a:latin typeface="Times New Roman" panose="02020603050405020304" pitchFamily="18" charset="0"/>
              </a:rPr>
              <a:t> Sone - Sang </a:t>
            </a:r>
            <a:r>
              <a:rPr lang="en-GB" sz="1200" b="0" i="0" u="none" strike="noStrike" kern="100" baseline="0" dirty="0" err="1">
                <a:latin typeface="Times New Roman" panose="02020603050405020304" pitchFamily="18" charset="0"/>
              </a:rPr>
              <a:t>verhoog</a:t>
            </a:r>
            <a:r>
              <a:rPr lang="en-GB" sz="1200" b="0" i="0" u="none" strike="noStrike" kern="100" baseline="0" dirty="0">
                <a:latin typeface="Times New Roman" panose="02020603050405020304" pitchFamily="18" charset="0"/>
              </a:rPr>
              <a:t> die </a:t>
            </a:r>
            <a:r>
              <a:rPr lang="en-GB" sz="1200" b="0" i="0" u="none" strike="noStrike" kern="100" baseline="0" dirty="0" err="1">
                <a:latin typeface="Times New Roman" panose="02020603050405020304" pitchFamily="18" charset="0"/>
              </a:rPr>
              <a:t>vrystelling</a:t>
            </a:r>
            <a:r>
              <a:rPr lang="en-GB" sz="1200" b="0" i="0" u="none" strike="noStrike" kern="100" baseline="0" dirty="0">
                <a:latin typeface="Times New Roman" panose="02020603050405020304" pitchFamily="18" charset="0"/>
              </a:rPr>
              <a:t> van </a:t>
            </a:r>
            <a:r>
              <a:rPr lang="en-GB" sz="1200" b="0" i="0" u="none" strike="noStrike" kern="100" baseline="0" dirty="0" err="1">
                <a:latin typeface="Times New Roman" panose="02020603050405020304" pitchFamily="18" charset="0"/>
              </a:rPr>
              <a:t>respiratoriese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druppels</a:t>
            </a:r>
            <a:r>
              <a:rPr lang="en-GB" sz="1200" b="0" i="0" u="none" strike="noStrike" kern="100" baseline="0" dirty="0">
                <a:latin typeface="Times New Roman" panose="02020603050405020304" pitchFamily="18" charset="0"/>
              </a:rPr>
              <a:t>, maar </a:t>
            </a:r>
            <a:r>
              <a:rPr lang="en-GB" sz="1200" b="0" i="0" u="none" strike="noStrike" kern="100" baseline="0" dirty="0" err="1">
                <a:latin typeface="Times New Roman" panose="02020603050405020304" pitchFamily="18" charset="0"/>
              </a:rPr>
              <a:t>goeie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ventilasie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verminder</a:t>
            </a:r>
            <a:r>
              <a:rPr lang="en-GB" sz="1200" b="0" i="0" u="none" strike="noStrike" kern="100" baseline="0" dirty="0">
                <a:latin typeface="Times New Roman" panose="02020603050405020304" pitchFamily="18" charset="0"/>
              </a:rPr>
              <a:t> die </a:t>
            </a:r>
            <a:r>
              <a:rPr lang="en-GB" sz="1200" b="0" i="0" u="none" strike="noStrike" kern="100" baseline="0" dirty="0" err="1">
                <a:latin typeface="Times New Roman" panose="02020603050405020304" pitchFamily="18" charset="0"/>
              </a:rPr>
              <a:t>konsentrasie</a:t>
            </a:r>
            <a:r>
              <a:rPr lang="en-GB" sz="1200" b="0" i="0" u="none" strike="noStrike" kern="100" baseline="0" dirty="0">
                <a:latin typeface="Times New Roman" panose="02020603050405020304" pitchFamily="18" charset="0"/>
              </a:rPr>
              <a:t> van </a:t>
            </a:r>
            <a:r>
              <a:rPr lang="en-GB" sz="1200" b="0" i="0" u="none" strike="noStrike" kern="100" baseline="0" dirty="0" err="1">
                <a:latin typeface="Times New Roman" panose="02020603050405020304" pitchFamily="18" charset="0"/>
              </a:rPr>
              <a:t>virusse</a:t>
            </a:r>
            <a:r>
              <a:rPr lang="en-GB" sz="1200" b="0" i="0" u="none" strike="noStrike" kern="100" baseline="0" dirty="0">
                <a:latin typeface="Times New Roman" panose="02020603050405020304" pitchFamily="18" charset="0"/>
              </a:rPr>
              <a:t> in die lug </a:t>
            </a:r>
            <a:r>
              <a:rPr lang="en-GB" sz="1200" b="0" i="0" u="none" strike="noStrike" kern="100" baseline="0" dirty="0" err="1">
                <a:latin typeface="Times New Roman" panose="02020603050405020304" pitchFamily="18" charset="0"/>
              </a:rPr>
              <a:t>aansienlik</a:t>
            </a:r>
            <a:r>
              <a:rPr lang="en-GB" sz="1200" b="0" i="0" u="none" strike="noStrike" kern="100" baseline="0" dirty="0">
                <a:latin typeface="Times New Roman" panose="02020603050405020304" pitchFamily="18" charset="0"/>
              </a:rPr>
              <a:t>.)</a:t>
            </a:r>
            <a:r>
              <a:rPr lang="en-GB" sz="1200" b="1" i="0" u="none" strike="noStrike" kern="100" baseline="0" dirty="0">
                <a:latin typeface="Times New Roman" panose="02020603050405020304" pitchFamily="18" charset="0"/>
              </a:rPr>
              <a:t>
Jou </a:t>
            </a:r>
            <a:r>
              <a:rPr lang="en-GB" sz="1200" b="1" i="0" u="none" strike="noStrike" kern="100" baseline="0" dirty="0" err="1">
                <a:latin typeface="Times New Roman" panose="02020603050405020304" pitchFamily="18" charset="0"/>
              </a:rPr>
              <a:t>vriend</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sê</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Hierdie</a:t>
            </a:r>
            <a:r>
              <a:rPr lang="en-GB" sz="1200" b="1" i="0" u="none" strike="noStrike" kern="100" baseline="0" dirty="0">
                <a:latin typeface="Times New Roman" panose="02020603050405020304" pitchFamily="18" charset="0"/>
              </a:rPr>
              <a:t> hoes is net </a:t>
            </a:r>
            <a:r>
              <a:rPr lang="en-GB" sz="1200" b="1" i="0" u="none" strike="noStrike" kern="100" baseline="0" dirty="0" err="1">
                <a:latin typeface="Times New Roman" panose="02020603050405020304" pitchFamily="18" charset="0"/>
              </a:rPr>
              <a:t>allergieë</a:t>
            </a:r>
            <a:r>
              <a:rPr lang="en-GB" sz="1200" b="1" i="0" u="none" strike="noStrike" kern="100" baseline="0" dirty="0">
                <a:latin typeface="Times New Roman" panose="02020603050405020304" pitchFamily="18" charset="0"/>
              </a:rPr>
              <a:t>!" ... </a:t>
            </a:r>
            <a:r>
              <a:rPr lang="en-GB" sz="1200" b="1" i="0" u="none" strike="noStrike" kern="100" baseline="0" dirty="0" err="1">
                <a:latin typeface="Times New Roman" panose="02020603050405020304" pitchFamily="18" charset="0"/>
              </a:rPr>
              <a:t>terwyl</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hulle</a:t>
            </a:r>
            <a:r>
              <a:rPr lang="en-GB" sz="1200" b="1" i="0" u="none" strike="noStrike" kern="100" baseline="0" dirty="0">
                <a:latin typeface="Times New Roman" panose="02020603050405020304" pitchFamily="18" charset="0"/>
              </a:rPr>
              <a:t> in </a:t>
            </a:r>
            <a:r>
              <a:rPr lang="en-GB" sz="1200" b="1" i="0" u="none" strike="noStrike" kern="100" baseline="0" dirty="0" err="1">
                <a:latin typeface="Times New Roman" panose="02020603050405020304" pitchFamily="18" charset="0"/>
              </a:rPr>
              <a:t>hul</a:t>
            </a:r>
            <a:r>
              <a:rPr lang="en-GB" sz="1200" b="1" i="0" u="none" strike="noStrike" kern="100" baseline="0" dirty="0">
                <a:latin typeface="Times New Roman" panose="02020603050405020304" pitchFamily="18" charset="0"/>
              </a:rPr>
              <a:t> hand hoes </a:t>
            </a:r>
            <a:r>
              <a:rPr lang="en-GB" sz="1200" b="1" i="0" u="none" strike="noStrike" kern="100" baseline="0" dirty="0" err="1">
                <a:latin typeface="Times New Roman" panose="02020603050405020304" pitchFamily="18" charset="0"/>
              </a:rPr>
              <a:t>en</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jou</a:t>
            </a:r>
            <a:r>
              <a:rPr lang="en-GB" sz="1200" b="1" i="0" u="none" strike="noStrike" kern="100" baseline="0" dirty="0">
                <a:latin typeface="Times New Roman" panose="02020603050405020304" pitchFamily="18" charset="0"/>
              </a:rPr>
              <a:t> 'n </a:t>
            </a:r>
            <a:r>
              <a:rPr lang="en-GB" sz="1200" b="1" i="0" u="none" strike="noStrike" kern="100" baseline="0" dirty="0" err="1">
                <a:latin typeface="Times New Roman" panose="02020603050405020304" pitchFamily="18" charset="0"/>
              </a:rPr>
              <a:t>hoë</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vyf</a:t>
            </a:r>
            <a:r>
              <a:rPr lang="en-GB" sz="1200" b="1" i="0" u="none" strike="noStrike" kern="100" baseline="0" dirty="0">
                <a:latin typeface="Times New Roman" panose="02020603050405020304" pitchFamily="18" charset="0"/>
              </a:rPr>
              <a:t> gee. </a:t>
            </a:r>
          </a:p>
          <a:p>
            <a:pPr marL="171450" marR="0" indent="-171450" algn="l" rtl="0">
              <a:buClr>
                <a:srgbClr val="000000"/>
              </a:buClr>
              <a:buFont typeface="Arial" panose="020B0604020202020204" pitchFamily="34" charset="0"/>
              <a:buChar char="•"/>
            </a:pPr>
            <a:r>
              <a:rPr lang="en-GB" sz="1200" b="0" i="0" u="none" strike="noStrike" kern="100" baseline="0" dirty="0">
                <a:latin typeface="Times New Roman" panose="02020603050405020304" pitchFamily="18" charset="0"/>
              </a:rPr>
              <a:t>(</a:t>
            </a:r>
            <a:r>
              <a:rPr lang="en-GB" sz="1200" b="0" i="0" u="none" strike="noStrike" kern="100" baseline="0" dirty="0" err="1">
                <a:latin typeface="Times New Roman" panose="02020603050405020304" pitchFamily="18" charset="0"/>
              </a:rPr>
              <a:t>Risiko</a:t>
            </a:r>
            <a:r>
              <a:rPr lang="en-GB" sz="1200" b="0" i="0" u="none" strike="noStrike" kern="100" baseline="0" dirty="0">
                <a:latin typeface="Times New Roman" panose="02020603050405020304" pitchFamily="18" charset="0"/>
              </a:rPr>
              <a:t>-Sone - </a:t>
            </a:r>
            <a:r>
              <a:rPr lang="en-GB" sz="1200" b="0" i="0" u="none" strike="noStrike" kern="100" baseline="0" dirty="0" err="1">
                <a:latin typeface="Times New Roman" panose="02020603050405020304" pitchFamily="18" charset="0"/>
              </a:rPr>
              <a:t>Ongeag</a:t>
            </a:r>
            <a:r>
              <a:rPr lang="en-GB" sz="1200" b="0" i="0" u="none" strike="noStrike" kern="100" baseline="0" dirty="0">
                <a:latin typeface="Times New Roman" panose="02020603050405020304" pitchFamily="18" charset="0"/>
              </a:rPr>
              <a:t> die </a:t>
            </a:r>
            <a:r>
              <a:rPr lang="en-GB" sz="1200" b="0" i="0" u="none" strike="noStrike" kern="100" baseline="0" dirty="0" err="1">
                <a:latin typeface="Times New Roman" panose="02020603050405020304" pitchFamily="18" charset="0"/>
              </a:rPr>
              <a:t>oorsaak</a:t>
            </a:r>
            <a:r>
              <a:rPr lang="en-GB" sz="1200" b="0" i="0" u="none" strike="noStrike" kern="100" baseline="0" dirty="0">
                <a:latin typeface="Times New Roman" panose="02020603050405020304" pitchFamily="18" charset="0"/>
              </a:rPr>
              <a:t>, hoes in </a:t>
            </a:r>
            <a:r>
              <a:rPr lang="en-GB" sz="1200" b="0" i="0" u="none" strike="noStrike" kern="100" baseline="0" dirty="0" err="1">
                <a:latin typeface="Times New Roman" panose="02020603050405020304" pitchFamily="18" charset="0"/>
              </a:rPr>
              <a:t>hande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gevolg</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deur</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kontak</a:t>
            </a:r>
            <a:r>
              <a:rPr lang="en-GB" sz="1200" b="0" i="0" u="none" strike="noStrike" kern="100" baseline="0" dirty="0">
                <a:latin typeface="Times New Roman" panose="02020603050405020304" pitchFamily="18" charset="0"/>
              </a:rPr>
              <a:t> met </a:t>
            </a:r>
            <a:r>
              <a:rPr lang="en-GB" sz="1200" b="0" i="0" u="none" strike="noStrike" kern="100" baseline="0" dirty="0" err="1">
                <a:latin typeface="Times New Roman" panose="02020603050405020304" pitchFamily="18" charset="0"/>
              </a:rPr>
              <a:t>ander</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verhoog</a:t>
            </a:r>
            <a:r>
              <a:rPr lang="en-GB" sz="1200" b="0" i="0" u="none" strike="noStrike" kern="100" baseline="0" dirty="0">
                <a:latin typeface="Times New Roman" panose="02020603050405020304" pitchFamily="18" charset="0"/>
              </a:rPr>
              <a:t> die </a:t>
            </a:r>
            <a:r>
              <a:rPr lang="en-GB" sz="1200" b="0" i="0" u="none" strike="noStrike" kern="100" baseline="0" dirty="0" err="1">
                <a:latin typeface="Times New Roman" panose="02020603050405020304" pitchFamily="18" charset="0"/>
              </a:rPr>
              <a:t>risiko</a:t>
            </a:r>
            <a:r>
              <a:rPr lang="en-GB" sz="1200" b="0" i="0" u="none" strike="noStrike" kern="100" baseline="0" dirty="0">
                <a:latin typeface="Times New Roman" panose="02020603050405020304" pitchFamily="18" charset="0"/>
              </a:rPr>
              <a:t> van </a:t>
            </a:r>
            <a:r>
              <a:rPr lang="en-GB" sz="1200" b="0" i="0" u="none" strike="noStrike" kern="100" baseline="0" dirty="0" err="1">
                <a:latin typeface="Times New Roman" panose="02020603050405020304" pitchFamily="18" charset="0"/>
              </a:rPr>
              <a:t>virusoordrag</a:t>
            </a:r>
            <a:r>
              <a:rPr lang="en-GB" sz="1200" b="0" i="0" u="none" strike="noStrike" kern="100" baseline="0" dirty="0">
                <a:latin typeface="Times New Roman" panose="02020603050405020304" pitchFamily="18" charset="0"/>
              </a:rPr>
              <a:t>.)</a:t>
            </a:r>
            <a:r>
              <a:rPr lang="en-GB" sz="1200" b="1" i="0" u="none" strike="noStrike" kern="100" baseline="0" dirty="0">
                <a:latin typeface="Times New Roman" panose="02020603050405020304" pitchFamily="18" charset="0"/>
              </a:rPr>
              <a:t>
Jy </a:t>
            </a:r>
            <a:r>
              <a:rPr lang="en-GB" sz="1200" b="1" i="0" u="none" strike="noStrike" kern="100" baseline="0" dirty="0" err="1">
                <a:latin typeface="Times New Roman" panose="02020603050405020304" pitchFamily="18" charset="0"/>
              </a:rPr>
              <a:t>kry</a:t>
            </a:r>
            <a:r>
              <a:rPr lang="en-GB" sz="1200" b="1" i="0" u="none" strike="noStrike" kern="100" baseline="0" dirty="0">
                <a:latin typeface="Times New Roman" panose="02020603050405020304" pitchFamily="18" charset="0"/>
              </a:rPr>
              <a:t> 'n </a:t>
            </a:r>
            <a:r>
              <a:rPr lang="en-GB" sz="1200" b="1" i="0" u="none" strike="noStrike" kern="100" baseline="0" dirty="0" err="1">
                <a:latin typeface="Times New Roman" panose="02020603050405020304" pitchFamily="18" charset="0"/>
              </a:rPr>
              <a:t>handreinigerbottel</a:t>
            </a:r>
            <a:r>
              <a:rPr lang="en-GB" sz="1200" b="1" i="0" u="none" strike="noStrike" kern="100" baseline="0" dirty="0">
                <a:latin typeface="Times New Roman" panose="02020603050405020304" pitchFamily="18" charset="0"/>
              </a:rPr>
              <a:t> in </a:t>
            </a:r>
            <a:r>
              <a:rPr lang="en-GB" sz="1200" b="1" i="0" u="none" strike="noStrike" kern="100" baseline="0" dirty="0" err="1">
                <a:latin typeface="Times New Roman" panose="02020603050405020304" pitchFamily="18" charset="0"/>
              </a:rPr>
              <a:t>jou</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sak</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Dit</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ruik</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soos</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borrelgom</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en</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bevat</a:t>
            </a:r>
            <a:r>
              <a:rPr lang="en-GB" sz="1200" b="1" i="0" u="none" strike="noStrike" kern="100" baseline="0" dirty="0">
                <a:latin typeface="Times New Roman" panose="02020603050405020304" pitchFamily="18" charset="0"/>
              </a:rPr>
              <a:t> 30% </a:t>
            </a:r>
            <a:r>
              <a:rPr lang="en-GB" sz="1200" b="1" i="0" u="none" strike="noStrike" kern="100" baseline="0" dirty="0" err="1">
                <a:latin typeface="Times New Roman" panose="02020603050405020304" pitchFamily="18" charset="0"/>
              </a:rPr>
              <a:t>alkohol</a:t>
            </a:r>
            <a:r>
              <a:rPr lang="en-GB" sz="1200" b="1" i="0" u="none" strike="noStrike" kern="100" baseline="0" dirty="0">
                <a:latin typeface="Times New Roman" panose="02020603050405020304" pitchFamily="18" charset="0"/>
              </a:rPr>
              <a:t>.
</a:t>
            </a:r>
            <a:r>
              <a:rPr lang="en-GB" sz="1200" b="0" i="0" u="none" strike="noStrike" kern="100" baseline="0" dirty="0">
                <a:latin typeface="Times New Roman" panose="02020603050405020304" pitchFamily="18" charset="0"/>
              </a:rPr>
              <a:t>(</a:t>
            </a:r>
            <a:r>
              <a:rPr lang="en-GB" sz="1200" b="0" i="0" u="none" strike="noStrike" kern="100" baseline="0" dirty="0" err="1">
                <a:latin typeface="Times New Roman" panose="02020603050405020304" pitchFamily="18" charset="0"/>
              </a:rPr>
              <a:t>Risiko</a:t>
            </a:r>
            <a:r>
              <a:rPr lang="en-GB" sz="1200" b="0" i="0" u="none" strike="noStrike" kern="100" baseline="0" dirty="0">
                <a:latin typeface="Times New Roman" panose="02020603050405020304" pitchFamily="18" charset="0"/>
              </a:rPr>
              <a:t>-Sone – </a:t>
            </a:r>
            <a:r>
              <a:rPr lang="en-GB" sz="1200" b="0" i="0" u="none" strike="noStrike" kern="100" baseline="0" dirty="0" err="1">
                <a:latin typeface="Times New Roman" panose="02020603050405020304" pitchFamily="18" charset="0"/>
              </a:rPr>
              <a:t>Handreiniger</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moet</a:t>
            </a:r>
            <a:r>
              <a:rPr lang="en-GB" sz="1200" b="0" i="0" u="none" strike="noStrike" kern="100" baseline="0" dirty="0">
                <a:latin typeface="Times New Roman" panose="02020603050405020304" pitchFamily="18" charset="0"/>
              </a:rPr>
              <a:t> ten </a:t>
            </a:r>
            <a:r>
              <a:rPr lang="en-GB" sz="1200" b="0" i="0" u="none" strike="noStrike" kern="100" baseline="0" dirty="0" err="1">
                <a:latin typeface="Times New Roman" panose="02020603050405020304" pitchFamily="18" charset="0"/>
              </a:rPr>
              <a:t>minste</a:t>
            </a:r>
            <a:r>
              <a:rPr lang="en-GB" sz="1200" b="0" i="0" u="none" strike="noStrike" kern="100" baseline="0" dirty="0">
                <a:latin typeface="Times New Roman" panose="02020603050405020304" pitchFamily="18" charset="0"/>
              </a:rPr>
              <a:t> 60% </a:t>
            </a:r>
            <a:r>
              <a:rPr lang="en-GB" sz="1200" b="0" i="0" u="none" strike="noStrike" kern="100" baseline="0" dirty="0" err="1">
                <a:latin typeface="Times New Roman" panose="02020603050405020304" pitchFamily="18" charset="0"/>
              </a:rPr>
              <a:t>alkohol</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bevat</a:t>
            </a:r>
            <a:r>
              <a:rPr lang="en-GB" sz="1200" b="0" i="0" u="none" strike="noStrike" kern="100" baseline="0" dirty="0">
                <a:latin typeface="Times New Roman" panose="02020603050405020304" pitchFamily="18" charset="0"/>
              </a:rPr>
              <a:t> om </a:t>
            </a:r>
            <a:r>
              <a:rPr lang="en-GB" sz="1200" b="0" i="0" u="none" strike="noStrike" kern="100" baseline="0" dirty="0" err="1">
                <a:latin typeface="Times New Roman" panose="02020603050405020304" pitchFamily="18" charset="0"/>
              </a:rPr>
              <a:t>virusse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effektief</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dood</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te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maak</a:t>
            </a:r>
            <a:r>
              <a:rPr lang="en-GB" sz="1200" b="0" i="0" u="none" strike="noStrike" kern="100" baseline="0" dirty="0">
                <a:latin typeface="Times New Roman" panose="02020603050405020304" pitchFamily="18" charset="0"/>
              </a:rPr>
              <a:t>.) </a:t>
            </a:r>
            <a:r>
              <a:rPr lang="en-GB" sz="1200" b="1" i="0" u="none" strike="noStrike" kern="100" baseline="0" dirty="0">
                <a:latin typeface="Times New Roman" panose="02020603050405020304" pitchFamily="18" charset="0"/>
              </a:rPr>
              <a:t>
Jou masker begin </a:t>
            </a:r>
            <a:r>
              <a:rPr lang="en-GB" sz="1200" b="1" i="0" u="none" strike="noStrike" kern="100" baseline="0" dirty="0" err="1">
                <a:latin typeface="Times New Roman" panose="02020603050405020304" pitchFamily="18" charset="0"/>
              </a:rPr>
              <a:t>oor</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jou</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gesig</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gly</a:t>
            </a:r>
            <a:r>
              <a:rPr lang="en-GB" sz="1200" b="1" i="0" u="none" strike="noStrike" kern="100" baseline="0" dirty="0">
                <a:latin typeface="Times New Roman" panose="02020603050405020304" pitchFamily="18" charset="0"/>
              </a:rPr>
              <a:t>, maar </a:t>
            </a:r>
            <a:r>
              <a:rPr lang="en-GB" sz="1200" b="1" i="0" u="none" strike="noStrike" kern="100" baseline="0" dirty="0" err="1">
                <a:latin typeface="Times New Roman" panose="02020603050405020304" pitchFamily="18" charset="0"/>
              </a:rPr>
              <a:t>dit</a:t>
            </a:r>
            <a:r>
              <a:rPr lang="en-GB" sz="1200" b="1" i="0" u="none" strike="noStrike" kern="100" baseline="0" dirty="0">
                <a:latin typeface="Times New Roman" panose="02020603050405020304" pitchFamily="18" charset="0"/>
              </a:rPr>
              <a:t> is </a:t>
            </a:r>
            <a:r>
              <a:rPr lang="en-GB" sz="1200" b="1" i="0" u="none" strike="noStrike" kern="100" baseline="0" dirty="0" err="1">
                <a:latin typeface="Times New Roman" panose="02020603050405020304" pitchFamily="18" charset="0"/>
              </a:rPr>
              <a:t>oukei</a:t>
            </a:r>
            <a:r>
              <a:rPr lang="en-GB" sz="1200" b="1" i="0" u="none" strike="noStrike" kern="100" baseline="0" dirty="0">
                <a:latin typeface="Times New Roman" panose="02020603050405020304" pitchFamily="18" charset="0"/>
              </a:rPr>
              <a:t>, want </a:t>
            </a:r>
            <a:r>
              <a:rPr lang="en-GB" sz="1200" b="1" i="0" u="none" strike="noStrike" kern="100" baseline="0" dirty="0" err="1">
                <a:latin typeface="Times New Roman" panose="02020603050405020304" pitchFamily="18" charset="0"/>
              </a:rPr>
              <a:t>dit</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bedek</a:t>
            </a:r>
            <a:r>
              <a:rPr lang="en-GB" sz="1200" b="1" i="0" u="none" strike="noStrike" kern="100" baseline="0" dirty="0">
                <a:latin typeface="Times New Roman" panose="02020603050405020304" pitchFamily="18" charset="0"/>
              </a:rPr>
              <a:t> steeds </a:t>
            </a:r>
            <a:r>
              <a:rPr lang="en-GB" sz="1200" b="1" i="0" u="none" strike="noStrike" kern="100" baseline="0" dirty="0" err="1">
                <a:latin typeface="Times New Roman" panose="02020603050405020304" pitchFamily="18" charset="0"/>
              </a:rPr>
              <a:t>jou</a:t>
            </a:r>
            <a:r>
              <a:rPr lang="en-GB" sz="1200" b="1" i="0" u="none" strike="noStrike" kern="100" baseline="0" dirty="0">
                <a:latin typeface="Times New Roman" panose="02020603050405020304" pitchFamily="18" charset="0"/>
              </a:rPr>
              <a:t> ken.
</a:t>
            </a:r>
            <a:r>
              <a:rPr lang="en-GB" sz="1200" b="0" i="0" u="none" strike="noStrike" kern="100" baseline="0" dirty="0">
                <a:latin typeface="Times New Roman" panose="02020603050405020304" pitchFamily="18" charset="0"/>
              </a:rPr>
              <a:t>(</a:t>
            </a:r>
            <a:r>
              <a:rPr lang="en-GB" sz="1200" b="0" i="0" u="none" strike="noStrike" kern="100" baseline="0" dirty="0" err="1">
                <a:latin typeface="Times New Roman" panose="02020603050405020304" pitchFamily="18" charset="0"/>
              </a:rPr>
              <a:t>Risiko</a:t>
            </a:r>
            <a:r>
              <a:rPr lang="en-GB" sz="1200" b="0" i="0" u="none" strike="noStrike" kern="100" baseline="0" dirty="0">
                <a:latin typeface="Times New Roman" panose="02020603050405020304" pitchFamily="18" charset="0"/>
              </a:rPr>
              <a:t>-Sone - Maskers </a:t>
            </a:r>
            <a:r>
              <a:rPr lang="en-GB" sz="1200" b="0" i="0" u="none" strike="noStrike" kern="100" baseline="0" dirty="0" err="1">
                <a:latin typeface="Times New Roman" panose="02020603050405020304" pitchFamily="18" charset="0"/>
              </a:rPr>
              <a:t>moet</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beide</a:t>
            </a:r>
            <a:r>
              <a:rPr lang="en-GB" sz="1200" b="0" i="0" u="none" strike="noStrike" kern="100" baseline="0" dirty="0">
                <a:latin typeface="Times New Roman" panose="02020603050405020304" pitchFamily="18" charset="0"/>
              </a:rPr>
              <a:t> die </a:t>
            </a:r>
            <a:r>
              <a:rPr lang="en-GB" sz="1200" b="0" i="0" u="none" strike="noStrike" kern="100" baseline="0" dirty="0" err="1">
                <a:latin typeface="Times New Roman" panose="02020603050405020304" pitchFamily="18" charset="0"/>
              </a:rPr>
              <a:t>mond</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en</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neus</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bedek</a:t>
            </a:r>
            <a:r>
              <a:rPr lang="en-GB" sz="1200" b="0" i="0" u="none" strike="noStrike" kern="100" baseline="0" dirty="0">
                <a:latin typeface="Times New Roman" panose="02020603050405020304" pitchFamily="18" charset="0"/>
              </a:rPr>
              <a:t> om die </a:t>
            </a:r>
            <a:r>
              <a:rPr lang="en-GB" sz="1200" b="0" i="0" u="none" strike="noStrike" kern="100" baseline="0" dirty="0" err="1">
                <a:latin typeface="Times New Roman" panose="02020603050405020304" pitchFamily="18" charset="0"/>
              </a:rPr>
              <a:t>verspreiding</a:t>
            </a:r>
            <a:r>
              <a:rPr lang="en-GB" sz="1200" b="0" i="0" u="none" strike="noStrike" kern="100" baseline="0" dirty="0">
                <a:latin typeface="Times New Roman" panose="02020603050405020304" pitchFamily="18" charset="0"/>
              </a:rPr>
              <a:t> van </a:t>
            </a:r>
            <a:r>
              <a:rPr lang="en-GB" sz="1200" b="0" i="0" u="none" strike="noStrike" kern="100" baseline="0" dirty="0" err="1">
                <a:latin typeface="Times New Roman" panose="02020603050405020304" pitchFamily="18" charset="0"/>
              </a:rPr>
              <a:t>respiratoriese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druppels</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te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voorkom</a:t>
            </a:r>
            <a:r>
              <a:rPr lang="en-GB" sz="1200" b="0" i="0" u="none" strike="noStrike" kern="100" baseline="0" dirty="0">
                <a:latin typeface="Times New Roman" panose="02020603050405020304" pitchFamily="18" charset="0"/>
              </a:rPr>
              <a:t>.)</a:t>
            </a:r>
            <a:r>
              <a:rPr lang="en-GB" sz="1200" b="1" i="0" u="none" strike="noStrike" kern="100" baseline="0" dirty="0">
                <a:latin typeface="Times New Roman" panose="02020603050405020304" pitchFamily="18" charset="0"/>
              </a:rPr>
              <a:t>
Jy </a:t>
            </a:r>
            <a:r>
              <a:rPr lang="en-GB" sz="1200" b="1" i="0" u="none" strike="noStrike" kern="100" baseline="0" dirty="0" err="1">
                <a:latin typeface="Times New Roman" panose="02020603050405020304" pitchFamily="18" charset="0"/>
              </a:rPr>
              <a:t>voel</a:t>
            </a:r>
            <a:r>
              <a:rPr lang="en-GB" sz="1200" b="1" i="0" u="none" strike="noStrike" kern="100" baseline="0" dirty="0">
                <a:latin typeface="Times New Roman" panose="02020603050405020304" pitchFamily="18" charset="0"/>
              </a:rPr>
              <a:t> 'n </a:t>
            </a:r>
            <a:r>
              <a:rPr lang="en-GB" sz="1200" b="1" i="0" u="none" strike="noStrike" kern="100" baseline="0" dirty="0" err="1">
                <a:latin typeface="Times New Roman" panose="02020603050405020304" pitchFamily="18" charset="0"/>
              </a:rPr>
              <a:t>bietjie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siek</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en</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moeg</a:t>
            </a:r>
            <a:r>
              <a:rPr lang="en-GB" sz="1200" b="1" i="0" u="none" strike="noStrike" kern="100" baseline="0" dirty="0">
                <a:latin typeface="Times New Roman" panose="02020603050405020304" pitchFamily="18" charset="0"/>
              </a:rPr>
              <a:t>, maar </a:t>
            </a:r>
            <a:r>
              <a:rPr lang="en-GB" sz="1200" b="1" i="0" u="none" strike="noStrike" kern="100" baseline="0" dirty="0" err="1">
                <a:latin typeface="Times New Roman" panose="02020603050405020304" pitchFamily="18" charset="0"/>
              </a:rPr>
              <a:t>daar</a:t>
            </a:r>
            <a:r>
              <a:rPr lang="en-GB" sz="1200" b="1" i="0" u="none" strike="noStrike" kern="100" baseline="0" dirty="0">
                <a:latin typeface="Times New Roman" panose="02020603050405020304" pitchFamily="18" charset="0"/>
              </a:rPr>
              <a:t> is 'n </a:t>
            </a:r>
            <a:r>
              <a:rPr lang="en-GB" sz="1200" b="1" i="0" u="none" strike="noStrike" kern="100" baseline="0" dirty="0" err="1">
                <a:latin typeface="Times New Roman" panose="02020603050405020304" pitchFamily="18" charset="0"/>
              </a:rPr>
              <a:t>groot</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sokkerwedstryd</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na</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skool</a:t>
            </a:r>
            <a:r>
              <a:rPr lang="en-GB" sz="1200" b="1" i="0" u="none" strike="noStrike" kern="100" baseline="0" dirty="0">
                <a:latin typeface="Times New Roman" panose="02020603050405020304" pitchFamily="18" charset="0"/>
              </a:rPr>
              <a:t>, so </a:t>
            </a:r>
            <a:r>
              <a:rPr lang="en-GB" sz="1200" b="1" i="0" u="none" strike="noStrike" kern="100" baseline="0" dirty="0" err="1">
                <a:latin typeface="Times New Roman" panose="02020603050405020304" pitchFamily="18" charset="0"/>
              </a:rPr>
              <a:t>jy</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gaan</a:t>
            </a:r>
            <a:r>
              <a:rPr lang="en-GB" sz="1200" b="1" i="0" u="none" strike="noStrike" kern="100" baseline="0" dirty="0">
                <a:latin typeface="Times New Roman" panose="02020603050405020304" pitchFamily="18" charset="0"/>
              </a:rPr>
              <a:t> in elk </a:t>
            </a:r>
            <a:r>
              <a:rPr lang="en-GB" sz="1200" b="1" i="0" u="none" strike="noStrike" kern="100" baseline="0" dirty="0" err="1">
                <a:latin typeface="Times New Roman" panose="02020603050405020304" pitchFamily="18" charset="0"/>
              </a:rPr>
              <a:t>geval</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gemaskerd</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en</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gereed</a:t>
            </a:r>
            <a:r>
              <a:rPr lang="en-GB" sz="1200" b="1" i="0" u="none" strike="noStrike" kern="100" baseline="0" dirty="0">
                <a:latin typeface="Times New Roman" panose="02020603050405020304" pitchFamily="18" charset="0"/>
              </a:rPr>
              <a:t>.
</a:t>
            </a:r>
            <a:r>
              <a:rPr lang="en-GB" sz="1200" b="0" i="0" u="none" strike="noStrike" kern="100" baseline="0" dirty="0">
                <a:latin typeface="Times New Roman" panose="02020603050405020304" pitchFamily="18" charset="0"/>
              </a:rPr>
              <a:t>(</a:t>
            </a:r>
            <a:r>
              <a:rPr lang="en-GB" sz="1200" b="0" i="0" u="none" strike="noStrike" kern="100" baseline="0" dirty="0" err="1">
                <a:latin typeface="Times New Roman" panose="02020603050405020304" pitchFamily="18" charset="0"/>
              </a:rPr>
              <a:t>Risiko</a:t>
            </a:r>
            <a:r>
              <a:rPr lang="en-GB" sz="1200" b="0" i="0" u="none" strike="noStrike" kern="100" baseline="0" dirty="0">
                <a:latin typeface="Times New Roman" panose="02020603050405020304" pitchFamily="18" charset="0"/>
              </a:rPr>
              <a:t>-Sone: As </a:t>
            </a:r>
            <a:r>
              <a:rPr lang="en-GB" sz="1200" b="0" i="0" u="none" strike="noStrike" kern="100" baseline="0" dirty="0" err="1">
                <a:latin typeface="Times New Roman" panose="02020603050405020304" pitchFamily="18" charset="0"/>
              </a:rPr>
              <a:t>jy</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openbare</a:t>
            </a:r>
            <a:r>
              <a:rPr lang="en-GB" sz="1200" b="0" i="0" u="none" strike="noStrike" kern="100" baseline="0" dirty="0">
                <a:latin typeface="Times New Roman" panose="02020603050405020304" pitchFamily="18" charset="0"/>
              </a:rPr>
              <a:t> of </a:t>
            </a:r>
            <a:r>
              <a:rPr lang="en-GB" sz="1200" b="0" i="0" u="none" strike="noStrike" kern="100" baseline="0" dirty="0" err="1">
                <a:latin typeface="Times New Roman" panose="02020603050405020304" pitchFamily="18" charset="0"/>
              </a:rPr>
              <a:t>groepgeleenthede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bywoon</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terwyl</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jy</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sleg</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voel</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kan</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dit</a:t>
            </a:r>
            <a:r>
              <a:rPr lang="en-GB" sz="1200" b="0" i="0" u="none" strike="noStrike" kern="100" baseline="0" dirty="0">
                <a:latin typeface="Times New Roman" panose="02020603050405020304" pitchFamily="18" charset="0"/>
              </a:rPr>
              <a:t> lei tot die </a:t>
            </a:r>
            <a:r>
              <a:rPr lang="en-GB" sz="1200" b="0" i="0" u="none" strike="noStrike" kern="100" baseline="0" dirty="0" err="1">
                <a:latin typeface="Times New Roman" panose="02020603050405020304" pitchFamily="18" charset="0"/>
              </a:rPr>
              <a:t>verspreiding</a:t>
            </a:r>
            <a:r>
              <a:rPr lang="en-GB" sz="1200" b="0" i="0" u="none" strike="noStrike" kern="100" baseline="0" dirty="0">
                <a:latin typeface="Times New Roman" panose="02020603050405020304" pitchFamily="18" charset="0"/>
              </a:rPr>
              <a:t> van </a:t>
            </a:r>
            <a:r>
              <a:rPr lang="en-GB" sz="1200" b="0" i="0" u="none" strike="noStrike" kern="100" baseline="0" dirty="0" err="1">
                <a:latin typeface="Times New Roman" panose="02020603050405020304" pitchFamily="18" charset="0"/>
              </a:rPr>
              <a:t>infeksie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selfs</a:t>
            </a:r>
            <a:r>
              <a:rPr lang="en-GB" sz="1200" b="0" i="0" u="none" strike="noStrike" kern="100" baseline="0" dirty="0">
                <a:latin typeface="Times New Roman" panose="02020603050405020304" pitchFamily="18" charset="0"/>
              </a:rPr>
              <a:t> al word 'n masker </a:t>
            </a:r>
            <a:r>
              <a:rPr lang="en-GB" sz="1200" b="0" i="0" u="none" strike="noStrike" kern="100" baseline="0" dirty="0" err="1">
                <a:latin typeface="Times New Roman" panose="02020603050405020304" pitchFamily="18" charset="0"/>
              </a:rPr>
              <a:t>gedra</a:t>
            </a:r>
            <a:r>
              <a:rPr lang="en-GB" sz="1200" b="0" i="0" u="none" strike="noStrike" kern="100" baseline="0" dirty="0">
                <a:latin typeface="Times New Roman" panose="02020603050405020304" pitchFamily="18" charset="0"/>
              </a:rPr>
              <a:t>.)</a:t>
            </a:r>
            <a:r>
              <a:rPr lang="en-GB" sz="1200" b="1" i="0" u="none" strike="noStrike" kern="100" baseline="0" dirty="0">
                <a:latin typeface="Times New Roman" panose="02020603050405020304" pitchFamily="18" charset="0"/>
              </a:rPr>
              <a:t>
Jy skep </a:t>
            </a:r>
            <a:r>
              <a:rPr lang="en-GB" sz="1200" b="1" i="0" u="none" strike="noStrike" kern="100" baseline="0" dirty="0" err="1">
                <a:latin typeface="Times New Roman" panose="02020603050405020304" pitchFamily="18" charset="0"/>
              </a:rPr>
              <a:t>jou</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eie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plakkaatveldtog</a:t>
            </a:r>
            <a:r>
              <a:rPr lang="en-GB" sz="1200" b="1" i="0" u="none" strike="noStrike" kern="100" baseline="0" dirty="0">
                <a:latin typeface="Times New Roman" panose="02020603050405020304" pitchFamily="18" charset="0"/>
              </a:rPr>
              <a:t> by die </a:t>
            </a:r>
            <a:r>
              <a:rPr lang="en-GB" sz="1200" b="1" i="0" u="none" strike="noStrike" kern="100" baseline="0" dirty="0" err="1">
                <a:latin typeface="Times New Roman" panose="02020603050405020304" pitchFamily="18" charset="0"/>
              </a:rPr>
              <a:t>skool</a:t>
            </a:r>
            <a:r>
              <a:rPr lang="en-GB" sz="1200" b="1" i="0" u="none" strike="noStrike" kern="100" baseline="0" dirty="0">
                <a:latin typeface="Times New Roman" panose="02020603050405020304" pitchFamily="18" charset="0"/>
              </a:rPr>
              <a:t> om </a:t>
            </a:r>
            <a:r>
              <a:rPr lang="en-GB" sz="1200" b="1" i="0" u="none" strike="noStrike" kern="100" baseline="0" dirty="0" err="1">
                <a:latin typeface="Times New Roman" panose="02020603050405020304" pitchFamily="18" charset="0"/>
              </a:rPr>
              <a:t>leerders</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te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herinner</a:t>
            </a:r>
            <a:r>
              <a:rPr lang="en-GB" sz="1200" b="1" i="0" u="none" strike="noStrike" kern="100" baseline="0" dirty="0">
                <a:latin typeface="Times New Roman" panose="02020603050405020304" pitchFamily="18" charset="0"/>
              </a:rPr>
              <a:t> om </a:t>
            </a:r>
            <a:r>
              <a:rPr lang="en-GB" sz="1200" b="1" i="0" u="none" strike="noStrike" kern="100" baseline="0" dirty="0" err="1">
                <a:latin typeface="Times New Roman" panose="02020603050405020304" pitchFamily="18" charset="0"/>
              </a:rPr>
              <a:t>veilig</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te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bly</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en</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hul</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hande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te</a:t>
            </a:r>
            <a:r>
              <a:rPr lang="en-GB" sz="1200" b="1" i="0" u="none" strike="noStrike" kern="100" baseline="0" dirty="0">
                <a:latin typeface="Times New Roman" panose="02020603050405020304" pitchFamily="18" charset="0"/>
              </a:rPr>
              <a:t> was.
</a:t>
            </a:r>
            <a:r>
              <a:rPr lang="en-GB" sz="1200" b="0" i="0" u="none" strike="noStrike" kern="100" baseline="0" dirty="0">
                <a:latin typeface="Times New Roman" panose="02020603050405020304" pitchFamily="18" charset="0"/>
              </a:rPr>
              <a:t>(</a:t>
            </a:r>
            <a:r>
              <a:rPr lang="en-GB" sz="1200" b="0" i="0" u="none" strike="noStrike" kern="100" baseline="0" dirty="0" err="1">
                <a:latin typeface="Times New Roman" panose="02020603050405020304" pitchFamily="18" charset="0"/>
              </a:rPr>
              <a:t>Gesonde</a:t>
            </a:r>
            <a:r>
              <a:rPr lang="en-GB" sz="1200" b="0" i="0" u="none" strike="noStrike" kern="100" baseline="0" dirty="0">
                <a:latin typeface="Times New Roman" panose="02020603050405020304" pitchFamily="18" charset="0"/>
              </a:rPr>
              <a:t> Sone - </a:t>
            </a:r>
            <a:r>
              <a:rPr lang="en-GB" sz="1200" b="0" i="0" u="none" strike="noStrike" kern="100" baseline="0" dirty="0" err="1">
                <a:latin typeface="Times New Roman" panose="02020603050405020304" pitchFamily="18" charset="0"/>
              </a:rPr>
              <a:t>Bewusmaking</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bevorder</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verantwoordelike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gedrag</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en</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versterk</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openbare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gesondheidsboodskappe</a:t>
            </a:r>
            <a:r>
              <a:rPr lang="en-GB" sz="1200" b="0" i="0" u="none" strike="noStrike" kern="100" baseline="0" dirty="0">
                <a:latin typeface="Times New Roman" panose="02020603050405020304" pitchFamily="18" charset="0"/>
              </a:rPr>
              <a:t>.)</a:t>
            </a:r>
            <a:r>
              <a:rPr lang="en-GB" sz="1200" b="1"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Welgedaan</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Graad</a:t>
            </a:r>
            <a:r>
              <a:rPr lang="en-GB" sz="1200" b="0" i="0" u="none" strike="noStrike" kern="100" baseline="0" dirty="0">
                <a:latin typeface="Times New Roman" panose="02020603050405020304" pitchFamily="18" charset="0"/>
              </a:rPr>
              <a:t> 8's. Ek hoop </a:t>
            </a:r>
            <a:r>
              <a:rPr lang="en-GB" sz="1200" b="0" i="0" u="none" strike="noStrike" kern="100" baseline="0" dirty="0" err="1">
                <a:latin typeface="Times New Roman" panose="02020603050405020304" pitchFamily="18" charset="0"/>
              </a:rPr>
              <a:t>jy</a:t>
            </a:r>
            <a:r>
              <a:rPr lang="en-GB" sz="1200" b="0" i="0" u="none" strike="noStrike" kern="100" baseline="0" dirty="0">
                <a:latin typeface="Times New Roman" panose="02020603050405020304" pitchFamily="18" charset="0"/>
              </a:rPr>
              <a:t> het die </a:t>
            </a:r>
            <a:r>
              <a:rPr lang="en-GB" sz="1200" b="0" i="0" u="none" strike="noStrike" kern="100" baseline="0" dirty="0" err="1">
                <a:latin typeface="Times New Roman" panose="02020603050405020304" pitchFamily="18" charset="0"/>
              </a:rPr>
              <a:t>speletjie</a:t>
            </a:r>
            <a:r>
              <a:rPr lang="en-GB" sz="1200" b="0" i="0" u="none" strike="noStrike" kern="100" baseline="0" dirty="0">
                <a:latin typeface="Times New Roman" panose="02020603050405020304" pitchFamily="18" charset="0"/>
              </a:rPr>
              <a:t> </a:t>
            </a:r>
            <a:r>
              <a:rPr lang="en-GB" sz="1200" b="0" i="0" u="none" strike="noStrike" kern="100" baseline="0" dirty="0" err="1">
                <a:latin typeface="Times New Roman" panose="02020603050405020304" pitchFamily="18" charset="0"/>
              </a:rPr>
              <a:t>geniet</a:t>
            </a:r>
            <a:r>
              <a:rPr lang="en-GB" sz="1200" b="0" i="0" u="none" strike="noStrike" kern="100" baseline="0" dirty="0">
                <a:latin typeface="Times New Roman" panose="02020603050405020304" pitchFamily="18" charset="0"/>
              </a:rPr>
              <a:t>!</a:t>
            </a:r>
            <a:endParaRPr lang="en-US" b="0" dirty="0"/>
          </a:p>
        </p:txBody>
      </p:sp>
      <p:sp>
        <p:nvSpPr>
          <p:cNvPr id="4" name="Slide Number Placeholder 3"/>
          <p:cNvSpPr>
            <a:spLocks noGrp="1"/>
          </p:cNvSpPr>
          <p:nvPr>
            <p:ph type="sldNum" sz="quarter" idx="5"/>
          </p:nvPr>
        </p:nvSpPr>
        <p:spPr/>
        <p:txBody>
          <a:bodyPr/>
          <a:lstStyle/>
          <a:p>
            <a:fld id="{0AFBDDFC-0B91-42CC-B021-048603E8834E}" type="slidenum">
              <a:rPr lang="en-US" smtClean="0"/>
              <a:t>6</a:t>
            </a:fld>
            <a:endParaRPr lang="en-US"/>
          </a:p>
        </p:txBody>
      </p:sp>
    </p:spTree>
    <p:extLst>
      <p:ext uri="{BB962C8B-B14F-4D97-AF65-F5344CB8AC3E}">
        <p14:creationId xmlns:p14="http://schemas.microsoft.com/office/powerpoint/2010/main" val="4117975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GB" sz="1200" b="0" i="0" u="none" strike="noStrike" kern="100" baseline="0" dirty="0" err="1">
                <a:latin typeface="Times New Roman" panose="02020603050405020304" pitchFamily="18" charset="0"/>
              </a:rPr>
              <a:t>Onderrig</a:t>
            </a:r>
            <a:r>
              <a:rPr lang="en-GB" sz="1200" b="0" i="0" u="none" strike="noStrike" kern="100" baseline="0" dirty="0">
                <a:latin typeface="Times New Roman" panose="02020603050405020304" pitchFamily="18" charset="0"/>
              </a:rPr>
              <a:t> &amp; Kyk Video (5 min)</a:t>
            </a:r>
          </a:p>
          <a:p>
            <a:pPr marR="0" algn="l" rtl="0"/>
            <a:endParaRPr lang="en-GB" sz="1200" b="0" i="0" u="none" strike="noStrike" kern="100" baseline="0" dirty="0">
              <a:latin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Skyfie 7: </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Kom ons kyk hoe </a:t>
            </a:r>
            <a:r>
              <a:rPr lang="af-ZA" sz="1200"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-19 behandel word. Alhoewel </a:t>
            </a:r>
            <a:r>
              <a:rPr lang="af-ZA" sz="1200" kern="100" dirty="0" err="1">
                <a:effectLst/>
                <a:highlight>
                  <a:srgbClr val="FFFF00"/>
                </a:highligh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-19 'n voortdurende bekommernis bly, het die verspreiding het aansienlik verminder met die wydverspreide beskikbaarheid van </a:t>
            </a:r>
            <a:r>
              <a:rPr lang="af-ZA" sz="1200" b="1"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entstowwe</a:t>
            </a: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 en verbeterde openbare gesondheidsmaatreëls.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 </a:t>
            </a:r>
            <a:br>
              <a:rPr lang="af-ZA" sz="1200" kern="100" dirty="0">
                <a:effectLst/>
                <a:latin typeface="Calibri" panose="020F0502020204030204" pitchFamily="34" charset="0"/>
                <a:ea typeface="Aptos" panose="020B0004020202020204" pitchFamily="34" charset="0"/>
                <a:cs typeface="Times New Roman" panose="02020603050405020304" pitchFamily="18" charset="0"/>
              </a:rPr>
            </a:br>
            <a:r>
              <a:rPr lang="af-ZA" sz="1200" kern="100" dirty="0">
                <a:effectLst/>
                <a:highlight>
                  <a:srgbClr val="FFFF00"/>
                </a:highlight>
                <a:latin typeface="Calibri" panose="020F0502020204030204" pitchFamily="34" charset="0"/>
                <a:ea typeface="Aptos" panose="020B0004020202020204" pitchFamily="34" charset="0"/>
                <a:cs typeface="Times New Roman" panose="02020603050405020304" pitchFamily="18" charset="0"/>
              </a:rPr>
              <a:t>Kom ons neem 'n oomblik om 'n video te kyk wat verduidelik hoe entstowwe werk.</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Kyk: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How</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Do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Vaccines</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Work</a:t>
            </a:r>
            <a:r>
              <a:rPr lang="af-ZA" sz="1200" b="1" i="1" kern="100" dirty="0">
                <a:effectLst/>
                <a:latin typeface="Calibri" panose="020F0502020204030204" pitchFamily="34" charset="0"/>
                <a:ea typeface="Aptos" panose="020B0004020202020204" pitchFamily="34" charset="0"/>
                <a:cs typeface="Times New Roman" panose="02020603050405020304" pitchFamily="18" charset="0"/>
              </a:rPr>
              <a:t>? | Quick </a:t>
            </a:r>
            <a:r>
              <a:rPr lang="af-ZA" sz="1200" b="1" i="1" kern="100" dirty="0" err="1">
                <a:effectLst/>
                <a:latin typeface="Calibri" panose="020F0502020204030204" pitchFamily="34" charset="0"/>
                <a:ea typeface="Aptos" panose="020B0004020202020204" pitchFamily="34" charset="0"/>
                <a:cs typeface="Times New Roman" panose="02020603050405020304" pitchFamily="18" charset="0"/>
              </a:rPr>
              <a:t>Learner</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457200">
              <a:lnSpc>
                <a:spcPct val="115000"/>
              </a:lnSpc>
              <a:buNone/>
            </a:pPr>
            <a:r>
              <a:rPr lang="af-ZA" sz="1200" u="sng" kern="100" dirty="0">
                <a:solidFill>
                  <a:srgbClr val="467886"/>
                </a:solidFill>
                <a:effectLst/>
                <a:latin typeface="Calibri" panose="020F0502020204030204" pitchFamily="34" charset="0"/>
                <a:ea typeface="Aptos" panose="020B0004020202020204" pitchFamily="34" charset="0"/>
                <a:cs typeface="Times New Roman" panose="02020603050405020304" pitchFamily="18" charset="0"/>
                <a:hlinkClick r:id="rId3"/>
              </a:rPr>
              <a:t>https://www.youtube.com/watch?v=_mHo9vGulx8&amp;ab_channel=DukeUniversity (2 min 6 sek.)</a:t>
            </a: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Clr>
                <a:srgbClr val="000000"/>
              </a:buClr>
              <a:buFont typeface="Symbol" panose="05050102010706020507" pitchFamily="18" charset="2"/>
              <a:buChar char=""/>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Die meeste individue wat </a:t>
            </a:r>
            <a:r>
              <a:rPr lang="af-ZA" sz="1200" kern="100" dirty="0" err="1">
                <a:effectLst/>
                <a:latin typeface="Calibri" panose="020F0502020204030204" pitchFamily="34" charset="0"/>
                <a:ea typeface="Aptos" panose="020B0004020202020204" pitchFamily="34" charset="0"/>
                <a:cs typeface="Times New Roman" panose="02020603050405020304" pitchFamily="18" charset="0"/>
              </a:rPr>
              <a:t>COVID</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-19 opdoen, ervaar ligte tot matige simptome en kan tuis herstel. Hierdie individue word aangeraai om te rus, gehidreer te bly en oor-die-toonbank medikasie te gebruik om koors en pyn te bestuur.</a:t>
            </a:r>
          </a:p>
          <a:p>
            <a:pPr marL="0" lvl="0" indent="0">
              <a:lnSpc>
                <a:spcPct val="115000"/>
              </a:lnSpc>
              <a:buClr>
                <a:srgbClr val="000000"/>
              </a:buClr>
              <a:buFont typeface="Symbol" panose="05050102010706020507" pitchFamily="18" charset="2"/>
              <a:buNone/>
            </a:pPr>
            <a:endParaRPr lang="af-ZA" sz="12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AFBDDFC-0B91-42CC-B021-048603E8834E}" type="slidenum">
              <a:rPr lang="en-US" smtClean="0"/>
              <a:t>7</a:t>
            </a:fld>
            <a:endParaRPr lang="en-US"/>
          </a:p>
        </p:txBody>
      </p:sp>
    </p:spTree>
    <p:extLst>
      <p:ext uri="{BB962C8B-B14F-4D97-AF65-F5344CB8AC3E}">
        <p14:creationId xmlns:p14="http://schemas.microsoft.com/office/powerpoint/2010/main" val="1802976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Clr>
                <a:srgbClr val="000000"/>
              </a:buClr>
              <a:buFont typeface="Arial" panose="020B0604020202020204" pitchFamily="34" charset="0"/>
              <a:buChar cha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8:</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Hier is 'n paar voorbeelde van ander medikasie wat kan help om COVID-19 te behandel:</a:t>
            </a:r>
          </a:p>
          <a:p>
            <a:pPr marL="171450" marR="0" indent="-171450" algn="l" rtl="0">
              <a:buClr>
                <a:srgbClr val="000000"/>
              </a:buClr>
              <a:buFont typeface="Arial" panose="020B0604020202020204" pitchFamily="34" charset="0"/>
              <a:buChar char="•"/>
            </a:pPr>
            <a:r>
              <a:rPr lang="en-GB" sz="1200" b="1" i="0" u="none" strike="noStrike" kern="100" baseline="0" dirty="0" err="1">
                <a:latin typeface="Times New Roman" panose="02020603050405020304" pitchFamily="18" charset="0"/>
              </a:rPr>
              <a:t>Antivirale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medikasie</a:t>
            </a:r>
            <a:r>
              <a:rPr lang="af-ZA" sz="1200" kern="1200" dirty="0">
                <a:solidFill>
                  <a:schemeClr val="tx1"/>
                </a:solidFill>
                <a:effectLst/>
                <a:latin typeface="+mn-lt"/>
                <a:ea typeface="+mn-ea"/>
                <a:cs typeface="+mn-cs"/>
              </a:rPr>
              <a:t> kan die erns van siekte verminder, veral wanneer dit vroeg in die infeksie toegedien word.</a:t>
            </a:r>
            <a:endParaRPr lang="en-GB" sz="1200" b="0" i="0" u="none" strike="noStrike" kern="100" baseline="0" dirty="0">
              <a:latin typeface="Times New Roman" panose="02020603050405020304" pitchFamily="18" charset="0"/>
            </a:endParaRPr>
          </a:p>
          <a:p>
            <a:pPr marL="171450" marR="0" indent="-171450" algn="l" rtl="0">
              <a:buClr>
                <a:srgbClr val="000000"/>
              </a:buClr>
              <a:buFont typeface="Arial" panose="020B0604020202020204" pitchFamily="34" charset="0"/>
              <a:buChar char="•"/>
            </a:pPr>
            <a:r>
              <a:rPr lang="en-GB" sz="1200" b="1" i="0" u="none" strike="noStrike" kern="100" baseline="0" dirty="0" err="1">
                <a:latin typeface="Times New Roman" panose="02020603050405020304" pitchFamily="18" charset="0"/>
              </a:rPr>
              <a:t>Teenliggaam</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behandelings</a:t>
            </a:r>
            <a:r>
              <a:rPr lang="en-GB" sz="1200" b="0" i="0" u="none" strike="noStrike" kern="100" baseline="0" dirty="0">
                <a:latin typeface="Times New Roman" panose="02020603050405020304" pitchFamily="18" charset="0"/>
              </a:rPr>
              <a:t> </a:t>
            </a:r>
            <a:r>
              <a:rPr lang="af-ZA" sz="1200" kern="1200" dirty="0">
                <a:solidFill>
                  <a:schemeClr val="tx1"/>
                </a:solidFill>
                <a:effectLst/>
                <a:latin typeface="+mn-lt"/>
                <a:ea typeface="+mn-ea"/>
                <a:cs typeface="+mn-cs"/>
              </a:rPr>
              <a:t>kan help om die vordering van COVID-19 by hoërisiko-individue te voorkom.</a:t>
            </a:r>
          </a:p>
          <a:p>
            <a:pPr marL="171450" marR="0" indent="-171450" algn="l" rtl="0">
              <a:buClr>
                <a:srgbClr val="000000"/>
              </a:buClr>
              <a:buFont typeface="Arial" panose="020B0604020202020204" pitchFamily="34" charset="0"/>
              <a:buChar char="•"/>
            </a:pPr>
            <a:r>
              <a:rPr lang="en-GB" sz="1200" b="1" i="0" u="none" strike="noStrike" kern="100" baseline="0" dirty="0">
                <a:latin typeface="Times New Roman" panose="02020603050405020304" pitchFamily="18" charset="0"/>
              </a:rPr>
              <a:t>Anti-</a:t>
            </a:r>
            <a:r>
              <a:rPr lang="en-GB" sz="1200" b="1" i="0" u="none" strike="noStrike" kern="100" baseline="0" dirty="0" err="1">
                <a:latin typeface="Times New Roman" panose="02020603050405020304" pitchFamily="18" charset="0"/>
              </a:rPr>
              <a:t>inflammatoriese</a:t>
            </a:r>
            <a:r>
              <a:rPr lang="en-GB" sz="1200" b="1" i="0" u="none" strike="noStrike" kern="100" baseline="0" dirty="0">
                <a:latin typeface="Times New Roman" panose="02020603050405020304" pitchFamily="18" charset="0"/>
              </a:rPr>
              <a:t> </a:t>
            </a:r>
            <a:r>
              <a:rPr lang="en-GB" sz="1200" b="1" i="0" u="none" strike="noStrike" kern="100" baseline="0" dirty="0" err="1">
                <a:latin typeface="Times New Roman" panose="02020603050405020304" pitchFamily="18" charset="0"/>
              </a:rPr>
              <a:t>middels</a:t>
            </a:r>
            <a:r>
              <a:rPr lang="en-GB" sz="1200" b="1" i="0" u="none" strike="noStrike" kern="100" baseline="0" dirty="0">
                <a:latin typeface="Times New Roman" panose="02020603050405020304" pitchFamily="18" charset="0"/>
              </a:rPr>
              <a:t> </a:t>
            </a:r>
            <a:r>
              <a:rPr lang="af-ZA" sz="1200" kern="1200" dirty="0">
                <a:solidFill>
                  <a:schemeClr val="tx1"/>
                </a:solidFill>
                <a:effectLst/>
                <a:latin typeface="+mn-lt"/>
                <a:ea typeface="+mn-ea"/>
                <a:cs typeface="+mn-cs"/>
              </a:rPr>
              <a:t>kan inflammasie in ernstige gevalle verminder, veral vir pasiënte wat suurstofondersteuning benodig.</a:t>
            </a:r>
          </a:p>
          <a:p>
            <a:pPr marL="171450" marR="0" indent="-171450" algn="l" rtl="0">
              <a:buClr>
                <a:srgbClr val="000000"/>
              </a:buClr>
              <a:buFont typeface="Arial" panose="020B0604020202020204" pitchFamily="34" charset="0"/>
              <a:buChar char="•"/>
            </a:pPr>
            <a:endParaRPr lang="en-ZA" sz="1200" b="0" i="0" u="none" strike="noStrike" kern="100" baseline="0" dirty="0">
              <a:latin typeface="Times New Roman" panose="02020603050405020304" pitchFamily="18" charset="0"/>
            </a:endParaRPr>
          </a:p>
          <a:p>
            <a:pPr marL="171450" marR="0" indent="-171450" algn="l" rtl="0">
              <a:buClr>
                <a:srgbClr val="000000"/>
              </a:buClr>
              <a:buFont typeface="Arial" panose="020B0604020202020204" pitchFamily="34" charset="0"/>
              <a:buChar char="•"/>
            </a:pPr>
            <a:r>
              <a:rPr lang="af-ZA" sz="1200" kern="1200" dirty="0">
                <a:solidFill>
                  <a:schemeClr val="tx1"/>
                </a:solidFill>
                <a:effectLst/>
                <a:latin typeface="+mn-lt"/>
                <a:ea typeface="+mn-ea"/>
                <a:cs typeface="+mn-cs"/>
              </a:rPr>
              <a:t>COVID-19-entstowwe bly die primêre instrument om ernstige siektes, hospitalisasie en dood te voorkom. Entstowwe is steeds effektief teen ernstige uitkomste, veral met opgedateerde formules wat nuwer variante teiken. </a:t>
            </a:r>
            <a:endParaRPr lang="en-US" dirty="0"/>
          </a:p>
        </p:txBody>
      </p:sp>
      <p:sp>
        <p:nvSpPr>
          <p:cNvPr id="4" name="Slide Number Placeholder 3"/>
          <p:cNvSpPr>
            <a:spLocks noGrp="1"/>
          </p:cNvSpPr>
          <p:nvPr>
            <p:ph type="sldNum" sz="quarter" idx="5"/>
          </p:nvPr>
        </p:nvSpPr>
        <p:spPr/>
        <p:txBody>
          <a:bodyPr/>
          <a:lstStyle/>
          <a:p>
            <a:fld id="{0AFBDDFC-0B91-42CC-B021-048603E8834E}" type="slidenum">
              <a:rPr lang="en-US" smtClean="0"/>
              <a:t>8</a:t>
            </a:fld>
            <a:endParaRPr lang="en-US"/>
          </a:p>
        </p:txBody>
      </p:sp>
    </p:spTree>
    <p:extLst>
      <p:ext uri="{BB962C8B-B14F-4D97-AF65-F5344CB8AC3E}">
        <p14:creationId xmlns:p14="http://schemas.microsoft.com/office/powerpoint/2010/main" val="1455850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nl-NL" sz="1200" b="0" i="0" u="none" strike="noStrike" kern="100" baseline="0" dirty="0">
                <a:latin typeface="Times New Roman" panose="02020603050405020304" pitchFamily="18" charset="0"/>
              </a:rPr>
              <a:t>Klasbespreking </a:t>
            </a:r>
            <a:r>
              <a:rPr lang="en-ZA" sz="1200" b="0" i="0" u="none" strike="noStrike" kern="100" baseline="0" dirty="0">
                <a:latin typeface="Times New Roman" panose="02020603050405020304" pitchFamily="18" charset="0"/>
              </a:rPr>
              <a:t>(5 min)</a:t>
            </a:r>
          </a:p>
          <a:p>
            <a:pPr marR="0" algn="l" rtl="0"/>
            <a:endParaRPr lang="en-ZA" sz="1200" b="0" i="0" u="none" strike="noStrike" kern="100" baseline="0" dirty="0">
              <a:latin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i="0" u="none" strike="noStrike" kern="100" baseline="0" dirty="0" err="1">
                <a:latin typeface="Times New Roman" panose="02020603050405020304" pitchFamily="18" charset="0"/>
              </a:rPr>
              <a:t>Skyfie</a:t>
            </a:r>
            <a:r>
              <a:rPr lang="en-GB" sz="1200" b="1" i="0" u="none" strike="noStrike" kern="100" baseline="0" dirty="0">
                <a:latin typeface="Times New Roman" panose="02020603050405020304" pitchFamily="18" charset="0"/>
              </a:rPr>
              <a:t> 9:</a:t>
            </a:r>
            <a:r>
              <a:rPr lang="en-GB" sz="1200" b="0" i="0" u="none" strike="noStrike" kern="100" baseline="0" dirty="0">
                <a:latin typeface="Times New Roman" panose="02020603050405020304" pitchFamily="18" charset="0"/>
              </a:rPr>
              <a:t> </a:t>
            </a:r>
            <a:r>
              <a:rPr lang="nl-NL" sz="1200" b="0" i="0" u="none" strike="noStrike" kern="100" baseline="0" dirty="0">
                <a:latin typeface="Times New Roman" panose="02020603050405020304" pitchFamily="18" charset="0"/>
              </a:rPr>
              <a:t>Ons het nou die laaste deel van ons les bereik – die versorging van mense wat met COVID-19 leef of daarvan herstel.
</a:t>
            </a:r>
            <a:r>
              <a:rPr lang="af-ZA" sz="1200" kern="1200" dirty="0">
                <a:solidFill>
                  <a:schemeClr val="tx1"/>
                </a:solidFill>
                <a:effectLst/>
                <a:latin typeface="+mn-lt"/>
                <a:ea typeface="+mn-ea"/>
                <a:cs typeface="+mn-cs"/>
              </a:rPr>
              <a:t>As 'n familielid of vriend COVID-19 het, maar nie hospitaal toe hoef te gaan nie, is tuisversorging belangrik. Dit help hulle om te rus en te herstel, terwyl dit ook voorkom dat die virus na ander in die huishouding versprei.</a:t>
            </a:r>
            <a:r>
              <a:rPr lang="nl-NL" sz="1200" b="0" i="0" u="none" strike="noStrike" kern="100" baseline="0" dirty="0">
                <a:latin typeface="Times New Roman" panose="02020603050405020304" pitchFamily="18" charset="0"/>
              </a:rPr>
              <a:t>
Baie van ons ken iemand wat COVID-19 gehad het, of miskien het ons dit self ervaar. Kan jy onthou watter soort sorg gedurende daardie tyd by die huis gegee is? (Laat leerders toe om te reageer.)</a:t>
            </a:r>
          </a:p>
          <a:p>
            <a:pPr marL="171450" marR="0" indent="-171450" algn="l" rtl="0">
              <a:buFont typeface="Arial" panose="020B0604020202020204" pitchFamily="34" charset="0"/>
              <a:buChar char="•"/>
            </a:pPr>
            <a:r>
              <a:rPr lang="nl-NL" sz="1200" b="1" i="0" u="none" strike="noStrike" kern="100" baseline="0" dirty="0">
                <a:latin typeface="Times New Roman" panose="02020603050405020304" pitchFamily="18" charset="0"/>
              </a:rPr>
              <a:t>Maak seker dat die bespreking hierdie sleutelaspekte dek:</a:t>
            </a:r>
            <a:endParaRPr lang="en-GB" sz="1200" b="0" i="0" u="none" strike="noStrike" kern="100" baseline="0" dirty="0">
              <a:latin typeface="Times New Roman" panose="02020603050405020304" pitchFamily="18" charset="0"/>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Huisves die siek persoon, indien moontlik in 'n aparte, goed geventileerde kamer.</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Maak seker dat hulle rus en gehidreer bly.</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Voorsien gesonde maaltye en kontroleer hul liggaamstemperatuur gereeld.</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Dra maskers wanneer jy naby die siek persoon is.</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Was jou hande gereeld.</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Ontsmet oppervlaktes gereeld.</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Vermy noue kontak tensy dit werklik nodig is.</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af-ZA" sz="1200" kern="1200" dirty="0">
                <a:solidFill>
                  <a:schemeClr val="tx1"/>
                </a:solidFill>
                <a:effectLst/>
                <a:latin typeface="+mn-lt"/>
                <a:ea typeface="+mn-ea"/>
                <a:cs typeface="+mn-cs"/>
              </a:rPr>
              <a:t>Monitor die simptome en soek mediese hulp indien dit vererger.</a:t>
            </a:r>
            <a:endParaRPr lang="en-US" sz="11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AFBDDFC-0B91-42CC-B021-048603E8834E}" type="slidenum">
              <a:rPr lang="en-US" smtClean="0"/>
              <a:t>9</a:t>
            </a:fld>
            <a:endParaRPr lang="en-US"/>
          </a:p>
        </p:txBody>
      </p:sp>
    </p:spTree>
    <p:extLst>
      <p:ext uri="{BB962C8B-B14F-4D97-AF65-F5344CB8AC3E}">
        <p14:creationId xmlns:p14="http://schemas.microsoft.com/office/powerpoint/2010/main" val="45726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3857E-1B1F-2CB8-9C88-361EF7E666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DBD3B6-E5CD-7E5B-5013-619D0C4E5B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8398C9-4059-1E95-5040-2E42BC12AEF1}"/>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5" name="Footer Placeholder 4">
            <a:extLst>
              <a:ext uri="{FF2B5EF4-FFF2-40B4-BE49-F238E27FC236}">
                <a16:creationId xmlns:a16="http://schemas.microsoft.com/office/drawing/2014/main" id="{931ADF67-9163-656C-6846-538D54C713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29FE6F-1C5B-DAA9-B44E-DD7CB849B03C}"/>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3314174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16222-9BDB-9658-B448-300DCAD744D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F44B72-E5D6-3C92-13F6-FBEC56082E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404F47-416C-3D6D-F0E2-7E81DFE9EF10}"/>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5" name="Footer Placeholder 4">
            <a:extLst>
              <a:ext uri="{FF2B5EF4-FFF2-40B4-BE49-F238E27FC236}">
                <a16:creationId xmlns:a16="http://schemas.microsoft.com/office/drawing/2014/main" id="{337544CC-6E78-E4F4-1315-23166926A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23C511-CB0D-3FC1-EF23-A3E487535CB0}"/>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4076730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CF6837-AA3B-577F-F38B-BC3779B534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AFBE26-9A2E-2FBC-CFEF-153E84E42D4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376197-9125-1DCC-9147-CB546EC6B53D}"/>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5" name="Footer Placeholder 4">
            <a:extLst>
              <a:ext uri="{FF2B5EF4-FFF2-40B4-BE49-F238E27FC236}">
                <a16:creationId xmlns:a16="http://schemas.microsoft.com/office/drawing/2014/main" id="{363CAAC1-61B3-DA7A-D5E1-F1FDCC1141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1C0BB-EBCA-BCAF-4DF1-05B0D1EC96CF}"/>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2370521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1FECF-8107-A8EB-6BE3-56089F910F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9E601B-F10E-66F8-45F2-9962FD8B69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7809C1-B43D-BDF0-0701-E747BCABE98C}"/>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5" name="Footer Placeholder 4">
            <a:extLst>
              <a:ext uri="{FF2B5EF4-FFF2-40B4-BE49-F238E27FC236}">
                <a16:creationId xmlns:a16="http://schemas.microsoft.com/office/drawing/2014/main" id="{F35AE859-78B0-E069-01A3-9E06EE74F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02DC04-7457-0F51-1653-0D27D95A06E8}"/>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4055218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84C4F-3CDC-4CD2-ED04-506E1485F1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22093A-A29B-B34C-E6D3-D5C6F167FDD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D6865-735C-C429-707C-E52C251A6FB3}"/>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5" name="Footer Placeholder 4">
            <a:extLst>
              <a:ext uri="{FF2B5EF4-FFF2-40B4-BE49-F238E27FC236}">
                <a16:creationId xmlns:a16="http://schemas.microsoft.com/office/drawing/2014/main" id="{7C36082D-A48F-3CDC-89E0-59A53B3363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AE2804-32B3-85E6-9EF0-B05E6CB4F6A0}"/>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933052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503F3-31BF-DBBD-7559-29798B95C7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266FB1-216E-0E56-1588-765926AB29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66AB596-1454-F016-1CE3-A6AA73CDBF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3DC105-C1FE-C266-6B16-5E7C89A58B3B}"/>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6" name="Footer Placeholder 5">
            <a:extLst>
              <a:ext uri="{FF2B5EF4-FFF2-40B4-BE49-F238E27FC236}">
                <a16:creationId xmlns:a16="http://schemas.microsoft.com/office/drawing/2014/main" id="{38F077CF-F58C-FC16-9302-493EFF8655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509A57-0CC2-BB58-847B-315D7C5D5C41}"/>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1549717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B5789-D9B1-661A-B75D-9BCFB18530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B88C41-BA9A-B550-F360-E405BFE411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28012C-FBE6-6D39-4CC4-D796E5C94A4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CD3FE17-5582-31C9-CF53-09FE838215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2A862E-ED78-172D-C6F2-A2FA53B3DD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60D0B9-C494-95D6-0977-BBF3B5FCC2DF}"/>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8" name="Footer Placeholder 7">
            <a:extLst>
              <a:ext uri="{FF2B5EF4-FFF2-40B4-BE49-F238E27FC236}">
                <a16:creationId xmlns:a16="http://schemas.microsoft.com/office/drawing/2014/main" id="{39FDB1F2-4B0E-1620-B41F-9425213EAF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03417E-6673-72EF-AF14-7DB82920C720}"/>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916382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C0700-5912-4D92-2412-EFD9063D8F8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064744-B0CD-33AF-D036-1174119AF92F}"/>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4" name="Footer Placeholder 3">
            <a:extLst>
              <a:ext uri="{FF2B5EF4-FFF2-40B4-BE49-F238E27FC236}">
                <a16:creationId xmlns:a16="http://schemas.microsoft.com/office/drawing/2014/main" id="{E4C7AEB0-D94D-6682-7C91-D475C9BD4D8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B071F2-95A3-E9E5-036C-FAED6EF8BE43}"/>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544150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09F6A6-2861-B613-C29C-3147C003E731}"/>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3" name="Footer Placeholder 2">
            <a:extLst>
              <a:ext uri="{FF2B5EF4-FFF2-40B4-BE49-F238E27FC236}">
                <a16:creationId xmlns:a16="http://schemas.microsoft.com/office/drawing/2014/main" id="{4F33A69A-BF65-1A91-DF84-6A6F0219FA5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A7F7BA-BC90-5ABB-C340-FB9023817F61}"/>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3393352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605FD-63AF-B249-9FAF-705FB04145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24F320-033D-7523-9063-97C86ABCF8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33EB16-3396-4D0B-5CEB-730B6C1EA8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CA3917-459F-679E-8D0C-3CADAFF3E715}"/>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6" name="Footer Placeholder 5">
            <a:extLst>
              <a:ext uri="{FF2B5EF4-FFF2-40B4-BE49-F238E27FC236}">
                <a16:creationId xmlns:a16="http://schemas.microsoft.com/office/drawing/2014/main" id="{5B57C4E0-FB9D-C5FF-DE0A-757E99F75A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B6C686-9DBA-320C-20A5-A57F66D0FB9A}"/>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3315153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031A9-97E8-78EB-C1C8-8623CBB03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0B68D9-954D-F9D8-B469-8E71008646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34A282-582D-C683-E351-70F6A6CFA4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D4E592-FFC1-EF83-905B-D4CC0D7E6335}"/>
              </a:ext>
            </a:extLst>
          </p:cNvPr>
          <p:cNvSpPr>
            <a:spLocks noGrp="1"/>
          </p:cNvSpPr>
          <p:nvPr>
            <p:ph type="dt" sz="half" idx="10"/>
          </p:nvPr>
        </p:nvSpPr>
        <p:spPr/>
        <p:txBody>
          <a:bodyPr/>
          <a:lstStyle/>
          <a:p>
            <a:fld id="{A2DFC9AA-0BBC-4392-BBB4-31B6F6591393}" type="datetimeFigureOut">
              <a:rPr lang="en-US" smtClean="0"/>
              <a:t>6/23/2025</a:t>
            </a:fld>
            <a:endParaRPr lang="en-US"/>
          </a:p>
        </p:txBody>
      </p:sp>
      <p:sp>
        <p:nvSpPr>
          <p:cNvPr id="6" name="Footer Placeholder 5">
            <a:extLst>
              <a:ext uri="{FF2B5EF4-FFF2-40B4-BE49-F238E27FC236}">
                <a16:creationId xmlns:a16="http://schemas.microsoft.com/office/drawing/2014/main" id="{3B344AFE-9548-4BFB-D00B-615A2FE49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25B662-B08D-90EC-783F-8EB07D7111B0}"/>
              </a:ext>
            </a:extLst>
          </p:cNvPr>
          <p:cNvSpPr>
            <a:spLocks noGrp="1"/>
          </p:cNvSpPr>
          <p:nvPr>
            <p:ph type="sldNum" sz="quarter" idx="12"/>
          </p:nvPr>
        </p:nvSpPr>
        <p:spPr/>
        <p:txBody>
          <a:bodyPr/>
          <a:lstStyle/>
          <a:p>
            <a:fld id="{1713BB4C-16F0-4C62-AA49-A51A50A81B32}" type="slidenum">
              <a:rPr lang="en-US" smtClean="0"/>
              <a:t>‹#›</a:t>
            </a:fld>
            <a:endParaRPr lang="en-US"/>
          </a:p>
        </p:txBody>
      </p:sp>
    </p:spTree>
    <p:extLst>
      <p:ext uri="{BB962C8B-B14F-4D97-AF65-F5344CB8AC3E}">
        <p14:creationId xmlns:p14="http://schemas.microsoft.com/office/powerpoint/2010/main" val="2766196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4559FC-F4C2-6B8B-1589-BC941E585A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3458BA9-3DB5-1839-28DC-3E52D90B37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AC1D80-DB09-5EB6-F539-C41903BC3F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DFC9AA-0BBC-4392-BBB4-31B6F6591393}" type="datetimeFigureOut">
              <a:rPr lang="en-US" smtClean="0"/>
              <a:t>6/23/2025</a:t>
            </a:fld>
            <a:endParaRPr lang="en-US"/>
          </a:p>
        </p:txBody>
      </p:sp>
      <p:sp>
        <p:nvSpPr>
          <p:cNvPr id="5" name="Footer Placeholder 4">
            <a:extLst>
              <a:ext uri="{FF2B5EF4-FFF2-40B4-BE49-F238E27FC236}">
                <a16:creationId xmlns:a16="http://schemas.microsoft.com/office/drawing/2014/main" id="{B61E4625-6C04-8F57-7A76-243731BCC0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C458BBE-3F88-CEA4-AC84-25B84CDEBC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13BB4C-16F0-4C62-AA49-A51A50A81B32}" type="slidenum">
              <a:rPr lang="en-US" smtClean="0"/>
              <a:t>‹#›</a:t>
            </a:fld>
            <a:endParaRPr lang="en-US"/>
          </a:p>
        </p:txBody>
      </p:sp>
    </p:spTree>
    <p:extLst>
      <p:ext uri="{BB962C8B-B14F-4D97-AF65-F5344CB8AC3E}">
        <p14:creationId xmlns:p14="http://schemas.microsoft.com/office/powerpoint/2010/main" val="4039395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oqFn6AHoJZ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_mHo9vGulx8&amp;ab_channel=DukeUniversit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C73B5-A162-BD62-9092-A6D113F51B1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863B8347-6619-59E5-3E38-FC013443A260}"/>
              </a:ext>
            </a:extLst>
          </p:cNvPr>
          <p:cNvSpPr>
            <a:spLocks noGrp="1"/>
          </p:cNvSpPr>
          <p:nvPr>
            <p:ph type="subTitle" idx="1"/>
          </p:nvPr>
        </p:nvSpPr>
        <p:spPr/>
        <p:txBody>
          <a:bodyPr/>
          <a:lstStyle/>
          <a:p>
            <a:endParaRPr lang="en-US" dirty="0"/>
          </a:p>
        </p:txBody>
      </p:sp>
      <p:pic>
        <p:nvPicPr>
          <p:cNvPr id="7" name="Picture 6">
            <a:extLst>
              <a:ext uri="{FF2B5EF4-FFF2-40B4-BE49-F238E27FC236}">
                <a16:creationId xmlns:a16="http://schemas.microsoft.com/office/drawing/2014/main" id="{238B9083-F6DF-709F-9E48-08C22D34C94A}"/>
              </a:ext>
            </a:extLst>
          </p:cNvPr>
          <p:cNvPicPr>
            <a:picLocks noChangeAspect="1"/>
          </p:cNvPicPr>
          <p:nvPr/>
        </p:nvPicPr>
        <p:blipFill>
          <a:blip r:embed="rId3"/>
          <a:stretch>
            <a:fillRect/>
          </a:stretch>
        </p:blipFill>
        <p:spPr>
          <a:xfrm>
            <a:off x="-40107" y="0"/>
            <a:ext cx="12232108" cy="6858000"/>
          </a:xfrm>
          <a:prstGeom prst="rect">
            <a:avLst/>
          </a:prstGeom>
        </p:spPr>
      </p:pic>
      <p:pic>
        <p:nvPicPr>
          <p:cNvPr id="4" name="Picture 3">
            <a:extLst>
              <a:ext uri="{FF2B5EF4-FFF2-40B4-BE49-F238E27FC236}">
                <a16:creationId xmlns:a16="http://schemas.microsoft.com/office/drawing/2014/main" id="{E2633AC9-67F8-99E9-A0D8-83F9F58ECE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9000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F58EDD9-0685-44E6-9B72-108BB10E1A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E98A98-6DA6-EA48-5734-D226A6266CAD}"/>
              </a:ext>
            </a:extLst>
          </p:cNvPr>
          <p:cNvSpPr>
            <a:spLocks noGrp="1"/>
          </p:cNvSpPr>
          <p:nvPr>
            <p:ph type="title"/>
          </p:nvPr>
        </p:nvSpPr>
        <p:spPr>
          <a:xfrm>
            <a:off x="633446" y="640081"/>
            <a:ext cx="6562262" cy="3849244"/>
          </a:xfrm>
          <a:noFill/>
        </p:spPr>
        <p:txBody>
          <a:bodyPr vert="horz" lIns="91440" tIns="45720" rIns="91440" bIns="45720" rtlCol="0" anchor="b">
            <a:normAutofit/>
          </a:bodyPr>
          <a:lstStyle/>
          <a:p>
            <a:r>
              <a:rPr lang="en-US" sz="6000" b="1" dirty="0" err="1"/>
              <a:t>Individuele</a:t>
            </a:r>
            <a:r>
              <a:rPr lang="en-US" sz="6000" b="1" dirty="0"/>
              <a:t> </a:t>
            </a:r>
            <a:r>
              <a:rPr lang="en-US" sz="6000" b="1" dirty="0" err="1"/>
              <a:t>Aktiwiteite</a:t>
            </a:r>
            <a:endParaRPr lang="en-US" sz="6000" b="1" dirty="0"/>
          </a:p>
        </p:txBody>
      </p:sp>
      <p:pic>
        <p:nvPicPr>
          <p:cNvPr id="7" name="Content Placeholder 6" descr="A group of puzzle pieces&#10;&#10;AI-generated content may be incorrect.">
            <a:extLst>
              <a:ext uri="{FF2B5EF4-FFF2-40B4-BE49-F238E27FC236}">
                <a16:creationId xmlns:a16="http://schemas.microsoft.com/office/drawing/2014/main" id="{EBEA592E-168C-D9B5-E530-64DD1E1ACB90}"/>
              </a:ext>
            </a:extLst>
          </p:cNvPr>
          <p:cNvPicPr>
            <a:picLocks noChangeAspect="1"/>
          </p:cNvPicPr>
          <p:nvPr/>
        </p:nvPicPr>
        <p:blipFill>
          <a:blip r:embed="rId3">
            <a:extLst>
              <a:ext uri="{28A0092B-C50C-407E-A947-70E740481C1C}">
                <a14:useLocalDpi xmlns:a14="http://schemas.microsoft.com/office/drawing/2010/main" val="0"/>
              </a:ext>
            </a:extLst>
          </a:blip>
          <a:srcRect t="475" r="-2" b="780"/>
          <a:stretch/>
        </p:blipFill>
        <p:spPr>
          <a:xfrm>
            <a:off x="7552944" y="10"/>
            <a:ext cx="4636008" cy="6857990"/>
          </a:xfrm>
          <a:prstGeom prst="rect">
            <a:avLst/>
          </a:prstGeom>
        </p:spPr>
      </p:pic>
      <p:pic>
        <p:nvPicPr>
          <p:cNvPr id="3" name="Picture 2">
            <a:extLst>
              <a:ext uri="{FF2B5EF4-FFF2-40B4-BE49-F238E27FC236}">
                <a16:creationId xmlns:a16="http://schemas.microsoft.com/office/drawing/2014/main" id="{0086386E-0E96-7465-A0D8-7CF8541611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244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0EEB10-CF64-DF3A-6804-1005DD7C909B}"/>
              </a:ext>
            </a:extLst>
          </p:cNvPr>
          <p:cNvSpPr>
            <a:spLocks noGrp="1"/>
          </p:cNvSpPr>
          <p:nvPr>
            <p:ph type="title"/>
          </p:nvPr>
        </p:nvSpPr>
        <p:spPr>
          <a:xfrm>
            <a:off x="1383564" y="348865"/>
            <a:ext cx="9718111" cy="1576446"/>
          </a:xfrm>
        </p:spPr>
        <p:txBody>
          <a:bodyPr anchor="ctr">
            <a:normAutofit/>
          </a:bodyPr>
          <a:lstStyle/>
          <a:p>
            <a:r>
              <a:rPr lang="nl-NL" sz="3700" dirty="0">
                <a:solidFill>
                  <a:srgbClr val="FFFFFF"/>
                </a:solidFill>
              </a:rPr>
              <a:t>Teen die einde van hierdie les behoort jy in staat te wees om:</a:t>
            </a:r>
            <a:endParaRPr lang="en-US" sz="3700" dirty="0">
              <a:solidFill>
                <a:srgbClr val="FFFFFF"/>
              </a:solidFill>
            </a:endParaRPr>
          </a:p>
        </p:txBody>
      </p:sp>
      <p:graphicFrame>
        <p:nvGraphicFramePr>
          <p:cNvPr id="5" name="Content Placeholder 2">
            <a:extLst>
              <a:ext uri="{FF2B5EF4-FFF2-40B4-BE49-F238E27FC236}">
                <a16:creationId xmlns:a16="http://schemas.microsoft.com/office/drawing/2014/main" id="{892B8FA5-335A-1EC4-7710-40DFDA4899D4}"/>
              </a:ext>
            </a:extLst>
          </p:cNvPr>
          <p:cNvGraphicFramePr>
            <a:graphicFrameLocks noGrp="1"/>
          </p:cNvGraphicFramePr>
          <p:nvPr>
            <p:ph idx="1"/>
            <p:extLst>
              <p:ext uri="{D42A27DB-BD31-4B8C-83A1-F6EECF244321}">
                <p14:modId xmlns:p14="http://schemas.microsoft.com/office/powerpoint/2010/main" val="155512872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0F81C959-1C81-0491-3B0B-FC65AD35C75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0024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descr="A group of people wearing plastic masks&#10;&#10;AI-generated content may be incorrect.">
            <a:extLst>
              <a:ext uri="{FF2B5EF4-FFF2-40B4-BE49-F238E27FC236}">
                <a16:creationId xmlns:a16="http://schemas.microsoft.com/office/drawing/2014/main" id="{4FE8FF83-89C2-01B2-398A-A93542B60817}"/>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b="15746"/>
          <a:stretch/>
        </p:blipFill>
        <p:spPr>
          <a:xfrm>
            <a:off x="20" y="1282"/>
            <a:ext cx="12191980" cy="6856718"/>
          </a:xfrm>
          <a:prstGeom prst="rect">
            <a:avLst/>
          </a:prstGeom>
        </p:spPr>
      </p:pic>
      <p:pic>
        <p:nvPicPr>
          <p:cNvPr id="2" name="Picture 1">
            <a:extLst>
              <a:ext uri="{FF2B5EF4-FFF2-40B4-BE49-F238E27FC236}">
                <a16:creationId xmlns:a16="http://schemas.microsoft.com/office/drawing/2014/main" id="{65BD357D-4EC9-C80F-870A-31346A41E0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3821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people with red bubbles&#10;&#10;AI-generated content may be incorrect.">
            <a:extLst>
              <a:ext uri="{FF2B5EF4-FFF2-40B4-BE49-F238E27FC236}">
                <a16:creationId xmlns:a16="http://schemas.microsoft.com/office/drawing/2014/main" id="{283DB411-D94D-1C8C-78C1-33A257F666C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59F2FD-95F2-565F-1843-E74255ED6B20}"/>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Hoe word COVID-19 </a:t>
            </a:r>
            <a:r>
              <a:rPr lang="en-US" sz="3600" dirty="0" err="1">
                <a:solidFill>
                  <a:schemeClr val="tx1">
                    <a:lumMod val="85000"/>
                    <a:lumOff val="15000"/>
                  </a:schemeClr>
                </a:solidFill>
              </a:rPr>
              <a:t>oorgedra</a:t>
            </a:r>
            <a:r>
              <a:rPr lang="en-US" sz="3600" dirty="0">
                <a:solidFill>
                  <a:schemeClr val="tx1">
                    <a:lumMod val="85000"/>
                    <a:lumOff val="15000"/>
                  </a:schemeClr>
                </a:solidFill>
              </a:rPr>
              <a:t>?</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BA56A50-E2F7-A4FD-3B90-A3089C3000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4088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F3A413-8B07-DA20-DF75-59A489F96674}"/>
              </a:ext>
            </a:extLst>
          </p:cNvPr>
          <p:cNvPicPr>
            <a:picLocks noChangeAspect="1"/>
          </p:cNvPicPr>
          <p:nvPr/>
        </p:nvPicPr>
        <p:blipFill>
          <a:blip r:embed="rId3"/>
          <a:srcRect l="6601" b="6601"/>
          <a:stretch/>
        </p:blipFill>
        <p:spPr>
          <a:xfrm>
            <a:off x="0" y="9"/>
            <a:ext cx="12192000" cy="6857991"/>
          </a:xfrm>
          <a:prstGeom prst="rect">
            <a:avLst/>
          </a:prstGeom>
        </p:spPr>
      </p:pic>
      <p:sp>
        <p:nvSpPr>
          <p:cNvPr id="10"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685890-3B98-9829-B532-81A63162F65B}"/>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1600" dirty="0">
                <a:solidFill>
                  <a:srgbClr val="FFFFFF"/>
                </a:solidFill>
              </a:rPr>
              <a:t>Kyk: </a:t>
            </a:r>
            <a:r>
              <a:rPr lang="en-US" sz="1600" i="1" dirty="0">
                <a:solidFill>
                  <a:srgbClr val="FFFFFF"/>
                </a:solidFill>
              </a:rPr>
              <a:t>How the COVID-19 virus is transmitted</a:t>
            </a:r>
            <a:br>
              <a:rPr lang="en-US" sz="1600" dirty="0">
                <a:solidFill>
                  <a:srgbClr val="FFFFFF"/>
                </a:solidFill>
              </a:rPr>
            </a:br>
            <a:r>
              <a:rPr lang="en-US" sz="1600" dirty="0">
                <a:solidFill>
                  <a:srgbClr val="FFFFFF"/>
                </a:solidFill>
                <a:hlinkClick r:id="rId4"/>
              </a:rPr>
              <a:t>https://www.youtube.com/watch?v=oqFn6AHoJZQ</a:t>
            </a:r>
            <a:r>
              <a:rPr lang="en-US" sz="1600" dirty="0">
                <a:solidFill>
                  <a:srgbClr val="FFFFFF"/>
                </a:solidFill>
              </a:rPr>
              <a:t>  (1 min 38 </a:t>
            </a:r>
            <a:r>
              <a:rPr lang="en-US" sz="1600" dirty="0" err="1">
                <a:solidFill>
                  <a:srgbClr val="FFFFFF"/>
                </a:solidFill>
              </a:rPr>
              <a:t>sek</a:t>
            </a:r>
            <a:r>
              <a:rPr lang="en-US" sz="1600" dirty="0">
                <a:solidFill>
                  <a:srgbClr val="FFFFFF"/>
                </a:solidFill>
              </a:rPr>
              <a:t>.)</a:t>
            </a:r>
          </a:p>
        </p:txBody>
      </p:sp>
      <p:pic>
        <p:nvPicPr>
          <p:cNvPr id="3" name="Picture 2">
            <a:extLst>
              <a:ext uri="{FF2B5EF4-FFF2-40B4-BE49-F238E27FC236}">
                <a16:creationId xmlns:a16="http://schemas.microsoft.com/office/drawing/2014/main" id="{BAA59BA9-0AD4-2CB5-5351-523F00941C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3459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lor Cover">
            <a:extLst>
              <a:ext uri="{FF2B5EF4-FFF2-40B4-BE49-F238E27FC236}">
                <a16:creationId xmlns:a16="http://schemas.microsoft.com/office/drawing/2014/main" id="{009115B9-5BFD-478D-9C87-29ADB3AF1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8D57F946-2E03-4DE1-91F8-25BEDC6635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2"/>
            <a:ext cx="3468234" cy="6858000"/>
            <a:chOff x="651279" y="598259"/>
            <a:chExt cx="10889442" cy="5680742"/>
          </a:xfrm>
        </p:grpSpPr>
        <p:sp>
          <p:nvSpPr>
            <p:cNvPr id="22" name="Color">
              <a:extLst>
                <a:ext uri="{FF2B5EF4-FFF2-40B4-BE49-F238E27FC236}">
                  <a16:creationId xmlns:a16="http://schemas.microsoft.com/office/drawing/2014/main" id="{1598881B-E007-4AAF-BA50-0AD6182192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lor">
              <a:extLst>
                <a:ext uri="{FF2B5EF4-FFF2-40B4-BE49-F238E27FC236}">
                  <a16:creationId xmlns:a16="http://schemas.microsoft.com/office/drawing/2014/main" id="{87A6DD9E-16A5-46AE-A522-D46D6BEDF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6" name="Freeform: Shape 25">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8917390-E3C0-3B9E-4833-4A6BD0FF0EC0}"/>
              </a:ext>
            </a:extLst>
          </p:cNvPr>
          <p:cNvSpPr>
            <a:spLocks noGrp="1"/>
          </p:cNvSpPr>
          <p:nvPr>
            <p:ph type="title"/>
          </p:nvPr>
        </p:nvSpPr>
        <p:spPr>
          <a:xfrm rot="16200000">
            <a:off x="-1325880" y="1947672"/>
            <a:ext cx="5961888" cy="2788920"/>
          </a:xfrm>
        </p:spPr>
        <p:txBody>
          <a:bodyPr anchor="ctr">
            <a:normAutofit/>
          </a:bodyPr>
          <a:lstStyle/>
          <a:p>
            <a:r>
              <a:rPr lang="en-GB" sz="4800" dirty="0" err="1">
                <a:solidFill>
                  <a:schemeClr val="bg1"/>
                </a:solidFill>
              </a:rPr>
              <a:t>SPEELTYD</a:t>
            </a:r>
            <a:r>
              <a:rPr lang="en-GB" sz="4800" dirty="0">
                <a:solidFill>
                  <a:schemeClr val="bg1"/>
                </a:solidFill>
              </a:rPr>
              <a:t>!</a:t>
            </a:r>
            <a:endParaRPr lang="en-US" sz="4800" dirty="0">
              <a:solidFill>
                <a:schemeClr val="bg1"/>
              </a:solidFill>
            </a:endParaRPr>
          </a:p>
        </p:txBody>
      </p:sp>
      <p:sp>
        <p:nvSpPr>
          <p:cNvPr id="3" name="Content Placeholder 2">
            <a:extLst>
              <a:ext uri="{FF2B5EF4-FFF2-40B4-BE49-F238E27FC236}">
                <a16:creationId xmlns:a16="http://schemas.microsoft.com/office/drawing/2014/main" id="{8533FD07-63A2-3E50-084D-B2431F40568F}"/>
              </a:ext>
            </a:extLst>
          </p:cNvPr>
          <p:cNvSpPr>
            <a:spLocks noGrp="1"/>
          </p:cNvSpPr>
          <p:nvPr>
            <p:ph idx="1"/>
          </p:nvPr>
        </p:nvSpPr>
        <p:spPr>
          <a:xfrm>
            <a:off x="3865863" y="361188"/>
            <a:ext cx="8065534" cy="6162703"/>
          </a:xfrm>
        </p:spPr>
        <p:txBody>
          <a:bodyPr anchor="ctr">
            <a:normAutofit lnSpcReduction="10000"/>
          </a:bodyPr>
          <a:lstStyle/>
          <a:p>
            <a:r>
              <a:rPr lang="en-GB" sz="2400" kern="100" dirty="0">
                <a:solidFill>
                  <a:schemeClr val="tx2"/>
                </a:solidFill>
                <a:latin typeface="+mj-lt"/>
              </a:rPr>
              <a:t>Jy is in 'n </a:t>
            </a:r>
            <a:r>
              <a:rPr lang="en-GB" sz="2400" kern="100" dirty="0" err="1">
                <a:solidFill>
                  <a:schemeClr val="tx2"/>
                </a:solidFill>
                <a:latin typeface="+mj-lt"/>
              </a:rPr>
              <a:t>volgepakte</a:t>
            </a:r>
            <a:r>
              <a:rPr lang="en-GB" sz="2400" kern="100" dirty="0">
                <a:solidFill>
                  <a:schemeClr val="tx2"/>
                </a:solidFill>
                <a:latin typeface="+mj-lt"/>
              </a:rPr>
              <a:t> taxi. </a:t>
            </a:r>
            <a:r>
              <a:rPr lang="en-GB" sz="2400" kern="100" dirty="0" err="1">
                <a:solidFill>
                  <a:schemeClr val="tx2"/>
                </a:solidFill>
                <a:latin typeface="+mj-lt"/>
              </a:rPr>
              <a:t>Iemand</a:t>
            </a:r>
            <a:r>
              <a:rPr lang="en-GB" sz="2400" kern="100" dirty="0">
                <a:solidFill>
                  <a:schemeClr val="tx2"/>
                </a:solidFill>
                <a:latin typeface="+mj-lt"/>
              </a:rPr>
              <a:t> </a:t>
            </a:r>
            <a:r>
              <a:rPr lang="en-GB" sz="2400" kern="100" dirty="0" err="1">
                <a:solidFill>
                  <a:schemeClr val="tx2"/>
                </a:solidFill>
                <a:latin typeface="+mj-lt"/>
              </a:rPr>
              <a:t>nies</a:t>
            </a:r>
            <a:r>
              <a:rPr lang="en-GB" sz="2400" kern="100" dirty="0">
                <a:solidFill>
                  <a:schemeClr val="tx2"/>
                </a:solidFill>
                <a:latin typeface="+mj-lt"/>
              </a:rPr>
              <a:t>. Jy </a:t>
            </a:r>
            <a:r>
              <a:rPr lang="en-GB" sz="2400" kern="100" dirty="0" err="1">
                <a:solidFill>
                  <a:schemeClr val="tx2"/>
                </a:solidFill>
                <a:latin typeface="+mj-lt"/>
              </a:rPr>
              <a:t>draai</a:t>
            </a:r>
            <a:r>
              <a:rPr lang="en-GB" sz="2400" kern="100" dirty="0">
                <a:solidFill>
                  <a:schemeClr val="tx2"/>
                </a:solidFill>
                <a:latin typeface="+mj-lt"/>
              </a:rPr>
              <a:t> </a:t>
            </a:r>
            <a:r>
              <a:rPr lang="en-GB" sz="2400" kern="100" dirty="0" err="1">
                <a:solidFill>
                  <a:schemeClr val="tx2"/>
                </a:solidFill>
                <a:latin typeface="+mj-lt"/>
              </a:rPr>
              <a:t>jou</a:t>
            </a:r>
            <a:r>
              <a:rPr lang="en-GB" sz="2400" kern="100" dirty="0">
                <a:solidFill>
                  <a:schemeClr val="tx2"/>
                </a:solidFill>
                <a:latin typeface="+mj-lt"/>
              </a:rPr>
              <a:t> kop ... </a:t>
            </a:r>
            <a:r>
              <a:rPr lang="en-GB" sz="2400" kern="100" dirty="0" err="1">
                <a:solidFill>
                  <a:schemeClr val="tx2"/>
                </a:solidFill>
                <a:latin typeface="+mj-lt"/>
              </a:rPr>
              <a:t>en</a:t>
            </a:r>
            <a:r>
              <a:rPr lang="en-GB" sz="2400" kern="100" dirty="0">
                <a:solidFill>
                  <a:schemeClr val="tx2"/>
                </a:solidFill>
                <a:latin typeface="+mj-lt"/>
              </a:rPr>
              <a:t> </a:t>
            </a:r>
            <a:r>
              <a:rPr lang="en-GB" sz="2400" kern="100" dirty="0" err="1">
                <a:solidFill>
                  <a:schemeClr val="tx2"/>
                </a:solidFill>
                <a:latin typeface="+mj-lt"/>
              </a:rPr>
              <a:t>laat</a:t>
            </a:r>
            <a:r>
              <a:rPr lang="en-GB" sz="2400" kern="100" dirty="0">
                <a:solidFill>
                  <a:schemeClr val="tx2"/>
                </a:solidFill>
                <a:latin typeface="+mj-lt"/>
              </a:rPr>
              <a:t> </a:t>
            </a:r>
            <a:r>
              <a:rPr lang="en-GB" sz="2400" kern="100" dirty="0" err="1">
                <a:solidFill>
                  <a:schemeClr val="tx2"/>
                </a:solidFill>
                <a:latin typeface="+mj-lt"/>
              </a:rPr>
              <a:t>sak</a:t>
            </a:r>
            <a:r>
              <a:rPr lang="en-GB" sz="2400" kern="100" dirty="0">
                <a:solidFill>
                  <a:schemeClr val="tx2"/>
                </a:solidFill>
                <a:latin typeface="+mj-lt"/>
              </a:rPr>
              <a:t> </a:t>
            </a:r>
            <a:r>
              <a:rPr lang="en-GB" sz="2400" kern="100" dirty="0" err="1">
                <a:solidFill>
                  <a:schemeClr val="tx2"/>
                </a:solidFill>
                <a:latin typeface="+mj-lt"/>
              </a:rPr>
              <a:t>jou</a:t>
            </a:r>
            <a:r>
              <a:rPr lang="en-GB" sz="2400" kern="100" dirty="0">
                <a:solidFill>
                  <a:schemeClr val="tx2"/>
                </a:solidFill>
                <a:latin typeface="+mj-lt"/>
              </a:rPr>
              <a:t> masker om "vars" lug in </a:t>
            </a:r>
            <a:r>
              <a:rPr lang="en-GB" sz="2400" kern="100" dirty="0" err="1">
                <a:solidFill>
                  <a:schemeClr val="tx2"/>
                </a:solidFill>
                <a:latin typeface="+mj-lt"/>
              </a:rPr>
              <a:t>te</a:t>
            </a:r>
            <a:r>
              <a:rPr lang="en-GB" sz="2400" kern="100" dirty="0">
                <a:solidFill>
                  <a:schemeClr val="tx2"/>
                </a:solidFill>
                <a:latin typeface="+mj-lt"/>
              </a:rPr>
              <a:t> </a:t>
            </a:r>
            <a:r>
              <a:rPr lang="en-GB" sz="2400" kern="100" dirty="0" err="1">
                <a:solidFill>
                  <a:schemeClr val="tx2"/>
                </a:solidFill>
                <a:latin typeface="+mj-lt"/>
              </a:rPr>
              <a:t>asem</a:t>
            </a:r>
            <a:r>
              <a:rPr lang="en-GB" sz="2400" kern="100" dirty="0">
                <a:solidFill>
                  <a:schemeClr val="tx2"/>
                </a:solidFill>
                <a:latin typeface="+mj-lt"/>
              </a:rPr>
              <a:t>. 
Jy was </a:t>
            </a:r>
            <a:r>
              <a:rPr lang="en-GB" sz="2400" kern="100" dirty="0" err="1">
                <a:solidFill>
                  <a:schemeClr val="tx2"/>
                </a:solidFill>
                <a:latin typeface="+mj-lt"/>
              </a:rPr>
              <a:t>jou</a:t>
            </a:r>
            <a:r>
              <a:rPr lang="en-GB" sz="2400" kern="100" dirty="0">
                <a:solidFill>
                  <a:schemeClr val="tx2"/>
                </a:solidFill>
                <a:latin typeface="+mj-lt"/>
              </a:rPr>
              <a:t> </a:t>
            </a:r>
            <a:r>
              <a:rPr lang="en-GB" sz="2400" kern="100" dirty="0" err="1">
                <a:solidFill>
                  <a:schemeClr val="tx2"/>
                </a:solidFill>
                <a:latin typeface="+mj-lt"/>
              </a:rPr>
              <a:t>hande</a:t>
            </a:r>
            <a:r>
              <a:rPr lang="en-GB" sz="2400" kern="100" dirty="0">
                <a:solidFill>
                  <a:schemeClr val="tx2"/>
                </a:solidFill>
                <a:latin typeface="+mj-lt"/>
              </a:rPr>
              <a:t> </a:t>
            </a:r>
            <a:r>
              <a:rPr lang="en-GB" sz="2400" kern="100" dirty="0" err="1">
                <a:solidFill>
                  <a:schemeClr val="tx2"/>
                </a:solidFill>
                <a:latin typeface="+mj-lt"/>
              </a:rPr>
              <a:t>soos</a:t>
            </a:r>
            <a:r>
              <a:rPr lang="en-GB" sz="2400" kern="100" dirty="0">
                <a:solidFill>
                  <a:schemeClr val="tx2"/>
                </a:solidFill>
                <a:latin typeface="+mj-lt"/>
              </a:rPr>
              <a:t> 'n pro, </a:t>
            </a:r>
            <a:r>
              <a:rPr lang="en-GB" sz="2400" kern="100" dirty="0" err="1">
                <a:solidFill>
                  <a:schemeClr val="tx2"/>
                </a:solidFill>
                <a:latin typeface="+mj-lt"/>
              </a:rPr>
              <a:t>tussen</a:t>
            </a:r>
            <a:r>
              <a:rPr lang="en-GB" sz="2400" kern="100" dirty="0">
                <a:solidFill>
                  <a:schemeClr val="tx2"/>
                </a:solidFill>
                <a:latin typeface="+mj-lt"/>
              </a:rPr>
              <a:t> die </a:t>
            </a:r>
            <a:r>
              <a:rPr lang="en-GB" sz="2400" kern="100" dirty="0" err="1">
                <a:solidFill>
                  <a:schemeClr val="tx2"/>
                </a:solidFill>
                <a:latin typeface="+mj-lt"/>
              </a:rPr>
              <a:t>vingers</a:t>
            </a:r>
            <a:r>
              <a:rPr lang="en-GB" sz="2400" kern="100" dirty="0">
                <a:solidFill>
                  <a:schemeClr val="tx2"/>
                </a:solidFill>
                <a:latin typeface="+mj-lt"/>
              </a:rPr>
              <a:t> </a:t>
            </a:r>
            <a:r>
              <a:rPr lang="en-GB" sz="2400" kern="100" dirty="0" err="1">
                <a:solidFill>
                  <a:schemeClr val="tx2"/>
                </a:solidFill>
                <a:latin typeface="+mj-lt"/>
              </a:rPr>
              <a:t>en</a:t>
            </a:r>
            <a:r>
              <a:rPr lang="en-GB" sz="2400" kern="100" dirty="0">
                <a:solidFill>
                  <a:schemeClr val="tx2"/>
                </a:solidFill>
                <a:latin typeface="+mj-lt"/>
              </a:rPr>
              <a:t> </a:t>
            </a:r>
            <a:r>
              <a:rPr lang="en-GB" sz="2400" kern="100" dirty="0" err="1">
                <a:solidFill>
                  <a:schemeClr val="tx2"/>
                </a:solidFill>
                <a:latin typeface="+mj-lt"/>
              </a:rPr>
              <a:t>onder</a:t>
            </a:r>
            <a:r>
              <a:rPr lang="en-GB" sz="2400" kern="100" dirty="0">
                <a:solidFill>
                  <a:schemeClr val="tx2"/>
                </a:solidFill>
                <a:latin typeface="+mj-lt"/>
              </a:rPr>
              <a:t> die </a:t>
            </a:r>
            <a:r>
              <a:rPr lang="en-GB" sz="2400" kern="100" dirty="0" err="1">
                <a:solidFill>
                  <a:schemeClr val="tx2"/>
                </a:solidFill>
                <a:latin typeface="+mj-lt"/>
              </a:rPr>
              <a:t>naels</a:t>
            </a:r>
            <a:r>
              <a:rPr lang="en-GB" sz="2400" kern="100" dirty="0">
                <a:solidFill>
                  <a:schemeClr val="tx2"/>
                </a:solidFill>
                <a:latin typeface="+mj-lt"/>
              </a:rPr>
              <a:t> </a:t>
            </a:r>
            <a:r>
              <a:rPr lang="en-GB" sz="2400" kern="100" dirty="0" err="1">
                <a:solidFill>
                  <a:schemeClr val="tx2"/>
                </a:solidFill>
                <a:latin typeface="+mj-lt"/>
              </a:rPr>
              <a:t>vir</a:t>
            </a:r>
            <a:r>
              <a:rPr lang="en-GB" sz="2400" kern="100" dirty="0">
                <a:solidFill>
                  <a:schemeClr val="tx2"/>
                </a:solidFill>
                <a:latin typeface="+mj-lt"/>
              </a:rPr>
              <a:t> 5 </a:t>
            </a:r>
            <a:r>
              <a:rPr lang="en-GB" sz="2400" kern="100" dirty="0" err="1">
                <a:solidFill>
                  <a:schemeClr val="tx2"/>
                </a:solidFill>
                <a:latin typeface="+mj-lt"/>
              </a:rPr>
              <a:t>sekondes</a:t>
            </a:r>
            <a:r>
              <a:rPr lang="en-GB" sz="2400" kern="100" dirty="0">
                <a:solidFill>
                  <a:schemeClr val="tx2"/>
                </a:solidFill>
                <a:latin typeface="+mj-lt"/>
              </a:rPr>
              <a:t>. 
Jy sing </a:t>
            </a:r>
            <a:r>
              <a:rPr lang="en-GB" sz="2400" kern="100" dirty="0" err="1">
                <a:solidFill>
                  <a:schemeClr val="tx2"/>
                </a:solidFill>
                <a:latin typeface="+mj-lt"/>
              </a:rPr>
              <a:t>jou</a:t>
            </a:r>
            <a:r>
              <a:rPr lang="en-GB" sz="2400" kern="100" dirty="0">
                <a:solidFill>
                  <a:schemeClr val="tx2"/>
                </a:solidFill>
                <a:latin typeface="+mj-lt"/>
              </a:rPr>
              <a:t> </a:t>
            </a:r>
            <a:r>
              <a:rPr lang="en-GB" sz="2400" kern="100" dirty="0" err="1">
                <a:solidFill>
                  <a:schemeClr val="tx2"/>
                </a:solidFill>
                <a:latin typeface="+mj-lt"/>
              </a:rPr>
              <a:t>longe</a:t>
            </a:r>
            <a:r>
              <a:rPr lang="en-GB" sz="2400" kern="100" dirty="0">
                <a:solidFill>
                  <a:schemeClr val="tx2"/>
                </a:solidFill>
                <a:latin typeface="+mj-lt"/>
              </a:rPr>
              <a:t> </a:t>
            </a:r>
            <a:r>
              <a:rPr lang="en-GB" sz="2400" kern="100" dirty="0" err="1">
                <a:solidFill>
                  <a:schemeClr val="tx2"/>
                </a:solidFill>
                <a:latin typeface="+mj-lt"/>
              </a:rPr>
              <a:t>uit</a:t>
            </a:r>
            <a:r>
              <a:rPr lang="en-GB" sz="2400" kern="100" dirty="0">
                <a:solidFill>
                  <a:schemeClr val="tx2"/>
                </a:solidFill>
                <a:latin typeface="+mj-lt"/>
              </a:rPr>
              <a:t> by </a:t>
            </a:r>
            <a:r>
              <a:rPr lang="en-GB" sz="2400" kern="100" dirty="0" err="1">
                <a:solidFill>
                  <a:schemeClr val="tx2"/>
                </a:solidFill>
                <a:latin typeface="+mj-lt"/>
              </a:rPr>
              <a:t>skoolkooroefening</a:t>
            </a:r>
            <a:r>
              <a:rPr lang="en-GB" sz="2400" kern="100" dirty="0">
                <a:solidFill>
                  <a:schemeClr val="tx2"/>
                </a:solidFill>
                <a:latin typeface="+mj-lt"/>
              </a:rPr>
              <a:t> ... met al die </a:t>
            </a:r>
            <a:r>
              <a:rPr lang="en-GB" sz="2400" kern="100" dirty="0" err="1">
                <a:solidFill>
                  <a:schemeClr val="tx2"/>
                </a:solidFill>
                <a:latin typeface="+mj-lt"/>
              </a:rPr>
              <a:t>vensters</a:t>
            </a:r>
            <a:r>
              <a:rPr lang="en-GB" sz="2400" kern="100" dirty="0">
                <a:solidFill>
                  <a:schemeClr val="tx2"/>
                </a:solidFill>
                <a:latin typeface="+mj-lt"/>
              </a:rPr>
              <a:t> </a:t>
            </a:r>
            <a:r>
              <a:rPr lang="en-GB" sz="2400" kern="100" dirty="0" err="1">
                <a:solidFill>
                  <a:schemeClr val="tx2"/>
                </a:solidFill>
                <a:latin typeface="+mj-lt"/>
              </a:rPr>
              <a:t>oop</a:t>
            </a:r>
            <a:r>
              <a:rPr lang="en-GB" sz="2400" kern="100" dirty="0">
                <a:solidFill>
                  <a:schemeClr val="tx2"/>
                </a:solidFill>
                <a:latin typeface="+mj-lt"/>
              </a:rPr>
              <a:t>. 
Jou </a:t>
            </a:r>
            <a:r>
              <a:rPr lang="en-GB" sz="2400" kern="100" dirty="0" err="1">
                <a:solidFill>
                  <a:schemeClr val="tx2"/>
                </a:solidFill>
                <a:latin typeface="+mj-lt"/>
              </a:rPr>
              <a:t>vriend</a:t>
            </a:r>
            <a:r>
              <a:rPr lang="en-GB" sz="2400" kern="100" dirty="0">
                <a:solidFill>
                  <a:schemeClr val="tx2"/>
                </a:solidFill>
                <a:latin typeface="+mj-lt"/>
              </a:rPr>
              <a:t> </a:t>
            </a:r>
            <a:r>
              <a:rPr lang="en-GB" sz="2400" kern="100" dirty="0" err="1">
                <a:solidFill>
                  <a:schemeClr val="tx2"/>
                </a:solidFill>
                <a:latin typeface="+mj-lt"/>
              </a:rPr>
              <a:t>sê</a:t>
            </a:r>
            <a:r>
              <a:rPr lang="en-GB" sz="2400" kern="100" dirty="0">
                <a:solidFill>
                  <a:schemeClr val="tx2"/>
                </a:solidFill>
                <a:latin typeface="+mj-lt"/>
              </a:rPr>
              <a:t>: "</a:t>
            </a:r>
            <a:r>
              <a:rPr lang="en-GB" sz="2400" kern="100" dirty="0" err="1">
                <a:solidFill>
                  <a:schemeClr val="tx2"/>
                </a:solidFill>
                <a:latin typeface="+mj-lt"/>
              </a:rPr>
              <a:t>Hierdie</a:t>
            </a:r>
            <a:r>
              <a:rPr lang="en-GB" sz="2400" kern="100" dirty="0">
                <a:solidFill>
                  <a:schemeClr val="tx2"/>
                </a:solidFill>
                <a:latin typeface="+mj-lt"/>
              </a:rPr>
              <a:t> hoes is net </a:t>
            </a:r>
            <a:r>
              <a:rPr lang="en-GB" sz="2400" kern="100" dirty="0" err="1">
                <a:solidFill>
                  <a:schemeClr val="tx2"/>
                </a:solidFill>
                <a:latin typeface="+mj-lt"/>
              </a:rPr>
              <a:t>allergieë</a:t>
            </a:r>
            <a:r>
              <a:rPr lang="en-GB" sz="2400" kern="100" dirty="0">
                <a:solidFill>
                  <a:schemeClr val="tx2"/>
                </a:solidFill>
                <a:latin typeface="+mj-lt"/>
              </a:rPr>
              <a:t>!" ... </a:t>
            </a:r>
            <a:r>
              <a:rPr lang="en-GB" sz="2400" kern="100" dirty="0" err="1">
                <a:solidFill>
                  <a:schemeClr val="tx2"/>
                </a:solidFill>
                <a:latin typeface="+mj-lt"/>
              </a:rPr>
              <a:t>terwyl</a:t>
            </a:r>
            <a:r>
              <a:rPr lang="en-GB" sz="2400" kern="100" dirty="0">
                <a:solidFill>
                  <a:schemeClr val="tx2"/>
                </a:solidFill>
                <a:latin typeface="+mj-lt"/>
              </a:rPr>
              <a:t> </a:t>
            </a:r>
            <a:r>
              <a:rPr lang="en-GB" sz="2400" kern="100" dirty="0" err="1">
                <a:solidFill>
                  <a:schemeClr val="tx2"/>
                </a:solidFill>
                <a:latin typeface="+mj-lt"/>
              </a:rPr>
              <a:t>hulle</a:t>
            </a:r>
            <a:r>
              <a:rPr lang="en-GB" sz="2400" kern="100" dirty="0">
                <a:solidFill>
                  <a:schemeClr val="tx2"/>
                </a:solidFill>
                <a:latin typeface="+mj-lt"/>
              </a:rPr>
              <a:t> in </a:t>
            </a:r>
            <a:r>
              <a:rPr lang="en-GB" sz="2400" kern="100" dirty="0" err="1">
                <a:solidFill>
                  <a:schemeClr val="tx2"/>
                </a:solidFill>
                <a:latin typeface="+mj-lt"/>
              </a:rPr>
              <a:t>hul</a:t>
            </a:r>
            <a:r>
              <a:rPr lang="en-GB" sz="2400" kern="100" dirty="0">
                <a:solidFill>
                  <a:schemeClr val="tx2"/>
                </a:solidFill>
                <a:latin typeface="+mj-lt"/>
              </a:rPr>
              <a:t> hand hoes </a:t>
            </a:r>
            <a:r>
              <a:rPr lang="en-GB" sz="2400" kern="100" dirty="0" err="1">
                <a:solidFill>
                  <a:schemeClr val="tx2"/>
                </a:solidFill>
                <a:latin typeface="+mj-lt"/>
              </a:rPr>
              <a:t>en</a:t>
            </a:r>
            <a:r>
              <a:rPr lang="en-GB" sz="2400" kern="100" dirty="0">
                <a:solidFill>
                  <a:schemeClr val="tx2"/>
                </a:solidFill>
                <a:latin typeface="+mj-lt"/>
              </a:rPr>
              <a:t> </a:t>
            </a:r>
            <a:r>
              <a:rPr lang="en-GB" sz="2400" kern="100" dirty="0" err="1">
                <a:solidFill>
                  <a:schemeClr val="tx2"/>
                </a:solidFill>
                <a:latin typeface="+mj-lt"/>
              </a:rPr>
              <a:t>jou</a:t>
            </a:r>
            <a:r>
              <a:rPr lang="en-GB" sz="2400" kern="100" dirty="0">
                <a:solidFill>
                  <a:schemeClr val="tx2"/>
                </a:solidFill>
                <a:latin typeface="+mj-lt"/>
              </a:rPr>
              <a:t> 'n </a:t>
            </a:r>
            <a:r>
              <a:rPr lang="en-GB" sz="2400" i="1" kern="100" dirty="0">
                <a:solidFill>
                  <a:schemeClr val="tx2"/>
                </a:solidFill>
                <a:latin typeface="+mj-lt"/>
              </a:rPr>
              <a:t>high five </a:t>
            </a:r>
            <a:r>
              <a:rPr lang="en-GB" sz="2400" kern="100" dirty="0">
                <a:solidFill>
                  <a:schemeClr val="tx2"/>
                </a:solidFill>
                <a:latin typeface="+mj-lt"/>
              </a:rPr>
              <a:t>gee. 
Jy </a:t>
            </a:r>
            <a:r>
              <a:rPr lang="en-GB" sz="2400" kern="100" dirty="0" err="1">
                <a:solidFill>
                  <a:schemeClr val="tx2"/>
                </a:solidFill>
                <a:latin typeface="+mj-lt"/>
              </a:rPr>
              <a:t>kry</a:t>
            </a:r>
            <a:r>
              <a:rPr lang="en-GB" sz="2400" kern="100" dirty="0">
                <a:solidFill>
                  <a:schemeClr val="tx2"/>
                </a:solidFill>
                <a:latin typeface="+mj-lt"/>
              </a:rPr>
              <a:t> 'n </a:t>
            </a:r>
            <a:r>
              <a:rPr lang="en-GB" sz="2400" kern="100" dirty="0" err="1">
                <a:solidFill>
                  <a:schemeClr val="tx2"/>
                </a:solidFill>
                <a:latin typeface="+mj-lt"/>
              </a:rPr>
              <a:t>handreinigerbottel</a:t>
            </a:r>
            <a:r>
              <a:rPr lang="en-GB" sz="2400" kern="100" dirty="0">
                <a:solidFill>
                  <a:schemeClr val="tx2"/>
                </a:solidFill>
                <a:latin typeface="+mj-lt"/>
              </a:rPr>
              <a:t> in </a:t>
            </a:r>
            <a:r>
              <a:rPr lang="en-GB" sz="2400" kern="100" dirty="0" err="1">
                <a:solidFill>
                  <a:schemeClr val="tx2"/>
                </a:solidFill>
                <a:latin typeface="+mj-lt"/>
              </a:rPr>
              <a:t>jou</a:t>
            </a:r>
            <a:r>
              <a:rPr lang="en-GB" sz="2400" kern="100" dirty="0">
                <a:solidFill>
                  <a:schemeClr val="tx2"/>
                </a:solidFill>
                <a:latin typeface="+mj-lt"/>
              </a:rPr>
              <a:t> </a:t>
            </a:r>
            <a:r>
              <a:rPr lang="en-GB" sz="2400" kern="100" dirty="0" err="1">
                <a:solidFill>
                  <a:schemeClr val="tx2"/>
                </a:solidFill>
                <a:latin typeface="+mj-lt"/>
              </a:rPr>
              <a:t>sak</a:t>
            </a:r>
            <a:r>
              <a:rPr lang="en-GB" sz="2400" kern="100" dirty="0">
                <a:solidFill>
                  <a:schemeClr val="tx2"/>
                </a:solidFill>
                <a:latin typeface="+mj-lt"/>
              </a:rPr>
              <a:t>. </a:t>
            </a:r>
            <a:r>
              <a:rPr lang="en-GB" sz="2400" kern="100" dirty="0" err="1">
                <a:solidFill>
                  <a:schemeClr val="tx2"/>
                </a:solidFill>
                <a:latin typeface="+mj-lt"/>
              </a:rPr>
              <a:t>Dit</a:t>
            </a:r>
            <a:r>
              <a:rPr lang="en-GB" sz="2400" kern="100" dirty="0">
                <a:solidFill>
                  <a:schemeClr val="tx2"/>
                </a:solidFill>
                <a:latin typeface="+mj-lt"/>
              </a:rPr>
              <a:t> </a:t>
            </a:r>
            <a:r>
              <a:rPr lang="en-GB" sz="2400" kern="100" dirty="0" err="1">
                <a:solidFill>
                  <a:schemeClr val="tx2"/>
                </a:solidFill>
                <a:latin typeface="+mj-lt"/>
              </a:rPr>
              <a:t>ruik</a:t>
            </a:r>
            <a:r>
              <a:rPr lang="en-GB" sz="2400" kern="100" dirty="0">
                <a:solidFill>
                  <a:schemeClr val="tx2"/>
                </a:solidFill>
                <a:latin typeface="+mj-lt"/>
              </a:rPr>
              <a:t> </a:t>
            </a:r>
            <a:r>
              <a:rPr lang="en-GB" sz="2400" kern="100" dirty="0" err="1">
                <a:solidFill>
                  <a:schemeClr val="tx2"/>
                </a:solidFill>
                <a:latin typeface="+mj-lt"/>
              </a:rPr>
              <a:t>soos</a:t>
            </a:r>
            <a:r>
              <a:rPr lang="en-GB" sz="2400" kern="100" dirty="0">
                <a:solidFill>
                  <a:schemeClr val="tx2"/>
                </a:solidFill>
                <a:latin typeface="+mj-lt"/>
              </a:rPr>
              <a:t> </a:t>
            </a:r>
            <a:r>
              <a:rPr lang="en-GB" sz="2400" kern="100" dirty="0" err="1">
                <a:solidFill>
                  <a:schemeClr val="tx2"/>
                </a:solidFill>
                <a:latin typeface="+mj-lt"/>
              </a:rPr>
              <a:t>borrelgom</a:t>
            </a:r>
            <a:r>
              <a:rPr lang="en-GB" sz="2400" kern="100" dirty="0">
                <a:solidFill>
                  <a:schemeClr val="tx2"/>
                </a:solidFill>
                <a:latin typeface="+mj-lt"/>
              </a:rPr>
              <a:t> ... </a:t>
            </a:r>
            <a:r>
              <a:rPr lang="en-GB" sz="2400" kern="100" dirty="0" err="1">
                <a:solidFill>
                  <a:schemeClr val="tx2"/>
                </a:solidFill>
                <a:latin typeface="+mj-lt"/>
              </a:rPr>
              <a:t>en</a:t>
            </a:r>
            <a:r>
              <a:rPr lang="en-GB" sz="2400" kern="100" dirty="0">
                <a:solidFill>
                  <a:schemeClr val="tx2"/>
                </a:solidFill>
                <a:latin typeface="+mj-lt"/>
              </a:rPr>
              <a:t> </a:t>
            </a:r>
            <a:r>
              <a:rPr lang="en-GB" sz="2400" kern="100" dirty="0" err="1">
                <a:solidFill>
                  <a:schemeClr val="tx2"/>
                </a:solidFill>
                <a:latin typeface="+mj-lt"/>
              </a:rPr>
              <a:t>bevat</a:t>
            </a:r>
            <a:r>
              <a:rPr lang="en-GB" sz="2400" kern="100" dirty="0">
                <a:solidFill>
                  <a:schemeClr val="tx2"/>
                </a:solidFill>
                <a:latin typeface="+mj-lt"/>
              </a:rPr>
              <a:t> 30% </a:t>
            </a:r>
            <a:r>
              <a:rPr lang="en-GB" sz="2400" kern="100" dirty="0" err="1">
                <a:solidFill>
                  <a:schemeClr val="tx2"/>
                </a:solidFill>
                <a:latin typeface="+mj-lt"/>
              </a:rPr>
              <a:t>alkohol</a:t>
            </a:r>
            <a:r>
              <a:rPr lang="en-GB" sz="2400" kern="100" dirty="0">
                <a:solidFill>
                  <a:schemeClr val="tx2"/>
                </a:solidFill>
                <a:latin typeface="+mj-lt"/>
              </a:rPr>
              <a:t>.
Jou masker begin </a:t>
            </a:r>
            <a:r>
              <a:rPr lang="en-GB" sz="2400" kern="100" dirty="0" err="1">
                <a:solidFill>
                  <a:schemeClr val="tx2"/>
                </a:solidFill>
                <a:latin typeface="+mj-lt"/>
              </a:rPr>
              <a:t>oor</a:t>
            </a:r>
            <a:r>
              <a:rPr lang="en-GB" sz="2400" kern="100" dirty="0">
                <a:solidFill>
                  <a:schemeClr val="tx2"/>
                </a:solidFill>
                <a:latin typeface="+mj-lt"/>
              </a:rPr>
              <a:t> </a:t>
            </a:r>
            <a:r>
              <a:rPr lang="en-GB" sz="2400" kern="100" dirty="0" err="1">
                <a:solidFill>
                  <a:schemeClr val="tx2"/>
                </a:solidFill>
                <a:latin typeface="+mj-lt"/>
              </a:rPr>
              <a:t>jou</a:t>
            </a:r>
            <a:r>
              <a:rPr lang="en-GB" sz="2400" kern="100" dirty="0">
                <a:solidFill>
                  <a:schemeClr val="tx2"/>
                </a:solidFill>
                <a:latin typeface="+mj-lt"/>
              </a:rPr>
              <a:t> </a:t>
            </a:r>
            <a:r>
              <a:rPr lang="en-GB" sz="2400" kern="100" dirty="0" err="1">
                <a:solidFill>
                  <a:schemeClr val="tx2"/>
                </a:solidFill>
                <a:latin typeface="+mj-lt"/>
              </a:rPr>
              <a:t>gesig</a:t>
            </a:r>
            <a:r>
              <a:rPr lang="en-GB" sz="2400" kern="100" dirty="0">
                <a:solidFill>
                  <a:schemeClr val="tx2"/>
                </a:solidFill>
                <a:latin typeface="+mj-lt"/>
              </a:rPr>
              <a:t> </a:t>
            </a:r>
            <a:r>
              <a:rPr lang="en-GB" sz="2400" kern="100" dirty="0" err="1">
                <a:solidFill>
                  <a:schemeClr val="tx2"/>
                </a:solidFill>
                <a:latin typeface="+mj-lt"/>
              </a:rPr>
              <a:t>gly</a:t>
            </a:r>
            <a:r>
              <a:rPr lang="en-GB" sz="2400" kern="100" dirty="0">
                <a:solidFill>
                  <a:schemeClr val="tx2"/>
                </a:solidFill>
                <a:latin typeface="+mj-lt"/>
              </a:rPr>
              <a:t>, maar </a:t>
            </a:r>
            <a:r>
              <a:rPr lang="en-GB" sz="2400" kern="100" dirty="0" err="1">
                <a:solidFill>
                  <a:schemeClr val="tx2"/>
                </a:solidFill>
                <a:latin typeface="+mj-lt"/>
              </a:rPr>
              <a:t>dit</a:t>
            </a:r>
            <a:r>
              <a:rPr lang="en-GB" sz="2400" kern="100" dirty="0">
                <a:solidFill>
                  <a:schemeClr val="tx2"/>
                </a:solidFill>
                <a:latin typeface="+mj-lt"/>
              </a:rPr>
              <a:t> is </a:t>
            </a:r>
            <a:r>
              <a:rPr lang="en-GB" sz="2400" kern="100" dirty="0" err="1">
                <a:solidFill>
                  <a:schemeClr val="tx2"/>
                </a:solidFill>
                <a:latin typeface="+mj-lt"/>
              </a:rPr>
              <a:t>oukei</a:t>
            </a:r>
            <a:r>
              <a:rPr lang="en-GB" sz="2400" kern="100" dirty="0">
                <a:solidFill>
                  <a:schemeClr val="tx2"/>
                </a:solidFill>
                <a:latin typeface="+mj-lt"/>
              </a:rPr>
              <a:t>, want </a:t>
            </a:r>
            <a:r>
              <a:rPr lang="en-GB" sz="2400" kern="100" dirty="0" err="1">
                <a:solidFill>
                  <a:schemeClr val="tx2"/>
                </a:solidFill>
                <a:latin typeface="+mj-lt"/>
              </a:rPr>
              <a:t>dit</a:t>
            </a:r>
            <a:r>
              <a:rPr lang="en-GB" sz="2400" kern="100" dirty="0">
                <a:solidFill>
                  <a:schemeClr val="tx2"/>
                </a:solidFill>
                <a:latin typeface="+mj-lt"/>
              </a:rPr>
              <a:t> </a:t>
            </a:r>
            <a:r>
              <a:rPr lang="en-GB" sz="2400" kern="100" dirty="0" err="1">
                <a:solidFill>
                  <a:schemeClr val="tx2"/>
                </a:solidFill>
                <a:latin typeface="+mj-lt"/>
              </a:rPr>
              <a:t>bedek</a:t>
            </a:r>
            <a:r>
              <a:rPr lang="en-GB" sz="2400" kern="100" dirty="0">
                <a:solidFill>
                  <a:schemeClr val="tx2"/>
                </a:solidFill>
                <a:latin typeface="+mj-lt"/>
              </a:rPr>
              <a:t> steeds </a:t>
            </a:r>
            <a:r>
              <a:rPr lang="en-GB" sz="2400" kern="100" dirty="0" err="1">
                <a:solidFill>
                  <a:schemeClr val="tx2"/>
                </a:solidFill>
                <a:latin typeface="+mj-lt"/>
              </a:rPr>
              <a:t>jou</a:t>
            </a:r>
            <a:r>
              <a:rPr lang="en-GB" sz="2400" kern="100" dirty="0">
                <a:solidFill>
                  <a:schemeClr val="tx2"/>
                </a:solidFill>
                <a:latin typeface="+mj-lt"/>
              </a:rPr>
              <a:t> ken.
Jy </a:t>
            </a:r>
            <a:r>
              <a:rPr lang="en-GB" sz="2400" kern="100" dirty="0" err="1">
                <a:solidFill>
                  <a:schemeClr val="tx2"/>
                </a:solidFill>
                <a:latin typeface="+mj-lt"/>
              </a:rPr>
              <a:t>voel</a:t>
            </a:r>
            <a:r>
              <a:rPr lang="en-GB" sz="2400" kern="100" dirty="0">
                <a:solidFill>
                  <a:schemeClr val="tx2"/>
                </a:solidFill>
                <a:latin typeface="+mj-lt"/>
              </a:rPr>
              <a:t> 'n </a:t>
            </a:r>
            <a:r>
              <a:rPr lang="en-GB" sz="2400" kern="100" dirty="0" err="1">
                <a:solidFill>
                  <a:schemeClr val="tx2"/>
                </a:solidFill>
                <a:latin typeface="+mj-lt"/>
              </a:rPr>
              <a:t>bietjie</a:t>
            </a:r>
            <a:r>
              <a:rPr lang="en-GB" sz="2400" kern="100" dirty="0">
                <a:solidFill>
                  <a:schemeClr val="tx2"/>
                </a:solidFill>
                <a:latin typeface="+mj-lt"/>
              </a:rPr>
              <a:t> </a:t>
            </a:r>
            <a:r>
              <a:rPr lang="en-GB" sz="2400" kern="100" dirty="0" err="1">
                <a:solidFill>
                  <a:schemeClr val="tx2"/>
                </a:solidFill>
                <a:latin typeface="+mj-lt"/>
              </a:rPr>
              <a:t>siek</a:t>
            </a:r>
            <a:r>
              <a:rPr lang="en-GB" sz="2400" kern="100" dirty="0">
                <a:solidFill>
                  <a:schemeClr val="tx2"/>
                </a:solidFill>
                <a:latin typeface="+mj-lt"/>
              </a:rPr>
              <a:t> </a:t>
            </a:r>
            <a:r>
              <a:rPr lang="en-GB" sz="2400" kern="100" dirty="0" err="1">
                <a:solidFill>
                  <a:schemeClr val="tx2"/>
                </a:solidFill>
                <a:latin typeface="+mj-lt"/>
              </a:rPr>
              <a:t>en</a:t>
            </a:r>
            <a:r>
              <a:rPr lang="en-GB" sz="2400" kern="100" dirty="0">
                <a:solidFill>
                  <a:schemeClr val="tx2"/>
                </a:solidFill>
                <a:latin typeface="+mj-lt"/>
              </a:rPr>
              <a:t> </a:t>
            </a:r>
            <a:r>
              <a:rPr lang="en-GB" sz="2400" kern="100" dirty="0" err="1">
                <a:solidFill>
                  <a:schemeClr val="tx2"/>
                </a:solidFill>
                <a:latin typeface="+mj-lt"/>
              </a:rPr>
              <a:t>moeg</a:t>
            </a:r>
            <a:r>
              <a:rPr lang="en-GB" sz="2400" kern="100" dirty="0">
                <a:solidFill>
                  <a:schemeClr val="tx2"/>
                </a:solidFill>
                <a:latin typeface="+mj-lt"/>
              </a:rPr>
              <a:t>, maar </a:t>
            </a:r>
            <a:r>
              <a:rPr lang="en-GB" sz="2400" kern="100" dirty="0" err="1">
                <a:solidFill>
                  <a:schemeClr val="tx2"/>
                </a:solidFill>
                <a:latin typeface="+mj-lt"/>
              </a:rPr>
              <a:t>daar</a:t>
            </a:r>
            <a:r>
              <a:rPr lang="en-GB" sz="2400" kern="100" dirty="0">
                <a:solidFill>
                  <a:schemeClr val="tx2"/>
                </a:solidFill>
                <a:latin typeface="+mj-lt"/>
              </a:rPr>
              <a:t> is 'n </a:t>
            </a:r>
            <a:r>
              <a:rPr lang="en-GB" sz="2400" kern="100" dirty="0" err="1">
                <a:solidFill>
                  <a:schemeClr val="tx2"/>
                </a:solidFill>
                <a:latin typeface="+mj-lt"/>
              </a:rPr>
              <a:t>groot</a:t>
            </a:r>
            <a:r>
              <a:rPr lang="en-GB" sz="2400" kern="100" dirty="0">
                <a:solidFill>
                  <a:schemeClr val="tx2"/>
                </a:solidFill>
                <a:latin typeface="+mj-lt"/>
              </a:rPr>
              <a:t> </a:t>
            </a:r>
            <a:r>
              <a:rPr lang="en-GB" sz="2400" kern="100" dirty="0" err="1">
                <a:solidFill>
                  <a:schemeClr val="tx2"/>
                </a:solidFill>
                <a:latin typeface="+mj-lt"/>
              </a:rPr>
              <a:t>sokkerwedstryd</a:t>
            </a:r>
            <a:r>
              <a:rPr lang="en-GB" sz="2400" kern="100" dirty="0">
                <a:solidFill>
                  <a:schemeClr val="tx2"/>
                </a:solidFill>
                <a:latin typeface="+mj-lt"/>
              </a:rPr>
              <a:t> </a:t>
            </a:r>
            <a:r>
              <a:rPr lang="en-GB" sz="2400" kern="100" dirty="0" err="1">
                <a:solidFill>
                  <a:schemeClr val="tx2"/>
                </a:solidFill>
                <a:latin typeface="+mj-lt"/>
              </a:rPr>
              <a:t>na</a:t>
            </a:r>
            <a:r>
              <a:rPr lang="en-GB" sz="2400" kern="100" dirty="0">
                <a:solidFill>
                  <a:schemeClr val="tx2"/>
                </a:solidFill>
                <a:latin typeface="+mj-lt"/>
              </a:rPr>
              <a:t> </a:t>
            </a:r>
            <a:r>
              <a:rPr lang="en-GB" sz="2400" kern="100" dirty="0" err="1">
                <a:solidFill>
                  <a:schemeClr val="tx2"/>
                </a:solidFill>
                <a:latin typeface="+mj-lt"/>
              </a:rPr>
              <a:t>skool</a:t>
            </a:r>
            <a:r>
              <a:rPr lang="en-GB" sz="2400" kern="100" dirty="0">
                <a:solidFill>
                  <a:schemeClr val="tx2"/>
                </a:solidFill>
                <a:latin typeface="+mj-lt"/>
              </a:rPr>
              <a:t>, so </a:t>
            </a:r>
            <a:r>
              <a:rPr lang="en-GB" sz="2400" kern="100" dirty="0" err="1">
                <a:solidFill>
                  <a:schemeClr val="tx2"/>
                </a:solidFill>
                <a:latin typeface="+mj-lt"/>
              </a:rPr>
              <a:t>jy</a:t>
            </a:r>
            <a:r>
              <a:rPr lang="en-GB" sz="2400" kern="100" dirty="0">
                <a:solidFill>
                  <a:schemeClr val="tx2"/>
                </a:solidFill>
                <a:latin typeface="+mj-lt"/>
              </a:rPr>
              <a:t> </a:t>
            </a:r>
            <a:r>
              <a:rPr lang="en-GB" sz="2400" kern="100" dirty="0" err="1">
                <a:solidFill>
                  <a:schemeClr val="tx2"/>
                </a:solidFill>
                <a:latin typeface="+mj-lt"/>
              </a:rPr>
              <a:t>gaan</a:t>
            </a:r>
            <a:r>
              <a:rPr lang="en-GB" sz="2400" kern="100" dirty="0">
                <a:solidFill>
                  <a:schemeClr val="tx2"/>
                </a:solidFill>
                <a:latin typeface="+mj-lt"/>
              </a:rPr>
              <a:t> in elk </a:t>
            </a:r>
            <a:r>
              <a:rPr lang="en-GB" sz="2400" kern="100" dirty="0" err="1">
                <a:solidFill>
                  <a:schemeClr val="tx2"/>
                </a:solidFill>
                <a:latin typeface="+mj-lt"/>
              </a:rPr>
              <a:t>geval</a:t>
            </a:r>
            <a:r>
              <a:rPr lang="en-GB" sz="2400" kern="100" dirty="0">
                <a:solidFill>
                  <a:schemeClr val="tx2"/>
                </a:solidFill>
                <a:latin typeface="+mj-lt"/>
              </a:rPr>
              <a:t>, </a:t>
            </a:r>
            <a:r>
              <a:rPr lang="en-GB" sz="2400" kern="100" dirty="0" err="1">
                <a:solidFill>
                  <a:schemeClr val="tx2"/>
                </a:solidFill>
                <a:latin typeface="+mj-lt"/>
              </a:rPr>
              <a:t>gemaskerd</a:t>
            </a:r>
            <a:r>
              <a:rPr lang="en-GB" sz="2400" kern="100" dirty="0">
                <a:solidFill>
                  <a:schemeClr val="tx2"/>
                </a:solidFill>
                <a:latin typeface="+mj-lt"/>
              </a:rPr>
              <a:t> </a:t>
            </a:r>
            <a:r>
              <a:rPr lang="en-GB" sz="2400" kern="100" dirty="0" err="1">
                <a:solidFill>
                  <a:schemeClr val="tx2"/>
                </a:solidFill>
                <a:latin typeface="+mj-lt"/>
              </a:rPr>
              <a:t>en</a:t>
            </a:r>
            <a:r>
              <a:rPr lang="en-GB" sz="2400" kern="100" dirty="0">
                <a:solidFill>
                  <a:schemeClr val="tx2"/>
                </a:solidFill>
                <a:latin typeface="+mj-lt"/>
              </a:rPr>
              <a:t> </a:t>
            </a:r>
            <a:r>
              <a:rPr lang="en-GB" sz="2400" kern="100" dirty="0" err="1">
                <a:solidFill>
                  <a:schemeClr val="tx2"/>
                </a:solidFill>
                <a:latin typeface="+mj-lt"/>
              </a:rPr>
              <a:t>gereed</a:t>
            </a:r>
            <a:r>
              <a:rPr lang="en-GB" sz="2400" kern="100" dirty="0">
                <a:solidFill>
                  <a:schemeClr val="tx2"/>
                </a:solidFill>
                <a:latin typeface="+mj-lt"/>
              </a:rPr>
              <a:t>.
Jy skep </a:t>
            </a:r>
            <a:r>
              <a:rPr lang="en-GB" sz="2400" kern="100" dirty="0" err="1">
                <a:solidFill>
                  <a:schemeClr val="tx2"/>
                </a:solidFill>
                <a:latin typeface="+mj-lt"/>
              </a:rPr>
              <a:t>jou</a:t>
            </a:r>
            <a:r>
              <a:rPr lang="en-GB" sz="2400" kern="100" dirty="0">
                <a:solidFill>
                  <a:schemeClr val="tx2"/>
                </a:solidFill>
                <a:latin typeface="+mj-lt"/>
              </a:rPr>
              <a:t> </a:t>
            </a:r>
            <a:r>
              <a:rPr lang="en-GB" sz="2400" kern="100" dirty="0" err="1">
                <a:solidFill>
                  <a:schemeClr val="tx2"/>
                </a:solidFill>
                <a:latin typeface="+mj-lt"/>
              </a:rPr>
              <a:t>eie</a:t>
            </a:r>
            <a:r>
              <a:rPr lang="en-GB" sz="2400" kern="100" dirty="0">
                <a:solidFill>
                  <a:schemeClr val="tx2"/>
                </a:solidFill>
                <a:latin typeface="+mj-lt"/>
              </a:rPr>
              <a:t> </a:t>
            </a:r>
            <a:r>
              <a:rPr lang="en-GB" sz="2400" kern="100" dirty="0" err="1">
                <a:solidFill>
                  <a:schemeClr val="tx2"/>
                </a:solidFill>
                <a:latin typeface="+mj-lt"/>
              </a:rPr>
              <a:t>plakkaatveldtog</a:t>
            </a:r>
            <a:r>
              <a:rPr lang="en-GB" sz="2400" kern="100" dirty="0">
                <a:solidFill>
                  <a:schemeClr val="tx2"/>
                </a:solidFill>
                <a:latin typeface="+mj-lt"/>
              </a:rPr>
              <a:t> by die </a:t>
            </a:r>
            <a:r>
              <a:rPr lang="en-GB" sz="2400" kern="100" dirty="0" err="1">
                <a:solidFill>
                  <a:schemeClr val="tx2"/>
                </a:solidFill>
                <a:latin typeface="+mj-lt"/>
              </a:rPr>
              <a:t>skool</a:t>
            </a:r>
            <a:r>
              <a:rPr lang="en-GB" sz="2400" kern="100" dirty="0">
                <a:solidFill>
                  <a:schemeClr val="tx2"/>
                </a:solidFill>
                <a:latin typeface="+mj-lt"/>
              </a:rPr>
              <a:t> om </a:t>
            </a:r>
            <a:r>
              <a:rPr lang="en-GB" sz="2400" kern="100" dirty="0" err="1">
                <a:solidFill>
                  <a:schemeClr val="tx2"/>
                </a:solidFill>
                <a:latin typeface="+mj-lt"/>
              </a:rPr>
              <a:t>leerders</a:t>
            </a:r>
            <a:r>
              <a:rPr lang="en-GB" sz="2400" kern="100" dirty="0">
                <a:solidFill>
                  <a:schemeClr val="tx2"/>
                </a:solidFill>
                <a:latin typeface="+mj-lt"/>
              </a:rPr>
              <a:t> </a:t>
            </a:r>
            <a:r>
              <a:rPr lang="en-GB" sz="2400" kern="100" dirty="0" err="1">
                <a:solidFill>
                  <a:schemeClr val="tx2"/>
                </a:solidFill>
                <a:latin typeface="+mj-lt"/>
              </a:rPr>
              <a:t>te</a:t>
            </a:r>
            <a:r>
              <a:rPr lang="en-GB" sz="2400" kern="100" dirty="0">
                <a:solidFill>
                  <a:schemeClr val="tx2"/>
                </a:solidFill>
                <a:latin typeface="+mj-lt"/>
              </a:rPr>
              <a:t> </a:t>
            </a:r>
            <a:r>
              <a:rPr lang="en-GB" sz="2400" kern="100" dirty="0" err="1">
                <a:solidFill>
                  <a:schemeClr val="tx2"/>
                </a:solidFill>
                <a:latin typeface="+mj-lt"/>
              </a:rPr>
              <a:t>herinner</a:t>
            </a:r>
            <a:r>
              <a:rPr lang="en-GB" sz="2400" kern="100" dirty="0">
                <a:solidFill>
                  <a:schemeClr val="tx2"/>
                </a:solidFill>
                <a:latin typeface="+mj-lt"/>
              </a:rPr>
              <a:t> om </a:t>
            </a:r>
            <a:r>
              <a:rPr lang="en-GB" sz="2400" kern="100" dirty="0" err="1">
                <a:solidFill>
                  <a:schemeClr val="tx2"/>
                </a:solidFill>
                <a:latin typeface="+mj-lt"/>
              </a:rPr>
              <a:t>veilig</a:t>
            </a:r>
            <a:r>
              <a:rPr lang="en-GB" sz="2400" kern="100" dirty="0">
                <a:solidFill>
                  <a:schemeClr val="tx2"/>
                </a:solidFill>
                <a:latin typeface="+mj-lt"/>
              </a:rPr>
              <a:t> </a:t>
            </a:r>
            <a:r>
              <a:rPr lang="en-GB" sz="2400" kern="100" dirty="0" err="1">
                <a:solidFill>
                  <a:schemeClr val="tx2"/>
                </a:solidFill>
                <a:latin typeface="+mj-lt"/>
              </a:rPr>
              <a:t>te</a:t>
            </a:r>
            <a:r>
              <a:rPr lang="en-GB" sz="2400" kern="100" dirty="0">
                <a:solidFill>
                  <a:schemeClr val="tx2"/>
                </a:solidFill>
                <a:latin typeface="+mj-lt"/>
              </a:rPr>
              <a:t> </a:t>
            </a:r>
            <a:r>
              <a:rPr lang="en-GB" sz="2400" kern="100" dirty="0" err="1">
                <a:solidFill>
                  <a:schemeClr val="tx2"/>
                </a:solidFill>
                <a:latin typeface="+mj-lt"/>
              </a:rPr>
              <a:t>bly</a:t>
            </a:r>
            <a:r>
              <a:rPr lang="en-GB" sz="2400" kern="100" dirty="0">
                <a:solidFill>
                  <a:schemeClr val="tx2"/>
                </a:solidFill>
                <a:latin typeface="+mj-lt"/>
              </a:rPr>
              <a:t> </a:t>
            </a:r>
            <a:r>
              <a:rPr lang="en-GB" sz="2400" kern="100" dirty="0" err="1">
                <a:solidFill>
                  <a:schemeClr val="tx2"/>
                </a:solidFill>
                <a:latin typeface="+mj-lt"/>
              </a:rPr>
              <a:t>en</a:t>
            </a:r>
            <a:r>
              <a:rPr lang="en-GB" sz="2400" kern="100" dirty="0">
                <a:solidFill>
                  <a:schemeClr val="tx2"/>
                </a:solidFill>
                <a:latin typeface="+mj-lt"/>
              </a:rPr>
              <a:t> </a:t>
            </a:r>
            <a:r>
              <a:rPr lang="en-GB" sz="2400" kern="100" dirty="0" err="1">
                <a:solidFill>
                  <a:schemeClr val="tx2"/>
                </a:solidFill>
                <a:latin typeface="+mj-lt"/>
              </a:rPr>
              <a:t>hul</a:t>
            </a:r>
            <a:r>
              <a:rPr lang="en-GB" sz="2400" kern="100" dirty="0">
                <a:solidFill>
                  <a:schemeClr val="tx2"/>
                </a:solidFill>
                <a:latin typeface="+mj-lt"/>
              </a:rPr>
              <a:t> </a:t>
            </a:r>
            <a:r>
              <a:rPr lang="en-GB" sz="2400" kern="100" dirty="0" err="1">
                <a:solidFill>
                  <a:schemeClr val="tx2"/>
                </a:solidFill>
                <a:latin typeface="+mj-lt"/>
              </a:rPr>
              <a:t>hande</a:t>
            </a:r>
            <a:r>
              <a:rPr lang="en-GB" sz="2400" kern="100" dirty="0">
                <a:solidFill>
                  <a:schemeClr val="tx2"/>
                </a:solidFill>
                <a:latin typeface="+mj-lt"/>
              </a:rPr>
              <a:t> </a:t>
            </a:r>
            <a:r>
              <a:rPr lang="en-GB" sz="2400" kern="100" dirty="0" err="1">
                <a:solidFill>
                  <a:schemeClr val="tx2"/>
                </a:solidFill>
                <a:latin typeface="+mj-lt"/>
              </a:rPr>
              <a:t>te</a:t>
            </a:r>
            <a:r>
              <a:rPr lang="en-GB" sz="2400" kern="100" dirty="0">
                <a:solidFill>
                  <a:schemeClr val="tx2"/>
                </a:solidFill>
                <a:latin typeface="+mj-lt"/>
              </a:rPr>
              <a:t> was.</a:t>
            </a:r>
            <a:endParaRPr lang="en-US" sz="1800" dirty="0">
              <a:solidFill>
                <a:schemeClr val="tx2"/>
              </a:solidFill>
            </a:endParaRPr>
          </a:p>
        </p:txBody>
      </p:sp>
      <p:sp>
        <p:nvSpPr>
          <p:cNvPr id="16" name="TextBox 15">
            <a:extLst>
              <a:ext uri="{FF2B5EF4-FFF2-40B4-BE49-F238E27FC236}">
                <a16:creationId xmlns:a16="http://schemas.microsoft.com/office/drawing/2014/main" id="{6EEFA09F-83CB-1507-B8D3-52028CF67B4F}"/>
              </a:ext>
            </a:extLst>
          </p:cNvPr>
          <p:cNvSpPr txBox="1"/>
          <p:nvPr/>
        </p:nvSpPr>
        <p:spPr>
          <a:xfrm>
            <a:off x="386862" y="527538"/>
            <a:ext cx="4783015" cy="1468880"/>
          </a:xfrm>
          <a:prstGeom prst="rect">
            <a:avLst/>
          </a:prstGeom>
          <a:noFill/>
        </p:spPr>
        <p:txBody>
          <a:bodyPr wrap="square" rtlCol="0">
            <a:spAutoFit/>
          </a:bodyPr>
          <a:lstStyle/>
          <a:p>
            <a:endParaRPr lang="en-US" dirty="0"/>
          </a:p>
        </p:txBody>
      </p:sp>
      <p:sp>
        <p:nvSpPr>
          <p:cNvPr id="20" name="TextBox 19">
            <a:extLst>
              <a:ext uri="{FF2B5EF4-FFF2-40B4-BE49-F238E27FC236}">
                <a16:creationId xmlns:a16="http://schemas.microsoft.com/office/drawing/2014/main" id="{8E2B8350-CEA4-50A9-226D-6A380312A151}"/>
              </a:ext>
            </a:extLst>
          </p:cNvPr>
          <p:cNvSpPr txBox="1"/>
          <p:nvPr/>
        </p:nvSpPr>
        <p:spPr>
          <a:xfrm>
            <a:off x="495753" y="809254"/>
            <a:ext cx="2310252" cy="2308324"/>
          </a:xfrm>
          <a:prstGeom prst="rect">
            <a:avLst/>
          </a:prstGeom>
          <a:solidFill>
            <a:schemeClr val="accent3">
              <a:lumMod val="20000"/>
              <a:lumOff val="80000"/>
            </a:schemeClr>
          </a:solidFill>
          <a:ln w="38100">
            <a:solidFill>
              <a:schemeClr val="accent3">
                <a:lumMod val="75000"/>
              </a:schemeClr>
            </a:solidFill>
          </a:ln>
        </p:spPr>
        <p:txBody>
          <a:bodyPr wrap="square" rtlCol="0">
            <a:spAutoFit/>
          </a:bodyPr>
          <a:lstStyle/>
          <a:p>
            <a:pPr marL="176213" lvl="1">
              <a:buClr>
                <a:srgbClr val="000000"/>
              </a:buClr>
            </a:pPr>
            <a:r>
              <a:rPr lang="en-GB" sz="2400" b="1" kern="100" dirty="0">
                <a:solidFill>
                  <a:srgbClr val="00B050"/>
                </a:solidFill>
                <a:latin typeface="+mj-lt"/>
              </a:rPr>
              <a:t>Arms op – 
</a:t>
            </a:r>
            <a:r>
              <a:rPr lang="en-GB" sz="2400" b="1" kern="100" dirty="0" err="1">
                <a:solidFill>
                  <a:srgbClr val="00B050"/>
                </a:solidFill>
                <a:latin typeface="+mj-lt"/>
              </a:rPr>
              <a:t>Gesonde</a:t>
            </a:r>
            <a:r>
              <a:rPr lang="en-GB" sz="2400" b="1" kern="100" dirty="0">
                <a:solidFill>
                  <a:srgbClr val="00B050"/>
                </a:solidFill>
                <a:latin typeface="+mj-lt"/>
              </a:rPr>
              <a:t> Sone!</a:t>
            </a:r>
          </a:p>
          <a:p>
            <a:pPr marL="176213" lvl="1">
              <a:buClr>
                <a:srgbClr val="000000"/>
              </a:buClr>
            </a:pPr>
            <a:endParaRPr lang="en-GB" sz="2400" b="1" i="0" u="none" strike="noStrike" kern="100" baseline="0" dirty="0">
              <a:solidFill>
                <a:srgbClr val="FF0000"/>
              </a:solidFill>
              <a:latin typeface="+mj-lt"/>
            </a:endParaRPr>
          </a:p>
          <a:p>
            <a:pPr marL="176213" lvl="1">
              <a:buClr>
                <a:srgbClr val="000000"/>
              </a:buClr>
            </a:pPr>
            <a:r>
              <a:rPr lang="en-GB" sz="2400" b="1" kern="100" dirty="0">
                <a:solidFill>
                  <a:srgbClr val="FF0000"/>
                </a:solidFill>
                <a:latin typeface="+mj-lt"/>
              </a:rPr>
              <a:t>Arms </a:t>
            </a:r>
            <a:r>
              <a:rPr lang="en-GB" sz="2400" b="1" kern="100" dirty="0" err="1">
                <a:solidFill>
                  <a:srgbClr val="FF0000"/>
                </a:solidFill>
                <a:latin typeface="+mj-lt"/>
              </a:rPr>
              <a:t>uit</a:t>
            </a:r>
            <a:r>
              <a:rPr lang="en-GB" sz="2400" b="1" kern="100" dirty="0">
                <a:solidFill>
                  <a:srgbClr val="FF0000"/>
                </a:solidFill>
                <a:latin typeface="+mj-lt"/>
              </a:rPr>
              <a:t> –
</a:t>
            </a:r>
            <a:r>
              <a:rPr lang="en-GB" sz="2400" b="1" kern="100" dirty="0" err="1">
                <a:solidFill>
                  <a:srgbClr val="FF0000"/>
                </a:solidFill>
                <a:latin typeface="+mj-lt"/>
              </a:rPr>
              <a:t>Risiko</a:t>
            </a:r>
            <a:r>
              <a:rPr lang="en-GB" sz="2400" b="1" kern="100" dirty="0">
                <a:solidFill>
                  <a:srgbClr val="FF0000"/>
                </a:solidFill>
                <a:latin typeface="+mj-lt"/>
              </a:rPr>
              <a:t>-Sone!</a:t>
            </a:r>
            <a:endParaRPr lang="en-GB" sz="2400" b="1" i="0" u="none" strike="noStrike" kern="100" baseline="0" dirty="0">
              <a:solidFill>
                <a:srgbClr val="FF0000"/>
              </a:solidFill>
              <a:latin typeface="+mj-lt"/>
            </a:endParaRPr>
          </a:p>
        </p:txBody>
      </p:sp>
      <p:pic>
        <p:nvPicPr>
          <p:cNvPr id="4" name="Picture 3">
            <a:extLst>
              <a:ext uri="{FF2B5EF4-FFF2-40B4-BE49-F238E27FC236}">
                <a16:creationId xmlns:a16="http://schemas.microsoft.com/office/drawing/2014/main" id="{F55996C9-4141-FA7D-DF78-DD31573B00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1456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F878CC-2716-B3D1-C993-EA76D8E5375C}"/>
              </a:ext>
            </a:extLst>
          </p:cNvPr>
          <p:cNvPicPr>
            <a:picLocks noChangeAspect="1"/>
          </p:cNvPicPr>
          <p:nvPr/>
        </p:nvPicPr>
        <p:blipFill>
          <a:blip r:embed="rId3"/>
          <a:srcRect/>
          <a:stretch/>
        </p:blipFill>
        <p:spPr>
          <a:xfrm>
            <a:off x="20" y="10"/>
            <a:ext cx="12191980" cy="6857990"/>
          </a:xfrm>
          <a:prstGeom prst="rect">
            <a:avLst/>
          </a:prstGeom>
        </p:spPr>
      </p:pic>
      <p:sp>
        <p:nvSpPr>
          <p:cNvPr id="10"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C11EC2-5FDD-95DB-8013-D0E4D5F10144}"/>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1600" dirty="0">
                <a:solidFill>
                  <a:srgbClr val="FFFFFF"/>
                </a:solidFill>
              </a:rPr>
              <a:t>Kyk: </a:t>
            </a:r>
            <a:r>
              <a:rPr lang="en-US" sz="1600" i="1" dirty="0">
                <a:solidFill>
                  <a:srgbClr val="FFFFFF"/>
                </a:solidFill>
              </a:rPr>
              <a:t>How Do Vaccines Work? | Quick Learner</a:t>
            </a:r>
            <a:br>
              <a:rPr lang="en-US" sz="1600" dirty="0">
                <a:solidFill>
                  <a:srgbClr val="FFFFFF"/>
                </a:solidFill>
              </a:rPr>
            </a:br>
            <a:r>
              <a:rPr lang="en-US" sz="1600" dirty="0">
                <a:solidFill>
                  <a:srgbClr val="FFFFFF"/>
                </a:solidFill>
                <a:hlinkClick r:id="rId4"/>
              </a:rPr>
              <a:t>https://www.youtube.com/watch?v=_mHo9vGulx8&amp;ab_channel=DukeUniversity</a:t>
            </a:r>
            <a:r>
              <a:rPr lang="en-US" sz="1600" dirty="0">
                <a:solidFill>
                  <a:srgbClr val="FFFFFF"/>
                </a:solidFill>
              </a:rPr>
              <a:t> (2 min 6 </a:t>
            </a:r>
            <a:r>
              <a:rPr lang="en-US" sz="1600" dirty="0" err="1">
                <a:solidFill>
                  <a:srgbClr val="FFFFFF"/>
                </a:solidFill>
              </a:rPr>
              <a:t>sek</a:t>
            </a:r>
            <a:r>
              <a:rPr lang="en-US" sz="1600" dirty="0">
                <a:solidFill>
                  <a:srgbClr val="FFFFFF"/>
                </a:solidFill>
              </a:rPr>
              <a:t>.)</a:t>
            </a:r>
          </a:p>
        </p:txBody>
      </p:sp>
      <p:pic>
        <p:nvPicPr>
          <p:cNvPr id="3" name="Picture 2">
            <a:extLst>
              <a:ext uri="{FF2B5EF4-FFF2-40B4-BE49-F238E27FC236}">
                <a16:creationId xmlns:a16="http://schemas.microsoft.com/office/drawing/2014/main" id="{31D4F420-3DA8-1DED-44F3-143FC57901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6488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thermometer and pills&#10;&#10;AI-generated content may be incorrect.">
            <a:extLst>
              <a:ext uri="{FF2B5EF4-FFF2-40B4-BE49-F238E27FC236}">
                <a16:creationId xmlns:a16="http://schemas.microsoft.com/office/drawing/2014/main" id="{5C7C03DA-34A6-D5C1-0762-F1CD78CB658F}"/>
              </a:ext>
            </a:extLst>
          </p:cNvPr>
          <p:cNvPicPr>
            <a:picLocks noChangeAspect="1"/>
          </p:cNvPicPr>
          <p:nvPr/>
        </p:nvPicPr>
        <p:blipFill>
          <a:blip r:embed="rId3">
            <a:extLst>
              <a:ext uri="{28A0092B-C50C-407E-A947-70E740481C1C}">
                <a14:useLocalDpi xmlns:a14="http://schemas.microsoft.com/office/drawing/2010/main" val="0"/>
              </a:ext>
            </a:extLst>
          </a:blip>
          <a:srcRect l="5817" r="65" b="-1"/>
          <a:stretch/>
        </p:blipFill>
        <p:spPr>
          <a:xfrm>
            <a:off x="1" y="10"/>
            <a:ext cx="9669642" cy="6857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78859B-01D1-EA45-5ACD-13C682EB177C}"/>
              </a:ext>
            </a:extLst>
          </p:cNvPr>
          <p:cNvSpPr>
            <a:spLocks noGrp="1"/>
          </p:cNvSpPr>
          <p:nvPr>
            <p:ph type="title"/>
          </p:nvPr>
        </p:nvSpPr>
        <p:spPr>
          <a:xfrm>
            <a:off x="7531610" y="365125"/>
            <a:ext cx="3822189" cy="1899912"/>
          </a:xfrm>
        </p:spPr>
        <p:txBody>
          <a:bodyPr>
            <a:normAutofit/>
          </a:bodyPr>
          <a:lstStyle/>
          <a:p>
            <a:r>
              <a:rPr lang="nl-NL" sz="3600" b="1" dirty="0"/>
              <a:t>Medikasie vir die behandeling van COVID-19</a:t>
            </a:r>
            <a:endParaRPr lang="en-US" sz="3600" b="1" dirty="0"/>
          </a:p>
        </p:txBody>
      </p:sp>
      <p:sp>
        <p:nvSpPr>
          <p:cNvPr id="3" name="Content Placeholder 2">
            <a:extLst>
              <a:ext uri="{FF2B5EF4-FFF2-40B4-BE49-F238E27FC236}">
                <a16:creationId xmlns:a16="http://schemas.microsoft.com/office/drawing/2014/main" id="{97565A92-98D3-7931-762C-C4AB2428E9DF}"/>
              </a:ext>
            </a:extLst>
          </p:cNvPr>
          <p:cNvSpPr>
            <a:spLocks noGrp="1"/>
          </p:cNvSpPr>
          <p:nvPr>
            <p:ph idx="1"/>
          </p:nvPr>
        </p:nvSpPr>
        <p:spPr>
          <a:xfrm>
            <a:off x="7531610" y="2434201"/>
            <a:ext cx="3822189" cy="3742762"/>
          </a:xfrm>
        </p:spPr>
        <p:txBody>
          <a:bodyPr>
            <a:normAutofit/>
          </a:bodyPr>
          <a:lstStyle/>
          <a:p>
            <a:r>
              <a:rPr lang="en-GB" sz="2400" dirty="0" err="1"/>
              <a:t>Antivirale</a:t>
            </a:r>
            <a:r>
              <a:rPr lang="en-GB" sz="2400" dirty="0"/>
              <a:t> </a:t>
            </a:r>
            <a:r>
              <a:rPr lang="en-GB" sz="2400" dirty="0" err="1"/>
              <a:t>medikasie</a:t>
            </a:r>
            <a:r>
              <a:rPr lang="en-GB" sz="2400" dirty="0"/>
              <a:t>
</a:t>
            </a:r>
            <a:r>
              <a:rPr lang="en-GB" sz="2400" dirty="0" err="1"/>
              <a:t>Teenliggaam</a:t>
            </a:r>
            <a:r>
              <a:rPr lang="en-GB" sz="2400" dirty="0"/>
              <a:t> </a:t>
            </a:r>
            <a:r>
              <a:rPr lang="en-GB" sz="2400" dirty="0" err="1"/>
              <a:t>behandeling</a:t>
            </a:r>
            <a:r>
              <a:rPr lang="en-GB" sz="2400" dirty="0"/>
              <a:t>
Anti-</a:t>
            </a:r>
            <a:r>
              <a:rPr lang="en-GB" sz="2400" dirty="0" err="1"/>
              <a:t>inflammatoriese</a:t>
            </a:r>
            <a:r>
              <a:rPr lang="en-GB" sz="2400" dirty="0"/>
              <a:t> </a:t>
            </a:r>
            <a:r>
              <a:rPr lang="en-GB" sz="2400" dirty="0" err="1"/>
              <a:t>middels</a:t>
            </a:r>
            <a:endParaRPr lang="en-US" sz="2400" dirty="0"/>
          </a:p>
        </p:txBody>
      </p:sp>
      <p:pic>
        <p:nvPicPr>
          <p:cNvPr id="4" name="Picture 3">
            <a:extLst>
              <a:ext uri="{FF2B5EF4-FFF2-40B4-BE49-F238E27FC236}">
                <a16:creationId xmlns:a16="http://schemas.microsoft.com/office/drawing/2014/main" id="{D78A21BC-E8FE-C048-D106-63F65B14FD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155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ouple of people wearing face masks&#10;&#10;AI-generated content may be incorrect.">
            <a:extLst>
              <a:ext uri="{FF2B5EF4-FFF2-40B4-BE49-F238E27FC236}">
                <a16:creationId xmlns:a16="http://schemas.microsoft.com/office/drawing/2014/main" id="{D9C8C53D-2218-E6F7-23EB-00CBD7896E6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928" r="5781"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CB3F46F0-7822-21DB-E70C-F0BEC97EC3C4}"/>
              </a:ext>
            </a:extLst>
          </p:cNvPr>
          <p:cNvSpPr>
            <a:spLocks noGrp="1"/>
          </p:cNvSpPr>
          <p:nvPr>
            <p:ph type="title"/>
          </p:nvPr>
        </p:nvSpPr>
        <p:spPr>
          <a:xfrm>
            <a:off x="661916" y="2852381"/>
            <a:ext cx="3161940" cy="2640247"/>
          </a:xfrm>
        </p:spPr>
        <p:txBody>
          <a:bodyPr vert="horz" lIns="91440" tIns="45720" rIns="91440" bIns="45720" rtlCol="0" anchor="b">
            <a:normAutofit/>
          </a:bodyPr>
          <a:lstStyle/>
          <a:p>
            <a:r>
              <a:rPr lang="nl-NL" sz="3600" dirty="0">
                <a:solidFill>
                  <a:schemeClr val="tx1">
                    <a:lumMod val="85000"/>
                    <a:lumOff val="15000"/>
                  </a:schemeClr>
                </a:solidFill>
              </a:rPr>
              <a:t>Versorging van mense wat herstel van COVID-19</a:t>
            </a:r>
            <a:endParaRPr lang="en-US" sz="3600" dirty="0">
              <a:solidFill>
                <a:schemeClr val="tx1">
                  <a:lumMod val="85000"/>
                  <a:lumOff val="15000"/>
                </a:schemeClr>
              </a:solidFill>
            </a:endParaRPr>
          </a:p>
        </p:txBody>
      </p:sp>
      <p:pic>
        <p:nvPicPr>
          <p:cNvPr id="3" name="Picture 2">
            <a:extLst>
              <a:ext uri="{FF2B5EF4-FFF2-40B4-BE49-F238E27FC236}">
                <a16:creationId xmlns:a16="http://schemas.microsoft.com/office/drawing/2014/main" id="{59E77560-804F-287A-4824-AF7A9ABAC3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1879633"/>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06A973F-09AA-46F9-AC33-446AE5A83016}">
  <ds:schemaRefs>
    <ds:schemaRef ds:uri="http://schemas.microsoft.com/sharepoint/v3/contenttype/forms"/>
  </ds:schemaRefs>
</ds:datastoreItem>
</file>

<file path=customXml/itemProps2.xml><?xml version="1.0" encoding="utf-8"?>
<ds:datastoreItem xmlns:ds="http://schemas.openxmlformats.org/officeDocument/2006/customXml" ds:itemID="{13977392-EEAF-4933-8C5C-EF7CEC877E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00B235-9F3F-4654-AF15-F8B5BFD0A4EE}">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270</TotalTime>
  <Words>2138</Words>
  <Application>Microsoft Office PowerPoint</Application>
  <PresentationFormat>Widescreen</PresentationFormat>
  <Paragraphs>99</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Arial</vt:lpstr>
      <vt:lpstr>Calibri</vt:lpstr>
      <vt:lpstr>Symbol</vt:lpstr>
      <vt:lpstr>Times New Roman</vt:lpstr>
      <vt:lpstr>Office Theme</vt:lpstr>
      <vt:lpstr>PowerPoint Presentation</vt:lpstr>
      <vt:lpstr>Teen die einde van hierdie les behoort jy in staat te wees om:</vt:lpstr>
      <vt:lpstr>PowerPoint Presentation</vt:lpstr>
      <vt:lpstr>Hoe word COVID-19 oorgedra?</vt:lpstr>
      <vt:lpstr>Kyk: How the COVID-19 virus is transmitted https://www.youtube.com/watch?v=oqFn6AHoJZQ  (1 min 38 sek.)</vt:lpstr>
      <vt:lpstr>SPEELTYD!</vt:lpstr>
      <vt:lpstr>Kyk: How Do Vaccines Work? | Quick Learner https://www.youtube.com/watch?v=_mHo9vGulx8&amp;ab_channel=DukeUniversity (2 min 6 sek.)</vt:lpstr>
      <vt:lpstr>Medikasie vir die behandeling van COVID-19</vt:lpstr>
      <vt:lpstr>Versorging van mense wat herstel van COVID-19</vt:lpstr>
      <vt:lpstr>Individuele Aktiwiteite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4</cp:revision>
  <dcterms:created xsi:type="dcterms:W3CDTF">2025-03-28T08:16:28Z</dcterms:created>
  <dcterms:modified xsi:type="dcterms:W3CDTF">2025-06-23T08:02:04Z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