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9"/>
  </p:notesMasterIdLst>
  <p:sldIdLst>
    <p:sldId id="256" r:id="rId2"/>
    <p:sldId id="258" r:id="rId3"/>
    <p:sldId id="264" r:id="rId4"/>
    <p:sldId id="270" r:id="rId5"/>
    <p:sldId id="277" r:id="rId6"/>
    <p:sldId id="268" r:id="rId7"/>
    <p:sldId id="269" r:id="rId8"/>
  </p:sldIdLst>
  <p:sldSz cx="18288000" cy="10287000"/>
  <p:notesSz cx="6858000" cy="9144000"/>
  <p:embeddedFontLst>
    <p:embeddedFont>
      <p:font typeface="Poppins" panose="00000500000000000000" pitchFamily="2" charset="0"/>
      <p:regular r:id="rId10"/>
      <p:bold r:id="rId11"/>
      <p:italic r:id="rId12"/>
      <p:boldItalic r:id="rId13"/>
    </p:embeddedFont>
    <p:embeddedFont>
      <p:font typeface="Poppins Ultra-Bold" panose="020B0604020202020204"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CA73"/>
    <a:srgbClr val="A1D99B"/>
    <a:srgbClr val="FFFFFF"/>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B2BD04-64D1-4864-B5E1-A7FB72151ABE}" v="222" dt="2024-03-06T07:16:19.6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2418" autoAdjust="0"/>
  </p:normalViewPr>
  <p:slideViewPr>
    <p:cSldViewPr>
      <p:cViewPr varScale="1">
        <p:scale>
          <a:sx n="51" d="100"/>
          <a:sy n="51" d="100"/>
        </p:scale>
        <p:origin x="183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1.fntdata"/><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78B2BD04-64D1-4864-B5E1-A7FB72151ABE}"/>
    <pc:docChg chg="undo custSel addSld delSld modSld">
      <pc:chgData name="Hp Unit" userId="86ec350514542ee1" providerId="LiveId" clId="{78B2BD04-64D1-4864-B5E1-A7FB72151ABE}" dt="2024-03-08T12:40:17.281" v="575"/>
      <pc:docMkLst>
        <pc:docMk/>
      </pc:docMkLst>
      <pc:sldChg chg="modSp mod modNotesTx">
        <pc:chgData name="Hp Unit" userId="86ec350514542ee1" providerId="LiveId" clId="{78B2BD04-64D1-4864-B5E1-A7FB72151ABE}" dt="2024-03-08T12:39:00.393" v="569"/>
        <pc:sldMkLst>
          <pc:docMk/>
          <pc:sldMk cId="0" sldId="256"/>
        </pc:sldMkLst>
        <pc:spChg chg="mod">
          <ac:chgData name="Hp Unit" userId="86ec350514542ee1" providerId="LiveId" clId="{78B2BD04-64D1-4864-B5E1-A7FB72151ABE}" dt="2024-03-03T10:56:21.217" v="47" actId="1076"/>
          <ac:spMkLst>
            <pc:docMk/>
            <pc:sldMk cId="0" sldId="256"/>
            <ac:spMk id="18" creationId="{00000000-0000-0000-0000-000000000000}"/>
          </ac:spMkLst>
        </pc:spChg>
        <pc:spChg chg="mod">
          <ac:chgData name="Hp Unit" userId="86ec350514542ee1" providerId="LiveId" clId="{78B2BD04-64D1-4864-B5E1-A7FB72151ABE}" dt="2024-03-03T10:56:31.751" v="48"/>
          <ac:spMkLst>
            <pc:docMk/>
            <pc:sldMk cId="0" sldId="256"/>
            <ac:spMk id="22" creationId="{19976C09-0516-F2EB-844E-7700DB2F73D4}"/>
          </ac:spMkLst>
        </pc:spChg>
        <pc:spChg chg="mod">
          <ac:chgData name="Hp Unit" userId="86ec350514542ee1" providerId="LiveId" clId="{78B2BD04-64D1-4864-B5E1-A7FB72151ABE}" dt="2024-03-03T10:56:50.856" v="51" actId="20577"/>
          <ac:spMkLst>
            <pc:docMk/>
            <pc:sldMk cId="0" sldId="256"/>
            <ac:spMk id="26" creationId="{BEEC9CFB-BF51-7961-2401-41ED4C406DF2}"/>
          </ac:spMkLst>
        </pc:spChg>
      </pc:sldChg>
      <pc:sldChg chg="addSp delSp modSp mod modNotesTx">
        <pc:chgData name="Hp Unit" userId="86ec350514542ee1" providerId="LiveId" clId="{78B2BD04-64D1-4864-B5E1-A7FB72151ABE}" dt="2024-03-08T12:39:08.492" v="570"/>
        <pc:sldMkLst>
          <pc:docMk/>
          <pc:sldMk cId="0" sldId="258"/>
        </pc:sldMkLst>
        <pc:spChg chg="del">
          <ac:chgData name="Hp Unit" userId="86ec350514542ee1" providerId="LiveId" clId="{78B2BD04-64D1-4864-B5E1-A7FB72151ABE}" dt="2024-03-03T10:57:18.478" v="63" actId="478"/>
          <ac:spMkLst>
            <pc:docMk/>
            <pc:sldMk cId="0" sldId="258"/>
            <ac:spMk id="2" creationId="{00000000-0000-0000-0000-000000000000}"/>
          </ac:spMkLst>
        </pc:spChg>
        <pc:spChg chg="add mod">
          <ac:chgData name="Hp Unit" userId="86ec350514542ee1" providerId="LiveId" clId="{78B2BD04-64D1-4864-B5E1-A7FB72151ABE}" dt="2024-03-06T07:04:58.475" v="440" actId="14100"/>
          <ac:spMkLst>
            <pc:docMk/>
            <pc:sldMk cId="0" sldId="258"/>
            <ac:spMk id="3" creationId="{B405EC42-49FE-A0FF-DDF2-B14EDB0BEE19}"/>
          </ac:spMkLst>
        </pc:spChg>
        <pc:spChg chg="add mod">
          <ac:chgData name="Hp Unit" userId="86ec350514542ee1" providerId="LiveId" clId="{78B2BD04-64D1-4864-B5E1-A7FB72151ABE}" dt="2024-03-06T07:38:05.016" v="568" actId="20577"/>
          <ac:spMkLst>
            <pc:docMk/>
            <pc:sldMk cId="0" sldId="258"/>
            <ac:spMk id="4" creationId="{3CC0EDDF-3FBF-BD4B-9A09-94E17234BBA5}"/>
          </ac:spMkLst>
        </pc:spChg>
        <pc:spChg chg="del">
          <ac:chgData name="Hp Unit" userId="86ec350514542ee1" providerId="LiveId" clId="{78B2BD04-64D1-4864-B5E1-A7FB72151ABE}" dt="2024-03-03T10:57:15.717" v="62" actId="478"/>
          <ac:spMkLst>
            <pc:docMk/>
            <pc:sldMk cId="0" sldId="258"/>
            <ac:spMk id="9" creationId="{00000000-0000-0000-0000-000000000000}"/>
          </ac:spMkLst>
        </pc:spChg>
      </pc:sldChg>
      <pc:sldChg chg="addSp delSp modSp mod delAnim modAnim modNotesTx">
        <pc:chgData name="Hp Unit" userId="86ec350514542ee1" providerId="LiveId" clId="{78B2BD04-64D1-4864-B5E1-A7FB72151ABE}" dt="2024-03-08T12:39:34.058" v="571"/>
        <pc:sldMkLst>
          <pc:docMk/>
          <pc:sldMk cId="0" sldId="264"/>
        </pc:sldMkLst>
        <pc:spChg chg="add mod">
          <ac:chgData name="Hp Unit" userId="86ec350514542ee1" providerId="LiveId" clId="{78B2BD04-64D1-4864-B5E1-A7FB72151ABE}" dt="2024-03-06T07:08:42.076" v="482" actId="313"/>
          <ac:spMkLst>
            <pc:docMk/>
            <pc:sldMk cId="0" sldId="264"/>
            <ac:spMk id="2" creationId="{4EB3536E-C856-6BDC-1720-08835CD7BB70}"/>
          </ac:spMkLst>
        </pc:spChg>
        <pc:spChg chg="del mod">
          <ac:chgData name="Hp Unit" userId="86ec350514542ee1" providerId="LiveId" clId="{78B2BD04-64D1-4864-B5E1-A7FB72151ABE}" dt="2024-03-06T07:05:20.853" v="445" actId="478"/>
          <ac:spMkLst>
            <pc:docMk/>
            <pc:sldMk cId="0" sldId="264"/>
            <ac:spMk id="3" creationId="{545D2092-5707-70AD-1696-8B344DBB5228}"/>
          </ac:spMkLst>
        </pc:spChg>
        <pc:spChg chg="del mod">
          <ac:chgData name="Hp Unit" userId="86ec350514542ee1" providerId="LiveId" clId="{78B2BD04-64D1-4864-B5E1-A7FB72151ABE}" dt="2024-03-06T07:05:19.931" v="444" actId="478"/>
          <ac:spMkLst>
            <pc:docMk/>
            <pc:sldMk cId="0" sldId="264"/>
            <ac:spMk id="4" creationId="{E32EB6E6-48D8-86C8-8809-00E03F73FB0F}"/>
          </ac:spMkLst>
        </pc:spChg>
        <pc:spChg chg="del mod">
          <ac:chgData name="Hp Unit" userId="86ec350514542ee1" providerId="LiveId" clId="{78B2BD04-64D1-4864-B5E1-A7FB72151ABE}" dt="2024-03-06T07:05:14.991" v="441" actId="478"/>
          <ac:spMkLst>
            <pc:docMk/>
            <pc:sldMk cId="0" sldId="264"/>
            <ac:spMk id="5" creationId="{3D43EAC5-7AC4-44D9-320C-47D293569242}"/>
          </ac:spMkLst>
        </pc:spChg>
        <pc:spChg chg="add mod">
          <ac:chgData name="Hp Unit" userId="86ec350514542ee1" providerId="LiveId" clId="{78B2BD04-64D1-4864-B5E1-A7FB72151ABE}" dt="2024-03-06T07:09:16.698" v="498" actId="2710"/>
          <ac:spMkLst>
            <pc:docMk/>
            <pc:sldMk cId="0" sldId="264"/>
            <ac:spMk id="6" creationId="{AD9C9AE7-8C8C-8CA4-2F9A-110AAAF1BAB2}"/>
          </ac:spMkLst>
        </pc:spChg>
        <pc:spChg chg="add mod">
          <ac:chgData name="Hp Unit" userId="86ec350514542ee1" providerId="LiveId" clId="{78B2BD04-64D1-4864-B5E1-A7FB72151ABE}" dt="2024-03-06T07:09:57.319" v="514" actId="403"/>
          <ac:spMkLst>
            <pc:docMk/>
            <pc:sldMk cId="0" sldId="264"/>
            <ac:spMk id="7" creationId="{19D15235-B035-80E8-E725-CAA5A35254A3}"/>
          </ac:spMkLst>
        </pc:spChg>
        <pc:spChg chg="add mod">
          <ac:chgData name="Hp Unit" userId="86ec350514542ee1" providerId="LiveId" clId="{78B2BD04-64D1-4864-B5E1-A7FB72151ABE}" dt="2024-03-06T07:10:11.949" v="519" actId="113"/>
          <ac:spMkLst>
            <pc:docMk/>
            <pc:sldMk cId="0" sldId="264"/>
            <ac:spMk id="8" creationId="{0CE90860-92B9-0A73-53A0-C7F8A917E29E}"/>
          </ac:spMkLst>
        </pc:spChg>
        <pc:spChg chg="add mod">
          <ac:chgData name="Hp Unit" userId="86ec350514542ee1" providerId="LiveId" clId="{78B2BD04-64D1-4864-B5E1-A7FB72151ABE}" dt="2024-03-06T07:10:35.581" v="528" actId="20577"/>
          <ac:spMkLst>
            <pc:docMk/>
            <pc:sldMk cId="0" sldId="264"/>
            <ac:spMk id="9" creationId="{655FA437-53F7-F49C-BEA7-E37EBC754398}"/>
          </ac:spMkLst>
        </pc:spChg>
        <pc:spChg chg="mod">
          <ac:chgData name="Hp Unit" userId="86ec350514542ee1" providerId="LiveId" clId="{78B2BD04-64D1-4864-B5E1-A7FB72151ABE}" dt="2024-03-03T10:58:03.245" v="100" actId="20577"/>
          <ac:spMkLst>
            <pc:docMk/>
            <pc:sldMk cId="0" sldId="264"/>
            <ac:spMk id="14" creationId="{00000000-0000-0000-0000-000000000000}"/>
          </ac:spMkLst>
        </pc:spChg>
        <pc:spChg chg="add del">
          <ac:chgData name="Hp Unit" userId="86ec350514542ee1" providerId="LiveId" clId="{78B2BD04-64D1-4864-B5E1-A7FB72151ABE}" dt="2024-03-06T07:05:17.443" v="443" actId="478"/>
          <ac:spMkLst>
            <pc:docMk/>
            <pc:sldMk cId="0" sldId="264"/>
            <ac:spMk id="23" creationId="{62E26DF4-0419-DEC6-9DF1-C7A7A2B9F9EE}"/>
          </ac:spMkLst>
        </pc:spChg>
        <pc:grpChg chg="mod">
          <ac:chgData name="Hp Unit" userId="86ec350514542ee1" providerId="LiveId" clId="{78B2BD04-64D1-4864-B5E1-A7FB72151ABE}" dt="2024-03-03T10:57:57.550" v="88" actId="1076"/>
          <ac:grpSpMkLst>
            <pc:docMk/>
            <pc:sldMk cId="0" sldId="264"/>
            <ac:grpSpMk id="11" creationId="{00000000-0000-0000-0000-000000000000}"/>
          </ac:grpSpMkLst>
        </pc:grpChg>
      </pc:sldChg>
      <pc:sldChg chg="modSp del mod modNotesTx">
        <pc:chgData name="Hp Unit" userId="86ec350514542ee1" providerId="LiveId" clId="{78B2BD04-64D1-4864-B5E1-A7FB72151ABE}" dt="2024-03-06T07:11:03.741" v="529" actId="47"/>
        <pc:sldMkLst>
          <pc:docMk/>
          <pc:sldMk cId="1952759812" sldId="266"/>
        </pc:sldMkLst>
        <pc:spChg chg="mod">
          <ac:chgData name="Hp Unit" userId="86ec350514542ee1" providerId="LiveId" clId="{78B2BD04-64D1-4864-B5E1-A7FB72151ABE}" dt="2024-03-03T11:09:09.899" v="315" actId="20577"/>
          <ac:spMkLst>
            <pc:docMk/>
            <pc:sldMk cId="1952759812" sldId="266"/>
            <ac:spMk id="9" creationId="{D513DDC1-B28B-780B-84BC-9602FEDB29A0}"/>
          </ac:spMkLst>
        </pc:spChg>
        <pc:graphicFrameChg chg="mod">
          <ac:chgData name="Hp Unit" userId="86ec350514542ee1" providerId="LiveId" clId="{78B2BD04-64D1-4864-B5E1-A7FB72151ABE}" dt="2024-03-03T11:08:40.066" v="286" actId="20577"/>
          <ac:graphicFrameMkLst>
            <pc:docMk/>
            <pc:sldMk cId="1952759812" sldId="266"/>
            <ac:graphicFrameMk id="2" creationId="{30E6A202-AEAD-370C-DE55-96CD26962EE2}"/>
          </ac:graphicFrameMkLst>
        </pc:graphicFrameChg>
      </pc:sldChg>
      <pc:sldChg chg="modSp mod modNotesTx">
        <pc:chgData name="Hp Unit" userId="86ec350514542ee1" providerId="LiveId" clId="{78B2BD04-64D1-4864-B5E1-A7FB72151ABE}" dt="2024-03-08T12:40:06.746" v="574"/>
        <pc:sldMkLst>
          <pc:docMk/>
          <pc:sldMk cId="0" sldId="268"/>
        </pc:sldMkLst>
        <pc:spChg chg="mod">
          <ac:chgData name="Hp Unit" userId="86ec350514542ee1" providerId="LiveId" clId="{78B2BD04-64D1-4864-B5E1-A7FB72151ABE}" dt="2024-03-03T11:09:37.816" v="342" actId="1076"/>
          <ac:spMkLst>
            <pc:docMk/>
            <pc:sldMk cId="0" sldId="268"/>
            <ac:spMk id="8" creationId="{00000000-0000-0000-0000-000000000000}"/>
          </ac:spMkLst>
        </pc:spChg>
      </pc:sldChg>
      <pc:sldChg chg="modSp mod modNotesTx">
        <pc:chgData name="Hp Unit" userId="86ec350514542ee1" providerId="LiveId" clId="{78B2BD04-64D1-4864-B5E1-A7FB72151ABE}" dt="2024-03-08T12:40:17.281" v="575"/>
        <pc:sldMkLst>
          <pc:docMk/>
          <pc:sldMk cId="2750575854" sldId="269"/>
        </pc:sldMkLst>
        <pc:spChg chg="mod">
          <ac:chgData name="Hp Unit" userId="86ec350514542ee1" providerId="LiveId" clId="{78B2BD04-64D1-4864-B5E1-A7FB72151ABE}" dt="2024-03-03T11:13:10.726" v="434" actId="20577"/>
          <ac:spMkLst>
            <pc:docMk/>
            <pc:sldMk cId="2750575854" sldId="269"/>
            <ac:spMk id="18" creationId="{CD9724D7-E602-90E6-51C6-771D43BF133F}"/>
          </ac:spMkLst>
        </pc:spChg>
      </pc:sldChg>
      <pc:sldChg chg="modSp add del mod modNotesTx">
        <pc:chgData name="Hp Unit" userId="86ec350514542ee1" providerId="LiveId" clId="{78B2BD04-64D1-4864-B5E1-A7FB72151ABE}" dt="2024-03-08T12:39:41.901" v="572"/>
        <pc:sldMkLst>
          <pc:docMk/>
          <pc:sldMk cId="3178464057" sldId="270"/>
        </pc:sldMkLst>
        <pc:spChg chg="mod">
          <ac:chgData name="Hp Unit" userId="86ec350514542ee1" providerId="LiveId" clId="{78B2BD04-64D1-4864-B5E1-A7FB72151ABE}" dt="2024-03-03T11:01:26.947" v="145" actId="113"/>
          <ac:spMkLst>
            <pc:docMk/>
            <pc:sldMk cId="3178464057" sldId="270"/>
            <ac:spMk id="6" creationId="{4CFE30BB-D1CF-E3E6-4ECF-8049087542F4}"/>
          </ac:spMkLst>
        </pc:spChg>
        <pc:spChg chg="mod">
          <ac:chgData name="Hp Unit" userId="86ec350514542ee1" providerId="LiveId" clId="{78B2BD04-64D1-4864-B5E1-A7FB72151ABE}" dt="2024-03-03T11:01:02.661" v="140" actId="404"/>
          <ac:spMkLst>
            <pc:docMk/>
            <pc:sldMk cId="3178464057" sldId="270"/>
            <ac:spMk id="14" creationId="{F4318FBC-BB02-8027-4E7B-B356EEE700AD}"/>
          </ac:spMkLst>
        </pc:spChg>
      </pc:sldChg>
      <pc:sldChg chg="modSp del mod modNotesTx">
        <pc:chgData name="Hp Unit" userId="86ec350514542ee1" providerId="LiveId" clId="{78B2BD04-64D1-4864-B5E1-A7FB72151ABE}" dt="2024-03-06T07:11:03.741" v="529" actId="47"/>
        <pc:sldMkLst>
          <pc:docMk/>
          <pc:sldMk cId="3895264665" sldId="275"/>
        </pc:sldMkLst>
        <pc:spChg chg="mod">
          <ac:chgData name="Hp Unit" userId="86ec350514542ee1" providerId="LiveId" clId="{78B2BD04-64D1-4864-B5E1-A7FB72151ABE}" dt="2024-03-03T11:02:18.052" v="169" actId="113"/>
          <ac:spMkLst>
            <pc:docMk/>
            <pc:sldMk cId="3895264665" sldId="275"/>
            <ac:spMk id="4" creationId="{38ED9567-FEC3-E0D0-D572-FAD468A5F440}"/>
          </ac:spMkLst>
        </pc:spChg>
        <pc:spChg chg="mod">
          <ac:chgData name="Hp Unit" userId="86ec350514542ee1" providerId="LiveId" clId="{78B2BD04-64D1-4864-B5E1-A7FB72151ABE}" dt="2024-03-03T11:01:58.055" v="166"/>
          <ac:spMkLst>
            <pc:docMk/>
            <pc:sldMk cId="3895264665" sldId="275"/>
            <ac:spMk id="14" creationId="{4021D293-13D8-2643-6313-D107B38F1BE8}"/>
          </ac:spMkLst>
        </pc:spChg>
      </pc:sldChg>
      <pc:sldChg chg="modSp del mod modNotesTx">
        <pc:chgData name="Hp Unit" userId="86ec350514542ee1" providerId="LiveId" clId="{78B2BD04-64D1-4864-B5E1-A7FB72151ABE}" dt="2024-03-06T07:11:03.741" v="529" actId="47"/>
        <pc:sldMkLst>
          <pc:docMk/>
          <pc:sldMk cId="1744608105" sldId="276"/>
        </pc:sldMkLst>
        <pc:spChg chg="mod">
          <ac:chgData name="Hp Unit" userId="86ec350514542ee1" providerId="LiveId" clId="{78B2BD04-64D1-4864-B5E1-A7FB72151ABE}" dt="2024-03-03T11:03:00.391" v="178" actId="113"/>
          <ac:spMkLst>
            <pc:docMk/>
            <pc:sldMk cId="1744608105" sldId="276"/>
            <ac:spMk id="5" creationId="{C7F59436-8EB2-59D1-EFBF-FC9640C81C13}"/>
          </ac:spMkLst>
        </pc:spChg>
        <pc:spChg chg="mod">
          <ac:chgData name="Hp Unit" userId="86ec350514542ee1" providerId="LiveId" clId="{78B2BD04-64D1-4864-B5E1-A7FB72151ABE}" dt="2024-03-03T11:02:36.021" v="173" actId="404"/>
          <ac:spMkLst>
            <pc:docMk/>
            <pc:sldMk cId="1744608105" sldId="276"/>
            <ac:spMk id="14" creationId="{1F2307AF-681A-ECC2-5568-0DE2870E3C8E}"/>
          </ac:spMkLst>
        </pc:spChg>
      </pc:sldChg>
      <pc:sldChg chg="modSp add del mod modAnim modNotesTx">
        <pc:chgData name="Hp Unit" userId="86ec350514542ee1" providerId="LiveId" clId="{78B2BD04-64D1-4864-B5E1-A7FB72151ABE}" dt="2024-03-08T12:39:53.306" v="573"/>
        <pc:sldMkLst>
          <pc:docMk/>
          <pc:sldMk cId="1788936328" sldId="277"/>
        </pc:sldMkLst>
        <pc:spChg chg="mod">
          <ac:chgData name="Hp Unit" userId="86ec350514542ee1" providerId="LiveId" clId="{78B2BD04-64D1-4864-B5E1-A7FB72151ABE}" dt="2024-03-03T11:04:43.209" v="234" actId="14100"/>
          <ac:spMkLst>
            <pc:docMk/>
            <pc:sldMk cId="1788936328" sldId="277"/>
            <ac:spMk id="2" creationId="{0F1F9253-91A4-63CF-AAA2-2E94C45A1D1A}"/>
          </ac:spMkLst>
        </pc:spChg>
        <pc:spChg chg="mod">
          <ac:chgData name="Hp Unit" userId="86ec350514542ee1" providerId="LiveId" clId="{78B2BD04-64D1-4864-B5E1-A7FB72151ABE}" dt="2024-03-03T11:04:28.652" v="229" actId="113"/>
          <ac:spMkLst>
            <pc:docMk/>
            <pc:sldMk cId="1788936328" sldId="277"/>
            <ac:spMk id="3" creationId="{EC4F4702-D837-4A8A-EE0D-6243D109CCB9}"/>
          </ac:spMkLst>
        </pc:spChg>
        <pc:spChg chg="mod">
          <ac:chgData name="Hp Unit" userId="86ec350514542ee1" providerId="LiveId" clId="{78B2BD04-64D1-4864-B5E1-A7FB72151ABE}" dt="2024-03-06T07:12:54.071" v="551" actId="20577"/>
          <ac:spMkLst>
            <pc:docMk/>
            <pc:sldMk cId="1788936328" sldId="277"/>
            <ac:spMk id="14" creationId="{02D96616-A501-7736-27BE-4F78908F8F6B}"/>
          </ac:spMkLst>
        </pc:spChg>
        <pc:graphicFrameChg chg="mod modGraphic">
          <ac:chgData name="Hp Unit" userId="86ec350514542ee1" providerId="LiveId" clId="{78B2BD04-64D1-4864-B5E1-A7FB72151ABE}" dt="2024-03-06T07:16:19.683" v="566" actId="20577"/>
          <ac:graphicFrameMkLst>
            <pc:docMk/>
            <pc:sldMk cId="1788936328" sldId="277"/>
            <ac:graphicFrameMk id="5" creationId="{20AD2EC2-4D2E-394F-1E15-327ABC9AC86B}"/>
          </ac:graphicFrameMkLst>
        </pc:graphicFrameChg>
        <pc:picChg chg="mod">
          <ac:chgData name="Hp Unit" userId="86ec350514542ee1" providerId="LiveId" clId="{78B2BD04-64D1-4864-B5E1-A7FB72151ABE}" dt="2024-03-03T11:04:48.596" v="235" actId="1076"/>
          <ac:picMkLst>
            <pc:docMk/>
            <pc:sldMk cId="1788936328" sldId="277"/>
            <ac:picMk id="9" creationId="{7BD11070-6B8F-8316-8C93-24F93C749BCF}"/>
          </ac:picMkLst>
        </pc:picChg>
      </pc:sldChg>
      <pc:sldChg chg="addSp modSp del mod modAnim modNotesTx">
        <pc:chgData name="Hp Unit" userId="86ec350514542ee1" providerId="LiveId" clId="{78B2BD04-64D1-4864-B5E1-A7FB72151ABE}" dt="2024-03-06T07:11:03.741" v="529" actId="47"/>
        <pc:sldMkLst>
          <pc:docMk/>
          <pc:sldMk cId="2174715640" sldId="279"/>
        </pc:sldMkLst>
        <pc:spChg chg="mod">
          <ac:chgData name="Hp Unit" userId="86ec350514542ee1" providerId="LiveId" clId="{78B2BD04-64D1-4864-B5E1-A7FB72151ABE}" dt="2024-03-03T11:06:12.205" v="250" actId="113"/>
          <ac:spMkLst>
            <pc:docMk/>
            <pc:sldMk cId="2174715640" sldId="279"/>
            <ac:spMk id="2" creationId="{0815AFAB-23AF-025C-055D-351CCE8783E0}"/>
          </ac:spMkLst>
        </pc:spChg>
        <pc:spChg chg="mod">
          <ac:chgData name="Hp Unit" userId="86ec350514542ee1" providerId="LiveId" clId="{78B2BD04-64D1-4864-B5E1-A7FB72151ABE}" dt="2024-03-03T11:05:14.732" v="243" actId="113"/>
          <ac:spMkLst>
            <pc:docMk/>
            <pc:sldMk cId="2174715640" sldId="279"/>
            <ac:spMk id="3" creationId="{5B71382E-7065-5FEB-3E7C-1C365E578916}"/>
          </ac:spMkLst>
        </pc:spChg>
        <pc:spChg chg="add">
          <ac:chgData name="Hp Unit" userId="86ec350514542ee1" providerId="LiveId" clId="{78B2BD04-64D1-4864-B5E1-A7FB72151ABE}" dt="2024-03-03T11:05:43.144" v="244"/>
          <ac:spMkLst>
            <pc:docMk/>
            <pc:sldMk cId="2174715640" sldId="279"/>
            <ac:spMk id="4" creationId="{945CF664-4EED-E011-31E7-D149FFDF87BF}"/>
          </ac:spMkLst>
        </pc:spChg>
        <pc:spChg chg="add">
          <ac:chgData name="Hp Unit" userId="86ec350514542ee1" providerId="LiveId" clId="{78B2BD04-64D1-4864-B5E1-A7FB72151ABE}" dt="2024-03-03T11:05:43.144" v="244"/>
          <ac:spMkLst>
            <pc:docMk/>
            <pc:sldMk cId="2174715640" sldId="279"/>
            <ac:spMk id="6" creationId="{23FC868A-29B5-2103-3F91-3936A0C0A831}"/>
          </ac:spMkLst>
        </pc:spChg>
        <pc:spChg chg="add">
          <ac:chgData name="Hp Unit" userId="86ec350514542ee1" providerId="LiveId" clId="{78B2BD04-64D1-4864-B5E1-A7FB72151ABE}" dt="2024-03-03T11:05:43.144" v="244"/>
          <ac:spMkLst>
            <pc:docMk/>
            <pc:sldMk cId="2174715640" sldId="279"/>
            <ac:spMk id="7" creationId="{AA225CCD-EFAA-9D5E-92B5-3BAA9CCD6270}"/>
          </ac:spMkLst>
        </pc:spChg>
        <pc:spChg chg="mod">
          <ac:chgData name="Hp Unit" userId="86ec350514542ee1" providerId="LiveId" clId="{78B2BD04-64D1-4864-B5E1-A7FB72151ABE}" dt="2024-03-03T11:04:05.215" v="222"/>
          <ac:spMkLst>
            <pc:docMk/>
            <pc:sldMk cId="2174715640" sldId="279"/>
            <ac:spMk id="14" creationId="{27930598-4CD6-D0B2-8DA3-04D96AB4C40D}"/>
          </ac:spMkLst>
        </pc:spChg>
      </pc:sldChg>
      <pc:sldChg chg="modSp del mod modAnim modNotesTx">
        <pc:chgData name="Hp Unit" userId="86ec350514542ee1" providerId="LiveId" clId="{78B2BD04-64D1-4864-B5E1-A7FB72151ABE}" dt="2024-03-06T07:11:03.741" v="529" actId="47"/>
        <pc:sldMkLst>
          <pc:docMk/>
          <pc:sldMk cId="3051416967" sldId="280"/>
        </pc:sldMkLst>
        <pc:spChg chg="mod">
          <ac:chgData name="Hp Unit" userId="86ec350514542ee1" providerId="LiveId" clId="{78B2BD04-64D1-4864-B5E1-A7FB72151ABE}" dt="2024-03-03T11:07:13.778" v="266" actId="113"/>
          <ac:spMkLst>
            <pc:docMk/>
            <pc:sldMk cId="3051416967" sldId="280"/>
            <ac:spMk id="2" creationId="{DF9B8D9E-1BB5-C7C6-F6EE-81347CBD4F30}"/>
          </ac:spMkLst>
        </pc:spChg>
        <pc:spChg chg="mod">
          <ac:chgData name="Hp Unit" userId="86ec350514542ee1" providerId="LiveId" clId="{78B2BD04-64D1-4864-B5E1-A7FB72151ABE}" dt="2024-03-03T11:06:58.952" v="261" actId="1076"/>
          <ac:spMkLst>
            <pc:docMk/>
            <pc:sldMk cId="3051416967" sldId="280"/>
            <ac:spMk id="3" creationId="{95D351F7-E6AC-9BDF-4A0E-11153980F3D2}"/>
          </ac:spMkLst>
        </pc:spChg>
        <pc:spChg chg="mod">
          <ac:chgData name="Hp Unit" userId="86ec350514542ee1" providerId="LiveId" clId="{78B2BD04-64D1-4864-B5E1-A7FB72151ABE}" dt="2024-03-03T11:04:13.831" v="225"/>
          <ac:spMkLst>
            <pc:docMk/>
            <pc:sldMk cId="3051416967" sldId="280"/>
            <ac:spMk id="14" creationId="{74826CA9-3FB9-FE3C-24E5-A0762F392C1D}"/>
          </ac:spMkLst>
        </pc:spChg>
        <pc:spChg chg="mod">
          <ac:chgData name="Hp Unit" userId="86ec350514542ee1" providerId="LiveId" clId="{78B2BD04-64D1-4864-B5E1-A7FB72151ABE}" dt="2024-03-03T11:07:01.253" v="263" actId="1076"/>
          <ac:spMkLst>
            <pc:docMk/>
            <pc:sldMk cId="3051416967" sldId="280"/>
            <ac:spMk id="23" creationId="{E6305396-EB8C-F65A-C5B3-9C942BDE1538}"/>
          </ac:spMkLst>
        </pc:spChg>
        <pc:picChg chg="mod">
          <ac:chgData name="Hp Unit" userId="86ec350514542ee1" providerId="LiveId" clId="{78B2BD04-64D1-4864-B5E1-A7FB72151ABE}" dt="2024-03-03T11:07:04.480" v="264" actId="1076"/>
          <ac:picMkLst>
            <pc:docMk/>
            <pc:sldMk cId="3051416967" sldId="280"/>
            <ac:picMk id="6" creationId="{99A8DE71-C3BC-6A35-C726-7FD05C7668DA}"/>
          </ac:picMkLst>
        </pc:picChg>
      </pc:sldChg>
      <pc:sldChg chg="modSp del mod modNotesTx">
        <pc:chgData name="Hp Unit" userId="86ec350514542ee1" providerId="LiveId" clId="{78B2BD04-64D1-4864-B5E1-A7FB72151ABE}" dt="2024-03-06T07:11:09.148" v="530" actId="47"/>
        <pc:sldMkLst>
          <pc:docMk/>
          <pc:sldMk cId="3667814128" sldId="281"/>
        </pc:sldMkLst>
        <pc:spChg chg="mod">
          <ac:chgData name="Hp Unit" userId="86ec350514542ee1" providerId="LiveId" clId="{78B2BD04-64D1-4864-B5E1-A7FB72151ABE}" dt="2024-03-03T11:10:21.747" v="367" actId="1076"/>
          <ac:spMkLst>
            <pc:docMk/>
            <pc:sldMk cId="3667814128" sldId="281"/>
            <ac:spMk id="9" creationId="{DC24E0F2-BB82-507C-6966-4456A1ACFD5F}"/>
          </ac:spMkLst>
        </pc:spChg>
        <pc:graphicFrameChg chg="mod modGraphic">
          <ac:chgData name="Hp Unit" userId="86ec350514542ee1" providerId="LiveId" clId="{78B2BD04-64D1-4864-B5E1-A7FB72151ABE}" dt="2024-03-03T11:12:51.529" v="415" actId="113"/>
          <ac:graphicFrameMkLst>
            <pc:docMk/>
            <pc:sldMk cId="3667814128" sldId="281"/>
            <ac:graphicFrameMk id="4" creationId="{5E5FB280-2015-AB67-BED3-325EF35AB062}"/>
          </ac:graphicFrameMkLst>
        </pc:graphicFrameChg>
      </pc:sldChg>
    </pc:docChg>
  </pc:docChgLst>
  <pc:docChgLst>
    <pc:chgData name="Hp Unit" userId="86ec350514542ee1" providerId="LiveId" clId="{864225D2-7D54-4CD2-AD68-F226649A2FFD}"/>
    <pc:docChg chg="undo custSel addSld delSld modSld">
      <pc:chgData name="Hp Unit" userId="86ec350514542ee1" providerId="LiveId" clId="{864225D2-7D54-4CD2-AD68-F226649A2FFD}" dt="2024-02-19T17:57:31.340" v="540" actId="47"/>
      <pc:docMkLst>
        <pc:docMk/>
      </pc:docMkLst>
      <pc:sldChg chg="modSp mod">
        <pc:chgData name="Hp Unit" userId="86ec350514542ee1" providerId="LiveId" clId="{864225D2-7D54-4CD2-AD68-F226649A2FFD}" dt="2024-02-19T17:25:46.944" v="43" actId="20577"/>
        <pc:sldMkLst>
          <pc:docMk/>
          <pc:sldMk cId="0" sldId="256"/>
        </pc:sldMkLst>
        <pc:spChg chg="mod">
          <ac:chgData name="Hp Unit" userId="86ec350514542ee1" providerId="LiveId" clId="{864225D2-7D54-4CD2-AD68-F226649A2FFD}" dt="2024-02-19T17:25:46.944" v="43" actId="20577"/>
          <ac:spMkLst>
            <pc:docMk/>
            <pc:sldMk cId="0" sldId="256"/>
            <ac:spMk id="18" creationId="{00000000-0000-0000-0000-000000000000}"/>
          </ac:spMkLst>
        </pc:spChg>
        <pc:spChg chg="mod">
          <ac:chgData name="Hp Unit" userId="86ec350514542ee1" providerId="LiveId" clId="{864225D2-7D54-4CD2-AD68-F226649A2FFD}" dt="2024-02-19T17:25:12.308" v="1" actId="20577"/>
          <ac:spMkLst>
            <pc:docMk/>
            <pc:sldMk cId="0" sldId="256"/>
            <ac:spMk id="26" creationId="{BEEC9CFB-BF51-7961-2401-41ED4C406DF2}"/>
          </ac:spMkLst>
        </pc:spChg>
      </pc:sldChg>
      <pc:sldChg chg="addSp delSp modSp mod">
        <pc:chgData name="Hp Unit" userId="86ec350514542ee1" providerId="LiveId" clId="{864225D2-7D54-4CD2-AD68-F226649A2FFD}" dt="2024-02-19T17:32:48.549" v="63"/>
        <pc:sldMkLst>
          <pc:docMk/>
          <pc:sldMk cId="0" sldId="258"/>
        </pc:sldMkLst>
        <pc:spChg chg="mod">
          <ac:chgData name="Hp Unit" userId="86ec350514542ee1" providerId="LiveId" clId="{864225D2-7D54-4CD2-AD68-F226649A2FFD}" dt="2024-02-19T17:26:01.716" v="45" actId="113"/>
          <ac:spMkLst>
            <pc:docMk/>
            <pc:sldMk cId="0" sldId="258"/>
            <ac:spMk id="2" creationId="{00000000-0000-0000-0000-000000000000}"/>
          </ac:spMkLst>
        </pc:spChg>
        <pc:picChg chg="add mod ord modCrop">
          <ac:chgData name="Hp Unit" userId="86ec350514542ee1" providerId="LiveId" clId="{864225D2-7D54-4CD2-AD68-F226649A2FFD}" dt="2024-02-19T17:32:48.549" v="63"/>
          <ac:picMkLst>
            <pc:docMk/>
            <pc:sldMk cId="0" sldId="258"/>
            <ac:picMk id="4" creationId="{AC6D6D78-336E-4A68-3766-D7F2A5817BFD}"/>
          </ac:picMkLst>
        </pc:picChg>
        <pc:picChg chg="del">
          <ac:chgData name="Hp Unit" userId="86ec350514542ee1" providerId="LiveId" clId="{864225D2-7D54-4CD2-AD68-F226649A2FFD}" dt="2024-02-19T17:27:36.101" v="46" actId="478"/>
          <ac:picMkLst>
            <pc:docMk/>
            <pc:sldMk cId="0" sldId="258"/>
            <ac:picMk id="17" creationId="{53928B63-2045-B251-3D2E-BFD76A622BCA}"/>
          </ac:picMkLst>
        </pc:picChg>
      </pc:sldChg>
      <pc:sldChg chg="del">
        <pc:chgData name="Hp Unit" userId="86ec350514542ee1" providerId="LiveId" clId="{864225D2-7D54-4CD2-AD68-F226649A2FFD}" dt="2024-02-19T17:50:03.418" v="351" actId="47"/>
        <pc:sldMkLst>
          <pc:docMk/>
          <pc:sldMk cId="0" sldId="259"/>
        </pc:sldMkLst>
      </pc:sldChg>
      <pc:sldChg chg="del">
        <pc:chgData name="Hp Unit" userId="86ec350514542ee1" providerId="LiveId" clId="{864225D2-7D54-4CD2-AD68-F226649A2FFD}" dt="2024-02-19T17:50:05.507" v="352" actId="47"/>
        <pc:sldMkLst>
          <pc:docMk/>
          <pc:sldMk cId="0" sldId="261"/>
        </pc:sldMkLst>
      </pc:sldChg>
      <pc:sldChg chg="addSp delSp modSp mod delAnim">
        <pc:chgData name="Hp Unit" userId="86ec350514542ee1" providerId="LiveId" clId="{864225D2-7D54-4CD2-AD68-F226649A2FFD}" dt="2024-02-19T17:36:21.385" v="136" actId="1076"/>
        <pc:sldMkLst>
          <pc:docMk/>
          <pc:sldMk cId="0" sldId="264"/>
        </pc:sldMkLst>
        <pc:spChg chg="mod">
          <ac:chgData name="Hp Unit" userId="86ec350514542ee1" providerId="LiveId" clId="{864225D2-7D54-4CD2-AD68-F226649A2FFD}" dt="2024-02-19T17:33:57.951" v="102" actId="20577"/>
          <ac:spMkLst>
            <pc:docMk/>
            <pc:sldMk cId="0" sldId="264"/>
            <ac:spMk id="14" creationId="{00000000-0000-0000-0000-000000000000}"/>
          </ac:spMkLst>
        </pc:spChg>
        <pc:spChg chg="del">
          <ac:chgData name="Hp Unit" userId="86ec350514542ee1" providerId="LiveId" clId="{864225D2-7D54-4CD2-AD68-F226649A2FFD}" dt="2024-02-19T17:34:00.645" v="103" actId="478"/>
          <ac:spMkLst>
            <pc:docMk/>
            <pc:sldMk cId="0" sldId="264"/>
            <ac:spMk id="17" creationId="{59092B6D-FB1B-5FC2-1965-A1F8D394030D}"/>
          </ac:spMkLst>
        </pc:spChg>
        <pc:spChg chg="del">
          <ac:chgData name="Hp Unit" userId="86ec350514542ee1" providerId="LiveId" clId="{864225D2-7D54-4CD2-AD68-F226649A2FFD}" dt="2024-02-19T17:33:47.134" v="73" actId="478"/>
          <ac:spMkLst>
            <pc:docMk/>
            <pc:sldMk cId="0" sldId="264"/>
            <ac:spMk id="18" creationId="{EBEBDE1D-BB2D-F0BD-44EB-103E53A592C0}"/>
          </ac:spMkLst>
        </pc:spChg>
        <pc:spChg chg="del">
          <ac:chgData name="Hp Unit" userId="86ec350514542ee1" providerId="LiveId" clId="{864225D2-7D54-4CD2-AD68-F226649A2FFD}" dt="2024-02-19T17:34:08.779" v="105" actId="478"/>
          <ac:spMkLst>
            <pc:docMk/>
            <pc:sldMk cId="0" sldId="264"/>
            <ac:spMk id="19" creationId="{59032235-072A-4D8B-55A1-586B48FE9739}"/>
          </ac:spMkLst>
        </pc:spChg>
        <pc:spChg chg="del">
          <ac:chgData name="Hp Unit" userId="86ec350514542ee1" providerId="LiveId" clId="{864225D2-7D54-4CD2-AD68-F226649A2FFD}" dt="2024-02-19T17:34:10.593" v="106" actId="478"/>
          <ac:spMkLst>
            <pc:docMk/>
            <pc:sldMk cId="0" sldId="264"/>
            <ac:spMk id="20" creationId="{3ECD65EA-9F69-5D85-F112-68EC29AC656E}"/>
          </ac:spMkLst>
        </pc:spChg>
        <pc:spChg chg="del">
          <ac:chgData name="Hp Unit" userId="86ec350514542ee1" providerId="LiveId" clId="{864225D2-7D54-4CD2-AD68-F226649A2FFD}" dt="2024-02-19T17:34:02.882" v="104" actId="478"/>
          <ac:spMkLst>
            <pc:docMk/>
            <pc:sldMk cId="0" sldId="264"/>
            <ac:spMk id="21" creationId="{97580CCC-C9DB-DA4C-DD18-FFF7D0CB9A4E}"/>
          </ac:spMkLst>
        </pc:spChg>
        <pc:spChg chg="del">
          <ac:chgData name="Hp Unit" userId="86ec350514542ee1" providerId="LiveId" clId="{864225D2-7D54-4CD2-AD68-F226649A2FFD}" dt="2024-02-19T17:34:12.838" v="107" actId="478"/>
          <ac:spMkLst>
            <pc:docMk/>
            <pc:sldMk cId="0" sldId="264"/>
            <ac:spMk id="22" creationId="{9588E332-6C34-CC1B-A3DD-E4E22C875D41}"/>
          </ac:spMkLst>
        </pc:spChg>
        <pc:graphicFrameChg chg="add mod modGraphic">
          <ac:chgData name="Hp Unit" userId="86ec350514542ee1" providerId="LiveId" clId="{864225D2-7D54-4CD2-AD68-F226649A2FFD}" dt="2024-02-19T17:36:21.385" v="136" actId="1076"/>
          <ac:graphicFrameMkLst>
            <pc:docMk/>
            <pc:sldMk cId="0" sldId="264"/>
            <ac:graphicFrameMk id="2" creationId="{81C64CAF-5C26-CD2C-EDB4-241C9016A5F1}"/>
          </ac:graphicFrameMkLst>
        </pc:graphicFrameChg>
        <pc:graphicFrameChg chg="del">
          <ac:chgData name="Hp Unit" userId="86ec350514542ee1" providerId="LiveId" clId="{864225D2-7D54-4CD2-AD68-F226649A2FFD}" dt="2024-02-19T17:33:45.517" v="72" actId="478"/>
          <ac:graphicFrameMkLst>
            <pc:docMk/>
            <pc:sldMk cId="0" sldId="264"/>
            <ac:graphicFrameMk id="16" creationId="{F9317955-A1F9-4220-D826-D0B6613E970B}"/>
          </ac:graphicFrameMkLst>
        </pc:graphicFrameChg>
      </pc:sldChg>
      <pc:sldChg chg="addSp delSp modSp mod">
        <pc:chgData name="Hp Unit" userId="86ec350514542ee1" providerId="LiveId" clId="{864225D2-7D54-4CD2-AD68-F226649A2FFD}" dt="2024-02-19T17:49:32.086" v="350" actId="1076"/>
        <pc:sldMkLst>
          <pc:docMk/>
          <pc:sldMk cId="1952759812" sldId="266"/>
        </pc:sldMkLst>
        <pc:spChg chg="mod">
          <ac:chgData name="Hp Unit" userId="86ec350514542ee1" providerId="LiveId" clId="{864225D2-7D54-4CD2-AD68-F226649A2FFD}" dt="2024-02-19T17:48:17.098" v="332" actId="1076"/>
          <ac:spMkLst>
            <pc:docMk/>
            <pc:sldMk cId="1952759812" sldId="266"/>
            <ac:spMk id="8" creationId="{985123F0-215A-12D1-500B-BA03D6D80042}"/>
          </ac:spMkLst>
        </pc:spChg>
        <pc:spChg chg="mod">
          <ac:chgData name="Hp Unit" userId="86ec350514542ee1" providerId="LiveId" clId="{864225D2-7D54-4CD2-AD68-F226649A2FFD}" dt="2024-02-19T17:40:06.568" v="223" actId="403"/>
          <ac:spMkLst>
            <pc:docMk/>
            <pc:sldMk cId="1952759812" sldId="266"/>
            <ac:spMk id="9" creationId="{D513DDC1-B28B-780B-84BC-9602FEDB29A0}"/>
          </ac:spMkLst>
        </pc:spChg>
        <pc:spChg chg="add mod">
          <ac:chgData name="Hp Unit" userId="86ec350514542ee1" providerId="LiveId" clId="{864225D2-7D54-4CD2-AD68-F226649A2FFD}" dt="2024-02-19T17:48:36.112" v="337" actId="1076"/>
          <ac:spMkLst>
            <pc:docMk/>
            <pc:sldMk cId="1952759812" sldId="266"/>
            <ac:spMk id="15" creationId="{BDBD4133-097A-5332-0B8A-483C411EEAE9}"/>
          </ac:spMkLst>
        </pc:spChg>
        <pc:spChg chg="add mod">
          <ac:chgData name="Hp Unit" userId="86ec350514542ee1" providerId="LiveId" clId="{864225D2-7D54-4CD2-AD68-F226649A2FFD}" dt="2024-02-19T17:48:27.370" v="334" actId="1076"/>
          <ac:spMkLst>
            <pc:docMk/>
            <pc:sldMk cId="1952759812" sldId="266"/>
            <ac:spMk id="16" creationId="{B7BDBAE6-C56B-7CAE-E441-C300AB683F5B}"/>
          </ac:spMkLst>
        </pc:spChg>
        <pc:spChg chg="add mod">
          <ac:chgData name="Hp Unit" userId="86ec350514542ee1" providerId="LiveId" clId="{864225D2-7D54-4CD2-AD68-F226649A2FFD}" dt="2024-02-19T17:48:40.842" v="338" actId="1076"/>
          <ac:spMkLst>
            <pc:docMk/>
            <pc:sldMk cId="1952759812" sldId="266"/>
            <ac:spMk id="17" creationId="{9E19531D-1F9B-A444-2DA7-32635F38939F}"/>
          </ac:spMkLst>
        </pc:spChg>
        <pc:spChg chg="add mod">
          <ac:chgData name="Hp Unit" userId="86ec350514542ee1" providerId="LiveId" clId="{864225D2-7D54-4CD2-AD68-F226649A2FFD}" dt="2024-02-19T17:49:32.086" v="350" actId="1076"/>
          <ac:spMkLst>
            <pc:docMk/>
            <pc:sldMk cId="1952759812" sldId="266"/>
            <ac:spMk id="18" creationId="{05EA4FDA-8FA6-18C4-6046-C303E66BB86B}"/>
          </ac:spMkLst>
        </pc:spChg>
        <pc:picChg chg="add mod modCrop">
          <ac:chgData name="Hp Unit" userId="86ec350514542ee1" providerId="LiveId" clId="{864225D2-7D54-4CD2-AD68-F226649A2FFD}" dt="2024-02-19T17:47:44.309" v="326" actId="1076"/>
          <ac:picMkLst>
            <pc:docMk/>
            <pc:sldMk cId="1952759812" sldId="266"/>
            <ac:picMk id="3" creationId="{0BB1D253-CC9F-454D-81B8-21356431313A}"/>
          </ac:picMkLst>
        </pc:picChg>
        <pc:picChg chg="del">
          <ac:chgData name="Hp Unit" userId="86ec350514542ee1" providerId="LiveId" clId="{864225D2-7D54-4CD2-AD68-F226649A2FFD}" dt="2024-02-19T17:40:07.747" v="224" actId="478"/>
          <ac:picMkLst>
            <pc:docMk/>
            <pc:sldMk cId="1952759812" sldId="266"/>
            <ac:picMk id="4" creationId="{BFA34869-7681-828F-0ED9-174799107DBA}"/>
          </ac:picMkLst>
        </pc:picChg>
        <pc:picChg chg="add mod modCrop">
          <ac:chgData name="Hp Unit" userId="86ec350514542ee1" providerId="LiveId" clId="{864225D2-7D54-4CD2-AD68-F226649A2FFD}" dt="2024-02-19T17:47:40.783" v="325" actId="1076"/>
          <ac:picMkLst>
            <pc:docMk/>
            <pc:sldMk cId="1952759812" sldId="266"/>
            <ac:picMk id="12" creationId="{AB6F6B41-78E9-80B6-C62F-E68ACA925424}"/>
          </ac:picMkLst>
        </pc:picChg>
        <pc:picChg chg="add mod modCrop">
          <ac:chgData name="Hp Unit" userId="86ec350514542ee1" providerId="LiveId" clId="{864225D2-7D54-4CD2-AD68-F226649A2FFD}" dt="2024-02-19T17:48:42.745" v="339" actId="1076"/>
          <ac:picMkLst>
            <pc:docMk/>
            <pc:sldMk cId="1952759812" sldId="266"/>
            <ac:picMk id="14" creationId="{7D9B509A-68F6-3374-8215-77164AA4244F}"/>
          </ac:picMkLst>
        </pc:picChg>
        <pc:picChg chg="del">
          <ac:chgData name="Hp Unit" userId="86ec350514542ee1" providerId="LiveId" clId="{864225D2-7D54-4CD2-AD68-F226649A2FFD}" dt="2024-02-19T17:40:09.329" v="225" actId="478"/>
          <ac:picMkLst>
            <pc:docMk/>
            <pc:sldMk cId="1952759812" sldId="266"/>
            <ac:picMk id="1026" creationId="{B7300CBD-3E77-E118-66A7-E6BB0433BF57}"/>
          </ac:picMkLst>
        </pc:picChg>
      </pc:sldChg>
      <pc:sldChg chg="addSp delSp modSp mod">
        <pc:chgData name="Hp Unit" userId="86ec350514542ee1" providerId="LiveId" clId="{864225D2-7D54-4CD2-AD68-F226649A2FFD}" dt="2024-02-19T17:53:17.844" v="438" actId="1076"/>
        <pc:sldMkLst>
          <pc:docMk/>
          <pc:sldMk cId="3479691674" sldId="267"/>
        </pc:sldMkLst>
        <pc:spChg chg="mod">
          <ac:chgData name="Hp Unit" userId="86ec350514542ee1" providerId="LiveId" clId="{864225D2-7D54-4CD2-AD68-F226649A2FFD}" dt="2024-02-19T17:52:34.027" v="426" actId="20577"/>
          <ac:spMkLst>
            <pc:docMk/>
            <pc:sldMk cId="3479691674" sldId="267"/>
            <ac:spMk id="27" creationId="{F2DAB420-781D-9B11-9307-766CD6D0C4EE}"/>
          </ac:spMkLst>
        </pc:spChg>
        <pc:graphicFrameChg chg="del modGraphic">
          <ac:chgData name="Hp Unit" userId="86ec350514542ee1" providerId="LiveId" clId="{864225D2-7D54-4CD2-AD68-F226649A2FFD}" dt="2024-02-19T17:50:31.451" v="384" actId="478"/>
          <ac:graphicFrameMkLst>
            <pc:docMk/>
            <pc:sldMk cId="3479691674" sldId="267"/>
            <ac:graphicFrameMk id="2" creationId="{D9A65EFB-E471-C27C-F783-C7C3008318F0}"/>
          </ac:graphicFrameMkLst>
        </pc:graphicFrameChg>
        <pc:picChg chg="add del mod">
          <ac:chgData name="Hp Unit" userId="86ec350514542ee1" providerId="LiveId" clId="{864225D2-7D54-4CD2-AD68-F226649A2FFD}" dt="2024-02-19T17:52:57.685" v="433" actId="478"/>
          <ac:picMkLst>
            <pc:docMk/>
            <pc:sldMk cId="3479691674" sldId="267"/>
            <ac:picMk id="9" creationId="{78096302-833E-D327-0A24-42CED2D074F9}"/>
          </ac:picMkLst>
        </pc:picChg>
        <pc:picChg chg="add del mod">
          <ac:chgData name="Hp Unit" userId="86ec350514542ee1" providerId="LiveId" clId="{864225D2-7D54-4CD2-AD68-F226649A2FFD}" dt="2024-02-19T17:52:59.204" v="434" actId="478"/>
          <ac:picMkLst>
            <pc:docMk/>
            <pc:sldMk cId="3479691674" sldId="267"/>
            <ac:picMk id="11" creationId="{14C9DEF6-E7F9-EA6E-C60F-264D0521810C}"/>
          </ac:picMkLst>
        </pc:picChg>
        <pc:picChg chg="add mod">
          <ac:chgData name="Hp Unit" userId="86ec350514542ee1" providerId="LiveId" clId="{864225D2-7D54-4CD2-AD68-F226649A2FFD}" dt="2024-02-19T17:53:17.844" v="438" actId="1076"/>
          <ac:picMkLst>
            <pc:docMk/>
            <pc:sldMk cId="3479691674" sldId="267"/>
            <ac:picMk id="13" creationId="{77F0F1CF-8E1C-9BAA-E2E3-9BA7ECFDDF03}"/>
          </ac:picMkLst>
        </pc:picChg>
        <pc:picChg chg="add del mod">
          <ac:chgData name="Hp Unit" userId="86ec350514542ee1" providerId="LiveId" clId="{864225D2-7D54-4CD2-AD68-F226649A2FFD}" dt="2024-02-19T17:52:54.398" v="431" actId="478"/>
          <ac:picMkLst>
            <pc:docMk/>
            <pc:sldMk cId="3479691674" sldId="267"/>
            <ac:picMk id="15" creationId="{CDA92FA4-3277-5A30-2734-1062D7BD1510}"/>
          </ac:picMkLst>
        </pc:picChg>
        <pc:picChg chg="add del mod">
          <ac:chgData name="Hp Unit" userId="86ec350514542ee1" providerId="LiveId" clId="{864225D2-7D54-4CD2-AD68-F226649A2FFD}" dt="2024-02-19T17:52:55.965" v="432" actId="478"/>
          <ac:picMkLst>
            <pc:docMk/>
            <pc:sldMk cId="3479691674" sldId="267"/>
            <ac:picMk id="18" creationId="{22348BBA-F724-7002-74AD-1B898E8779C6}"/>
          </ac:picMkLst>
        </pc:picChg>
      </pc:sldChg>
      <pc:sldChg chg="delSp del mod">
        <pc:chgData name="Hp Unit" userId="86ec350514542ee1" providerId="LiveId" clId="{864225D2-7D54-4CD2-AD68-F226649A2FFD}" dt="2024-02-19T17:57:31.340" v="540" actId="47"/>
        <pc:sldMkLst>
          <pc:docMk/>
          <pc:sldMk cId="0" sldId="268"/>
        </pc:sldMkLst>
        <pc:picChg chg="del">
          <ac:chgData name="Hp Unit" userId="86ec350514542ee1" providerId="LiveId" clId="{864225D2-7D54-4CD2-AD68-F226649A2FFD}" dt="2024-02-19T17:57:29.068" v="539" actId="478"/>
          <ac:picMkLst>
            <pc:docMk/>
            <pc:sldMk cId="0" sldId="268"/>
            <ac:picMk id="11" creationId="{10F498FD-9EDB-E046-4B40-0E91AAEDA5FD}"/>
          </ac:picMkLst>
        </pc:picChg>
      </pc:sldChg>
      <pc:sldChg chg="addSp delSp modSp add mod">
        <pc:chgData name="Hp Unit" userId="86ec350514542ee1" providerId="LiveId" clId="{864225D2-7D54-4CD2-AD68-F226649A2FFD}" dt="2024-02-19T17:38:55.344" v="194" actId="207"/>
        <pc:sldMkLst>
          <pc:docMk/>
          <pc:sldMk cId="3178464057" sldId="270"/>
        </pc:sldMkLst>
        <pc:spChg chg="mod">
          <ac:chgData name="Hp Unit" userId="86ec350514542ee1" providerId="LiveId" clId="{864225D2-7D54-4CD2-AD68-F226649A2FFD}" dt="2024-02-19T17:36:44.432" v="166" actId="20577"/>
          <ac:spMkLst>
            <pc:docMk/>
            <pc:sldMk cId="3178464057" sldId="270"/>
            <ac:spMk id="14" creationId="{F4318FBC-BB02-8027-4E7B-B356EEE700AD}"/>
          </ac:spMkLst>
        </pc:spChg>
        <pc:graphicFrameChg chg="del">
          <ac:chgData name="Hp Unit" userId="86ec350514542ee1" providerId="LiveId" clId="{864225D2-7D54-4CD2-AD68-F226649A2FFD}" dt="2024-02-19T17:36:48.572" v="167" actId="478"/>
          <ac:graphicFrameMkLst>
            <pc:docMk/>
            <pc:sldMk cId="3178464057" sldId="270"/>
            <ac:graphicFrameMk id="2" creationId="{FC15C05A-E9AB-426B-8CEF-88B9C8947C7E}"/>
          </ac:graphicFrameMkLst>
        </pc:graphicFrameChg>
        <pc:graphicFrameChg chg="add mod modGraphic">
          <ac:chgData name="Hp Unit" userId="86ec350514542ee1" providerId="LiveId" clId="{864225D2-7D54-4CD2-AD68-F226649A2FFD}" dt="2024-02-19T17:38:55.344" v="194" actId="207"/>
          <ac:graphicFrameMkLst>
            <pc:docMk/>
            <pc:sldMk cId="3178464057" sldId="270"/>
            <ac:graphicFrameMk id="3" creationId="{7BD209B5-CACB-7FE5-5F45-BFCA24507635}"/>
          </ac:graphicFrameMkLst>
        </pc:graphicFrameChg>
      </pc:sldChg>
      <pc:sldChg chg="delSp modSp add mod">
        <pc:chgData name="Hp Unit" userId="86ec350514542ee1" providerId="LiveId" clId="{864225D2-7D54-4CD2-AD68-F226649A2FFD}" dt="2024-02-19T17:53:56.886" v="459" actId="20577"/>
        <pc:sldMkLst>
          <pc:docMk/>
          <pc:sldMk cId="820893326" sldId="271"/>
        </pc:sldMkLst>
        <pc:spChg chg="mod">
          <ac:chgData name="Hp Unit" userId="86ec350514542ee1" providerId="LiveId" clId="{864225D2-7D54-4CD2-AD68-F226649A2FFD}" dt="2024-02-19T17:53:56.886" v="459" actId="20577"/>
          <ac:spMkLst>
            <pc:docMk/>
            <pc:sldMk cId="820893326" sldId="271"/>
            <ac:spMk id="27" creationId="{1FE3D1C8-72EC-6A37-896C-568BD0636EB0}"/>
          </ac:spMkLst>
        </pc:spChg>
        <pc:picChg chg="del">
          <ac:chgData name="Hp Unit" userId="86ec350514542ee1" providerId="LiveId" clId="{864225D2-7D54-4CD2-AD68-F226649A2FFD}" dt="2024-02-19T17:53:24.512" v="440" actId="478"/>
          <ac:picMkLst>
            <pc:docMk/>
            <pc:sldMk cId="820893326" sldId="271"/>
            <ac:picMk id="9" creationId="{53D92662-96F2-F340-405B-A5A40636271E}"/>
          </ac:picMkLst>
        </pc:picChg>
        <pc:picChg chg="del">
          <ac:chgData name="Hp Unit" userId="86ec350514542ee1" providerId="LiveId" clId="{864225D2-7D54-4CD2-AD68-F226649A2FFD}" dt="2024-02-19T17:53:27.764" v="442" actId="478"/>
          <ac:picMkLst>
            <pc:docMk/>
            <pc:sldMk cId="820893326" sldId="271"/>
            <ac:picMk id="11" creationId="{51FB9A25-D333-B546-31C6-F3C88840FE44}"/>
          </ac:picMkLst>
        </pc:picChg>
        <pc:picChg chg="del">
          <ac:chgData name="Hp Unit" userId="86ec350514542ee1" providerId="LiveId" clId="{864225D2-7D54-4CD2-AD68-F226649A2FFD}" dt="2024-02-19T17:53:23.280" v="439" actId="478"/>
          <ac:picMkLst>
            <pc:docMk/>
            <pc:sldMk cId="820893326" sldId="271"/>
            <ac:picMk id="13" creationId="{E4604107-9A5C-1C4F-8A1D-19D1E7CB899E}"/>
          </ac:picMkLst>
        </pc:picChg>
        <pc:picChg chg="mod modCrop">
          <ac:chgData name="Hp Unit" userId="86ec350514542ee1" providerId="LiveId" clId="{864225D2-7D54-4CD2-AD68-F226649A2FFD}" dt="2024-02-19T17:53:50.822" v="445" actId="732"/>
          <ac:picMkLst>
            <pc:docMk/>
            <pc:sldMk cId="820893326" sldId="271"/>
            <ac:picMk id="15" creationId="{BAB071DD-4266-E18F-B0CD-62C615F48B4E}"/>
          </ac:picMkLst>
        </pc:picChg>
        <pc:picChg chg="del">
          <ac:chgData name="Hp Unit" userId="86ec350514542ee1" providerId="LiveId" clId="{864225D2-7D54-4CD2-AD68-F226649A2FFD}" dt="2024-02-19T17:53:25.891" v="441" actId="478"/>
          <ac:picMkLst>
            <pc:docMk/>
            <pc:sldMk cId="820893326" sldId="271"/>
            <ac:picMk id="18" creationId="{6297EEC0-7CEE-192F-A5BD-B96F337028FE}"/>
          </ac:picMkLst>
        </pc:picChg>
      </pc:sldChg>
      <pc:sldChg chg="delSp modSp add mod">
        <pc:chgData name="Hp Unit" userId="86ec350514542ee1" providerId="LiveId" clId="{864225D2-7D54-4CD2-AD68-F226649A2FFD}" dt="2024-02-19T17:54:23.137" v="477" actId="1076"/>
        <pc:sldMkLst>
          <pc:docMk/>
          <pc:sldMk cId="1760735925" sldId="272"/>
        </pc:sldMkLst>
        <pc:spChg chg="mod">
          <ac:chgData name="Hp Unit" userId="86ec350514542ee1" providerId="LiveId" clId="{864225D2-7D54-4CD2-AD68-F226649A2FFD}" dt="2024-02-19T17:54:10.424" v="475" actId="20577"/>
          <ac:spMkLst>
            <pc:docMk/>
            <pc:sldMk cId="1760735925" sldId="272"/>
            <ac:spMk id="27" creationId="{DAC808AC-6897-5664-3A6D-A646013A7EAE}"/>
          </ac:spMkLst>
        </pc:spChg>
        <pc:picChg chg="del">
          <ac:chgData name="Hp Unit" userId="86ec350514542ee1" providerId="LiveId" clId="{864225D2-7D54-4CD2-AD68-F226649A2FFD}" dt="2024-02-19T17:54:03.071" v="462" actId="478"/>
          <ac:picMkLst>
            <pc:docMk/>
            <pc:sldMk cId="1760735925" sldId="272"/>
            <ac:picMk id="9" creationId="{5BE968C9-C8B5-255B-C4D4-5FF144814E04}"/>
          </ac:picMkLst>
        </pc:picChg>
        <pc:picChg chg="del">
          <ac:chgData name="Hp Unit" userId="86ec350514542ee1" providerId="LiveId" clId="{864225D2-7D54-4CD2-AD68-F226649A2FFD}" dt="2024-02-19T17:54:04.397" v="463" actId="478"/>
          <ac:picMkLst>
            <pc:docMk/>
            <pc:sldMk cId="1760735925" sldId="272"/>
            <ac:picMk id="11" creationId="{986949B2-C104-A3C1-B50A-F94044C80AD9}"/>
          </ac:picMkLst>
        </pc:picChg>
        <pc:picChg chg="del">
          <ac:chgData name="Hp Unit" userId="86ec350514542ee1" providerId="LiveId" clId="{864225D2-7D54-4CD2-AD68-F226649A2FFD}" dt="2024-02-19T17:54:00.340" v="460" actId="478"/>
          <ac:picMkLst>
            <pc:docMk/>
            <pc:sldMk cId="1760735925" sldId="272"/>
            <ac:picMk id="13" creationId="{5A9E2FD1-ED05-F439-22DB-110FE1F67435}"/>
          </ac:picMkLst>
        </pc:picChg>
        <pc:picChg chg="del">
          <ac:chgData name="Hp Unit" userId="86ec350514542ee1" providerId="LiveId" clId="{864225D2-7D54-4CD2-AD68-F226649A2FFD}" dt="2024-02-19T17:54:01.713" v="461" actId="478"/>
          <ac:picMkLst>
            <pc:docMk/>
            <pc:sldMk cId="1760735925" sldId="272"/>
            <ac:picMk id="15" creationId="{EA0E3730-611B-85E5-83CD-2F0825CFFD5A}"/>
          </ac:picMkLst>
        </pc:picChg>
        <pc:picChg chg="mod">
          <ac:chgData name="Hp Unit" userId="86ec350514542ee1" providerId="LiveId" clId="{864225D2-7D54-4CD2-AD68-F226649A2FFD}" dt="2024-02-19T17:54:23.137" v="477" actId="1076"/>
          <ac:picMkLst>
            <pc:docMk/>
            <pc:sldMk cId="1760735925" sldId="272"/>
            <ac:picMk id="18" creationId="{140B63BE-1329-966E-12C5-844225FAEDAF}"/>
          </ac:picMkLst>
        </pc:picChg>
      </pc:sldChg>
      <pc:sldChg chg="delSp modSp add mod">
        <pc:chgData name="Hp Unit" userId="86ec350514542ee1" providerId="LiveId" clId="{864225D2-7D54-4CD2-AD68-F226649A2FFD}" dt="2024-02-19T17:54:55.901" v="506" actId="1076"/>
        <pc:sldMkLst>
          <pc:docMk/>
          <pc:sldMk cId="3897684692" sldId="273"/>
        </pc:sldMkLst>
        <pc:spChg chg="mod">
          <ac:chgData name="Hp Unit" userId="86ec350514542ee1" providerId="LiveId" clId="{864225D2-7D54-4CD2-AD68-F226649A2FFD}" dt="2024-02-19T17:54:38.051" v="500" actId="20577"/>
          <ac:spMkLst>
            <pc:docMk/>
            <pc:sldMk cId="3897684692" sldId="273"/>
            <ac:spMk id="27" creationId="{E7CA6902-008A-6131-323A-6C548B8754BC}"/>
          </ac:spMkLst>
        </pc:spChg>
        <pc:picChg chg="mod">
          <ac:chgData name="Hp Unit" userId="86ec350514542ee1" providerId="LiveId" clId="{864225D2-7D54-4CD2-AD68-F226649A2FFD}" dt="2024-02-19T17:54:55.901" v="506" actId="1076"/>
          <ac:picMkLst>
            <pc:docMk/>
            <pc:sldMk cId="3897684692" sldId="273"/>
            <ac:picMk id="9" creationId="{3CEF1373-0D70-2411-92FF-97164F533885}"/>
          </ac:picMkLst>
        </pc:picChg>
        <pc:picChg chg="del">
          <ac:chgData name="Hp Unit" userId="86ec350514542ee1" providerId="LiveId" clId="{864225D2-7D54-4CD2-AD68-F226649A2FFD}" dt="2024-02-19T17:54:45.261" v="504" actId="478"/>
          <ac:picMkLst>
            <pc:docMk/>
            <pc:sldMk cId="3897684692" sldId="273"/>
            <ac:picMk id="11" creationId="{F6501DAD-625B-39FF-6C80-1A3689861A5E}"/>
          </ac:picMkLst>
        </pc:picChg>
        <pc:picChg chg="del">
          <ac:chgData name="Hp Unit" userId="86ec350514542ee1" providerId="LiveId" clId="{864225D2-7D54-4CD2-AD68-F226649A2FFD}" dt="2024-02-19T17:54:40.507" v="501" actId="478"/>
          <ac:picMkLst>
            <pc:docMk/>
            <pc:sldMk cId="3897684692" sldId="273"/>
            <ac:picMk id="13" creationId="{A45B3DAA-21D9-CCD6-7295-E6F9141BC3D8}"/>
          </ac:picMkLst>
        </pc:picChg>
        <pc:picChg chg="del">
          <ac:chgData name="Hp Unit" userId="86ec350514542ee1" providerId="LiveId" clId="{864225D2-7D54-4CD2-AD68-F226649A2FFD}" dt="2024-02-19T17:54:41.854" v="502" actId="478"/>
          <ac:picMkLst>
            <pc:docMk/>
            <pc:sldMk cId="3897684692" sldId="273"/>
            <ac:picMk id="15" creationId="{F3ED3E01-F5B0-EBC4-219B-B57DCDE5C3E4}"/>
          </ac:picMkLst>
        </pc:picChg>
        <pc:picChg chg="del">
          <ac:chgData name="Hp Unit" userId="86ec350514542ee1" providerId="LiveId" clId="{864225D2-7D54-4CD2-AD68-F226649A2FFD}" dt="2024-02-19T17:54:43.678" v="503" actId="478"/>
          <ac:picMkLst>
            <pc:docMk/>
            <pc:sldMk cId="3897684692" sldId="273"/>
            <ac:picMk id="18" creationId="{BEF2A6A4-ECDD-410B-88EB-0597CFB268EB}"/>
          </ac:picMkLst>
        </pc:picChg>
      </pc:sldChg>
      <pc:sldChg chg="delSp modSp add mod">
        <pc:chgData name="Hp Unit" userId="86ec350514542ee1" providerId="LiveId" clId="{864225D2-7D54-4CD2-AD68-F226649A2FFD}" dt="2024-02-19T17:55:27.125" v="538" actId="1076"/>
        <pc:sldMkLst>
          <pc:docMk/>
          <pc:sldMk cId="3496001901" sldId="274"/>
        </pc:sldMkLst>
        <pc:spChg chg="mod">
          <ac:chgData name="Hp Unit" userId="86ec350514542ee1" providerId="LiveId" clId="{864225D2-7D54-4CD2-AD68-F226649A2FFD}" dt="2024-02-19T17:55:11.759" v="532" actId="20577"/>
          <ac:spMkLst>
            <pc:docMk/>
            <pc:sldMk cId="3496001901" sldId="274"/>
            <ac:spMk id="27" creationId="{50A0E1B3-00E5-53AB-8213-176047C89094}"/>
          </ac:spMkLst>
        </pc:spChg>
        <pc:picChg chg="del">
          <ac:chgData name="Hp Unit" userId="86ec350514542ee1" providerId="LiveId" clId="{864225D2-7D54-4CD2-AD68-F226649A2FFD}" dt="2024-02-19T17:55:13.652" v="533" actId="478"/>
          <ac:picMkLst>
            <pc:docMk/>
            <pc:sldMk cId="3496001901" sldId="274"/>
            <ac:picMk id="9" creationId="{4DAB25A0-F57E-8247-5908-97C490A4B709}"/>
          </ac:picMkLst>
        </pc:picChg>
        <pc:picChg chg="mod">
          <ac:chgData name="Hp Unit" userId="86ec350514542ee1" providerId="LiveId" clId="{864225D2-7D54-4CD2-AD68-F226649A2FFD}" dt="2024-02-19T17:55:27.125" v="538" actId="1076"/>
          <ac:picMkLst>
            <pc:docMk/>
            <pc:sldMk cId="3496001901" sldId="274"/>
            <ac:picMk id="11" creationId="{47CB9DBC-51A4-4200-C060-2441C637C66B}"/>
          </ac:picMkLst>
        </pc:picChg>
        <pc:picChg chg="del">
          <ac:chgData name="Hp Unit" userId="86ec350514542ee1" providerId="LiveId" clId="{864225D2-7D54-4CD2-AD68-F226649A2FFD}" dt="2024-02-19T17:55:15.099" v="534" actId="478"/>
          <ac:picMkLst>
            <pc:docMk/>
            <pc:sldMk cId="3496001901" sldId="274"/>
            <ac:picMk id="13" creationId="{6A7B026E-53D8-E464-D9E3-1EDC2D70C5A2}"/>
          </ac:picMkLst>
        </pc:picChg>
        <pc:picChg chg="del">
          <ac:chgData name="Hp Unit" userId="86ec350514542ee1" providerId="LiveId" clId="{864225D2-7D54-4CD2-AD68-F226649A2FFD}" dt="2024-02-19T17:55:16.606" v="535" actId="478"/>
          <ac:picMkLst>
            <pc:docMk/>
            <pc:sldMk cId="3496001901" sldId="274"/>
            <ac:picMk id="15" creationId="{569D9103-5787-8B47-929B-71142B804D00}"/>
          </ac:picMkLst>
        </pc:picChg>
        <pc:picChg chg="del">
          <ac:chgData name="Hp Unit" userId="86ec350514542ee1" providerId="LiveId" clId="{864225D2-7D54-4CD2-AD68-F226649A2FFD}" dt="2024-02-19T17:55:17.984" v="536" actId="478"/>
          <ac:picMkLst>
            <pc:docMk/>
            <pc:sldMk cId="3496001901" sldId="274"/>
            <ac:picMk id="18" creationId="{8B825288-B31C-C5B9-5F45-465708A38E75}"/>
          </ac:picMkLst>
        </pc:picChg>
      </pc:sldChg>
    </pc:docChg>
  </pc:docChgLst>
  <pc:docChgLst>
    <pc:chgData name="Hp Unit" userId="86ec350514542ee1" providerId="LiveId" clId="{79D3BE11-E9C5-47BE-90C1-AE7F69E75B5A}"/>
    <pc:docChg chg="undo redo custSel addSld delSld modSld sldOrd">
      <pc:chgData name="Hp Unit" userId="86ec350514542ee1" providerId="LiveId" clId="{79D3BE11-E9C5-47BE-90C1-AE7F69E75B5A}" dt="2024-02-20T13:19:10.838" v="1342"/>
      <pc:docMkLst>
        <pc:docMk/>
      </pc:docMkLst>
      <pc:sldChg chg="addSp delSp modSp mod modNotesTx">
        <pc:chgData name="Hp Unit" userId="86ec350514542ee1" providerId="LiveId" clId="{79D3BE11-E9C5-47BE-90C1-AE7F69E75B5A}" dt="2024-02-20T13:07:30.872" v="1296" actId="5793"/>
        <pc:sldMkLst>
          <pc:docMk/>
          <pc:sldMk cId="0" sldId="256"/>
        </pc:sldMkLst>
        <pc:spChg chg="del">
          <ac:chgData name="Hp Unit" userId="86ec350514542ee1" providerId="LiveId" clId="{79D3BE11-E9C5-47BE-90C1-AE7F69E75B5A}" dt="2024-02-20T04:52:07.561" v="60" actId="478"/>
          <ac:spMkLst>
            <pc:docMk/>
            <pc:sldMk cId="0" sldId="256"/>
            <ac:spMk id="17" creationId="{00000000-0000-0000-0000-000000000000}"/>
          </ac:spMkLst>
        </pc:spChg>
        <pc:spChg chg="mod">
          <ac:chgData name="Hp Unit" userId="86ec350514542ee1" providerId="LiveId" clId="{79D3BE11-E9C5-47BE-90C1-AE7F69E75B5A}" dt="2024-02-20T04:45:50.222" v="57" actId="313"/>
          <ac:spMkLst>
            <pc:docMk/>
            <pc:sldMk cId="0" sldId="256"/>
            <ac:spMk id="18" creationId="{00000000-0000-0000-0000-000000000000}"/>
          </ac:spMkLst>
        </pc:spChg>
        <pc:spChg chg="mod">
          <ac:chgData name="Hp Unit" userId="86ec350514542ee1" providerId="LiveId" clId="{79D3BE11-E9C5-47BE-90C1-AE7F69E75B5A}" dt="2024-02-20T04:45:54.039" v="59" actId="20577"/>
          <ac:spMkLst>
            <pc:docMk/>
            <pc:sldMk cId="0" sldId="256"/>
            <ac:spMk id="26" creationId="{BEEC9CFB-BF51-7961-2401-41ED4C406DF2}"/>
          </ac:spMkLst>
        </pc:spChg>
        <pc:grpChg chg="del">
          <ac:chgData name="Hp Unit" userId="86ec350514542ee1" providerId="LiveId" clId="{79D3BE11-E9C5-47BE-90C1-AE7F69E75B5A}" dt="2024-02-20T04:52:09.131" v="61" actId="478"/>
          <ac:grpSpMkLst>
            <pc:docMk/>
            <pc:sldMk cId="0" sldId="256"/>
            <ac:grpSpMk id="5" creationId="{00000000-0000-0000-0000-000000000000}"/>
          </ac:grpSpMkLst>
        </pc:grpChg>
        <pc:picChg chg="add mod ord modCrop">
          <ac:chgData name="Hp Unit" userId="86ec350514542ee1" providerId="LiveId" clId="{79D3BE11-E9C5-47BE-90C1-AE7F69E75B5A}" dt="2024-02-20T04:52:53.752" v="69" actId="732"/>
          <ac:picMkLst>
            <pc:docMk/>
            <pc:sldMk cId="0" sldId="256"/>
            <ac:picMk id="11" creationId="{ADF331CC-4F9F-6383-9777-089AD9F66B07}"/>
          </ac:picMkLst>
        </pc:picChg>
      </pc:sldChg>
      <pc:sldChg chg="addSp delSp modSp mod modNotesTx">
        <pc:chgData name="Hp Unit" userId="86ec350514542ee1" providerId="LiveId" clId="{79D3BE11-E9C5-47BE-90C1-AE7F69E75B5A}" dt="2024-02-20T13:07:44.948" v="1304" actId="20577"/>
        <pc:sldMkLst>
          <pc:docMk/>
          <pc:sldMk cId="0" sldId="258"/>
        </pc:sldMkLst>
        <pc:spChg chg="mod">
          <ac:chgData name="Hp Unit" userId="86ec350514542ee1" providerId="LiveId" clId="{79D3BE11-E9C5-47BE-90C1-AE7F69E75B5A}" dt="2024-02-20T04:54:44.480" v="79" actId="113"/>
          <ac:spMkLst>
            <pc:docMk/>
            <pc:sldMk cId="0" sldId="258"/>
            <ac:spMk id="2" creationId="{00000000-0000-0000-0000-000000000000}"/>
          </ac:spMkLst>
        </pc:spChg>
        <pc:picChg chg="del">
          <ac:chgData name="Hp Unit" userId="86ec350514542ee1" providerId="LiveId" clId="{79D3BE11-E9C5-47BE-90C1-AE7F69E75B5A}" dt="2024-02-20T04:54:13.529" v="70" actId="478"/>
          <ac:picMkLst>
            <pc:docMk/>
            <pc:sldMk cId="0" sldId="258"/>
            <ac:picMk id="4" creationId="{AC6D6D78-336E-4A68-3766-D7F2A5817BFD}"/>
          </ac:picMkLst>
        </pc:picChg>
        <pc:picChg chg="add mod">
          <ac:chgData name="Hp Unit" userId="86ec350514542ee1" providerId="LiveId" clId="{79D3BE11-E9C5-47BE-90C1-AE7F69E75B5A}" dt="2024-02-20T04:54:36.066" v="77" actId="1076"/>
          <ac:picMkLst>
            <pc:docMk/>
            <pc:sldMk cId="0" sldId="258"/>
            <ac:picMk id="5" creationId="{396D55F0-F863-A68B-ED36-0E0498B6E21A}"/>
          </ac:picMkLst>
        </pc:picChg>
      </pc:sldChg>
      <pc:sldChg chg="addSp delSp modSp mod modAnim modNotesTx">
        <pc:chgData name="Hp Unit" userId="86ec350514542ee1" providerId="LiveId" clId="{79D3BE11-E9C5-47BE-90C1-AE7F69E75B5A}" dt="2024-02-20T13:08:04.145" v="1309"/>
        <pc:sldMkLst>
          <pc:docMk/>
          <pc:sldMk cId="0" sldId="264"/>
        </pc:sldMkLst>
        <pc:spChg chg="add mod">
          <ac:chgData name="Hp Unit" userId="86ec350514542ee1" providerId="LiveId" clId="{79D3BE11-E9C5-47BE-90C1-AE7F69E75B5A}" dt="2024-02-20T05:50:16.699" v="639" actId="20577"/>
          <ac:spMkLst>
            <pc:docMk/>
            <pc:sldMk cId="0" sldId="264"/>
            <ac:spMk id="3" creationId="{545D2092-5707-70AD-1696-8B344DBB5228}"/>
          </ac:spMkLst>
        </pc:spChg>
        <pc:spChg chg="add mod">
          <ac:chgData name="Hp Unit" userId="86ec350514542ee1" providerId="LiveId" clId="{79D3BE11-E9C5-47BE-90C1-AE7F69E75B5A}" dt="2024-02-20T05:00:19.130" v="238" actId="1076"/>
          <ac:spMkLst>
            <pc:docMk/>
            <pc:sldMk cId="0" sldId="264"/>
            <ac:spMk id="4" creationId="{E32EB6E6-48D8-86C8-8809-00E03F73FB0F}"/>
          </ac:spMkLst>
        </pc:spChg>
        <pc:spChg chg="add mod">
          <ac:chgData name="Hp Unit" userId="86ec350514542ee1" providerId="LiveId" clId="{79D3BE11-E9C5-47BE-90C1-AE7F69E75B5A}" dt="2024-02-20T04:59:45.842" v="229" actId="1076"/>
          <ac:spMkLst>
            <pc:docMk/>
            <pc:sldMk cId="0" sldId="264"/>
            <ac:spMk id="5" creationId="{3D43EAC5-7AC4-44D9-320C-47D293569242}"/>
          </ac:spMkLst>
        </pc:spChg>
        <pc:spChg chg="mod">
          <ac:chgData name="Hp Unit" userId="86ec350514542ee1" providerId="LiveId" clId="{79D3BE11-E9C5-47BE-90C1-AE7F69E75B5A}" dt="2024-02-20T04:55:53.452" v="94" actId="20577"/>
          <ac:spMkLst>
            <pc:docMk/>
            <pc:sldMk cId="0" sldId="264"/>
            <ac:spMk id="14" creationId="{00000000-0000-0000-0000-000000000000}"/>
          </ac:spMkLst>
        </pc:spChg>
        <pc:graphicFrameChg chg="del">
          <ac:chgData name="Hp Unit" userId="86ec350514542ee1" providerId="LiveId" clId="{79D3BE11-E9C5-47BE-90C1-AE7F69E75B5A}" dt="2024-02-20T04:55:56.659" v="95" actId="478"/>
          <ac:graphicFrameMkLst>
            <pc:docMk/>
            <pc:sldMk cId="0" sldId="264"/>
            <ac:graphicFrameMk id="2" creationId="{81C64CAF-5C26-CD2C-EDB4-241C9016A5F1}"/>
          </ac:graphicFrameMkLst>
        </pc:graphicFrameChg>
      </pc:sldChg>
      <pc:sldChg chg="addSp delSp modSp mod ord modNotesTx">
        <pc:chgData name="Hp Unit" userId="86ec350514542ee1" providerId="LiveId" clId="{79D3BE11-E9C5-47BE-90C1-AE7F69E75B5A}" dt="2024-02-20T13:18:23.326" v="1325"/>
        <pc:sldMkLst>
          <pc:docMk/>
          <pc:sldMk cId="1952759812" sldId="266"/>
        </pc:sldMkLst>
        <pc:spChg chg="mod">
          <ac:chgData name="Hp Unit" userId="86ec350514542ee1" providerId="LiveId" clId="{79D3BE11-E9C5-47BE-90C1-AE7F69E75B5A}" dt="2024-02-20T06:11:59.334" v="875" actId="20577"/>
          <ac:spMkLst>
            <pc:docMk/>
            <pc:sldMk cId="1952759812" sldId="266"/>
            <ac:spMk id="9" creationId="{D513DDC1-B28B-780B-84BC-9602FEDB29A0}"/>
          </ac:spMkLst>
        </pc:spChg>
        <pc:spChg chg="del">
          <ac:chgData name="Hp Unit" userId="86ec350514542ee1" providerId="LiveId" clId="{79D3BE11-E9C5-47BE-90C1-AE7F69E75B5A}" dt="2024-02-20T05:54:38.257" v="696" actId="478"/>
          <ac:spMkLst>
            <pc:docMk/>
            <pc:sldMk cId="1952759812" sldId="266"/>
            <ac:spMk id="15" creationId="{BDBD4133-097A-5332-0B8A-483C411EEAE9}"/>
          </ac:spMkLst>
        </pc:spChg>
        <pc:spChg chg="del">
          <ac:chgData name="Hp Unit" userId="86ec350514542ee1" providerId="LiveId" clId="{79D3BE11-E9C5-47BE-90C1-AE7F69E75B5A}" dt="2024-02-20T05:54:34.242" v="695" actId="478"/>
          <ac:spMkLst>
            <pc:docMk/>
            <pc:sldMk cId="1952759812" sldId="266"/>
            <ac:spMk id="16" creationId="{B7BDBAE6-C56B-7CAE-E441-C300AB683F5B}"/>
          </ac:spMkLst>
        </pc:spChg>
        <pc:spChg chg="del mod">
          <ac:chgData name="Hp Unit" userId="86ec350514542ee1" providerId="LiveId" clId="{79D3BE11-E9C5-47BE-90C1-AE7F69E75B5A}" dt="2024-02-20T05:54:31.465" v="694" actId="478"/>
          <ac:spMkLst>
            <pc:docMk/>
            <pc:sldMk cId="1952759812" sldId="266"/>
            <ac:spMk id="17" creationId="{9E19531D-1F9B-A444-2DA7-32635F38939F}"/>
          </ac:spMkLst>
        </pc:spChg>
        <pc:spChg chg="del">
          <ac:chgData name="Hp Unit" userId="86ec350514542ee1" providerId="LiveId" clId="{79D3BE11-E9C5-47BE-90C1-AE7F69E75B5A}" dt="2024-02-20T05:54:28.167" v="692" actId="478"/>
          <ac:spMkLst>
            <pc:docMk/>
            <pc:sldMk cId="1952759812" sldId="266"/>
            <ac:spMk id="18" creationId="{05EA4FDA-8FA6-18C4-6046-C303E66BB86B}"/>
          </ac:spMkLst>
        </pc:spChg>
        <pc:graphicFrameChg chg="add mod modGraphic">
          <ac:chgData name="Hp Unit" userId="86ec350514542ee1" providerId="LiveId" clId="{79D3BE11-E9C5-47BE-90C1-AE7F69E75B5A}" dt="2024-02-20T06:23:17.257" v="1172" actId="207"/>
          <ac:graphicFrameMkLst>
            <pc:docMk/>
            <pc:sldMk cId="1952759812" sldId="266"/>
            <ac:graphicFrameMk id="2" creationId="{30E6A202-AEAD-370C-DE55-96CD26962EE2}"/>
          </ac:graphicFrameMkLst>
        </pc:graphicFrameChg>
        <pc:picChg chg="del">
          <ac:chgData name="Hp Unit" userId="86ec350514542ee1" providerId="LiveId" clId="{79D3BE11-E9C5-47BE-90C1-AE7F69E75B5A}" dt="2024-02-20T05:54:23.179" v="689" actId="478"/>
          <ac:picMkLst>
            <pc:docMk/>
            <pc:sldMk cId="1952759812" sldId="266"/>
            <ac:picMk id="3" creationId="{0BB1D253-CC9F-454D-81B8-21356431313A}"/>
          </ac:picMkLst>
        </pc:picChg>
        <pc:picChg chg="del">
          <ac:chgData name="Hp Unit" userId="86ec350514542ee1" providerId="LiveId" clId="{79D3BE11-E9C5-47BE-90C1-AE7F69E75B5A}" dt="2024-02-20T05:54:24.505" v="690" actId="478"/>
          <ac:picMkLst>
            <pc:docMk/>
            <pc:sldMk cId="1952759812" sldId="266"/>
            <ac:picMk id="12" creationId="{AB6F6B41-78E9-80B6-C62F-E68ACA925424}"/>
          </ac:picMkLst>
        </pc:picChg>
        <pc:picChg chg="del">
          <ac:chgData name="Hp Unit" userId="86ec350514542ee1" providerId="LiveId" clId="{79D3BE11-E9C5-47BE-90C1-AE7F69E75B5A}" dt="2024-02-20T05:54:26.117" v="691" actId="478"/>
          <ac:picMkLst>
            <pc:docMk/>
            <pc:sldMk cId="1952759812" sldId="266"/>
            <ac:picMk id="14" creationId="{7D9B509A-68F6-3374-8215-77164AA4244F}"/>
          </ac:picMkLst>
        </pc:picChg>
      </pc:sldChg>
      <pc:sldChg chg="del">
        <pc:chgData name="Hp Unit" userId="86ec350514542ee1" providerId="LiveId" clId="{79D3BE11-E9C5-47BE-90C1-AE7F69E75B5A}" dt="2024-02-20T06:13:49.208" v="884" actId="47"/>
        <pc:sldMkLst>
          <pc:docMk/>
          <pc:sldMk cId="3479691674" sldId="267"/>
        </pc:sldMkLst>
      </pc:sldChg>
      <pc:sldChg chg="addSp delSp modSp add del mod ord modNotesTx">
        <pc:chgData name="Hp Unit" userId="86ec350514542ee1" providerId="LiveId" clId="{79D3BE11-E9C5-47BE-90C1-AE7F69E75B5A}" dt="2024-02-20T13:18:40.268" v="1332"/>
        <pc:sldMkLst>
          <pc:docMk/>
          <pc:sldMk cId="0" sldId="268"/>
        </pc:sldMkLst>
        <pc:spChg chg="mod">
          <ac:chgData name="Hp Unit" userId="86ec350514542ee1" providerId="LiveId" clId="{79D3BE11-E9C5-47BE-90C1-AE7F69E75B5A}" dt="2024-02-20T06:13:23.914" v="883"/>
          <ac:spMkLst>
            <pc:docMk/>
            <pc:sldMk cId="0" sldId="268"/>
            <ac:spMk id="6" creationId="{B7A5A0AD-1DCA-E242-46B4-927686D74404}"/>
          </ac:spMkLst>
        </pc:spChg>
        <pc:spChg chg="mod">
          <ac:chgData name="Hp Unit" userId="86ec350514542ee1" providerId="LiveId" clId="{79D3BE11-E9C5-47BE-90C1-AE7F69E75B5A}" dt="2024-02-20T06:17:02.171" v="968"/>
          <ac:spMkLst>
            <pc:docMk/>
            <pc:sldMk cId="0" sldId="268"/>
            <ac:spMk id="6" creationId="{F8365297-B598-F092-45D3-36143664499C}"/>
          </ac:spMkLst>
        </pc:spChg>
        <pc:spChg chg="mod">
          <ac:chgData name="Hp Unit" userId="86ec350514542ee1" providerId="LiveId" clId="{79D3BE11-E9C5-47BE-90C1-AE7F69E75B5A}" dt="2024-02-20T06:17:11.477" v="977" actId="20577"/>
          <ac:spMkLst>
            <pc:docMk/>
            <pc:sldMk cId="0" sldId="268"/>
            <ac:spMk id="8" creationId="{00000000-0000-0000-0000-000000000000}"/>
          </ac:spMkLst>
        </pc:spChg>
        <pc:grpChg chg="add mod">
          <ac:chgData name="Hp Unit" userId="86ec350514542ee1" providerId="LiveId" clId="{79D3BE11-E9C5-47BE-90C1-AE7F69E75B5A}" dt="2024-02-20T06:17:02.171" v="968"/>
          <ac:grpSpMkLst>
            <pc:docMk/>
            <pc:sldMk cId="0" sldId="268"/>
            <ac:grpSpMk id="2" creationId="{900BE8F2-F0A8-B3C1-5551-40A028BA76E3}"/>
          </ac:grpSpMkLst>
        </pc:grpChg>
        <pc:grpChg chg="add mod">
          <ac:chgData name="Hp Unit" userId="86ec350514542ee1" providerId="LiveId" clId="{79D3BE11-E9C5-47BE-90C1-AE7F69E75B5A}" dt="2024-02-20T06:13:23.914" v="883"/>
          <ac:grpSpMkLst>
            <pc:docMk/>
            <pc:sldMk cId="0" sldId="268"/>
            <ac:grpSpMk id="2" creationId="{C5971143-7472-2CD6-21EE-687DC701E909}"/>
          </ac:grpSpMkLst>
        </pc:grpChg>
        <pc:picChg chg="del">
          <ac:chgData name="Hp Unit" userId="86ec350514542ee1" providerId="LiveId" clId="{79D3BE11-E9C5-47BE-90C1-AE7F69E75B5A}" dt="2024-02-20T06:17:01.420" v="967" actId="478"/>
          <ac:picMkLst>
            <pc:docMk/>
            <pc:sldMk cId="0" sldId="268"/>
            <ac:picMk id="11" creationId="{10F498FD-9EDB-E046-4B40-0E91AAEDA5FD}"/>
          </ac:picMkLst>
        </pc:picChg>
      </pc:sldChg>
      <pc:sldChg chg="modSp mod modNotesTx">
        <pc:chgData name="Hp Unit" userId="86ec350514542ee1" providerId="LiveId" clId="{79D3BE11-E9C5-47BE-90C1-AE7F69E75B5A}" dt="2024-02-20T13:19:10.838" v="1342"/>
        <pc:sldMkLst>
          <pc:docMk/>
          <pc:sldMk cId="2750575854" sldId="269"/>
        </pc:sldMkLst>
        <pc:spChg chg="mod">
          <ac:chgData name="Hp Unit" userId="86ec350514542ee1" providerId="LiveId" clId="{79D3BE11-E9C5-47BE-90C1-AE7F69E75B5A}" dt="2024-02-20T06:22:35.493" v="1168" actId="1076"/>
          <ac:spMkLst>
            <pc:docMk/>
            <pc:sldMk cId="2750575854" sldId="269"/>
            <ac:spMk id="18" creationId="{CD9724D7-E602-90E6-51C6-771D43BF133F}"/>
          </ac:spMkLst>
        </pc:spChg>
        <pc:picChg chg="mod">
          <ac:chgData name="Hp Unit" userId="86ec350514542ee1" providerId="LiveId" clId="{79D3BE11-E9C5-47BE-90C1-AE7F69E75B5A}" dt="2024-02-20T06:14:18.902" v="906" actId="1076"/>
          <ac:picMkLst>
            <pc:docMk/>
            <pc:sldMk cId="2750575854" sldId="269"/>
            <ac:picMk id="11" creationId="{71543D66-1E4B-0952-A740-F95CCBE220A2}"/>
          </ac:picMkLst>
        </pc:picChg>
      </pc:sldChg>
      <pc:sldChg chg="addSp delSp modSp mod modAnim modNotesTx">
        <pc:chgData name="Hp Unit" userId="86ec350514542ee1" providerId="LiveId" clId="{79D3BE11-E9C5-47BE-90C1-AE7F69E75B5A}" dt="2024-02-20T13:08:17.624" v="1312"/>
        <pc:sldMkLst>
          <pc:docMk/>
          <pc:sldMk cId="3178464057" sldId="270"/>
        </pc:sldMkLst>
        <pc:spChg chg="add mod">
          <ac:chgData name="Hp Unit" userId="86ec350514542ee1" providerId="LiveId" clId="{79D3BE11-E9C5-47BE-90C1-AE7F69E75B5A}" dt="2024-02-20T05:04:13.383" v="343" actId="122"/>
          <ac:spMkLst>
            <pc:docMk/>
            <pc:sldMk cId="3178464057" sldId="270"/>
            <ac:spMk id="6" creationId="{4CFE30BB-D1CF-E3E6-4ECF-8049087542F4}"/>
          </ac:spMkLst>
        </pc:spChg>
        <pc:spChg chg="mod">
          <ac:chgData name="Hp Unit" userId="86ec350514542ee1" providerId="LiveId" clId="{79D3BE11-E9C5-47BE-90C1-AE7F69E75B5A}" dt="2024-02-20T05:01:22.515" v="305" actId="404"/>
          <ac:spMkLst>
            <pc:docMk/>
            <pc:sldMk cId="3178464057" sldId="270"/>
            <ac:spMk id="14" creationId="{F4318FBC-BB02-8027-4E7B-B356EEE700AD}"/>
          </ac:spMkLst>
        </pc:spChg>
        <pc:graphicFrameChg chg="del modGraphic">
          <ac:chgData name="Hp Unit" userId="86ec350514542ee1" providerId="LiveId" clId="{79D3BE11-E9C5-47BE-90C1-AE7F69E75B5A}" dt="2024-02-20T05:01:29.187" v="307" actId="478"/>
          <ac:graphicFrameMkLst>
            <pc:docMk/>
            <pc:sldMk cId="3178464057" sldId="270"/>
            <ac:graphicFrameMk id="3" creationId="{7BD209B5-CACB-7FE5-5F45-BFCA24507635}"/>
          </ac:graphicFrameMkLst>
        </pc:graphicFrameChg>
        <pc:picChg chg="add del mod">
          <ac:chgData name="Hp Unit" userId="86ec350514542ee1" providerId="LiveId" clId="{79D3BE11-E9C5-47BE-90C1-AE7F69E75B5A}" dt="2024-02-20T05:01:46.250" v="309" actId="478"/>
          <ac:picMkLst>
            <pc:docMk/>
            <pc:sldMk cId="3178464057" sldId="270"/>
            <ac:picMk id="2" creationId="{2FBD00F3-1FA1-8F2C-C88B-12F836E05A1D}"/>
          </ac:picMkLst>
        </pc:picChg>
        <pc:picChg chg="add mod">
          <ac:chgData name="Hp Unit" userId="86ec350514542ee1" providerId="LiveId" clId="{79D3BE11-E9C5-47BE-90C1-AE7F69E75B5A}" dt="2024-02-20T05:03:21.542" v="331" actId="1076"/>
          <ac:picMkLst>
            <pc:docMk/>
            <pc:sldMk cId="3178464057" sldId="270"/>
            <ac:picMk id="5" creationId="{A9B61A73-7B5E-46E5-8FD6-E5775C6024C7}"/>
          </ac:picMkLst>
        </pc:picChg>
      </pc:sldChg>
      <pc:sldChg chg="del">
        <pc:chgData name="Hp Unit" userId="86ec350514542ee1" providerId="LiveId" clId="{79D3BE11-E9C5-47BE-90C1-AE7F69E75B5A}" dt="2024-02-20T06:13:49.208" v="884" actId="47"/>
        <pc:sldMkLst>
          <pc:docMk/>
          <pc:sldMk cId="820893326" sldId="271"/>
        </pc:sldMkLst>
      </pc:sldChg>
      <pc:sldChg chg="del">
        <pc:chgData name="Hp Unit" userId="86ec350514542ee1" providerId="LiveId" clId="{79D3BE11-E9C5-47BE-90C1-AE7F69E75B5A}" dt="2024-02-20T06:13:49.208" v="884" actId="47"/>
        <pc:sldMkLst>
          <pc:docMk/>
          <pc:sldMk cId="1760735925" sldId="272"/>
        </pc:sldMkLst>
      </pc:sldChg>
      <pc:sldChg chg="add del">
        <pc:chgData name="Hp Unit" userId="86ec350514542ee1" providerId="LiveId" clId="{79D3BE11-E9C5-47BE-90C1-AE7F69E75B5A}" dt="2024-02-20T06:15:57.922" v="959" actId="47"/>
        <pc:sldMkLst>
          <pc:docMk/>
          <pc:sldMk cId="3897684692" sldId="273"/>
        </pc:sldMkLst>
      </pc:sldChg>
      <pc:sldChg chg="add del">
        <pc:chgData name="Hp Unit" userId="86ec350514542ee1" providerId="LiveId" clId="{79D3BE11-E9C5-47BE-90C1-AE7F69E75B5A}" dt="2024-02-20T06:15:57.922" v="959" actId="47"/>
        <pc:sldMkLst>
          <pc:docMk/>
          <pc:sldMk cId="3496001901" sldId="274"/>
        </pc:sldMkLst>
      </pc:sldChg>
      <pc:sldChg chg="addSp delSp modSp add mod modAnim modNotesTx">
        <pc:chgData name="Hp Unit" userId="86ec350514542ee1" providerId="LiveId" clId="{79D3BE11-E9C5-47BE-90C1-AE7F69E75B5A}" dt="2024-02-20T13:08:34.537" v="1314"/>
        <pc:sldMkLst>
          <pc:docMk/>
          <pc:sldMk cId="3895264665" sldId="275"/>
        </pc:sldMkLst>
        <pc:spChg chg="add mod">
          <ac:chgData name="Hp Unit" userId="86ec350514542ee1" providerId="LiveId" clId="{79D3BE11-E9C5-47BE-90C1-AE7F69E75B5A}" dt="2024-02-20T12:21:48.630" v="1291" actId="113"/>
          <ac:spMkLst>
            <pc:docMk/>
            <pc:sldMk cId="3895264665" sldId="275"/>
            <ac:spMk id="4" creationId="{38ED9567-FEC3-E0D0-D572-FAD468A5F440}"/>
          </ac:spMkLst>
        </pc:spChg>
        <pc:spChg chg="mod">
          <ac:chgData name="Hp Unit" userId="86ec350514542ee1" providerId="LiveId" clId="{79D3BE11-E9C5-47BE-90C1-AE7F69E75B5A}" dt="2024-02-20T05:05:12.303" v="351" actId="404"/>
          <ac:spMkLst>
            <pc:docMk/>
            <pc:sldMk cId="3895264665" sldId="275"/>
            <ac:spMk id="14" creationId="{4021D293-13D8-2643-6313-D107B38F1BE8}"/>
          </ac:spMkLst>
        </pc:spChg>
        <pc:picChg chg="add mod">
          <ac:chgData name="Hp Unit" userId="86ec350514542ee1" providerId="LiveId" clId="{79D3BE11-E9C5-47BE-90C1-AE7F69E75B5A}" dt="2024-02-20T05:04:51.956" v="345" actId="1076"/>
          <ac:picMkLst>
            <pc:docMk/>
            <pc:sldMk cId="3895264665" sldId="275"/>
            <ac:picMk id="3" creationId="{FCFCD50D-0CD5-F708-FA2F-52D62FD02785}"/>
          </ac:picMkLst>
        </pc:picChg>
        <pc:picChg chg="del">
          <ac:chgData name="Hp Unit" userId="86ec350514542ee1" providerId="LiveId" clId="{79D3BE11-E9C5-47BE-90C1-AE7F69E75B5A}" dt="2024-02-20T05:02:29.722" v="316" actId="478"/>
          <ac:picMkLst>
            <pc:docMk/>
            <pc:sldMk cId="3895264665" sldId="275"/>
            <ac:picMk id="5" creationId="{0485F3FD-6935-ACC3-3818-A73A2D1E2954}"/>
          </ac:picMkLst>
        </pc:picChg>
      </pc:sldChg>
      <pc:sldChg chg="addSp delSp modSp add mod modAnim modNotesTx">
        <pc:chgData name="Hp Unit" userId="86ec350514542ee1" providerId="LiveId" clId="{79D3BE11-E9C5-47BE-90C1-AE7F69E75B5A}" dt="2024-02-20T13:08:45.059" v="1316"/>
        <pc:sldMkLst>
          <pc:docMk/>
          <pc:sldMk cId="1744608105" sldId="276"/>
        </pc:sldMkLst>
        <pc:spChg chg="add mod">
          <ac:chgData name="Hp Unit" userId="86ec350514542ee1" providerId="LiveId" clId="{79D3BE11-E9C5-47BE-90C1-AE7F69E75B5A}" dt="2024-02-20T05:06:37.147" v="371" actId="113"/>
          <ac:spMkLst>
            <pc:docMk/>
            <pc:sldMk cId="1744608105" sldId="276"/>
            <ac:spMk id="5" creationId="{C7F59436-8EB2-59D1-EFBF-FC9640C81C13}"/>
          </ac:spMkLst>
        </pc:spChg>
        <pc:spChg chg="mod">
          <ac:chgData name="Hp Unit" userId="86ec350514542ee1" providerId="LiveId" clId="{79D3BE11-E9C5-47BE-90C1-AE7F69E75B5A}" dt="2024-02-20T05:06:08.455" v="367" actId="404"/>
          <ac:spMkLst>
            <pc:docMk/>
            <pc:sldMk cId="1744608105" sldId="276"/>
            <ac:spMk id="14" creationId="{1F2307AF-681A-ECC2-5568-0DE2870E3C8E}"/>
          </ac:spMkLst>
        </pc:spChg>
        <pc:picChg chg="del">
          <ac:chgData name="Hp Unit" userId="86ec350514542ee1" providerId="LiveId" clId="{79D3BE11-E9C5-47BE-90C1-AE7F69E75B5A}" dt="2024-02-20T05:02:45.351" v="323" actId="478"/>
          <ac:picMkLst>
            <pc:docMk/>
            <pc:sldMk cId="1744608105" sldId="276"/>
            <ac:picMk id="3" creationId="{29BB430A-08FF-F12F-C49A-F7433EF5A14F}"/>
          </ac:picMkLst>
        </pc:picChg>
        <pc:picChg chg="add mod">
          <ac:chgData name="Hp Unit" userId="86ec350514542ee1" providerId="LiveId" clId="{79D3BE11-E9C5-47BE-90C1-AE7F69E75B5A}" dt="2024-02-20T05:05:49.028" v="355" actId="1076"/>
          <ac:picMkLst>
            <pc:docMk/>
            <pc:sldMk cId="1744608105" sldId="276"/>
            <ac:picMk id="4" creationId="{A6DDD772-88E8-B3E6-AABA-914B792336A8}"/>
          </ac:picMkLst>
        </pc:picChg>
      </pc:sldChg>
      <pc:sldChg chg="addSp delSp modSp add mod ord delAnim modAnim modNotesTx">
        <pc:chgData name="Hp Unit" userId="86ec350514542ee1" providerId="LiveId" clId="{79D3BE11-E9C5-47BE-90C1-AE7F69E75B5A}" dt="2024-02-20T13:08:58.827" v="1319"/>
        <pc:sldMkLst>
          <pc:docMk/>
          <pc:sldMk cId="1788936328" sldId="277"/>
        </pc:sldMkLst>
        <pc:spChg chg="add mod">
          <ac:chgData name="Hp Unit" userId="86ec350514542ee1" providerId="LiveId" clId="{79D3BE11-E9C5-47BE-90C1-AE7F69E75B5A}" dt="2024-02-20T05:44:43.976" v="517" actId="14100"/>
          <ac:spMkLst>
            <pc:docMk/>
            <pc:sldMk cId="1788936328" sldId="277"/>
            <ac:spMk id="2" creationId="{0F1F9253-91A4-63CF-AAA2-2E94C45A1D1A}"/>
          </ac:spMkLst>
        </pc:spChg>
        <pc:spChg chg="mod">
          <ac:chgData name="Hp Unit" userId="86ec350514542ee1" providerId="LiveId" clId="{79D3BE11-E9C5-47BE-90C1-AE7F69E75B5A}" dt="2024-02-20T05:44:47.553" v="518" actId="14100"/>
          <ac:spMkLst>
            <pc:docMk/>
            <pc:sldMk cId="1788936328" sldId="277"/>
            <ac:spMk id="3" creationId="{EC4F4702-D837-4A8A-EE0D-6243D109CCB9}"/>
          </ac:spMkLst>
        </pc:spChg>
        <pc:spChg chg="del">
          <ac:chgData name="Hp Unit" userId="86ec350514542ee1" providerId="LiveId" clId="{79D3BE11-E9C5-47BE-90C1-AE7F69E75B5A}" dt="2024-02-20T05:38:51.928" v="426" actId="478"/>
          <ac:spMkLst>
            <pc:docMk/>
            <pc:sldMk cId="1788936328" sldId="277"/>
            <ac:spMk id="4" creationId="{3AEB55E3-6FE7-3D67-5073-471C7B3C29DD}"/>
          </ac:spMkLst>
        </pc:spChg>
        <pc:spChg chg="del">
          <ac:chgData name="Hp Unit" userId="86ec350514542ee1" providerId="LiveId" clId="{79D3BE11-E9C5-47BE-90C1-AE7F69E75B5A}" dt="2024-02-20T05:38:55.597" v="427" actId="478"/>
          <ac:spMkLst>
            <pc:docMk/>
            <pc:sldMk cId="1788936328" sldId="277"/>
            <ac:spMk id="5" creationId="{51F453F8-5EAD-9AA1-706B-0CFC9ED97CE1}"/>
          </ac:spMkLst>
        </pc:spChg>
        <pc:spChg chg="mod">
          <ac:chgData name="Hp Unit" userId="86ec350514542ee1" providerId="LiveId" clId="{79D3BE11-E9C5-47BE-90C1-AE7F69E75B5A}" dt="2024-02-20T05:37:15.734" v="402" actId="20577"/>
          <ac:spMkLst>
            <pc:docMk/>
            <pc:sldMk cId="1788936328" sldId="277"/>
            <ac:spMk id="14" creationId="{02D96616-A501-7736-27BE-4F78908F8F6B}"/>
          </ac:spMkLst>
        </pc:spChg>
        <pc:spChg chg="mod">
          <ac:chgData name="Hp Unit" userId="86ec350514542ee1" providerId="LiveId" clId="{79D3BE11-E9C5-47BE-90C1-AE7F69E75B5A}" dt="2024-02-20T05:38:58.934" v="429" actId="1076"/>
          <ac:spMkLst>
            <pc:docMk/>
            <pc:sldMk cId="1788936328" sldId="277"/>
            <ac:spMk id="23" creationId="{5E968FCF-B905-94FB-3659-A3A9C0DE1B4F}"/>
          </ac:spMkLst>
        </pc:spChg>
        <pc:picChg chg="add mod">
          <ac:chgData name="Hp Unit" userId="86ec350514542ee1" providerId="LiveId" clId="{79D3BE11-E9C5-47BE-90C1-AE7F69E75B5A}" dt="2024-02-20T05:44:56.543" v="519" actId="1076"/>
          <ac:picMkLst>
            <pc:docMk/>
            <pc:sldMk cId="1788936328" sldId="277"/>
            <ac:picMk id="7" creationId="{F338D9DF-0DB4-7E0C-AF60-8CACC4E6182C}"/>
          </ac:picMkLst>
        </pc:picChg>
        <pc:picChg chg="add mod">
          <ac:chgData name="Hp Unit" userId="86ec350514542ee1" providerId="LiveId" clId="{79D3BE11-E9C5-47BE-90C1-AE7F69E75B5A}" dt="2024-02-20T05:44:59.419" v="520" actId="1076"/>
          <ac:picMkLst>
            <pc:docMk/>
            <pc:sldMk cId="1788936328" sldId="277"/>
            <ac:picMk id="9" creationId="{7BD11070-6B8F-8316-8C93-24F93C749BCF}"/>
          </ac:picMkLst>
        </pc:picChg>
      </pc:sldChg>
      <pc:sldChg chg="modSp add del mod modAnim">
        <pc:chgData name="Hp Unit" userId="86ec350514542ee1" providerId="LiveId" clId="{79D3BE11-E9C5-47BE-90C1-AE7F69E75B5A}" dt="2024-02-20T05:45:13.021" v="522" actId="47"/>
        <pc:sldMkLst>
          <pc:docMk/>
          <pc:sldMk cId="3093632117" sldId="278"/>
        </pc:sldMkLst>
        <pc:spChg chg="mod">
          <ac:chgData name="Hp Unit" userId="86ec350514542ee1" providerId="LiveId" clId="{79D3BE11-E9C5-47BE-90C1-AE7F69E75B5A}" dt="2024-02-20T05:44:23.068" v="513" actId="14100"/>
          <ac:spMkLst>
            <pc:docMk/>
            <pc:sldMk cId="3093632117" sldId="278"/>
            <ac:spMk id="2" creationId="{CC683A71-9138-F44F-E553-25BE661A246F}"/>
          </ac:spMkLst>
        </pc:spChg>
        <pc:spChg chg="mod">
          <ac:chgData name="Hp Unit" userId="86ec350514542ee1" providerId="LiveId" clId="{79D3BE11-E9C5-47BE-90C1-AE7F69E75B5A}" dt="2024-02-20T05:44:15.010" v="511" actId="14100"/>
          <ac:spMkLst>
            <pc:docMk/>
            <pc:sldMk cId="3093632117" sldId="278"/>
            <ac:spMk id="3" creationId="{AEBA5B63-6DB4-E087-367A-A17A0ADDBB58}"/>
          </ac:spMkLst>
        </pc:spChg>
        <pc:spChg chg="mod">
          <ac:chgData name="Hp Unit" userId="86ec350514542ee1" providerId="LiveId" clId="{79D3BE11-E9C5-47BE-90C1-AE7F69E75B5A}" dt="2024-02-20T05:44:26.486" v="515" actId="1076"/>
          <ac:spMkLst>
            <pc:docMk/>
            <pc:sldMk cId="3093632117" sldId="278"/>
            <ac:spMk id="23" creationId="{E88E8202-A8B2-E44F-F2C6-A9428540D405}"/>
          </ac:spMkLst>
        </pc:spChg>
        <pc:picChg chg="mod">
          <ac:chgData name="Hp Unit" userId="86ec350514542ee1" providerId="LiveId" clId="{79D3BE11-E9C5-47BE-90C1-AE7F69E75B5A}" dt="2024-02-20T05:44:18.937" v="512" actId="1076"/>
          <ac:picMkLst>
            <pc:docMk/>
            <pc:sldMk cId="3093632117" sldId="278"/>
            <ac:picMk id="7" creationId="{CBA88A90-857F-616A-0165-300ECDAD9B64}"/>
          </ac:picMkLst>
        </pc:picChg>
        <pc:picChg chg="mod">
          <ac:chgData name="Hp Unit" userId="86ec350514542ee1" providerId="LiveId" clId="{79D3BE11-E9C5-47BE-90C1-AE7F69E75B5A}" dt="2024-02-20T05:44:34.417" v="516" actId="1076"/>
          <ac:picMkLst>
            <pc:docMk/>
            <pc:sldMk cId="3093632117" sldId="278"/>
            <ac:picMk id="9" creationId="{C39D5BD8-9D52-5085-9398-2F42E8365652}"/>
          </ac:picMkLst>
        </pc:picChg>
      </pc:sldChg>
      <pc:sldChg chg="addSp delSp modSp add mod delAnim modAnim modNotesTx">
        <pc:chgData name="Hp Unit" userId="86ec350514542ee1" providerId="LiveId" clId="{79D3BE11-E9C5-47BE-90C1-AE7F69E75B5A}" dt="2024-02-20T13:17:51.496" v="1321"/>
        <pc:sldMkLst>
          <pc:docMk/>
          <pc:sldMk cId="2174715640" sldId="279"/>
        </pc:sldMkLst>
        <pc:spChg chg="mod">
          <ac:chgData name="Hp Unit" userId="86ec350514542ee1" providerId="LiveId" clId="{79D3BE11-E9C5-47BE-90C1-AE7F69E75B5A}" dt="2024-02-20T05:46:54.147" v="560" actId="113"/>
          <ac:spMkLst>
            <pc:docMk/>
            <pc:sldMk cId="2174715640" sldId="279"/>
            <ac:spMk id="2" creationId="{0815AFAB-23AF-025C-055D-351CCE8783E0}"/>
          </ac:spMkLst>
        </pc:spChg>
        <pc:spChg chg="mod">
          <ac:chgData name="Hp Unit" userId="86ec350514542ee1" providerId="LiveId" clId="{79D3BE11-E9C5-47BE-90C1-AE7F69E75B5A}" dt="2024-02-20T05:46:11.931" v="542" actId="113"/>
          <ac:spMkLst>
            <pc:docMk/>
            <pc:sldMk cId="2174715640" sldId="279"/>
            <ac:spMk id="3" creationId="{5B71382E-7065-5FEB-3E7C-1C365E578916}"/>
          </ac:spMkLst>
        </pc:spChg>
        <pc:picChg chg="add mod">
          <ac:chgData name="Hp Unit" userId="86ec350514542ee1" providerId="LiveId" clId="{79D3BE11-E9C5-47BE-90C1-AE7F69E75B5A}" dt="2024-02-20T05:47:42.235" v="564" actId="1076"/>
          <ac:picMkLst>
            <pc:docMk/>
            <pc:sldMk cId="2174715640" sldId="279"/>
            <ac:picMk id="5" creationId="{E80FE5C9-7CF3-928E-D681-24737863214D}"/>
          </ac:picMkLst>
        </pc:picChg>
        <pc:picChg chg="del">
          <ac:chgData name="Hp Unit" userId="86ec350514542ee1" providerId="LiveId" clId="{79D3BE11-E9C5-47BE-90C1-AE7F69E75B5A}" dt="2024-02-20T05:47:02.936" v="561" actId="478"/>
          <ac:picMkLst>
            <pc:docMk/>
            <pc:sldMk cId="2174715640" sldId="279"/>
            <ac:picMk id="7" creationId="{3D8B6CA2-13CD-5F9F-CE60-EC59D3912897}"/>
          </ac:picMkLst>
        </pc:picChg>
        <pc:picChg chg="add mod">
          <ac:chgData name="Hp Unit" userId="86ec350514542ee1" providerId="LiveId" clId="{79D3BE11-E9C5-47BE-90C1-AE7F69E75B5A}" dt="2024-02-20T05:48:24.545" v="568" actId="1076"/>
          <ac:picMkLst>
            <pc:docMk/>
            <pc:sldMk cId="2174715640" sldId="279"/>
            <ac:picMk id="8" creationId="{C9D39161-2190-D919-4099-F75FFA2C1C05}"/>
          </ac:picMkLst>
        </pc:picChg>
        <pc:picChg chg="del">
          <ac:chgData name="Hp Unit" userId="86ec350514542ee1" providerId="LiveId" clId="{79D3BE11-E9C5-47BE-90C1-AE7F69E75B5A}" dt="2024-02-20T05:47:43.887" v="565" actId="478"/>
          <ac:picMkLst>
            <pc:docMk/>
            <pc:sldMk cId="2174715640" sldId="279"/>
            <ac:picMk id="9" creationId="{4FC17956-D626-2E58-D89D-5494C7F1B7F8}"/>
          </ac:picMkLst>
        </pc:picChg>
      </pc:sldChg>
      <pc:sldChg chg="addSp delSp modSp add mod delAnim modAnim modNotesTx">
        <pc:chgData name="Hp Unit" userId="86ec350514542ee1" providerId="LiveId" clId="{79D3BE11-E9C5-47BE-90C1-AE7F69E75B5A}" dt="2024-02-20T13:18:09.578" v="1323"/>
        <pc:sldMkLst>
          <pc:docMk/>
          <pc:sldMk cId="3051416967" sldId="280"/>
        </pc:sldMkLst>
        <pc:spChg chg="mod">
          <ac:chgData name="Hp Unit" userId="86ec350514542ee1" providerId="LiveId" clId="{79D3BE11-E9C5-47BE-90C1-AE7F69E75B5A}" dt="2024-02-20T05:50:09.512" v="638" actId="20577"/>
          <ac:spMkLst>
            <pc:docMk/>
            <pc:sldMk cId="3051416967" sldId="280"/>
            <ac:spMk id="2" creationId="{DF9B8D9E-1BB5-C7C6-F6EE-81347CBD4F30}"/>
          </ac:spMkLst>
        </pc:spChg>
        <pc:spChg chg="mod">
          <ac:chgData name="Hp Unit" userId="86ec350514542ee1" providerId="LiveId" clId="{79D3BE11-E9C5-47BE-90C1-AE7F69E75B5A}" dt="2024-02-20T05:49:27.083" v="590" actId="113"/>
          <ac:spMkLst>
            <pc:docMk/>
            <pc:sldMk cId="3051416967" sldId="280"/>
            <ac:spMk id="3" creationId="{95D351F7-E6AC-9BDF-4A0E-11153980F3D2}"/>
          </ac:spMkLst>
        </pc:spChg>
        <pc:spChg chg="mod">
          <ac:chgData name="Hp Unit" userId="86ec350514542ee1" providerId="LiveId" clId="{79D3BE11-E9C5-47BE-90C1-AE7F69E75B5A}" dt="2024-02-20T05:51:59.911" v="652" actId="1076"/>
          <ac:spMkLst>
            <pc:docMk/>
            <pc:sldMk cId="3051416967" sldId="280"/>
            <ac:spMk id="23" creationId="{E6305396-EB8C-F65A-C5B3-9C942BDE1538}"/>
          </ac:spMkLst>
        </pc:spChg>
        <pc:picChg chg="del">
          <ac:chgData name="Hp Unit" userId="86ec350514542ee1" providerId="LiveId" clId="{79D3BE11-E9C5-47BE-90C1-AE7F69E75B5A}" dt="2024-02-20T05:50:30.024" v="640" actId="478"/>
          <ac:picMkLst>
            <pc:docMk/>
            <pc:sldMk cId="3051416967" sldId="280"/>
            <ac:picMk id="5" creationId="{380C8BE2-E06D-18A5-FC8B-315D3B1D5DE9}"/>
          </ac:picMkLst>
        </pc:picChg>
        <pc:picChg chg="add mod">
          <ac:chgData name="Hp Unit" userId="86ec350514542ee1" providerId="LiveId" clId="{79D3BE11-E9C5-47BE-90C1-AE7F69E75B5A}" dt="2024-02-20T05:51:15.993" v="643" actId="1076"/>
          <ac:picMkLst>
            <pc:docMk/>
            <pc:sldMk cId="3051416967" sldId="280"/>
            <ac:picMk id="6" creationId="{99A8DE71-C3BC-6A35-C726-7FD05C7668DA}"/>
          </ac:picMkLst>
        </pc:picChg>
        <pc:picChg chg="del">
          <ac:chgData name="Hp Unit" userId="86ec350514542ee1" providerId="LiveId" clId="{79D3BE11-E9C5-47BE-90C1-AE7F69E75B5A}" dt="2024-02-20T05:51:28.969" v="648" actId="478"/>
          <ac:picMkLst>
            <pc:docMk/>
            <pc:sldMk cId="3051416967" sldId="280"/>
            <ac:picMk id="8" creationId="{055413B2-E7F0-D598-478F-D48F5C46C5B1}"/>
          </ac:picMkLst>
        </pc:picChg>
        <pc:picChg chg="add mod">
          <ac:chgData name="Hp Unit" userId="86ec350514542ee1" providerId="LiveId" clId="{79D3BE11-E9C5-47BE-90C1-AE7F69E75B5A}" dt="2024-02-20T05:52:07.705" v="653" actId="1076"/>
          <ac:picMkLst>
            <pc:docMk/>
            <pc:sldMk cId="3051416967" sldId="280"/>
            <ac:picMk id="9" creationId="{07FACDAB-CABC-8D17-B3AF-655707002948}"/>
          </ac:picMkLst>
        </pc:picChg>
      </pc:sldChg>
      <pc:sldChg chg="addSp delSp modSp add mod modAnim modNotesTx">
        <pc:chgData name="Hp Unit" userId="86ec350514542ee1" providerId="LiveId" clId="{79D3BE11-E9C5-47BE-90C1-AE7F69E75B5A}" dt="2024-02-20T13:18:55.980" v="1337"/>
        <pc:sldMkLst>
          <pc:docMk/>
          <pc:sldMk cId="3667814128" sldId="281"/>
        </pc:sldMkLst>
        <pc:spChg chg="mod">
          <ac:chgData name="Hp Unit" userId="86ec350514542ee1" providerId="LiveId" clId="{79D3BE11-E9C5-47BE-90C1-AE7F69E75B5A}" dt="2024-02-20T06:17:39.874" v="1012" actId="313"/>
          <ac:spMkLst>
            <pc:docMk/>
            <pc:sldMk cId="3667814128" sldId="281"/>
            <ac:spMk id="9" creationId="{DC24E0F2-BB82-507C-6966-4456A1ACFD5F}"/>
          </ac:spMkLst>
        </pc:spChg>
        <pc:graphicFrameChg chg="del">
          <ac:chgData name="Hp Unit" userId="86ec350514542ee1" providerId="LiveId" clId="{79D3BE11-E9C5-47BE-90C1-AE7F69E75B5A}" dt="2024-02-20T06:17:34.211" v="1011" actId="478"/>
          <ac:graphicFrameMkLst>
            <pc:docMk/>
            <pc:sldMk cId="3667814128" sldId="281"/>
            <ac:graphicFrameMk id="2" creationId="{4FEF5395-06C3-258E-6BC8-3C32ADAD2E55}"/>
          </ac:graphicFrameMkLst>
        </pc:graphicFrameChg>
        <pc:graphicFrameChg chg="add del modGraphic">
          <ac:chgData name="Hp Unit" userId="86ec350514542ee1" providerId="LiveId" clId="{79D3BE11-E9C5-47BE-90C1-AE7F69E75B5A}" dt="2024-02-20T06:18:09.363" v="1014" actId="1032"/>
          <ac:graphicFrameMkLst>
            <pc:docMk/>
            <pc:sldMk cId="3667814128" sldId="281"/>
            <ac:graphicFrameMk id="3" creationId="{A867D1A1-20C9-CABF-EE01-13E68AFF3CA3}"/>
          </ac:graphicFrameMkLst>
        </pc:graphicFrameChg>
        <pc:graphicFrameChg chg="add mod modGraphic">
          <ac:chgData name="Hp Unit" userId="86ec350514542ee1" providerId="LiveId" clId="{79D3BE11-E9C5-47BE-90C1-AE7F69E75B5A}" dt="2024-02-20T06:22:19.406" v="1157" actId="113"/>
          <ac:graphicFrameMkLst>
            <pc:docMk/>
            <pc:sldMk cId="3667814128" sldId="281"/>
            <ac:graphicFrameMk id="4" creationId="{5E5FB280-2015-AB67-BED3-325EF35AB062}"/>
          </ac:graphicFrameMkLst>
        </pc:graphicFrameChg>
      </pc:sldChg>
      <pc:sldChg chg="addSp delSp modSp add del mod">
        <pc:chgData name="Hp Unit" userId="86ec350514542ee1" providerId="LiveId" clId="{79D3BE11-E9C5-47BE-90C1-AE7F69E75B5A}" dt="2024-02-20T06:15:36.436" v="953" actId="2890"/>
        <pc:sldMkLst>
          <pc:docMk/>
          <pc:sldMk cId="4148132776" sldId="281"/>
        </pc:sldMkLst>
        <pc:spChg chg="mod">
          <ac:chgData name="Hp Unit" userId="86ec350514542ee1" providerId="LiveId" clId="{79D3BE11-E9C5-47BE-90C1-AE7F69E75B5A}" dt="2024-02-20T06:15:35.899" v="952" actId="20577"/>
          <ac:spMkLst>
            <pc:docMk/>
            <pc:sldMk cId="4148132776" sldId="281"/>
            <ac:spMk id="9" creationId="{F1284108-47E3-826C-50BE-68ED3394ED17}"/>
          </ac:spMkLst>
        </pc:spChg>
        <pc:graphicFrameChg chg="add del">
          <ac:chgData name="Hp Unit" userId="86ec350514542ee1" providerId="LiveId" clId="{79D3BE11-E9C5-47BE-90C1-AE7F69E75B5A}" dt="2024-02-20T06:15:33.089" v="949" actId="478"/>
          <ac:graphicFrameMkLst>
            <pc:docMk/>
            <pc:sldMk cId="4148132776" sldId="281"/>
            <ac:graphicFrameMk id="2" creationId="{3D0F9E41-929F-8185-74D3-CED2CC4D60BD}"/>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C160C6-9338-4F40-9ECB-D64CC33CDFEC}" type="doc">
      <dgm:prSet loTypeId="urn:microsoft.com/office/officeart/2005/8/layout/architecture" loCatId="list" qsTypeId="urn:microsoft.com/office/officeart/2005/8/quickstyle/simple2" qsCatId="simple" csTypeId="urn:microsoft.com/office/officeart/2005/8/colors/accent3_4" csCatId="accent3" phldr="1"/>
      <dgm:spPr/>
      <dgm:t>
        <a:bodyPr/>
        <a:lstStyle/>
        <a:p>
          <a:endParaRPr lang="en-US"/>
        </a:p>
      </dgm:t>
    </dgm:pt>
    <dgm:pt modelId="{AAD6C9D6-BC07-4A2C-B2A8-9F0C791A1DD0}">
      <dgm:prSet phldrT="[Text]" custT="1"/>
      <dgm:spPr/>
      <dgm:t>
        <a:bodyPr/>
        <a:lstStyle/>
        <a:p>
          <a:pPr>
            <a:buFont typeface="Courier New" panose="02070309020205020404" pitchFamily="49" charset="0"/>
            <a:buChar char="o"/>
          </a:pPr>
          <a:r>
            <a:rPr lang="af-ZA" sz="2400" dirty="0"/>
            <a:t>Om met </a:t>
          </a:r>
          <a:r>
            <a:rPr lang="af-ZA" sz="2400" b="1" dirty="0"/>
            <a:t>respek en waardigheid</a:t>
          </a:r>
          <a:r>
            <a:rPr lang="af-ZA" sz="2400" dirty="0"/>
            <a:t> deur kollegas en toesighouers behandel te word.</a:t>
          </a:r>
          <a:endParaRPr lang="en-US" sz="2400" dirty="0"/>
        </a:p>
      </dgm:t>
    </dgm:pt>
    <dgm:pt modelId="{45BF8DED-05CD-414E-A44A-266A3F1A0901}" type="parTrans" cxnId="{8E0FC567-655F-4F4F-8395-749F5D7142C3}">
      <dgm:prSet/>
      <dgm:spPr/>
      <dgm:t>
        <a:bodyPr/>
        <a:lstStyle/>
        <a:p>
          <a:endParaRPr lang="en-US">
            <a:solidFill>
              <a:schemeClr val="tx1"/>
            </a:solidFill>
          </a:endParaRPr>
        </a:p>
      </dgm:t>
    </dgm:pt>
    <dgm:pt modelId="{A2299844-6EFD-46EC-A361-CDE3C4F0FD4B}" type="sibTrans" cxnId="{8E0FC567-655F-4F4F-8395-749F5D7142C3}">
      <dgm:prSet/>
      <dgm:spPr/>
      <dgm:t>
        <a:bodyPr/>
        <a:lstStyle/>
        <a:p>
          <a:endParaRPr lang="en-US">
            <a:solidFill>
              <a:schemeClr val="tx1"/>
            </a:solidFill>
          </a:endParaRPr>
        </a:p>
      </dgm:t>
    </dgm:pt>
    <dgm:pt modelId="{D436540B-63EA-4926-BBD6-18FE104AB5DB}">
      <dgm:prSet phldrT="[Text]" custT="1"/>
      <dgm:spPr/>
      <dgm:t>
        <a:bodyPr/>
        <a:lstStyle/>
        <a:p>
          <a:pPr>
            <a:buFont typeface="Courier New" panose="02070309020205020404" pitchFamily="49" charset="0"/>
            <a:buChar char="o"/>
          </a:pPr>
          <a:r>
            <a:rPr lang="af-ZA" sz="2400" dirty="0"/>
            <a:t>Om</a:t>
          </a:r>
          <a:r>
            <a:rPr lang="af-ZA" sz="2400" b="1" dirty="0"/>
            <a:t> billike betaling</a:t>
          </a:r>
          <a:r>
            <a:rPr lang="af-ZA" sz="2400" dirty="0"/>
            <a:t> vir verrigte werk te ontvang.</a:t>
          </a:r>
          <a:endParaRPr lang="en-US" sz="2400" dirty="0"/>
        </a:p>
      </dgm:t>
    </dgm:pt>
    <dgm:pt modelId="{C076E88E-369C-4CF7-B4EC-619509669FF2}" type="parTrans" cxnId="{286F1D7D-13DC-44E2-9F96-6D9B387BB395}">
      <dgm:prSet/>
      <dgm:spPr/>
      <dgm:t>
        <a:bodyPr/>
        <a:lstStyle/>
        <a:p>
          <a:endParaRPr lang="en-US">
            <a:solidFill>
              <a:schemeClr val="tx1"/>
            </a:solidFill>
          </a:endParaRPr>
        </a:p>
      </dgm:t>
    </dgm:pt>
    <dgm:pt modelId="{D52F8562-C464-4F33-888F-A7BA565A8247}" type="sibTrans" cxnId="{286F1D7D-13DC-44E2-9F96-6D9B387BB395}">
      <dgm:prSet/>
      <dgm:spPr/>
      <dgm:t>
        <a:bodyPr/>
        <a:lstStyle/>
        <a:p>
          <a:endParaRPr lang="en-US">
            <a:solidFill>
              <a:schemeClr val="tx1"/>
            </a:solidFill>
          </a:endParaRPr>
        </a:p>
      </dgm:t>
    </dgm:pt>
    <dgm:pt modelId="{862C5FA7-3AD2-4598-B648-40D8F7E16E60}">
      <dgm:prSet phldrT="[Text]" custT="1"/>
      <dgm:spPr/>
      <dgm:t>
        <a:bodyPr/>
        <a:lstStyle/>
        <a:p>
          <a:pPr>
            <a:buFont typeface="Courier New" panose="02070309020205020404" pitchFamily="49" charset="0"/>
            <a:buChar char="o"/>
          </a:pPr>
          <a:r>
            <a:rPr lang="af-ZA" sz="2400" dirty="0"/>
            <a:t>Tot 'n omgewing </a:t>
          </a:r>
          <a:r>
            <a:rPr lang="af-ZA" sz="2400" b="1" dirty="0"/>
            <a:t>vry van diskriminasie of afknouery</a:t>
          </a:r>
          <a:r>
            <a:rPr lang="af-ZA" sz="2400" dirty="0"/>
            <a:t>.</a:t>
          </a:r>
          <a:endParaRPr lang="en-US" sz="2400" dirty="0"/>
        </a:p>
      </dgm:t>
    </dgm:pt>
    <dgm:pt modelId="{22D5EA46-2E4A-4864-A44A-C48096ACBF97}" type="parTrans" cxnId="{E492BE04-F48D-4763-BAD8-FD940DFD7BBA}">
      <dgm:prSet/>
      <dgm:spPr/>
      <dgm:t>
        <a:bodyPr/>
        <a:lstStyle/>
        <a:p>
          <a:endParaRPr lang="en-US">
            <a:solidFill>
              <a:schemeClr val="tx1"/>
            </a:solidFill>
          </a:endParaRPr>
        </a:p>
      </dgm:t>
    </dgm:pt>
    <dgm:pt modelId="{D48B184A-DD53-4F8A-9CA9-06962A17CDCF}" type="sibTrans" cxnId="{E492BE04-F48D-4763-BAD8-FD940DFD7BBA}">
      <dgm:prSet/>
      <dgm:spPr/>
      <dgm:t>
        <a:bodyPr/>
        <a:lstStyle/>
        <a:p>
          <a:endParaRPr lang="en-US">
            <a:solidFill>
              <a:schemeClr val="tx1"/>
            </a:solidFill>
          </a:endParaRPr>
        </a:p>
      </dgm:t>
    </dgm:pt>
    <dgm:pt modelId="{7FFB5C58-028C-4695-96FC-2EC736EE76A4}">
      <dgm:prSet phldrT="[Text]" custT="1"/>
      <dgm:spPr/>
      <dgm:t>
        <a:bodyPr/>
        <a:lstStyle/>
        <a:p>
          <a:pPr>
            <a:buFont typeface="Courier New" panose="02070309020205020404" pitchFamily="49" charset="0"/>
            <a:buChar char="o"/>
          </a:pPr>
          <a:r>
            <a:rPr lang="af-ZA" sz="2400" dirty="0"/>
            <a:t>Tot 'n omgewing </a:t>
          </a:r>
          <a:r>
            <a:rPr lang="af-ZA" sz="2400" b="1" dirty="0"/>
            <a:t>vry van seksuele teistering</a:t>
          </a:r>
          <a:r>
            <a:rPr lang="af-ZA" sz="2400" dirty="0"/>
            <a:t>.</a:t>
          </a:r>
          <a:endParaRPr lang="en-US" sz="2400" dirty="0"/>
        </a:p>
      </dgm:t>
    </dgm:pt>
    <dgm:pt modelId="{A926E06D-E32A-4E8B-A2B0-A51684BBFE49}" type="parTrans" cxnId="{78C095F4-2890-439B-9A4A-7AAAA72861F5}">
      <dgm:prSet/>
      <dgm:spPr/>
      <dgm:t>
        <a:bodyPr/>
        <a:lstStyle/>
        <a:p>
          <a:endParaRPr lang="en-US">
            <a:solidFill>
              <a:schemeClr val="tx1"/>
            </a:solidFill>
          </a:endParaRPr>
        </a:p>
      </dgm:t>
    </dgm:pt>
    <dgm:pt modelId="{02C1DA69-A2C9-4CC7-B1BA-CF64F2230BC9}" type="sibTrans" cxnId="{78C095F4-2890-439B-9A4A-7AAAA72861F5}">
      <dgm:prSet/>
      <dgm:spPr/>
      <dgm:t>
        <a:bodyPr/>
        <a:lstStyle/>
        <a:p>
          <a:endParaRPr lang="en-US">
            <a:solidFill>
              <a:schemeClr val="tx1"/>
            </a:solidFill>
          </a:endParaRPr>
        </a:p>
      </dgm:t>
    </dgm:pt>
    <dgm:pt modelId="{2F5C2028-9A2B-48AF-9878-B2EB74F3DF84}">
      <dgm:prSet phldrT="[Text]" custT="1"/>
      <dgm:spPr/>
      <dgm:t>
        <a:bodyPr/>
        <a:lstStyle/>
        <a:p>
          <a:pPr>
            <a:buFont typeface="Courier New" panose="02070309020205020404" pitchFamily="49" charset="0"/>
            <a:buChar char="o"/>
          </a:pPr>
          <a:r>
            <a:rPr lang="af-ZA" sz="2000" dirty="0"/>
            <a:t>Om </a:t>
          </a:r>
          <a:r>
            <a:rPr lang="af-ZA" sz="2000" b="1" dirty="0"/>
            <a:t>behoorlike opleiding</a:t>
          </a:r>
          <a:r>
            <a:rPr lang="af-ZA" sz="2000" dirty="0"/>
            <a:t> en </a:t>
          </a:r>
          <a:r>
            <a:rPr lang="af-ZA" sz="2000" b="1" dirty="0"/>
            <a:t>persoonlike beskermende toerusting (</a:t>
          </a:r>
          <a:r>
            <a:rPr lang="af-ZA" sz="2000" b="1" dirty="0" err="1"/>
            <a:t>PBT</a:t>
          </a:r>
          <a:r>
            <a:rPr lang="af-ZA" sz="2000" b="1" dirty="0"/>
            <a:t>)</a:t>
          </a:r>
          <a:r>
            <a:rPr lang="af-ZA" sz="2000" dirty="0"/>
            <a:t> te ontvang om take veilig uit te voer.</a:t>
          </a:r>
          <a:endParaRPr lang="en-US" sz="2000" dirty="0"/>
        </a:p>
      </dgm:t>
    </dgm:pt>
    <dgm:pt modelId="{B8C21A50-544A-4E8E-BBF6-B47A560322C4}" type="parTrans" cxnId="{98522159-7FAC-401A-8A4D-523858B004D2}">
      <dgm:prSet/>
      <dgm:spPr/>
      <dgm:t>
        <a:bodyPr/>
        <a:lstStyle/>
        <a:p>
          <a:endParaRPr lang="en-US">
            <a:solidFill>
              <a:schemeClr val="tx1"/>
            </a:solidFill>
          </a:endParaRPr>
        </a:p>
      </dgm:t>
    </dgm:pt>
    <dgm:pt modelId="{BC6CC855-80D1-4A1F-AFCE-C96F93AE083D}" type="sibTrans" cxnId="{98522159-7FAC-401A-8A4D-523858B004D2}">
      <dgm:prSet/>
      <dgm:spPr/>
      <dgm:t>
        <a:bodyPr/>
        <a:lstStyle/>
        <a:p>
          <a:endParaRPr lang="en-US">
            <a:solidFill>
              <a:schemeClr val="tx1"/>
            </a:solidFill>
          </a:endParaRPr>
        </a:p>
      </dgm:t>
    </dgm:pt>
    <dgm:pt modelId="{30D5D249-8238-44FB-8AA9-950CE768657D}">
      <dgm:prSet phldrT="[Text]" custT="1"/>
      <dgm:spPr/>
      <dgm:t>
        <a:bodyPr/>
        <a:lstStyle/>
        <a:p>
          <a:r>
            <a:rPr lang="af-ZA" sz="2000" b="1" dirty="0"/>
            <a:t>Ingelig te wees oor gevare in die werkplek,</a:t>
          </a:r>
          <a:r>
            <a:rPr lang="af-ZA" sz="2000" dirty="0"/>
            <a:t> en om </a:t>
          </a:r>
          <a:r>
            <a:rPr lang="af-ZA" sz="2000" b="1" dirty="0"/>
            <a:t>toegang tot basiese </a:t>
          </a:r>
          <a:r>
            <a:rPr lang="af-ZA" sz="2000" b="1" dirty="0" err="1"/>
            <a:t>gesondheids</a:t>
          </a:r>
          <a:r>
            <a:rPr lang="af-ZA" sz="2000" b="1" dirty="0"/>
            <a:t>- en </a:t>
          </a:r>
          <a:r>
            <a:rPr lang="af-ZA" sz="2000" b="1" dirty="0" err="1"/>
            <a:t>veiligheidsinligting</a:t>
          </a:r>
          <a:r>
            <a:rPr lang="af-ZA" sz="2000" b="1" dirty="0"/>
            <a:t> </a:t>
          </a:r>
          <a:r>
            <a:rPr lang="af-ZA" sz="2000" dirty="0"/>
            <a:t>te hê.</a:t>
          </a:r>
          <a:endParaRPr lang="en-US" sz="2000" dirty="0"/>
        </a:p>
      </dgm:t>
    </dgm:pt>
    <dgm:pt modelId="{D50C77D8-7AB1-47F7-90EF-6A9111CA7190}" type="parTrans" cxnId="{73D30B69-F09C-4541-8275-E384B47A4841}">
      <dgm:prSet/>
      <dgm:spPr/>
      <dgm:t>
        <a:bodyPr/>
        <a:lstStyle/>
        <a:p>
          <a:endParaRPr lang="en-US">
            <a:solidFill>
              <a:schemeClr val="tx1"/>
            </a:solidFill>
          </a:endParaRPr>
        </a:p>
      </dgm:t>
    </dgm:pt>
    <dgm:pt modelId="{3DE7E803-5ADE-47DF-B802-E3E503EFF7F7}" type="sibTrans" cxnId="{73D30B69-F09C-4541-8275-E384B47A4841}">
      <dgm:prSet/>
      <dgm:spPr/>
      <dgm:t>
        <a:bodyPr/>
        <a:lstStyle/>
        <a:p>
          <a:endParaRPr lang="en-US">
            <a:solidFill>
              <a:schemeClr val="tx1"/>
            </a:solidFill>
          </a:endParaRPr>
        </a:p>
      </dgm:t>
    </dgm:pt>
    <dgm:pt modelId="{AE8B5A0A-2298-49D3-BACC-370240AB442B}">
      <dgm:prSet phldrT="[Text]" custT="1"/>
      <dgm:spPr/>
      <dgm:t>
        <a:bodyPr/>
        <a:lstStyle/>
        <a:p>
          <a:pPr>
            <a:buFont typeface="Courier New" panose="02070309020205020404" pitchFamily="49" charset="0"/>
            <a:buChar char="o"/>
          </a:pPr>
          <a:r>
            <a:rPr lang="af-ZA" sz="2400" dirty="0"/>
            <a:t>Om</a:t>
          </a:r>
          <a:r>
            <a:rPr lang="af-ZA" sz="2400" b="1" dirty="0"/>
            <a:t> aan </a:t>
          </a:r>
          <a:r>
            <a:rPr lang="af-ZA" sz="2400" b="1" dirty="0" err="1"/>
            <a:t>gesondheids</a:t>
          </a:r>
          <a:r>
            <a:rPr lang="af-ZA" sz="2400" b="1" dirty="0"/>
            <a:t>- </a:t>
          </a:r>
          <a:r>
            <a:rPr lang="af-ZA" sz="2400" b="1"/>
            <a:t>en veiligheids-besprekings </a:t>
          </a:r>
          <a:r>
            <a:rPr lang="af-ZA" sz="2400" b="1" dirty="0"/>
            <a:t>deel te neem</a:t>
          </a:r>
          <a:r>
            <a:rPr lang="af-ZA" sz="2400" dirty="0"/>
            <a:t>.</a:t>
          </a:r>
          <a:endParaRPr lang="en-US" sz="2400" dirty="0"/>
        </a:p>
      </dgm:t>
    </dgm:pt>
    <dgm:pt modelId="{36C034DE-826A-4285-AE76-6C9ADCEF882E}" type="parTrans" cxnId="{35770371-888E-4988-8EF2-A4A8564066BF}">
      <dgm:prSet/>
      <dgm:spPr/>
      <dgm:t>
        <a:bodyPr/>
        <a:lstStyle/>
        <a:p>
          <a:endParaRPr lang="en-US">
            <a:solidFill>
              <a:schemeClr val="tx1"/>
            </a:solidFill>
          </a:endParaRPr>
        </a:p>
      </dgm:t>
    </dgm:pt>
    <dgm:pt modelId="{3EB209C4-8390-4215-A8C4-E05E6632BE53}" type="sibTrans" cxnId="{35770371-888E-4988-8EF2-A4A8564066BF}">
      <dgm:prSet/>
      <dgm:spPr/>
      <dgm:t>
        <a:bodyPr/>
        <a:lstStyle/>
        <a:p>
          <a:endParaRPr lang="en-US">
            <a:solidFill>
              <a:schemeClr val="tx1"/>
            </a:solidFill>
          </a:endParaRPr>
        </a:p>
      </dgm:t>
    </dgm:pt>
    <dgm:pt modelId="{AEFA913C-FAC4-47D5-BB6D-614C8C874E71}">
      <dgm:prSet phldrT="[Text]" custT="1"/>
      <dgm:spPr/>
      <dgm:t>
        <a:bodyPr/>
        <a:lstStyle/>
        <a:p>
          <a:pPr>
            <a:buFont typeface="Courier New" panose="02070309020205020404" pitchFamily="49" charset="0"/>
            <a:buChar char="o"/>
          </a:pPr>
          <a:r>
            <a:rPr lang="af-ZA" sz="2400" dirty="0"/>
            <a:t>Tot </a:t>
          </a:r>
          <a:r>
            <a:rPr lang="af-ZA" sz="2400" b="1" dirty="0"/>
            <a:t>gereelde breuke </a:t>
          </a:r>
          <a:r>
            <a:rPr lang="af-ZA" sz="2400" dirty="0"/>
            <a:t>gedurende die werksdag.</a:t>
          </a:r>
          <a:endParaRPr lang="en-US" sz="2400" dirty="0"/>
        </a:p>
      </dgm:t>
    </dgm:pt>
    <dgm:pt modelId="{A41A644C-F629-4383-AF99-371D5861D310}" type="parTrans" cxnId="{49BA4121-EA7C-4E2E-90D5-9C3AED793F4A}">
      <dgm:prSet/>
      <dgm:spPr/>
      <dgm:t>
        <a:bodyPr/>
        <a:lstStyle/>
        <a:p>
          <a:endParaRPr lang="en-US">
            <a:solidFill>
              <a:schemeClr val="tx1"/>
            </a:solidFill>
          </a:endParaRPr>
        </a:p>
      </dgm:t>
    </dgm:pt>
    <dgm:pt modelId="{2555F416-E2C8-407F-8C7F-D5B55F05A99C}" type="sibTrans" cxnId="{49BA4121-EA7C-4E2E-90D5-9C3AED793F4A}">
      <dgm:prSet/>
      <dgm:spPr/>
      <dgm:t>
        <a:bodyPr/>
        <a:lstStyle/>
        <a:p>
          <a:endParaRPr lang="en-US">
            <a:solidFill>
              <a:schemeClr val="tx1"/>
            </a:solidFill>
          </a:endParaRPr>
        </a:p>
      </dgm:t>
    </dgm:pt>
    <dgm:pt modelId="{A0FC842B-5537-45D5-BA80-C62FD06BA994}">
      <dgm:prSet phldrT="[Text]" custT="1"/>
      <dgm:spPr/>
      <dgm:t>
        <a:bodyPr/>
        <a:lstStyle/>
        <a:p>
          <a:pPr>
            <a:buFont typeface="Courier New" panose="02070309020205020404" pitchFamily="49" charset="0"/>
            <a:buChar char="o"/>
          </a:pPr>
          <a:r>
            <a:rPr lang="af-ZA" sz="2400" dirty="0"/>
            <a:t>Tot </a:t>
          </a:r>
          <a:r>
            <a:rPr lang="af-ZA" sz="2400" b="1" dirty="0"/>
            <a:t>siekverlof</a:t>
          </a:r>
          <a:r>
            <a:rPr lang="af-ZA" sz="2400" dirty="0"/>
            <a:t>, </a:t>
          </a:r>
          <a:r>
            <a:rPr lang="af-ZA" sz="2400" b="1" dirty="0"/>
            <a:t>jaarlikse verlof</a:t>
          </a:r>
          <a:r>
            <a:rPr lang="af-ZA" sz="2400" dirty="0"/>
            <a:t> en </a:t>
          </a:r>
          <a:r>
            <a:rPr lang="af-ZA" sz="2400" b="1" dirty="0" err="1"/>
            <a:t>ouerskapverlof</a:t>
          </a:r>
          <a:r>
            <a:rPr lang="af-ZA" sz="2400" dirty="0"/>
            <a:t>.</a:t>
          </a:r>
          <a:endParaRPr lang="en-US" sz="2400" dirty="0"/>
        </a:p>
      </dgm:t>
    </dgm:pt>
    <dgm:pt modelId="{0334099F-15EF-4128-867B-61B1ADDA726F}" type="parTrans" cxnId="{E260F17B-49B9-4E9A-816A-0F1D7ABA6A5E}">
      <dgm:prSet/>
      <dgm:spPr/>
      <dgm:t>
        <a:bodyPr/>
        <a:lstStyle/>
        <a:p>
          <a:endParaRPr lang="en-US">
            <a:solidFill>
              <a:schemeClr val="tx1"/>
            </a:solidFill>
          </a:endParaRPr>
        </a:p>
      </dgm:t>
    </dgm:pt>
    <dgm:pt modelId="{FBF55BDB-BEC4-46BE-B2B2-F7E750A52B96}" type="sibTrans" cxnId="{E260F17B-49B9-4E9A-816A-0F1D7ABA6A5E}">
      <dgm:prSet/>
      <dgm:spPr/>
      <dgm:t>
        <a:bodyPr/>
        <a:lstStyle/>
        <a:p>
          <a:endParaRPr lang="en-US">
            <a:solidFill>
              <a:schemeClr val="tx1"/>
            </a:solidFill>
          </a:endParaRPr>
        </a:p>
      </dgm:t>
    </dgm:pt>
    <dgm:pt modelId="{1C556BD6-3067-4161-BAE3-5B6B895DA26D}">
      <dgm:prSet phldrT="[Text]" custT="1"/>
      <dgm:spPr/>
      <dgm:t>
        <a:bodyPr/>
        <a:lstStyle/>
        <a:p>
          <a:pPr>
            <a:buFont typeface="Courier New" panose="02070309020205020404" pitchFamily="49" charset="0"/>
            <a:buChar char="o"/>
          </a:pPr>
          <a:r>
            <a:rPr lang="af-ZA" sz="2400" dirty="0"/>
            <a:t>Tot</a:t>
          </a:r>
          <a:r>
            <a:rPr lang="af-ZA" sz="2400" b="1" dirty="0"/>
            <a:t> redelike werksure</a:t>
          </a:r>
          <a:r>
            <a:rPr lang="af-ZA" sz="2400" dirty="0"/>
            <a:t>.</a:t>
          </a:r>
          <a:endParaRPr lang="en-US" sz="2400" dirty="0"/>
        </a:p>
      </dgm:t>
    </dgm:pt>
    <dgm:pt modelId="{40AE262E-0461-4BD8-AA56-E7B47CB062D4}" type="parTrans" cxnId="{E5673D03-FD77-421D-9C45-41DB9875DAAA}">
      <dgm:prSet/>
      <dgm:spPr/>
      <dgm:t>
        <a:bodyPr/>
        <a:lstStyle/>
        <a:p>
          <a:endParaRPr lang="en-US">
            <a:solidFill>
              <a:schemeClr val="tx1"/>
            </a:solidFill>
          </a:endParaRPr>
        </a:p>
      </dgm:t>
    </dgm:pt>
    <dgm:pt modelId="{246DD9FD-4D2A-4C98-B9E9-41644A7BF71F}" type="sibTrans" cxnId="{E5673D03-FD77-421D-9C45-41DB9875DAAA}">
      <dgm:prSet/>
      <dgm:spPr/>
      <dgm:t>
        <a:bodyPr/>
        <a:lstStyle/>
        <a:p>
          <a:endParaRPr lang="en-US">
            <a:solidFill>
              <a:schemeClr val="tx1"/>
            </a:solidFill>
          </a:endParaRPr>
        </a:p>
      </dgm:t>
    </dgm:pt>
    <dgm:pt modelId="{E69D7A00-8128-4026-ACDE-8B4AC5387E54}">
      <dgm:prSet phldrT="[Text]" custT="1"/>
      <dgm:spPr/>
      <dgm:t>
        <a:bodyPr/>
        <a:lstStyle/>
        <a:p>
          <a:pPr>
            <a:buFont typeface="Courier New" panose="02070309020205020404" pitchFamily="49" charset="0"/>
            <a:buChar char="o"/>
          </a:pPr>
          <a:r>
            <a:rPr lang="af-ZA" sz="2400"/>
            <a:t>Om </a:t>
          </a:r>
          <a:r>
            <a:rPr lang="af-ZA" sz="2400" b="1"/>
            <a:t>nie onbillik</a:t>
          </a:r>
          <a:r>
            <a:rPr lang="af-ZA" sz="2400"/>
            <a:t> </a:t>
          </a:r>
          <a:r>
            <a:rPr lang="af-ZA" sz="2400" b="1"/>
            <a:t>afgedank te word nie</a:t>
          </a:r>
          <a:r>
            <a:rPr lang="af-ZA" sz="2400"/>
            <a:t>.</a:t>
          </a:r>
          <a:endParaRPr lang="en-US" sz="2400" dirty="0"/>
        </a:p>
      </dgm:t>
    </dgm:pt>
    <dgm:pt modelId="{EEE2763B-6141-413B-A682-E7F50E4F39F2}" type="parTrans" cxnId="{A0B1FCA0-BFC4-4D2D-BA51-DBAB9961EE1C}">
      <dgm:prSet/>
      <dgm:spPr/>
      <dgm:t>
        <a:bodyPr/>
        <a:lstStyle/>
        <a:p>
          <a:endParaRPr lang="en-US">
            <a:solidFill>
              <a:schemeClr val="tx1"/>
            </a:solidFill>
          </a:endParaRPr>
        </a:p>
      </dgm:t>
    </dgm:pt>
    <dgm:pt modelId="{DA849DA8-EEB6-48DA-A072-F414F525A68E}" type="sibTrans" cxnId="{A0B1FCA0-BFC4-4D2D-BA51-DBAB9961EE1C}">
      <dgm:prSet/>
      <dgm:spPr/>
      <dgm:t>
        <a:bodyPr/>
        <a:lstStyle/>
        <a:p>
          <a:endParaRPr lang="en-US">
            <a:solidFill>
              <a:schemeClr val="tx1"/>
            </a:solidFill>
          </a:endParaRPr>
        </a:p>
      </dgm:t>
    </dgm:pt>
    <dgm:pt modelId="{0241614B-F94C-48E2-9311-8662457FA874}" type="pres">
      <dgm:prSet presAssocID="{D6C160C6-9338-4F40-9ECB-D64CC33CDFEC}" presName="Name0" presStyleCnt="0">
        <dgm:presLayoutVars>
          <dgm:chPref val="1"/>
          <dgm:dir/>
          <dgm:animOne val="branch"/>
          <dgm:animLvl val="lvl"/>
          <dgm:resizeHandles/>
        </dgm:presLayoutVars>
      </dgm:prSet>
      <dgm:spPr/>
    </dgm:pt>
    <dgm:pt modelId="{398CDEF6-0522-4C9E-BF2F-41BC65F60AA4}" type="pres">
      <dgm:prSet presAssocID="{AAD6C9D6-BC07-4A2C-B2A8-9F0C791A1DD0}" presName="vertOne" presStyleCnt="0"/>
      <dgm:spPr/>
    </dgm:pt>
    <dgm:pt modelId="{74CABD38-1E3E-43AD-9881-FB7B456FD185}" type="pres">
      <dgm:prSet presAssocID="{AAD6C9D6-BC07-4A2C-B2A8-9F0C791A1DD0}" presName="txOne" presStyleLbl="node0" presStyleIdx="0" presStyleCnt="6">
        <dgm:presLayoutVars>
          <dgm:chPref val="3"/>
        </dgm:presLayoutVars>
      </dgm:prSet>
      <dgm:spPr/>
    </dgm:pt>
    <dgm:pt modelId="{FB037475-1886-41A9-BF0C-0DDA431E7CAA}" type="pres">
      <dgm:prSet presAssocID="{AAD6C9D6-BC07-4A2C-B2A8-9F0C791A1DD0}" presName="parTransOne" presStyleCnt="0"/>
      <dgm:spPr/>
    </dgm:pt>
    <dgm:pt modelId="{08D0800A-E48D-4BBF-9078-233BA67BC776}" type="pres">
      <dgm:prSet presAssocID="{AAD6C9D6-BC07-4A2C-B2A8-9F0C791A1DD0}" presName="horzOne" presStyleCnt="0"/>
      <dgm:spPr/>
    </dgm:pt>
    <dgm:pt modelId="{F8547934-EDA9-4108-8AA2-53D7F68C3AB3}" type="pres">
      <dgm:prSet presAssocID="{D436540B-63EA-4926-BBD6-18FE104AB5DB}" presName="vertTwo" presStyleCnt="0"/>
      <dgm:spPr/>
    </dgm:pt>
    <dgm:pt modelId="{1C193441-269A-4352-93C8-FABAEFF8B659}" type="pres">
      <dgm:prSet presAssocID="{D436540B-63EA-4926-BBD6-18FE104AB5DB}" presName="txTwo" presStyleLbl="node2" presStyleIdx="0" presStyleCnt="5" custLinFactNeighborX="42334" custLinFactNeighborY="-1380">
        <dgm:presLayoutVars>
          <dgm:chPref val="3"/>
        </dgm:presLayoutVars>
      </dgm:prSet>
      <dgm:spPr/>
    </dgm:pt>
    <dgm:pt modelId="{7318A39E-F7BA-4D9E-B302-945C2F73B324}" type="pres">
      <dgm:prSet presAssocID="{D436540B-63EA-4926-BBD6-18FE104AB5DB}" presName="horzTwo" presStyleCnt="0"/>
      <dgm:spPr/>
    </dgm:pt>
    <dgm:pt modelId="{F6A2F830-805C-4EDB-9D4D-EDD77C1646F5}" type="pres">
      <dgm:prSet presAssocID="{A2299844-6EFD-46EC-A361-CDE3C4F0FD4B}" presName="sibSpaceOne" presStyleCnt="0"/>
      <dgm:spPr/>
    </dgm:pt>
    <dgm:pt modelId="{68BEE7FE-E2BF-4880-B491-A4A5329871C1}" type="pres">
      <dgm:prSet presAssocID="{862C5FA7-3AD2-4598-B648-40D8F7E16E60}" presName="vertOne" presStyleCnt="0"/>
      <dgm:spPr/>
    </dgm:pt>
    <dgm:pt modelId="{564AB113-6178-4D04-B712-9A2CD368D95A}" type="pres">
      <dgm:prSet presAssocID="{862C5FA7-3AD2-4598-B648-40D8F7E16E60}" presName="txOne" presStyleLbl="node0" presStyleIdx="1" presStyleCnt="6">
        <dgm:presLayoutVars>
          <dgm:chPref val="3"/>
        </dgm:presLayoutVars>
      </dgm:prSet>
      <dgm:spPr/>
    </dgm:pt>
    <dgm:pt modelId="{AA10E9B3-1D78-4ADD-9564-808E43CC9C52}" type="pres">
      <dgm:prSet presAssocID="{862C5FA7-3AD2-4598-B648-40D8F7E16E60}" presName="parTransOne" presStyleCnt="0"/>
      <dgm:spPr/>
    </dgm:pt>
    <dgm:pt modelId="{5733EBDC-69D2-42D7-8E88-F562598A7ECD}" type="pres">
      <dgm:prSet presAssocID="{862C5FA7-3AD2-4598-B648-40D8F7E16E60}" presName="horzOne" presStyleCnt="0"/>
      <dgm:spPr/>
    </dgm:pt>
    <dgm:pt modelId="{1F9857E9-DC63-415A-9C32-9B4928586F64}" type="pres">
      <dgm:prSet presAssocID="{7FFB5C58-028C-4695-96FC-2EC736EE76A4}" presName="vertTwo" presStyleCnt="0"/>
      <dgm:spPr/>
    </dgm:pt>
    <dgm:pt modelId="{97ED66EF-1F90-46F4-9218-03BC3814BF6A}" type="pres">
      <dgm:prSet presAssocID="{7FFB5C58-028C-4695-96FC-2EC736EE76A4}" presName="txTwo" presStyleLbl="node2" presStyleIdx="1" presStyleCnt="5" custLinFactNeighborX="45401" custLinFactNeighborY="-71">
        <dgm:presLayoutVars>
          <dgm:chPref val="3"/>
        </dgm:presLayoutVars>
      </dgm:prSet>
      <dgm:spPr/>
    </dgm:pt>
    <dgm:pt modelId="{27B5B456-D7F3-4FD1-BF9F-15777405F146}" type="pres">
      <dgm:prSet presAssocID="{7FFB5C58-028C-4695-96FC-2EC736EE76A4}" presName="horzTwo" presStyleCnt="0"/>
      <dgm:spPr/>
    </dgm:pt>
    <dgm:pt modelId="{1B265229-3A56-4607-8DB1-87674DA7FE19}" type="pres">
      <dgm:prSet presAssocID="{D48B184A-DD53-4F8A-9CA9-06962A17CDCF}" presName="sibSpaceOne" presStyleCnt="0"/>
      <dgm:spPr/>
    </dgm:pt>
    <dgm:pt modelId="{BFF97421-B5D4-4A71-8647-CEFF0C671239}" type="pres">
      <dgm:prSet presAssocID="{2F5C2028-9A2B-48AF-9878-B2EB74F3DF84}" presName="vertOne" presStyleCnt="0"/>
      <dgm:spPr/>
    </dgm:pt>
    <dgm:pt modelId="{78B3CA58-36B4-4073-BA55-2257134A2D4C}" type="pres">
      <dgm:prSet presAssocID="{2F5C2028-9A2B-48AF-9878-B2EB74F3DF84}" presName="txOne" presStyleLbl="node0" presStyleIdx="2" presStyleCnt="6">
        <dgm:presLayoutVars>
          <dgm:chPref val="3"/>
        </dgm:presLayoutVars>
      </dgm:prSet>
      <dgm:spPr/>
    </dgm:pt>
    <dgm:pt modelId="{9B7C8492-15B8-45BD-AD11-CDE9614DE32D}" type="pres">
      <dgm:prSet presAssocID="{2F5C2028-9A2B-48AF-9878-B2EB74F3DF84}" presName="parTransOne" presStyleCnt="0"/>
      <dgm:spPr/>
    </dgm:pt>
    <dgm:pt modelId="{92B8FD33-0555-48AB-B6E8-0D7E8E93CF41}" type="pres">
      <dgm:prSet presAssocID="{2F5C2028-9A2B-48AF-9878-B2EB74F3DF84}" presName="horzOne" presStyleCnt="0"/>
      <dgm:spPr/>
    </dgm:pt>
    <dgm:pt modelId="{2E021C3F-C2ED-4945-B3E2-FABE7CD1686B}" type="pres">
      <dgm:prSet presAssocID="{30D5D249-8238-44FB-8AA9-950CE768657D}" presName="vertTwo" presStyleCnt="0"/>
      <dgm:spPr/>
    </dgm:pt>
    <dgm:pt modelId="{C8F3B96D-4F14-42F6-8750-3C4AD5390AAD}" type="pres">
      <dgm:prSet presAssocID="{30D5D249-8238-44FB-8AA9-950CE768657D}" presName="txTwo" presStyleLbl="node2" presStyleIdx="2" presStyleCnt="5" custLinFactNeighborX="47613" custLinFactNeighborY="-1380">
        <dgm:presLayoutVars>
          <dgm:chPref val="3"/>
        </dgm:presLayoutVars>
      </dgm:prSet>
      <dgm:spPr/>
    </dgm:pt>
    <dgm:pt modelId="{E355BD52-074B-4B5A-98BB-57BFB426DEC4}" type="pres">
      <dgm:prSet presAssocID="{30D5D249-8238-44FB-8AA9-950CE768657D}" presName="horzTwo" presStyleCnt="0"/>
      <dgm:spPr/>
    </dgm:pt>
    <dgm:pt modelId="{BBB6ADBC-FD73-4C6F-8643-3A34669D5DF1}" type="pres">
      <dgm:prSet presAssocID="{BC6CC855-80D1-4A1F-AFCE-C96F93AE083D}" presName="sibSpaceOne" presStyleCnt="0"/>
      <dgm:spPr/>
    </dgm:pt>
    <dgm:pt modelId="{AE62DAE0-AB80-415C-BAE2-2C09ED185AD7}" type="pres">
      <dgm:prSet presAssocID="{AE8B5A0A-2298-49D3-BACC-370240AB442B}" presName="vertOne" presStyleCnt="0"/>
      <dgm:spPr/>
    </dgm:pt>
    <dgm:pt modelId="{6EA5F4B4-446B-4C62-A4C9-74F8A1007E58}" type="pres">
      <dgm:prSet presAssocID="{AE8B5A0A-2298-49D3-BACC-370240AB442B}" presName="txOne" presStyleLbl="node0" presStyleIdx="3" presStyleCnt="6">
        <dgm:presLayoutVars>
          <dgm:chPref val="3"/>
        </dgm:presLayoutVars>
      </dgm:prSet>
      <dgm:spPr/>
    </dgm:pt>
    <dgm:pt modelId="{4DB6E540-DB75-42C8-9DBF-C5650D71728B}" type="pres">
      <dgm:prSet presAssocID="{AE8B5A0A-2298-49D3-BACC-370240AB442B}" presName="parTransOne" presStyleCnt="0"/>
      <dgm:spPr/>
    </dgm:pt>
    <dgm:pt modelId="{479B283F-7839-4FE6-94FB-050B06324E4C}" type="pres">
      <dgm:prSet presAssocID="{AE8B5A0A-2298-49D3-BACC-370240AB442B}" presName="horzOne" presStyleCnt="0"/>
      <dgm:spPr/>
    </dgm:pt>
    <dgm:pt modelId="{6BF39FB2-59AB-4589-BED6-FA3B1A30CFA5}" type="pres">
      <dgm:prSet presAssocID="{AEFA913C-FAC4-47D5-BB6D-614C8C874E71}" presName="vertTwo" presStyleCnt="0"/>
      <dgm:spPr/>
    </dgm:pt>
    <dgm:pt modelId="{82F19D63-5143-4BA6-BC44-424BF5B6B812}" type="pres">
      <dgm:prSet presAssocID="{AEFA913C-FAC4-47D5-BB6D-614C8C874E71}" presName="txTwo" presStyleLbl="node2" presStyleIdx="3" presStyleCnt="5" custLinFactNeighborX="47252" custLinFactNeighborY="-1380">
        <dgm:presLayoutVars>
          <dgm:chPref val="3"/>
        </dgm:presLayoutVars>
      </dgm:prSet>
      <dgm:spPr/>
    </dgm:pt>
    <dgm:pt modelId="{03E93627-38B1-4A40-A5C1-72DA36E153CF}" type="pres">
      <dgm:prSet presAssocID="{AEFA913C-FAC4-47D5-BB6D-614C8C874E71}" presName="horzTwo" presStyleCnt="0"/>
      <dgm:spPr/>
    </dgm:pt>
    <dgm:pt modelId="{EE82560E-933F-458A-BD02-C2F7EA912E4A}" type="pres">
      <dgm:prSet presAssocID="{3EB209C4-8390-4215-A8C4-E05E6632BE53}" presName="sibSpaceOne" presStyleCnt="0"/>
      <dgm:spPr/>
    </dgm:pt>
    <dgm:pt modelId="{6E364A66-2ADB-4149-9507-A4B606DC9F55}" type="pres">
      <dgm:prSet presAssocID="{A0FC842B-5537-45D5-BA80-C62FD06BA994}" presName="vertOne" presStyleCnt="0"/>
      <dgm:spPr/>
    </dgm:pt>
    <dgm:pt modelId="{EDB3CA2D-5E04-4C53-95AF-5900DAFE531A}" type="pres">
      <dgm:prSet presAssocID="{A0FC842B-5537-45D5-BA80-C62FD06BA994}" presName="txOne" presStyleLbl="node0" presStyleIdx="4" presStyleCnt="6">
        <dgm:presLayoutVars>
          <dgm:chPref val="3"/>
        </dgm:presLayoutVars>
      </dgm:prSet>
      <dgm:spPr/>
    </dgm:pt>
    <dgm:pt modelId="{7213D920-BFC1-4A9F-A8AB-CFE03B39A408}" type="pres">
      <dgm:prSet presAssocID="{A0FC842B-5537-45D5-BA80-C62FD06BA994}" presName="parTransOne" presStyleCnt="0"/>
      <dgm:spPr/>
    </dgm:pt>
    <dgm:pt modelId="{D1A3F43A-F581-47AE-BF52-0BFDC7DE8D4F}" type="pres">
      <dgm:prSet presAssocID="{A0FC842B-5537-45D5-BA80-C62FD06BA994}" presName="horzOne" presStyleCnt="0"/>
      <dgm:spPr/>
    </dgm:pt>
    <dgm:pt modelId="{0F935A9F-A706-4538-B567-8678F89D8EF6}" type="pres">
      <dgm:prSet presAssocID="{1C556BD6-3067-4161-BAE3-5B6B895DA26D}" presName="vertTwo" presStyleCnt="0"/>
      <dgm:spPr/>
    </dgm:pt>
    <dgm:pt modelId="{664A5E9A-925E-4BA1-9A3E-A7DB6A775D5E}" type="pres">
      <dgm:prSet presAssocID="{1C556BD6-3067-4161-BAE3-5B6B895DA26D}" presName="txTwo" presStyleLbl="node2" presStyleIdx="4" presStyleCnt="5" custLinFactNeighborX="63161" custLinFactNeighborY="-1380">
        <dgm:presLayoutVars>
          <dgm:chPref val="3"/>
        </dgm:presLayoutVars>
      </dgm:prSet>
      <dgm:spPr/>
    </dgm:pt>
    <dgm:pt modelId="{545FA45F-9C57-4005-A56E-BB605F0AE468}" type="pres">
      <dgm:prSet presAssocID="{1C556BD6-3067-4161-BAE3-5B6B895DA26D}" presName="horzTwo" presStyleCnt="0"/>
      <dgm:spPr/>
    </dgm:pt>
    <dgm:pt modelId="{A5484774-B6FA-40F8-94A3-29CE1EAD5B12}" type="pres">
      <dgm:prSet presAssocID="{FBF55BDB-BEC4-46BE-B2B2-F7E750A52B96}" presName="sibSpaceOne" presStyleCnt="0"/>
      <dgm:spPr/>
    </dgm:pt>
    <dgm:pt modelId="{CDBC9141-6A56-419C-AF61-8192F8304367}" type="pres">
      <dgm:prSet presAssocID="{E69D7A00-8128-4026-ACDE-8B4AC5387E54}" presName="vertOne" presStyleCnt="0"/>
      <dgm:spPr/>
    </dgm:pt>
    <dgm:pt modelId="{BD973B05-AD78-4086-9BB7-A2098F93A321}" type="pres">
      <dgm:prSet presAssocID="{E69D7A00-8128-4026-ACDE-8B4AC5387E54}" presName="txOne" presStyleLbl="node0" presStyleIdx="5" presStyleCnt="6">
        <dgm:presLayoutVars>
          <dgm:chPref val="3"/>
        </dgm:presLayoutVars>
      </dgm:prSet>
      <dgm:spPr/>
    </dgm:pt>
    <dgm:pt modelId="{51261B28-B702-4C74-B2E6-E185046D0785}" type="pres">
      <dgm:prSet presAssocID="{E69D7A00-8128-4026-ACDE-8B4AC5387E54}" presName="horzOne" presStyleCnt="0"/>
      <dgm:spPr/>
    </dgm:pt>
  </dgm:ptLst>
  <dgm:cxnLst>
    <dgm:cxn modelId="{E5673D03-FD77-421D-9C45-41DB9875DAAA}" srcId="{A0FC842B-5537-45D5-BA80-C62FD06BA994}" destId="{1C556BD6-3067-4161-BAE3-5B6B895DA26D}" srcOrd="0" destOrd="0" parTransId="{40AE262E-0461-4BD8-AA56-E7B47CB062D4}" sibTransId="{246DD9FD-4D2A-4C98-B9E9-41644A7BF71F}"/>
    <dgm:cxn modelId="{E492BE04-F48D-4763-BAD8-FD940DFD7BBA}" srcId="{D6C160C6-9338-4F40-9ECB-D64CC33CDFEC}" destId="{862C5FA7-3AD2-4598-B648-40D8F7E16E60}" srcOrd="1" destOrd="0" parTransId="{22D5EA46-2E4A-4864-A44A-C48096ACBF97}" sibTransId="{D48B184A-DD53-4F8A-9CA9-06962A17CDCF}"/>
    <dgm:cxn modelId="{49BA4121-EA7C-4E2E-90D5-9C3AED793F4A}" srcId="{AE8B5A0A-2298-49D3-BACC-370240AB442B}" destId="{AEFA913C-FAC4-47D5-BB6D-614C8C874E71}" srcOrd="0" destOrd="0" parTransId="{A41A644C-F629-4383-AF99-371D5861D310}" sibTransId="{2555F416-E2C8-407F-8C7F-D5B55F05A99C}"/>
    <dgm:cxn modelId="{39962C5B-A59F-42FA-B2B8-54E786F8A772}" type="presOf" srcId="{E69D7A00-8128-4026-ACDE-8B4AC5387E54}" destId="{BD973B05-AD78-4086-9BB7-A2098F93A321}" srcOrd="0" destOrd="0" presId="urn:microsoft.com/office/officeart/2005/8/layout/architecture"/>
    <dgm:cxn modelId="{2E6C7245-49FF-40F4-8069-9CAC77A69B59}" type="presOf" srcId="{D436540B-63EA-4926-BBD6-18FE104AB5DB}" destId="{1C193441-269A-4352-93C8-FABAEFF8B659}" srcOrd="0" destOrd="0" presId="urn:microsoft.com/office/officeart/2005/8/layout/architecture"/>
    <dgm:cxn modelId="{8E0FC567-655F-4F4F-8395-749F5D7142C3}" srcId="{D6C160C6-9338-4F40-9ECB-D64CC33CDFEC}" destId="{AAD6C9D6-BC07-4A2C-B2A8-9F0C791A1DD0}" srcOrd="0" destOrd="0" parTransId="{45BF8DED-05CD-414E-A44A-266A3F1A0901}" sibTransId="{A2299844-6EFD-46EC-A361-CDE3C4F0FD4B}"/>
    <dgm:cxn modelId="{73D30B69-F09C-4541-8275-E384B47A4841}" srcId="{2F5C2028-9A2B-48AF-9878-B2EB74F3DF84}" destId="{30D5D249-8238-44FB-8AA9-950CE768657D}" srcOrd="0" destOrd="0" parTransId="{D50C77D8-7AB1-47F7-90EF-6A9111CA7190}" sibTransId="{3DE7E803-5ADE-47DF-B802-E3E503EFF7F7}"/>
    <dgm:cxn modelId="{35770371-888E-4988-8EF2-A4A8564066BF}" srcId="{D6C160C6-9338-4F40-9ECB-D64CC33CDFEC}" destId="{AE8B5A0A-2298-49D3-BACC-370240AB442B}" srcOrd="3" destOrd="0" parTransId="{36C034DE-826A-4285-AE76-6C9ADCEF882E}" sibTransId="{3EB209C4-8390-4215-A8C4-E05E6632BE53}"/>
    <dgm:cxn modelId="{47A5D957-8892-4F30-A1FA-0B7910A7EF15}" type="presOf" srcId="{AEFA913C-FAC4-47D5-BB6D-614C8C874E71}" destId="{82F19D63-5143-4BA6-BC44-424BF5B6B812}" srcOrd="0" destOrd="0" presId="urn:microsoft.com/office/officeart/2005/8/layout/architecture"/>
    <dgm:cxn modelId="{98522159-7FAC-401A-8A4D-523858B004D2}" srcId="{D6C160C6-9338-4F40-9ECB-D64CC33CDFEC}" destId="{2F5C2028-9A2B-48AF-9878-B2EB74F3DF84}" srcOrd="2" destOrd="0" parTransId="{B8C21A50-544A-4E8E-BBF6-B47A560322C4}" sibTransId="{BC6CC855-80D1-4A1F-AFCE-C96F93AE083D}"/>
    <dgm:cxn modelId="{4DE39579-4AFB-4256-9324-30EACDDEDFBF}" type="presOf" srcId="{A0FC842B-5537-45D5-BA80-C62FD06BA994}" destId="{EDB3CA2D-5E04-4C53-95AF-5900DAFE531A}" srcOrd="0" destOrd="0" presId="urn:microsoft.com/office/officeart/2005/8/layout/architecture"/>
    <dgm:cxn modelId="{E260F17B-49B9-4E9A-816A-0F1D7ABA6A5E}" srcId="{D6C160C6-9338-4F40-9ECB-D64CC33CDFEC}" destId="{A0FC842B-5537-45D5-BA80-C62FD06BA994}" srcOrd="4" destOrd="0" parTransId="{0334099F-15EF-4128-867B-61B1ADDA726F}" sibTransId="{FBF55BDB-BEC4-46BE-B2B2-F7E750A52B96}"/>
    <dgm:cxn modelId="{286F1D7D-13DC-44E2-9F96-6D9B387BB395}" srcId="{AAD6C9D6-BC07-4A2C-B2A8-9F0C791A1DD0}" destId="{D436540B-63EA-4926-BBD6-18FE104AB5DB}" srcOrd="0" destOrd="0" parTransId="{C076E88E-369C-4CF7-B4EC-619509669FF2}" sibTransId="{D52F8562-C464-4F33-888F-A7BA565A8247}"/>
    <dgm:cxn modelId="{6FD70397-D777-40D0-B7E1-97A96A421D6C}" type="presOf" srcId="{D6C160C6-9338-4F40-9ECB-D64CC33CDFEC}" destId="{0241614B-F94C-48E2-9311-8662457FA874}" srcOrd="0" destOrd="0" presId="urn:microsoft.com/office/officeart/2005/8/layout/architecture"/>
    <dgm:cxn modelId="{86EDFD99-66B5-4D4B-9052-CF1EB228DDE7}" type="presOf" srcId="{AAD6C9D6-BC07-4A2C-B2A8-9F0C791A1DD0}" destId="{74CABD38-1E3E-43AD-9881-FB7B456FD185}" srcOrd="0" destOrd="0" presId="urn:microsoft.com/office/officeart/2005/8/layout/architecture"/>
    <dgm:cxn modelId="{9F512A9F-6A98-4D1A-992A-F91593ED56A3}" type="presOf" srcId="{7FFB5C58-028C-4695-96FC-2EC736EE76A4}" destId="{97ED66EF-1F90-46F4-9218-03BC3814BF6A}" srcOrd="0" destOrd="0" presId="urn:microsoft.com/office/officeart/2005/8/layout/architecture"/>
    <dgm:cxn modelId="{A0B1FCA0-BFC4-4D2D-BA51-DBAB9961EE1C}" srcId="{D6C160C6-9338-4F40-9ECB-D64CC33CDFEC}" destId="{E69D7A00-8128-4026-ACDE-8B4AC5387E54}" srcOrd="5" destOrd="0" parTransId="{EEE2763B-6141-413B-A682-E7F50E4F39F2}" sibTransId="{DA849DA8-EEB6-48DA-A072-F414F525A68E}"/>
    <dgm:cxn modelId="{C02CE4AF-1BAA-4AD2-823A-07375C2191D2}" type="presOf" srcId="{862C5FA7-3AD2-4598-B648-40D8F7E16E60}" destId="{564AB113-6178-4D04-B712-9A2CD368D95A}" srcOrd="0" destOrd="0" presId="urn:microsoft.com/office/officeart/2005/8/layout/architecture"/>
    <dgm:cxn modelId="{0D6CB9B8-89B4-4873-A5D3-1ED9DEDD2248}" type="presOf" srcId="{30D5D249-8238-44FB-8AA9-950CE768657D}" destId="{C8F3B96D-4F14-42F6-8750-3C4AD5390AAD}" srcOrd="0" destOrd="0" presId="urn:microsoft.com/office/officeart/2005/8/layout/architecture"/>
    <dgm:cxn modelId="{9AEE21BA-ADE0-432E-80B3-49442A705EE9}" type="presOf" srcId="{2F5C2028-9A2B-48AF-9878-B2EB74F3DF84}" destId="{78B3CA58-36B4-4073-BA55-2257134A2D4C}" srcOrd="0" destOrd="0" presId="urn:microsoft.com/office/officeart/2005/8/layout/architecture"/>
    <dgm:cxn modelId="{740FC0E3-0772-4231-8516-EE73C5B4CFED}" type="presOf" srcId="{1C556BD6-3067-4161-BAE3-5B6B895DA26D}" destId="{664A5E9A-925E-4BA1-9A3E-A7DB6A775D5E}" srcOrd="0" destOrd="0" presId="urn:microsoft.com/office/officeart/2005/8/layout/architecture"/>
    <dgm:cxn modelId="{FFD402F2-76F1-4974-BC60-11405FA312E5}" type="presOf" srcId="{AE8B5A0A-2298-49D3-BACC-370240AB442B}" destId="{6EA5F4B4-446B-4C62-A4C9-74F8A1007E58}" srcOrd="0" destOrd="0" presId="urn:microsoft.com/office/officeart/2005/8/layout/architecture"/>
    <dgm:cxn modelId="{78C095F4-2890-439B-9A4A-7AAAA72861F5}" srcId="{862C5FA7-3AD2-4598-B648-40D8F7E16E60}" destId="{7FFB5C58-028C-4695-96FC-2EC736EE76A4}" srcOrd="0" destOrd="0" parTransId="{A926E06D-E32A-4E8B-A2B0-A51684BBFE49}" sibTransId="{02C1DA69-A2C9-4CC7-B1BA-CF64F2230BC9}"/>
    <dgm:cxn modelId="{203B5EEF-CD59-4524-8C35-388E7A6F13A2}" type="presParOf" srcId="{0241614B-F94C-48E2-9311-8662457FA874}" destId="{398CDEF6-0522-4C9E-BF2F-41BC65F60AA4}" srcOrd="0" destOrd="0" presId="urn:microsoft.com/office/officeart/2005/8/layout/architecture"/>
    <dgm:cxn modelId="{CD176AF3-0D49-48EC-8AD5-C3B8DED721DE}" type="presParOf" srcId="{398CDEF6-0522-4C9E-BF2F-41BC65F60AA4}" destId="{74CABD38-1E3E-43AD-9881-FB7B456FD185}" srcOrd="0" destOrd="0" presId="urn:microsoft.com/office/officeart/2005/8/layout/architecture"/>
    <dgm:cxn modelId="{0CBB4E2D-9F6A-4192-B1FD-BAC5D094F57E}" type="presParOf" srcId="{398CDEF6-0522-4C9E-BF2F-41BC65F60AA4}" destId="{FB037475-1886-41A9-BF0C-0DDA431E7CAA}" srcOrd="1" destOrd="0" presId="urn:microsoft.com/office/officeart/2005/8/layout/architecture"/>
    <dgm:cxn modelId="{92860A5E-D388-4F7E-A139-16B2DE8E5CC4}" type="presParOf" srcId="{398CDEF6-0522-4C9E-BF2F-41BC65F60AA4}" destId="{08D0800A-E48D-4BBF-9078-233BA67BC776}" srcOrd="2" destOrd="0" presId="urn:microsoft.com/office/officeart/2005/8/layout/architecture"/>
    <dgm:cxn modelId="{3D80FC3F-E40D-4AFC-A31D-6B6A4FB968F5}" type="presParOf" srcId="{08D0800A-E48D-4BBF-9078-233BA67BC776}" destId="{F8547934-EDA9-4108-8AA2-53D7F68C3AB3}" srcOrd="0" destOrd="0" presId="urn:microsoft.com/office/officeart/2005/8/layout/architecture"/>
    <dgm:cxn modelId="{543AF4A5-5F49-4288-8527-4B29227B360D}" type="presParOf" srcId="{F8547934-EDA9-4108-8AA2-53D7F68C3AB3}" destId="{1C193441-269A-4352-93C8-FABAEFF8B659}" srcOrd="0" destOrd="0" presId="urn:microsoft.com/office/officeart/2005/8/layout/architecture"/>
    <dgm:cxn modelId="{3262BDFF-279C-4DDA-9744-3D4865626031}" type="presParOf" srcId="{F8547934-EDA9-4108-8AA2-53D7F68C3AB3}" destId="{7318A39E-F7BA-4D9E-B302-945C2F73B324}" srcOrd="1" destOrd="0" presId="urn:microsoft.com/office/officeart/2005/8/layout/architecture"/>
    <dgm:cxn modelId="{551C2C3E-B6E0-4810-93A3-ADBD34D22423}" type="presParOf" srcId="{0241614B-F94C-48E2-9311-8662457FA874}" destId="{F6A2F830-805C-4EDB-9D4D-EDD77C1646F5}" srcOrd="1" destOrd="0" presId="urn:microsoft.com/office/officeart/2005/8/layout/architecture"/>
    <dgm:cxn modelId="{7207AF59-09F5-4BA2-A29F-45B050B8137C}" type="presParOf" srcId="{0241614B-F94C-48E2-9311-8662457FA874}" destId="{68BEE7FE-E2BF-4880-B491-A4A5329871C1}" srcOrd="2" destOrd="0" presId="urn:microsoft.com/office/officeart/2005/8/layout/architecture"/>
    <dgm:cxn modelId="{C3D8C7DD-53D4-46A2-8E31-E9E5615AB671}" type="presParOf" srcId="{68BEE7FE-E2BF-4880-B491-A4A5329871C1}" destId="{564AB113-6178-4D04-B712-9A2CD368D95A}" srcOrd="0" destOrd="0" presId="urn:microsoft.com/office/officeart/2005/8/layout/architecture"/>
    <dgm:cxn modelId="{39FF4DD5-9155-4426-81CC-1DE4D3596722}" type="presParOf" srcId="{68BEE7FE-E2BF-4880-B491-A4A5329871C1}" destId="{AA10E9B3-1D78-4ADD-9564-808E43CC9C52}" srcOrd="1" destOrd="0" presId="urn:microsoft.com/office/officeart/2005/8/layout/architecture"/>
    <dgm:cxn modelId="{70694996-23E9-45D7-BAAA-6F4D2CDDD5E4}" type="presParOf" srcId="{68BEE7FE-E2BF-4880-B491-A4A5329871C1}" destId="{5733EBDC-69D2-42D7-8E88-F562598A7ECD}" srcOrd="2" destOrd="0" presId="urn:microsoft.com/office/officeart/2005/8/layout/architecture"/>
    <dgm:cxn modelId="{17A1CB6A-85AE-46AF-A30E-085B4FD91A91}" type="presParOf" srcId="{5733EBDC-69D2-42D7-8E88-F562598A7ECD}" destId="{1F9857E9-DC63-415A-9C32-9B4928586F64}" srcOrd="0" destOrd="0" presId="urn:microsoft.com/office/officeart/2005/8/layout/architecture"/>
    <dgm:cxn modelId="{2FA45279-E233-4AB0-B184-E1F428704A05}" type="presParOf" srcId="{1F9857E9-DC63-415A-9C32-9B4928586F64}" destId="{97ED66EF-1F90-46F4-9218-03BC3814BF6A}" srcOrd="0" destOrd="0" presId="urn:microsoft.com/office/officeart/2005/8/layout/architecture"/>
    <dgm:cxn modelId="{EA93D33D-6C75-46BC-92AB-39A5E9EB14F8}" type="presParOf" srcId="{1F9857E9-DC63-415A-9C32-9B4928586F64}" destId="{27B5B456-D7F3-4FD1-BF9F-15777405F146}" srcOrd="1" destOrd="0" presId="urn:microsoft.com/office/officeart/2005/8/layout/architecture"/>
    <dgm:cxn modelId="{8052F0FF-3A74-4AB8-98C6-4CB20B2FC9B2}" type="presParOf" srcId="{0241614B-F94C-48E2-9311-8662457FA874}" destId="{1B265229-3A56-4607-8DB1-87674DA7FE19}" srcOrd="3" destOrd="0" presId="urn:microsoft.com/office/officeart/2005/8/layout/architecture"/>
    <dgm:cxn modelId="{55819BA1-6F66-4D9C-A5D4-32D731E3B074}" type="presParOf" srcId="{0241614B-F94C-48E2-9311-8662457FA874}" destId="{BFF97421-B5D4-4A71-8647-CEFF0C671239}" srcOrd="4" destOrd="0" presId="urn:microsoft.com/office/officeart/2005/8/layout/architecture"/>
    <dgm:cxn modelId="{21A444D9-10D4-4DD3-96A6-F086E377FBC7}" type="presParOf" srcId="{BFF97421-B5D4-4A71-8647-CEFF0C671239}" destId="{78B3CA58-36B4-4073-BA55-2257134A2D4C}" srcOrd="0" destOrd="0" presId="urn:microsoft.com/office/officeart/2005/8/layout/architecture"/>
    <dgm:cxn modelId="{7E2D9EDB-03BD-4365-B100-EEB2CD16445D}" type="presParOf" srcId="{BFF97421-B5D4-4A71-8647-CEFF0C671239}" destId="{9B7C8492-15B8-45BD-AD11-CDE9614DE32D}" srcOrd="1" destOrd="0" presId="urn:microsoft.com/office/officeart/2005/8/layout/architecture"/>
    <dgm:cxn modelId="{DC4DFA71-63BA-459C-B148-7978F6219760}" type="presParOf" srcId="{BFF97421-B5D4-4A71-8647-CEFF0C671239}" destId="{92B8FD33-0555-48AB-B6E8-0D7E8E93CF41}" srcOrd="2" destOrd="0" presId="urn:microsoft.com/office/officeart/2005/8/layout/architecture"/>
    <dgm:cxn modelId="{D1282E43-0404-4E6C-9F38-D1DBF8C04726}" type="presParOf" srcId="{92B8FD33-0555-48AB-B6E8-0D7E8E93CF41}" destId="{2E021C3F-C2ED-4945-B3E2-FABE7CD1686B}" srcOrd="0" destOrd="0" presId="urn:microsoft.com/office/officeart/2005/8/layout/architecture"/>
    <dgm:cxn modelId="{0EC114A0-85EB-48A0-B161-FA248C210258}" type="presParOf" srcId="{2E021C3F-C2ED-4945-B3E2-FABE7CD1686B}" destId="{C8F3B96D-4F14-42F6-8750-3C4AD5390AAD}" srcOrd="0" destOrd="0" presId="urn:microsoft.com/office/officeart/2005/8/layout/architecture"/>
    <dgm:cxn modelId="{0E9C44D0-58F9-45B5-9527-5EBBB4726B27}" type="presParOf" srcId="{2E021C3F-C2ED-4945-B3E2-FABE7CD1686B}" destId="{E355BD52-074B-4B5A-98BB-57BFB426DEC4}" srcOrd="1" destOrd="0" presId="urn:microsoft.com/office/officeart/2005/8/layout/architecture"/>
    <dgm:cxn modelId="{95A6AA20-4689-4B22-A184-889C77C48E23}" type="presParOf" srcId="{0241614B-F94C-48E2-9311-8662457FA874}" destId="{BBB6ADBC-FD73-4C6F-8643-3A34669D5DF1}" srcOrd="5" destOrd="0" presId="urn:microsoft.com/office/officeart/2005/8/layout/architecture"/>
    <dgm:cxn modelId="{DF6F98DF-A4C2-4556-8766-785E4C064312}" type="presParOf" srcId="{0241614B-F94C-48E2-9311-8662457FA874}" destId="{AE62DAE0-AB80-415C-BAE2-2C09ED185AD7}" srcOrd="6" destOrd="0" presId="urn:microsoft.com/office/officeart/2005/8/layout/architecture"/>
    <dgm:cxn modelId="{EED36710-895D-4363-B1DD-22ECC8B42123}" type="presParOf" srcId="{AE62DAE0-AB80-415C-BAE2-2C09ED185AD7}" destId="{6EA5F4B4-446B-4C62-A4C9-74F8A1007E58}" srcOrd="0" destOrd="0" presId="urn:microsoft.com/office/officeart/2005/8/layout/architecture"/>
    <dgm:cxn modelId="{C0FA2C03-31DF-458F-B0EB-FC077EC3BF73}" type="presParOf" srcId="{AE62DAE0-AB80-415C-BAE2-2C09ED185AD7}" destId="{4DB6E540-DB75-42C8-9DBF-C5650D71728B}" srcOrd="1" destOrd="0" presId="urn:microsoft.com/office/officeart/2005/8/layout/architecture"/>
    <dgm:cxn modelId="{D749FBA9-300B-484B-AE4A-A6478CF97896}" type="presParOf" srcId="{AE62DAE0-AB80-415C-BAE2-2C09ED185AD7}" destId="{479B283F-7839-4FE6-94FB-050B06324E4C}" srcOrd="2" destOrd="0" presId="urn:microsoft.com/office/officeart/2005/8/layout/architecture"/>
    <dgm:cxn modelId="{F3AF27C3-5A20-4340-85DD-13BA4965CB1C}" type="presParOf" srcId="{479B283F-7839-4FE6-94FB-050B06324E4C}" destId="{6BF39FB2-59AB-4589-BED6-FA3B1A30CFA5}" srcOrd="0" destOrd="0" presId="urn:microsoft.com/office/officeart/2005/8/layout/architecture"/>
    <dgm:cxn modelId="{0A49AA78-8319-41E9-8E69-C43461BA121A}" type="presParOf" srcId="{6BF39FB2-59AB-4589-BED6-FA3B1A30CFA5}" destId="{82F19D63-5143-4BA6-BC44-424BF5B6B812}" srcOrd="0" destOrd="0" presId="urn:microsoft.com/office/officeart/2005/8/layout/architecture"/>
    <dgm:cxn modelId="{87ED2A5F-7653-42FB-B881-DE8D805A17CD}" type="presParOf" srcId="{6BF39FB2-59AB-4589-BED6-FA3B1A30CFA5}" destId="{03E93627-38B1-4A40-A5C1-72DA36E153CF}" srcOrd="1" destOrd="0" presId="urn:microsoft.com/office/officeart/2005/8/layout/architecture"/>
    <dgm:cxn modelId="{12002890-E539-493D-8114-296080CFB50A}" type="presParOf" srcId="{0241614B-F94C-48E2-9311-8662457FA874}" destId="{EE82560E-933F-458A-BD02-C2F7EA912E4A}" srcOrd="7" destOrd="0" presId="urn:microsoft.com/office/officeart/2005/8/layout/architecture"/>
    <dgm:cxn modelId="{E97DCB88-6521-40F4-81E9-A76EE8960CC1}" type="presParOf" srcId="{0241614B-F94C-48E2-9311-8662457FA874}" destId="{6E364A66-2ADB-4149-9507-A4B606DC9F55}" srcOrd="8" destOrd="0" presId="urn:microsoft.com/office/officeart/2005/8/layout/architecture"/>
    <dgm:cxn modelId="{0B195704-0C45-4F20-A268-2C2A43FE27E0}" type="presParOf" srcId="{6E364A66-2ADB-4149-9507-A4B606DC9F55}" destId="{EDB3CA2D-5E04-4C53-95AF-5900DAFE531A}" srcOrd="0" destOrd="0" presId="urn:microsoft.com/office/officeart/2005/8/layout/architecture"/>
    <dgm:cxn modelId="{AB62D25A-E46B-4D67-9913-00F8923C046B}" type="presParOf" srcId="{6E364A66-2ADB-4149-9507-A4B606DC9F55}" destId="{7213D920-BFC1-4A9F-A8AB-CFE03B39A408}" srcOrd="1" destOrd="0" presId="urn:microsoft.com/office/officeart/2005/8/layout/architecture"/>
    <dgm:cxn modelId="{8CB47F00-C4BB-455E-AF69-143EFD4D86DB}" type="presParOf" srcId="{6E364A66-2ADB-4149-9507-A4B606DC9F55}" destId="{D1A3F43A-F581-47AE-BF52-0BFDC7DE8D4F}" srcOrd="2" destOrd="0" presId="urn:microsoft.com/office/officeart/2005/8/layout/architecture"/>
    <dgm:cxn modelId="{D781ECEA-F504-47C8-B78A-A1274A1EF97F}" type="presParOf" srcId="{D1A3F43A-F581-47AE-BF52-0BFDC7DE8D4F}" destId="{0F935A9F-A706-4538-B567-8678F89D8EF6}" srcOrd="0" destOrd="0" presId="urn:microsoft.com/office/officeart/2005/8/layout/architecture"/>
    <dgm:cxn modelId="{5A45A20A-4E32-47B9-AA6C-342E630D116A}" type="presParOf" srcId="{0F935A9F-A706-4538-B567-8678F89D8EF6}" destId="{664A5E9A-925E-4BA1-9A3E-A7DB6A775D5E}" srcOrd="0" destOrd="0" presId="urn:microsoft.com/office/officeart/2005/8/layout/architecture"/>
    <dgm:cxn modelId="{94FDAD40-A92B-4880-8FF4-D714AC05AAB2}" type="presParOf" srcId="{0F935A9F-A706-4538-B567-8678F89D8EF6}" destId="{545FA45F-9C57-4005-A56E-BB605F0AE468}" srcOrd="1" destOrd="0" presId="urn:microsoft.com/office/officeart/2005/8/layout/architecture"/>
    <dgm:cxn modelId="{52F9C08B-BCEC-430D-9F9C-B14E2C064759}" type="presParOf" srcId="{0241614B-F94C-48E2-9311-8662457FA874}" destId="{A5484774-B6FA-40F8-94A3-29CE1EAD5B12}" srcOrd="9" destOrd="0" presId="urn:microsoft.com/office/officeart/2005/8/layout/architecture"/>
    <dgm:cxn modelId="{23FD34B2-D689-4E6C-9784-BCC1253EFE7F}" type="presParOf" srcId="{0241614B-F94C-48E2-9311-8662457FA874}" destId="{CDBC9141-6A56-419C-AF61-8192F8304367}" srcOrd="10" destOrd="0" presId="urn:microsoft.com/office/officeart/2005/8/layout/architecture"/>
    <dgm:cxn modelId="{568E6E09-8F75-4FAD-949D-A47AEA87E41C}" type="presParOf" srcId="{CDBC9141-6A56-419C-AF61-8192F8304367}" destId="{BD973B05-AD78-4086-9BB7-A2098F93A321}" srcOrd="0" destOrd="0" presId="urn:microsoft.com/office/officeart/2005/8/layout/architecture"/>
    <dgm:cxn modelId="{3938893E-3056-4597-8990-0C639CAEC83D}" type="presParOf" srcId="{CDBC9141-6A56-419C-AF61-8192F8304367}" destId="{51261B28-B702-4C74-B2E6-E185046D0785}" srcOrd="1" destOrd="0" presId="urn:microsoft.com/office/officeart/2005/8/layout/architectur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CABD38-1E3E-43AD-9881-FB7B456FD185}">
      <dsp:nvSpPr>
        <dsp:cNvPr id="0" name=""/>
        <dsp:cNvSpPr/>
      </dsp:nvSpPr>
      <dsp:spPr>
        <a:xfrm>
          <a:off x="10962" y="3304112"/>
          <a:ext cx="2308257" cy="2888951"/>
        </a:xfrm>
        <a:prstGeom prst="roundRect">
          <a:avLst>
            <a:gd name="adj" fmla="val 10000"/>
          </a:avLst>
        </a:prstGeom>
        <a:solidFill>
          <a:schemeClr val="accent3">
            <a:shade val="6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Courier New" panose="02070309020205020404" pitchFamily="49" charset="0"/>
            <a:buNone/>
          </a:pPr>
          <a:r>
            <a:rPr lang="af-ZA" sz="2400" kern="1200" dirty="0"/>
            <a:t>Om met </a:t>
          </a:r>
          <a:r>
            <a:rPr lang="af-ZA" sz="2400" b="1" kern="1200" dirty="0"/>
            <a:t>respek en waardigheid</a:t>
          </a:r>
          <a:r>
            <a:rPr lang="af-ZA" sz="2400" kern="1200" dirty="0"/>
            <a:t> deur kollegas en toesighouers behandel te word.</a:t>
          </a:r>
          <a:endParaRPr lang="en-US" sz="2400" kern="1200" dirty="0"/>
        </a:p>
      </dsp:txBody>
      <dsp:txXfrm>
        <a:off x="78569" y="3371719"/>
        <a:ext cx="2173043" cy="2753737"/>
      </dsp:txXfrm>
    </dsp:sp>
    <dsp:sp modelId="{1C193441-269A-4352-93C8-FABAEFF8B659}">
      <dsp:nvSpPr>
        <dsp:cNvPr id="0" name=""/>
        <dsp:cNvSpPr/>
      </dsp:nvSpPr>
      <dsp:spPr>
        <a:xfrm>
          <a:off x="988139" y="0"/>
          <a:ext cx="2308257" cy="2888951"/>
        </a:xfrm>
        <a:prstGeom prst="roundRect">
          <a:avLst>
            <a:gd name="adj" fmla="val 10000"/>
          </a:avLst>
        </a:prstGeom>
        <a:solidFill>
          <a:schemeClr val="accent3">
            <a:shade val="8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Courier New" panose="02070309020205020404" pitchFamily="49" charset="0"/>
            <a:buNone/>
          </a:pPr>
          <a:r>
            <a:rPr lang="af-ZA" sz="2400" kern="1200" dirty="0"/>
            <a:t>Om</a:t>
          </a:r>
          <a:r>
            <a:rPr lang="af-ZA" sz="2400" b="1" kern="1200" dirty="0"/>
            <a:t> billike betaling</a:t>
          </a:r>
          <a:r>
            <a:rPr lang="af-ZA" sz="2400" kern="1200" dirty="0"/>
            <a:t> vir verrigte werk te ontvang.</a:t>
          </a:r>
          <a:endParaRPr lang="en-US" sz="2400" kern="1200" dirty="0"/>
        </a:p>
      </dsp:txBody>
      <dsp:txXfrm>
        <a:off x="1055746" y="67607"/>
        <a:ext cx="2173043" cy="2753737"/>
      </dsp:txXfrm>
    </dsp:sp>
    <dsp:sp modelId="{564AB113-6178-4D04-B712-9A2CD368D95A}">
      <dsp:nvSpPr>
        <dsp:cNvPr id="0" name=""/>
        <dsp:cNvSpPr/>
      </dsp:nvSpPr>
      <dsp:spPr>
        <a:xfrm>
          <a:off x="2707006" y="3304112"/>
          <a:ext cx="2308257" cy="2888951"/>
        </a:xfrm>
        <a:prstGeom prst="roundRect">
          <a:avLst>
            <a:gd name="adj" fmla="val 10000"/>
          </a:avLst>
        </a:prstGeom>
        <a:solidFill>
          <a:schemeClr val="accent3">
            <a:shade val="6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Courier New" panose="02070309020205020404" pitchFamily="49" charset="0"/>
            <a:buNone/>
          </a:pPr>
          <a:r>
            <a:rPr lang="af-ZA" sz="2400" kern="1200" dirty="0"/>
            <a:t>Tot 'n omgewing </a:t>
          </a:r>
          <a:r>
            <a:rPr lang="af-ZA" sz="2400" b="1" kern="1200" dirty="0"/>
            <a:t>vry van diskriminasie of afknouery</a:t>
          </a:r>
          <a:r>
            <a:rPr lang="af-ZA" sz="2400" kern="1200" dirty="0"/>
            <a:t>.</a:t>
          </a:r>
          <a:endParaRPr lang="en-US" sz="2400" kern="1200" dirty="0"/>
        </a:p>
      </dsp:txBody>
      <dsp:txXfrm>
        <a:off x="2774613" y="3371719"/>
        <a:ext cx="2173043" cy="2753737"/>
      </dsp:txXfrm>
    </dsp:sp>
    <dsp:sp modelId="{97ED66EF-1F90-46F4-9218-03BC3814BF6A}">
      <dsp:nvSpPr>
        <dsp:cNvPr id="0" name=""/>
        <dsp:cNvSpPr/>
      </dsp:nvSpPr>
      <dsp:spPr>
        <a:xfrm>
          <a:off x="3754978" y="248"/>
          <a:ext cx="2308257" cy="2888951"/>
        </a:xfrm>
        <a:prstGeom prst="roundRect">
          <a:avLst>
            <a:gd name="adj" fmla="val 10000"/>
          </a:avLst>
        </a:prstGeom>
        <a:solidFill>
          <a:schemeClr val="accent3">
            <a:shade val="8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Courier New" panose="02070309020205020404" pitchFamily="49" charset="0"/>
            <a:buNone/>
          </a:pPr>
          <a:r>
            <a:rPr lang="af-ZA" sz="2400" kern="1200" dirty="0"/>
            <a:t>Tot 'n omgewing </a:t>
          </a:r>
          <a:r>
            <a:rPr lang="af-ZA" sz="2400" b="1" kern="1200" dirty="0"/>
            <a:t>vry van seksuele teistering</a:t>
          </a:r>
          <a:r>
            <a:rPr lang="af-ZA" sz="2400" kern="1200" dirty="0"/>
            <a:t>.</a:t>
          </a:r>
          <a:endParaRPr lang="en-US" sz="2400" kern="1200" dirty="0"/>
        </a:p>
      </dsp:txBody>
      <dsp:txXfrm>
        <a:off x="3822585" y="67855"/>
        <a:ext cx="2173043" cy="2753737"/>
      </dsp:txXfrm>
    </dsp:sp>
    <dsp:sp modelId="{78B3CA58-36B4-4073-BA55-2257134A2D4C}">
      <dsp:nvSpPr>
        <dsp:cNvPr id="0" name=""/>
        <dsp:cNvSpPr/>
      </dsp:nvSpPr>
      <dsp:spPr>
        <a:xfrm>
          <a:off x="5403050" y="3304112"/>
          <a:ext cx="2308257" cy="2888951"/>
        </a:xfrm>
        <a:prstGeom prst="roundRect">
          <a:avLst>
            <a:gd name="adj" fmla="val 10000"/>
          </a:avLst>
        </a:prstGeom>
        <a:solidFill>
          <a:schemeClr val="accent3">
            <a:shade val="6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Courier New" panose="02070309020205020404" pitchFamily="49" charset="0"/>
            <a:buNone/>
          </a:pPr>
          <a:r>
            <a:rPr lang="af-ZA" sz="2000" kern="1200" dirty="0"/>
            <a:t>Om </a:t>
          </a:r>
          <a:r>
            <a:rPr lang="af-ZA" sz="2000" b="1" kern="1200" dirty="0"/>
            <a:t>behoorlike opleiding</a:t>
          </a:r>
          <a:r>
            <a:rPr lang="af-ZA" sz="2000" kern="1200" dirty="0"/>
            <a:t> en </a:t>
          </a:r>
          <a:r>
            <a:rPr lang="af-ZA" sz="2000" b="1" kern="1200" dirty="0"/>
            <a:t>persoonlike beskermende toerusting (</a:t>
          </a:r>
          <a:r>
            <a:rPr lang="af-ZA" sz="2000" b="1" kern="1200" dirty="0" err="1"/>
            <a:t>PBT</a:t>
          </a:r>
          <a:r>
            <a:rPr lang="af-ZA" sz="2000" b="1" kern="1200" dirty="0"/>
            <a:t>)</a:t>
          </a:r>
          <a:r>
            <a:rPr lang="af-ZA" sz="2000" kern="1200" dirty="0"/>
            <a:t> te ontvang om take veilig uit te voer.</a:t>
          </a:r>
          <a:endParaRPr lang="en-US" sz="2000" kern="1200" dirty="0"/>
        </a:p>
      </dsp:txBody>
      <dsp:txXfrm>
        <a:off x="5470657" y="3371719"/>
        <a:ext cx="2173043" cy="2753737"/>
      </dsp:txXfrm>
    </dsp:sp>
    <dsp:sp modelId="{C8F3B96D-4F14-42F6-8750-3C4AD5390AAD}">
      <dsp:nvSpPr>
        <dsp:cNvPr id="0" name=""/>
        <dsp:cNvSpPr/>
      </dsp:nvSpPr>
      <dsp:spPr>
        <a:xfrm>
          <a:off x="6502081" y="0"/>
          <a:ext cx="2308257" cy="2888951"/>
        </a:xfrm>
        <a:prstGeom prst="roundRect">
          <a:avLst>
            <a:gd name="adj" fmla="val 10000"/>
          </a:avLst>
        </a:prstGeom>
        <a:solidFill>
          <a:schemeClr val="accent3">
            <a:shade val="8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f-ZA" sz="2000" b="1" kern="1200" dirty="0"/>
            <a:t>Ingelig te wees oor gevare in die werkplek,</a:t>
          </a:r>
          <a:r>
            <a:rPr lang="af-ZA" sz="2000" kern="1200" dirty="0"/>
            <a:t> en om </a:t>
          </a:r>
          <a:r>
            <a:rPr lang="af-ZA" sz="2000" b="1" kern="1200" dirty="0"/>
            <a:t>toegang tot basiese </a:t>
          </a:r>
          <a:r>
            <a:rPr lang="af-ZA" sz="2000" b="1" kern="1200" dirty="0" err="1"/>
            <a:t>gesondheids</a:t>
          </a:r>
          <a:r>
            <a:rPr lang="af-ZA" sz="2000" b="1" kern="1200" dirty="0"/>
            <a:t>- en </a:t>
          </a:r>
          <a:r>
            <a:rPr lang="af-ZA" sz="2000" b="1" kern="1200" dirty="0" err="1"/>
            <a:t>veiligheidsinligting</a:t>
          </a:r>
          <a:r>
            <a:rPr lang="af-ZA" sz="2000" b="1" kern="1200" dirty="0"/>
            <a:t> </a:t>
          </a:r>
          <a:r>
            <a:rPr lang="af-ZA" sz="2000" kern="1200" dirty="0"/>
            <a:t>te hê.</a:t>
          </a:r>
          <a:endParaRPr lang="en-US" sz="2000" kern="1200" dirty="0"/>
        </a:p>
      </dsp:txBody>
      <dsp:txXfrm>
        <a:off x="6569688" y="67607"/>
        <a:ext cx="2173043" cy="2753737"/>
      </dsp:txXfrm>
    </dsp:sp>
    <dsp:sp modelId="{6EA5F4B4-446B-4C62-A4C9-74F8A1007E58}">
      <dsp:nvSpPr>
        <dsp:cNvPr id="0" name=""/>
        <dsp:cNvSpPr/>
      </dsp:nvSpPr>
      <dsp:spPr>
        <a:xfrm>
          <a:off x="8099095" y="3304112"/>
          <a:ext cx="2308257" cy="2888951"/>
        </a:xfrm>
        <a:prstGeom prst="roundRect">
          <a:avLst>
            <a:gd name="adj" fmla="val 10000"/>
          </a:avLst>
        </a:prstGeom>
        <a:solidFill>
          <a:schemeClr val="accent3">
            <a:shade val="6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Courier New" panose="02070309020205020404" pitchFamily="49" charset="0"/>
            <a:buNone/>
          </a:pPr>
          <a:r>
            <a:rPr lang="af-ZA" sz="2400" kern="1200" dirty="0"/>
            <a:t>Om</a:t>
          </a:r>
          <a:r>
            <a:rPr lang="af-ZA" sz="2400" b="1" kern="1200" dirty="0"/>
            <a:t> aan </a:t>
          </a:r>
          <a:r>
            <a:rPr lang="af-ZA" sz="2400" b="1" kern="1200" dirty="0" err="1"/>
            <a:t>gesondheids</a:t>
          </a:r>
          <a:r>
            <a:rPr lang="af-ZA" sz="2400" b="1" kern="1200" dirty="0"/>
            <a:t>- </a:t>
          </a:r>
          <a:r>
            <a:rPr lang="af-ZA" sz="2400" b="1" kern="1200"/>
            <a:t>en veiligheids-besprekings </a:t>
          </a:r>
          <a:r>
            <a:rPr lang="af-ZA" sz="2400" b="1" kern="1200" dirty="0"/>
            <a:t>deel te neem</a:t>
          </a:r>
          <a:r>
            <a:rPr lang="af-ZA" sz="2400" kern="1200" dirty="0"/>
            <a:t>.</a:t>
          </a:r>
          <a:endParaRPr lang="en-US" sz="2400" kern="1200" dirty="0"/>
        </a:p>
      </dsp:txBody>
      <dsp:txXfrm>
        <a:off x="8166702" y="3371719"/>
        <a:ext cx="2173043" cy="2753737"/>
      </dsp:txXfrm>
    </dsp:sp>
    <dsp:sp modelId="{82F19D63-5143-4BA6-BC44-424BF5B6B812}">
      <dsp:nvSpPr>
        <dsp:cNvPr id="0" name=""/>
        <dsp:cNvSpPr/>
      </dsp:nvSpPr>
      <dsp:spPr>
        <a:xfrm>
          <a:off x="9189792" y="0"/>
          <a:ext cx="2308257" cy="2888951"/>
        </a:xfrm>
        <a:prstGeom prst="roundRect">
          <a:avLst>
            <a:gd name="adj" fmla="val 10000"/>
          </a:avLst>
        </a:prstGeom>
        <a:solidFill>
          <a:schemeClr val="accent3">
            <a:shade val="8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Courier New" panose="02070309020205020404" pitchFamily="49" charset="0"/>
            <a:buNone/>
          </a:pPr>
          <a:r>
            <a:rPr lang="af-ZA" sz="2400" kern="1200" dirty="0"/>
            <a:t>Tot </a:t>
          </a:r>
          <a:r>
            <a:rPr lang="af-ZA" sz="2400" b="1" kern="1200" dirty="0"/>
            <a:t>gereelde breuke </a:t>
          </a:r>
          <a:r>
            <a:rPr lang="af-ZA" sz="2400" kern="1200" dirty="0"/>
            <a:t>gedurende die werksdag.</a:t>
          </a:r>
          <a:endParaRPr lang="en-US" sz="2400" kern="1200" dirty="0"/>
        </a:p>
      </dsp:txBody>
      <dsp:txXfrm>
        <a:off x="9257399" y="67607"/>
        <a:ext cx="2173043" cy="2753737"/>
      </dsp:txXfrm>
    </dsp:sp>
    <dsp:sp modelId="{EDB3CA2D-5E04-4C53-95AF-5900DAFE531A}">
      <dsp:nvSpPr>
        <dsp:cNvPr id="0" name=""/>
        <dsp:cNvSpPr/>
      </dsp:nvSpPr>
      <dsp:spPr>
        <a:xfrm>
          <a:off x="10795139" y="3304112"/>
          <a:ext cx="2308257" cy="2888951"/>
        </a:xfrm>
        <a:prstGeom prst="roundRect">
          <a:avLst>
            <a:gd name="adj" fmla="val 10000"/>
          </a:avLst>
        </a:prstGeom>
        <a:solidFill>
          <a:schemeClr val="accent3">
            <a:shade val="6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Courier New" panose="02070309020205020404" pitchFamily="49" charset="0"/>
            <a:buNone/>
          </a:pPr>
          <a:r>
            <a:rPr lang="af-ZA" sz="2400" kern="1200" dirty="0"/>
            <a:t>Tot </a:t>
          </a:r>
          <a:r>
            <a:rPr lang="af-ZA" sz="2400" b="1" kern="1200" dirty="0"/>
            <a:t>siekverlof</a:t>
          </a:r>
          <a:r>
            <a:rPr lang="af-ZA" sz="2400" kern="1200" dirty="0"/>
            <a:t>, </a:t>
          </a:r>
          <a:r>
            <a:rPr lang="af-ZA" sz="2400" b="1" kern="1200" dirty="0"/>
            <a:t>jaarlikse verlof</a:t>
          </a:r>
          <a:r>
            <a:rPr lang="af-ZA" sz="2400" kern="1200" dirty="0"/>
            <a:t> en </a:t>
          </a:r>
          <a:r>
            <a:rPr lang="af-ZA" sz="2400" b="1" kern="1200" dirty="0" err="1"/>
            <a:t>ouerskapverlof</a:t>
          </a:r>
          <a:r>
            <a:rPr lang="af-ZA" sz="2400" kern="1200" dirty="0"/>
            <a:t>.</a:t>
          </a:r>
          <a:endParaRPr lang="en-US" sz="2400" kern="1200" dirty="0"/>
        </a:p>
      </dsp:txBody>
      <dsp:txXfrm>
        <a:off x="10862746" y="3371719"/>
        <a:ext cx="2173043" cy="2753737"/>
      </dsp:txXfrm>
    </dsp:sp>
    <dsp:sp modelId="{664A5E9A-925E-4BA1-9A3E-A7DB6A775D5E}">
      <dsp:nvSpPr>
        <dsp:cNvPr id="0" name=""/>
        <dsp:cNvSpPr/>
      </dsp:nvSpPr>
      <dsp:spPr>
        <a:xfrm>
          <a:off x="12253057" y="0"/>
          <a:ext cx="2308257" cy="2888951"/>
        </a:xfrm>
        <a:prstGeom prst="roundRect">
          <a:avLst>
            <a:gd name="adj" fmla="val 10000"/>
          </a:avLst>
        </a:prstGeom>
        <a:solidFill>
          <a:schemeClr val="accent3">
            <a:shade val="8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Courier New" panose="02070309020205020404" pitchFamily="49" charset="0"/>
            <a:buNone/>
          </a:pPr>
          <a:r>
            <a:rPr lang="af-ZA" sz="2400" kern="1200" dirty="0"/>
            <a:t>Tot</a:t>
          </a:r>
          <a:r>
            <a:rPr lang="af-ZA" sz="2400" b="1" kern="1200" dirty="0"/>
            <a:t> redelike werksure</a:t>
          </a:r>
          <a:r>
            <a:rPr lang="af-ZA" sz="2400" kern="1200" dirty="0"/>
            <a:t>.</a:t>
          </a:r>
          <a:endParaRPr lang="en-US" sz="2400" kern="1200" dirty="0"/>
        </a:p>
      </dsp:txBody>
      <dsp:txXfrm>
        <a:off x="12320664" y="67607"/>
        <a:ext cx="2173043" cy="2753737"/>
      </dsp:txXfrm>
    </dsp:sp>
    <dsp:sp modelId="{BD973B05-AD78-4086-9BB7-A2098F93A321}">
      <dsp:nvSpPr>
        <dsp:cNvPr id="0" name=""/>
        <dsp:cNvSpPr/>
      </dsp:nvSpPr>
      <dsp:spPr>
        <a:xfrm>
          <a:off x="13491183" y="3304112"/>
          <a:ext cx="2308257" cy="2888951"/>
        </a:xfrm>
        <a:prstGeom prst="roundRect">
          <a:avLst>
            <a:gd name="adj" fmla="val 10000"/>
          </a:avLst>
        </a:prstGeom>
        <a:solidFill>
          <a:schemeClr val="accent3">
            <a:shade val="6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Courier New" panose="02070309020205020404" pitchFamily="49" charset="0"/>
            <a:buNone/>
          </a:pPr>
          <a:r>
            <a:rPr lang="af-ZA" sz="2400" kern="1200"/>
            <a:t>Om </a:t>
          </a:r>
          <a:r>
            <a:rPr lang="af-ZA" sz="2400" b="1" kern="1200"/>
            <a:t>nie onbillik</a:t>
          </a:r>
          <a:r>
            <a:rPr lang="af-ZA" sz="2400" kern="1200"/>
            <a:t> </a:t>
          </a:r>
          <a:r>
            <a:rPr lang="af-ZA" sz="2400" b="1" kern="1200"/>
            <a:t>afgedank te word nie</a:t>
          </a:r>
          <a:r>
            <a:rPr lang="af-ZA" sz="2400" kern="1200"/>
            <a:t>.</a:t>
          </a:r>
          <a:endParaRPr lang="en-US" sz="2400" kern="1200" dirty="0"/>
        </a:p>
      </dsp:txBody>
      <dsp:txXfrm>
        <a:off x="13558790" y="3371719"/>
        <a:ext cx="2173043" cy="2753737"/>
      </dsp:txXfrm>
    </dsp:sp>
  </dsp:spTree>
</dsp:drawing>
</file>

<file path=ppt/diagrams/layout1.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D1AA24-7C05-49D6-B74C-D72A4C67AC02}" type="datetimeFigureOut">
              <a:rPr lang="en-US" smtClean="0"/>
              <a:t>3/8/2024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F3482F-FE69-4DA5-BE63-FC06260938C5}" type="slidenum">
              <a:rPr lang="en-US" smtClean="0"/>
              <a:t>‹#›</a:t>
            </a:fld>
            <a:endParaRPr lang="en-US"/>
          </a:p>
        </p:txBody>
      </p:sp>
    </p:spTree>
    <p:extLst>
      <p:ext uri="{BB962C8B-B14F-4D97-AF65-F5344CB8AC3E}">
        <p14:creationId xmlns:p14="http://schemas.microsoft.com/office/powerpoint/2010/main" val="1011963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(3 min)</a:t>
            </a:r>
          </a:p>
          <a:p>
            <a:endParaRPr lang="en-GB" dirty="0"/>
          </a:p>
          <a:p>
            <a:pPr marL="342900" lvl="0" indent="-342900">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Groet leerders. Laat leerders toe om te gaan sit en hul leermateriaal gereed te kry. </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die implikasies vir die keuse tussen </a:t>
            </a:r>
            <a:r>
              <a:rPr lang="af-ZA" sz="1200" dirty="0" err="1">
                <a:solidFill>
                  <a:srgbClr val="000000"/>
                </a:solidFill>
                <a:effectLst/>
                <a:latin typeface="Calibri" panose="020F0502020204030204" pitchFamily="34" charset="0"/>
                <a:ea typeface="Arial" panose="020B0604020202020204" pitchFamily="34" charset="0"/>
                <a:cs typeface="Noto Sans Symbols"/>
              </a:rPr>
              <a:t>NSS</a:t>
            </a:r>
            <a:r>
              <a:rPr lang="af-ZA" sz="1200" dirty="0">
                <a:solidFill>
                  <a:srgbClr val="000000"/>
                </a:solidFill>
                <a:effectLst/>
                <a:latin typeface="Calibri" panose="020F0502020204030204" pitchFamily="34" charset="0"/>
                <a:ea typeface="Arial" panose="020B0604020202020204" pitchFamily="34" charset="0"/>
                <a:cs typeface="Noto Sans Symbols"/>
              </a:rPr>
              <a:t> en </a:t>
            </a:r>
            <a:r>
              <a:rPr lang="af-ZA" sz="1200" dirty="0" err="1">
                <a:solidFill>
                  <a:srgbClr val="000000"/>
                </a:solidFill>
                <a:effectLst/>
                <a:latin typeface="Calibri" panose="020F0502020204030204" pitchFamily="34" charset="0"/>
                <a:ea typeface="Arial" panose="020B0604020202020204" pitchFamily="34" charset="0"/>
                <a:cs typeface="Noto Sans Symbols"/>
              </a:rPr>
              <a:t>NSB</a:t>
            </a:r>
            <a:r>
              <a:rPr lang="af-ZA" sz="1200" dirty="0">
                <a:solidFill>
                  <a:srgbClr val="000000"/>
                </a:solidFill>
                <a:effectLst/>
                <a:latin typeface="Calibri" panose="020F0502020204030204" pitchFamily="34" charset="0"/>
                <a:ea typeface="Arial" panose="020B0604020202020204" pitchFamily="34" charset="0"/>
                <a:cs typeface="Noto Sans Symbols"/>
              </a:rPr>
              <a:t> wat laas week bespreek is, te herroep:</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Vakke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Slaagvereistes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Toegang tot verdere onderwys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Persoonlike faktore: Toekomsplanne, leerstyl, loopbaandoelwitte,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langtermyngeleenthede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en persoonlike omstandighede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Sê vir leerders dat vandag se les steeds op die wêreld van werk sal fokus, maar dat die fokus nie meer op die </a:t>
            </a:r>
            <a:r>
              <a:rPr lang="af-ZA" sz="1200" dirty="0" err="1">
                <a:solidFill>
                  <a:srgbClr val="000000"/>
                </a:solidFill>
                <a:effectLst/>
                <a:latin typeface="Calibri" panose="020F0502020204030204" pitchFamily="34" charset="0"/>
                <a:ea typeface="Arial" panose="020B0604020202020204" pitchFamily="34" charset="0"/>
                <a:cs typeface="Noto Sans Symbols"/>
              </a:rPr>
              <a:t>NSS</a:t>
            </a:r>
            <a:r>
              <a:rPr lang="af-ZA" sz="1200" dirty="0">
                <a:solidFill>
                  <a:srgbClr val="000000"/>
                </a:solidFill>
                <a:effectLst/>
                <a:latin typeface="Calibri" panose="020F0502020204030204" pitchFamily="34" charset="0"/>
                <a:ea typeface="Arial" panose="020B0604020202020204" pitchFamily="34" charset="0"/>
                <a:cs typeface="Noto Sans Symbols"/>
              </a:rPr>
              <a:t>- en </a:t>
            </a:r>
            <a:r>
              <a:rPr lang="af-ZA" sz="1200" dirty="0" err="1">
                <a:solidFill>
                  <a:srgbClr val="000000"/>
                </a:solidFill>
                <a:effectLst/>
                <a:latin typeface="Calibri" panose="020F0502020204030204" pitchFamily="34" charset="0"/>
                <a:ea typeface="Arial" panose="020B0604020202020204" pitchFamily="34" charset="0"/>
                <a:cs typeface="Noto Sans Symbols"/>
              </a:rPr>
              <a:t>NSB</a:t>
            </a:r>
            <a:r>
              <a:rPr lang="af-ZA" sz="1200" dirty="0">
                <a:solidFill>
                  <a:srgbClr val="000000"/>
                </a:solidFill>
                <a:effectLst/>
                <a:latin typeface="Calibri" panose="020F0502020204030204" pitchFamily="34" charset="0"/>
                <a:ea typeface="Arial" panose="020B0604020202020204" pitchFamily="34" charset="0"/>
                <a:cs typeface="Noto Sans Symbols"/>
              </a:rPr>
              <a:t>-kwalifikasies sal wees nie. Die fokus beweeg nou na werkplek self. Verduidelik aan leerders dat </a:t>
            </a:r>
            <a:r>
              <a:rPr lang="af-ZA" sz="1200" b="1" dirty="0">
                <a:solidFill>
                  <a:srgbClr val="000000"/>
                </a:solidFill>
                <a:effectLst/>
                <a:latin typeface="Calibri" panose="020F0502020204030204" pitchFamily="34" charset="0"/>
                <a:ea typeface="Arial" panose="020B0604020202020204" pitchFamily="34" charset="0"/>
                <a:cs typeface="Noto Sans Symbols"/>
              </a:rPr>
              <a:t>werk</a:t>
            </a:r>
            <a:r>
              <a:rPr lang="af-ZA" sz="1200" dirty="0">
                <a:solidFill>
                  <a:srgbClr val="000000"/>
                </a:solidFill>
                <a:effectLst/>
                <a:latin typeface="Calibri" panose="020F0502020204030204" pitchFamily="34" charset="0"/>
                <a:ea typeface="Arial" panose="020B0604020202020204" pitchFamily="34" charset="0"/>
                <a:cs typeface="Noto Sans Symbols"/>
              </a:rPr>
              <a:t> in hierdie konteks verwys na voltydse of deeltydse poste wat deur gekwalifiseerde mense of studente wat opleiding in die werkplek ontvang, gevul word.</a:t>
            </a:r>
            <a:endParaRPr lang="en-US" sz="1200" dirty="0">
              <a:effectLst/>
              <a:latin typeface="Noto Sans Symbols"/>
              <a:ea typeface="Noto Sans Symbols"/>
              <a:cs typeface="Noto Sans Symbols"/>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07F3482F-FE69-4DA5-BE63-FC06260938C5}" type="slidenum">
              <a:rPr lang="en-US" smtClean="0"/>
              <a:t>1</a:t>
            </a:fld>
            <a:endParaRPr lang="en-US"/>
          </a:p>
        </p:txBody>
      </p:sp>
    </p:spTree>
    <p:extLst>
      <p:ext uri="{BB962C8B-B14F-4D97-AF65-F5344CB8AC3E}">
        <p14:creationId xmlns:p14="http://schemas.microsoft.com/office/powerpoint/2010/main" val="2469410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(2 min)</a:t>
            </a:r>
          </a:p>
          <a:p>
            <a:endParaRPr lang="en-GB"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Deel die </a:t>
            </a:r>
            <a:r>
              <a:rPr lang="af-ZA" sz="1200" dirty="0" err="1">
                <a:solidFill>
                  <a:srgbClr val="000000"/>
                </a:solidFill>
                <a:effectLst/>
                <a:latin typeface="Calibri" panose="020F0502020204030204" pitchFamily="34" charset="0"/>
                <a:ea typeface="Arial" panose="020B0604020202020204" pitchFamily="34" charset="0"/>
                <a:cs typeface="Noto Sans Symbols"/>
              </a:rPr>
              <a:t>lesdoelwitte</a:t>
            </a:r>
            <a:r>
              <a:rPr lang="af-ZA" sz="1200" dirty="0">
                <a:solidFill>
                  <a:srgbClr val="000000"/>
                </a:solidFill>
                <a:effectLst/>
                <a:latin typeface="Calibri" panose="020F0502020204030204" pitchFamily="34" charset="0"/>
                <a:ea typeface="Arial" panose="020B0604020202020204" pitchFamily="34" charset="0"/>
                <a:cs typeface="Noto Sans Symbols"/>
              </a:rPr>
              <a:t> met leerder:</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Leer oor die wêreld van werk ten opsigte van regte en verantwoordelikhede.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US" dirty="0"/>
          </a:p>
        </p:txBody>
      </p:sp>
      <p:sp>
        <p:nvSpPr>
          <p:cNvPr id="4" name="Slide Number Placeholder 3"/>
          <p:cNvSpPr>
            <a:spLocks noGrp="1"/>
          </p:cNvSpPr>
          <p:nvPr>
            <p:ph type="sldNum" sz="quarter" idx="5"/>
          </p:nvPr>
        </p:nvSpPr>
        <p:spPr/>
        <p:txBody>
          <a:bodyPr/>
          <a:lstStyle/>
          <a:p>
            <a:fld id="{07F3482F-FE69-4DA5-BE63-FC06260938C5}" type="slidenum">
              <a:rPr lang="en-US" smtClean="0"/>
              <a:t>2</a:t>
            </a:fld>
            <a:endParaRPr lang="en-US"/>
          </a:p>
        </p:txBody>
      </p:sp>
    </p:spTree>
    <p:extLst>
      <p:ext uri="{BB962C8B-B14F-4D97-AF65-F5344CB8AC3E}">
        <p14:creationId xmlns:p14="http://schemas.microsoft.com/office/powerpoint/2010/main" val="3952127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(2 min)</a:t>
            </a:r>
          </a:p>
          <a:p>
            <a:endParaRPr lang="en-GB"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Verduidelik die volgende aan leerders: </a:t>
            </a:r>
            <a:r>
              <a:rPr lang="af-ZA" sz="1200" dirty="0">
                <a:solidFill>
                  <a:srgbClr val="000000"/>
                </a:solidFill>
                <a:effectLst/>
                <a:latin typeface="Calibri" panose="020F0502020204030204" pitchFamily="34" charset="0"/>
                <a:ea typeface="Noto Sans Symbols"/>
                <a:cs typeface="Noto Sans Symbols"/>
              </a:rPr>
              <a:t>Sodra jy jou opleiding voltooi het en die arbeidsmag betree, moet jy bewus wees van die verantwoordelikhede wat redelikerwys deur jou </a:t>
            </a:r>
            <a:r>
              <a:rPr lang="af-ZA" sz="1200" b="1" dirty="0">
                <a:solidFill>
                  <a:srgbClr val="000000"/>
                </a:solidFill>
                <a:effectLst/>
                <a:latin typeface="Calibri" panose="020F0502020204030204" pitchFamily="34" charset="0"/>
                <a:ea typeface="Noto Sans Symbols"/>
                <a:cs typeface="Noto Sans Symbols"/>
              </a:rPr>
              <a:t>werkgewer</a:t>
            </a:r>
            <a:r>
              <a:rPr lang="af-ZA" sz="1200" dirty="0">
                <a:solidFill>
                  <a:srgbClr val="000000"/>
                </a:solidFill>
                <a:effectLst/>
                <a:latin typeface="Calibri" panose="020F0502020204030204" pitchFamily="34" charset="0"/>
                <a:ea typeface="Noto Sans Symbols"/>
                <a:cs typeface="Noto Sans Symbols"/>
              </a:rPr>
              <a:t> van jou verwag sal word. Jy moet ook bewus wees van watter regte jy as </a:t>
            </a:r>
            <a:r>
              <a:rPr lang="af-ZA" sz="1200" b="1" dirty="0">
                <a:solidFill>
                  <a:srgbClr val="000000"/>
                </a:solidFill>
                <a:effectLst/>
                <a:latin typeface="Calibri" panose="020F0502020204030204" pitchFamily="34" charset="0"/>
                <a:ea typeface="Noto Sans Symbols"/>
                <a:cs typeface="Noto Sans Symbols"/>
              </a:rPr>
              <a:t>werknemer </a:t>
            </a:r>
            <a:r>
              <a:rPr lang="af-ZA" sz="1200" dirty="0">
                <a:solidFill>
                  <a:srgbClr val="000000"/>
                </a:solidFill>
                <a:effectLst/>
                <a:latin typeface="Calibri" panose="020F0502020204030204" pitchFamily="34" charset="0"/>
                <a:ea typeface="Noto Sans Symbols"/>
                <a:cs typeface="Noto Sans Symbols"/>
              </a:rPr>
              <a:t>het. In Suid-Afrika is daar </a:t>
            </a:r>
            <a:r>
              <a:rPr lang="af-ZA" sz="1200" b="1" dirty="0">
                <a:solidFill>
                  <a:srgbClr val="000000"/>
                </a:solidFill>
                <a:effectLst/>
                <a:latin typeface="Calibri" panose="020F0502020204030204" pitchFamily="34" charset="0"/>
                <a:ea typeface="Noto Sans Symbols"/>
                <a:cs typeface="Noto Sans Symbols"/>
              </a:rPr>
              <a:t>arbeidswette </a:t>
            </a:r>
            <a:r>
              <a:rPr lang="af-ZA" sz="1200" dirty="0">
                <a:solidFill>
                  <a:srgbClr val="000000"/>
                </a:solidFill>
                <a:effectLst/>
                <a:latin typeface="Calibri" panose="020F0502020204030204" pitchFamily="34" charset="0"/>
                <a:ea typeface="Noto Sans Symbols"/>
                <a:cs typeface="Noto Sans Symbols"/>
              </a:rPr>
              <a:t>(wette met betrekking tot die regte en </a:t>
            </a:r>
            <a:r>
              <a:rPr lang="af-ZA" sz="1200" b="1" dirty="0">
                <a:solidFill>
                  <a:srgbClr val="000000"/>
                </a:solidFill>
                <a:effectLst/>
                <a:latin typeface="Calibri" panose="020F0502020204030204" pitchFamily="34" charset="0"/>
                <a:ea typeface="Noto Sans Symbols"/>
                <a:cs typeface="Noto Sans Symbols"/>
              </a:rPr>
              <a:t>verantwoordelikhede</a:t>
            </a:r>
            <a:r>
              <a:rPr lang="af-ZA" sz="1200" dirty="0">
                <a:solidFill>
                  <a:srgbClr val="000000"/>
                </a:solidFill>
                <a:effectLst/>
                <a:latin typeface="Calibri" panose="020F0502020204030204" pitchFamily="34" charset="0"/>
                <a:ea typeface="Noto Sans Symbols"/>
                <a:cs typeface="Noto Sans Symbols"/>
              </a:rPr>
              <a:t> van werkers) wat help om hierdie voorwaardes te stipuleer.</a:t>
            </a:r>
            <a:r>
              <a:rPr lang="af-ZA" sz="1200" dirty="0">
                <a:solidFill>
                  <a:srgbClr val="000000"/>
                </a:solidFill>
                <a:effectLst/>
                <a:latin typeface="Calibri" panose="020F0502020204030204" pitchFamily="34" charset="0"/>
                <a:ea typeface="Arial" panose="020B0604020202020204" pitchFamily="34" charset="0"/>
                <a:cs typeface="Noto Sans Symbols"/>
              </a:rPr>
              <a:t> </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Maak seker dat leerders die volgende sleutelterme verstaan. Voordat u die definisie van die sleutelterme op die skyfie openbaar, vra leerders om dit in hul eie woorde te definieer:</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b="1" i="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Werkgewer</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'n persoon of maatskappy wat 'n werknemer aanstel om take te verrig</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i="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Werknemer: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'n individu wat vir 'n werkgewer werk in ruil vir vergoeding (betaling).</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i="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Regte: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regte verseker dat die vryheid en welstand van elke individu beskerm word wanneer daardie vryheid of welsyn deur ander bedreig word.</a:t>
            </a:r>
            <a:r>
              <a:rPr lang="af-ZA" sz="1200" b="1" i="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i="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Verantwoordelikhede: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riglyne van hoe mense moet optree om regte te handhaaf.</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US" dirty="0"/>
          </a:p>
        </p:txBody>
      </p:sp>
      <p:sp>
        <p:nvSpPr>
          <p:cNvPr id="4" name="Slide Number Placeholder 3"/>
          <p:cNvSpPr>
            <a:spLocks noGrp="1"/>
          </p:cNvSpPr>
          <p:nvPr>
            <p:ph type="sldNum" sz="quarter" idx="5"/>
          </p:nvPr>
        </p:nvSpPr>
        <p:spPr/>
        <p:txBody>
          <a:bodyPr/>
          <a:lstStyle/>
          <a:p>
            <a:fld id="{07F3482F-FE69-4DA5-BE63-FC06260938C5}" type="slidenum">
              <a:rPr lang="en-US" smtClean="0"/>
              <a:t>3</a:t>
            </a:fld>
            <a:endParaRPr lang="en-US"/>
          </a:p>
        </p:txBody>
      </p:sp>
    </p:spTree>
    <p:extLst>
      <p:ext uri="{BB962C8B-B14F-4D97-AF65-F5344CB8AC3E}">
        <p14:creationId xmlns:p14="http://schemas.microsoft.com/office/powerpoint/2010/main" val="1203199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Onderrig</a:t>
            </a:r>
            <a:r>
              <a:rPr lang="en-GB" dirty="0"/>
              <a:t> (2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342900" lvl="0" indent="-342900" algn="just">
              <a:buSzPts val="1400"/>
              <a:buFont typeface="Symbol" panose="05050102010706020507" pitchFamily="18" charset="2"/>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rPr>
              <a:t>Stel leerders bekend aan drie arbeidswette wat ons regte en verantwoordelikhede in die werkplek uiteensit. Op graad 9-vlak vereis leerders nie diepgaande kennis van elke wet nie, maar dit is van kardinale belang dat hulle besef dat die regte en verantwoordelikhede wat in hierdie les bespreek word, daarop gebaseer is.</a:t>
            </a:r>
            <a:endParaRPr lang="en-US" sz="1200" dirty="0">
              <a:effectLst/>
              <a:latin typeface="Times New Roman" panose="02020603050405020304" pitchFamily="18" charset="0"/>
              <a:ea typeface="Times New Roman" panose="02020603050405020304" pitchFamily="18" charset="0"/>
            </a:endParaRPr>
          </a:p>
          <a:p>
            <a:pPr marL="1143000" lvl="2" indent="-22860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Die Wet op Arbeidsverhoudinge </a:t>
            </a:r>
            <a:endParaRPr lang="en-US" sz="1200" dirty="0">
              <a:effectLst/>
              <a:latin typeface="Times New Roman" panose="02020603050405020304" pitchFamily="18" charset="0"/>
              <a:ea typeface="Times New Roman" panose="02020603050405020304" pitchFamily="18" charset="0"/>
            </a:endParaRPr>
          </a:p>
          <a:p>
            <a:pPr marL="1143000" lvl="2" indent="-22860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Die Wet op Basiese Diensvoorwaardes</a:t>
            </a:r>
            <a:endParaRPr lang="en-US" sz="1200" dirty="0">
              <a:effectLst/>
              <a:latin typeface="Times New Roman" panose="02020603050405020304" pitchFamily="18" charset="0"/>
              <a:ea typeface="Times New Roman" panose="02020603050405020304" pitchFamily="18" charset="0"/>
            </a:endParaRPr>
          </a:p>
          <a:p>
            <a:pPr marL="1143000" lvl="2" indent="-22860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Die Wet op Gelyke Indiensneming</a:t>
            </a:r>
            <a:endParaRPr lang="en-US"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7F3482F-FE69-4DA5-BE63-FC06260938C5}" type="slidenum">
              <a:rPr lang="en-US" smtClean="0"/>
              <a:t>4</a:t>
            </a:fld>
            <a:endParaRPr lang="en-US"/>
          </a:p>
        </p:txBody>
      </p:sp>
    </p:spTree>
    <p:extLst>
      <p:ext uri="{BB962C8B-B14F-4D97-AF65-F5344CB8AC3E}">
        <p14:creationId xmlns:p14="http://schemas.microsoft.com/office/powerpoint/2010/main" val="1833811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Onderrig</a:t>
            </a:r>
            <a:r>
              <a:rPr lang="en-GB" dirty="0"/>
              <a:t> (8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Verduidelik die volgende aan leerders: Om 'n omgewing te skep waar beide werkgewers en werknemers floreer, is dit noodsaaklik dat almal hul </a:t>
            </a:r>
            <a:r>
              <a:rPr lang="af-ZA" sz="1200" dirty="0" err="1">
                <a:solidFill>
                  <a:srgbClr val="000000"/>
                </a:solidFill>
                <a:effectLst/>
                <a:latin typeface="Calibri" panose="020F0502020204030204" pitchFamily="34" charset="0"/>
                <a:ea typeface="Arial" panose="020B0604020202020204" pitchFamily="34" charset="0"/>
                <a:cs typeface="Noto Sans Symbols"/>
              </a:rPr>
              <a:t>werkplekregte</a:t>
            </a:r>
            <a:r>
              <a:rPr lang="af-ZA" sz="1200" dirty="0">
                <a:solidFill>
                  <a:srgbClr val="000000"/>
                </a:solidFill>
                <a:effectLst/>
                <a:latin typeface="Calibri" panose="020F0502020204030204" pitchFamily="34" charset="0"/>
                <a:ea typeface="Arial" panose="020B0604020202020204" pitchFamily="34" charset="0"/>
                <a:cs typeface="Noto Sans Symbols"/>
              </a:rPr>
              <a:t> en -verantwoordelikhede nakom. Dit is belangrik om te onthou dat jou regte slegs gehandhaaf kan word as jy die ooreenstemmende verantwoordelikhede nakom. Hierdie verbintenis vorm die grondslag van 'n kultuur wat op respek, gelykheid en professionaliteit binne die organisasie fokus.</a:t>
            </a:r>
            <a:endParaRPr lang="en-US" sz="1200" dirty="0">
              <a:effectLst/>
              <a:latin typeface="Noto Sans Symbols"/>
              <a:ea typeface="Noto Sans Symbols"/>
              <a:cs typeface="Noto Sans Symbols"/>
            </a:endParaRPr>
          </a:p>
          <a:p>
            <a:pPr marL="342900" lvl="0" indent="-342900" algn="just">
              <a:buSzPts val="1400"/>
              <a:buFont typeface="Symbol" panose="05050102010706020507" pitchFamily="18" charset="2"/>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rPr>
              <a:t>Vra leerders om sê watter regte hulle dink werkgewers in die werkplek behoort te hê.</a:t>
            </a:r>
            <a:endParaRPr lang="en-US" sz="1200" dirty="0">
              <a:effectLst/>
              <a:latin typeface="Times New Roman" panose="02020603050405020304" pitchFamily="18" charset="0"/>
              <a:ea typeface="Times New Roman" panose="02020603050405020304" pitchFamily="18" charset="0"/>
            </a:endParaRPr>
          </a:p>
          <a:p>
            <a:pPr marL="342900" lvl="0" indent="-342900" algn="just">
              <a:buSzPts val="1400"/>
              <a:buFont typeface="Symbol" panose="05050102010706020507" pitchFamily="18" charset="2"/>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rPr>
              <a:t>Gaan deur die basiese </a:t>
            </a:r>
            <a:r>
              <a:rPr lang="af-ZA" sz="1200" dirty="0" err="1">
                <a:solidFill>
                  <a:srgbClr val="000000"/>
                </a:solidFill>
                <a:effectLst/>
                <a:latin typeface="Calibri" panose="020F0502020204030204" pitchFamily="34" charset="0"/>
                <a:ea typeface="Arial" panose="020B0604020202020204" pitchFamily="34" charset="0"/>
              </a:rPr>
              <a:t>werknemersregte</a:t>
            </a:r>
            <a:r>
              <a:rPr lang="af-ZA" sz="1200" dirty="0">
                <a:solidFill>
                  <a:srgbClr val="000000"/>
                </a:solidFill>
                <a:effectLst/>
                <a:latin typeface="Calibri" panose="020F0502020204030204" pitchFamily="34" charset="0"/>
                <a:ea typeface="Arial" panose="020B0604020202020204" pitchFamily="34" charset="0"/>
              </a:rPr>
              <a:t> op die skyfie.</a:t>
            </a:r>
            <a:endParaRPr lang="en-US" sz="1200" dirty="0">
              <a:effectLst/>
              <a:latin typeface="Times New Roman" panose="02020603050405020304" pitchFamily="18" charset="0"/>
              <a:ea typeface="Times New Roman" panose="02020603050405020304" pitchFamily="18" charset="0"/>
            </a:endParaRPr>
          </a:p>
          <a:p>
            <a:pPr marL="342900" lvl="0" indent="-342900" algn="just">
              <a:buSzPts val="1400"/>
              <a:buFont typeface="Symbol" panose="05050102010706020507" pitchFamily="18" charset="2"/>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rPr>
              <a:t>Werknemers het die reg:</a:t>
            </a:r>
            <a:endParaRPr lang="en-US" sz="1200" dirty="0">
              <a:effectLst/>
              <a:latin typeface="Times New Roman" panose="02020603050405020304" pitchFamily="18" charset="0"/>
              <a:ea typeface="Times New Roman" panose="02020603050405020304" pitchFamily="18" charset="0"/>
            </a:endParaRPr>
          </a:p>
          <a:p>
            <a:pPr marL="1143000" lvl="2" indent="-22860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Om met respek en waardigheid deur kollegas en toesighouers behandel te word.</a:t>
            </a:r>
            <a:endParaRPr lang="en-US" sz="1200" dirty="0">
              <a:effectLst/>
              <a:latin typeface="Times New Roman" panose="02020603050405020304" pitchFamily="18" charset="0"/>
              <a:ea typeface="Times New Roman" panose="02020603050405020304" pitchFamily="18" charset="0"/>
            </a:endParaRPr>
          </a:p>
          <a:p>
            <a:pPr marL="1143000" lvl="2" indent="-22860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Om billike betaling vir verrigte werk te ontvang.</a:t>
            </a:r>
            <a:endParaRPr lang="en-US" sz="1200" dirty="0">
              <a:effectLst/>
              <a:latin typeface="Times New Roman" panose="02020603050405020304" pitchFamily="18" charset="0"/>
              <a:ea typeface="Times New Roman" panose="02020603050405020304" pitchFamily="18" charset="0"/>
            </a:endParaRPr>
          </a:p>
          <a:p>
            <a:pPr marL="1143000" lvl="2" indent="-22860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Tot 'n omgewing vry van diskriminasie of afknouery.</a:t>
            </a:r>
            <a:endParaRPr lang="en-US" sz="1200" dirty="0">
              <a:effectLst/>
              <a:latin typeface="Times New Roman" panose="02020603050405020304" pitchFamily="18" charset="0"/>
              <a:ea typeface="Times New Roman" panose="02020603050405020304" pitchFamily="18" charset="0"/>
            </a:endParaRPr>
          </a:p>
          <a:p>
            <a:pPr marL="1143000" lvl="2" indent="-22860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Tot 'n omgewing vry van seksuele teistering.</a:t>
            </a:r>
            <a:endParaRPr lang="en-US" sz="1200" dirty="0">
              <a:effectLst/>
              <a:latin typeface="Times New Roman" panose="02020603050405020304" pitchFamily="18" charset="0"/>
              <a:ea typeface="Times New Roman" panose="02020603050405020304" pitchFamily="18" charset="0"/>
            </a:endParaRPr>
          </a:p>
          <a:p>
            <a:pPr marL="1143000" lvl="2" indent="-22860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Om behoorlike opleiding en persoonlike beskermende toerusting (</a:t>
            </a:r>
            <a:r>
              <a:rPr lang="af-ZA" sz="1200" dirty="0" err="1">
                <a:solidFill>
                  <a:srgbClr val="000000"/>
                </a:solidFill>
                <a:effectLst/>
                <a:latin typeface="Calibri" panose="020F0502020204030204" pitchFamily="34" charset="0"/>
                <a:ea typeface="Arial" panose="020B0604020202020204" pitchFamily="34" charset="0"/>
              </a:rPr>
              <a:t>PBT</a:t>
            </a:r>
            <a:r>
              <a:rPr lang="af-ZA" sz="1200" dirty="0">
                <a:solidFill>
                  <a:srgbClr val="000000"/>
                </a:solidFill>
                <a:effectLst/>
                <a:latin typeface="Calibri" panose="020F0502020204030204" pitchFamily="34" charset="0"/>
                <a:ea typeface="Arial" panose="020B0604020202020204" pitchFamily="34" charset="0"/>
              </a:rPr>
              <a:t>) te ontvang om take veilig uit te voer.</a:t>
            </a:r>
            <a:endParaRPr lang="en-US" sz="1200" dirty="0">
              <a:effectLst/>
              <a:latin typeface="Times New Roman" panose="02020603050405020304" pitchFamily="18" charset="0"/>
              <a:ea typeface="Times New Roman" panose="02020603050405020304" pitchFamily="18" charset="0"/>
            </a:endParaRPr>
          </a:p>
          <a:p>
            <a:pPr marL="1143000" lvl="2" indent="-22860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Ingelig te wees oor gevare in die werkplek, en om toegang tot basiese </a:t>
            </a:r>
            <a:r>
              <a:rPr lang="af-ZA" sz="1200" dirty="0" err="1">
                <a:solidFill>
                  <a:srgbClr val="000000"/>
                </a:solidFill>
                <a:effectLst/>
                <a:latin typeface="Calibri" panose="020F0502020204030204" pitchFamily="34" charset="0"/>
                <a:ea typeface="Arial" panose="020B0604020202020204" pitchFamily="34" charset="0"/>
              </a:rPr>
              <a:t>gesondheids</a:t>
            </a:r>
            <a:r>
              <a:rPr lang="af-ZA" sz="1200" dirty="0">
                <a:solidFill>
                  <a:srgbClr val="000000"/>
                </a:solidFill>
                <a:effectLst/>
                <a:latin typeface="Calibri" panose="020F0502020204030204" pitchFamily="34" charset="0"/>
                <a:ea typeface="Arial" panose="020B0604020202020204" pitchFamily="34" charset="0"/>
              </a:rPr>
              <a:t>- en </a:t>
            </a:r>
            <a:r>
              <a:rPr lang="af-ZA" sz="1200" dirty="0" err="1">
                <a:solidFill>
                  <a:srgbClr val="000000"/>
                </a:solidFill>
                <a:effectLst/>
                <a:latin typeface="Calibri" panose="020F0502020204030204" pitchFamily="34" charset="0"/>
                <a:ea typeface="Arial" panose="020B0604020202020204" pitchFamily="34" charset="0"/>
              </a:rPr>
              <a:t>veiligheidsinligting</a:t>
            </a:r>
            <a:r>
              <a:rPr lang="af-ZA" sz="1200" dirty="0">
                <a:solidFill>
                  <a:srgbClr val="000000"/>
                </a:solidFill>
                <a:effectLst/>
                <a:latin typeface="Calibri" panose="020F0502020204030204" pitchFamily="34" charset="0"/>
                <a:ea typeface="Arial" panose="020B0604020202020204" pitchFamily="34" charset="0"/>
              </a:rPr>
              <a:t> te hê.</a:t>
            </a:r>
            <a:endParaRPr lang="en-US" sz="1200" dirty="0">
              <a:effectLst/>
              <a:latin typeface="Times New Roman" panose="02020603050405020304" pitchFamily="18" charset="0"/>
              <a:ea typeface="Times New Roman" panose="02020603050405020304" pitchFamily="18" charset="0"/>
            </a:endParaRPr>
          </a:p>
          <a:p>
            <a:pPr marL="1143000" lvl="2" indent="-22860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Om aan </a:t>
            </a:r>
            <a:r>
              <a:rPr lang="af-ZA" sz="1200" dirty="0" err="1">
                <a:solidFill>
                  <a:srgbClr val="000000"/>
                </a:solidFill>
                <a:effectLst/>
                <a:latin typeface="Calibri" panose="020F0502020204030204" pitchFamily="34" charset="0"/>
                <a:ea typeface="Arial" panose="020B0604020202020204" pitchFamily="34" charset="0"/>
              </a:rPr>
              <a:t>gesondheids</a:t>
            </a:r>
            <a:r>
              <a:rPr lang="af-ZA" sz="1200" dirty="0">
                <a:solidFill>
                  <a:srgbClr val="000000"/>
                </a:solidFill>
                <a:effectLst/>
                <a:latin typeface="Calibri" panose="020F0502020204030204" pitchFamily="34" charset="0"/>
                <a:ea typeface="Arial" panose="020B0604020202020204" pitchFamily="34" charset="0"/>
              </a:rPr>
              <a:t>- en </a:t>
            </a:r>
            <a:r>
              <a:rPr lang="af-ZA" sz="1200" dirty="0" err="1">
                <a:solidFill>
                  <a:srgbClr val="000000"/>
                </a:solidFill>
                <a:effectLst/>
                <a:latin typeface="Calibri" panose="020F0502020204030204" pitchFamily="34" charset="0"/>
                <a:ea typeface="Arial" panose="020B0604020202020204" pitchFamily="34" charset="0"/>
              </a:rPr>
              <a:t>veiligheidsbesprekings</a:t>
            </a:r>
            <a:r>
              <a:rPr lang="af-ZA" sz="1200" dirty="0">
                <a:solidFill>
                  <a:srgbClr val="000000"/>
                </a:solidFill>
                <a:effectLst/>
                <a:latin typeface="Calibri" panose="020F0502020204030204" pitchFamily="34" charset="0"/>
                <a:ea typeface="Arial" panose="020B0604020202020204" pitchFamily="34" charset="0"/>
              </a:rPr>
              <a:t> deel te neem.</a:t>
            </a:r>
            <a:endParaRPr lang="en-US" sz="1200" dirty="0">
              <a:effectLst/>
              <a:latin typeface="Times New Roman" panose="02020603050405020304" pitchFamily="18" charset="0"/>
              <a:ea typeface="Times New Roman" panose="02020603050405020304" pitchFamily="18" charset="0"/>
            </a:endParaRPr>
          </a:p>
          <a:p>
            <a:pPr marL="1143000" lvl="2" indent="-22860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Tot gereelde breuke gedurende die werksdag.</a:t>
            </a:r>
            <a:endParaRPr lang="en-US" sz="1200" dirty="0">
              <a:effectLst/>
              <a:latin typeface="Times New Roman" panose="02020603050405020304" pitchFamily="18" charset="0"/>
              <a:ea typeface="Times New Roman" panose="02020603050405020304" pitchFamily="18" charset="0"/>
            </a:endParaRPr>
          </a:p>
          <a:p>
            <a:pPr marL="1143000" lvl="2" indent="-22860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Tot siekverlof, jaarlikse verlof en </a:t>
            </a:r>
            <a:r>
              <a:rPr lang="af-ZA" sz="1200" dirty="0" err="1">
                <a:solidFill>
                  <a:srgbClr val="000000"/>
                </a:solidFill>
                <a:effectLst/>
                <a:latin typeface="Calibri" panose="020F0502020204030204" pitchFamily="34" charset="0"/>
                <a:ea typeface="Arial" panose="020B0604020202020204" pitchFamily="34" charset="0"/>
              </a:rPr>
              <a:t>ouerskapverlof</a:t>
            </a:r>
            <a:r>
              <a:rPr lang="af-ZA" sz="1200" dirty="0">
                <a:solidFill>
                  <a:srgbClr val="000000"/>
                </a:solidFill>
                <a:effectLst/>
                <a:latin typeface="Calibri" panose="020F0502020204030204" pitchFamily="34" charset="0"/>
                <a:ea typeface="Arial" panose="020B0604020202020204" pitchFamily="34" charset="0"/>
              </a:rPr>
              <a:t>.</a:t>
            </a:r>
            <a:endParaRPr lang="en-US" sz="1200" dirty="0">
              <a:effectLst/>
              <a:latin typeface="Times New Roman" panose="02020603050405020304" pitchFamily="18" charset="0"/>
              <a:ea typeface="Times New Roman" panose="02020603050405020304" pitchFamily="18" charset="0"/>
            </a:endParaRPr>
          </a:p>
          <a:p>
            <a:pPr marL="1143000" lvl="2" indent="-22860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Tot redelike werksure.</a:t>
            </a:r>
            <a:endParaRPr lang="en-US" sz="1200" dirty="0">
              <a:effectLst/>
              <a:latin typeface="Times New Roman" panose="02020603050405020304" pitchFamily="18" charset="0"/>
              <a:ea typeface="Times New Roman" panose="02020603050405020304" pitchFamily="18" charset="0"/>
            </a:endParaRPr>
          </a:p>
          <a:p>
            <a:pPr marL="1143000" lvl="2" indent="-22860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Om nie onbillik afgedank te word nie.</a:t>
            </a:r>
            <a:endParaRPr lang="en-US" sz="1200" dirty="0">
              <a:effectLst/>
              <a:latin typeface="Times New Roman" panose="02020603050405020304" pitchFamily="18" charset="0"/>
              <a:ea typeface="Times New Roman" panose="02020603050405020304" pitchFamily="18" charset="0"/>
            </a:endParaRPr>
          </a:p>
          <a:p>
            <a:pPr algn="just"/>
            <a:r>
              <a:rPr lang="af-ZA" sz="1200" dirty="0">
                <a:solidFill>
                  <a:srgbClr val="000000"/>
                </a:solidFill>
                <a:effectLst/>
                <a:latin typeface="Calibri" panose="020F050202020403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Neem 'n oomblik om leerders aan die KVBA voor te stel wanneer u by die </a:t>
            </a:r>
            <a:r>
              <a:rPr lang="af-ZA" sz="1200" b="1" dirty="0">
                <a:solidFill>
                  <a:srgbClr val="000000"/>
                </a:solidFill>
                <a:effectLst/>
                <a:latin typeface="Calibri" panose="020F0502020204030204" pitchFamily="34" charset="0"/>
                <a:ea typeface="Arial" panose="020B0604020202020204" pitchFamily="34" charset="0"/>
                <a:cs typeface="Noto Sans Symbols"/>
              </a:rPr>
              <a:t>reg om nie onbillik afgedank te word nie</a:t>
            </a:r>
            <a:r>
              <a:rPr lang="af-ZA" sz="1200" dirty="0">
                <a:solidFill>
                  <a:srgbClr val="000000"/>
                </a:solidFill>
                <a:effectLst/>
                <a:latin typeface="Calibri" panose="020F0502020204030204" pitchFamily="34" charset="0"/>
                <a:ea typeface="Arial" panose="020B0604020202020204" pitchFamily="34" charset="0"/>
                <a:cs typeface="Noto Sans Symbols"/>
              </a:rPr>
              <a:t> uitkom. Verduidelik die volgende: </a:t>
            </a:r>
            <a:r>
              <a:rPr lang="af-ZA" sz="1200" dirty="0">
                <a:effectLst/>
                <a:latin typeface="Calibri" panose="020F0502020204030204" pitchFamily="34" charset="0"/>
                <a:ea typeface="Noto Sans Symbols"/>
                <a:cs typeface="Noto Sans Symbols"/>
              </a:rPr>
              <a:t>Indien 'n werknemer van mening is dat hy/sy onbillik afgedank is, is die eerste stap om die kwessie met hul werkgewer te opper. Indien die kwessie nie intern opgelos kan word nie, is die volgende stap dikwels om 'n klag by die </a:t>
            </a:r>
            <a:r>
              <a:rPr lang="af-ZA" sz="1200" b="1" dirty="0">
                <a:effectLst/>
                <a:latin typeface="Calibri" panose="020F0502020204030204" pitchFamily="34" charset="0"/>
                <a:ea typeface="Noto Sans Symbols"/>
                <a:cs typeface="Noto Sans Symbols"/>
              </a:rPr>
              <a:t>Kommissie vir Versoening, Bemiddeling en Arbitrasie (KVBA)</a:t>
            </a:r>
            <a:r>
              <a:rPr lang="af-ZA" sz="1200" dirty="0">
                <a:effectLst/>
                <a:latin typeface="Calibri" panose="020F0502020204030204" pitchFamily="34" charset="0"/>
                <a:ea typeface="Noto Sans Symbols"/>
                <a:cs typeface="Noto Sans Symbols"/>
              </a:rPr>
              <a:t> in te dien. Die KVBA is 'n onafhanklike liggaam wat help om </a:t>
            </a:r>
            <a:r>
              <a:rPr lang="af-ZA" sz="1200" b="1" dirty="0">
                <a:effectLst/>
                <a:latin typeface="Calibri" panose="020F0502020204030204" pitchFamily="34" charset="0"/>
                <a:ea typeface="Noto Sans Symbols"/>
                <a:cs typeface="Noto Sans Symbols"/>
              </a:rPr>
              <a:t>geskille</a:t>
            </a:r>
            <a:r>
              <a:rPr lang="af-ZA" sz="1200" dirty="0">
                <a:effectLst/>
                <a:latin typeface="Calibri" panose="020F0502020204030204" pitchFamily="34" charset="0"/>
                <a:ea typeface="Noto Sans Symbols"/>
                <a:cs typeface="Noto Sans Symbols"/>
              </a:rPr>
              <a:t> (meningsverskille) tussen werkgewers en werknemers op te los.</a:t>
            </a:r>
            <a:endParaRPr lang="en-US" sz="1200" dirty="0">
              <a:effectLst/>
              <a:latin typeface="Noto Sans Symbols"/>
              <a:ea typeface="Noto Sans Symbols"/>
              <a:cs typeface="Noto Sans Symbol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07F3482F-FE69-4DA5-BE63-FC06260938C5}" type="slidenum">
              <a:rPr lang="en-US" smtClean="0"/>
              <a:t>5</a:t>
            </a:fld>
            <a:endParaRPr lang="en-US"/>
          </a:p>
        </p:txBody>
      </p:sp>
    </p:spTree>
    <p:extLst>
      <p:ext uri="{BB962C8B-B14F-4D97-AF65-F5344CB8AC3E}">
        <p14:creationId xmlns:p14="http://schemas.microsoft.com/office/powerpoint/2010/main" val="1196779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Groepaktiwiteit</a:t>
            </a:r>
            <a:r>
              <a:rPr lang="en-GB" dirty="0"/>
              <a:t> (10 min)</a:t>
            </a:r>
          </a:p>
          <a:p>
            <a:endParaRPr lang="en-GB" dirty="0"/>
          </a:p>
          <a:p>
            <a:pPr marL="342900" lvl="0" indent="-342900" algn="just">
              <a:buSzPts val="1400"/>
              <a:buFont typeface="Symbol" panose="05050102010706020507" pitchFamily="18" charset="2"/>
              <a:buChar char=""/>
            </a:pPr>
            <a:r>
              <a:rPr lang="af-ZA" sz="1200" dirty="0">
                <a:solidFill>
                  <a:srgbClr val="000000"/>
                </a:solidFill>
                <a:effectLst/>
                <a:latin typeface="Calibri" panose="020F0502020204030204" pitchFamily="34" charset="0"/>
                <a:ea typeface="Arial" panose="020B0604020202020204" pitchFamily="34" charset="0"/>
              </a:rPr>
              <a:t>Sê vir leerders dat hulle nou die verantwoordelikhede van elkeen van hierdie regte in hul Groepaktiwiteit sal ondersoek. </a:t>
            </a:r>
            <a:endParaRPr lang="en-US" sz="1200" dirty="0">
              <a:effectLst/>
              <a:latin typeface="Times New Roman" panose="02020603050405020304" pitchFamily="18" charset="0"/>
              <a:ea typeface="Times New Roman" panose="02020603050405020304" pitchFamily="18" charset="0"/>
            </a:endParaRPr>
          </a:p>
          <a:p>
            <a:pPr marL="342900" lvl="0" indent="-342900" algn="just">
              <a:buSzPts val="1400"/>
              <a:buFont typeface="Symbol" panose="05050102010706020507" pitchFamily="18" charset="2"/>
              <a:buChar char=""/>
            </a:pPr>
            <a:r>
              <a:rPr lang="af-ZA" sz="1200" dirty="0">
                <a:solidFill>
                  <a:srgbClr val="000000"/>
                </a:solidFill>
                <a:effectLst/>
                <a:latin typeface="Calibri" panose="020F0502020204030204" pitchFamily="34" charset="0"/>
                <a:ea typeface="Arial" panose="020B0604020202020204" pitchFamily="34" charset="0"/>
              </a:rPr>
              <a:t>Gee die volgende voorbeelde van verantwoordelikhede wat met bepaalde regte geassosieer word, en noem dat elke reg meer as een verantwoordelikheid het:</a:t>
            </a:r>
            <a:endParaRPr lang="en-US" sz="1200" dirty="0">
              <a:effectLst/>
              <a:latin typeface="Times New Roman" panose="02020603050405020304" pitchFamily="18" charset="0"/>
              <a:ea typeface="Times New Roman" panose="02020603050405020304" pitchFamily="18"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Vir die </a:t>
            </a:r>
            <a:r>
              <a:rPr lang="af-ZA" sz="1200" b="1" dirty="0">
                <a:solidFill>
                  <a:srgbClr val="000000"/>
                </a:solidFill>
                <a:effectLst/>
                <a:latin typeface="Calibri" panose="020F0502020204030204" pitchFamily="34" charset="0"/>
                <a:ea typeface="Arial" panose="020B0604020202020204" pitchFamily="34" charset="0"/>
              </a:rPr>
              <a:t>reg om met respek en waardigheid</a:t>
            </a:r>
            <a:r>
              <a:rPr lang="af-ZA" sz="1200" dirty="0">
                <a:solidFill>
                  <a:srgbClr val="000000"/>
                </a:solidFill>
                <a:effectLst/>
                <a:latin typeface="Calibri" panose="020F0502020204030204" pitchFamily="34" charset="0"/>
                <a:ea typeface="Arial" panose="020B0604020202020204" pitchFamily="34" charset="0"/>
              </a:rPr>
              <a:t> deur kollegas en toesighouers behandel te word, het werknemers die </a:t>
            </a:r>
            <a:r>
              <a:rPr lang="af-ZA" sz="1200" b="1" dirty="0">
                <a:solidFill>
                  <a:srgbClr val="000000"/>
                </a:solidFill>
                <a:effectLst/>
                <a:latin typeface="Calibri" panose="020F0502020204030204" pitchFamily="34" charset="0"/>
                <a:ea typeface="Arial" panose="020B0604020202020204" pitchFamily="34" charset="0"/>
              </a:rPr>
              <a:t>verantwoordelikheid om professioneel en konstruktief</a:t>
            </a:r>
            <a:r>
              <a:rPr lang="af-ZA" sz="1200" dirty="0">
                <a:solidFill>
                  <a:srgbClr val="000000"/>
                </a:solidFill>
                <a:effectLst/>
                <a:latin typeface="Calibri" panose="020F0502020204030204" pitchFamily="34" charset="0"/>
                <a:ea typeface="Arial" panose="020B0604020202020204" pitchFamily="34" charset="0"/>
              </a:rPr>
              <a:t> met hul kollegas en toesighouers te kommunikeer.</a:t>
            </a:r>
            <a:endParaRPr lang="en-US" sz="1200" dirty="0">
              <a:effectLst/>
              <a:latin typeface="Times New Roman" panose="02020603050405020304" pitchFamily="18" charset="0"/>
              <a:ea typeface="Times New Roman" panose="02020603050405020304" pitchFamily="18"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rPr>
              <a:t>Vir die </a:t>
            </a:r>
            <a:r>
              <a:rPr lang="af-ZA" sz="1200" b="1" dirty="0">
                <a:solidFill>
                  <a:srgbClr val="000000"/>
                </a:solidFill>
                <a:effectLst/>
                <a:latin typeface="Calibri" panose="020F0502020204030204" pitchFamily="34" charset="0"/>
                <a:ea typeface="Arial" panose="020B0604020202020204" pitchFamily="34" charset="0"/>
              </a:rPr>
              <a:t>reg op 'n omgewing vry van diskriminasie of afknouery</a:t>
            </a:r>
            <a:r>
              <a:rPr lang="af-ZA" sz="1200" dirty="0">
                <a:solidFill>
                  <a:srgbClr val="000000"/>
                </a:solidFill>
                <a:effectLst/>
                <a:latin typeface="Calibri" panose="020F0502020204030204" pitchFamily="34" charset="0"/>
                <a:ea typeface="Arial" panose="020B0604020202020204" pitchFamily="34" charset="0"/>
              </a:rPr>
              <a:t>, het werknemers die </a:t>
            </a:r>
            <a:r>
              <a:rPr lang="af-ZA" sz="1200" b="1" dirty="0">
                <a:solidFill>
                  <a:srgbClr val="000000"/>
                </a:solidFill>
                <a:effectLst/>
                <a:latin typeface="Calibri" panose="020F0502020204030204" pitchFamily="34" charset="0"/>
                <a:ea typeface="Arial" panose="020B0604020202020204" pitchFamily="34" charset="0"/>
              </a:rPr>
              <a:t>verantwoordelikheid om 'n kultuur van inklusiwiteit en diversiteit</a:t>
            </a:r>
            <a:r>
              <a:rPr lang="af-ZA" sz="1200" dirty="0">
                <a:solidFill>
                  <a:srgbClr val="000000"/>
                </a:solidFill>
                <a:effectLst/>
                <a:latin typeface="Calibri" panose="020F0502020204030204" pitchFamily="34" charset="0"/>
                <a:ea typeface="Arial" panose="020B0604020202020204" pitchFamily="34" charset="0"/>
              </a:rPr>
              <a:t> in die werkplek  te bevorder.</a:t>
            </a:r>
            <a:endParaRPr lang="en-US" sz="1200" dirty="0">
              <a:effectLst/>
              <a:latin typeface="Times New Roman" panose="02020603050405020304" pitchFamily="18" charset="0"/>
              <a:ea typeface="Times New Roman" panose="02020603050405020304" pitchFamily="18" charset="0"/>
            </a:endParaRPr>
          </a:p>
          <a:p>
            <a:pPr marL="342900" lvl="0" indent="-342900" algn="just">
              <a:buSzPts val="1400"/>
              <a:buFont typeface="Symbol" panose="05050102010706020507" pitchFamily="18" charset="2"/>
              <a:buChar char=""/>
            </a:pPr>
            <a:r>
              <a:rPr lang="af-ZA" sz="1200" dirty="0">
                <a:solidFill>
                  <a:srgbClr val="000000"/>
                </a:solidFill>
                <a:effectLst/>
                <a:latin typeface="Calibri" panose="020F0502020204030204" pitchFamily="34" charset="0"/>
                <a:ea typeface="Arial" panose="020B0604020202020204" pitchFamily="34" charset="0"/>
              </a:rPr>
              <a:t>Leerders sal nou </a:t>
            </a:r>
            <a:r>
              <a:rPr lang="af-ZA" sz="1200" b="1" i="1" dirty="0">
                <a:solidFill>
                  <a:srgbClr val="000000"/>
                </a:solidFill>
                <a:effectLst/>
                <a:latin typeface="Calibri" panose="020F0502020204030204" pitchFamily="34" charset="0"/>
                <a:ea typeface="Arial" panose="020B0604020202020204" pitchFamily="34" charset="0"/>
              </a:rPr>
              <a:t>Aktiwiteit 1</a:t>
            </a:r>
            <a:r>
              <a:rPr lang="af-ZA" sz="1200" dirty="0">
                <a:solidFill>
                  <a:srgbClr val="000000"/>
                </a:solidFill>
                <a:effectLst/>
                <a:latin typeface="Calibri" panose="020F0502020204030204" pitchFamily="34" charset="0"/>
                <a:ea typeface="Arial" panose="020B0604020202020204" pitchFamily="34" charset="0"/>
              </a:rPr>
              <a:t> (</a:t>
            </a:r>
            <a:r>
              <a:rPr lang="af-ZA" sz="1200" b="1" i="1" u="sng" dirty="0">
                <a:solidFill>
                  <a:srgbClr val="000000"/>
                </a:solidFill>
                <a:effectLst/>
                <a:latin typeface="Calibri" panose="020F0502020204030204" pitchFamily="34" charset="0"/>
                <a:ea typeface="Arial" panose="020B0604020202020204" pitchFamily="34" charset="0"/>
              </a:rPr>
              <a:t>Les 3 – Werkkaart</a:t>
            </a:r>
            <a:r>
              <a:rPr lang="af-ZA" sz="1200" dirty="0">
                <a:solidFill>
                  <a:srgbClr val="000000"/>
                </a:solidFill>
                <a:effectLst/>
                <a:latin typeface="Calibri" panose="020F0502020204030204" pitchFamily="34" charset="0"/>
                <a:ea typeface="Arial" panose="020B0604020202020204" pitchFamily="34" charset="0"/>
              </a:rPr>
              <a:t>) in hulle groepe van VIER tot VYF voltooi. In hierdie aktiwiteit moet leerders 'n werknemer verantwoordelikheid gee wat verband hou met elk van die basiese regte wat bespreek is. Moedig leerders aan om nie dieselfde verantwoordelikhede wat jy pas vir die eerste twee regte genoem het te gebruik nie. </a:t>
            </a:r>
            <a:endParaRPr lang="en-US" sz="1200" dirty="0">
              <a:effectLst/>
              <a:latin typeface="Times New Roman" panose="02020603050405020304" pitchFamily="18" charset="0"/>
              <a:ea typeface="Times New Roman" panose="02020603050405020304" pitchFamily="18" charset="0"/>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Laat leerders toe om terugvoer te gee en hul antwoorde te merk. Antwoorde is op </a:t>
            </a:r>
            <a:r>
              <a:rPr lang="af-ZA" sz="1200" b="1" i="1" u="sng" dirty="0">
                <a:solidFill>
                  <a:srgbClr val="000000"/>
                </a:solidFill>
                <a:effectLst/>
                <a:latin typeface="Calibri" panose="020F0502020204030204" pitchFamily="34" charset="0"/>
                <a:ea typeface="Arial" panose="020B0604020202020204" pitchFamily="34" charset="0"/>
                <a:cs typeface="Noto Sans Symbols"/>
              </a:rPr>
              <a:t>Les 3 – Werkkaart MEMO</a:t>
            </a:r>
            <a:r>
              <a:rPr lang="af-ZA" sz="1200" b="1" i="1" dirty="0">
                <a:solidFill>
                  <a:srgbClr val="000000"/>
                </a:solidFill>
                <a:effectLst/>
                <a:latin typeface="Calibri" panose="020F0502020204030204" pitchFamily="34" charset="0"/>
                <a:ea typeface="Arial" panose="020B0604020202020204" pitchFamily="34" charset="0"/>
                <a:cs typeface="Noto Sans Symbols"/>
              </a:rPr>
              <a:t> </a:t>
            </a:r>
            <a:r>
              <a:rPr lang="af-ZA" sz="1200" dirty="0">
                <a:solidFill>
                  <a:srgbClr val="000000"/>
                </a:solidFill>
                <a:effectLst/>
                <a:latin typeface="Calibri" panose="020F0502020204030204" pitchFamily="34" charset="0"/>
                <a:ea typeface="Arial" panose="020B0604020202020204" pitchFamily="34" charset="0"/>
                <a:cs typeface="Noto Sans Symbols"/>
              </a:rPr>
              <a:t>beskikbaar.</a:t>
            </a:r>
            <a:endParaRPr lang="en-US" sz="12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930809-FB8B-472C-B95C-64A765D3C55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495662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3A3A4-EBBF-98FC-7D72-30217E4208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D20620-0641-BE67-A3EA-CAA3A4A3B4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05BD6B-8F5E-BC04-23B3-C8825D120BB1}"/>
              </a:ext>
            </a:extLst>
          </p:cNvPr>
          <p:cNvSpPr>
            <a:spLocks noGrp="1"/>
          </p:cNvSpPr>
          <p:nvPr>
            <p:ph type="body" idx="1"/>
          </p:nvPr>
        </p:nvSpPr>
        <p:spPr/>
        <p:txBody>
          <a:bodyPr/>
          <a:lstStyle/>
          <a:p>
            <a:pPr marL="0" indent="0">
              <a:buFont typeface="Arial" panose="020B0604020202020204" pitchFamily="34" charset="0"/>
              <a:buNone/>
            </a:pPr>
            <a:r>
              <a:rPr lang="en-GB" dirty="0" err="1"/>
              <a:t>Refleksie</a:t>
            </a:r>
            <a:r>
              <a:rPr lang="en-GB" dirty="0"/>
              <a:t> (5 min)</a:t>
            </a:r>
          </a:p>
          <a:p>
            <a:pPr marL="0" indent="0">
              <a:buFont typeface="Arial" panose="020B0604020202020204" pitchFamily="34" charset="0"/>
              <a:buNone/>
            </a:pPr>
            <a:endParaRPr lang="en-GB" dirty="0"/>
          </a:p>
          <a:p>
            <a:pPr marL="342900" lvl="0" indent="-342900">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Sluit die les af en vra leerders om na te dink oor wat hulle in hierdie les geleer het.</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Leerders voltooi die volgende </a:t>
            </a:r>
            <a:r>
              <a:rPr lang="af-ZA" sz="1200" dirty="0" err="1">
                <a:solidFill>
                  <a:srgbClr val="000000"/>
                </a:solidFill>
                <a:effectLst/>
                <a:latin typeface="Calibri" panose="020F0502020204030204" pitchFamily="34" charset="0"/>
                <a:ea typeface="Arial" panose="020B0604020202020204" pitchFamily="34" charset="0"/>
                <a:cs typeface="Noto Sans Symbols"/>
              </a:rPr>
              <a:t>refleksievrae</a:t>
            </a:r>
            <a:r>
              <a:rPr lang="af-ZA" sz="1200" dirty="0">
                <a:solidFill>
                  <a:srgbClr val="000000"/>
                </a:solidFill>
                <a:effectLst/>
                <a:latin typeface="Calibri" panose="020F0502020204030204" pitchFamily="34" charset="0"/>
                <a:ea typeface="Arial" panose="020B0604020202020204" pitchFamily="34" charset="0"/>
                <a:cs typeface="Noto Sans Symbols"/>
              </a:rPr>
              <a:t> in </a:t>
            </a:r>
            <a:r>
              <a:rPr lang="af-ZA" sz="1200" b="1" i="1" dirty="0">
                <a:solidFill>
                  <a:srgbClr val="000000"/>
                </a:solidFill>
                <a:effectLst/>
                <a:latin typeface="Calibri" panose="020F0502020204030204" pitchFamily="34" charset="0"/>
                <a:ea typeface="Arial" panose="020B0604020202020204" pitchFamily="34" charset="0"/>
                <a:cs typeface="Noto Sans Symbols"/>
              </a:rPr>
              <a:t>Aktiwiteit 2 </a:t>
            </a:r>
            <a:r>
              <a:rPr lang="af-ZA" sz="1200" dirty="0">
                <a:solidFill>
                  <a:srgbClr val="000000"/>
                </a:solidFill>
                <a:effectLst/>
                <a:latin typeface="Calibri" panose="020F0502020204030204" pitchFamily="34" charset="0"/>
                <a:ea typeface="Arial" panose="020B0604020202020204" pitchFamily="34" charset="0"/>
                <a:cs typeface="Noto Sans Symbols"/>
              </a:rPr>
              <a:t>(</a:t>
            </a:r>
            <a:r>
              <a:rPr lang="af-ZA" sz="1200" b="1" i="1" u="sng" dirty="0">
                <a:solidFill>
                  <a:srgbClr val="000000"/>
                </a:solidFill>
                <a:effectLst/>
                <a:latin typeface="Calibri" panose="020F0502020204030204" pitchFamily="34" charset="0"/>
                <a:ea typeface="Arial" panose="020B0604020202020204" pitchFamily="34" charset="0"/>
                <a:cs typeface="Noto Sans Symbols"/>
              </a:rPr>
              <a:t>Les 3 – Werkkaart</a:t>
            </a:r>
            <a:r>
              <a:rPr lang="af-ZA" sz="1200" dirty="0">
                <a:solidFill>
                  <a:srgbClr val="000000"/>
                </a:solidFill>
                <a:effectLst/>
                <a:latin typeface="Calibri" panose="020F0502020204030204" pitchFamily="34" charset="0"/>
                <a:ea typeface="Arial" panose="020B0604020202020204" pitchFamily="34" charset="0"/>
                <a:cs typeface="Noto Sans Symbols"/>
              </a:rPr>
              <a:t>). </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tabLst>
                <a:tab pos="457200" algn="l"/>
              </a:tabLst>
            </a:pP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Hoe verseker ek dat ek my klasmaats en onderwysers met respek en hoflikheid behandel?</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tabLst>
                <a:tab pos="457200" algn="l"/>
              </a:tabLst>
            </a:pP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Het ek al ooit afknouery of oneerlike gedrag by die skool gesien of ervaar? Wat het ek daaraan gedoen?</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tabLst>
                <a:tab pos="457200" algn="l"/>
              </a:tabLst>
            </a:pP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Volg ek </a:t>
            </a:r>
            <a:r>
              <a:rPr lang="af-ZA" sz="1200" dirty="0" err="1">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skoolprosedures</a:t>
            </a: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 wanneer ek siekverlof moet neem of om ander redes skool moet misloop?</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tabLst>
                <a:tab pos="457200" algn="l"/>
              </a:tabLst>
            </a:pP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Het ek al ooit vooruit vir afwesigheid van skool beplan om ontwrigting van my studie tot die minimum te beperk? Indien nie, hoe kan ek  verbeter?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Leerders moet ook die volgende vraag as huiswerk voltooi:</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tabLst>
                <a:tab pos="457200" algn="l"/>
              </a:tabLst>
            </a:pPr>
            <a:r>
              <a:rPr lang="af-ZA" sz="1200" dirty="0">
                <a:effectLst/>
                <a:latin typeface="Calibri" panose="020F0502020204030204" pitchFamily="34" charset="0"/>
                <a:ea typeface="Courier New" panose="02070309020205020404" pitchFamily="49" charset="0"/>
                <a:cs typeface="Courier New" panose="02070309020205020404" pitchFamily="49" charset="0"/>
              </a:rPr>
              <a:t>Vra 'n werkende volwassene (ouer / voog / familielid) of hulle hul </a:t>
            </a:r>
            <a:r>
              <a:rPr lang="af-ZA" sz="1200" dirty="0" err="1">
                <a:effectLst/>
                <a:latin typeface="Calibri" panose="020F0502020204030204" pitchFamily="34" charset="0"/>
                <a:ea typeface="Courier New" panose="02070309020205020404" pitchFamily="49" charset="0"/>
                <a:cs typeface="Courier New" panose="02070309020205020404" pitchFamily="49" charset="0"/>
              </a:rPr>
              <a:t>werkplekregte</a:t>
            </a:r>
            <a:r>
              <a:rPr lang="af-ZA" sz="1200" dirty="0">
                <a:effectLst/>
                <a:latin typeface="Calibri" panose="020F0502020204030204" pitchFamily="34" charset="0"/>
                <a:ea typeface="Courier New" panose="02070309020205020404" pitchFamily="49" charset="0"/>
                <a:cs typeface="Courier New" panose="02070309020205020404" pitchFamily="49" charset="0"/>
              </a:rPr>
              <a:t> kan noem. Hoeveel van die elf wat in hierdie les bespreek is, het hulle genoem? Skryf enige bykomende regte neer wat hulle genoem het wat nie in vandag se les bespreek is nie.</a:t>
            </a:r>
            <a:endParaRPr lang="en-US" sz="1200">
              <a:effectLst/>
              <a:latin typeface="Courier New" panose="02070309020205020404" pitchFamily="49" charset="0"/>
              <a:ea typeface="Courier New" panose="02070309020205020404" pitchFamily="49" charset="0"/>
              <a:cs typeface="Courier New" panose="02070309020205020404" pitchFamily="49" charset="0"/>
            </a:endParaRP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1F7455D7-213F-58F3-453A-3D5D44D0E974}"/>
              </a:ext>
            </a:extLst>
          </p:cNvPr>
          <p:cNvSpPr>
            <a:spLocks noGrp="1"/>
          </p:cNvSpPr>
          <p:nvPr>
            <p:ph type="sldNum" sz="quarter" idx="5"/>
          </p:nvPr>
        </p:nvSpPr>
        <p:spPr/>
        <p:txBody>
          <a:bodyPr/>
          <a:lstStyle/>
          <a:p>
            <a:fld id="{07F3482F-FE69-4DA5-BE63-FC06260938C5}" type="slidenum">
              <a:rPr lang="en-US" smtClean="0"/>
              <a:t>7</a:t>
            </a:fld>
            <a:endParaRPr lang="en-US"/>
          </a:p>
        </p:txBody>
      </p:sp>
    </p:spTree>
    <p:extLst>
      <p:ext uri="{BB962C8B-B14F-4D97-AF65-F5344CB8AC3E}">
        <p14:creationId xmlns:p14="http://schemas.microsoft.com/office/powerpoint/2010/main" val="3980711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jpeg"/><Relationship Id="rId7" Type="http://schemas.openxmlformats.org/officeDocument/2006/relationships/diagramQuickStyle" Target="../diagrams/quickStyle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jpeg"/><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9.sv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2">
            <a:extLst>
              <a:ext uri="{FF2B5EF4-FFF2-40B4-BE49-F238E27FC236}">
                <a16:creationId xmlns:a16="http://schemas.microsoft.com/office/drawing/2014/main" id="{E6D8EE77-2ED0-5462-6D5C-12CE71E5F3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grpSp>
        <p:nvGrpSpPr>
          <p:cNvPr id="2" name="Group 2"/>
          <p:cNvGrpSpPr/>
          <p:nvPr/>
        </p:nvGrpSpPr>
        <p:grpSpPr>
          <a:xfrm>
            <a:off x="-71907" y="3569800"/>
            <a:ext cx="18359907" cy="3679968"/>
            <a:chOff x="0" y="0"/>
            <a:chExt cx="2696579" cy="2736560"/>
          </a:xfrm>
        </p:grpSpPr>
        <p:sp>
          <p:nvSpPr>
            <p:cNvPr id="3" name="Freeform 3"/>
            <p:cNvSpPr/>
            <p:nvPr/>
          </p:nvSpPr>
          <p:spPr>
            <a:xfrm>
              <a:off x="0" y="0"/>
              <a:ext cx="2696579" cy="2736560"/>
            </a:xfrm>
            <a:custGeom>
              <a:avLst/>
              <a:gdLst/>
              <a:ahLst/>
              <a:cxnLst/>
              <a:rect l="l" t="t" r="r" b="b"/>
              <a:pathLst>
                <a:path w="2696579" h="2736560">
                  <a:moveTo>
                    <a:pt x="0" y="0"/>
                  </a:moveTo>
                  <a:lnTo>
                    <a:pt x="2696579" y="0"/>
                  </a:lnTo>
                  <a:lnTo>
                    <a:pt x="2696579" y="2736560"/>
                  </a:lnTo>
                  <a:lnTo>
                    <a:pt x="0" y="2736560"/>
                  </a:lnTo>
                  <a:close/>
                </a:path>
              </a:pathLst>
            </a:custGeom>
            <a:solidFill>
              <a:srgbClr val="7BC972"/>
            </a:solidFill>
          </p:spPr>
          <p:txBody>
            <a:bodyPr/>
            <a:lstStyle/>
            <a:p>
              <a:endParaRPr lang="en-US"/>
            </a:p>
          </p:txBody>
        </p:sp>
        <p:sp>
          <p:nvSpPr>
            <p:cNvPr id="4" name="TextBox 4"/>
            <p:cNvSpPr txBox="1"/>
            <p:nvPr/>
          </p:nvSpPr>
          <p:spPr>
            <a:xfrm>
              <a:off x="0" y="-76200"/>
              <a:ext cx="2696579" cy="2812760"/>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9356329" y="7959763"/>
            <a:ext cx="2235880" cy="1892099"/>
            <a:chOff x="0" y="0"/>
            <a:chExt cx="588874" cy="498331"/>
          </a:xfrm>
        </p:grpSpPr>
        <p:sp>
          <p:nvSpPr>
            <p:cNvPr id="8" name="Freeform 8"/>
            <p:cNvSpPr/>
            <p:nvPr/>
          </p:nvSpPr>
          <p:spPr>
            <a:xfrm>
              <a:off x="0" y="0"/>
              <a:ext cx="588874" cy="498331"/>
            </a:xfrm>
            <a:custGeom>
              <a:avLst/>
              <a:gdLst/>
              <a:ahLst/>
              <a:cxnLst/>
              <a:rect l="l" t="t" r="r" b="b"/>
              <a:pathLst>
                <a:path w="588874" h="498331">
                  <a:moveTo>
                    <a:pt x="249165" y="0"/>
                  </a:moveTo>
                  <a:lnTo>
                    <a:pt x="339708" y="0"/>
                  </a:lnTo>
                  <a:cubicBezTo>
                    <a:pt x="405791" y="0"/>
                    <a:pt x="469167" y="26251"/>
                    <a:pt x="515895" y="72979"/>
                  </a:cubicBezTo>
                  <a:cubicBezTo>
                    <a:pt x="562622" y="119706"/>
                    <a:pt x="588874" y="183083"/>
                    <a:pt x="588874" y="249165"/>
                  </a:cubicBezTo>
                  <a:lnTo>
                    <a:pt x="588874" y="249165"/>
                  </a:lnTo>
                  <a:cubicBezTo>
                    <a:pt x="588874" y="386776"/>
                    <a:pt x="477319" y="498331"/>
                    <a:pt x="339708" y="498331"/>
                  </a:cubicBezTo>
                  <a:lnTo>
                    <a:pt x="249165" y="498331"/>
                  </a:lnTo>
                  <a:cubicBezTo>
                    <a:pt x="183083" y="498331"/>
                    <a:pt x="119706" y="472079"/>
                    <a:pt x="72979" y="425352"/>
                  </a:cubicBezTo>
                  <a:cubicBezTo>
                    <a:pt x="26251" y="378624"/>
                    <a:pt x="0" y="315248"/>
                    <a:pt x="0" y="249165"/>
                  </a:cubicBezTo>
                  <a:lnTo>
                    <a:pt x="0" y="249165"/>
                  </a:lnTo>
                  <a:cubicBezTo>
                    <a:pt x="0" y="183083"/>
                    <a:pt x="26251" y="119706"/>
                    <a:pt x="72979" y="72979"/>
                  </a:cubicBezTo>
                  <a:cubicBezTo>
                    <a:pt x="119706" y="26251"/>
                    <a:pt x="183083" y="0"/>
                    <a:pt x="249165" y="0"/>
                  </a:cubicBezTo>
                  <a:close/>
                </a:path>
              </a:pathLst>
            </a:custGeom>
            <a:solidFill>
              <a:srgbClr val="34AD27">
                <a:alpha val="64706"/>
              </a:srgbClr>
            </a:solidFill>
          </p:spPr>
          <p:txBody>
            <a:bodyPr/>
            <a:lstStyle/>
            <a:p>
              <a:endParaRPr lang="en-US"/>
            </a:p>
          </p:txBody>
        </p:sp>
        <p:sp>
          <p:nvSpPr>
            <p:cNvPr id="9" name="TextBox 9"/>
            <p:cNvSpPr txBox="1"/>
            <p:nvPr/>
          </p:nvSpPr>
          <p:spPr>
            <a:xfrm>
              <a:off x="0" y="-76200"/>
              <a:ext cx="588874" cy="574531"/>
            </a:xfrm>
            <a:prstGeom prst="rect">
              <a:avLst/>
            </a:prstGeom>
          </p:spPr>
          <p:txBody>
            <a:bodyPr lIns="50800" tIns="50800" rIns="50800" bIns="50800" rtlCol="0" anchor="ctr"/>
            <a:lstStyle/>
            <a:p>
              <a:pPr algn="ctr">
                <a:lnSpc>
                  <a:spcPts val="2659"/>
                </a:lnSpc>
                <a:spcBef>
                  <a:spcPct val="0"/>
                </a:spcBef>
              </a:pPr>
              <a:endParaRPr/>
            </a:p>
          </p:txBody>
        </p:sp>
      </p:grpSp>
      <p:sp>
        <p:nvSpPr>
          <p:cNvPr id="18" name="TextBox 18"/>
          <p:cNvSpPr txBox="1"/>
          <p:nvPr/>
        </p:nvSpPr>
        <p:spPr>
          <a:xfrm>
            <a:off x="140520" y="4024789"/>
            <a:ext cx="8873847" cy="2769989"/>
          </a:xfrm>
          <a:prstGeom prst="rect">
            <a:avLst/>
          </a:prstGeom>
        </p:spPr>
        <p:txBody>
          <a:bodyPr wrap="square" lIns="0" tIns="0" rIns="0" bIns="0" rtlCol="0" anchor="t">
            <a:spAutoFit/>
          </a:bodyPr>
          <a:lstStyle/>
          <a:p>
            <a:pPr algn="ctr"/>
            <a:r>
              <a:rPr lang="en-GB" sz="6000" dirty="0" err="1">
                <a:solidFill>
                  <a:schemeClr val="bg1"/>
                </a:solidFill>
                <a:latin typeface="Poppins Ultra-Bold"/>
              </a:rPr>
              <a:t>Regte</a:t>
            </a:r>
            <a:r>
              <a:rPr lang="en-GB" sz="6000" dirty="0">
                <a:solidFill>
                  <a:schemeClr val="bg1"/>
                </a:solidFill>
                <a:latin typeface="Poppins Ultra-Bold"/>
              </a:rPr>
              <a:t> </a:t>
            </a:r>
            <a:r>
              <a:rPr lang="en-GB" sz="6000" dirty="0" err="1">
                <a:solidFill>
                  <a:schemeClr val="bg1"/>
                </a:solidFill>
                <a:latin typeface="Poppins Ultra-Bold"/>
              </a:rPr>
              <a:t>en</a:t>
            </a:r>
            <a:r>
              <a:rPr lang="en-GB" sz="6000" dirty="0">
                <a:solidFill>
                  <a:schemeClr val="bg1"/>
                </a:solidFill>
                <a:latin typeface="Poppins Ultra-Bold"/>
              </a:rPr>
              <a:t> </a:t>
            </a:r>
            <a:r>
              <a:rPr lang="en-GB" sz="6000" dirty="0" err="1">
                <a:solidFill>
                  <a:schemeClr val="bg1"/>
                </a:solidFill>
                <a:latin typeface="Poppins Ultra-Bold"/>
              </a:rPr>
              <a:t>Verantwoordelikhede</a:t>
            </a:r>
            <a:r>
              <a:rPr lang="en-GB" sz="6000" dirty="0">
                <a:solidFill>
                  <a:schemeClr val="bg1"/>
                </a:solidFill>
                <a:latin typeface="Poppins Ultra-Bold"/>
              </a:rPr>
              <a:t> in die </a:t>
            </a:r>
            <a:r>
              <a:rPr lang="en-GB" sz="6000" dirty="0" err="1">
                <a:solidFill>
                  <a:schemeClr val="bg1"/>
                </a:solidFill>
                <a:latin typeface="Poppins Ultra-Bold"/>
              </a:rPr>
              <a:t>Werkplek</a:t>
            </a:r>
            <a:endParaRPr lang="en-GB" sz="6000" dirty="0">
              <a:solidFill>
                <a:schemeClr val="bg1"/>
              </a:solidFill>
              <a:latin typeface="Poppins Ultra-Bold"/>
            </a:endParaRPr>
          </a:p>
        </p:txBody>
      </p:sp>
      <p:grpSp>
        <p:nvGrpSpPr>
          <p:cNvPr id="19" name="Group 11">
            <a:extLst>
              <a:ext uri="{FF2B5EF4-FFF2-40B4-BE49-F238E27FC236}">
                <a16:creationId xmlns:a16="http://schemas.microsoft.com/office/drawing/2014/main" id="{D50760C1-9CD2-A696-ACCD-93821C21FDD4}"/>
              </a:ext>
            </a:extLst>
          </p:cNvPr>
          <p:cNvGrpSpPr/>
          <p:nvPr/>
        </p:nvGrpSpPr>
        <p:grpSpPr>
          <a:xfrm>
            <a:off x="1508637" y="2100946"/>
            <a:ext cx="6680123" cy="777712"/>
            <a:chOff x="0" y="0"/>
            <a:chExt cx="1867043" cy="357597"/>
          </a:xfrm>
        </p:grpSpPr>
        <p:sp>
          <p:nvSpPr>
            <p:cNvPr id="20" name="Freeform 12">
              <a:extLst>
                <a:ext uri="{FF2B5EF4-FFF2-40B4-BE49-F238E27FC236}">
                  <a16:creationId xmlns:a16="http://schemas.microsoft.com/office/drawing/2014/main" id="{9F44086F-1AE6-DDB7-8ED7-A7C4E10874E4}"/>
                </a:ext>
              </a:extLst>
            </p:cNvPr>
            <p:cNvSpPr/>
            <p:nvPr/>
          </p:nvSpPr>
          <p:spPr>
            <a:xfrm>
              <a:off x="0" y="0"/>
              <a:ext cx="1867043" cy="357597"/>
            </a:xfrm>
            <a:custGeom>
              <a:avLst/>
              <a:gdLst/>
              <a:ahLst/>
              <a:cxnLst/>
              <a:rect l="l" t="t" r="r" b="b"/>
              <a:pathLst>
                <a:path w="1867043" h="357597">
                  <a:moveTo>
                    <a:pt x="114398" y="0"/>
                  </a:moveTo>
                  <a:lnTo>
                    <a:pt x="1752644" y="0"/>
                  </a:lnTo>
                  <a:cubicBezTo>
                    <a:pt x="1815825" y="0"/>
                    <a:pt x="1867043" y="51218"/>
                    <a:pt x="1867043" y="114398"/>
                  </a:cubicBezTo>
                  <a:lnTo>
                    <a:pt x="1867043" y="243198"/>
                  </a:lnTo>
                  <a:cubicBezTo>
                    <a:pt x="1867043" y="306379"/>
                    <a:pt x="1815825" y="357597"/>
                    <a:pt x="1752644" y="357597"/>
                  </a:cubicBezTo>
                  <a:lnTo>
                    <a:pt x="114398" y="357597"/>
                  </a:lnTo>
                  <a:cubicBezTo>
                    <a:pt x="51218" y="357597"/>
                    <a:pt x="0" y="306379"/>
                    <a:pt x="0" y="243198"/>
                  </a:cubicBezTo>
                  <a:lnTo>
                    <a:pt x="0" y="114398"/>
                  </a:lnTo>
                  <a:cubicBezTo>
                    <a:pt x="0" y="51218"/>
                    <a:pt x="51218" y="0"/>
                    <a:pt x="114398" y="0"/>
                  </a:cubicBezTo>
                  <a:close/>
                </a:path>
              </a:pathLst>
            </a:custGeom>
            <a:solidFill>
              <a:srgbClr val="34AD27">
                <a:alpha val="64706"/>
              </a:srgbClr>
            </a:solidFill>
          </p:spPr>
          <p:txBody>
            <a:bodyPr/>
            <a:lstStyle/>
            <a:p>
              <a:endParaRPr lang="en-US"/>
            </a:p>
          </p:txBody>
        </p:sp>
        <p:sp>
          <p:nvSpPr>
            <p:cNvPr id="21" name="TextBox 13">
              <a:extLst>
                <a:ext uri="{FF2B5EF4-FFF2-40B4-BE49-F238E27FC236}">
                  <a16:creationId xmlns:a16="http://schemas.microsoft.com/office/drawing/2014/main" id="{70E97B8B-0E46-74D5-27A1-C91FA6DAB3C3}"/>
                </a:ext>
              </a:extLst>
            </p:cNvPr>
            <p:cNvSpPr txBox="1"/>
            <p:nvPr/>
          </p:nvSpPr>
          <p:spPr>
            <a:xfrm>
              <a:off x="0" y="-76200"/>
              <a:ext cx="1867043" cy="433797"/>
            </a:xfrm>
            <a:prstGeom prst="rect">
              <a:avLst/>
            </a:prstGeom>
          </p:spPr>
          <p:txBody>
            <a:bodyPr lIns="50800" tIns="50800" rIns="50800" bIns="50800" rtlCol="0" anchor="ctr"/>
            <a:lstStyle/>
            <a:p>
              <a:pPr algn="ctr">
                <a:lnSpc>
                  <a:spcPts val="2659"/>
                </a:lnSpc>
                <a:spcBef>
                  <a:spcPct val="0"/>
                </a:spcBef>
              </a:pPr>
              <a:endParaRPr/>
            </a:p>
          </p:txBody>
        </p:sp>
      </p:grpSp>
      <p:sp>
        <p:nvSpPr>
          <p:cNvPr id="22" name="TextBox 39">
            <a:extLst>
              <a:ext uri="{FF2B5EF4-FFF2-40B4-BE49-F238E27FC236}">
                <a16:creationId xmlns:a16="http://schemas.microsoft.com/office/drawing/2014/main" id="{19976C09-0516-F2EB-844E-7700DB2F73D4}"/>
              </a:ext>
            </a:extLst>
          </p:cNvPr>
          <p:cNvSpPr txBox="1"/>
          <p:nvPr/>
        </p:nvSpPr>
        <p:spPr>
          <a:xfrm>
            <a:off x="2103968" y="2204012"/>
            <a:ext cx="5451703" cy="524054"/>
          </a:xfrm>
          <a:prstGeom prst="rect">
            <a:avLst/>
          </a:prstGeom>
        </p:spPr>
        <p:txBody>
          <a:bodyPr wrap="square" lIns="0" tIns="0" rIns="0" bIns="0" rtlCol="0" anchor="t">
            <a:spAutoFit/>
          </a:bodyPr>
          <a:lstStyle/>
          <a:p>
            <a:pPr algn="ctr">
              <a:lnSpc>
                <a:spcPts val="4309"/>
              </a:lnSpc>
            </a:pPr>
            <a:r>
              <a:rPr lang="en-US" sz="3077" dirty="0" err="1">
                <a:solidFill>
                  <a:srgbClr val="FFFFFF"/>
                </a:solidFill>
                <a:latin typeface="Poppins Ultra-Bold"/>
              </a:rPr>
              <a:t>Graad</a:t>
            </a:r>
            <a:r>
              <a:rPr lang="en-US" sz="3077" dirty="0">
                <a:solidFill>
                  <a:srgbClr val="FFFFFF"/>
                </a:solidFill>
                <a:latin typeface="Poppins Ultra-Bold"/>
              </a:rPr>
              <a:t> 9: </a:t>
            </a:r>
            <a:r>
              <a:rPr lang="en-US" sz="3077" dirty="0" err="1">
                <a:solidFill>
                  <a:srgbClr val="FFFFFF"/>
                </a:solidFill>
                <a:latin typeface="Poppins Ultra-Bold"/>
              </a:rPr>
              <a:t>Wêreld</a:t>
            </a:r>
            <a:r>
              <a:rPr lang="en-US" sz="3077" dirty="0">
                <a:solidFill>
                  <a:srgbClr val="FFFFFF"/>
                </a:solidFill>
                <a:latin typeface="Poppins Ultra-Bold"/>
              </a:rPr>
              <a:t> van </a:t>
            </a:r>
            <a:r>
              <a:rPr lang="en-US" sz="3077" dirty="0" err="1">
                <a:solidFill>
                  <a:srgbClr val="FFFFFF"/>
                </a:solidFill>
                <a:latin typeface="Poppins Ultra-Bold"/>
              </a:rPr>
              <a:t>Werk</a:t>
            </a:r>
            <a:endParaRPr lang="en-US" sz="3077" dirty="0">
              <a:solidFill>
                <a:srgbClr val="FFFFFF"/>
              </a:solidFill>
              <a:latin typeface="Poppins Ultra-Bold"/>
            </a:endParaRPr>
          </a:p>
        </p:txBody>
      </p:sp>
      <p:grpSp>
        <p:nvGrpSpPr>
          <p:cNvPr id="23" name="Group 11">
            <a:extLst>
              <a:ext uri="{FF2B5EF4-FFF2-40B4-BE49-F238E27FC236}">
                <a16:creationId xmlns:a16="http://schemas.microsoft.com/office/drawing/2014/main" id="{0F540873-1A11-5BED-C73C-AEBBEFC30495}"/>
              </a:ext>
            </a:extLst>
          </p:cNvPr>
          <p:cNvGrpSpPr/>
          <p:nvPr/>
        </p:nvGrpSpPr>
        <p:grpSpPr>
          <a:xfrm>
            <a:off x="1508637" y="8118732"/>
            <a:ext cx="6680123" cy="777712"/>
            <a:chOff x="0" y="0"/>
            <a:chExt cx="1867043" cy="357597"/>
          </a:xfrm>
        </p:grpSpPr>
        <p:sp>
          <p:nvSpPr>
            <p:cNvPr id="24" name="Freeform 12">
              <a:extLst>
                <a:ext uri="{FF2B5EF4-FFF2-40B4-BE49-F238E27FC236}">
                  <a16:creationId xmlns:a16="http://schemas.microsoft.com/office/drawing/2014/main" id="{E36F2210-B962-78B3-A83C-D04F3722D64F}"/>
                </a:ext>
              </a:extLst>
            </p:cNvPr>
            <p:cNvSpPr/>
            <p:nvPr/>
          </p:nvSpPr>
          <p:spPr>
            <a:xfrm>
              <a:off x="0" y="0"/>
              <a:ext cx="1867043" cy="357597"/>
            </a:xfrm>
            <a:custGeom>
              <a:avLst/>
              <a:gdLst/>
              <a:ahLst/>
              <a:cxnLst/>
              <a:rect l="l" t="t" r="r" b="b"/>
              <a:pathLst>
                <a:path w="1867043" h="357597">
                  <a:moveTo>
                    <a:pt x="114398" y="0"/>
                  </a:moveTo>
                  <a:lnTo>
                    <a:pt x="1752644" y="0"/>
                  </a:lnTo>
                  <a:cubicBezTo>
                    <a:pt x="1815825" y="0"/>
                    <a:pt x="1867043" y="51218"/>
                    <a:pt x="1867043" y="114398"/>
                  </a:cubicBezTo>
                  <a:lnTo>
                    <a:pt x="1867043" y="243198"/>
                  </a:lnTo>
                  <a:cubicBezTo>
                    <a:pt x="1867043" y="306379"/>
                    <a:pt x="1815825" y="357597"/>
                    <a:pt x="1752644" y="357597"/>
                  </a:cubicBezTo>
                  <a:lnTo>
                    <a:pt x="114398" y="357597"/>
                  </a:lnTo>
                  <a:cubicBezTo>
                    <a:pt x="51218" y="357597"/>
                    <a:pt x="0" y="306379"/>
                    <a:pt x="0" y="243198"/>
                  </a:cubicBezTo>
                  <a:lnTo>
                    <a:pt x="0" y="114398"/>
                  </a:lnTo>
                  <a:cubicBezTo>
                    <a:pt x="0" y="51218"/>
                    <a:pt x="51218" y="0"/>
                    <a:pt x="114398" y="0"/>
                  </a:cubicBezTo>
                  <a:close/>
                </a:path>
              </a:pathLst>
            </a:custGeom>
            <a:solidFill>
              <a:srgbClr val="34AD27">
                <a:alpha val="64706"/>
              </a:srgbClr>
            </a:solidFill>
          </p:spPr>
          <p:txBody>
            <a:bodyPr/>
            <a:lstStyle/>
            <a:p>
              <a:endParaRPr lang="en-US"/>
            </a:p>
          </p:txBody>
        </p:sp>
        <p:sp>
          <p:nvSpPr>
            <p:cNvPr id="25" name="TextBox 13">
              <a:extLst>
                <a:ext uri="{FF2B5EF4-FFF2-40B4-BE49-F238E27FC236}">
                  <a16:creationId xmlns:a16="http://schemas.microsoft.com/office/drawing/2014/main" id="{E3524690-3977-2B62-6894-C518B326A09C}"/>
                </a:ext>
              </a:extLst>
            </p:cNvPr>
            <p:cNvSpPr txBox="1"/>
            <p:nvPr/>
          </p:nvSpPr>
          <p:spPr>
            <a:xfrm>
              <a:off x="0" y="-76200"/>
              <a:ext cx="1867043" cy="433797"/>
            </a:xfrm>
            <a:prstGeom prst="rect">
              <a:avLst/>
            </a:prstGeom>
          </p:spPr>
          <p:txBody>
            <a:bodyPr lIns="50800" tIns="50800" rIns="50800" bIns="50800" rtlCol="0" anchor="ctr"/>
            <a:lstStyle/>
            <a:p>
              <a:pPr algn="ctr">
                <a:lnSpc>
                  <a:spcPts val="2659"/>
                </a:lnSpc>
                <a:spcBef>
                  <a:spcPct val="0"/>
                </a:spcBef>
              </a:pPr>
              <a:endParaRPr/>
            </a:p>
          </p:txBody>
        </p:sp>
      </p:grpSp>
      <p:sp>
        <p:nvSpPr>
          <p:cNvPr id="26" name="TextBox 39">
            <a:extLst>
              <a:ext uri="{FF2B5EF4-FFF2-40B4-BE49-F238E27FC236}">
                <a16:creationId xmlns:a16="http://schemas.microsoft.com/office/drawing/2014/main" id="{BEEC9CFB-BF51-7961-2401-41ED4C406DF2}"/>
              </a:ext>
            </a:extLst>
          </p:cNvPr>
          <p:cNvSpPr txBox="1"/>
          <p:nvPr/>
        </p:nvSpPr>
        <p:spPr>
          <a:xfrm>
            <a:off x="2103968" y="8221798"/>
            <a:ext cx="5451703" cy="524054"/>
          </a:xfrm>
          <a:prstGeom prst="rect">
            <a:avLst/>
          </a:prstGeom>
        </p:spPr>
        <p:txBody>
          <a:bodyPr wrap="square" lIns="0" tIns="0" rIns="0" bIns="0" rtlCol="0" anchor="t">
            <a:spAutoFit/>
          </a:bodyPr>
          <a:lstStyle/>
          <a:p>
            <a:pPr algn="ctr">
              <a:lnSpc>
                <a:spcPts val="4309"/>
              </a:lnSpc>
            </a:pPr>
            <a:r>
              <a:rPr lang="en-US" sz="3077" dirty="0" err="1">
                <a:solidFill>
                  <a:srgbClr val="FFFFFF"/>
                </a:solidFill>
                <a:latin typeface="Poppins Ultra-Bold"/>
              </a:rPr>
              <a:t>Kwartaal</a:t>
            </a:r>
            <a:r>
              <a:rPr lang="en-US" sz="3077" dirty="0">
                <a:solidFill>
                  <a:srgbClr val="FFFFFF"/>
                </a:solidFill>
                <a:latin typeface="Poppins Ultra-Bold"/>
              </a:rPr>
              <a:t> 2: Les 3</a:t>
            </a:r>
          </a:p>
        </p:txBody>
      </p:sp>
      <p:pic>
        <p:nvPicPr>
          <p:cNvPr id="11" name="Picture 10" descr="A person wearing a hard hat and gloves welding metal&#10;&#10;Description automatically generated">
            <a:extLst>
              <a:ext uri="{FF2B5EF4-FFF2-40B4-BE49-F238E27FC236}">
                <a16:creationId xmlns:a16="http://schemas.microsoft.com/office/drawing/2014/main" id="{ADF331CC-4F9F-6383-9777-089AD9F66B07}"/>
              </a:ext>
            </a:extLst>
          </p:cNvPr>
          <p:cNvPicPr>
            <a:picLocks noChangeAspect="1"/>
          </p:cNvPicPr>
          <p:nvPr/>
        </p:nvPicPr>
        <p:blipFill rotWithShape="1">
          <a:blip r:embed="rId4">
            <a:extLst>
              <a:ext uri="{28A0092B-C50C-407E-A947-70E740481C1C}">
                <a14:useLocalDpi xmlns:a14="http://schemas.microsoft.com/office/drawing/2010/main" val="0"/>
              </a:ext>
            </a:extLst>
          </a:blip>
          <a:srcRect r="11206"/>
          <a:stretch/>
        </p:blipFill>
        <p:spPr>
          <a:xfrm>
            <a:off x="9154886" y="0"/>
            <a:ext cx="9133114" cy="10285714"/>
          </a:xfrm>
          <a:prstGeom prst="rect">
            <a:avLst/>
          </a:prstGeom>
        </p:spPr>
      </p:pic>
      <p:pic>
        <p:nvPicPr>
          <p:cNvPr id="28" name="Picture 27" descr="A logo with a person in the middle&#10;&#10;Description automatically generated">
            <a:extLst>
              <a:ext uri="{FF2B5EF4-FFF2-40B4-BE49-F238E27FC236}">
                <a16:creationId xmlns:a16="http://schemas.microsoft.com/office/drawing/2014/main" id="{5D225784-E9F0-A6DF-9A67-3ED8435423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Freeform 2">
            <a:extLst>
              <a:ext uri="{FF2B5EF4-FFF2-40B4-BE49-F238E27FC236}">
                <a16:creationId xmlns:a16="http://schemas.microsoft.com/office/drawing/2014/main" id="{2EE73701-0111-2581-A591-633AB1BB8E6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15" name="Rectangle 14">
            <a:extLst>
              <a:ext uri="{FF2B5EF4-FFF2-40B4-BE49-F238E27FC236}">
                <a16:creationId xmlns:a16="http://schemas.microsoft.com/office/drawing/2014/main" id="{832C4C05-8DE4-3F0A-E799-A1F30F5B98CF}"/>
              </a:ext>
            </a:extLst>
          </p:cNvPr>
          <p:cNvSpPr/>
          <p:nvPr/>
        </p:nvSpPr>
        <p:spPr>
          <a:xfrm>
            <a:off x="9906000" y="0"/>
            <a:ext cx="8382000" cy="10287000"/>
          </a:xfrm>
          <a:prstGeom prst="rect">
            <a:avLst/>
          </a:prstGeom>
          <a:solidFill>
            <a:srgbClr val="7CCA73">
              <a:alpha val="65000"/>
            </a:srgbClr>
          </a:solidFill>
          <a:ln>
            <a:solidFill>
              <a:srgbClr val="7CCA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logo with a person in the middle&#10;&#10;Description automatically generated">
            <a:extLst>
              <a:ext uri="{FF2B5EF4-FFF2-40B4-BE49-F238E27FC236}">
                <a16:creationId xmlns:a16="http://schemas.microsoft.com/office/drawing/2014/main" id="{D7256D06-5A20-8192-08B3-8253942784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person holding a megaphone with his hands up&#10;&#10;Description automatically generated">
            <a:extLst>
              <a:ext uri="{FF2B5EF4-FFF2-40B4-BE49-F238E27FC236}">
                <a16:creationId xmlns:a16="http://schemas.microsoft.com/office/drawing/2014/main" id="{396D55F0-F863-A68B-ED36-0E0498B6E2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63200" y="1714500"/>
            <a:ext cx="7332725" cy="7332725"/>
          </a:xfrm>
          <a:prstGeom prst="rect">
            <a:avLst/>
          </a:prstGeom>
        </p:spPr>
      </p:pic>
      <p:sp>
        <p:nvSpPr>
          <p:cNvPr id="3" name="TextBox 2">
            <a:extLst>
              <a:ext uri="{FF2B5EF4-FFF2-40B4-BE49-F238E27FC236}">
                <a16:creationId xmlns:a16="http://schemas.microsoft.com/office/drawing/2014/main" id="{B405EC42-49FE-A0FF-DDF2-B14EDB0BEE19}"/>
              </a:ext>
            </a:extLst>
          </p:cNvPr>
          <p:cNvSpPr txBox="1"/>
          <p:nvPr/>
        </p:nvSpPr>
        <p:spPr>
          <a:xfrm>
            <a:off x="647699" y="3541034"/>
            <a:ext cx="9123426" cy="2816797"/>
          </a:xfrm>
          <a:prstGeom prst="rect">
            <a:avLst/>
          </a:prstGeom>
        </p:spPr>
        <p:txBody>
          <a:bodyPr wrap="square" lIns="0" tIns="0" rIns="0" bIns="0" rtlCol="0" anchor="t">
            <a:spAutoFit/>
          </a:bodyPr>
          <a:lstStyle/>
          <a:p>
            <a:pPr>
              <a:lnSpc>
                <a:spcPct val="200000"/>
              </a:lnSpc>
              <a:spcBef>
                <a:spcPct val="0"/>
              </a:spcBef>
            </a:pPr>
            <a:r>
              <a:rPr lang="nl-NL" sz="3200" b="1" dirty="0"/>
              <a:t>In hierdie les sal jy:</a:t>
            </a:r>
          </a:p>
          <a:p>
            <a:pPr marL="342900" indent="-342900">
              <a:lnSpc>
                <a:spcPct val="200000"/>
              </a:lnSpc>
              <a:spcBef>
                <a:spcPct val="0"/>
              </a:spcBef>
              <a:buFont typeface="Arial" panose="020B0604020202020204" pitchFamily="34" charset="0"/>
              <a:buChar char="•"/>
            </a:pPr>
            <a:r>
              <a:rPr lang="en-GB" sz="3200" b="1" dirty="0" err="1"/>
              <a:t>Oor</a:t>
            </a:r>
            <a:r>
              <a:rPr lang="en-GB" sz="3200" b="1" dirty="0"/>
              <a:t> die </a:t>
            </a:r>
            <a:r>
              <a:rPr lang="en-GB" sz="3200" b="1" dirty="0" err="1"/>
              <a:t>regte</a:t>
            </a:r>
            <a:r>
              <a:rPr lang="en-GB" sz="3200" b="1" dirty="0"/>
              <a:t> </a:t>
            </a:r>
            <a:r>
              <a:rPr lang="en-GB" sz="3200" b="1" dirty="0" err="1"/>
              <a:t>en</a:t>
            </a:r>
            <a:r>
              <a:rPr lang="en-GB" sz="3200" b="1" dirty="0"/>
              <a:t> </a:t>
            </a:r>
            <a:r>
              <a:rPr lang="en-GB" sz="3200" b="1" dirty="0" err="1"/>
              <a:t>veranderwoordelikehed</a:t>
            </a:r>
            <a:r>
              <a:rPr lang="en-GB" sz="3200" b="1" dirty="0"/>
              <a:t> in die </a:t>
            </a:r>
            <a:r>
              <a:rPr lang="en-GB" sz="3200" b="1" dirty="0" err="1"/>
              <a:t>werkplek</a:t>
            </a:r>
            <a:r>
              <a:rPr lang="en-GB" sz="3200" b="1" dirty="0"/>
              <a:t> leer.</a:t>
            </a:r>
          </a:p>
        </p:txBody>
      </p:sp>
      <p:sp>
        <p:nvSpPr>
          <p:cNvPr id="4" name="TextBox 9">
            <a:extLst>
              <a:ext uri="{FF2B5EF4-FFF2-40B4-BE49-F238E27FC236}">
                <a16:creationId xmlns:a16="http://schemas.microsoft.com/office/drawing/2014/main" id="{3CC0EDDF-3FBF-BD4B-9A09-94E17234BBA5}"/>
              </a:ext>
            </a:extLst>
          </p:cNvPr>
          <p:cNvSpPr txBox="1"/>
          <p:nvPr/>
        </p:nvSpPr>
        <p:spPr>
          <a:xfrm>
            <a:off x="647699" y="2166123"/>
            <a:ext cx="7581900" cy="1231106"/>
          </a:xfrm>
          <a:prstGeom prst="rect">
            <a:avLst/>
          </a:prstGeom>
        </p:spPr>
        <p:txBody>
          <a:bodyPr wrap="square" lIns="0" tIns="0" rIns="0" bIns="0" rtlCol="0" anchor="t">
            <a:spAutoFit/>
          </a:bodyPr>
          <a:lstStyle/>
          <a:p>
            <a:pPr>
              <a:spcBef>
                <a:spcPct val="0"/>
              </a:spcBef>
            </a:pPr>
            <a:r>
              <a:rPr lang="en-US" sz="8000">
                <a:latin typeface="Poppins Ultra-Bold"/>
              </a:rPr>
              <a:t>Leerdoelwit</a:t>
            </a:r>
            <a:endParaRPr lang="en-US" sz="8000" dirty="0">
              <a:latin typeface="Poppins Ultra-Bo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2">
            <a:extLst>
              <a:ext uri="{FF2B5EF4-FFF2-40B4-BE49-F238E27FC236}">
                <a16:creationId xmlns:a16="http://schemas.microsoft.com/office/drawing/2014/main" id="{62E26DF4-0419-DEC6-9DF1-C7A7A2B9F9EE}"/>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grpSp>
        <p:nvGrpSpPr>
          <p:cNvPr id="11" name="Group 11"/>
          <p:cNvGrpSpPr/>
          <p:nvPr/>
        </p:nvGrpSpPr>
        <p:grpSpPr>
          <a:xfrm>
            <a:off x="1143000" y="1028700"/>
            <a:ext cx="15810403" cy="2211627"/>
            <a:chOff x="0" y="0"/>
            <a:chExt cx="4698794" cy="1148549"/>
          </a:xfrm>
        </p:grpSpPr>
        <p:sp>
          <p:nvSpPr>
            <p:cNvPr id="12" name="Freeform 12"/>
            <p:cNvSpPr/>
            <p:nvPr/>
          </p:nvSpPr>
          <p:spPr>
            <a:xfrm>
              <a:off x="0" y="0"/>
              <a:ext cx="4698795" cy="1148549"/>
            </a:xfrm>
            <a:custGeom>
              <a:avLst/>
              <a:gdLst/>
              <a:ahLst/>
              <a:cxnLst/>
              <a:rect l="l" t="t" r="r" b="b"/>
              <a:pathLst>
                <a:path w="4698795" h="1148549">
                  <a:moveTo>
                    <a:pt x="45456" y="0"/>
                  </a:moveTo>
                  <a:lnTo>
                    <a:pt x="4653339" y="0"/>
                  </a:lnTo>
                  <a:cubicBezTo>
                    <a:pt x="4678444" y="0"/>
                    <a:pt x="4698795" y="20351"/>
                    <a:pt x="4698795" y="45456"/>
                  </a:cubicBezTo>
                  <a:lnTo>
                    <a:pt x="4698795" y="1103093"/>
                  </a:lnTo>
                  <a:cubicBezTo>
                    <a:pt x="4698795" y="1128198"/>
                    <a:pt x="4678444" y="1148549"/>
                    <a:pt x="4653339" y="1148549"/>
                  </a:cubicBezTo>
                  <a:lnTo>
                    <a:pt x="45456" y="1148549"/>
                  </a:lnTo>
                  <a:cubicBezTo>
                    <a:pt x="20351" y="1148549"/>
                    <a:pt x="0" y="1128198"/>
                    <a:pt x="0" y="1103093"/>
                  </a:cubicBezTo>
                  <a:lnTo>
                    <a:pt x="0" y="45456"/>
                  </a:lnTo>
                  <a:cubicBezTo>
                    <a:pt x="0" y="20351"/>
                    <a:pt x="20351" y="0"/>
                    <a:pt x="45456" y="0"/>
                  </a:cubicBezTo>
                  <a:close/>
                </a:path>
              </a:pathLst>
            </a:custGeom>
            <a:solidFill>
              <a:srgbClr val="34AD27">
                <a:alpha val="64706"/>
              </a:srgbClr>
            </a:solidFill>
          </p:spPr>
          <p:txBody>
            <a:bodyPr/>
            <a:lstStyle/>
            <a:p>
              <a:endParaRPr lang="en-US"/>
            </a:p>
          </p:txBody>
        </p:sp>
        <p:sp>
          <p:nvSpPr>
            <p:cNvPr id="13" name="TextBox 13"/>
            <p:cNvSpPr txBox="1"/>
            <p:nvPr/>
          </p:nvSpPr>
          <p:spPr>
            <a:xfrm>
              <a:off x="0" y="-76200"/>
              <a:ext cx="4698794" cy="1224749"/>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1574648" y="1348888"/>
            <a:ext cx="14754693" cy="1343060"/>
          </a:xfrm>
          <a:prstGeom prst="rect">
            <a:avLst/>
          </a:prstGeom>
        </p:spPr>
        <p:txBody>
          <a:bodyPr wrap="square" lIns="0" tIns="0" rIns="0" bIns="0" rtlCol="0" anchor="t">
            <a:spAutoFit/>
          </a:bodyPr>
          <a:lstStyle/>
          <a:p>
            <a:pPr algn="ctr">
              <a:lnSpc>
                <a:spcPts val="11508"/>
              </a:lnSpc>
            </a:pPr>
            <a:r>
              <a:rPr lang="en-US" sz="6600" dirty="0" err="1">
                <a:solidFill>
                  <a:schemeClr val="bg1"/>
                </a:solidFill>
                <a:latin typeface="Poppins Ultra-Bold"/>
              </a:rPr>
              <a:t>Sleutelterme</a:t>
            </a:r>
            <a:endParaRPr lang="en-US" sz="6600" dirty="0">
              <a:solidFill>
                <a:schemeClr val="bg1"/>
              </a:solidFill>
              <a:latin typeface="Poppins Ultra-Bold"/>
            </a:endParaRPr>
          </a:p>
        </p:txBody>
      </p:sp>
      <p:pic>
        <p:nvPicPr>
          <p:cNvPr id="24" name="Picture 23" descr="A logo with a person in the middle&#10;&#10;Description automatically generated">
            <a:extLst>
              <a:ext uri="{FF2B5EF4-FFF2-40B4-BE49-F238E27FC236}">
                <a16:creationId xmlns:a16="http://schemas.microsoft.com/office/drawing/2014/main" id="{A3001C4E-1189-4461-1D47-FDA0BBD430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Rounded Corners 1">
            <a:extLst>
              <a:ext uri="{FF2B5EF4-FFF2-40B4-BE49-F238E27FC236}">
                <a16:creationId xmlns:a16="http://schemas.microsoft.com/office/drawing/2014/main" id="{4EB3536E-C856-6BDC-1720-08835CD7BB70}"/>
              </a:ext>
            </a:extLst>
          </p:cNvPr>
          <p:cNvSpPr/>
          <p:nvPr/>
        </p:nvSpPr>
        <p:spPr>
          <a:xfrm>
            <a:off x="1143000" y="3899630"/>
            <a:ext cx="15810402" cy="929816"/>
          </a:xfrm>
          <a:prstGeom prst="roundRect">
            <a:avLst/>
          </a:prstGeom>
          <a:solidFill>
            <a:srgbClr val="B2D090"/>
          </a:solidFill>
          <a:ln>
            <a:solidFill>
              <a:srgbClr val="719D42"/>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200000"/>
              </a:lnSpc>
              <a:spcAft>
                <a:spcPts val="800"/>
              </a:spcAft>
            </a:pPr>
            <a:r>
              <a:rPr lang="nl-NL" sz="2000" b="1" i="1" kern="100" dirty="0">
                <a:solidFill>
                  <a:srgbClr val="000000"/>
                </a:solidFill>
                <a:latin typeface="Calibri" panose="020F0502020204030204" pitchFamily="34" charset="0"/>
                <a:ea typeface="Aptos" panose="020B0004020202020204" pitchFamily="34" charset="0"/>
                <a:cs typeface="Times New Roman" panose="02020603050405020304" pitchFamily="18" charset="0"/>
              </a:rPr>
              <a:t>Werkgewer:  </a:t>
            </a:r>
            <a:r>
              <a:rPr lang="nl-NL" sz="2000" kern="100" dirty="0">
                <a:solidFill>
                  <a:srgbClr val="000000"/>
                </a:solidFill>
                <a:latin typeface="Calibri" panose="020F0502020204030204" pitchFamily="34" charset="0"/>
                <a:ea typeface="Aptos" panose="020B0004020202020204" pitchFamily="34" charset="0"/>
                <a:cs typeface="Times New Roman" panose="02020603050405020304" pitchFamily="18" charset="0"/>
              </a:rPr>
              <a:t>‘n Persoon of maatskappy wat 'n werknemer aanstel om take te verrig</a:t>
            </a:r>
            <a:r>
              <a:rPr lang="en-GB" sz="2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t>
            </a:r>
            <a:endParaRPr lang="en-US" sz="4400" kern="100" dirty="0">
              <a:effectLst/>
              <a:ea typeface="Aptos" panose="020B0004020202020204" pitchFamily="34" charset="0"/>
              <a:cs typeface="Times New Roman" panose="02020603050405020304" pitchFamily="18" charset="0"/>
            </a:endParaRPr>
          </a:p>
          <a:p>
            <a:pPr>
              <a:lnSpc>
                <a:spcPct val="115000"/>
              </a:lnSpc>
              <a:spcAft>
                <a:spcPts val="800"/>
              </a:spcAft>
            </a:pPr>
            <a:r>
              <a:rPr lang="en-GB" sz="9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en-US" sz="1200" kern="100" dirty="0">
              <a:effectLst/>
              <a:ea typeface="Aptos" panose="020B0004020202020204" pitchFamily="34"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AD9C9AE7-8C8C-8CA4-2F9A-110AAAF1BAB2}"/>
              </a:ext>
            </a:extLst>
          </p:cNvPr>
          <p:cNvSpPr/>
          <p:nvPr/>
        </p:nvSpPr>
        <p:spPr>
          <a:xfrm>
            <a:off x="1143000" y="5184124"/>
            <a:ext cx="15810402" cy="866199"/>
          </a:xfrm>
          <a:prstGeom prst="roundRect">
            <a:avLst/>
          </a:prstGeom>
          <a:solidFill>
            <a:srgbClr val="B2D090"/>
          </a:solidFill>
          <a:ln>
            <a:solidFill>
              <a:srgbClr val="719D42"/>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800"/>
              </a:spcAft>
            </a:pPr>
            <a:r>
              <a:rPr lang="nl-NL" sz="2000" b="1" i="1" kern="100" dirty="0">
                <a:solidFill>
                  <a:srgbClr val="000000"/>
                </a:solidFill>
                <a:latin typeface="Calibri" panose="020F0502020204030204" pitchFamily="34" charset="0"/>
                <a:ea typeface="Aptos" panose="020B0004020202020204" pitchFamily="34" charset="0"/>
                <a:cs typeface="Times New Roman" panose="02020603050405020304" pitchFamily="18" charset="0"/>
              </a:rPr>
              <a:t>Werknemer:  </a:t>
            </a:r>
            <a:r>
              <a:rPr lang="nl-NL" sz="2000" kern="100" dirty="0">
                <a:solidFill>
                  <a:srgbClr val="000000"/>
                </a:solidFill>
                <a:latin typeface="Calibri" panose="020F0502020204030204" pitchFamily="34" charset="0"/>
                <a:ea typeface="Aptos" panose="020B0004020202020204" pitchFamily="34" charset="0"/>
                <a:cs typeface="Times New Roman" panose="02020603050405020304" pitchFamily="18" charset="0"/>
              </a:rPr>
              <a:t>‘n Individu wat vir 'n werkgewer werk in ruil vir vergoeding (betaling).</a:t>
            </a:r>
            <a:r>
              <a:rPr lang="en-GB" sz="9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en-US" sz="1200" kern="100" dirty="0">
              <a:effectLst/>
              <a:ea typeface="Aptos" panose="020B0004020202020204" pitchFamily="34"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19D15235-B035-80E8-E725-CAA5A35254A3}"/>
              </a:ext>
            </a:extLst>
          </p:cNvPr>
          <p:cNvSpPr/>
          <p:nvPr/>
        </p:nvSpPr>
        <p:spPr>
          <a:xfrm>
            <a:off x="1132848" y="6331710"/>
            <a:ext cx="15810402" cy="866199"/>
          </a:xfrm>
          <a:prstGeom prst="roundRect">
            <a:avLst/>
          </a:prstGeom>
          <a:solidFill>
            <a:srgbClr val="B2D090"/>
          </a:solidFill>
          <a:ln>
            <a:solidFill>
              <a:srgbClr val="719D42"/>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800"/>
              </a:spcAft>
            </a:pPr>
            <a:r>
              <a:rPr lang="nl-NL" sz="2000" b="1" i="1" kern="100" dirty="0">
                <a:solidFill>
                  <a:srgbClr val="000000"/>
                </a:solidFill>
                <a:latin typeface="Calibri" panose="020F0502020204030204" pitchFamily="34" charset="0"/>
                <a:ea typeface="Aptos" panose="020B0004020202020204" pitchFamily="34" charset="0"/>
                <a:cs typeface="Times New Roman" panose="02020603050405020304" pitchFamily="18" charset="0"/>
              </a:rPr>
              <a:t>Arbeidswette:</a:t>
            </a:r>
            <a:r>
              <a:rPr lang="nl-NL" sz="2000" kern="100" dirty="0">
                <a:solidFill>
                  <a:srgbClr val="000000"/>
                </a:solidFill>
                <a:latin typeface="Calibri" panose="020F0502020204030204" pitchFamily="34" charset="0"/>
                <a:ea typeface="Aptos" panose="020B0004020202020204" pitchFamily="34" charset="0"/>
                <a:cs typeface="Times New Roman" panose="02020603050405020304" pitchFamily="18" charset="0"/>
              </a:rPr>
              <a:t> Wette met betrekking tot die regte en verantwoordelikhede van werkers</a:t>
            </a:r>
            <a:r>
              <a:rPr lang="en-US" sz="2000" kern="100" dirty="0">
                <a:solidFill>
                  <a:schemeClr val="tx1"/>
                </a:solidFill>
                <a:ea typeface="Aptos" panose="020B0004020202020204" pitchFamily="34" charset="0"/>
                <a:cs typeface="Times New Roman" panose="02020603050405020304" pitchFamily="18" charset="0"/>
              </a:rPr>
              <a:t>.</a:t>
            </a:r>
            <a:r>
              <a:rPr lang="en-US" sz="1200" kern="100" dirty="0">
                <a:solidFill>
                  <a:schemeClr val="tx1"/>
                </a:solidFill>
                <a:ea typeface="Aptos" panose="020B0004020202020204" pitchFamily="34" charset="0"/>
                <a:cs typeface="Times New Roman" panose="02020603050405020304" pitchFamily="18" charset="0"/>
              </a:rPr>
              <a:t> </a:t>
            </a:r>
            <a:endParaRPr lang="en-US" sz="3600" kern="100" dirty="0">
              <a:solidFill>
                <a:schemeClr val="tx1"/>
              </a:solidFill>
              <a:effectLst/>
              <a:ea typeface="Aptos" panose="020B0004020202020204" pitchFamily="34"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0CE90860-92B9-0A73-53A0-C7F8A917E29E}"/>
              </a:ext>
            </a:extLst>
          </p:cNvPr>
          <p:cNvSpPr/>
          <p:nvPr/>
        </p:nvSpPr>
        <p:spPr>
          <a:xfrm>
            <a:off x="1108464" y="7552587"/>
            <a:ext cx="15810402" cy="866199"/>
          </a:xfrm>
          <a:prstGeom prst="roundRect">
            <a:avLst/>
          </a:prstGeom>
          <a:solidFill>
            <a:srgbClr val="B2D090"/>
          </a:solidFill>
          <a:ln>
            <a:solidFill>
              <a:srgbClr val="719D42"/>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800"/>
              </a:spcAft>
            </a:pPr>
            <a:r>
              <a:rPr lang="nl-NL" sz="2000" b="1" i="1" kern="100" dirty="0">
                <a:solidFill>
                  <a:srgbClr val="000000"/>
                </a:solidFill>
                <a:latin typeface="Calibri" panose="020F0502020204030204" pitchFamily="34" charset="0"/>
                <a:ea typeface="Aptos" panose="020B0004020202020204" pitchFamily="34" charset="0"/>
                <a:cs typeface="Times New Roman" panose="02020603050405020304" pitchFamily="18" charset="0"/>
              </a:rPr>
              <a:t>Regte: </a:t>
            </a:r>
            <a:r>
              <a:rPr lang="nl-NL" sz="2000" kern="100" dirty="0">
                <a:solidFill>
                  <a:srgbClr val="000000"/>
                </a:solidFill>
                <a:latin typeface="Calibri" panose="020F0502020204030204" pitchFamily="34" charset="0"/>
                <a:ea typeface="Aptos" panose="020B0004020202020204" pitchFamily="34" charset="0"/>
                <a:cs typeface="Times New Roman" panose="02020603050405020304" pitchFamily="18" charset="0"/>
              </a:rPr>
              <a:t>Regte verseker dat die vryheid en welstand van elke individu beskerm word wanneer daardie vryheid of welsyn deur ander bedreig word</a:t>
            </a:r>
            <a:r>
              <a:rPr lang="en-GB" sz="2000" kern="100" dirty="0">
                <a:solidFill>
                  <a:srgbClr val="000000"/>
                </a:solidFill>
                <a:latin typeface="Calibri" panose="020F0502020204030204" pitchFamily="34" charset="0"/>
                <a:ea typeface="Aptos" panose="020B0004020202020204" pitchFamily="34" charset="0"/>
                <a:cs typeface="Times New Roman" panose="02020603050405020304" pitchFamily="18" charset="0"/>
              </a:rPr>
              <a:t>.</a:t>
            </a:r>
            <a:r>
              <a:rPr lang="en-GB" sz="7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en-US" sz="1050" kern="100" dirty="0">
              <a:effectLst/>
              <a:ea typeface="Aptos" panose="020B000402020202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655FA437-53F7-F49C-BEA7-E37EBC754398}"/>
              </a:ext>
            </a:extLst>
          </p:cNvPr>
          <p:cNvSpPr/>
          <p:nvPr/>
        </p:nvSpPr>
        <p:spPr>
          <a:xfrm>
            <a:off x="1108464" y="8773464"/>
            <a:ext cx="15810402" cy="866199"/>
          </a:xfrm>
          <a:prstGeom prst="roundRect">
            <a:avLst/>
          </a:prstGeom>
          <a:solidFill>
            <a:srgbClr val="B2D090"/>
          </a:solidFill>
          <a:ln>
            <a:solidFill>
              <a:srgbClr val="719D42"/>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800"/>
              </a:spcAft>
            </a:pPr>
            <a:r>
              <a:rPr lang="nl-NL" sz="2000" b="1" i="1" kern="100" dirty="0">
                <a:solidFill>
                  <a:srgbClr val="000000"/>
                </a:solidFill>
                <a:latin typeface="Calibri" panose="020F0502020204030204" pitchFamily="34" charset="0"/>
                <a:ea typeface="Aptos" panose="020B0004020202020204" pitchFamily="34" charset="0"/>
                <a:cs typeface="Times New Roman" panose="02020603050405020304" pitchFamily="18" charset="0"/>
              </a:rPr>
              <a:t>Verantwoordelikhede: </a:t>
            </a:r>
            <a:r>
              <a:rPr lang="nl-NL" sz="2000" kern="100" dirty="0">
                <a:solidFill>
                  <a:srgbClr val="000000"/>
                </a:solidFill>
                <a:latin typeface="Calibri" panose="020F0502020204030204" pitchFamily="34" charset="0"/>
                <a:ea typeface="Aptos" panose="020B0004020202020204" pitchFamily="34" charset="0"/>
                <a:cs typeface="Times New Roman" panose="02020603050405020304" pitchFamily="18" charset="0"/>
              </a:rPr>
              <a:t>Riglyne van hoe mense moet optree om regte te handhaaf.</a:t>
            </a:r>
            <a:endParaRPr lang="en-US" sz="1050" kern="100" dirty="0">
              <a:effectLst/>
              <a:ea typeface="Aptos" panose="020B000402020202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D187C-C06C-DE11-603A-2D37F5C61DD2}"/>
            </a:ext>
          </a:extLst>
        </p:cNvPr>
        <p:cNvGrpSpPr/>
        <p:nvPr/>
      </p:nvGrpSpPr>
      <p:grpSpPr>
        <a:xfrm>
          <a:off x="0" y="0"/>
          <a:ext cx="0" cy="0"/>
          <a:chOff x="0" y="0"/>
          <a:chExt cx="0" cy="0"/>
        </a:xfrm>
      </p:grpSpPr>
      <p:sp>
        <p:nvSpPr>
          <p:cNvPr id="23" name="Freeform 2">
            <a:extLst>
              <a:ext uri="{FF2B5EF4-FFF2-40B4-BE49-F238E27FC236}">
                <a16:creationId xmlns:a16="http://schemas.microsoft.com/office/drawing/2014/main" id="{56E21BF8-8BAF-D6A3-B445-F8A767B163E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grpSp>
        <p:nvGrpSpPr>
          <p:cNvPr id="11" name="Group 11">
            <a:extLst>
              <a:ext uri="{FF2B5EF4-FFF2-40B4-BE49-F238E27FC236}">
                <a16:creationId xmlns:a16="http://schemas.microsoft.com/office/drawing/2014/main" id="{460B22E6-3E7F-9B72-7ACA-1258761A965D}"/>
              </a:ext>
            </a:extLst>
          </p:cNvPr>
          <p:cNvGrpSpPr/>
          <p:nvPr/>
        </p:nvGrpSpPr>
        <p:grpSpPr>
          <a:xfrm>
            <a:off x="6400800" y="930596"/>
            <a:ext cx="11887200" cy="1839660"/>
            <a:chOff x="0" y="0"/>
            <a:chExt cx="4698794" cy="1148549"/>
          </a:xfrm>
        </p:grpSpPr>
        <p:sp>
          <p:nvSpPr>
            <p:cNvPr id="12" name="Freeform 12">
              <a:extLst>
                <a:ext uri="{FF2B5EF4-FFF2-40B4-BE49-F238E27FC236}">
                  <a16:creationId xmlns:a16="http://schemas.microsoft.com/office/drawing/2014/main" id="{3629DD69-33DD-AFDE-7ABB-CE6C30D8565C}"/>
                </a:ext>
              </a:extLst>
            </p:cNvPr>
            <p:cNvSpPr/>
            <p:nvPr/>
          </p:nvSpPr>
          <p:spPr>
            <a:xfrm>
              <a:off x="0" y="0"/>
              <a:ext cx="4698795" cy="1148549"/>
            </a:xfrm>
            <a:custGeom>
              <a:avLst/>
              <a:gdLst/>
              <a:ahLst/>
              <a:cxnLst/>
              <a:rect l="l" t="t" r="r" b="b"/>
              <a:pathLst>
                <a:path w="4698795" h="1148549">
                  <a:moveTo>
                    <a:pt x="45456" y="0"/>
                  </a:moveTo>
                  <a:lnTo>
                    <a:pt x="4653339" y="0"/>
                  </a:lnTo>
                  <a:cubicBezTo>
                    <a:pt x="4678444" y="0"/>
                    <a:pt x="4698795" y="20351"/>
                    <a:pt x="4698795" y="45456"/>
                  </a:cubicBezTo>
                  <a:lnTo>
                    <a:pt x="4698795" y="1103093"/>
                  </a:lnTo>
                  <a:cubicBezTo>
                    <a:pt x="4698795" y="1128198"/>
                    <a:pt x="4678444" y="1148549"/>
                    <a:pt x="4653339" y="1148549"/>
                  </a:cubicBezTo>
                  <a:lnTo>
                    <a:pt x="45456" y="1148549"/>
                  </a:lnTo>
                  <a:cubicBezTo>
                    <a:pt x="20351" y="1148549"/>
                    <a:pt x="0" y="1128198"/>
                    <a:pt x="0" y="1103093"/>
                  </a:cubicBezTo>
                  <a:lnTo>
                    <a:pt x="0" y="45456"/>
                  </a:lnTo>
                  <a:cubicBezTo>
                    <a:pt x="0" y="20351"/>
                    <a:pt x="20351" y="0"/>
                    <a:pt x="45456" y="0"/>
                  </a:cubicBezTo>
                  <a:close/>
                </a:path>
              </a:pathLst>
            </a:custGeom>
            <a:solidFill>
              <a:srgbClr val="34AD27">
                <a:alpha val="64706"/>
              </a:srgbClr>
            </a:solidFill>
          </p:spPr>
          <p:txBody>
            <a:bodyPr/>
            <a:lstStyle/>
            <a:p>
              <a:endParaRPr lang="en-US"/>
            </a:p>
          </p:txBody>
        </p:sp>
        <p:sp>
          <p:nvSpPr>
            <p:cNvPr id="13" name="TextBox 13">
              <a:extLst>
                <a:ext uri="{FF2B5EF4-FFF2-40B4-BE49-F238E27FC236}">
                  <a16:creationId xmlns:a16="http://schemas.microsoft.com/office/drawing/2014/main" id="{CE705A8F-680D-ED26-8EBC-6BB759CEC691}"/>
                </a:ext>
              </a:extLst>
            </p:cNvPr>
            <p:cNvSpPr txBox="1"/>
            <p:nvPr/>
          </p:nvSpPr>
          <p:spPr>
            <a:xfrm>
              <a:off x="0" y="-76200"/>
              <a:ext cx="4698794" cy="1224749"/>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a:extLst>
              <a:ext uri="{FF2B5EF4-FFF2-40B4-BE49-F238E27FC236}">
                <a16:creationId xmlns:a16="http://schemas.microsoft.com/office/drawing/2014/main" id="{F4318FBC-BB02-8027-4E7B-B356EEE700AD}"/>
              </a:ext>
            </a:extLst>
          </p:cNvPr>
          <p:cNvSpPr txBox="1"/>
          <p:nvPr/>
        </p:nvSpPr>
        <p:spPr>
          <a:xfrm>
            <a:off x="8117808" y="930596"/>
            <a:ext cx="9900983" cy="1249701"/>
          </a:xfrm>
          <a:prstGeom prst="rect">
            <a:avLst/>
          </a:prstGeom>
        </p:spPr>
        <p:txBody>
          <a:bodyPr wrap="square" lIns="0" tIns="0" rIns="0" bIns="0" rtlCol="0" anchor="t">
            <a:spAutoFit/>
          </a:bodyPr>
          <a:lstStyle/>
          <a:p>
            <a:pPr algn="ctr">
              <a:lnSpc>
                <a:spcPts val="11508"/>
              </a:lnSpc>
            </a:pPr>
            <a:r>
              <a:rPr lang="en-GB" sz="4000" dirty="0">
                <a:solidFill>
                  <a:schemeClr val="bg1"/>
                </a:solidFill>
                <a:latin typeface="Poppins Ultra-Bold"/>
              </a:rPr>
              <a:t>Die Wet op </a:t>
            </a:r>
            <a:r>
              <a:rPr lang="en-GB" sz="4000" dirty="0" err="1">
                <a:solidFill>
                  <a:schemeClr val="bg1"/>
                </a:solidFill>
                <a:latin typeface="Poppins Ultra-Bold"/>
              </a:rPr>
              <a:t>Arbeidsverhoudinge</a:t>
            </a:r>
            <a:endParaRPr lang="en-US" sz="6600" dirty="0">
              <a:solidFill>
                <a:schemeClr val="bg1"/>
              </a:solidFill>
              <a:latin typeface="Poppins Ultra-Bold"/>
            </a:endParaRPr>
          </a:p>
        </p:txBody>
      </p:sp>
      <p:pic>
        <p:nvPicPr>
          <p:cNvPr id="24" name="Picture 23" descr="A logo with a person in the middle&#10;&#10;Description automatically generated">
            <a:extLst>
              <a:ext uri="{FF2B5EF4-FFF2-40B4-BE49-F238E27FC236}">
                <a16:creationId xmlns:a16="http://schemas.microsoft.com/office/drawing/2014/main" id="{AA8E9956-2DBA-7399-F26D-E46C22AB2D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group of people giving each other a high five&#10;&#10;Description automatically generated">
            <a:extLst>
              <a:ext uri="{FF2B5EF4-FFF2-40B4-BE49-F238E27FC236}">
                <a16:creationId xmlns:a16="http://schemas.microsoft.com/office/drawing/2014/main" id="{A9B61A73-7B5E-46E5-8FD6-E5775C6024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28426" y="-400921"/>
            <a:ext cx="4649487" cy="4649487"/>
          </a:xfrm>
          <a:prstGeom prst="rect">
            <a:avLst/>
          </a:prstGeom>
        </p:spPr>
      </p:pic>
      <p:grpSp>
        <p:nvGrpSpPr>
          <p:cNvPr id="2" name="Group 11">
            <a:extLst>
              <a:ext uri="{FF2B5EF4-FFF2-40B4-BE49-F238E27FC236}">
                <a16:creationId xmlns:a16="http://schemas.microsoft.com/office/drawing/2014/main" id="{40BD4826-B65C-A9EF-8D7B-DAEC8420A6EA}"/>
              </a:ext>
            </a:extLst>
          </p:cNvPr>
          <p:cNvGrpSpPr/>
          <p:nvPr/>
        </p:nvGrpSpPr>
        <p:grpSpPr>
          <a:xfrm>
            <a:off x="0" y="4349006"/>
            <a:ext cx="13128941" cy="1924110"/>
            <a:chOff x="0" y="0"/>
            <a:chExt cx="4698794" cy="1148549"/>
          </a:xfrm>
        </p:grpSpPr>
        <p:sp>
          <p:nvSpPr>
            <p:cNvPr id="3" name="Freeform 12">
              <a:extLst>
                <a:ext uri="{FF2B5EF4-FFF2-40B4-BE49-F238E27FC236}">
                  <a16:creationId xmlns:a16="http://schemas.microsoft.com/office/drawing/2014/main" id="{3CD426B8-190C-930E-8435-6905FCC6C5C5}"/>
                </a:ext>
              </a:extLst>
            </p:cNvPr>
            <p:cNvSpPr/>
            <p:nvPr/>
          </p:nvSpPr>
          <p:spPr>
            <a:xfrm>
              <a:off x="0" y="0"/>
              <a:ext cx="4698795" cy="1148549"/>
            </a:xfrm>
            <a:custGeom>
              <a:avLst/>
              <a:gdLst/>
              <a:ahLst/>
              <a:cxnLst/>
              <a:rect l="l" t="t" r="r" b="b"/>
              <a:pathLst>
                <a:path w="4698795" h="1148549">
                  <a:moveTo>
                    <a:pt x="45456" y="0"/>
                  </a:moveTo>
                  <a:lnTo>
                    <a:pt x="4653339" y="0"/>
                  </a:lnTo>
                  <a:cubicBezTo>
                    <a:pt x="4678444" y="0"/>
                    <a:pt x="4698795" y="20351"/>
                    <a:pt x="4698795" y="45456"/>
                  </a:cubicBezTo>
                  <a:lnTo>
                    <a:pt x="4698795" y="1103093"/>
                  </a:lnTo>
                  <a:cubicBezTo>
                    <a:pt x="4698795" y="1128198"/>
                    <a:pt x="4678444" y="1148549"/>
                    <a:pt x="4653339" y="1148549"/>
                  </a:cubicBezTo>
                  <a:lnTo>
                    <a:pt x="45456" y="1148549"/>
                  </a:lnTo>
                  <a:cubicBezTo>
                    <a:pt x="20351" y="1148549"/>
                    <a:pt x="0" y="1128198"/>
                    <a:pt x="0" y="1103093"/>
                  </a:cubicBezTo>
                  <a:lnTo>
                    <a:pt x="0" y="45456"/>
                  </a:lnTo>
                  <a:cubicBezTo>
                    <a:pt x="0" y="20351"/>
                    <a:pt x="20351" y="0"/>
                    <a:pt x="45456" y="0"/>
                  </a:cubicBezTo>
                  <a:close/>
                </a:path>
              </a:pathLst>
            </a:custGeom>
            <a:solidFill>
              <a:srgbClr val="34AD27">
                <a:alpha val="64706"/>
              </a:srgbClr>
            </a:solidFill>
          </p:spPr>
          <p:txBody>
            <a:bodyPr/>
            <a:lstStyle/>
            <a:p>
              <a:endParaRPr lang="en-US" dirty="0"/>
            </a:p>
          </p:txBody>
        </p:sp>
        <p:sp>
          <p:nvSpPr>
            <p:cNvPr id="4" name="TextBox 13">
              <a:extLst>
                <a:ext uri="{FF2B5EF4-FFF2-40B4-BE49-F238E27FC236}">
                  <a16:creationId xmlns:a16="http://schemas.microsoft.com/office/drawing/2014/main" id="{DAF98F59-12B3-7F15-4669-56EA7D1FE1D5}"/>
                </a:ext>
              </a:extLst>
            </p:cNvPr>
            <p:cNvSpPr txBox="1"/>
            <p:nvPr/>
          </p:nvSpPr>
          <p:spPr>
            <a:xfrm>
              <a:off x="0" y="-76200"/>
              <a:ext cx="4698794" cy="1224749"/>
            </a:xfrm>
            <a:prstGeom prst="rect">
              <a:avLst/>
            </a:prstGeom>
          </p:spPr>
          <p:txBody>
            <a:bodyPr lIns="50800" tIns="50800" rIns="50800" bIns="50800" rtlCol="0" anchor="ctr"/>
            <a:lstStyle/>
            <a:p>
              <a:pPr algn="ctr">
                <a:lnSpc>
                  <a:spcPts val="2659"/>
                </a:lnSpc>
                <a:spcBef>
                  <a:spcPct val="0"/>
                </a:spcBef>
              </a:pPr>
              <a:endParaRPr/>
            </a:p>
          </p:txBody>
        </p:sp>
      </p:grpSp>
      <p:sp>
        <p:nvSpPr>
          <p:cNvPr id="7" name="TextBox 14">
            <a:extLst>
              <a:ext uri="{FF2B5EF4-FFF2-40B4-BE49-F238E27FC236}">
                <a16:creationId xmlns:a16="http://schemas.microsoft.com/office/drawing/2014/main" id="{F05B187E-1E3A-9D94-C3DE-843A36B98FBC}"/>
              </a:ext>
            </a:extLst>
          </p:cNvPr>
          <p:cNvSpPr txBox="1"/>
          <p:nvPr/>
        </p:nvSpPr>
        <p:spPr>
          <a:xfrm>
            <a:off x="-1480483" y="4410031"/>
            <a:ext cx="14754693" cy="1249701"/>
          </a:xfrm>
          <a:prstGeom prst="rect">
            <a:avLst/>
          </a:prstGeom>
        </p:spPr>
        <p:txBody>
          <a:bodyPr wrap="square" lIns="0" tIns="0" rIns="0" bIns="0" rtlCol="0" anchor="t">
            <a:spAutoFit/>
          </a:bodyPr>
          <a:lstStyle/>
          <a:p>
            <a:pPr algn="ctr">
              <a:lnSpc>
                <a:spcPts val="11508"/>
              </a:lnSpc>
            </a:pPr>
            <a:r>
              <a:rPr lang="nl-NL" sz="4000" dirty="0">
                <a:solidFill>
                  <a:schemeClr val="bg1"/>
                </a:solidFill>
                <a:latin typeface="Poppins Ultra-Bold"/>
              </a:rPr>
              <a:t>Die Wet op Basiese Diensvoorwaardes</a:t>
            </a:r>
            <a:endParaRPr lang="en-US" sz="4800" dirty="0">
              <a:solidFill>
                <a:schemeClr val="bg1"/>
              </a:solidFill>
              <a:latin typeface="Poppins Ultra-Bold"/>
            </a:endParaRPr>
          </a:p>
        </p:txBody>
      </p:sp>
      <p:pic>
        <p:nvPicPr>
          <p:cNvPr id="8" name="Picture 7" descr="A group of people sitting around a table&#10;&#10;Description automatically generated">
            <a:extLst>
              <a:ext uri="{FF2B5EF4-FFF2-40B4-BE49-F238E27FC236}">
                <a16:creationId xmlns:a16="http://schemas.microsoft.com/office/drawing/2014/main" id="{09559D7B-A04A-789D-B321-B20B778D8D0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061028" y="2686286"/>
            <a:ext cx="4686392" cy="4686392"/>
          </a:xfrm>
          <a:prstGeom prst="rect">
            <a:avLst/>
          </a:prstGeom>
        </p:spPr>
      </p:pic>
      <p:grpSp>
        <p:nvGrpSpPr>
          <p:cNvPr id="9" name="Group 11">
            <a:extLst>
              <a:ext uri="{FF2B5EF4-FFF2-40B4-BE49-F238E27FC236}">
                <a16:creationId xmlns:a16="http://schemas.microsoft.com/office/drawing/2014/main" id="{0FC20BAF-0700-B595-40A3-0BF59D4B9FC8}"/>
              </a:ext>
            </a:extLst>
          </p:cNvPr>
          <p:cNvGrpSpPr/>
          <p:nvPr/>
        </p:nvGrpSpPr>
        <p:grpSpPr>
          <a:xfrm>
            <a:off x="6400799" y="7296656"/>
            <a:ext cx="11887199" cy="1839660"/>
            <a:chOff x="0" y="0"/>
            <a:chExt cx="4698794" cy="1148549"/>
          </a:xfrm>
        </p:grpSpPr>
        <p:sp>
          <p:nvSpPr>
            <p:cNvPr id="10" name="Freeform 12">
              <a:extLst>
                <a:ext uri="{FF2B5EF4-FFF2-40B4-BE49-F238E27FC236}">
                  <a16:creationId xmlns:a16="http://schemas.microsoft.com/office/drawing/2014/main" id="{74DC578F-0ADB-F01B-8A34-98F925FD9B50}"/>
                </a:ext>
              </a:extLst>
            </p:cNvPr>
            <p:cNvSpPr/>
            <p:nvPr/>
          </p:nvSpPr>
          <p:spPr>
            <a:xfrm>
              <a:off x="0" y="0"/>
              <a:ext cx="4698795" cy="1148549"/>
            </a:xfrm>
            <a:custGeom>
              <a:avLst/>
              <a:gdLst/>
              <a:ahLst/>
              <a:cxnLst/>
              <a:rect l="l" t="t" r="r" b="b"/>
              <a:pathLst>
                <a:path w="4698795" h="1148549">
                  <a:moveTo>
                    <a:pt x="45456" y="0"/>
                  </a:moveTo>
                  <a:lnTo>
                    <a:pt x="4653339" y="0"/>
                  </a:lnTo>
                  <a:cubicBezTo>
                    <a:pt x="4678444" y="0"/>
                    <a:pt x="4698795" y="20351"/>
                    <a:pt x="4698795" y="45456"/>
                  </a:cubicBezTo>
                  <a:lnTo>
                    <a:pt x="4698795" y="1103093"/>
                  </a:lnTo>
                  <a:cubicBezTo>
                    <a:pt x="4698795" y="1128198"/>
                    <a:pt x="4678444" y="1148549"/>
                    <a:pt x="4653339" y="1148549"/>
                  </a:cubicBezTo>
                  <a:lnTo>
                    <a:pt x="45456" y="1148549"/>
                  </a:lnTo>
                  <a:cubicBezTo>
                    <a:pt x="20351" y="1148549"/>
                    <a:pt x="0" y="1128198"/>
                    <a:pt x="0" y="1103093"/>
                  </a:cubicBezTo>
                  <a:lnTo>
                    <a:pt x="0" y="45456"/>
                  </a:lnTo>
                  <a:cubicBezTo>
                    <a:pt x="0" y="20351"/>
                    <a:pt x="20351" y="0"/>
                    <a:pt x="45456" y="0"/>
                  </a:cubicBezTo>
                  <a:close/>
                </a:path>
              </a:pathLst>
            </a:custGeom>
            <a:solidFill>
              <a:srgbClr val="34AD27">
                <a:alpha val="64706"/>
              </a:srgbClr>
            </a:solidFill>
          </p:spPr>
          <p:txBody>
            <a:bodyPr/>
            <a:lstStyle/>
            <a:p>
              <a:endParaRPr lang="en-US"/>
            </a:p>
          </p:txBody>
        </p:sp>
        <p:sp>
          <p:nvSpPr>
            <p:cNvPr id="15" name="TextBox 13">
              <a:extLst>
                <a:ext uri="{FF2B5EF4-FFF2-40B4-BE49-F238E27FC236}">
                  <a16:creationId xmlns:a16="http://schemas.microsoft.com/office/drawing/2014/main" id="{C02B51F5-5DC1-FFFC-9B00-39C68C439348}"/>
                </a:ext>
              </a:extLst>
            </p:cNvPr>
            <p:cNvSpPr txBox="1"/>
            <p:nvPr/>
          </p:nvSpPr>
          <p:spPr>
            <a:xfrm>
              <a:off x="0" y="-76200"/>
              <a:ext cx="4698794" cy="1224749"/>
            </a:xfrm>
            <a:prstGeom prst="rect">
              <a:avLst/>
            </a:prstGeom>
          </p:spPr>
          <p:txBody>
            <a:bodyPr lIns="50800" tIns="50800" rIns="50800" bIns="50800" rtlCol="0" anchor="ctr"/>
            <a:lstStyle/>
            <a:p>
              <a:pPr algn="ctr">
                <a:lnSpc>
                  <a:spcPts val="2659"/>
                </a:lnSpc>
                <a:spcBef>
                  <a:spcPct val="0"/>
                </a:spcBef>
              </a:pPr>
              <a:endParaRPr/>
            </a:p>
          </p:txBody>
        </p:sp>
      </p:grpSp>
      <p:sp>
        <p:nvSpPr>
          <p:cNvPr id="16" name="TextBox 14">
            <a:extLst>
              <a:ext uri="{FF2B5EF4-FFF2-40B4-BE49-F238E27FC236}">
                <a16:creationId xmlns:a16="http://schemas.microsoft.com/office/drawing/2014/main" id="{16C9F740-02A7-D170-1F8A-B9566A3A7D9B}"/>
              </a:ext>
            </a:extLst>
          </p:cNvPr>
          <p:cNvSpPr txBox="1"/>
          <p:nvPr/>
        </p:nvSpPr>
        <p:spPr>
          <a:xfrm>
            <a:off x="5257800" y="7325955"/>
            <a:ext cx="14754693" cy="1278427"/>
          </a:xfrm>
          <a:prstGeom prst="rect">
            <a:avLst/>
          </a:prstGeom>
        </p:spPr>
        <p:txBody>
          <a:bodyPr wrap="square" lIns="0" tIns="0" rIns="0" bIns="0" rtlCol="0" anchor="t">
            <a:spAutoFit/>
          </a:bodyPr>
          <a:lstStyle/>
          <a:p>
            <a:pPr algn="ctr">
              <a:lnSpc>
                <a:spcPts val="11508"/>
              </a:lnSpc>
            </a:pPr>
            <a:r>
              <a:rPr lang="nl-NL" sz="4000" dirty="0">
                <a:solidFill>
                  <a:schemeClr val="bg1"/>
                </a:solidFill>
                <a:latin typeface="Poppins Ultra-Bold"/>
              </a:rPr>
              <a:t>Die Wet op Gelyke Indiensneming</a:t>
            </a:r>
            <a:endParaRPr lang="en-US" sz="4000" dirty="0">
              <a:solidFill>
                <a:schemeClr val="bg1"/>
              </a:solidFill>
              <a:latin typeface="Poppins Ultra-Bold"/>
            </a:endParaRPr>
          </a:p>
        </p:txBody>
      </p:sp>
      <p:pic>
        <p:nvPicPr>
          <p:cNvPr id="17" name="Picture 16" descr="A person in a wheelchair and a person in a wheelchair at a desk&#10;&#10;Description automatically generated">
            <a:extLst>
              <a:ext uri="{FF2B5EF4-FFF2-40B4-BE49-F238E27FC236}">
                <a16:creationId xmlns:a16="http://schemas.microsoft.com/office/drawing/2014/main" id="{B30A0036-B331-4058-2DFC-1B8FF7414C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90155" y="6441174"/>
            <a:ext cx="3773721" cy="3773721"/>
          </a:xfrm>
          <a:prstGeom prst="rect">
            <a:avLst/>
          </a:prstGeom>
        </p:spPr>
      </p:pic>
    </p:spTree>
    <p:extLst>
      <p:ext uri="{BB962C8B-B14F-4D97-AF65-F5344CB8AC3E}">
        <p14:creationId xmlns:p14="http://schemas.microsoft.com/office/powerpoint/2010/main" val="3178464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52AC6-527C-2A36-7AE5-0B5AB90ED5BC}"/>
            </a:ext>
          </a:extLst>
        </p:cNvPr>
        <p:cNvGrpSpPr/>
        <p:nvPr/>
      </p:nvGrpSpPr>
      <p:grpSpPr>
        <a:xfrm>
          <a:off x="0" y="0"/>
          <a:ext cx="0" cy="0"/>
          <a:chOff x="0" y="0"/>
          <a:chExt cx="0" cy="0"/>
        </a:xfrm>
      </p:grpSpPr>
      <p:sp>
        <p:nvSpPr>
          <p:cNvPr id="23" name="Freeform 2">
            <a:extLst>
              <a:ext uri="{FF2B5EF4-FFF2-40B4-BE49-F238E27FC236}">
                <a16:creationId xmlns:a16="http://schemas.microsoft.com/office/drawing/2014/main" id="{5E968FCF-B905-94FB-3659-A3A9C0DE1B4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grpSp>
        <p:nvGrpSpPr>
          <p:cNvPr id="11" name="Group 11">
            <a:extLst>
              <a:ext uri="{FF2B5EF4-FFF2-40B4-BE49-F238E27FC236}">
                <a16:creationId xmlns:a16="http://schemas.microsoft.com/office/drawing/2014/main" id="{D84CD416-B453-93AA-1823-08DAB3E51B33}"/>
              </a:ext>
            </a:extLst>
          </p:cNvPr>
          <p:cNvGrpSpPr/>
          <p:nvPr/>
        </p:nvGrpSpPr>
        <p:grpSpPr>
          <a:xfrm>
            <a:off x="1143000" y="1028700"/>
            <a:ext cx="15810403" cy="2211627"/>
            <a:chOff x="0" y="0"/>
            <a:chExt cx="4698794" cy="1148549"/>
          </a:xfrm>
        </p:grpSpPr>
        <p:sp>
          <p:nvSpPr>
            <p:cNvPr id="12" name="Freeform 12">
              <a:extLst>
                <a:ext uri="{FF2B5EF4-FFF2-40B4-BE49-F238E27FC236}">
                  <a16:creationId xmlns:a16="http://schemas.microsoft.com/office/drawing/2014/main" id="{E8ECA38A-E279-3F2E-AA9A-AAA55149A5A3}"/>
                </a:ext>
              </a:extLst>
            </p:cNvPr>
            <p:cNvSpPr/>
            <p:nvPr/>
          </p:nvSpPr>
          <p:spPr>
            <a:xfrm>
              <a:off x="0" y="0"/>
              <a:ext cx="4698795" cy="1148549"/>
            </a:xfrm>
            <a:custGeom>
              <a:avLst/>
              <a:gdLst/>
              <a:ahLst/>
              <a:cxnLst/>
              <a:rect l="l" t="t" r="r" b="b"/>
              <a:pathLst>
                <a:path w="4698795" h="1148549">
                  <a:moveTo>
                    <a:pt x="45456" y="0"/>
                  </a:moveTo>
                  <a:lnTo>
                    <a:pt x="4653339" y="0"/>
                  </a:lnTo>
                  <a:cubicBezTo>
                    <a:pt x="4678444" y="0"/>
                    <a:pt x="4698795" y="20351"/>
                    <a:pt x="4698795" y="45456"/>
                  </a:cubicBezTo>
                  <a:lnTo>
                    <a:pt x="4698795" y="1103093"/>
                  </a:lnTo>
                  <a:cubicBezTo>
                    <a:pt x="4698795" y="1128198"/>
                    <a:pt x="4678444" y="1148549"/>
                    <a:pt x="4653339" y="1148549"/>
                  </a:cubicBezTo>
                  <a:lnTo>
                    <a:pt x="45456" y="1148549"/>
                  </a:lnTo>
                  <a:cubicBezTo>
                    <a:pt x="20351" y="1148549"/>
                    <a:pt x="0" y="1128198"/>
                    <a:pt x="0" y="1103093"/>
                  </a:cubicBezTo>
                  <a:lnTo>
                    <a:pt x="0" y="45456"/>
                  </a:lnTo>
                  <a:cubicBezTo>
                    <a:pt x="0" y="20351"/>
                    <a:pt x="20351" y="0"/>
                    <a:pt x="45456" y="0"/>
                  </a:cubicBezTo>
                  <a:close/>
                </a:path>
              </a:pathLst>
            </a:custGeom>
            <a:solidFill>
              <a:srgbClr val="34AD27">
                <a:alpha val="64706"/>
              </a:srgbClr>
            </a:solidFill>
          </p:spPr>
          <p:txBody>
            <a:bodyPr/>
            <a:lstStyle/>
            <a:p>
              <a:endParaRPr lang="en-US"/>
            </a:p>
          </p:txBody>
        </p:sp>
        <p:sp>
          <p:nvSpPr>
            <p:cNvPr id="13" name="TextBox 13">
              <a:extLst>
                <a:ext uri="{FF2B5EF4-FFF2-40B4-BE49-F238E27FC236}">
                  <a16:creationId xmlns:a16="http://schemas.microsoft.com/office/drawing/2014/main" id="{F38D8807-5FBA-22B7-5135-8FAE83450BC0}"/>
                </a:ext>
              </a:extLst>
            </p:cNvPr>
            <p:cNvSpPr txBox="1"/>
            <p:nvPr/>
          </p:nvSpPr>
          <p:spPr>
            <a:xfrm>
              <a:off x="0" y="-76200"/>
              <a:ext cx="4698794" cy="1224749"/>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a:extLst>
              <a:ext uri="{FF2B5EF4-FFF2-40B4-BE49-F238E27FC236}">
                <a16:creationId xmlns:a16="http://schemas.microsoft.com/office/drawing/2014/main" id="{02D96616-A501-7736-27BE-4F78908F8F6B}"/>
              </a:ext>
            </a:extLst>
          </p:cNvPr>
          <p:cNvSpPr txBox="1"/>
          <p:nvPr/>
        </p:nvSpPr>
        <p:spPr>
          <a:xfrm>
            <a:off x="1574648" y="1348888"/>
            <a:ext cx="14754693" cy="1343060"/>
          </a:xfrm>
          <a:prstGeom prst="rect">
            <a:avLst/>
          </a:prstGeom>
        </p:spPr>
        <p:txBody>
          <a:bodyPr wrap="square" lIns="0" tIns="0" rIns="0" bIns="0" rtlCol="0" anchor="t">
            <a:spAutoFit/>
          </a:bodyPr>
          <a:lstStyle/>
          <a:p>
            <a:pPr algn="ctr">
              <a:lnSpc>
                <a:spcPts val="11508"/>
              </a:lnSpc>
            </a:pPr>
            <a:r>
              <a:rPr lang="nl-NL" sz="6600" dirty="0">
                <a:solidFill>
                  <a:schemeClr val="bg1"/>
                </a:solidFill>
                <a:latin typeface="Poppins Ultra-Bold"/>
              </a:rPr>
              <a:t>Werknemers het die reg ...</a:t>
            </a:r>
            <a:endParaRPr lang="en-US" sz="6600" dirty="0">
              <a:solidFill>
                <a:schemeClr val="bg1"/>
              </a:solidFill>
              <a:latin typeface="Poppins Ultra-Bold"/>
            </a:endParaRPr>
          </a:p>
        </p:txBody>
      </p:sp>
      <p:pic>
        <p:nvPicPr>
          <p:cNvPr id="24" name="Picture 23" descr="A logo with a person in the middle&#10;&#10;Description automatically generated">
            <a:extLst>
              <a:ext uri="{FF2B5EF4-FFF2-40B4-BE49-F238E27FC236}">
                <a16:creationId xmlns:a16="http://schemas.microsoft.com/office/drawing/2014/main" id="{1AAA8223-0852-B0F6-E6D3-A9A1DEBE8A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Diagram 4">
            <a:extLst>
              <a:ext uri="{FF2B5EF4-FFF2-40B4-BE49-F238E27FC236}">
                <a16:creationId xmlns:a16="http://schemas.microsoft.com/office/drawing/2014/main" id="{20AD2EC2-4D2E-394F-1E15-327ABC9AC86B}"/>
              </a:ext>
            </a:extLst>
          </p:cNvPr>
          <p:cNvGraphicFramePr/>
          <p:nvPr>
            <p:extLst>
              <p:ext uri="{D42A27DB-BD31-4B8C-83A1-F6EECF244321}">
                <p14:modId xmlns:p14="http://schemas.microsoft.com/office/powerpoint/2010/main" val="2948429961"/>
              </p:ext>
            </p:extLst>
          </p:nvPr>
        </p:nvGraphicFramePr>
        <p:xfrm>
          <a:off x="1238798" y="3560515"/>
          <a:ext cx="15810403" cy="619536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788936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2">
            <a:extLst>
              <a:ext uri="{FF2B5EF4-FFF2-40B4-BE49-F238E27FC236}">
                <a16:creationId xmlns:a16="http://schemas.microsoft.com/office/drawing/2014/main" id="{6DD80018-6BEA-DBD3-629C-D2137DDF350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sp>
        <p:nvSpPr>
          <p:cNvPr id="3" name="Freeform 3"/>
          <p:cNvSpPr/>
          <p:nvPr/>
        </p:nvSpPr>
        <p:spPr>
          <a:xfrm>
            <a:off x="-2122" y="4980044"/>
            <a:ext cx="9329212" cy="4980044"/>
          </a:xfrm>
          <a:custGeom>
            <a:avLst/>
            <a:gdLst/>
            <a:ahLst/>
            <a:cxnLst/>
            <a:rect l="l" t="t" r="r" b="b"/>
            <a:pathLst>
              <a:path w="9329212" h="4980044">
                <a:moveTo>
                  <a:pt x="0" y="0"/>
                </a:moveTo>
                <a:lnTo>
                  <a:pt x="9329211" y="0"/>
                </a:lnTo>
                <a:lnTo>
                  <a:pt x="9329211" y="4980045"/>
                </a:lnTo>
                <a:lnTo>
                  <a:pt x="0" y="4980045"/>
                </a:lnTo>
                <a:lnTo>
                  <a:pt x="0" y="0"/>
                </a:lnTo>
                <a:close/>
              </a:path>
            </a:pathLst>
          </a:custGeom>
          <a:blipFill>
            <a:blip r:embed="rId4">
              <a:alphaModFix amt="19999"/>
              <a:extLst>
                <a:ext uri="{96DAC541-7B7A-43D3-8B79-37D633B846F1}">
                  <asvg:svgBlip xmlns:asvg="http://schemas.microsoft.com/office/drawing/2016/SVG/main" r:embed="rId5"/>
                </a:ext>
              </a:extLst>
            </a:blip>
            <a:stretch>
              <a:fillRect b="-6836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4" name="Group 4"/>
          <p:cNvGrpSpPr/>
          <p:nvPr/>
        </p:nvGrpSpPr>
        <p:grpSpPr>
          <a:xfrm>
            <a:off x="0" y="0"/>
            <a:ext cx="9329212" cy="10287000"/>
            <a:chOff x="0" y="0"/>
            <a:chExt cx="3155807" cy="3544241"/>
          </a:xfrm>
          <a:solidFill>
            <a:srgbClr val="A1D99B"/>
          </a:solidFill>
        </p:grpSpPr>
        <p:sp>
          <p:nvSpPr>
            <p:cNvPr id="5" name="Freeform 5"/>
            <p:cNvSpPr/>
            <p:nvPr/>
          </p:nvSpPr>
          <p:spPr>
            <a:xfrm>
              <a:off x="0" y="0"/>
              <a:ext cx="3155807" cy="3544241"/>
            </a:xfrm>
            <a:custGeom>
              <a:avLst/>
              <a:gdLst/>
              <a:ahLst/>
              <a:cxnLst/>
              <a:rect l="l" t="t" r="r" b="b"/>
              <a:pathLst>
                <a:path w="3155807" h="3544241">
                  <a:moveTo>
                    <a:pt x="0" y="0"/>
                  </a:moveTo>
                  <a:lnTo>
                    <a:pt x="3155807" y="0"/>
                  </a:lnTo>
                  <a:lnTo>
                    <a:pt x="3155807" y="3544241"/>
                  </a:lnTo>
                  <a:lnTo>
                    <a:pt x="0" y="3544241"/>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TextBox 8"/>
          <p:cNvSpPr txBox="1"/>
          <p:nvPr/>
        </p:nvSpPr>
        <p:spPr>
          <a:xfrm>
            <a:off x="10687314" y="6365271"/>
            <a:ext cx="6524942" cy="3108543"/>
          </a:xfrm>
          <a:prstGeom prst="rect">
            <a:avLst/>
          </a:prstGeom>
        </p:spPr>
        <p:txBody>
          <a:bodyPr wrap="square" lIns="0" tIns="0" rIns="0" bIns="0" rtlCol="0" anchor="t">
            <a:spAutoFit/>
          </a:bodyPr>
          <a:lstStyle/>
          <a:p>
            <a:pPr marL="0" marR="0" lvl="0" indent="0" algn="ctr" defTabSz="914400" rtl="0" eaLnBrk="1" fontAlgn="auto" latinLnBrk="0" hangingPunct="1">
              <a:spcBef>
                <a:spcPts val="0"/>
              </a:spcBef>
              <a:spcAft>
                <a:spcPts val="0"/>
              </a:spcAft>
              <a:buClrTx/>
              <a:buSzTx/>
              <a:buFontTx/>
              <a:buNone/>
              <a:tabLst/>
              <a:defRPr/>
            </a:pPr>
            <a:r>
              <a:rPr lang="en-US" sz="10100" b="1" dirty="0" err="1">
                <a:solidFill>
                  <a:srgbClr val="7CCA73"/>
                </a:solidFill>
                <a:latin typeface="Poppins" panose="00000500000000000000" pitchFamily="2" charset="0"/>
                <a:ea typeface="Nirmala UI" panose="020B0502040204020203" pitchFamily="34" charset="0"/>
                <a:cs typeface="Poppins" panose="00000500000000000000" pitchFamily="2" charset="0"/>
              </a:rPr>
              <a:t>Groep</a:t>
            </a:r>
            <a:r>
              <a:rPr lang="en-US" sz="10100" b="1" dirty="0">
                <a:solidFill>
                  <a:srgbClr val="7CCA73"/>
                </a:solidFill>
                <a:latin typeface="Poppins" panose="00000500000000000000" pitchFamily="2" charset="0"/>
                <a:ea typeface="Nirmala UI" panose="020B0502040204020203" pitchFamily="34" charset="0"/>
                <a:cs typeface="Poppins" panose="00000500000000000000" pitchFamily="2" charset="0"/>
              </a:rPr>
              <a:t>-</a:t>
            </a:r>
          </a:p>
          <a:p>
            <a:pPr marL="0" marR="0" lvl="0" indent="0" algn="ctr" defTabSz="914400" rtl="0" eaLnBrk="1" fontAlgn="auto" latinLnBrk="0" hangingPunct="1">
              <a:spcBef>
                <a:spcPts val="0"/>
              </a:spcBef>
              <a:spcAft>
                <a:spcPts val="0"/>
              </a:spcAft>
              <a:buClrTx/>
              <a:buSzTx/>
              <a:buFontTx/>
              <a:buNone/>
              <a:tabLst/>
              <a:defRPr/>
            </a:pPr>
            <a:r>
              <a:rPr kumimoji="0" lang="en-US" sz="10100" b="1" i="0" u="none" strike="noStrike" kern="1200" cap="none" spc="0" normalizeH="0" baseline="0" noProof="0" dirty="0" err="1">
                <a:ln>
                  <a:noFill/>
                </a:ln>
                <a:solidFill>
                  <a:srgbClr val="7CCA73"/>
                </a:solidFill>
                <a:effectLst/>
                <a:uLnTx/>
                <a:uFillTx/>
                <a:latin typeface="Poppins" panose="00000500000000000000" pitchFamily="2" charset="0"/>
                <a:ea typeface="Nirmala UI" panose="020B0502040204020203" pitchFamily="34" charset="0"/>
                <a:cs typeface="Poppins" panose="00000500000000000000" pitchFamily="2" charset="0"/>
              </a:rPr>
              <a:t>Aktiwiteit</a:t>
            </a:r>
            <a:endParaRPr kumimoji="0" lang="en-US" sz="10100" b="1" i="0" u="none" strike="noStrike" kern="1200" cap="none" spc="0" normalizeH="0" baseline="0" noProof="0" dirty="0">
              <a:ln>
                <a:noFill/>
              </a:ln>
              <a:solidFill>
                <a:srgbClr val="7CCA73"/>
              </a:solidFill>
              <a:effectLst/>
              <a:uLnTx/>
              <a:uFillTx/>
              <a:latin typeface="Poppins" panose="00000500000000000000" pitchFamily="2" charset="0"/>
              <a:ea typeface="Nirmala UI" panose="020B0502040204020203" pitchFamily="34" charset="0"/>
              <a:cs typeface="Poppins" panose="00000500000000000000" pitchFamily="2" charset="0"/>
            </a:endParaRPr>
          </a:p>
        </p:txBody>
      </p:sp>
      <p:pic>
        <p:nvPicPr>
          <p:cNvPr id="9" name="Picture 8" descr="A logo with a person in the middle&#10;&#10;Description automatically generated">
            <a:extLst>
              <a:ext uri="{FF2B5EF4-FFF2-40B4-BE49-F238E27FC236}">
                <a16:creationId xmlns:a16="http://schemas.microsoft.com/office/drawing/2014/main" id="{B9114C6F-BA7C-030E-B60C-0F747F317F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6">
            <a:extLst>
              <a:ext uri="{FF2B5EF4-FFF2-40B4-BE49-F238E27FC236}">
                <a16:creationId xmlns:a16="http://schemas.microsoft.com/office/drawing/2014/main" id="{900BE8F2-F0A8-B3C1-5551-40A028BA76E3}"/>
              </a:ext>
            </a:extLst>
          </p:cNvPr>
          <p:cNvGrpSpPr/>
          <p:nvPr/>
        </p:nvGrpSpPr>
        <p:grpSpPr>
          <a:xfrm>
            <a:off x="747889" y="485329"/>
            <a:ext cx="7829189" cy="9316341"/>
            <a:chOff x="0" y="0"/>
            <a:chExt cx="3790950" cy="4511040"/>
          </a:xfrm>
        </p:grpSpPr>
        <p:sp>
          <p:nvSpPr>
            <p:cNvPr id="6" name="Freeform 7">
              <a:extLst>
                <a:ext uri="{FF2B5EF4-FFF2-40B4-BE49-F238E27FC236}">
                  <a16:creationId xmlns:a16="http://schemas.microsoft.com/office/drawing/2014/main" id="{F8365297-B598-F092-45D3-36143664499C}"/>
                </a:ext>
              </a:extLst>
            </p:cNvPr>
            <p:cNvSpPr/>
            <p:nvPr/>
          </p:nvSpPr>
          <p:spPr>
            <a:xfrm>
              <a:off x="158750" y="158750"/>
              <a:ext cx="3473450" cy="4193540"/>
            </a:xfrm>
            <a:custGeom>
              <a:avLst/>
              <a:gdLst/>
              <a:ahLst/>
              <a:cxnLst/>
              <a:rect l="l" t="t" r="r" b="b"/>
              <a:pathLst>
                <a:path w="3473450" h="4193540">
                  <a:moveTo>
                    <a:pt x="0" y="0"/>
                  </a:moveTo>
                  <a:lnTo>
                    <a:pt x="3473450" y="0"/>
                  </a:lnTo>
                  <a:lnTo>
                    <a:pt x="3473450" y="4193540"/>
                  </a:lnTo>
                  <a:lnTo>
                    <a:pt x="0" y="4193540"/>
                  </a:lnTo>
                  <a:close/>
                </a:path>
              </a:pathLst>
            </a:custGeom>
            <a:blipFill>
              <a:blip r:embed="rId7"/>
              <a:stretch>
                <a:fillRect t="-8329" b="-8329"/>
              </a:stretch>
            </a:blipFill>
          </p:spPr>
          <p:txBody>
            <a:bodyPr/>
            <a:lstStyle/>
            <a:p>
              <a:endParaRPr 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21D05-3909-3E61-D355-4A56ED65A2BE}"/>
            </a:ext>
          </a:extLst>
        </p:cNvPr>
        <p:cNvGrpSpPr/>
        <p:nvPr/>
      </p:nvGrpSpPr>
      <p:grpSpPr>
        <a:xfrm>
          <a:off x="0" y="0"/>
          <a:ext cx="0" cy="0"/>
          <a:chOff x="0" y="0"/>
          <a:chExt cx="0" cy="0"/>
        </a:xfrm>
      </p:grpSpPr>
      <p:sp>
        <p:nvSpPr>
          <p:cNvPr id="27" name="Freeform 2">
            <a:extLst>
              <a:ext uri="{FF2B5EF4-FFF2-40B4-BE49-F238E27FC236}">
                <a16:creationId xmlns:a16="http://schemas.microsoft.com/office/drawing/2014/main" id="{67651AEB-ED67-1F33-08CC-FDDE30C65818}"/>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grpSp>
        <p:nvGrpSpPr>
          <p:cNvPr id="2" name="Group 2">
            <a:extLst>
              <a:ext uri="{FF2B5EF4-FFF2-40B4-BE49-F238E27FC236}">
                <a16:creationId xmlns:a16="http://schemas.microsoft.com/office/drawing/2014/main" id="{561345BB-90E3-48A3-588A-B2636BBC6472}"/>
              </a:ext>
            </a:extLst>
          </p:cNvPr>
          <p:cNvGrpSpPr/>
          <p:nvPr/>
        </p:nvGrpSpPr>
        <p:grpSpPr>
          <a:xfrm>
            <a:off x="-71907" y="3569800"/>
            <a:ext cx="18431813" cy="3679968"/>
            <a:chOff x="0" y="0"/>
            <a:chExt cx="2696579" cy="2736560"/>
          </a:xfrm>
        </p:grpSpPr>
        <p:sp>
          <p:nvSpPr>
            <p:cNvPr id="3" name="Freeform 3">
              <a:extLst>
                <a:ext uri="{FF2B5EF4-FFF2-40B4-BE49-F238E27FC236}">
                  <a16:creationId xmlns:a16="http://schemas.microsoft.com/office/drawing/2014/main" id="{C10C4C5A-B4C9-2AF2-EF7F-9432EE6DD9EA}"/>
                </a:ext>
              </a:extLst>
            </p:cNvPr>
            <p:cNvSpPr/>
            <p:nvPr/>
          </p:nvSpPr>
          <p:spPr>
            <a:xfrm>
              <a:off x="0" y="0"/>
              <a:ext cx="2696579" cy="2736560"/>
            </a:xfrm>
            <a:custGeom>
              <a:avLst/>
              <a:gdLst/>
              <a:ahLst/>
              <a:cxnLst/>
              <a:rect l="l" t="t" r="r" b="b"/>
              <a:pathLst>
                <a:path w="2696579" h="2736560">
                  <a:moveTo>
                    <a:pt x="0" y="0"/>
                  </a:moveTo>
                  <a:lnTo>
                    <a:pt x="2696579" y="0"/>
                  </a:lnTo>
                  <a:lnTo>
                    <a:pt x="2696579" y="2736560"/>
                  </a:lnTo>
                  <a:lnTo>
                    <a:pt x="0" y="2736560"/>
                  </a:lnTo>
                  <a:close/>
                </a:path>
              </a:pathLst>
            </a:custGeom>
            <a:solidFill>
              <a:srgbClr val="7BC972"/>
            </a:solidFill>
          </p:spPr>
          <p:txBody>
            <a:bodyPr/>
            <a:lstStyle/>
            <a:p>
              <a:endParaRPr lang="en-US"/>
            </a:p>
          </p:txBody>
        </p:sp>
        <p:sp>
          <p:nvSpPr>
            <p:cNvPr id="4" name="TextBox 4">
              <a:extLst>
                <a:ext uri="{FF2B5EF4-FFF2-40B4-BE49-F238E27FC236}">
                  <a16:creationId xmlns:a16="http://schemas.microsoft.com/office/drawing/2014/main" id="{13EB1470-CB09-98BA-6C8D-4C2EAC7ED6A0}"/>
                </a:ext>
              </a:extLst>
            </p:cNvPr>
            <p:cNvSpPr txBox="1"/>
            <p:nvPr/>
          </p:nvSpPr>
          <p:spPr>
            <a:xfrm>
              <a:off x="0" y="-76200"/>
              <a:ext cx="2696579" cy="2812760"/>
            </a:xfrm>
            <a:prstGeom prst="rect">
              <a:avLst/>
            </a:prstGeom>
          </p:spPr>
          <p:txBody>
            <a:bodyPr lIns="50800" tIns="50800" rIns="50800" bIns="50800" rtlCol="0" anchor="ctr"/>
            <a:lstStyle/>
            <a:p>
              <a:pPr algn="ctr">
                <a:lnSpc>
                  <a:spcPts val="2659"/>
                </a:lnSpc>
              </a:pPr>
              <a:endParaRPr/>
            </a:p>
          </p:txBody>
        </p:sp>
      </p:grpSp>
      <p:sp>
        <p:nvSpPr>
          <p:cNvPr id="18" name="TextBox 18">
            <a:extLst>
              <a:ext uri="{FF2B5EF4-FFF2-40B4-BE49-F238E27FC236}">
                <a16:creationId xmlns:a16="http://schemas.microsoft.com/office/drawing/2014/main" id="{CD9724D7-E602-90E6-51C6-771D43BF133F}"/>
              </a:ext>
            </a:extLst>
          </p:cNvPr>
          <p:cNvSpPr txBox="1"/>
          <p:nvPr/>
        </p:nvSpPr>
        <p:spPr>
          <a:xfrm>
            <a:off x="1701213" y="4671120"/>
            <a:ext cx="8027571" cy="1477328"/>
          </a:xfrm>
          <a:prstGeom prst="rect">
            <a:avLst/>
          </a:prstGeom>
        </p:spPr>
        <p:txBody>
          <a:bodyPr wrap="square" lIns="0" tIns="0" rIns="0" bIns="0" rtlCol="0" anchor="t">
            <a:spAutoFit/>
          </a:bodyPr>
          <a:lstStyle/>
          <a:p>
            <a:pPr algn="ctr"/>
            <a:r>
              <a:rPr lang="en-GB" sz="9600">
                <a:solidFill>
                  <a:schemeClr val="bg1"/>
                </a:solidFill>
                <a:latin typeface="Poppins Ultra-Bold"/>
              </a:rPr>
              <a:t>Refleksie</a:t>
            </a:r>
            <a:endParaRPr lang="en-GB" sz="9600" dirty="0">
              <a:solidFill>
                <a:schemeClr val="bg1"/>
              </a:solidFill>
              <a:latin typeface="Poppins Ultra-Bold"/>
            </a:endParaRPr>
          </a:p>
        </p:txBody>
      </p:sp>
      <p:pic>
        <p:nvPicPr>
          <p:cNvPr id="11" name="Picture 10" descr="A person sitting at a desk with a computer&#10;&#10;Description automatically generated">
            <a:extLst>
              <a:ext uri="{FF2B5EF4-FFF2-40B4-BE49-F238E27FC236}">
                <a16:creationId xmlns:a16="http://schemas.microsoft.com/office/drawing/2014/main" id="{71543D66-1E4B-0952-A740-F95CCBE220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5000" y="-609600"/>
            <a:ext cx="12573000" cy="12573000"/>
          </a:xfrm>
          <a:prstGeom prst="rect">
            <a:avLst/>
          </a:prstGeom>
        </p:spPr>
      </p:pic>
      <p:pic>
        <p:nvPicPr>
          <p:cNvPr id="12" name="Picture 11" descr="A logo with a person in the middle&#10;&#10;Description automatically generated">
            <a:extLst>
              <a:ext uri="{FF2B5EF4-FFF2-40B4-BE49-F238E27FC236}">
                <a16:creationId xmlns:a16="http://schemas.microsoft.com/office/drawing/2014/main" id="{7E1953AA-3F26-4D98-1433-7AE1A5B64E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05758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2EF925E-0449-4023-85B8-F3C3AD5295B5}"/>
</file>

<file path=customXml/itemProps2.xml><?xml version="1.0" encoding="utf-8"?>
<ds:datastoreItem xmlns:ds="http://schemas.openxmlformats.org/officeDocument/2006/customXml" ds:itemID="{5A5088A4-DA80-4A40-BE98-6A8C2BD65134}"/>
</file>

<file path=docProps/app.xml><?xml version="1.0" encoding="utf-8"?>
<Properties xmlns="http://schemas.openxmlformats.org/officeDocument/2006/extended-properties" xmlns:vt="http://schemas.openxmlformats.org/officeDocument/2006/docPropsVTypes">
  <TotalTime>402</TotalTime>
  <Words>1375</Words>
  <Application>Microsoft Office PowerPoint</Application>
  <PresentationFormat>Custom</PresentationFormat>
  <Paragraphs>102</Paragraphs>
  <Slides>7</Slides>
  <Notes>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vt:i4>
      </vt:variant>
    </vt:vector>
  </HeadingPairs>
  <TitlesOfParts>
    <vt:vector size="17" baseType="lpstr">
      <vt:lpstr>Arial</vt:lpstr>
      <vt:lpstr>Symbol</vt:lpstr>
      <vt:lpstr>Courier New</vt:lpstr>
      <vt:lpstr>Calibri</vt:lpstr>
      <vt:lpstr>Noto Sans Symbols</vt:lpstr>
      <vt:lpstr>Aptos</vt:lpstr>
      <vt:lpstr>Times New Roman</vt:lpstr>
      <vt:lpstr>Poppins Ultra-Bold</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Gr9 WOW</dc:title>
  <cp:lastModifiedBy>Melchior Botes</cp:lastModifiedBy>
  <cp:revision>2</cp:revision>
  <dcterms:created xsi:type="dcterms:W3CDTF">2006-08-16T00:00:00Z</dcterms:created>
  <dcterms:modified xsi:type="dcterms:W3CDTF">2024-03-08T12:40:20Z</dcterms:modified>
  <dc:identifier>DAF9PoXLX2A</dc:identifier>
</cp:coreProperties>
</file>