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10950C-5647-464A-9224-070CC2393351}" v="52" dt="2025-06-23T08:07:28.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2910" autoAdjust="0"/>
  </p:normalViewPr>
  <p:slideViewPr>
    <p:cSldViewPr snapToGrid="0">
      <p:cViewPr varScale="1">
        <p:scale>
          <a:sx n="48" d="100"/>
          <a:sy n="48" d="100"/>
        </p:scale>
        <p:origin x="195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8810950C-5647-464A-9224-070CC2393351}"/>
    <pc:docChg chg="undo redo custSel modSld">
      <pc:chgData name="Megan Botes" userId="70568131-745a-489b-b4fe-9e78c579dd6d" providerId="ADAL" clId="{8810950C-5647-464A-9224-070CC2393351}" dt="2025-06-23T08:07:28.977" v="66"/>
      <pc:docMkLst>
        <pc:docMk/>
      </pc:docMkLst>
      <pc:sldChg chg="modSp modNotesTx">
        <pc:chgData name="Megan Botes" userId="70568131-745a-489b-b4fe-9e78c579dd6d" providerId="ADAL" clId="{8810950C-5647-464A-9224-070CC2393351}" dt="2025-06-23T08:03:20.869" v="2" actId="20577"/>
        <pc:sldMkLst>
          <pc:docMk/>
          <pc:sldMk cId="1712670271" sldId="257"/>
        </pc:sldMkLst>
        <pc:graphicFrameChg chg="mod">
          <ac:chgData name="Megan Botes" userId="70568131-745a-489b-b4fe-9e78c579dd6d" providerId="ADAL" clId="{8810950C-5647-464A-9224-070CC2393351}" dt="2025-06-23T08:03:11.348" v="0"/>
          <ac:graphicFrameMkLst>
            <pc:docMk/>
            <pc:sldMk cId="1712670271" sldId="257"/>
            <ac:graphicFrameMk id="5" creationId="{CE8B99A5-BC53-4296-402D-B3E801C1735E}"/>
          </ac:graphicFrameMkLst>
        </pc:graphicFrameChg>
      </pc:sldChg>
      <pc:sldChg chg="modSp mod modNotesTx">
        <pc:chgData name="Megan Botes" userId="70568131-745a-489b-b4fe-9e78c579dd6d" providerId="ADAL" clId="{8810950C-5647-464A-9224-070CC2393351}" dt="2025-06-23T08:04:02.877" v="21" actId="1076"/>
        <pc:sldMkLst>
          <pc:docMk/>
          <pc:sldMk cId="1933659333" sldId="258"/>
        </pc:sldMkLst>
        <pc:spChg chg="mod">
          <ac:chgData name="Megan Botes" userId="70568131-745a-489b-b4fe-9e78c579dd6d" providerId="ADAL" clId="{8810950C-5647-464A-9224-070CC2393351}" dt="2025-06-23T08:04:02.877" v="21" actId="1076"/>
          <ac:spMkLst>
            <pc:docMk/>
            <pc:sldMk cId="1933659333" sldId="258"/>
            <ac:spMk id="2" creationId="{A496E240-13EA-E8F3-2378-0AF2D72862D6}"/>
          </ac:spMkLst>
        </pc:spChg>
      </pc:sldChg>
      <pc:sldChg chg="modSp">
        <pc:chgData name="Megan Botes" userId="70568131-745a-489b-b4fe-9e78c579dd6d" providerId="ADAL" clId="{8810950C-5647-464A-9224-070CC2393351}" dt="2025-06-23T08:04:14.999" v="22" actId="114"/>
        <pc:sldMkLst>
          <pc:docMk/>
          <pc:sldMk cId="41729443" sldId="260"/>
        </pc:sldMkLst>
        <pc:spChg chg="mod">
          <ac:chgData name="Megan Botes" userId="70568131-745a-489b-b4fe-9e78c579dd6d" providerId="ADAL" clId="{8810950C-5647-464A-9224-070CC2393351}" dt="2025-06-23T08:04:14.999" v="22" actId="114"/>
          <ac:spMkLst>
            <pc:docMk/>
            <pc:sldMk cId="41729443" sldId="260"/>
            <ac:spMk id="2" creationId="{DED7924E-8535-4E4F-25B4-707DD5B6C6AF}"/>
          </ac:spMkLst>
        </pc:spChg>
      </pc:sldChg>
      <pc:sldChg chg="modSp modNotesTx">
        <pc:chgData name="Megan Botes" userId="70568131-745a-489b-b4fe-9e78c579dd6d" providerId="ADAL" clId="{8810950C-5647-464A-9224-070CC2393351}" dt="2025-06-23T08:05:24.921" v="37" actId="15"/>
        <pc:sldMkLst>
          <pc:docMk/>
          <pc:sldMk cId="416350519" sldId="261"/>
        </pc:sldMkLst>
        <pc:graphicFrameChg chg="mod">
          <ac:chgData name="Megan Botes" userId="70568131-745a-489b-b4fe-9e78c579dd6d" providerId="ADAL" clId="{8810950C-5647-464A-9224-070CC2393351}" dt="2025-06-23T08:05:04.619" v="34" actId="20577"/>
          <ac:graphicFrameMkLst>
            <pc:docMk/>
            <pc:sldMk cId="416350519" sldId="261"/>
            <ac:graphicFrameMk id="5" creationId="{1984AE0B-C7D3-C2C5-411C-2A49DF10ECAF}"/>
          </ac:graphicFrameMkLst>
        </pc:graphicFrameChg>
      </pc:sldChg>
      <pc:sldChg chg="modSp mod modNotesTx">
        <pc:chgData name="Megan Botes" userId="70568131-745a-489b-b4fe-9e78c579dd6d" providerId="ADAL" clId="{8810950C-5647-464A-9224-070CC2393351}" dt="2025-06-23T08:05:52.945" v="39"/>
        <pc:sldMkLst>
          <pc:docMk/>
          <pc:sldMk cId="2811273786" sldId="262"/>
        </pc:sldMkLst>
        <pc:spChg chg="mod">
          <ac:chgData name="Megan Botes" userId="70568131-745a-489b-b4fe-9e78c579dd6d" providerId="ADAL" clId="{8810950C-5647-464A-9224-070CC2393351}" dt="2025-06-23T08:05:42.862" v="38" actId="114"/>
          <ac:spMkLst>
            <pc:docMk/>
            <pc:sldMk cId="2811273786" sldId="262"/>
            <ac:spMk id="2" creationId="{AAEE3377-757D-405F-2AAA-89781729B1D1}"/>
          </ac:spMkLst>
        </pc:spChg>
      </pc:sldChg>
      <pc:sldChg chg="modNotesTx">
        <pc:chgData name="Megan Botes" userId="70568131-745a-489b-b4fe-9e78c579dd6d" providerId="ADAL" clId="{8810950C-5647-464A-9224-070CC2393351}" dt="2025-06-23T08:06:26.992" v="42" actId="15"/>
        <pc:sldMkLst>
          <pc:docMk/>
          <pc:sldMk cId="869229515" sldId="263"/>
        </pc:sldMkLst>
      </pc:sldChg>
      <pc:sldChg chg="modSp mod">
        <pc:chgData name="Megan Botes" userId="70568131-745a-489b-b4fe-9e78c579dd6d" providerId="ADAL" clId="{8810950C-5647-464A-9224-070CC2393351}" dt="2025-06-23T08:06:59.629" v="65" actId="20577"/>
        <pc:sldMkLst>
          <pc:docMk/>
          <pc:sldMk cId="3784748474" sldId="264"/>
        </pc:sldMkLst>
        <pc:spChg chg="mod">
          <ac:chgData name="Megan Botes" userId="70568131-745a-489b-b4fe-9e78c579dd6d" providerId="ADAL" clId="{8810950C-5647-464A-9224-070CC2393351}" dt="2025-06-23T08:06:38.399" v="47" actId="1076"/>
          <ac:spMkLst>
            <pc:docMk/>
            <pc:sldMk cId="3784748474" sldId="264"/>
            <ac:spMk id="2" creationId="{60C2E32B-4685-7150-27BA-8C7178806CB3}"/>
          </ac:spMkLst>
        </pc:spChg>
        <pc:graphicFrameChg chg="mod">
          <ac:chgData name="Megan Botes" userId="70568131-745a-489b-b4fe-9e78c579dd6d" providerId="ADAL" clId="{8810950C-5647-464A-9224-070CC2393351}" dt="2025-06-23T08:06:59.629" v="65" actId="20577"/>
          <ac:graphicFrameMkLst>
            <pc:docMk/>
            <pc:sldMk cId="3784748474" sldId="264"/>
            <ac:graphicFrameMk id="5" creationId="{51036301-2D95-FA19-A47A-69B4A3476A4C}"/>
          </ac:graphicFrameMkLst>
        </pc:graphicFrameChg>
      </pc:sldChg>
      <pc:sldChg chg="modNotesTx">
        <pc:chgData name="Megan Botes" userId="70568131-745a-489b-b4fe-9e78c579dd6d" providerId="ADAL" clId="{8810950C-5647-464A-9224-070CC2393351}" dt="2025-06-23T08:07:28.977" v="66"/>
        <pc:sldMkLst>
          <pc:docMk/>
          <pc:sldMk cId="3494268978" sldId="266"/>
        </pc:sldMkLst>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9D867251-F58F-4A94-911C-33FEAFDB54E9}"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EE394278-99AE-4CDA-ABB0-FBE2B0559F3A}">
      <dgm:prSet/>
      <dgm:spPr/>
      <dgm:t>
        <a:bodyPr/>
        <a:lstStyle/>
        <a:p>
          <a:r>
            <a:rPr lang="nl-NL" dirty="0"/>
            <a:t>te verduidelik hoe dieet en 'n gesonde leefstyl die behandeling van MIV en COVID-19 ondersteun.</a:t>
          </a:r>
          <a:endParaRPr lang="en-US" dirty="0"/>
        </a:p>
      </dgm:t>
    </dgm:pt>
    <dgm:pt modelId="{D3670332-12A2-425D-9A39-77168C61F4E5}" type="parTrans" cxnId="{CE85CB39-1FC4-470B-AB58-77A8F1992A27}">
      <dgm:prSet/>
      <dgm:spPr/>
      <dgm:t>
        <a:bodyPr/>
        <a:lstStyle/>
        <a:p>
          <a:endParaRPr lang="en-US"/>
        </a:p>
      </dgm:t>
    </dgm:pt>
    <dgm:pt modelId="{F9917B87-C88F-41AA-B894-B5F7CED2EDB1}" type="sibTrans" cxnId="{CE85CB39-1FC4-470B-AB58-77A8F1992A27}">
      <dgm:prSet phldrT="1" phldr="0"/>
      <dgm:spPr/>
      <dgm:t>
        <a:bodyPr/>
        <a:lstStyle/>
        <a:p>
          <a:r>
            <a:rPr lang="en-US"/>
            <a:t>1</a:t>
          </a:r>
        </a:p>
      </dgm:t>
    </dgm:pt>
    <dgm:pt modelId="{D20B5FFD-154E-406F-AEFC-236B20EFB42E}">
      <dgm:prSet/>
      <dgm:spPr/>
      <dgm:t>
        <a:bodyPr/>
        <a:lstStyle/>
        <a:p>
          <a:r>
            <a:rPr lang="en-GB" dirty="0"/>
            <a:t>die </a:t>
          </a:r>
          <a:r>
            <a:rPr lang="en-GB" dirty="0" err="1"/>
            <a:t>verband</a:t>
          </a:r>
          <a:r>
            <a:rPr lang="en-GB" dirty="0"/>
            <a:t> </a:t>
          </a:r>
          <a:r>
            <a:rPr lang="en-GB" dirty="0" err="1"/>
            <a:t>tussen</a:t>
          </a:r>
          <a:r>
            <a:rPr lang="en-GB" dirty="0"/>
            <a:t> </a:t>
          </a:r>
          <a:r>
            <a:rPr lang="en-GB" dirty="0" err="1"/>
            <a:t>geestesgesondheid</a:t>
          </a:r>
          <a:r>
            <a:rPr lang="en-GB" dirty="0"/>
            <a:t> </a:t>
          </a:r>
          <a:r>
            <a:rPr lang="en-GB" dirty="0" err="1"/>
            <a:t>en</a:t>
          </a:r>
          <a:r>
            <a:rPr lang="en-GB" dirty="0"/>
            <a:t> </a:t>
          </a:r>
          <a:r>
            <a:rPr lang="en-GB" dirty="0" err="1"/>
            <a:t>fisiese</a:t>
          </a:r>
          <a:r>
            <a:rPr lang="en-GB" dirty="0"/>
            <a:t> </a:t>
          </a:r>
          <a:r>
            <a:rPr lang="en-GB" dirty="0" err="1"/>
            <a:t>gesondheid</a:t>
          </a:r>
          <a:r>
            <a:rPr lang="en-GB" dirty="0"/>
            <a:t> </a:t>
          </a:r>
          <a:r>
            <a:rPr lang="en-GB" dirty="0" err="1"/>
            <a:t>te</a:t>
          </a:r>
          <a:r>
            <a:rPr lang="en-GB" dirty="0"/>
            <a:t> </a:t>
          </a:r>
          <a:r>
            <a:rPr lang="en-GB" dirty="0" err="1"/>
            <a:t>beskryf</a:t>
          </a:r>
          <a:r>
            <a:rPr lang="en-GB" dirty="0"/>
            <a:t>.</a:t>
          </a:r>
          <a:endParaRPr lang="en-US" dirty="0"/>
        </a:p>
      </dgm:t>
    </dgm:pt>
    <dgm:pt modelId="{6DAC91F4-6A03-462B-AE28-F6FE5814AE46}" type="parTrans" cxnId="{B5227A28-4E6E-4EEF-B3A8-11622E9313CF}">
      <dgm:prSet/>
      <dgm:spPr/>
      <dgm:t>
        <a:bodyPr/>
        <a:lstStyle/>
        <a:p>
          <a:endParaRPr lang="en-US"/>
        </a:p>
      </dgm:t>
    </dgm:pt>
    <dgm:pt modelId="{A372419C-CC40-4016-A206-BBF8F89E5C6E}" type="sibTrans" cxnId="{B5227A28-4E6E-4EEF-B3A8-11622E9313CF}">
      <dgm:prSet phldrT="2" phldr="0"/>
      <dgm:spPr/>
      <dgm:t>
        <a:bodyPr/>
        <a:lstStyle/>
        <a:p>
          <a:r>
            <a:rPr lang="en-US"/>
            <a:t>2</a:t>
          </a:r>
        </a:p>
      </dgm:t>
    </dgm:pt>
    <dgm:pt modelId="{89ABC41C-EEED-4E23-A47D-7A96521C516C}">
      <dgm:prSet/>
      <dgm:spPr/>
      <dgm:t>
        <a:bodyPr/>
        <a:lstStyle/>
        <a:p>
          <a:r>
            <a:rPr lang="af-ZA" dirty="0"/>
            <a:t>die voordele te identifiseer om 'n positiewe gesindheid te handhaaf wanneer jy met siekte leef of daarvan herstel.</a:t>
          </a:r>
          <a:endParaRPr lang="en-US" dirty="0"/>
        </a:p>
      </dgm:t>
    </dgm:pt>
    <dgm:pt modelId="{31D68907-7E53-4631-B2D7-9221C01DCF96}" type="parTrans" cxnId="{369B2DED-7CC6-4B93-86C3-22A09ECE0E72}">
      <dgm:prSet/>
      <dgm:spPr/>
      <dgm:t>
        <a:bodyPr/>
        <a:lstStyle/>
        <a:p>
          <a:endParaRPr lang="en-US"/>
        </a:p>
      </dgm:t>
    </dgm:pt>
    <dgm:pt modelId="{739BE077-20BA-4091-9114-2C0DE089801E}" type="sibTrans" cxnId="{369B2DED-7CC6-4B93-86C3-22A09ECE0E72}">
      <dgm:prSet phldrT="3" phldr="0"/>
      <dgm:spPr/>
      <dgm:t>
        <a:bodyPr/>
        <a:lstStyle/>
        <a:p>
          <a:r>
            <a:rPr lang="en-US"/>
            <a:t>3</a:t>
          </a:r>
        </a:p>
      </dgm:t>
    </dgm:pt>
    <dgm:pt modelId="{A11B2FFA-0A6B-47E9-9F55-D30020664C1A}">
      <dgm:prSet/>
      <dgm:spPr/>
      <dgm:t>
        <a:bodyPr/>
        <a:lstStyle/>
        <a:p>
          <a:r>
            <a:rPr lang="nl-NL" dirty="0"/>
            <a:t>gesonde leefstylgewoontes en hanteringstrategieë voor te stel vir die bestuur van MIV en COVID-19.</a:t>
          </a:r>
          <a:endParaRPr lang="en-US" dirty="0"/>
        </a:p>
      </dgm:t>
    </dgm:pt>
    <dgm:pt modelId="{067F37D4-7DB3-40EE-90BC-F95F1A7382E5}" type="parTrans" cxnId="{B5E5BD04-65A0-4D99-802B-53E87DB49E57}">
      <dgm:prSet/>
      <dgm:spPr/>
      <dgm:t>
        <a:bodyPr/>
        <a:lstStyle/>
        <a:p>
          <a:endParaRPr lang="en-US"/>
        </a:p>
      </dgm:t>
    </dgm:pt>
    <dgm:pt modelId="{A3317AA2-AAC6-4E01-BED2-F9136B041D00}" type="sibTrans" cxnId="{B5E5BD04-65A0-4D99-802B-53E87DB49E57}">
      <dgm:prSet phldrT="4" phldr="0"/>
      <dgm:spPr/>
      <dgm:t>
        <a:bodyPr/>
        <a:lstStyle/>
        <a:p>
          <a:r>
            <a:rPr lang="en-US"/>
            <a:t>4</a:t>
          </a:r>
        </a:p>
      </dgm:t>
    </dgm:pt>
    <dgm:pt modelId="{4092C558-1ACF-471A-B58B-7ACDED46B710}" type="pres">
      <dgm:prSet presAssocID="{9D867251-F58F-4A94-911C-33FEAFDB54E9}" presName="Name0" presStyleCnt="0">
        <dgm:presLayoutVars>
          <dgm:animLvl val="lvl"/>
          <dgm:resizeHandles val="exact"/>
        </dgm:presLayoutVars>
      </dgm:prSet>
      <dgm:spPr/>
    </dgm:pt>
    <dgm:pt modelId="{BEA21554-3602-4B55-9193-A82396A6ABC5}" type="pres">
      <dgm:prSet presAssocID="{EE394278-99AE-4CDA-ABB0-FBE2B0559F3A}" presName="compositeNode" presStyleCnt="0">
        <dgm:presLayoutVars>
          <dgm:bulletEnabled val="1"/>
        </dgm:presLayoutVars>
      </dgm:prSet>
      <dgm:spPr/>
    </dgm:pt>
    <dgm:pt modelId="{E8673B1E-66BE-4D86-84A7-3BE63140BF62}" type="pres">
      <dgm:prSet presAssocID="{EE394278-99AE-4CDA-ABB0-FBE2B0559F3A}" presName="bgRect" presStyleLbl="bgAccFollowNode1" presStyleIdx="0" presStyleCnt="4"/>
      <dgm:spPr/>
    </dgm:pt>
    <dgm:pt modelId="{61084A76-46DB-4752-B604-876DB208E790}" type="pres">
      <dgm:prSet presAssocID="{F9917B87-C88F-41AA-B894-B5F7CED2EDB1}" presName="sibTransNodeCircle" presStyleLbl="alignNode1" presStyleIdx="0" presStyleCnt="8">
        <dgm:presLayoutVars>
          <dgm:chMax val="0"/>
          <dgm:bulletEnabled/>
        </dgm:presLayoutVars>
      </dgm:prSet>
      <dgm:spPr/>
    </dgm:pt>
    <dgm:pt modelId="{71EF8A64-B7EE-45E2-8962-8261E582C089}" type="pres">
      <dgm:prSet presAssocID="{EE394278-99AE-4CDA-ABB0-FBE2B0559F3A}" presName="bottomLine" presStyleLbl="alignNode1" presStyleIdx="1" presStyleCnt="8">
        <dgm:presLayoutVars/>
      </dgm:prSet>
      <dgm:spPr/>
    </dgm:pt>
    <dgm:pt modelId="{C0AAB8AC-9750-439F-AEDA-09DC01B6DE57}" type="pres">
      <dgm:prSet presAssocID="{EE394278-99AE-4CDA-ABB0-FBE2B0559F3A}" presName="nodeText" presStyleLbl="bgAccFollowNode1" presStyleIdx="0" presStyleCnt="4">
        <dgm:presLayoutVars>
          <dgm:bulletEnabled val="1"/>
        </dgm:presLayoutVars>
      </dgm:prSet>
      <dgm:spPr/>
    </dgm:pt>
    <dgm:pt modelId="{9D2D068C-1129-4F0D-8D4B-B15C6E264FCF}" type="pres">
      <dgm:prSet presAssocID="{F9917B87-C88F-41AA-B894-B5F7CED2EDB1}" presName="sibTrans" presStyleCnt="0"/>
      <dgm:spPr/>
    </dgm:pt>
    <dgm:pt modelId="{6F8E5F05-24D6-424A-82D4-892A09F96F93}" type="pres">
      <dgm:prSet presAssocID="{D20B5FFD-154E-406F-AEFC-236B20EFB42E}" presName="compositeNode" presStyleCnt="0">
        <dgm:presLayoutVars>
          <dgm:bulletEnabled val="1"/>
        </dgm:presLayoutVars>
      </dgm:prSet>
      <dgm:spPr/>
    </dgm:pt>
    <dgm:pt modelId="{B398DC5B-7774-4B78-ADE3-269FA09FD884}" type="pres">
      <dgm:prSet presAssocID="{D20B5FFD-154E-406F-AEFC-236B20EFB42E}" presName="bgRect" presStyleLbl="bgAccFollowNode1" presStyleIdx="1" presStyleCnt="4"/>
      <dgm:spPr/>
    </dgm:pt>
    <dgm:pt modelId="{16C85CF9-0D07-4E2F-9B5F-2DECF1F58ADF}" type="pres">
      <dgm:prSet presAssocID="{A372419C-CC40-4016-A206-BBF8F89E5C6E}" presName="sibTransNodeCircle" presStyleLbl="alignNode1" presStyleIdx="2" presStyleCnt="8">
        <dgm:presLayoutVars>
          <dgm:chMax val="0"/>
          <dgm:bulletEnabled/>
        </dgm:presLayoutVars>
      </dgm:prSet>
      <dgm:spPr/>
    </dgm:pt>
    <dgm:pt modelId="{4152E0E9-B95A-4D4D-BD82-6B32CF94017D}" type="pres">
      <dgm:prSet presAssocID="{D20B5FFD-154E-406F-AEFC-236B20EFB42E}" presName="bottomLine" presStyleLbl="alignNode1" presStyleIdx="3" presStyleCnt="8">
        <dgm:presLayoutVars/>
      </dgm:prSet>
      <dgm:spPr/>
    </dgm:pt>
    <dgm:pt modelId="{4C7431CE-170B-4108-9D8B-7C586B687670}" type="pres">
      <dgm:prSet presAssocID="{D20B5FFD-154E-406F-AEFC-236B20EFB42E}" presName="nodeText" presStyleLbl="bgAccFollowNode1" presStyleIdx="1" presStyleCnt="4">
        <dgm:presLayoutVars>
          <dgm:bulletEnabled val="1"/>
        </dgm:presLayoutVars>
      </dgm:prSet>
      <dgm:spPr/>
    </dgm:pt>
    <dgm:pt modelId="{30CE3C8B-ED99-4E0F-AA9E-75A0F1B30338}" type="pres">
      <dgm:prSet presAssocID="{A372419C-CC40-4016-A206-BBF8F89E5C6E}" presName="sibTrans" presStyleCnt="0"/>
      <dgm:spPr/>
    </dgm:pt>
    <dgm:pt modelId="{2FC0C5BC-9B5B-4315-96C0-998C43054337}" type="pres">
      <dgm:prSet presAssocID="{89ABC41C-EEED-4E23-A47D-7A96521C516C}" presName="compositeNode" presStyleCnt="0">
        <dgm:presLayoutVars>
          <dgm:bulletEnabled val="1"/>
        </dgm:presLayoutVars>
      </dgm:prSet>
      <dgm:spPr/>
    </dgm:pt>
    <dgm:pt modelId="{741C62CB-F74A-42BF-84C3-B92B62AE8F2E}" type="pres">
      <dgm:prSet presAssocID="{89ABC41C-EEED-4E23-A47D-7A96521C516C}" presName="bgRect" presStyleLbl="bgAccFollowNode1" presStyleIdx="2" presStyleCnt="4"/>
      <dgm:spPr/>
    </dgm:pt>
    <dgm:pt modelId="{61A540DF-9F05-4F35-B397-434FFE14CB7D}" type="pres">
      <dgm:prSet presAssocID="{739BE077-20BA-4091-9114-2C0DE089801E}" presName="sibTransNodeCircle" presStyleLbl="alignNode1" presStyleIdx="4" presStyleCnt="8">
        <dgm:presLayoutVars>
          <dgm:chMax val="0"/>
          <dgm:bulletEnabled/>
        </dgm:presLayoutVars>
      </dgm:prSet>
      <dgm:spPr/>
    </dgm:pt>
    <dgm:pt modelId="{BE2036D6-0D6A-4CCF-9C1E-0C9081679A9B}" type="pres">
      <dgm:prSet presAssocID="{89ABC41C-EEED-4E23-A47D-7A96521C516C}" presName="bottomLine" presStyleLbl="alignNode1" presStyleIdx="5" presStyleCnt="8">
        <dgm:presLayoutVars/>
      </dgm:prSet>
      <dgm:spPr/>
    </dgm:pt>
    <dgm:pt modelId="{AD251D54-AF89-4DFE-A587-ECB032F5D605}" type="pres">
      <dgm:prSet presAssocID="{89ABC41C-EEED-4E23-A47D-7A96521C516C}" presName="nodeText" presStyleLbl="bgAccFollowNode1" presStyleIdx="2" presStyleCnt="4">
        <dgm:presLayoutVars>
          <dgm:bulletEnabled val="1"/>
        </dgm:presLayoutVars>
      </dgm:prSet>
      <dgm:spPr/>
    </dgm:pt>
    <dgm:pt modelId="{31DFA7D1-E1B6-4082-964F-BE77AE887B7C}" type="pres">
      <dgm:prSet presAssocID="{739BE077-20BA-4091-9114-2C0DE089801E}" presName="sibTrans" presStyleCnt="0"/>
      <dgm:spPr/>
    </dgm:pt>
    <dgm:pt modelId="{ECC627B9-DA19-4F4E-82C9-3FCEB2AB8D46}" type="pres">
      <dgm:prSet presAssocID="{A11B2FFA-0A6B-47E9-9F55-D30020664C1A}" presName="compositeNode" presStyleCnt="0">
        <dgm:presLayoutVars>
          <dgm:bulletEnabled val="1"/>
        </dgm:presLayoutVars>
      </dgm:prSet>
      <dgm:spPr/>
    </dgm:pt>
    <dgm:pt modelId="{5A195AEF-4FA4-45A7-B11C-64D89A976CAA}" type="pres">
      <dgm:prSet presAssocID="{A11B2FFA-0A6B-47E9-9F55-D30020664C1A}" presName="bgRect" presStyleLbl="bgAccFollowNode1" presStyleIdx="3" presStyleCnt="4"/>
      <dgm:spPr/>
    </dgm:pt>
    <dgm:pt modelId="{2EA340F0-F14A-46F0-A601-05B3EACB217D}" type="pres">
      <dgm:prSet presAssocID="{A3317AA2-AAC6-4E01-BED2-F9136B041D00}" presName="sibTransNodeCircle" presStyleLbl="alignNode1" presStyleIdx="6" presStyleCnt="8">
        <dgm:presLayoutVars>
          <dgm:chMax val="0"/>
          <dgm:bulletEnabled/>
        </dgm:presLayoutVars>
      </dgm:prSet>
      <dgm:spPr/>
    </dgm:pt>
    <dgm:pt modelId="{35962CB6-9B69-47A8-92A7-5272417AFCFF}" type="pres">
      <dgm:prSet presAssocID="{A11B2FFA-0A6B-47E9-9F55-D30020664C1A}" presName="bottomLine" presStyleLbl="alignNode1" presStyleIdx="7" presStyleCnt="8">
        <dgm:presLayoutVars/>
      </dgm:prSet>
      <dgm:spPr/>
    </dgm:pt>
    <dgm:pt modelId="{0917F5C3-D584-4D20-87DD-F3E5A7B8C155}" type="pres">
      <dgm:prSet presAssocID="{A11B2FFA-0A6B-47E9-9F55-D30020664C1A}" presName="nodeText" presStyleLbl="bgAccFollowNode1" presStyleIdx="3" presStyleCnt="4">
        <dgm:presLayoutVars>
          <dgm:bulletEnabled val="1"/>
        </dgm:presLayoutVars>
      </dgm:prSet>
      <dgm:spPr/>
    </dgm:pt>
  </dgm:ptLst>
  <dgm:cxnLst>
    <dgm:cxn modelId="{B5E5BD04-65A0-4D99-802B-53E87DB49E57}" srcId="{9D867251-F58F-4A94-911C-33FEAFDB54E9}" destId="{A11B2FFA-0A6B-47E9-9F55-D30020664C1A}" srcOrd="3" destOrd="0" parTransId="{067F37D4-7DB3-40EE-90BC-F95F1A7382E5}" sibTransId="{A3317AA2-AAC6-4E01-BED2-F9136B041D00}"/>
    <dgm:cxn modelId="{98C44822-E6C0-4BD4-B1A1-91B967E3AD59}" type="presOf" srcId="{A11B2FFA-0A6B-47E9-9F55-D30020664C1A}" destId="{0917F5C3-D584-4D20-87DD-F3E5A7B8C155}" srcOrd="1" destOrd="0" presId="urn:microsoft.com/office/officeart/2016/7/layout/BasicLinearProcessNumbered"/>
    <dgm:cxn modelId="{B5227A28-4E6E-4EEF-B3A8-11622E9313CF}" srcId="{9D867251-F58F-4A94-911C-33FEAFDB54E9}" destId="{D20B5FFD-154E-406F-AEFC-236B20EFB42E}" srcOrd="1" destOrd="0" parTransId="{6DAC91F4-6A03-462B-AE28-F6FE5814AE46}" sibTransId="{A372419C-CC40-4016-A206-BBF8F89E5C6E}"/>
    <dgm:cxn modelId="{CE85CB39-1FC4-470B-AB58-77A8F1992A27}" srcId="{9D867251-F58F-4A94-911C-33FEAFDB54E9}" destId="{EE394278-99AE-4CDA-ABB0-FBE2B0559F3A}" srcOrd="0" destOrd="0" parTransId="{D3670332-12A2-425D-9A39-77168C61F4E5}" sibTransId="{F9917B87-C88F-41AA-B894-B5F7CED2EDB1}"/>
    <dgm:cxn modelId="{CD253447-9E16-4473-9B2F-79A757A051C7}" type="presOf" srcId="{EE394278-99AE-4CDA-ABB0-FBE2B0559F3A}" destId="{C0AAB8AC-9750-439F-AEDA-09DC01B6DE57}" srcOrd="1" destOrd="0" presId="urn:microsoft.com/office/officeart/2016/7/layout/BasicLinearProcessNumbered"/>
    <dgm:cxn modelId="{8080A151-5174-49FD-9313-A5ADFDA4FBA8}" type="presOf" srcId="{9D867251-F58F-4A94-911C-33FEAFDB54E9}" destId="{4092C558-1ACF-471A-B58B-7ACDED46B710}" srcOrd="0" destOrd="0" presId="urn:microsoft.com/office/officeart/2016/7/layout/BasicLinearProcessNumbered"/>
    <dgm:cxn modelId="{BAFF1F57-3863-47AD-A52F-385023BB30BA}" type="presOf" srcId="{89ABC41C-EEED-4E23-A47D-7A96521C516C}" destId="{AD251D54-AF89-4DFE-A587-ECB032F5D605}" srcOrd="1" destOrd="0" presId="urn:microsoft.com/office/officeart/2016/7/layout/BasicLinearProcessNumbered"/>
    <dgm:cxn modelId="{7EE7AE78-0358-4A7A-BD07-D18A6D024105}" type="presOf" srcId="{A11B2FFA-0A6B-47E9-9F55-D30020664C1A}" destId="{5A195AEF-4FA4-45A7-B11C-64D89A976CAA}" srcOrd="0" destOrd="0" presId="urn:microsoft.com/office/officeart/2016/7/layout/BasicLinearProcessNumbered"/>
    <dgm:cxn modelId="{76B4457B-5950-415B-9390-5E79F6FE8BF1}" type="presOf" srcId="{D20B5FFD-154E-406F-AEFC-236B20EFB42E}" destId="{B398DC5B-7774-4B78-ADE3-269FA09FD884}" srcOrd="0" destOrd="0" presId="urn:microsoft.com/office/officeart/2016/7/layout/BasicLinearProcessNumbered"/>
    <dgm:cxn modelId="{C7F9B392-FAB0-4E6C-BE79-F0482BD4885F}" type="presOf" srcId="{A3317AA2-AAC6-4E01-BED2-F9136B041D00}" destId="{2EA340F0-F14A-46F0-A601-05B3EACB217D}" srcOrd="0" destOrd="0" presId="urn:microsoft.com/office/officeart/2016/7/layout/BasicLinearProcessNumbered"/>
    <dgm:cxn modelId="{B02FF795-A27D-4794-A67E-CE5E34340E01}" type="presOf" srcId="{D20B5FFD-154E-406F-AEFC-236B20EFB42E}" destId="{4C7431CE-170B-4108-9D8B-7C586B687670}" srcOrd="1" destOrd="0" presId="urn:microsoft.com/office/officeart/2016/7/layout/BasicLinearProcessNumbered"/>
    <dgm:cxn modelId="{708F45CA-51EB-4F9E-ACCC-DD00B606DD88}" type="presOf" srcId="{89ABC41C-EEED-4E23-A47D-7A96521C516C}" destId="{741C62CB-F74A-42BF-84C3-B92B62AE8F2E}" srcOrd="0" destOrd="0" presId="urn:microsoft.com/office/officeart/2016/7/layout/BasicLinearProcessNumbered"/>
    <dgm:cxn modelId="{BD37B5D0-FA18-4E32-B07B-071A4D18C674}" type="presOf" srcId="{EE394278-99AE-4CDA-ABB0-FBE2B0559F3A}" destId="{E8673B1E-66BE-4D86-84A7-3BE63140BF62}" srcOrd="0" destOrd="0" presId="urn:microsoft.com/office/officeart/2016/7/layout/BasicLinearProcessNumbered"/>
    <dgm:cxn modelId="{5DB550D4-D1C3-4C2B-8445-9A50F7C48286}" type="presOf" srcId="{739BE077-20BA-4091-9114-2C0DE089801E}" destId="{61A540DF-9F05-4F35-B397-434FFE14CB7D}" srcOrd="0" destOrd="0" presId="urn:microsoft.com/office/officeart/2016/7/layout/BasicLinearProcessNumbered"/>
    <dgm:cxn modelId="{8B9FACE3-48FB-410B-A26C-2E5CF8A7EF7F}" type="presOf" srcId="{A372419C-CC40-4016-A206-BBF8F89E5C6E}" destId="{16C85CF9-0D07-4E2F-9B5F-2DECF1F58ADF}" srcOrd="0" destOrd="0" presId="urn:microsoft.com/office/officeart/2016/7/layout/BasicLinearProcessNumbered"/>
    <dgm:cxn modelId="{369B2DED-7CC6-4B93-86C3-22A09ECE0E72}" srcId="{9D867251-F58F-4A94-911C-33FEAFDB54E9}" destId="{89ABC41C-EEED-4E23-A47D-7A96521C516C}" srcOrd="2" destOrd="0" parTransId="{31D68907-7E53-4631-B2D7-9221C01DCF96}" sibTransId="{739BE077-20BA-4091-9114-2C0DE089801E}"/>
    <dgm:cxn modelId="{EF0EBCF2-6302-457C-8991-1AA8D960A00A}" type="presOf" srcId="{F9917B87-C88F-41AA-B894-B5F7CED2EDB1}" destId="{61084A76-46DB-4752-B604-876DB208E790}" srcOrd="0" destOrd="0" presId="urn:microsoft.com/office/officeart/2016/7/layout/BasicLinearProcessNumbered"/>
    <dgm:cxn modelId="{E76B6F60-467D-4045-B0E2-0F90E0D987F2}" type="presParOf" srcId="{4092C558-1ACF-471A-B58B-7ACDED46B710}" destId="{BEA21554-3602-4B55-9193-A82396A6ABC5}" srcOrd="0" destOrd="0" presId="urn:microsoft.com/office/officeart/2016/7/layout/BasicLinearProcessNumbered"/>
    <dgm:cxn modelId="{B299999E-5F75-4A36-97EB-ED2162A39826}" type="presParOf" srcId="{BEA21554-3602-4B55-9193-A82396A6ABC5}" destId="{E8673B1E-66BE-4D86-84A7-3BE63140BF62}" srcOrd="0" destOrd="0" presId="urn:microsoft.com/office/officeart/2016/7/layout/BasicLinearProcessNumbered"/>
    <dgm:cxn modelId="{DE82A525-EEBE-4E23-AB5A-A73B3F77A6DC}" type="presParOf" srcId="{BEA21554-3602-4B55-9193-A82396A6ABC5}" destId="{61084A76-46DB-4752-B604-876DB208E790}" srcOrd="1" destOrd="0" presId="urn:microsoft.com/office/officeart/2016/7/layout/BasicLinearProcessNumbered"/>
    <dgm:cxn modelId="{769EF2ED-E6F4-493C-8969-BA9D4BCED747}" type="presParOf" srcId="{BEA21554-3602-4B55-9193-A82396A6ABC5}" destId="{71EF8A64-B7EE-45E2-8962-8261E582C089}" srcOrd="2" destOrd="0" presId="urn:microsoft.com/office/officeart/2016/7/layout/BasicLinearProcessNumbered"/>
    <dgm:cxn modelId="{E58F152F-B7E6-4BEC-A629-C80B16BD27F4}" type="presParOf" srcId="{BEA21554-3602-4B55-9193-A82396A6ABC5}" destId="{C0AAB8AC-9750-439F-AEDA-09DC01B6DE57}" srcOrd="3" destOrd="0" presId="urn:microsoft.com/office/officeart/2016/7/layout/BasicLinearProcessNumbered"/>
    <dgm:cxn modelId="{BFBEAB7A-F389-4844-A36E-E96F13ECE7E1}" type="presParOf" srcId="{4092C558-1ACF-471A-B58B-7ACDED46B710}" destId="{9D2D068C-1129-4F0D-8D4B-B15C6E264FCF}" srcOrd="1" destOrd="0" presId="urn:microsoft.com/office/officeart/2016/7/layout/BasicLinearProcessNumbered"/>
    <dgm:cxn modelId="{151027CC-019D-42B3-8D60-D7B01DA9D5C5}" type="presParOf" srcId="{4092C558-1ACF-471A-B58B-7ACDED46B710}" destId="{6F8E5F05-24D6-424A-82D4-892A09F96F93}" srcOrd="2" destOrd="0" presId="urn:microsoft.com/office/officeart/2016/7/layout/BasicLinearProcessNumbered"/>
    <dgm:cxn modelId="{0B14B90B-C9FE-4F1F-A3AA-BF879A5383D1}" type="presParOf" srcId="{6F8E5F05-24D6-424A-82D4-892A09F96F93}" destId="{B398DC5B-7774-4B78-ADE3-269FA09FD884}" srcOrd="0" destOrd="0" presId="urn:microsoft.com/office/officeart/2016/7/layout/BasicLinearProcessNumbered"/>
    <dgm:cxn modelId="{6B618C8B-BB2A-424B-A7C4-277887451AD9}" type="presParOf" srcId="{6F8E5F05-24D6-424A-82D4-892A09F96F93}" destId="{16C85CF9-0D07-4E2F-9B5F-2DECF1F58ADF}" srcOrd="1" destOrd="0" presId="urn:microsoft.com/office/officeart/2016/7/layout/BasicLinearProcessNumbered"/>
    <dgm:cxn modelId="{391C1DED-5CA3-4FEE-A233-7CF88046822E}" type="presParOf" srcId="{6F8E5F05-24D6-424A-82D4-892A09F96F93}" destId="{4152E0E9-B95A-4D4D-BD82-6B32CF94017D}" srcOrd="2" destOrd="0" presId="urn:microsoft.com/office/officeart/2016/7/layout/BasicLinearProcessNumbered"/>
    <dgm:cxn modelId="{EFE5FD9D-1231-4697-A5C6-222F1B4A8DCF}" type="presParOf" srcId="{6F8E5F05-24D6-424A-82D4-892A09F96F93}" destId="{4C7431CE-170B-4108-9D8B-7C586B687670}" srcOrd="3" destOrd="0" presId="urn:microsoft.com/office/officeart/2016/7/layout/BasicLinearProcessNumbered"/>
    <dgm:cxn modelId="{2FA6CD08-99E4-4EB7-B810-FF850EBAA6F1}" type="presParOf" srcId="{4092C558-1ACF-471A-B58B-7ACDED46B710}" destId="{30CE3C8B-ED99-4E0F-AA9E-75A0F1B30338}" srcOrd="3" destOrd="0" presId="urn:microsoft.com/office/officeart/2016/7/layout/BasicLinearProcessNumbered"/>
    <dgm:cxn modelId="{E3DD0F24-8C80-4EF8-880C-2C514E2E2735}" type="presParOf" srcId="{4092C558-1ACF-471A-B58B-7ACDED46B710}" destId="{2FC0C5BC-9B5B-4315-96C0-998C43054337}" srcOrd="4" destOrd="0" presId="urn:microsoft.com/office/officeart/2016/7/layout/BasicLinearProcessNumbered"/>
    <dgm:cxn modelId="{29C1C2FA-BD2F-4DD9-A37F-D809368463D0}" type="presParOf" srcId="{2FC0C5BC-9B5B-4315-96C0-998C43054337}" destId="{741C62CB-F74A-42BF-84C3-B92B62AE8F2E}" srcOrd="0" destOrd="0" presId="urn:microsoft.com/office/officeart/2016/7/layout/BasicLinearProcessNumbered"/>
    <dgm:cxn modelId="{2ACE9D79-7B13-4ED7-A858-47450BD7FA2F}" type="presParOf" srcId="{2FC0C5BC-9B5B-4315-96C0-998C43054337}" destId="{61A540DF-9F05-4F35-B397-434FFE14CB7D}" srcOrd="1" destOrd="0" presId="urn:microsoft.com/office/officeart/2016/7/layout/BasicLinearProcessNumbered"/>
    <dgm:cxn modelId="{564020CD-72A6-4A0D-9AA6-4133FAAD2F67}" type="presParOf" srcId="{2FC0C5BC-9B5B-4315-96C0-998C43054337}" destId="{BE2036D6-0D6A-4CCF-9C1E-0C9081679A9B}" srcOrd="2" destOrd="0" presId="urn:microsoft.com/office/officeart/2016/7/layout/BasicLinearProcessNumbered"/>
    <dgm:cxn modelId="{DCBDC8B3-655C-47C9-AE14-0CE8BA67690E}" type="presParOf" srcId="{2FC0C5BC-9B5B-4315-96C0-998C43054337}" destId="{AD251D54-AF89-4DFE-A587-ECB032F5D605}" srcOrd="3" destOrd="0" presId="urn:microsoft.com/office/officeart/2016/7/layout/BasicLinearProcessNumbered"/>
    <dgm:cxn modelId="{EB628697-E6B8-4FAA-9287-BDDCAD69B059}" type="presParOf" srcId="{4092C558-1ACF-471A-B58B-7ACDED46B710}" destId="{31DFA7D1-E1B6-4082-964F-BE77AE887B7C}" srcOrd="5" destOrd="0" presId="urn:microsoft.com/office/officeart/2016/7/layout/BasicLinearProcessNumbered"/>
    <dgm:cxn modelId="{218DDB4C-A766-4139-A66B-1983414FE4EB}" type="presParOf" srcId="{4092C558-1ACF-471A-B58B-7ACDED46B710}" destId="{ECC627B9-DA19-4F4E-82C9-3FCEB2AB8D46}" srcOrd="6" destOrd="0" presId="urn:microsoft.com/office/officeart/2016/7/layout/BasicLinearProcessNumbered"/>
    <dgm:cxn modelId="{AB69D365-2DEB-4D07-BE20-81D176414EAD}" type="presParOf" srcId="{ECC627B9-DA19-4F4E-82C9-3FCEB2AB8D46}" destId="{5A195AEF-4FA4-45A7-B11C-64D89A976CAA}" srcOrd="0" destOrd="0" presId="urn:microsoft.com/office/officeart/2016/7/layout/BasicLinearProcessNumbered"/>
    <dgm:cxn modelId="{873FE4B9-0960-47B3-A2BA-B1793A6D2D70}" type="presParOf" srcId="{ECC627B9-DA19-4F4E-82C9-3FCEB2AB8D46}" destId="{2EA340F0-F14A-46F0-A601-05B3EACB217D}" srcOrd="1" destOrd="0" presId="urn:microsoft.com/office/officeart/2016/7/layout/BasicLinearProcessNumbered"/>
    <dgm:cxn modelId="{51724BEC-4FB6-43E8-B0DE-4DC6534C5B8D}" type="presParOf" srcId="{ECC627B9-DA19-4F4E-82C9-3FCEB2AB8D46}" destId="{35962CB6-9B69-47A8-92A7-5272417AFCFF}" srcOrd="2" destOrd="0" presId="urn:microsoft.com/office/officeart/2016/7/layout/BasicLinearProcessNumbered"/>
    <dgm:cxn modelId="{EBC79013-270A-475D-AF9E-53B40E76238F}" type="presParOf" srcId="{ECC627B9-DA19-4F4E-82C9-3FCEB2AB8D46}" destId="{0917F5C3-D584-4D20-87DD-F3E5A7B8C155}"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AC3DCB-55F2-456A-B7D4-3F3DD3D2130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1E68D88-8C5E-44C1-AF1C-6CFA6232DAB8}">
      <dgm:prSet/>
      <dgm:spPr/>
      <dgm:t>
        <a:bodyPr/>
        <a:lstStyle/>
        <a:p>
          <a:pPr>
            <a:lnSpc>
              <a:spcPct val="100000"/>
            </a:lnSpc>
          </a:pPr>
          <a:r>
            <a:rPr lang="en-GB" dirty="0" err="1"/>
            <a:t>versterking</a:t>
          </a:r>
          <a:r>
            <a:rPr lang="en-GB" dirty="0"/>
            <a:t> van die </a:t>
          </a:r>
          <a:r>
            <a:rPr lang="en-GB" dirty="0" err="1"/>
            <a:t>immuunstelsel</a:t>
          </a:r>
          <a:endParaRPr lang="en-US" dirty="0"/>
        </a:p>
      </dgm:t>
    </dgm:pt>
    <dgm:pt modelId="{F1B95752-D1E0-4676-8DA9-B7673F538590}" type="parTrans" cxnId="{7F1A3E41-58E9-474C-A99B-16F1F7180CA3}">
      <dgm:prSet/>
      <dgm:spPr/>
      <dgm:t>
        <a:bodyPr/>
        <a:lstStyle/>
        <a:p>
          <a:endParaRPr lang="en-US"/>
        </a:p>
      </dgm:t>
    </dgm:pt>
    <dgm:pt modelId="{9907CC75-7392-4A7B-A5B9-4E6BBF74C147}" type="sibTrans" cxnId="{7F1A3E41-58E9-474C-A99B-16F1F7180CA3}">
      <dgm:prSet/>
      <dgm:spPr/>
      <dgm:t>
        <a:bodyPr/>
        <a:lstStyle/>
        <a:p>
          <a:endParaRPr lang="en-US"/>
        </a:p>
      </dgm:t>
    </dgm:pt>
    <dgm:pt modelId="{70FA3702-2907-4BD2-8687-3CED7697F002}">
      <dgm:prSet/>
      <dgm:spPr/>
      <dgm:t>
        <a:bodyPr/>
        <a:lstStyle/>
        <a:p>
          <a:pPr>
            <a:lnSpc>
              <a:spcPct val="100000"/>
            </a:lnSpc>
          </a:pPr>
          <a:r>
            <a:rPr lang="nl-NL" dirty="0"/>
            <a:t>die liggaam te help om medikasie te verdra</a:t>
          </a:r>
          <a:endParaRPr lang="en-US" dirty="0"/>
        </a:p>
      </dgm:t>
    </dgm:pt>
    <dgm:pt modelId="{04C3AA8F-0F64-4FF7-B67F-74AA2C681EA4}" type="parTrans" cxnId="{C500C069-E41B-40BF-8995-57D17F7B4E85}">
      <dgm:prSet/>
      <dgm:spPr/>
      <dgm:t>
        <a:bodyPr/>
        <a:lstStyle/>
        <a:p>
          <a:endParaRPr lang="en-US"/>
        </a:p>
      </dgm:t>
    </dgm:pt>
    <dgm:pt modelId="{4429533A-6176-46FB-B847-093017855C22}" type="sibTrans" cxnId="{C500C069-E41B-40BF-8995-57D17F7B4E85}">
      <dgm:prSet/>
      <dgm:spPr/>
      <dgm:t>
        <a:bodyPr/>
        <a:lstStyle/>
        <a:p>
          <a:endParaRPr lang="en-US"/>
        </a:p>
      </dgm:t>
    </dgm:pt>
    <dgm:pt modelId="{4975B473-3D5B-4880-82F8-F5F5CDE87022}">
      <dgm:prSet/>
      <dgm:spPr/>
      <dgm:t>
        <a:bodyPr/>
        <a:lstStyle/>
        <a:p>
          <a:pPr>
            <a:lnSpc>
              <a:spcPct val="100000"/>
            </a:lnSpc>
          </a:pPr>
          <a:r>
            <a:rPr lang="nl-NL" dirty="0"/>
            <a:t>die handhawing van 'n gesonde gewig en energievlakke</a:t>
          </a:r>
          <a:endParaRPr lang="en-US" dirty="0"/>
        </a:p>
      </dgm:t>
    </dgm:pt>
    <dgm:pt modelId="{D0A91C21-CE2D-4EC3-9561-ABDA20B3202A}" type="parTrans" cxnId="{EB7E5A4B-E19B-4ECF-A1E8-FC2B8DEF7CAF}">
      <dgm:prSet/>
      <dgm:spPr/>
      <dgm:t>
        <a:bodyPr/>
        <a:lstStyle/>
        <a:p>
          <a:endParaRPr lang="en-US"/>
        </a:p>
      </dgm:t>
    </dgm:pt>
    <dgm:pt modelId="{4EF9A357-80CF-4C14-9E14-A8A64DA88850}" type="sibTrans" cxnId="{EB7E5A4B-E19B-4ECF-A1E8-FC2B8DEF7CAF}">
      <dgm:prSet/>
      <dgm:spPr/>
      <dgm:t>
        <a:bodyPr/>
        <a:lstStyle/>
        <a:p>
          <a:endParaRPr lang="en-US"/>
        </a:p>
      </dgm:t>
    </dgm:pt>
    <dgm:pt modelId="{CCD41804-840C-4583-8087-DE500EBC916D}" type="pres">
      <dgm:prSet presAssocID="{23AC3DCB-55F2-456A-B7D4-3F3DD3D21308}" presName="root" presStyleCnt="0">
        <dgm:presLayoutVars>
          <dgm:dir/>
          <dgm:resizeHandles val="exact"/>
        </dgm:presLayoutVars>
      </dgm:prSet>
      <dgm:spPr/>
    </dgm:pt>
    <dgm:pt modelId="{7B978C91-6984-47EF-83C4-F52B03D757DA}" type="pres">
      <dgm:prSet presAssocID="{51E68D88-8C5E-44C1-AF1C-6CFA6232DAB8}" presName="compNode" presStyleCnt="0"/>
      <dgm:spPr/>
    </dgm:pt>
    <dgm:pt modelId="{27EEB4E4-CB96-421D-9E11-111864BDF7F4}" type="pres">
      <dgm:prSet presAssocID="{51E68D88-8C5E-44C1-AF1C-6CFA6232DAB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uscle Arm"/>
        </a:ext>
      </dgm:extLst>
    </dgm:pt>
    <dgm:pt modelId="{D04B9C93-F6C1-4789-9196-DC9D465E272B}" type="pres">
      <dgm:prSet presAssocID="{51E68D88-8C5E-44C1-AF1C-6CFA6232DAB8}" presName="spaceRect" presStyleCnt="0"/>
      <dgm:spPr/>
    </dgm:pt>
    <dgm:pt modelId="{D7F6D242-2362-47D2-90E8-B1D6E1E7FCC3}" type="pres">
      <dgm:prSet presAssocID="{51E68D88-8C5E-44C1-AF1C-6CFA6232DAB8}" presName="textRect" presStyleLbl="revTx" presStyleIdx="0" presStyleCnt="3">
        <dgm:presLayoutVars>
          <dgm:chMax val="1"/>
          <dgm:chPref val="1"/>
        </dgm:presLayoutVars>
      </dgm:prSet>
      <dgm:spPr/>
    </dgm:pt>
    <dgm:pt modelId="{3249ED73-2740-461A-9007-8D2A5B3E7D9E}" type="pres">
      <dgm:prSet presAssocID="{9907CC75-7392-4A7B-A5B9-4E6BBF74C147}" presName="sibTrans" presStyleCnt="0"/>
      <dgm:spPr/>
    </dgm:pt>
    <dgm:pt modelId="{5219BAF6-203E-49D6-A40A-3231AEB0A6E3}" type="pres">
      <dgm:prSet presAssocID="{70FA3702-2907-4BD2-8687-3CED7697F002}" presName="compNode" presStyleCnt="0"/>
      <dgm:spPr/>
    </dgm:pt>
    <dgm:pt modelId="{381940BB-369A-463D-9FBE-86C5AF1B1F90}" type="pres">
      <dgm:prSet presAssocID="{70FA3702-2907-4BD2-8687-3CED7697F00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dicine"/>
        </a:ext>
      </dgm:extLst>
    </dgm:pt>
    <dgm:pt modelId="{DF0DA05B-BEAC-435E-B963-8DFB8C41A89B}" type="pres">
      <dgm:prSet presAssocID="{70FA3702-2907-4BD2-8687-3CED7697F002}" presName="spaceRect" presStyleCnt="0"/>
      <dgm:spPr/>
    </dgm:pt>
    <dgm:pt modelId="{D16CAF5D-3E83-4F75-85E3-8D0D6666937B}" type="pres">
      <dgm:prSet presAssocID="{70FA3702-2907-4BD2-8687-3CED7697F002}" presName="textRect" presStyleLbl="revTx" presStyleIdx="1" presStyleCnt="3">
        <dgm:presLayoutVars>
          <dgm:chMax val="1"/>
          <dgm:chPref val="1"/>
        </dgm:presLayoutVars>
      </dgm:prSet>
      <dgm:spPr/>
    </dgm:pt>
    <dgm:pt modelId="{3D638AC7-138A-4EF1-B6F1-78F3F9B332B2}" type="pres">
      <dgm:prSet presAssocID="{4429533A-6176-46FB-B847-093017855C22}" presName="sibTrans" presStyleCnt="0"/>
      <dgm:spPr/>
    </dgm:pt>
    <dgm:pt modelId="{ECC523A7-CB96-4135-8E19-D0EA9FCA6520}" type="pres">
      <dgm:prSet presAssocID="{4975B473-3D5B-4880-82F8-F5F5CDE87022}" presName="compNode" presStyleCnt="0"/>
      <dgm:spPr/>
    </dgm:pt>
    <dgm:pt modelId="{86D6BE08-2BE4-4CA4-925A-7C33936B491D}" type="pres">
      <dgm:prSet presAssocID="{4975B473-3D5B-4880-82F8-F5F5CDE8702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umbbell"/>
        </a:ext>
      </dgm:extLst>
    </dgm:pt>
    <dgm:pt modelId="{60368363-9367-40EB-9E95-489B97116C24}" type="pres">
      <dgm:prSet presAssocID="{4975B473-3D5B-4880-82F8-F5F5CDE87022}" presName="spaceRect" presStyleCnt="0"/>
      <dgm:spPr/>
    </dgm:pt>
    <dgm:pt modelId="{E8F73C9E-4127-4711-97D7-BA13EF7F5E1F}" type="pres">
      <dgm:prSet presAssocID="{4975B473-3D5B-4880-82F8-F5F5CDE87022}" presName="textRect" presStyleLbl="revTx" presStyleIdx="2" presStyleCnt="3">
        <dgm:presLayoutVars>
          <dgm:chMax val="1"/>
          <dgm:chPref val="1"/>
        </dgm:presLayoutVars>
      </dgm:prSet>
      <dgm:spPr/>
    </dgm:pt>
  </dgm:ptLst>
  <dgm:cxnLst>
    <dgm:cxn modelId="{A960033A-D657-4066-8F88-8F9C65DF377A}" type="presOf" srcId="{70FA3702-2907-4BD2-8687-3CED7697F002}" destId="{D16CAF5D-3E83-4F75-85E3-8D0D6666937B}" srcOrd="0" destOrd="0" presId="urn:microsoft.com/office/officeart/2018/2/layout/IconLabelList"/>
    <dgm:cxn modelId="{7F1A3E41-58E9-474C-A99B-16F1F7180CA3}" srcId="{23AC3DCB-55F2-456A-B7D4-3F3DD3D21308}" destId="{51E68D88-8C5E-44C1-AF1C-6CFA6232DAB8}" srcOrd="0" destOrd="0" parTransId="{F1B95752-D1E0-4676-8DA9-B7673F538590}" sibTransId="{9907CC75-7392-4A7B-A5B9-4E6BBF74C147}"/>
    <dgm:cxn modelId="{C500C069-E41B-40BF-8995-57D17F7B4E85}" srcId="{23AC3DCB-55F2-456A-B7D4-3F3DD3D21308}" destId="{70FA3702-2907-4BD2-8687-3CED7697F002}" srcOrd="1" destOrd="0" parTransId="{04C3AA8F-0F64-4FF7-B67F-74AA2C681EA4}" sibTransId="{4429533A-6176-46FB-B847-093017855C22}"/>
    <dgm:cxn modelId="{EB7E5A4B-E19B-4ECF-A1E8-FC2B8DEF7CAF}" srcId="{23AC3DCB-55F2-456A-B7D4-3F3DD3D21308}" destId="{4975B473-3D5B-4880-82F8-F5F5CDE87022}" srcOrd="2" destOrd="0" parTransId="{D0A91C21-CE2D-4EC3-9561-ABDA20B3202A}" sibTransId="{4EF9A357-80CF-4C14-9E14-A8A64DA88850}"/>
    <dgm:cxn modelId="{CA32659C-AB53-4EF8-8C14-E7C44BBF686C}" type="presOf" srcId="{4975B473-3D5B-4880-82F8-F5F5CDE87022}" destId="{E8F73C9E-4127-4711-97D7-BA13EF7F5E1F}" srcOrd="0" destOrd="0" presId="urn:microsoft.com/office/officeart/2018/2/layout/IconLabelList"/>
    <dgm:cxn modelId="{664A67FE-0913-4CFC-B5FD-4BE9A40B7859}" type="presOf" srcId="{23AC3DCB-55F2-456A-B7D4-3F3DD3D21308}" destId="{CCD41804-840C-4583-8087-DE500EBC916D}" srcOrd="0" destOrd="0" presId="urn:microsoft.com/office/officeart/2018/2/layout/IconLabelList"/>
    <dgm:cxn modelId="{36C539FF-EE11-4B92-AFD1-8F79077DBB93}" type="presOf" srcId="{51E68D88-8C5E-44C1-AF1C-6CFA6232DAB8}" destId="{D7F6D242-2362-47D2-90E8-B1D6E1E7FCC3}" srcOrd="0" destOrd="0" presId="urn:microsoft.com/office/officeart/2018/2/layout/IconLabelList"/>
    <dgm:cxn modelId="{9BF0D550-6E69-4A5A-B767-956F8E68A930}" type="presParOf" srcId="{CCD41804-840C-4583-8087-DE500EBC916D}" destId="{7B978C91-6984-47EF-83C4-F52B03D757DA}" srcOrd="0" destOrd="0" presId="urn:microsoft.com/office/officeart/2018/2/layout/IconLabelList"/>
    <dgm:cxn modelId="{29D2C9E5-C358-49C1-9FB5-92C46453BD76}" type="presParOf" srcId="{7B978C91-6984-47EF-83C4-F52B03D757DA}" destId="{27EEB4E4-CB96-421D-9E11-111864BDF7F4}" srcOrd="0" destOrd="0" presId="urn:microsoft.com/office/officeart/2018/2/layout/IconLabelList"/>
    <dgm:cxn modelId="{42C0AFA8-50F1-4BF9-B3FA-E8AE51884B23}" type="presParOf" srcId="{7B978C91-6984-47EF-83C4-F52B03D757DA}" destId="{D04B9C93-F6C1-4789-9196-DC9D465E272B}" srcOrd="1" destOrd="0" presId="urn:microsoft.com/office/officeart/2018/2/layout/IconLabelList"/>
    <dgm:cxn modelId="{FE9DDBF0-5045-4D63-9379-3F46404ECCEF}" type="presParOf" srcId="{7B978C91-6984-47EF-83C4-F52B03D757DA}" destId="{D7F6D242-2362-47D2-90E8-B1D6E1E7FCC3}" srcOrd="2" destOrd="0" presId="urn:microsoft.com/office/officeart/2018/2/layout/IconLabelList"/>
    <dgm:cxn modelId="{01770B02-1F09-4CC6-8994-10986CCA3BE2}" type="presParOf" srcId="{CCD41804-840C-4583-8087-DE500EBC916D}" destId="{3249ED73-2740-461A-9007-8D2A5B3E7D9E}" srcOrd="1" destOrd="0" presId="urn:microsoft.com/office/officeart/2018/2/layout/IconLabelList"/>
    <dgm:cxn modelId="{380D0BE8-E0E5-45B4-88D0-A64D5A4F1C3A}" type="presParOf" srcId="{CCD41804-840C-4583-8087-DE500EBC916D}" destId="{5219BAF6-203E-49D6-A40A-3231AEB0A6E3}" srcOrd="2" destOrd="0" presId="urn:microsoft.com/office/officeart/2018/2/layout/IconLabelList"/>
    <dgm:cxn modelId="{99D75446-EEA2-42EE-91CC-5EF66E01D657}" type="presParOf" srcId="{5219BAF6-203E-49D6-A40A-3231AEB0A6E3}" destId="{381940BB-369A-463D-9FBE-86C5AF1B1F90}" srcOrd="0" destOrd="0" presId="urn:microsoft.com/office/officeart/2018/2/layout/IconLabelList"/>
    <dgm:cxn modelId="{F06C5DDA-0BB1-4829-A6CA-F90CEF828105}" type="presParOf" srcId="{5219BAF6-203E-49D6-A40A-3231AEB0A6E3}" destId="{DF0DA05B-BEAC-435E-B963-8DFB8C41A89B}" srcOrd="1" destOrd="0" presId="urn:microsoft.com/office/officeart/2018/2/layout/IconLabelList"/>
    <dgm:cxn modelId="{9214127C-C9C9-4F76-8493-3386C17C77CD}" type="presParOf" srcId="{5219BAF6-203E-49D6-A40A-3231AEB0A6E3}" destId="{D16CAF5D-3E83-4F75-85E3-8D0D6666937B}" srcOrd="2" destOrd="0" presId="urn:microsoft.com/office/officeart/2018/2/layout/IconLabelList"/>
    <dgm:cxn modelId="{6F4B7AD9-2560-4A17-97FC-EB4498311229}" type="presParOf" srcId="{CCD41804-840C-4583-8087-DE500EBC916D}" destId="{3D638AC7-138A-4EF1-B6F1-78F3F9B332B2}" srcOrd="3" destOrd="0" presId="urn:microsoft.com/office/officeart/2018/2/layout/IconLabelList"/>
    <dgm:cxn modelId="{937FF5AF-F06A-48A1-9205-13D95360C902}" type="presParOf" srcId="{CCD41804-840C-4583-8087-DE500EBC916D}" destId="{ECC523A7-CB96-4135-8E19-D0EA9FCA6520}" srcOrd="4" destOrd="0" presId="urn:microsoft.com/office/officeart/2018/2/layout/IconLabelList"/>
    <dgm:cxn modelId="{DF83C0DE-DAC7-45A1-98B7-F9DAD7E8F0D2}" type="presParOf" srcId="{ECC523A7-CB96-4135-8E19-D0EA9FCA6520}" destId="{86D6BE08-2BE4-4CA4-925A-7C33936B491D}" srcOrd="0" destOrd="0" presId="urn:microsoft.com/office/officeart/2018/2/layout/IconLabelList"/>
    <dgm:cxn modelId="{528EF6DA-2C93-4CD5-B0AF-5C40E27967D2}" type="presParOf" srcId="{ECC523A7-CB96-4135-8E19-D0EA9FCA6520}" destId="{60368363-9367-40EB-9E95-489B97116C24}" srcOrd="1" destOrd="0" presId="urn:microsoft.com/office/officeart/2018/2/layout/IconLabelList"/>
    <dgm:cxn modelId="{BC154AD5-4CDD-4658-87BF-A5838CB87615}" type="presParOf" srcId="{ECC523A7-CB96-4135-8E19-D0EA9FCA6520}" destId="{E8F73C9E-4127-4711-97D7-BA13EF7F5E1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1170C3-3A5E-45C4-AAD4-3825C4AE5F7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DF71493-D4AE-4CE2-A29A-A426CBC1257C}">
      <dgm:prSet/>
      <dgm:spPr/>
      <dgm:t>
        <a:bodyPr/>
        <a:lstStyle/>
        <a:p>
          <a:pPr>
            <a:lnSpc>
              <a:spcPct val="100000"/>
            </a:lnSpc>
          </a:pPr>
          <a:r>
            <a:rPr lang="en-GB" dirty="0" err="1"/>
            <a:t>Fisieke</a:t>
          </a:r>
          <a:r>
            <a:rPr lang="en-GB" dirty="0"/>
            <a:t> </a:t>
          </a:r>
          <a:r>
            <a:rPr lang="en-GB" dirty="0" err="1"/>
            <a:t>aktiwiteit</a:t>
          </a:r>
          <a:endParaRPr lang="en-US" dirty="0"/>
        </a:p>
      </dgm:t>
    </dgm:pt>
    <dgm:pt modelId="{6FA34B67-11D4-4509-BD5D-8F99F3E6993B}" type="parTrans" cxnId="{DC2495B6-F212-4655-AB7A-466688741E2E}">
      <dgm:prSet/>
      <dgm:spPr/>
      <dgm:t>
        <a:bodyPr/>
        <a:lstStyle/>
        <a:p>
          <a:endParaRPr lang="en-US"/>
        </a:p>
      </dgm:t>
    </dgm:pt>
    <dgm:pt modelId="{D4045D15-0F49-4565-A32B-872BC154CD52}" type="sibTrans" cxnId="{DC2495B6-F212-4655-AB7A-466688741E2E}">
      <dgm:prSet/>
      <dgm:spPr/>
      <dgm:t>
        <a:bodyPr/>
        <a:lstStyle/>
        <a:p>
          <a:endParaRPr lang="en-US"/>
        </a:p>
      </dgm:t>
    </dgm:pt>
    <dgm:pt modelId="{21BFE0DD-0DDB-4DFF-891B-0F9DBD8F9E2F}">
      <dgm:prSet/>
      <dgm:spPr/>
      <dgm:t>
        <a:bodyPr/>
        <a:lstStyle/>
        <a:p>
          <a:pPr>
            <a:lnSpc>
              <a:spcPct val="100000"/>
            </a:lnSpc>
          </a:pPr>
          <a:r>
            <a:rPr lang="en-GB" dirty="0" err="1"/>
            <a:t>Goeie</a:t>
          </a:r>
          <a:r>
            <a:rPr lang="en-GB" dirty="0"/>
            <a:t> </a:t>
          </a:r>
          <a:r>
            <a:rPr lang="en-GB" dirty="0" err="1"/>
            <a:t>slaapgewoontes</a:t>
          </a:r>
          <a:endParaRPr lang="en-US" dirty="0"/>
        </a:p>
      </dgm:t>
    </dgm:pt>
    <dgm:pt modelId="{30DBAF5C-FEBF-4A77-A851-4991A505F531}" type="parTrans" cxnId="{D7053C07-87F5-4404-989D-884F2E278779}">
      <dgm:prSet/>
      <dgm:spPr/>
      <dgm:t>
        <a:bodyPr/>
        <a:lstStyle/>
        <a:p>
          <a:endParaRPr lang="en-US"/>
        </a:p>
      </dgm:t>
    </dgm:pt>
    <dgm:pt modelId="{A4C4AD50-E2B4-4075-8B0E-01A9F21BBB2E}" type="sibTrans" cxnId="{D7053C07-87F5-4404-989D-884F2E278779}">
      <dgm:prSet/>
      <dgm:spPr/>
      <dgm:t>
        <a:bodyPr/>
        <a:lstStyle/>
        <a:p>
          <a:endParaRPr lang="en-US"/>
        </a:p>
      </dgm:t>
    </dgm:pt>
    <dgm:pt modelId="{60654B04-31D4-49E2-838D-190680644357}">
      <dgm:prSet/>
      <dgm:spPr/>
      <dgm:t>
        <a:bodyPr/>
        <a:lstStyle/>
        <a:p>
          <a:pPr>
            <a:lnSpc>
              <a:spcPct val="100000"/>
            </a:lnSpc>
          </a:pPr>
          <a:r>
            <a:rPr lang="en-GB" dirty="0" err="1"/>
            <a:t>Stresbestuur</a:t>
          </a:r>
          <a:endParaRPr lang="en-US" dirty="0"/>
        </a:p>
      </dgm:t>
    </dgm:pt>
    <dgm:pt modelId="{26B0697F-5FBE-4671-831E-9FC21203D00A}" type="parTrans" cxnId="{FAC4C8D0-C669-4A33-83E8-9905E3A56ABC}">
      <dgm:prSet/>
      <dgm:spPr/>
      <dgm:t>
        <a:bodyPr/>
        <a:lstStyle/>
        <a:p>
          <a:endParaRPr lang="en-US"/>
        </a:p>
      </dgm:t>
    </dgm:pt>
    <dgm:pt modelId="{8378E466-FE9E-40A7-B916-1D4C4142A9FA}" type="sibTrans" cxnId="{FAC4C8D0-C669-4A33-83E8-9905E3A56ABC}">
      <dgm:prSet/>
      <dgm:spPr/>
      <dgm:t>
        <a:bodyPr/>
        <a:lstStyle/>
        <a:p>
          <a:endParaRPr lang="en-US"/>
        </a:p>
      </dgm:t>
    </dgm:pt>
    <dgm:pt modelId="{76BB2B40-978F-4B0C-9705-1A973DAD8498}" type="pres">
      <dgm:prSet presAssocID="{541170C3-3A5E-45C4-AAD4-3825C4AE5F78}" presName="root" presStyleCnt="0">
        <dgm:presLayoutVars>
          <dgm:dir/>
          <dgm:resizeHandles val="exact"/>
        </dgm:presLayoutVars>
      </dgm:prSet>
      <dgm:spPr/>
    </dgm:pt>
    <dgm:pt modelId="{D6E5DBE1-2F5D-4CFC-9F44-C84B5E8D5E4B}" type="pres">
      <dgm:prSet presAssocID="{9DF71493-D4AE-4CE2-A29A-A426CBC1257C}" presName="compNode" presStyleCnt="0"/>
      <dgm:spPr/>
    </dgm:pt>
    <dgm:pt modelId="{9E90B3FC-2B59-4E7E-BA67-76127893E46D}" type="pres">
      <dgm:prSet presAssocID="{9DF71493-D4AE-4CE2-A29A-A426CBC1257C}" presName="bgRect" presStyleLbl="bgShp" presStyleIdx="0" presStyleCnt="3"/>
      <dgm:spPr/>
    </dgm:pt>
    <dgm:pt modelId="{D49166CD-B4C3-4DEA-9D62-157FF5F565C9}" type="pres">
      <dgm:prSet presAssocID="{9DF71493-D4AE-4CE2-A29A-A426CBC1257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un"/>
        </a:ext>
      </dgm:extLst>
    </dgm:pt>
    <dgm:pt modelId="{040C3CE2-2C4C-4440-A2AD-675506321823}" type="pres">
      <dgm:prSet presAssocID="{9DF71493-D4AE-4CE2-A29A-A426CBC1257C}" presName="spaceRect" presStyleCnt="0"/>
      <dgm:spPr/>
    </dgm:pt>
    <dgm:pt modelId="{1DA347C3-100A-433A-8BF0-861C3670A6B7}" type="pres">
      <dgm:prSet presAssocID="{9DF71493-D4AE-4CE2-A29A-A426CBC1257C}" presName="parTx" presStyleLbl="revTx" presStyleIdx="0" presStyleCnt="3">
        <dgm:presLayoutVars>
          <dgm:chMax val="0"/>
          <dgm:chPref val="0"/>
        </dgm:presLayoutVars>
      </dgm:prSet>
      <dgm:spPr/>
    </dgm:pt>
    <dgm:pt modelId="{2A37645E-8581-452D-9B2A-C83440C461B2}" type="pres">
      <dgm:prSet presAssocID="{D4045D15-0F49-4565-A32B-872BC154CD52}" presName="sibTrans" presStyleCnt="0"/>
      <dgm:spPr/>
    </dgm:pt>
    <dgm:pt modelId="{CB2D1616-888C-4231-B18D-323A535AFDBD}" type="pres">
      <dgm:prSet presAssocID="{21BFE0DD-0DDB-4DFF-891B-0F9DBD8F9E2F}" presName="compNode" presStyleCnt="0"/>
      <dgm:spPr/>
    </dgm:pt>
    <dgm:pt modelId="{18CFF4FB-605A-4498-98DC-38AD384C1BE8}" type="pres">
      <dgm:prSet presAssocID="{21BFE0DD-0DDB-4DFF-891B-0F9DBD8F9E2F}" presName="bgRect" presStyleLbl="bgShp" presStyleIdx="1" presStyleCnt="3"/>
      <dgm:spPr/>
    </dgm:pt>
    <dgm:pt modelId="{377F3316-7798-4F6C-A235-F34699B42243}" type="pres">
      <dgm:prSet presAssocID="{21BFE0DD-0DDB-4DFF-891B-0F9DBD8F9E2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leep"/>
        </a:ext>
      </dgm:extLst>
    </dgm:pt>
    <dgm:pt modelId="{F0AE23BD-4353-4BBD-A20E-6B4E37B334AC}" type="pres">
      <dgm:prSet presAssocID="{21BFE0DD-0DDB-4DFF-891B-0F9DBD8F9E2F}" presName="spaceRect" presStyleCnt="0"/>
      <dgm:spPr/>
    </dgm:pt>
    <dgm:pt modelId="{144401E9-97C4-40C0-934F-53A964EA01A6}" type="pres">
      <dgm:prSet presAssocID="{21BFE0DD-0DDB-4DFF-891B-0F9DBD8F9E2F}" presName="parTx" presStyleLbl="revTx" presStyleIdx="1" presStyleCnt="3">
        <dgm:presLayoutVars>
          <dgm:chMax val="0"/>
          <dgm:chPref val="0"/>
        </dgm:presLayoutVars>
      </dgm:prSet>
      <dgm:spPr/>
    </dgm:pt>
    <dgm:pt modelId="{02B1B000-9823-43B8-AE63-A1AE89CFE37D}" type="pres">
      <dgm:prSet presAssocID="{A4C4AD50-E2B4-4075-8B0E-01A9F21BBB2E}" presName="sibTrans" presStyleCnt="0"/>
      <dgm:spPr/>
    </dgm:pt>
    <dgm:pt modelId="{2AC69105-A504-4726-9363-70BDCF09FEB4}" type="pres">
      <dgm:prSet presAssocID="{60654B04-31D4-49E2-838D-190680644357}" presName="compNode" presStyleCnt="0"/>
      <dgm:spPr/>
    </dgm:pt>
    <dgm:pt modelId="{EFD81B30-7413-4A2F-8B9D-6882E9E4693E}" type="pres">
      <dgm:prSet presAssocID="{60654B04-31D4-49E2-838D-190680644357}" presName="bgRect" presStyleLbl="bgShp" presStyleIdx="2" presStyleCnt="3"/>
      <dgm:spPr/>
    </dgm:pt>
    <dgm:pt modelId="{83DE28B0-AB50-4049-B45C-25045DE8906A}" type="pres">
      <dgm:prSet presAssocID="{60654B04-31D4-49E2-838D-19068064435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ain in head"/>
        </a:ext>
      </dgm:extLst>
    </dgm:pt>
    <dgm:pt modelId="{02C3C6FB-BBAB-41DA-9ADB-47079F814C9F}" type="pres">
      <dgm:prSet presAssocID="{60654B04-31D4-49E2-838D-190680644357}" presName="spaceRect" presStyleCnt="0"/>
      <dgm:spPr/>
    </dgm:pt>
    <dgm:pt modelId="{0A746357-A343-406A-82DF-DEE6667B8A8D}" type="pres">
      <dgm:prSet presAssocID="{60654B04-31D4-49E2-838D-190680644357}" presName="parTx" presStyleLbl="revTx" presStyleIdx="2" presStyleCnt="3">
        <dgm:presLayoutVars>
          <dgm:chMax val="0"/>
          <dgm:chPref val="0"/>
        </dgm:presLayoutVars>
      </dgm:prSet>
      <dgm:spPr/>
    </dgm:pt>
  </dgm:ptLst>
  <dgm:cxnLst>
    <dgm:cxn modelId="{D7053C07-87F5-4404-989D-884F2E278779}" srcId="{541170C3-3A5E-45C4-AAD4-3825C4AE5F78}" destId="{21BFE0DD-0DDB-4DFF-891B-0F9DBD8F9E2F}" srcOrd="1" destOrd="0" parTransId="{30DBAF5C-FEBF-4A77-A851-4991A505F531}" sibTransId="{A4C4AD50-E2B4-4075-8B0E-01A9F21BBB2E}"/>
    <dgm:cxn modelId="{1E7FFF71-533C-4F70-8976-BD08369B3DB4}" type="presOf" srcId="{9DF71493-D4AE-4CE2-A29A-A426CBC1257C}" destId="{1DA347C3-100A-433A-8BF0-861C3670A6B7}" srcOrd="0" destOrd="0" presId="urn:microsoft.com/office/officeart/2018/2/layout/IconVerticalSolidList"/>
    <dgm:cxn modelId="{25213DB3-2DA5-4906-A85F-3CF93F72E24C}" type="presOf" srcId="{541170C3-3A5E-45C4-AAD4-3825C4AE5F78}" destId="{76BB2B40-978F-4B0C-9705-1A973DAD8498}" srcOrd="0" destOrd="0" presId="urn:microsoft.com/office/officeart/2018/2/layout/IconVerticalSolidList"/>
    <dgm:cxn modelId="{DC2495B6-F212-4655-AB7A-466688741E2E}" srcId="{541170C3-3A5E-45C4-AAD4-3825C4AE5F78}" destId="{9DF71493-D4AE-4CE2-A29A-A426CBC1257C}" srcOrd="0" destOrd="0" parTransId="{6FA34B67-11D4-4509-BD5D-8F99F3E6993B}" sibTransId="{D4045D15-0F49-4565-A32B-872BC154CD52}"/>
    <dgm:cxn modelId="{2BD53BCE-95B7-4747-AE63-5C92EF7DABCA}" type="presOf" srcId="{60654B04-31D4-49E2-838D-190680644357}" destId="{0A746357-A343-406A-82DF-DEE6667B8A8D}" srcOrd="0" destOrd="0" presId="urn:microsoft.com/office/officeart/2018/2/layout/IconVerticalSolidList"/>
    <dgm:cxn modelId="{FAC4C8D0-C669-4A33-83E8-9905E3A56ABC}" srcId="{541170C3-3A5E-45C4-AAD4-3825C4AE5F78}" destId="{60654B04-31D4-49E2-838D-190680644357}" srcOrd="2" destOrd="0" parTransId="{26B0697F-5FBE-4671-831E-9FC21203D00A}" sibTransId="{8378E466-FE9E-40A7-B916-1D4C4142A9FA}"/>
    <dgm:cxn modelId="{CECF58F8-7065-4256-99A5-CEDDB8BAABC1}" type="presOf" srcId="{21BFE0DD-0DDB-4DFF-891B-0F9DBD8F9E2F}" destId="{144401E9-97C4-40C0-934F-53A964EA01A6}" srcOrd="0" destOrd="0" presId="urn:microsoft.com/office/officeart/2018/2/layout/IconVerticalSolidList"/>
    <dgm:cxn modelId="{CECD9C09-3AFB-44EA-A1C4-2964C32E1D18}" type="presParOf" srcId="{76BB2B40-978F-4B0C-9705-1A973DAD8498}" destId="{D6E5DBE1-2F5D-4CFC-9F44-C84B5E8D5E4B}" srcOrd="0" destOrd="0" presId="urn:microsoft.com/office/officeart/2018/2/layout/IconVerticalSolidList"/>
    <dgm:cxn modelId="{F6D54D54-9FFE-4090-847A-EEE0A4A6720F}" type="presParOf" srcId="{D6E5DBE1-2F5D-4CFC-9F44-C84B5E8D5E4B}" destId="{9E90B3FC-2B59-4E7E-BA67-76127893E46D}" srcOrd="0" destOrd="0" presId="urn:microsoft.com/office/officeart/2018/2/layout/IconVerticalSolidList"/>
    <dgm:cxn modelId="{0D6B1799-F891-4C38-9410-98064EAF957D}" type="presParOf" srcId="{D6E5DBE1-2F5D-4CFC-9F44-C84B5E8D5E4B}" destId="{D49166CD-B4C3-4DEA-9D62-157FF5F565C9}" srcOrd="1" destOrd="0" presId="urn:microsoft.com/office/officeart/2018/2/layout/IconVerticalSolidList"/>
    <dgm:cxn modelId="{567CB423-C35F-4912-9D93-9BDA6569DC99}" type="presParOf" srcId="{D6E5DBE1-2F5D-4CFC-9F44-C84B5E8D5E4B}" destId="{040C3CE2-2C4C-4440-A2AD-675506321823}" srcOrd="2" destOrd="0" presId="urn:microsoft.com/office/officeart/2018/2/layout/IconVerticalSolidList"/>
    <dgm:cxn modelId="{CB762311-7C30-45FE-9C53-457FC3FEF755}" type="presParOf" srcId="{D6E5DBE1-2F5D-4CFC-9F44-C84B5E8D5E4B}" destId="{1DA347C3-100A-433A-8BF0-861C3670A6B7}" srcOrd="3" destOrd="0" presId="urn:microsoft.com/office/officeart/2018/2/layout/IconVerticalSolidList"/>
    <dgm:cxn modelId="{1E255D5A-B1C0-44A0-8439-E5931617B683}" type="presParOf" srcId="{76BB2B40-978F-4B0C-9705-1A973DAD8498}" destId="{2A37645E-8581-452D-9B2A-C83440C461B2}" srcOrd="1" destOrd="0" presId="urn:microsoft.com/office/officeart/2018/2/layout/IconVerticalSolidList"/>
    <dgm:cxn modelId="{AE3193AB-C4CC-47C2-9861-BF0EB6CE4179}" type="presParOf" srcId="{76BB2B40-978F-4B0C-9705-1A973DAD8498}" destId="{CB2D1616-888C-4231-B18D-323A535AFDBD}" srcOrd="2" destOrd="0" presId="urn:microsoft.com/office/officeart/2018/2/layout/IconVerticalSolidList"/>
    <dgm:cxn modelId="{935A70AD-FB51-4305-8933-988549397230}" type="presParOf" srcId="{CB2D1616-888C-4231-B18D-323A535AFDBD}" destId="{18CFF4FB-605A-4498-98DC-38AD384C1BE8}" srcOrd="0" destOrd="0" presId="urn:microsoft.com/office/officeart/2018/2/layout/IconVerticalSolidList"/>
    <dgm:cxn modelId="{223B4058-98CE-4C8C-B518-C89F137BA9EB}" type="presParOf" srcId="{CB2D1616-888C-4231-B18D-323A535AFDBD}" destId="{377F3316-7798-4F6C-A235-F34699B42243}" srcOrd="1" destOrd="0" presId="urn:microsoft.com/office/officeart/2018/2/layout/IconVerticalSolidList"/>
    <dgm:cxn modelId="{FFC5827C-490A-4534-B179-F5AF7B6DF3F2}" type="presParOf" srcId="{CB2D1616-888C-4231-B18D-323A535AFDBD}" destId="{F0AE23BD-4353-4BBD-A20E-6B4E37B334AC}" srcOrd="2" destOrd="0" presId="urn:microsoft.com/office/officeart/2018/2/layout/IconVerticalSolidList"/>
    <dgm:cxn modelId="{B73CDF7B-8EED-434C-8340-65B98C816D32}" type="presParOf" srcId="{CB2D1616-888C-4231-B18D-323A535AFDBD}" destId="{144401E9-97C4-40C0-934F-53A964EA01A6}" srcOrd="3" destOrd="0" presId="urn:microsoft.com/office/officeart/2018/2/layout/IconVerticalSolidList"/>
    <dgm:cxn modelId="{65F07B4B-96B4-4E69-BABE-8A1791DB52BD}" type="presParOf" srcId="{76BB2B40-978F-4B0C-9705-1A973DAD8498}" destId="{02B1B000-9823-43B8-AE63-A1AE89CFE37D}" srcOrd="3" destOrd="0" presId="urn:microsoft.com/office/officeart/2018/2/layout/IconVerticalSolidList"/>
    <dgm:cxn modelId="{A73D49E6-82D2-453A-9BA3-B0DECCBBA94E}" type="presParOf" srcId="{76BB2B40-978F-4B0C-9705-1A973DAD8498}" destId="{2AC69105-A504-4726-9363-70BDCF09FEB4}" srcOrd="4" destOrd="0" presId="urn:microsoft.com/office/officeart/2018/2/layout/IconVerticalSolidList"/>
    <dgm:cxn modelId="{A71762C8-F8E2-425A-BB2F-97EACA913A7A}" type="presParOf" srcId="{2AC69105-A504-4726-9363-70BDCF09FEB4}" destId="{EFD81B30-7413-4A2F-8B9D-6882E9E4693E}" srcOrd="0" destOrd="0" presId="urn:microsoft.com/office/officeart/2018/2/layout/IconVerticalSolidList"/>
    <dgm:cxn modelId="{E182AFB7-6583-4053-BCAA-1AE804833C96}" type="presParOf" srcId="{2AC69105-A504-4726-9363-70BDCF09FEB4}" destId="{83DE28B0-AB50-4049-B45C-25045DE8906A}" srcOrd="1" destOrd="0" presId="urn:microsoft.com/office/officeart/2018/2/layout/IconVerticalSolidList"/>
    <dgm:cxn modelId="{29E115AB-5B97-454E-AFAC-2771B86B2046}" type="presParOf" srcId="{2AC69105-A504-4726-9363-70BDCF09FEB4}" destId="{02C3C6FB-BBAB-41DA-9ADB-47079F814C9F}" srcOrd="2" destOrd="0" presId="urn:microsoft.com/office/officeart/2018/2/layout/IconVerticalSolidList"/>
    <dgm:cxn modelId="{BEAA4711-ED3C-4467-9CCD-284BCE6A9B63}" type="presParOf" srcId="{2AC69105-A504-4726-9363-70BDCF09FEB4}" destId="{0A746357-A343-406A-82DF-DEE6667B8A8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62200B-07F8-4A37-A08A-2778883B4EBD}"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3459209C-DF81-451C-AA03-04A01115E7EA}">
      <dgm:prSet/>
      <dgm:spPr/>
      <dgm:t>
        <a:bodyPr/>
        <a:lstStyle/>
        <a:p>
          <a:pPr>
            <a:defRPr cap="all"/>
          </a:pPr>
          <a:r>
            <a:rPr lang="en-GB" dirty="0" err="1"/>
            <a:t>Verbeter</a:t>
          </a:r>
          <a:r>
            <a:rPr lang="en-GB" dirty="0"/>
            <a:t> </a:t>
          </a:r>
          <a:r>
            <a:rPr lang="en-GB" dirty="0" err="1"/>
            <a:t>geestesgesondheid</a:t>
          </a:r>
          <a:endParaRPr lang="en-US" dirty="0"/>
        </a:p>
      </dgm:t>
    </dgm:pt>
    <dgm:pt modelId="{CAC4E8FC-1653-4B88-B536-5CFE90450416}" type="parTrans" cxnId="{A53E17BD-D428-45D7-8033-56010BE51EA2}">
      <dgm:prSet/>
      <dgm:spPr/>
      <dgm:t>
        <a:bodyPr/>
        <a:lstStyle/>
        <a:p>
          <a:endParaRPr lang="en-US"/>
        </a:p>
      </dgm:t>
    </dgm:pt>
    <dgm:pt modelId="{C01EB0D4-0979-4ECA-A918-8E64C3F16B79}" type="sibTrans" cxnId="{A53E17BD-D428-45D7-8033-56010BE51EA2}">
      <dgm:prSet/>
      <dgm:spPr/>
      <dgm:t>
        <a:bodyPr/>
        <a:lstStyle/>
        <a:p>
          <a:endParaRPr lang="en-US"/>
        </a:p>
      </dgm:t>
    </dgm:pt>
    <dgm:pt modelId="{32AA3DAA-AC22-44A0-81DA-80A548197753}">
      <dgm:prSet/>
      <dgm:spPr/>
      <dgm:t>
        <a:bodyPr/>
        <a:lstStyle/>
        <a:p>
          <a:pPr>
            <a:defRPr cap="all"/>
          </a:pPr>
          <a:r>
            <a:rPr lang="en-GB" dirty="0"/>
            <a:t>Hou VOL MET </a:t>
          </a:r>
          <a:r>
            <a:rPr lang="en-GB" dirty="0" err="1"/>
            <a:t>behandeling</a:t>
          </a:r>
          <a:endParaRPr lang="en-US" dirty="0"/>
        </a:p>
      </dgm:t>
    </dgm:pt>
    <dgm:pt modelId="{6F331DD0-2475-48DD-8048-D3F6638765BF}" type="parTrans" cxnId="{AFA347E1-1048-419D-99AA-6B63AB705E22}">
      <dgm:prSet/>
      <dgm:spPr/>
      <dgm:t>
        <a:bodyPr/>
        <a:lstStyle/>
        <a:p>
          <a:endParaRPr lang="en-US"/>
        </a:p>
      </dgm:t>
    </dgm:pt>
    <dgm:pt modelId="{7BD6443E-78FD-44AF-9244-6EF666274B77}" type="sibTrans" cxnId="{AFA347E1-1048-419D-99AA-6B63AB705E22}">
      <dgm:prSet/>
      <dgm:spPr/>
      <dgm:t>
        <a:bodyPr/>
        <a:lstStyle/>
        <a:p>
          <a:endParaRPr lang="en-US"/>
        </a:p>
      </dgm:t>
    </dgm:pt>
    <dgm:pt modelId="{1B82363F-5A41-44B3-985A-D2739D71F3B6}">
      <dgm:prSet/>
      <dgm:spPr/>
      <dgm:t>
        <a:bodyPr/>
        <a:lstStyle/>
        <a:p>
          <a:pPr>
            <a:defRPr cap="all"/>
          </a:pPr>
          <a:r>
            <a:rPr lang="en-GB" dirty="0" err="1"/>
            <a:t>Versterk</a:t>
          </a:r>
          <a:r>
            <a:rPr lang="en-GB" dirty="0"/>
            <a:t> </a:t>
          </a:r>
          <a:r>
            <a:rPr lang="en-GB" dirty="0" err="1"/>
            <a:t>verhoudings</a:t>
          </a:r>
          <a:endParaRPr lang="en-US" dirty="0"/>
        </a:p>
      </dgm:t>
    </dgm:pt>
    <dgm:pt modelId="{75FF5CD8-0811-4043-87DA-59513133310C}" type="parTrans" cxnId="{F22477A7-0815-425C-8D37-A531725D2D45}">
      <dgm:prSet/>
      <dgm:spPr/>
      <dgm:t>
        <a:bodyPr/>
        <a:lstStyle/>
        <a:p>
          <a:endParaRPr lang="en-US"/>
        </a:p>
      </dgm:t>
    </dgm:pt>
    <dgm:pt modelId="{0AFD729E-FCCD-4A69-87FF-AECBC11F2542}" type="sibTrans" cxnId="{F22477A7-0815-425C-8D37-A531725D2D45}">
      <dgm:prSet/>
      <dgm:spPr/>
      <dgm:t>
        <a:bodyPr/>
        <a:lstStyle/>
        <a:p>
          <a:endParaRPr lang="en-US"/>
        </a:p>
      </dgm:t>
    </dgm:pt>
    <dgm:pt modelId="{F9F463A5-D256-489A-9C65-BBF02246C524}">
      <dgm:prSet/>
      <dgm:spPr/>
      <dgm:t>
        <a:bodyPr/>
        <a:lstStyle/>
        <a:p>
          <a:pPr>
            <a:defRPr cap="all"/>
          </a:pPr>
          <a:r>
            <a:rPr lang="en-GB" dirty="0" err="1"/>
            <a:t>Versterk</a:t>
          </a:r>
          <a:r>
            <a:rPr lang="en-GB" dirty="0"/>
            <a:t> die </a:t>
          </a:r>
          <a:r>
            <a:rPr lang="en-GB" dirty="0" err="1"/>
            <a:t>immuunstelsel</a:t>
          </a:r>
          <a:endParaRPr lang="en-US" dirty="0"/>
        </a:p>
      </dgm:t>
    </dgm:pt>
    <dgm:pt modelId="{DE7E9449-00FD-4181-9293-7A1E3DFEE68C}" type="parTrans" cxnId="{52577999-4F96-4E0D-9D90-23FDF11FE276}">
      <dgm:prSet/>
      <dgm:spPr/>
      <dgm:t>
        <a:bodyPr/>
        <a:lstStyle/>
        <a:p>
          <a:endParaRPr lang="en-US"/>
        </a:p>
      </dgm:t>
    </dgm:pt>
    <dgm:pt modelId="{238D2E0A-BA64-4862-850C-690C07FCAFA8}" type="sibTrans" cxnId="{52577999-4F96-4E0D-9D90-23FDF11FE276}">
      <dgm:prSet/>
      <dgm:spPr/>
      <dgm:t>
        <a:bodyPr/>
        <a:lstStyle/>
        <a:p>
          <a:endParaRPr lang="en-US"/>
        </a:p>
      </dgm:t>
    </dgm:pt>
    <dgm:pt modelId="{86037EE1-6564-4B38-94FB-24B6C6F4A51C}" type="pres">
      <dgm:prSet presAssocID="{3562200B-07F8-4A37-A08A-2778883B4EBD}" presName="root" presStyleCnt="0">
        <dgm:presLayoutVars>
          <dgm:dir/>
          <dgm:resizeHandles val="exact"/>
        </dgm:presLayoutVars>
      </dgm:prSet>
      <dgm:spPr/>
    </dgm:pt>
    <dgm:pt modelId="{E9AF3980-4427-4900-A532-5E9F5F332F78}" type="pres">
      <dgm:prSet presAssocID="{3459209C-DF81-451C-AA03-04A01115E7EA}" presName="compNode" presStyleCnt="0"/>
      <dgm:spPr/>
    </dgm:pt>
    <dgm:pt modelId="{EF6452F5-093E-433E-B94E-31D7321938D9}" type="pres">
      <dgm:prSet presAssocID="{3459209C-DF81-451C-AA03-04A01115E7EA}" presName="iconBgRect" presStyleLbl="bgShp" presStyleIdx="0" presStyleCnt="4"/>
      <dgm:spPr/>
    </dgm:pt>
    <dgm:pt modelId="{48F16BCB-FB82-445F-ADE0-F8A162A2BBC2}" type="pres">
      <dgm:prSet presAssocID="{3459209C-DF81-451C-AA03-04A01115E7E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6462E555-030D-47F7-ACAC-2F8AACB6CE87}" type="pres">
      <dgm:prSet presAssocID="{3459209C-DF81-451C-AA03-04A01115E7EA}" presName="spaceRect" presStyleCnt="0"/>
      <dgm:spPr/>
    </dgm:pt>
    <dgm:pt modelId="{F44441F2-3A0C-4A54-B561-83F01350FDA9}" type="pres">
      <dgm:prSet presAssocID="{3459209C-DF81-451C-AA03-04A01115E7EA}" presName="textRect" presStyleLbl="revTx" presStyleIdx="0" presStyleCnt="4">
        <dgm:presLayoutVars>
          <dgm:chMax val="1"/>
          <dgm:chPref val="1"/>
        </dgm:presLayoutVars>
      </dgm:prSet>
      <dgm:spPr/>
    </dgm:pt>
    <dgm:pt modelId="{588172C3-7989-448A-BFEC-84065997A80B}" type="pres">
      <dgm:prSet presAssocID="{C01EB0D4-0979-4ECA-A918-8E64C3F16B79}" presName="sibTrans" presStyleCnt="0"/>
      <dgm:spPr/>
    </dgm:pt>
    <dgm:pt modelId="{15FDBAE1-3491-4E95-BDBD-A49655EFFA85}" type="pres">
      <dgm:prSet presAssocID="{32AA3DAA-AC22-44A0-81DA-80A548197753}" presName="compNode" presStyleCnt="0"/>
      <dgm:spPr/>
    </dgm:pt>
    <dgm:pt modelId="{A98AE40F-62D0-47FA-9658-A603ACFECF00}" type="pres">
      <dgm:prSet presAssocID="{32AA3DAA-AC22-44A0-81DA-80A548197753}" presName="iconBgRect" presStyleLbl="bgShp" presStyleIdx="1" presStyleCnt="4"/>
      <dgm:spPr/>
    </dgm:pt>
    <dgm:pt modelId="{5E8E30A5-2768-4EBE-81AD-4F0F76F6F532}" type="pres">
      <dgm:prSet presAssocID="{32AA3DAA-AC22-44A0-81DA-80A54819775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12C8D6B1-7880-4FF6-90C4-643040625D9A}" type="pres">
      <dgm:prSet presAssocID="{32AA3DAA-AC22-44A0-81DA-80A548197753}" presName="spaceRect" presStyleCnt="0"/>
      <dgm:spPr/>
    </dgm:pt>
    <dgm:pt modelId="{595EE1ED-9158-42DE-9332-2E50661C72B3}" type="pres">
      <dgm:prSet presAssocID="{32AA3DAA-AC22-44A0-81DA-80A548197753}" presName="textRect" presStyleLbl="revTx" presStyleIdx="1" presStyleCnt="4">
        <dgm:presLayoutVars>
          <dgm:chMax val="1"/>
          <dgm:chPref val="1"/>
        </dgm:presLayoutVars>
      </dgm:prSet>
      <dgm:spPr/>
    </dgm:pt>
    <dgm:pt modelId="{81768FE1-B2B3-455B-8F23-D8BDD63FBDA5}" type="pres">
      <dgm:prSet presAssocID="{7BD6443E-78FD-44AF-9244-6EF666274B77}" presName="sibTrans" presStyleCnt="0"/>
      <dgm:spPr/>
    </dgm:pt>
    <dgm:pt modelId="{318953F7-8CD6-411B-8079-A933E3CFEF0D}" type="pres">
      <dgm:prSet presAssocID="{1B82363F-5A41-44B3-985A-D2739D71F3B6}" presName="compNode" presStyleCnt="0"/>
      <dgm:spPr/>
    </dgm:pt>
    <dgm:pt modelId="{47AD8AB3-C973-4BE6-BB14-5F8A01A002E2}" type="pres">
      <dgm:prSet presAssocID="{1B82363F-5A41-44B3-985A-D2739D71F3B6}" presName="iconBgRect" presStyleLbl="bgShp" presStyleIdx="2" presStyleCnt="4"/>
      <dgm:spPr/>
    </dgm:pt>
    <dgm:pt modelId="{7E45B0E9-0BEC-4C11-9B62-F92FBDB9BBFD}" type="pres">
      <dgm:prSet presAssocID="{1B82363F-5A41-44B3-985A-D2739D71F3B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034253A3-2301-4569-A8E9-B8E471EB982B}" type="pres">
      <dgm:prSet presAssocID="{1B82363F-5A41-44B3-985A-D2739D71F3B6}" presName="spaceRect" presStyleCnt="0"/>
      <dgm:spPr/>
    </dgm:pt>
    <dgm:pt modelId="{59C715E0-D10A-4436-8CFA-D2ED111D4AC0}" type="pres">
      <dgm:prSet presAssocID="{1B82363F-5A41-44B3-985A-D2739D71F3B6}" presName="textRect" presStyleLbl="revTx" presStyleIdx="2" presStyleCnt="4">
        <dgm:presLayoutVars>
          <dgm:chMax val="1"/>
          <dgm:chPref val="1"/>
        </dgm:presLayoutVars>
      </dgm:prSet>
      <dgm:spPr/>
    </dgm:pt>
    <dgm:pt modelId="{325B27B4-BB27-4F08-92A4-7C3CE84C7A87}" type="pres">
      <dgm:prSet presAssocID="{0AFD729E-FCCD-4A69-87FF-AECBC11F2542}" presName="sibTrans" presStyleCnt="0"/>
      <dgm:spPr/>
    </dgm:pt>
    <dgm:pt modelId="{280EDA4B-89C5-4A39-8592-F47C862B905D}" type="pres">
      <dgm:prSet presAssocID="{F9F463A5-D256-489A-9C65-BBF02246C524}" presName="compNode" presStyleCnt="0"/>
      <dgm:spPr/>
    </dgm:pt>
    <dgm:pt modelId="{FC5B5DD2-320B-4691-89BF-37B4CA694885}" type="pres">
      <dgm:prSet presAssocID="{F9F463A5-D256-489A-9C65-BBF02246C524}" presName="iconBgRect" presStyleLbl="bgShp" presStyleIdx="3" presStyleCnt="4"/>
      <dgm:spPr/>
    </dgm:pt>
    <dgm:pt modelId="{AA7CD775-3235-498E-A7E5-44AA7F78FCB1}" type="pres">
      <dgm:prSet presAssocID="{F9F463A5-D256-489A-9C65-BBF02246C52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NA"/>
        </a:ext>
      </dgm:extLst>
    </dgm:pt>
    <dgm:pt modelId="{0117FFC2-B366-4703-9BFD-000043FC5E94}" type="pres">
      <dgm:prSet presAssocID="{F9F463A5-D256-489A-9C65-BBF02246C524}" presName="spaceRect" presStyleCnt="0"/>
      <dgm:spPr/>
    </dgm:pt>
    <dgm:pt modelId="{7EBDA934-3239-43C4-82A0-E180EFE0BC07}" type="pres">
      <dgm:prSet presAssocID="{F9F463A5-D256-489A-9C65-BBF02246C524}" presName="textRect" presStyleLbl="revTx" presStyleIdx="3" presStyleCnt="4">
        <dgm:presLayoutVars>
          <dgm:chMax val="1"/>
          <dgm:chPref val="1"/>
        </dgm:presLayoutVars>
      </dgm:prSet>
      <dgm:spPr/>
    </dgm:pt>
  </dgm:ptLst>
  <dgm:cxnLst>
    <dgm:cxn modelId="{C68F810A-0B78-44AA-81B8-EB7E8E1DC2CA}" type="presOf" srcId="{3562200B-07F8-4A37-A08A-2778883B4EBD}" destId="{86037EE1-6564-4B38-94FB-24B6C6F4A51C}" srcOrd="0" destOrd="0" presId="urn:microsoft.com/office/officeart/2018/5/layout/IconCircleLabelList"/>
    <dgm:cxn modelId="{68B88839-C6D4-4E75-855F-89E8F1955558}" type="presOf" srcId="{F9F463A5-D256-489A-9C65-BBF02246C524}" destId="{7EBDA934-3239-43C4-82A0-E180EFE0BC07}" srcOrd="0" destOrd="0" presId="urn:microsoft.com/office/officeart/2018/5/layout/IconCircleLabelList"/>
    <dgm:cxn modelId="{2D2F9E61-2452-4089-8AD1-0514638EEC67}" type="presOf" srcId="{3459209C-DF81-451C-AA03-04A01115E7EA}" destId="{F44441F2-3A0C-4A54-B561-83F01350FDA9}" srcOrd="0" destOrd="0" presId="urn:microsoft.com/office/officeart/2018/5/layout/IconCircleLabelList"/>
    <dgm:cxn modelId="{51E7F46A-BEB6-4F88-8C61-4B666A92F67F}" type="presOf" srcId="{1B82363F-5A41-44B3-985A-D2739D71F3B6}" destId="{59C715E0-D10A-4436-8CFA-D2ED111D4AC0}" srcOrd="0" destOrd="0" presId="urn:microsoft.com/office/officeart/2018/5/layout/IconCircleLabelList"/>
    <dgm:cxn modelId="{60311A89-BD50-497F-A21B-57E8897418C8}" type="presOf" srcId="{32AA3DAA-AC22-44A0-81DA-80A548197753}" destId="{595EE1ED-9158-42DE-9332-2E50661C72B3}" srcOrd="0" destOrd="0" presId="urn:microsoft.com/office/officeart/2018/5/layout/IconCircleLabelList"/>
    <dgm:cxn modelId="{52577999-4F96-4E0D-9D90-23FDF11FE276}" srcId="{3562200B-07F8-4A37-A08A-2778883B4EBD}" destId="{F9F463A5-D256-489A-9C65-BBF02246C524}" srcOrd="3" destOrd="0" parTransId="{DE7E9449-00FD-4181-9293-7A1E3DFEE68C}" sibTransId="{238D2E0A-BA64-4862-850C-690C07FCAFA8}"/>
    <dgm:cxn modelId="{F22477A7-0815-425C-8D37-A531725D2D45}" srcId="{3562200B-07F8-4A37-A08A-2778883B4EBD}" destId="{1B82363F-5A41-44B3-985A-D2739D71F3B6}" srcOrd="2" destOrd="0" parTransId="{75FF5CD8-0811-4043-87DA-59513133310C}" sibTransId="{0AFD729E-FCCD-4A69-87FF-AECBC11F2542}"/>
    <dgm:cxn modelId="{A53E17BD-D428-45D7-8033-56010BE51EA2}" srcId="{3562200B-07F8-4A37-A08A-2778883B4EBD}" destId="{3459209C-DF81-451C-AA03-04A01115E7EA}" srcOrd="0" destOrd="0" parTransId="{CAC4E8FC-1653-4B88-B536-5CFE90450416}" sibTransId="{C01EB0D4-0979-4ECA-A918-8E64C3F16B79}"/>
    <dgm:cxn modelId="{AFA347E1-1048-419D-99AA-6B63AB705E22}" srcId="{3562200B-07F8-4A37-A08A-2778883B4EBD}" destId="{32AA3DAA-AC22-44A0-81DA-80A548197753}" srcOrd="1" destOrd="0" parTransId="{6F331DD0-2475-48DD-8048-D3F6638765BF}" sibTransId="{7BD6443E-78FD-44AF-9244-6EF666274B77}"/>
    <dgm:cxn modelId="{5935EEFC-B0F0-445B-96D5-2BC78A8AF048}" type="presParOf" srcId="{86037EE1-6564-4B38-94FB-24B6C6F4A51C}" destId="{E9AF3980-4427-4900-A532-5E9F5F332F78}" srcOrd="0" destOrd="0" presId="urn:microsoft.com/office/officeart/2018/5/layout/IconCircleLabelList"/>
    <dgm:cxn modelId="{4AFB80BD-BA05-4106-9B3A-0AA5D16BF26D}" type="presParOf" srcId="{E9AF3980-4427-4900-A532-5E9F5F332F78}" destId="{EF6452F5-093E-433E-B94E-31D7321938D9}" srcOrd="0" destOrd="0" presId="urn:microsoft.com/office/officeart/2018/5/layout/IconCircleLabelList"/>
    <dgm:cxn modelId="{CCD8A4F6-A39D-4200-94C4-EB54B2ACD2E1}" type="presParOf" srcId="{E9AF3980-4427-4900-A532-5E9F5F332F78}" destId="{48F16BCB-FB82-445F-ADE0-F8A162A2BBC2}" srcOrd="1" destOrd="0" presId="urn:microsoft.com/office/officeart/2018/5/layout/IconCircleLabelList"/>
    <dgm:cxn modelId="{111BFB08-DF82-4429-A0D2-0D767E41F34D}" type="presParOf" srcId="{E9AF3980-4427-4900-A532-5E9F5F332F78}" destId="{6462E555-030D-47F7-ACAC-2F8AACB6CE87}" srcOrd="2" destOrd="0" presId="urn:microsoft.com/office/officeart/2018/5/layout/IconCircleLabelList"/>
    <dgm:cxn modelId="{8392E673-3E0D-4148-BD5A-535B5A95216D}" type="presParOf" srcId="{E9AF3980-4427-4900-A532-5E9F5F332F78}" destId="{F44441F2-3A0C-4A54-B561-83F01350FDA9}" srcOrd="3" destOrd="0" presId="urn:microsoft.com/office/officeart/2018/5/layout/IconCircleLabelList"/>
    <dgm:cxn modelId="{9419A190-D334-4B28-AF81-7779479E84C2}" type="presParOf" srcId="{86037EE1-6564-4B38-94FB-24B6C6F4A51C}" destId="{588172C3-7989-448A-BFEC-84065997A80B}" srcOrd="1" destOrd="0" presId="urn:microsoft.com/office/officeart/2018/5/layout/IconCircleLabelList"/>
    <dgm:cxn modelId="{83DE5092-7CE5-4C30-B512-FD1E77B29382}" type="presParOf" srcId="{86037EE1-6564-4B38-94FB-24B6C6F4A51C}" destId="{15FDBAE1-3491-4E95-BDBD-A49655EFFA85}" srcOrd="2" destOrd="0" presId="urn:microsoft.com/office/officeart/2018/5/layout/IconCircleLabelList"/>
    <dgm:cxn modelId="{EB4B76B5-F69E-4382-BFA5-2C6DD2DD1F01}" type="presParOf" srcId="{15FDBAE1-3491-4E95-BDBD-A49655EFFA85}" destId="{A98AE40F-62D0-47FA-9658-A603ACFECF00}" srcOrd="0" destOrd="0" presId="urn:microsoft.com/office/officeart/2018/5/layout/IconCircleLabelList"/>
    <dgm:cxn modelId="{8601F8BB-C33A-4830-9AB9-0FEC8EAC5C54}" type="presParOf" srcId="{15FDBAE1-3491-4E95-BDBD-A49655EFFA85}" destId="{5E8E30A5-2768-4EBE-81AD-4F0F76F6F532}" srcOrd="1" destOrd="0" presId="urn:microsoft.com/office/officeart/2018/5/layout/IconCircleLabelList"/>
    <dgm:cxn modelId="{530B458E-0C0F-49C3-B5DC-3FDBFB791FE6}" type="presParOf" srcId="{15FDBAE1-3491-4E95-BDBD-A49655EFFA85}" destId="{12C8D6B1-7880-4FF6-90C4-643040625D9A}" srcOrd="2" destOrd="0" presId="urn:microsoft.com/office/officeart/2018/5/layout/IconCircleLabelList"/>
    <dgm:cxn modelId="{49EAA982-3A9B-4DE2-9FB5-2014E6BDD1DC}" type="presParOf" srcId="{15FDBAE1-3491-4E95-BDBD-A49655EFFA85}" destId="{595EE1ED-9158-42DE-9332-2E50661C72B3}" srcOrd="3" destOrd="0" presId="urn:microsoft.com/office/officeart/2018/5/layout/IconCircleLabelList"/>
    <dgm:cxn modelId="{C17BA9F5-E457-4FCF-B1DB-420AF97BCE32}" type="presParOf" srcId="{86037EE1-6564-4B38-94FB-24B6C6F4A51C}" destId="{81768FE1-B2B3-455B-8F23-D8BDD63FBDA5}" srcOrd="3" destOrd="0" presId="urn:microsoft.com/office/officeart/2018/5/layout/IconCircleLabelList"/>
    <dgm:cxn modelId="{FC2F92B4-60C1-47DD-968F-0F9FC5DB18AA}" type="presParOf" srcId="{86037EE1-6564-4B38-94FB-24B6C6F4A51C}" destId="{318953F7-8CD6-411B-8079-A933E3CFEF0D}" srcOrd="4" destOrd="0" presId="urn:microsoft.com/office/officeart/2018/5/layout/IconCircleLabelList"/>
    <dgm:cxn modelId="{E551C6A1-EE9D-49AF-85B4-9ABDF11F46CA}" type="presParOf" srcId="{318953F7-8CD6-411B-8079-A933E3CFEF0D}" destId="{47AD8AB3-C973-4BE6-BB14-5F8A01A002E2}" srcOrd="0" destOrd="0" presId="urn:microsoft.com/office/officeart/2018/5/layout/IconCircleLabelList"/>
    <dgm:cxn modelId="{DC8C94F4-8AC2-4C6B-B29D-1DBC605974EE}" type="presParOf" srcId="{318953F7-8CD6-411B-8079-A933E3CFEF0D}" destId="{7E45B0E9-0BEC-4C11-9B62-F92FBDB9BBFD}" srcOrd="1" destOrd="0" presId="urn:microsoft.com/office/officeart/2018/5/layout/IconCircleLabelList"/>
    <dgm:cxn modelId="{DB10317B-D1E7-441F-8DB8-5FC3513E8672}" type="presParOf" srcId="{318953F7-8CD6-411B-8079-A933E3CFEF0D}" destId="{034253A3-2301-4569-A8E9-B8E471EB982B}" srcOrd="2" destOrd="0" presId="urn:microsoft.com/office/officeart/2018/5/layout/IconCircleLabelList"/>
    <dgm:cxn modelId="{3E95CCF9-8F43-499F-9B83-EE11ACFE9EF0}" type="presParOf" srcId="{318953F7-8CD6-411B-8079-A933E3CFEF0D}" destId="{59C715E0-D10A-4436-8CFA-D2ED111D4AC0}" srcOrd="3" destOrd="0" presId="urn:microsoft.com/office/officeart/2018/5/layout/IconCircleLabelList"/>
    <dgm:cxn modelId="{EB47A759-446E-4491-9410-9EEA128E3BD2}" type="presParOf" srcId="{86037EE1-6564-4B38-94FB-24B6C6F4A51C}" destId="{325B27B4-BB27-4F08-92A4-7C3CE84C7A87}" srcOrd="5" destOrd="0" presId="urn:microsoft.com/office/officeart/2018/5/layout/IconCircleLabelList"/>
    <dgm:cxn modelId="{6A6BA551-A267-441B-9D9C-E95101791D71}" type="presParOf" srcId="{86037EE1-6564-4B38-94FB-24B6C6F4A51C}" destId="{280EDA4B-89C5-4A39-8592-F47C862B905D}" srcOrd="6" destOrd="0" presId="urn:microsoft.com/office/officeart/2018/5/layout/IconCircleLabelList"/>
    <dgm:cxn modelId="{64B916CF-80E3-473B-B71C-FCC5A88A660B}" type="presParOf" srcId="{280EDA4B-89C5-4A39-8592-F47C862B905D}" destId="{FC5B5DD2-320B-4691-89BF-37B4CA694885}" srcOrd="0" destOrd="0" presId="urn:microsoft.com/office/officeart/2018/5/layout/IconCircleLabelList"/>
    <dgm:cxn modelId="{22FE70BB-5753-4271-896B-FCE630AD5794}" type="presParOf" srcId="{280EDA4B-89C5-4A39-8592-F47C862B905D}" destId="{AA7CD775-3235-498E-A7E5-44AA7F78FCB1}" srcOrd="1" destOrd="0" presId="urn:microsoft.com/office/officeart/2018/5/layout/IconCircleLabelList"/>
    <dgm:cxn modelId="{104945F1-0037-4B0D-8F75-BB1CFBDD726A}" type="presParOf" srcId="{280EDA4B-89C5-4A39-8592-F47C862B905D}" destId="{0117FFC2-B366-4703-9BFD-000043FC5E94}" srcOrd="2" destOrd="0" presId="urn:microsoft.com/office/officeart/2018/5/layout/IconCircleLabelList"/>
    <dgm:cxn modelId="{73EC6D14-B52F-4B95-B361-CA2A7F237DFF}" type="presParOf" srcId="{280EDA4B-89C5-4A39-8592-F47C862B905D}" destId="{7EBDA934-3239-43C4-82A0-E180EFE0BC0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73B1E-66BE-4D86-84A7-3BE63140BF62}">
      <dsp:nvSpPr>
        <dsp:cNvPr id="0" name=""/>
        <dsp:cNvSpPr/>
      </dsp:nvSpPr>
      <dsp:spPr>
        <a:xfrm>
          <a:off x="3201" y="318495"/>
          <a:ext cx="2539866" cy="355581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nl-NL" sz="1700" kern="1200" dirty="0"/>
            <a:t>te verduidelik hoe dieet en 'n gesonde leefstyl die behandeling van MIV en COVID-19 ondersteun.</a:t>
          </a:r>
          <a:endParaRPr lang="en-US" sz="1700" kern="1200" dirty="0"/>
        </a:p>
      </dsp:txBody>
      <dsp:txXfrm>
        <a:off x="3201" y="1669704"/>
        <a:ext cx="2539866" cy="2133487"/>
      </dsp:txXfrm>
    </dsp:sp>
    <dsp:sp modelId="{61084A76-46DB-4752-B604-876DB208E790}">
      <dsp:nvSpPr>
        <dsp:cNvPr id="0" name=""/>
        <dsp:cNvSpPr/>
      </dsp:nvSpPr>
      <dsp:spPr>
        <a:xfrm>
          <a:off x="739762" y="674077"/>
          <a:ext cx="1066743" cy="106674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830298"/>
        <a:ext cx="754301" cy="754301"/>
      </dsp:txXfrm>
    </dsp:sp>
    <dsp:sp modelId="{71EF8A64-B7EE-45E2-8962-8261E582C089}">
      <dsp:nvSpPr>
        <dsp:cNvPr id="0" name=""/>
        <dsp:cNvSpPr/>
      </dsp:nvSpPr>
      <dsp:spPr>
        <a:xfrm>
          <a:off x="3201" y="3874237"/>
          <a:ext cx="2539866" cy="72"/>
        </a:xfrm>
        <a:prstGeom prst="rect">
          <a:avLst/>
        </a:prstGeom>
        <a:solidFill>
          <a:schemeClr val="accent2">
            <a:hueOff val="-819810"/>
            <a:satOff val="725"/>
            <a:lumOff val="1289"/>
            <a:alphaOff val="0"/>
          </a:schemeClr>
        </a:solidFill>
        <a:ln w="19050" cap="flat" cmpd="sng" algn="ctr">
          <a:solidFill>
            <a:schemeClr val="accent2">
              <a:hueOff val="-819810"/>
              <a:satOff val="725"/>
              <a:lumOff val="12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98DC5B-7774-4B78-ADE3-269FA09FD884}">
      <dsp:nvSpPr>
        <dsp:cNvPr id="0" name=""/>
        <dsp:cNvSpPr/>
      </dsp:nvSpPr>
      <dsp:spPr>
        <a:xfrm>
          <a:off x="2797054" y="318495"/>
          <a:ext cx="2539866" cy="3555813"/>
        </a:xfrm>
        <a:prstGeom prst="rect">
          <a:avLst/>
        </a:prstGeom>
        <a:solidFill>
          <a:schemeClr val="accent2">
            <a:tint val="40000"/>
            <a:alpha val="90000"/>
            <a:hueOff val="-1751948"/>
            <a:satOff val="3565"/>
            <a:lumOff val="538"/>
            <a:alphaOff val="0"/>
          </a:schemeClr>
        </a:solidFill>
        <a:ln w="19050" cap="flat" cmpd="sng" algn="ctr">
          <a:solidFill>
            <a:schemeClr val="accent2">
              <a:tint val="40000"/>
              <a:alpha val="90000"/>
              <a:hueOff val="-1751948"/>
              <a:satOff val="3565"/>
              <a:lumOff val="5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GB" sz="1700" kern="1200" dirty="0"/>
            <a:t>die </a:t>
          </a:r>
          <a:r>
            <a:rPr lang="en-GB" sz="1700" kern="1200" dirty="0" err="1"/>
            <a:t>verband</a:t>
          </a:r>
          <a:r>
            <a:rPr lang="en-GB" sz="1700" kern="1200" dirty="0"/>
            <a:t> </a:t>
          </a:r>
          <a:r>
            <a:rPr lang="en-GB" sz="1700" kern="1200" dirty="0" err="1"/>
            <a:t>tussen</a:t>
          </a:r>
          <a:r>
            <a:rPr lang="en-GB" sz="1700" kern="1200" dirty="0"/>
            <a:t> </a:t>
          </a:r>
          <a:r>
            <a:rPr lang="en-GB" sz="1700" kern="1200" dirty="0" err="1"/>
            <a:t>geestesgesondheid</a:t>
          </a:r>
          <a:r>
            <a:rPr lang="en-GB" sz="1700" kern="1200" dirty="0"/>
            <a:t> </a:t>
          </a:r>
          <a:r>
            <a:rPr lang="en-GB" sz="1700" kern="1200" dirty="0" err="1"/>
            <a:t>en</a:t>
          </a:r>
          <a:r>
            <a:rPr lang="en-GB" sz="1700" kern="1200" dirty="0"/>
            <a:t> </a:t>
          </a:r>
          <a:r>
            <a:rPr lang="en-GB" sz="1700" kern="1200" dirty="0" err="1"/>
            <a:t>fisiese</a:t>
          </a:r>
          <a:r>
            <a:rPr lang="en-GB" sz="1700" kern="1200" dirty="0"/>
            <a:t> </a:t>
          </a:r>
          <a:r>
            <a:rPr lang="en-GB" sz="1700" kern="1200" dirty="0" err="1"/>
            <a:t>gesondheid</a:t>
          </a:r>
          <a:r>
            <a:rPr lang="en-GB" sz="1700" kern="1200" dirty="0"/>
            <a:t> </a:t>
          </a:r>
          <a:r>
            <a:rPr lang="en-GB" sz="1700" kern="1200" dirty="0" err="1"/>
            <a:t>te</a:t>
          </a:r>
          <a:r>
            <a:rPr lang="en-GB" sz="1700" kern="1200" dirty="0"/>
            <a:t> </a:t>
          </a:r>
          <a:r>
            <a:rPr lang="en-GB" sz="1700" kern="1200" dirty="0" err="1"/>
            <a:t>beskryf</a:t>
          </a:r>
          <a:r>
            <a:rPr lang="en-GB" sz="1700" kern="1200" dirty="0"/>
            <a:t>.</a:t>
          </a:r>
          <a:endParaRPr lang="en-US" sz="1700" kern="1200" dirty="0"/>
        </a:p>
      </dsp:txBody>
      <dsp:txXfrm>
        <a:off x="2797054" y="1669704"/>
        <a:ext cx="2539866" cy="2133487"/>
      </dsp:txXfrm>
    </dsp:sp>
    <dsp:sp modelId="{16C85CF9-0D07-4E2F-9B5F-2DECF1F58ADF}">
      <dsp:nvSpPr>
        <dsp:cNvPr id="0" name=""/>
        <dsp:cNvSpPr/>
      </dsp:nvSpPr>
      <dsp:spPr>
        <a:xfrm>
          <a:off x="3533615" y="674077"/>
          <a:ext cx="1066743" cy="1066743"/>
        </a:xfrm>
        <a:prstGeom prst="ellipse">
          <a:avLst/>
        </a:prstGeom>
        <a:solidFill>
          <a:schemeClr val="accent2">
            <a:hueOff val="-1639620"/>
            <a:satOff val="1451"/>
            <a:lumOff val="2577"/>
            <a:alphaOff val="0"/>
          </a:schemeClr>
        </a:solidFill>
        <a:ln w="19050" cap="flat" cmpd="sng" algn="ctr">
          <a:solidFill>
            <a:schemeClr val="accent2">
              <a:hueOff val="-1639620"/>
              <a:satOff val="1451"/>
              <a:lumOff val="25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830298"/>
        <a:ext cx="754301" cy="754301"/>
      </dsp:txXfrm>
    </dsp:sp>
    <dsp:sp modelId="{4152E0E9-B95A-4D4D-BD82-6B32CF94017D}">
      <dsp:nvSpPr>
        <dsp:cNvPr id="0" name=""/>
        <dsp:cNvSpPr/>
      </dsp:nvSpPr>
      <dsp:spPr>
        <a:xfrm>
          <a:off x="2797054" y="3874237"/>
          <a:ext cx="2539866" cy="72"/>
        </a:xfrm>
        <a:prstGeom prst="rect">
          <a:avLst/>
        </a:prstGeom>
        <a:solidFill>
          <a:schemeClr val="accent2">
            <a:hueOff val="-2459431"/>
            <a:satOff val="2176"/>
            <a:lumOff val="3866"/>
            <a:alphaOff val="0"/>
          </a:schemeClr>
        </a:solidFill>
        <a:ln w="19050" cap="flat" cmpd="sng" algn="ctr">
          <a:solidFill>
            <a:schemeClr val="accent2">
              <a:hueOff val="-2459431"/>
              <a:satOff val="2176"/>
              <a:lumOff val="38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1C62CB-F74A-42BF-84C3-B92B62AE8F2E}">
      <dsp:nvSpPr>
        <dsp:cNvPr id="0" name=""/>
        <dsp:cNvSpPr/>
      </dsp:nvSpPr>
      <dsp:spPr>
        <a:xfrm>
          <a:off x="5590907" y="318495"/>
          <a:ext cx="2539866" cy="3555813"/>
        </a:xfrm>
        <a:prstGeom prst="rect">
          <a:avLst/>
        </a:prstGeom>
        <a:solidFill>
          <a:schemeClr val="accent2">
            <a:tint val="40000"/>
            <a:alpha val="90000"/>
            <a:hueOff val="-3503897"/>
            <a:satOff val="7131"/>
            <a:lumOff val="1075"/>
            <a:alphaOff val="0"/>
          </a:schemeClr>
        </a:solidFill>
        <a:ln w="19050" cap="flat" cmpd="sng" algn="ctr">
          <a:solidFill>
            <a:schemeClr val="accent2">
              <a:tint val="40000"/>
              <a:alpha val="90000"/>
              <a:hueOff val="-3503897"/>
              <a:satOff val="7131"/>
              <a:lumOff val="10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af-ZA" sz="1700" kern="1200" dirty="0"/>
            <a:t>die voordele te identifiseer om 'n positiewe gesindheid te handhaaf wanneer jy met siekte leef of daarvan herstel.</a:t>
          </a:r>
          <a:endParaRPr lang="en-US" sz="1700" kern="1200" dirty="0"/>
        </a:p>
      </dsp:txBody>
      <dsp:txXfrm>
        <a:off x="5590907" y="1669704"/>
        <a:ext cx="2539866" cy="2133487"/>
      </dsp:txXfrm>
    </dsp:sp>
    <dsp:sp modelId="{61A540DF-9F05-4F35-B397-434FFE14CB7D}">
      <dsp:nvSpPr>
        <dsp:cNvPr id="0" name=""/>
        <dsp:cNvSpPr/>
      </dsp:nvSpPr>
      <dsp:spPr>
        <a:xfrm>
          <a:off x="6327469" y="674077"/>
          <a:ext cx="1066743" cy="1066743"/>
        </a:xfrm>
        <a:prstGeom prst="ellipse">
          <a:avLst/>
        </a:prstGeom>
        <a:solidFill>
          <a:schemeClr val="accent2">
            <a:hueOff val="-3279241"/>
            <a:satOff val="2901"/>
            <a:lumOff val="5154"/>
            <a:alphaOff val="0"/>
          </a:schemeClr>
        </a:solidFill>
        <a:ln w="19050" cap="flat" cmpd="sng" algn="ctr">
          <a:solidFill>
            <a:schemeClr val="accent2">
              <a:hueOff val="-3279241"/>
              <a:satOff val="2901"/>
              <a:lumOff val="51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830298"/>
        <a:ext cx="754301" cy="754301"/>
      </dsp:txXfrm>
    </dsp:sp>
    <dsp:sp modelId="{BE2036D6-0D6A-4CCF-9C1E-0C9081679A9B}">
      <dsp:nvSpPr>
        <dsp:cNvPr id="0" name=""/>
        <dsp:cNvSpPr/>
      </dsp:nvSpPr>
      <dsp:spPr>
        <a:xfrm>
          <a:off x="5590907" y="3874237"/>
          <a:ext cx="2539866" cy="72"/>
        </a:xfrm>
        <a:prstGeom prst="rect">
          <a:avLst/>
        </a:prstGeom>
        <a:solidFill>
          <a:schemeClr val="accent2">
            <a:hueOff val="-4099051"/>
            <a:satOff val="3626"/>
            <a:lumOff val="6443"/>
            <a:alphaOff val="0"/>
          </a:schemeClr>
        </a:solidFill>
        <a:ln w="19050" cap="flat" cmpd="sng" algn="ctr">
          <a:solidFill>
            <a:schemeClr val="accent2">
              <a:hueOff val="-4099051"/>
              <a:satOff val="3626"/>
              <a:lumOff val="64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195AEF-4FA4-45A7-B11C-64D89A976CAA}">
      <dsp:nvSpPr>
        <dsp:cNvPr id="0" name=""/>
        <dsp:cNvSpPr/>
      </dsp:nvSpPr>
      <dsp:spPr>
        <a:xfrm>
          <a:off x="8384760" y="318495"/>
          <a:ext cx="2539866" cy="3555813"/>
        </a:xfrm>
        <a:prstGeom prst="rect">
          <a:avLst/>
        </a:prstGeom>
        <a:solidFill>
          <a:schemeClr val="accent2">
            <a:tint val="40000"/>
            <a:alpha val="90000"/>
            <a:hueOff val="-5255845"/>
            <a:satOff val="10696"/>
            <a:lumOff val="1613"/>
            <a:alphaOff val="0"/>
          </a:schemeClr>
        </a:solidFill>
        <a:ln w="19050" cap="flat" cmpd="sng" algn="ctr">
          <a:solidFill>
            <a:schemeClr val="accent2">
              <a:tint val="40000"/>
              <a:alpha val="90000"/>
              <a:hueOff val="-5255845"/>
              <a:satOff val="10696"/>
              <a:lumOff val="16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nl-NL" sz="1700" kern="1200" dirty="0"/>
            <a:t>gesonde leefstylgewoontes en hanteringstrategieë voor te stel vir die bestuur van MIV en COVID-19.</a:t>
          </a:r>
          <a:endParaRPr lang="en-US" sz="1700" kern="1200" dirty="0"/>
        </a:p>
      </dsp:txBody>
      <dsp:txXfrm>
        <a:off x="8384760" y="1669704"/>
        <a:ext cx="2539866" cy="2133487"/>
      </dsp:txXfrm>
    </dsp:sp>
    <dsp:sp modelId="{2EA340F0-F14A-46F0-A601-05B3EACB217D}">
      <dsp:nvSpPr>
        <dsp:cNvPr id="0" name=""/>
        <dsp:cNvSpPr/>
      </dsp:nvSpPr>
      <dsp:spPr>
        <a:xfrm>
          <a:off x="9121322" y="674077"/>
          <a:ext cx="1066743" cy="1066743"/>
        </a:xfrm>
        <a:prstGeom prst="ellipse">
          <a:avLst/>
        </a:prstGeom>
        <a:solidFill>
          <a:schemeClr val="accent2">
            <a:hueOff val="-4918861"/>
            <a:satOff val="4352"/>
            <a:lumOff val="7731"/>
            <a:alphaOff val="0"/>
          </a:schemeClr>
        </a:solidFill>
        <a:ln w="19050" cap="flat" cmpd="sng" algn="ctr">
          <a:solidFill>
            <a:schemeClr val="accent2">
              <a:hueOff val="-4918861"/>
              <a:satOff val="4352"/>
              <a:lumOff val="77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830298"/>
        <a:ext cx="754301" cy="754301"/>
      </dsp:txXfrm>
    </dsp:sp>
    <dsp:sp modelId="{35962CB6-9B69-47A8-92A7-5272417AFCFF}">
      <dsp:nvSpPr>
        <dsp:cNvPr id="0" name=""/>
        <dsp:cNvSpPr/>
      </dsp:nvSpPr>
      <dsp:spPr>
        <a:xfrm>
          <a:off x="8384760" y="3874237"/>
          <a:ext cx="2539866" cy="72"/>
        </a:xfrm>
        <a:prstGeom prst="rect">
          <a:avLst/>
        </a:prstGeom>
        <a:solidFill>
          <a:schemeClr val="accent2">
            <a:hueOff val="-5738671"/>
            <a:satOff val="5077"/>
            <a:lumOff val="9020"/>
            <a:alphaOff val="0"/>
          </a:schemeClr>
        </a:solidFill>
        <a:ln w="19050" cap="flat" cmpd="sng" algn="ctr">
          <a:solidFill>
            <a:schemeClr val="accent2">
              <a:hueOff val="-5738671"/>
              <a:satOff val="5077"/>
              <a:lumOff val="902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EB4E4-CB96-421D-9E11-111864BDF7F4}">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F6D242-2362-47D2-90E8-B1D6E1E7FCC3}">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GB" sz="1700" kern="1200" dirty="0" err="1"/>
            <a:t>versterking</a:t>
          </a:r>
          <a:r>
            <a:rPr lang="en-GB" sz="1700" kern="1200" dirty="0"/>
            <a:t> van die </a:t>
          </a:r>
          <a:r>
            <a:rPr lang="en-GB" sz="1700" kern="1200" dirty="0" err="1"/>
            <a:t>immuunstelsel</a:t>
          </a:r>
          <a:endParaRPr lang="en-US" sz="1700" kern="1200" dirty="0"/>
        </a:p>
      </dsp:txBody>
      <dsp:txXfrm>
        <a:off x="417971" y="2644140"/>
        <a:ext cx="2889450" cy="720000"/>
      </dsp:txXfrm>
    </dsp:sp>
    <dsp:sp modelId="{381940BB-369A-463D-9FBE-86C5AF1B1F90}">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6CAF5D-3E83-4F75-85E3-8D0D6666937B}">
      <dsp:nvSpPr>
        <dsp:cNvPr id="0" name=""/>
        <dsp:cNvSpPr/>
      </dsp:nvSpPr>
      <dsp:spPr>
        <a:xfrm>
          <a:off x="3813075"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nl-NL" sz="1700" kern="1200" dirty="0"/>
            <a:t>die liggaam te help om medikasie te verdra</a:t>
          </a:r>
          <a:endParaRPr lang="en-US" sz="1700" kern="1200" dirty="0"/>
        </a:p>
      </dsp:txBody>
      <dsp:txXfrm>
        <a:off x="3813075" y="2644140"/>
        <a:ext cx="2889450" cy="720000"/>
      </dsp:txXfrm>
    </dsp:sp>
    <dsp:sp modelId="{86D6BE08-2BE4-4CA4-925A-7C33936B491D}">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F73C9E-4127-4711-97D7-BA13EF7F5E1F}">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nl-NL" sz="1700" kern="1200" dirty="0"/>
            <a:t>die handhawing van 'n gesonde gewig en energievlakke</a:t>
          </a:r>
          <a:endParaRPr lang="en-US" sz="1700" kern="1200" dirty="0"/>
        </a:p>
      </dsp:txBody>
      <dsp:txXfrm>
        <a:off x="7208178" y="2644140"/>
        <a:ext cx="28894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0B3FC-2B59-4E7E-BA67-76127893E46D}">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9166CD-B4C3-4DEA-9D62-157FF5F565C9}">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A347C3-100A-433A-8BF0-861C3670A6B7}">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GB" sz="2500" kern="1200" dirty="0" err="1"/>
            <a:t>Fisieke</a:t>
          </a:r>
          <a:r>
            <a:rPr lang="en-GB" sz="2500" kern="1200" dirty="0"/>
            <a:t> </a:t>
          </a:r>
          <a:r>
            <a:rPr lang="en-GB" sz="2500" kern="1200" dirty="0" err="1"/>
            <a:t>aktiwiteit</a:t>
          </a:r>
          <a:endParaRPr lang="en-US" sz="2500" kern="1200" dirty="0"/>
        </a:p>
      </dsp:txBody>
      <dsp:txXfrm>
        <a:off x="1435590" y="531"/>
        <a:ext cx="9080009" cy="1242935"/>
      </dsp:txXfrm>
    </dsp:sp>
    <dsp:sp modelId="{18CFF4FB-605A-4498-98DC-38AD384C1BE8}">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7F3316-7798-4F6C-A235-F34699B42243}">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4401E9-97C4-40C0-934F-53A964EA01A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GB" sz="2500" kern="1200" dirty="0" err="1"/>
            <a:t>Goeie</a:t>
          </a:r>
          <a:r>
            <a:rPr lang="en-GB" sz="2500" kern="1200" dirty="0"/>
            <a:t> </a:t>
          </a:r>
          <a:r>
            <a:rPr lang="en-GB" sz="2500" kern="1200" dirty="0" err="1"/>
            <a:t>slaapgewoontes</a:t>
          </a:r>
          <a:endParaRPr lang="en-US" sz="2500" kern="1200" dirty="0"/>
        </a:p>
      </dsp:txBody>
      <dsp:txXfrm>
        <a:off x="1435590" y="1554201"/>
        <a:ext cx="9080009" cy="1242935"/>
      </dsp:txXfrm>
    </dsp:sp>
    <dsp:sp modelId="{EFD81B30-7413-4A2F-8B9D-6882E9E4693E}">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DE28B0-AB50-4049-B45C-25045DE8906A}">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746357-A343-406A-82DF-DEE6667B8A8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GB" sz="2500" kern="1200" dirty="0" err="1"/>
            <a:t>Stresbestuur</a:t>
          </a:r>
          <a:endParaRPr lang="en-US" sz="2500" kern="1200" dirty="0"/>
        </a:p>
      </dsp:txBody>
      <dsp:txXfrm>
        <a:off x="1435590" y="3107870"/>
        <a:ext cx="9080009" cy="1242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452F5-093E-433E-B94E-31D7321938D9}">
      <dsp:nvSpPr>
        <dsp:cNvPr id="0" name=""/>
        <dsp:cNvSpPr/>
      </dsp:nvSpPr>
      <dsp:spPr>
        <a:xfrm>
          <a:off x="562927" y="788206"/>
          <a:ext cx="1445998" cy="144599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F16BCB-FB82-445F-ADE0-F8A162A2BBC2}">
      <dsp:nvSpPr>
        <dsp:cNvPr id="0" name=""/>
        <dsp:cNvSpPr/>
      </dsp:nvSpPr>
      <dsp:spPr>
        <a:xfrm>
          <a:off x="871091" y="1096370"/>
          <a:ext cx="829671" cy="8296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4441F2-3A0C-4A54-B561-83F01350FDA9}">
      <dsp:nvSpPr>
        <dsp:cNvPr id="0" name=""/>
        <dsp:cNvSpPr/>
      </dsp:nvSpPr>
      <dsp:spPr>
        <a:xfrm>
          <a:off x="100682"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dirty="0" err="1"/>
            <a:t>Verbeter</a:t>
          </a:r>
          <a:r>
            <a:rPr lang="en-GB" sz="1800" kern="1200" dirty="0"/>
            <a:t> </a:t>
          </a:r>
          <a:r>
            <a:rPr lang="en-GB" sz="1800" kern="1200" dirty="0" err="1"/>
            <a:t>geestesgesondheid</a:t>
          </a:r>
          <a:endParaRPr lang="en-US" sz="1800" kern="1200" dirty="0"/>
        </a:p>
      </dsp:txBody>
      <dsp:txXfrm>
        <a:off x="100682" y="2684598"/>
        <a:ext cx="2370489" cy="720000"/>
      </dsp:txXfrm>
    </dsp:sp>
    <dsp:sp modelId="{A98AE40F-62D0-47FA-9658-A603ACFECF00}">
      <dsp:nvSpPr>
        <dsp:cNvPr id="0" name=""/>
        <dsp:cNvSpPr/>
      </dsp:nvSpPr>
      <dsp:spPr>
        <a:xfrm>
          <a:off x="3348252" y="788206"/>
          <a:ext cx="1445998" cy="144599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8E30A5-2768-4EBE-81AD-4F0F76F6F532}">
      <dsp:nvSpPr>
        <dsp:cNvPr id="0" name=""/>
        <dsp:cNvSpPr/>
      </dsp:nvSpPr>
      <dsp:spPr>
        <a:xfrm>
          <a:off x="3656416" y="1096370"/>
          <a:ext cx="829671" cy="8296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5EE1ED-9158-42DE-9332-2E50661C72B3}">
      <dsp:nvSpPr>
        <dsp:cNvPr id="0" name=""/>
        <dsp:cNvSpPr/>
      </dsp:nvSpPr>
      <dsp:spPr>
        <a:xfrm>
          <a:off x="2886007"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dirty="0"/>
            <a:t>Hou VOL MET </a:t>
          </a:r>
          <a:r>
            <a:rPr lang="en-GB" sz="1800" kern="1200" dirty="0" err="1"/>
            <a:t>behandeling</a:t>
          </a:r>
          <a:endParaRPr lang="en-US" sz="1800" kern="1200" dirty="0"/>
        </a:p>
      </dsp:txBody>
      <dsp:txXfrm>
        <a:off x="2886007" y="2684598"/>
        <a:ext cx="2370489" cy="720000"/>
      </dsp:txXfrm>
    </dsp:sp>
    <dsp:sp modelId="{47AD8AB3-C973-4BE6-BB14-5F8A01A002E2}">
      <dsp:nvSpPr>
        <dsp:cNvPr id="0" name=""/>
        <dsp:cNvSpPr/>
      </dsp:nvSpPr>
      <dsp:spPr>
        <a:xfrm>
          <a:off x="6133577" y="788206"/>
          <a:ext cx="1445998" cy="144599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45B0E9-0BEC-4C11-9B62-F92FBDB9BBFD}">
      <dsp:nvSpPr>
        <dsp:cNvPr id="0" name=""/>
        <dsp:cNvSpPr/>
      </dsp:nvSpPr>
      <dsp:spPr>
        <a:xfrm>
          <a:off x="6441741" y="1096370"/>
          <a:ext cx="829671" cy="8296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C715E0-D10A-4436-8CFA-D2ED111D4AC0}">
      <dsp:nvSpPr>
        <dsp:cNvPr id="0" name=""/>
        <dsp:cNvSpPr/>
      </dsp:nvSpPr>
      <dsp:spPr>
        <a:xfrm>
          <a:off x="5671332"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dirty="0" err="1"/>
            <a:t>Versterk</a:t>
          </a:r>
          <a:r>
            <a:rPr lang="en-GB" sz="1800" kern="1200" dirty="0"/>
            <a:t> </a:t>
          </a:r>
          <a:r>
            <a:rPr lang="en-GB" sz="1800" kern="1200" dirty="0" err="1"/>
            <a:t>verhoudings</a:t>
          </a:r>
          <a:endParaRPr lang="en-US" sz="1800" kern="1200" dirty="0"/>
        </a:p>
      </dsp:txBody>
      <dsp:txXfrm>
        <a:off x="5671332" y="2684598"/>
        <a:ext cx="2370489" cy="720000"/>
      </dsp:txXfrm>
    </dsp:sp>
    <dsp:sp modelId="{FC5B5DD2-320B-4691-89BF-37B4CA694885}">
      <dsp:nvSpPr>
        <dsp:cNvPr id="0" name=""/>
        <dsp:cNvSpPr/>
      </dsp:nvSpPr>
      <dsp:spPr>
        <a:xfrm>
          <a:off x="8918902" y="788206"/>
          <a:ext cx="1445998" cy="144599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7CD775-3235-498E-A7E5-44AA7F78FCB1}">
      <dsp:nvSpPr>
        <dsp:cNvPr id="0" name=""/>
        <dsp:cNvSpPr/>
      </dsp:nvSpPr>
      <dsp:spPr>
        <a:xfrm>
          <a:off x="9227066" y="1096370"/>
          <a:ext cx="829671" cy="8296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BDA934-3239-43C4-82A0-E180EFE0BC07}">
      <dsp:nvSpPr>
        <dsp:cNvPr id="0" name=""/>
        <dsp:cNvSpPr/>
      </dsp:nvSpPr>
      <dsp:spPr>
        <a:xfrm>
          <a:off x="8456657"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dirty="0" err="1"/>
            <a:t>Versterk</a:t>
          </a:r>
          <a:r>
            <a:rPr lang="en-GB" sz="1800" kern="1200" dirty="0"/>
            <a:t> die </a:t>
          </a:r>
          <a:r>
            <a:rPr lang="en-GB" sz="1800" kern="1200" dirty="0" err="1"/>
            <a:t>immuunstelsel</a:t>
          </a:r>
          <a:endParaRPr lang="en-US" sz="1800" kern="1200" dirty="0"/>
        </a:p>
      </dsp:txBody>
      <dsp:txXfrm>
        <a:off x="8456657" y="2684598"/>
        <a:ext cx="2370489" cy="720000"/>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41178A-8AE9-429D-8371-8230327B01E0}" type="datetimeFigureOut">
              <a:rPr lang="en-US" smtClean="0"/>
              <a:t>6/23/2025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A83F65-EE3B-4C3A-A06D-18BF261D4E34}" type="slidenum">
              <a:rPr lang="en-US" smtClean="0"/>
              <a:t>‹#›</a:t>
            </a:fld>
            <a:endParaRPr lang="en-US"/>
          </a:p>
        </p:txBody>
      </p:sp>
    </p:spTree>
    <p:extLst>
      <p:ext uri="{BB962C8B-B14F-4D97-AF65-F5344CB8AC3E}">
        <p14:creationId xmlns:p14="http://schemas.microsoft.com/office/powerpoint/2010/main" val="243915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EKEWk4oWmjY&amp;ab_channel=PsychHub"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Inleiding</a:t>
            </a:r>
            <a:r>
              <a:rPr lang="en-US" dirty="0"/>
              <a:t> (2 min)</a:t>
            </a:r>
          </a:p>
          <a:p>
            <a:endParaRPr lang="en-US" dirty="0"/>
          </a:p>
          <a:p>
            <a:pPr lvl="0"/>
            <a:r>
              <a:rPr lang="af-ZA" sz="1200" b="1" kern="1200" dirty="0">
                <a:solidFill>
                  <a:schemeClr val="tx1"/>
                </a:solidFill>
                <a:effectLst/>
                <a:latin typeface="+mn-lt"/>
                <a:ea typeface="+mn-ea"/>
                <a:cs typeface="+mn-cs"/>
              </a:rPr>
              <a:t>Skyfie 1:</a:t>
            </a:r>
            <a:r>
              <a:rPr lang="af-ZA" sz="1200" kern="1200" dirty="0">
                <a:solidFill>
                  <a:schemeClr val="tx1"/>
                </a:solidFill>
                <a:effectLst/>
                <a:latin typeface="+mn-lt"/>
                <a:ea typeface="+mn-ea"/>
                <a:cs typeface="+mn-cs"/>
              </a:rPr>
              <a:t> Welkom terug, Graad </a:t>
            </a:r>
            <a:r>
              <a:rPr lang="af-ZA" sz="1200" kern="1200" dirty="0" err="1">
                <a:solidFill>
                  <a:schemeClr val="tx1"/>
                </a:solidFill>
                <a:effectLst/>
                <a:latin typeface="+mn-lt"/>
                <a:ea typeface="+mn-ea"/>
                <a:cs typeface="+mn-cs"/>
              </a:rPr>
              <a:t>8's</a:t>
            </a:r>
            <a:r>
              <a:rPr lang="af-ZA" sz="1200" kern="1200" dirty="0">
                <a:solidFill>
                  <a:schemeClr val="tx1"/>
                </a:solidFill>
                <a:effectLst/>
                <a:latin typeface="+mn-lt"/>
                <a:ea typeface="+mn-ea"/>
                <a:cs typeface="+mn-cs"/>
              </a:rPr>
              <a:t>. In ons vorige twee lesse het ons gekyk na die oordrag, voorkoming, behandeling en ondersteuning wat verband hou met MIV en </a:t>
            </a:r>
            <a:r>
              <a:rPr lang="af-ZA" sz="1200" kern="1200" dirty="0" err="1">
                <a:solidFill>
                  <a:schemeClr val="tx1"/>
                </a:solidFill>
                <a:effectLst/>
                <a:latin typeface="+mn-lt"/>
                <a:ea typeface="+mn-ea"/>
                <a:cs typeface="+mn-cs"/>
              </a:rPr>
              <a:t>COVID</a:t>
            </a:r>
            <a:r>
              <a:rPr lang="af-ZA" sz="1200" kern="1200" dirty="0">
                <a:solidFill>
                  <a:schemeClr val="tx1"/>
                </a:solidFill>
                <a:effectLst/>
                <a:latin typeface="+mn-lt"/>
                <a:ea typeface="+mn-ea"/>
                <a:cs typeface="+mn-cs"/>
              </a:rPr>
              <a:t>-19. In hierdie les sal ons ondersoek instel na hoe om MIV en </a:t>
            </a:r>
            <a:r>
              <a:rPr lang="af-ZA" sz="1200" kern="1200" dirty="0" err="1">
                <a:solidFill>
                  <a:schemeClr val="tx1"/>
                </a:solidFill>
                <a:effectLst/>
                <a:latin typeface="+mn-lt"/>
                <a:ea typeface="+mn-ea"/>
                <a:cs typeface="+mn-cs"/>
              </a:rPr>
              <a:t>COVID</a:t>
            </a:r>
            <a:r>
              <a:rPr lang="af-ZA" sz="1200" kern="1200" dirty="0">
                <a:solidFill>
                  <a:schemeClr val="tx1"/>
                </a:solidFill>
                <a:effectLst/>
                <a:latin typeface="+mn-lt"/>
                <a:ea typeface="+mn-ea"/>
                <a:cs typeface="+mn-cs"/>
              </a:rPr>
              <a:t>-19 te bestuur met dieet, gesonde leefstyl en 'n positiewe gesindheid.</a:t>
            </a:r>
          </a:p>
        </p:txBody>
      </p:sp>
      <p:sp>
        <p:nvSpPr>
          <p:cNvPr id="4" name="Slide Number Placeholder 3"/>
          <p:cNvSpPr>
            <a:spLocks noGrp="1"/>
          </p:cNvSpPr>
          <p:nvPr>
            <p:ph type="sldNum" sz="quarter" idx="5"/>
          </p:nvPr>
        </p:nvSpPr>
        <p:spPr/>
        <p:txBody>
          <a:bodyPr/>
          <a:lstStyle/>
          <a:p>
            <a:fld id="{30A83F65-EE3B-4C3A-A06D-18BF261D4E34}" type="slidenum">
              <a:rPr lang="en-US" smtClean="0"/>
              <a:t>1</a:t>
            </a:fld>
            <a:endParaRPr lang="en-US"/>
          </a:p>
        </p:txBody>
      </p:sp>
    </p:spTree>
    <p:extLst>
      <p:ext uri="{BB962C8B-B14F-4D97-AF65-F5344CB8AC3E}">
        <p14:creationId xmlns:p14="http://schemas.microsoft.com/office/powerpoint/2010/main" val="3520600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US" sz="1200" b="0" i="0" u="none" strike="noStrike" kern="100" baseline="0" dirty="0" err="1">
                <a:latin typeface="Times New Roman" panose="02020603050405020304" pitchFamily="18" charset="0"/>
              </a:rPr>
              <a:t>Groepaktiwiteit</a:t>
            </a:r>
            <a:r>
              <a:rPr lang="en-US" sz="1200" b="0" i="0" u="none" strike="noStrike" kern="100" baseline="0" dirty="0">
                <a:latin typeface="Times New Roman" panose="02020603050405020304" pitchFamily="18" charset="0"/>
              </a:rPr>
              <a:t> (7 min)</a:t>
            </a:r>
          </a:p>
          <a:p>
            <a:pPr marR="0" algn="l" rtl="0"/>
            <a:endParaRPr lang="en-US"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10:</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Werk saam met 'n maat en dinkskrum wenke om positief te bly wanneer jy met MIV of COVID-19 leef of daarvan herstel in </a:t>
            </a:r>
            <a:r>
              <a:rPr lang="nl-NL" sz="1200" b="1" i="1" u="none" strike="noStrike" kern="100" baseline="0" dirty="0">
                <a:latin typeface="Times New Roman" panose="02020603050405020304" pitchFamily="18" charset="0"/>
              </a:rPr>
              <a:t>Aktiwiteit 2 </a:t>
            </a:r>
            <a:r>
              <a:rPr lang="nl-NL" sz="1200" b="0" i="0" u="none" strike="noStrike" kern="100" baseline="0" dirty="0">
                <a:latin typeface="Times New Roman" panose="02020603050405020304" pitchFamily="18" charset="0"/>
              </a:rPr>
              <a:t>(</a:t>
            </a:r>
            <a:r>
              <a:rPr lang="nl-NL" sz="1200" b="1" i="1" u="sng" strike="noStrike" kern="100" baseline="0" dirty="0">
                <a:latin typeface="Times New Roman" panose="02020603050405020304" pitchFamily="18" charset="0"/>
              </a:rPr>
              <a:t>Les 3 – Werkkaart</a:t>
            </a:r>
            <a:r>
              <a:rPr lang="nl-NL" sz="1200" b="0" i="0" u="none" strike="noStrike" kern="100" baseline="0" dirty="0">
                <a:latin typeface="Times New Roman" panose="02020603050405020304" pitchFamily="18" charset="0"/>
              </a:rPr>
              <a:t>).
Na ongeveer 5 minute se dinkskrum, laat leerders toe om terugvoer te gee. 
Moontlike antwoorde is beskikbaar in die </a:t>
            </a:r>
            <a:r>
              <a:rPr lang="nl-NL" sz="1200" b="1" i="1" u="sng" strike="noStrike" kern="100" baseline="0" dirty="0">
                <a:latin typeface="Times New Roman" panose="02020603050405020304" pitchFamily="18" charset="0"/>
              </a:rPr>
              <a:t>Les 3 – Werkkaart MEMO</a:t>
            </a:r>
            <a:r>
              <a:rPr lang="nl-NL" sz="1200" b="0" i="0" u="none" strike="noStrike" kern="100" baseline="0" dirty="0">
                <a:latin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10</a:t>
            </a:fld>
            <a:endParaRPr lang="en-US"/>
          </a:p>
        </p:txBody>
      </p:sp>
    </p:spTree>
    <p:extLst>
      <p:ext uri="{BB962C8B-B14F-4D97-AF65-F5344CB8AC3E}">
        <p14:creationId xmlns:p14="http://schemas.microsoft.com/office/powerpoint/2010/main" val="67934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US" sz="1200" b="0" i="0" u="none" strike="noStrike" kern="100" baseline="0" dirty="0" err="1">
                <a:latin typeface="Times New Roman" panose="02020603050405020304" pitchFamily="18" charset="0"/>
              </a:rPr>
              <a:t>Gevolgtrekking</a:t>
            </a:r>
            <a:r>
              <a:rPr lang="en-US" sz="1200" b="0" i="0" u="none" strike="noStrike" kern="100" baseline="0" dirty="0">
                <a:latin typeface="Times New Roman" panose="02020603050405020304" pitchFamily="18" charset="0"/>
              </a:rPr>
              <a:t> &amp; </a:t>
            </a:r>
            <a:r>
              <a:rPr lang="en-US" sz="1200" b="0" i="0" u="none" strike="noStrike" kern="100" baseline="0" dirty="0" err="1">
                <a:latin typeface="Times New Roman" panose="02020603050405020304" pitchFamily="18" charset="0"/>
              </a:rPr>
              <a:t>Refleksie</a:t>
            </a:r>
            <a:r>
              <a:rPr lang="en-US" sz="1200" b="0" i="0" u="none" strike="noStrike" kern="100" baseline="0" dirty="0">
                <a:latin typeface="Times New Roman" panose="02020603050405020304" pitchFamily="18" charset="0"/>
              </a:rPr>
              <a:t> (5 min)</a:t>
            </a:r>
          </a:p>
          <a:p>
            <a:pPr marR="0" algn="l" rtl="0"/>
            <a:endParaRPr lang="en-US" sz="1200" b="0" i="0" u="none" strike="noStrike" kern="100" baseline="0" dirty="0">
              <a:latin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11: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Vandag het ons geleer dat die bestuur van MIV en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-19 nie net oor medisyne gaan nie. 'n Gesonde leefstyl, soos om goed te eet, te oefen, genoeg te slaap en stres te bestuur, help jou liggaam om sterk te bly.</a:t>
            </a: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Ons het ook gesien hoe 'n positiewe gesindheid geestesgesondheid kan verbeter, jou kan help om by behandeling te hou en dit makliker te maak om uitdagings die hoof te bied.</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Gebruik die laaste paar minute om die refleksie-aktiwiteit in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Aktiwiteit 3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3 – Werkkaart)</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te voltooi.</a:t>
            </a:r>
          </a:p>
          <a:p>
            <a:pPr>
              <a:lnSpc>
                <a:spcPct val="115000"/>
              </a:lnSpc>
              <a:spcAft>
                <a:spcPts val="800"/>
              </a:spcAft>
              <a:buNone/>
            </a:pPr>
            <a:br>
              <a:rPr lang="af-ZA">
                <a:effectLst/>
              </a:rPr>
            </a:br>
            <a:r>
              <a:rPr lang="af-ZA" sz="1200" kern="100">
                <a:effectLst/>
                <a:latin typeface="Calibri" panose="020F0502020204030204" pitchFamily="34" charset="0"/>
                <a:ea typeface="Aptos" panose="020B00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30A83F65-EE3B-4C3A-A06D-18BF261D4E34}" type="slidenum">
              <a:rPr lang="en-US" smtClean="0"/>
              <a:t>11</a:t>
            </a:fld>
            <a:endParaRPr lang="en-US"/>
          </a:p>
        </p:txBody>
      </p:sp>
    </p:spTree>
    <p:extLst>
      <p:ext uri="{BB962C8B-B14F-4D97-AF65-F5344CB8AC3E}">
        <p14:creationId xmlns:p14="http://schemas.microsoft.com/office/powerpoint/2010/main" val="1591073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2:</a:t>
            </a:r>
            <a:r>
              <a:rPr lang="en-GB" sz="1200" b="0" i="0" u="none" strike="noStrike" kern="100" baseline="0" dirty="0">
                <a:latin typeface="Times New Roman" panose="02020603050405020304" pitchFamily="18" charset="0"/>
              </a:rPr>
              <a:t> </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Teen die einde van hierdie les behoort jy in staat te wees om:</a:t>
            </a:r>
          </a:p>
          <a:p>
            <a:pPr marL="171450" lvl="0" indent="-171450">
              <a:buFont typeface="Arial" panose="020B0604020202020204" pitchFamily="34" charset="0"/>
              <a:buChar char="•"/>
            </a:pPr>
            <a:r>
              <a:rPr lang="nl-NL" dirty="0"/>
              <a:t>te verduidelik hoe dieet en 'n gesonde leefstyl die behandeling van MIV en COVID-19 ondersteun.</a:t>
            </a:r>
            <a:endParaRPr lang="en-US" dirty="0"/>
          </a:p>
          <a:p>
            <a:pPr marL="171450" lvl="0" indent="-171450">
              <a:buFont typeface="Arial" panose="020B0604020202020204" pitchFamily="34" charset="0"/>
              <a:buChar char="•"/>
            </a:pPr>
            <a:r>
              <a:rPr lang="en-GB" dirty="0"/>
              <a:t>die </a:t>
            </a:r>
            <a:r>
              <a:rPr lang="en-GB" dirty="0" err="1"/>
              <a:t>verband</a:t>
            </a:r>
            <a:r>
              <a:rPr lang="en-GB" dirty="0"/>
              <a:t> </a:t>
            </a:r>
            <a:r>
              <a:rPr lang="en-GB" dirty="0" err="1"/>
              <a:t>tussen</a:t>
            </a:r>
            <a:r>
              <a:rPr lang="en-GB" dirty="0"/>
              <a:t> </a:t>
            </a:r>
            <a:r>
              <a:rPr lang="en-GB" dirty="0" err="1"/>
              <a:t>geestesgesondheid</a:t>
            </a:r>
            <a:r>
              <a:rPr lang="en-GB" dirty="0"/>
              <a:t> </a:t>
            </a:r>
            <a:r>
              <a:rPr lang="en-GB" dirty="0" err="1"/>
              <a:t>en</a:t>
            </a:r>
            <a:r>
              <a:rPr lang="en-GB" dirty="0"/>
              <a:t> </a:t>
            </a:r>
            <a:r>
              <a:rPr lang="en-GB" dirty="0" err="1"/>
              <a:t>fisiese</a:t>
            </a:r>
            <a:r>
              <a:rPr lang="en-GB" dirty="0"/>
              <a:t> </a:t>
            </a:r>
            <a:r>
              <a:rPr lang="en-GB" dirty="0" err="1"/>
              <a:t>gesondheid</a:t>
            </a:r>
            <a:r>
              <a:rPr lang="en-GB" dirty="0"/>
              <a:t> </a:t>
            </a:r>
            <a:r>
              <a:rPr lang="en-GB" dirty="0" err="1"/>
              <a:t>te</a:t>
            </a:r>
            <a:r>
              <a:rPr lang="en-GB" dirty="0"/>
              <a:t> </a:t>
            </a:r>
            <a:r>
              <a:rPr lang="en-GB" dirty="0" err="1"/>
              <a:t>beskryf</a:t>
            </a:r>
            <a:r>
              <a:rPr lang="en-GB" dirty="0"/>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die voordele te identifiseer om 'n positiewe gesindheid te handhaaf wanneer jy met siekte leef of daarvan herstel.</a:t>
            </a:r>
          </a:p>
          <a:p>
            <a:pPr marL="171450" lvl="0" indent="-171450">
              <a:buFont typeface="Arial" panose="020B0604020202020204" pitchFamily="34" charset="0"/>
              <a:buChar char="•"/>
            </a:pPr>
            <a:r>
              <a:rPr lang="nl-NL" dirty="0"/>
              <a:t>gesonde leefstylgewoontes en hanteringstrategieë voor te stel vir die bestuur van MIV en COVID-19.</a:t>
            </a:r>
            <a:endParaRPr lang="en-US" dirty="0"/>
          </a:p>
          <a:p>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2</a:t>
            </a:fld>
            <a:endParaRPr lang="en-US"/>
          </a:p>
        </p:txBody>
      </p:sp>
    </p:spTree>
    <p:extLst>
      <p:ext uri="{BB962C8B-B14F-4D97-AF65-F5344CB8AC3E}">
        <p14:creationId xmlns:p14="http://schemas.microsoft.com/office/powerpoint/2010/main" val="147902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GB" sz="1200" b="0" i="0" u="none" strike="noStrike" kern="100" baseline="0" dirty="0" err="1">
                <a:latin typeface="Times New Roman" panose="02020603050405020304" pitchFamily="18" charset="0"/>
              </a:rPr>
              <a:t>Onderrig</a:t>
            </a:r>
            <a:r>
              <a:rPr lang="en-GB" sz="1200" b="0" i="0" u="none" strike="noStrike" kern="100" baseline="0" dirty="0">
                <a:latin typeface="Times New Roman" panose="02020603050405020304" pitchFamily="18" charset="0"/>
              </a:rPr>
              <a:t> &amp; Kyk Video (8 min)</a:t>
            </a:r>
          </a:p>
          <a:p>
            <a:pPr marR="0" algn="l" rtl="0"/>
            <a:endParaRPr lang="en-GB" sz="1200" b="0" i="0" u="none" strike="noStrike" kern="100" baseline="0" dirty="0">
              <a:latin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Skyfie 3: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Die bestuur van 'n siekte is nie net van medisyne afhanklik nie.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Daar is ook belangrike leefstylgewoontes wat individue moet aanneem om hul mediese behandeling te ondersteun en hul kanse op herstel te verbeter.</a:t>
            </a: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'n Gesonde dieet help mense wat met MIV leef en beskerm teen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 deur:</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628650" lvl="1" indent="-171450">
              <a:lnSpc>
                <a:spcPct val="100000"/>
              </a:lnSpc>
              <a:buFont typeface="Arial" panose="020B0604020202020204" pitchFamily="34" charset="0"/>
              <a:buChar char="•"/>
            </a:pPr>
            <a:r>
              <a:rPr lang="en-GB" dirty="0" err="1"/>
              <a:t>versterking</a:t>
            </a:r>
            <a:r>
              <a:rPr lang="en-GB" dirty="0"/>
              <a:t> van die </a:t>
            </a:r>
            <a:r>
              <a:rPr lang="en-GB" dirty="0" err="1"/>
              <a:t>immuunstelsel</a:t>
            </a:r>
            <a:endParaRPr lang="en-US" dirty="0"/>
          </a:p>
          <a:p>
            <a:pPr marL="628650" lvl="1" indent="-171450">
              <a:lnSpc>
                <a:spcPct val="100000"/>
              </a:lnSpc>
              <a:buFont typeface="Arial" panose="020B0604020202020204" pitchFamily="34" charset="0"/>
              <a:buChar char="•"/>
            </a:pPr>
            <a:r>
              <a:rPr lang="nl-NL" dirty="0"/>
              <a:t>die liggaam te help om medikasie te verdra</a:t>
            </a:r>
            <a:endParaRPr lang="en-US" dirty="0"/>
          </a:p>
          <a:p>
            <a:pPr marL="628650" lvl="1" indent="-171450">
              <a:lnSpc>
                <a:spcPct val="100000"/>
              </a:lnSpc>
              <a:buFont typeface="Arial" panose="020B0604020202020204" pitchFamily="34" charset="0"/>
              <a:buChar char="•"/>
            </a:pPr>
            <a:r>
              <a:rPr lang="nl-NL" dirty="0"/>
              <a:t>die handhawing van 'n gesonde gewig en energievlakke</a:t>
            </a:r>
            <a:endParaRPr lang="en-US" dirty="0"/>
          </a:p>
          <a:p>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3</a:t>
            </a:fld>
            <a:endParaRPr lang="en-US"/>
          </a:p>
        </p:txBody>
      </p:sp>
    </p:spTree>
    <p:extLst>
      <p:ext uri="{BB962C8B-B14F-4D97-AF65-F5344CB8AC3E}">
        <p14:creationId xmlns:p14="http://schemas.microsoft.com/office/powerpoint/2010/main" val="1366724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4:</a:t>
            </a:r>
            <a:r>
              <a:rPr lang="en-GB" sz="1200" b="0" i="0" u="none" strike="noStrike" kern="100" baseline="0" dirty="0">
                <a:latin typeface="Times New Roman" panose="02020603050405020304" pitchFamily="18" charset="0"/>
              </a:rPr>
              <a:t> </a:t>
            </a:r>
            <a:r>
              <a:rPr lang="af-ZA" sz="1200" kern="1200" dirty="0">
                <a:solidFill>
                  <a:schemeClr val="tx1"/>
                </a:solidFill>
                <a:effectLst/>
                <a:latin typeface="+mn-lt"/>
                <a:ea typeface="+mn-ea"/>
                <a:cs typeface="+mn-cs"/>
              </a:rPr>
              <a:t>Dokters gebruik die term </a:t>
            </a:r>
            <a:r>
              <a:rPr lang="af-ZA" sz="1200" b="1" kern="1200" dirty="0">
                <a:solidFill>
                  <a:schemeClr val="tx1"/>
                </a:solidFill>
                <a:effectLst/>
                <a:latin typeface="+mn-lt"/>
                <a:ea typeface="+mn-ea"/>
                <a:cs typeface="+mn-cs"/>
              </a:rPr>
              <a:t>"voedingstatus"</a:t>
            </a:r>
            <a:r>
              <a:rPr lang="af-ZA" sz="1200" kern="1200" dirty="0">
                <a:solidFill>
                  <a:schemeClr val="tx1"/>
                </a:solidFill>
                <a:effectLst/>
                <a:latin typeface="+mn-lt"/>
                <a:ea typeface="+mn-ea"/>
                <a:cs typeface="+mn-cs"/>
              </a:rPr>
              <a:t> om te beskryf of iemand die regte voedingstowwe uit hul dieet kry. Byvoorbeeld, 'n persoon met goeie voedingstatus kan 'n sterk immuunstelsel hê, 'n gesonde gewig handhaaf en genoeg energie hê vir daaglikse aktiwiteite. Daarteenoor kan iemand met swak voedingstatus ondergewig wees, gereeld moeg of meer kwesbaar wees vir infeksies.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4</a:t>
            </a:fld>
            <a:endParaRPr lang="en-US"/>
          </a:p>
        </p:txBody>
      </p:sp>
    </p:spTree>
    <p:extLst>
      <p:ext uri="{BB962C8B-B14F-4D97-AF65-F5344CB8AC3E}">
        <p14:creationId xmlns:p14="http://schemas.microsoft.com/office/powerpoint/2010/main" val="75967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5:</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Kom ons neem 'n oomblik om </a:t>
            </a:r>
            <a:r>
              <a:rPr lang="nl-NL" sz="1200" b="1" i="0" u="none" strike="noStrike" kern="100" baseline="0" dirty="0">
                <a:latin typeface="Times New Roman" panose="02020603050405020304" pitchFamily="18" charset="0"/>
              </a:rPr>
              <a:t>voedingstowwe</a:t>
            </a:r>
            <a:r>
              <a:rPr lang="nl-NL" sz="1200" b="0" i="0" u="none" strike="noStrike" kern="100" baseline="0" dirty="0">
                <a:latin typeface="Times New Roman" panose="02020603050405020304" pitchFamily="18" charset="0"/>
              </a:rPr>
              <a:t> te bespreek. Wie kan my voorbeelde van voedingstowwe gee? (Laat leerders toe om te reageer.) 
Dit is reg - voedingstowwe sluit proteïene, koolhidrate, vette, vitamiene en minerale in. Hierdie voedingstowwe is stowwe wat die liggaam help om behoorlik te funksioneer. </a:t>
            </a:r>
            <a:r>
              <a:rPr lang="af-ZA" sz="1200" kern="1200" dirty="0">
                <a:solidFill>
                  <a:schemeClr val="tx1"/>
                </a:solidFill>
                <a:effectLst/>
                <a:latin typeface="+mn-lt"/>
                <a:ea typeface="+mn-ea"/>
                <a:cs typeface="+mn-cs"/>
              </a:rPr>
              <a:t>Aangesien ons liggame nie die meeste voedingstowwe kan produseer nie, moet ons dit deur voedsel of aanvullings inkry.</a:t>
            </a:r>
            <a:r>
              <a:rPr lang="nl-NL" sz="1200" b="0" i="0" u="none" strike="noStrike" kern="100" baseline="0" dirty="0">
                <a:latin typeface="Times New Roman" panose="02020603050405020304" pitchFamily="18" charset="0"/>
              </a:rPr>
              <a:t>
Kom ons kyk na 'n video oor die noodsaaklike voedingstowwe wat ons liggame nodig het. Terwyl jy na die video kyk, moet jy </a:t>
            </a:r>
            <a:r>
              <a:rPr lang="nl-NL" sz="1200" b="1" i="1" u="none" strike="noStrike" kern="100" baseline="0" dirty="0">
                <a:latin typeface="Times New Roman" panose="02020603050405020304" pitchFamily="18" charset="0"/>
              </a:rPr>
              <a:t>Aktiwiteit 1 (</a:t>
            </a:r>
            <a:r>
              <a:rPr lang="nl-NL" sz="1200" b="1" i="1" u="sng" strike="noStrike" kern="100" baseline="0" dirty="0">
                <a:latin typeface="Times New Roman" panose="02020603050405020304" pitchFamily="18" charset="0"/>
              </a:rPr>
              <a:t>Les 3 – Werkkaart</a:t>
            </a:r>
            <a:r>
              <a:rPr lang="nl-NL" sz="1200" b="1" i="1"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voltooi. Neem tyd om deur die instruksies vir die aktiwiteit te lees voordat jy die video speel. (Moontlike notas is beskikbaar in die </a:t>
            </a:r>
            <a:r>
              <a:rPr lang="nl-NL" sz="1200" b="1" i="1" u="sng" strike="noStrike" kern="100" baseline="0" dirty="0">
                <a:latin typeface="Times New Roman" panose="02020603050405020304" pitchFamily="18" charset="0"/>
              </a:rPr>
              <a:t>Les 3 – Werkkaart MEMO</a:t>
            </a:r>
            <a:r>
              <a:rPr lang="nl-NL" sz="1200" b="0" i="0" u="none" strike="noStrike" kern="100" baseline="0" dirty="0">
                <a:latin typeface="Times New Roman" panose="02020603050405020304" pitchFamily="18" charset="0"/>
              </a:rPr>
              <a:t>.) </a:t>
            </a:r>
          </a:p>
          <a:p>
            <a:pPr marL="171450" marR="0" indent="-171450" algn="l" rtl="0">
              <a:buFont typeface="Arial" panose="020B0604020202020204" pitchFamily="34" charset="0"/>
              <a:buChar char="•"/>
            </a:pPr>
            <a:r>
              <a:rPr lang="en-ZA" sz="1200" b="0" i="0" u="none" strike="noStrike" kern="100" baseline="0" dirty="0" err="1">
                <a:latin typeface="Times New Roman" panose="02020603050405020304" pitchFamily="18" charset="0"/>
              </a:rPr>
              <a:t>kyk</a:t>
            </a:r>
            <a:r>
              <a:rPr lang="en-ZA" sz="1200" b="0" i="0" u="none" strike="noStrike" kern="100" baseline="0" dirty="0">
                <a:latin typeface="Times New Roman" panose="02020603050405020304" pitchFamily="18" charset="0"/>
              </a:rPr>
              <a:t>: </a:t>
            </a:r>
            <a:r>
              <a:rPr lang="en-ZA" sz="1200" b="1" i="0" u="none" strike="noStrike" kern="100" baseline="0" dirty="0">
                <a:latin typeface="Times New Roman" panose="02020603050405020304" pitchFamily="18" charset="0"/>
              </a:rPr>
              <a:t>Essential Nutrients</a:t>
            </a:r>
          </a:p>
          <a:p>
            <a:pPr marL="171450" marR="0" indent="-171450" algn="l" rtl="0">
              <a:buFont typeface="Arial" panose="020B0604020202020204" pitchFamily="34" charset="0"/>
              <a:buChar char="•"/>
            </a:pPr>
            <a:r>
              <a:rPr lang="en-ZA" sz="1200" b="0" i="0" u="sng" strike="noStrike" kern="100" baseline="0" dirty="0">
                <a:solidFill>
                  <a:srgbClr val="467886"/>
                </a:solidFill>
                <a:latin typeface="Times New Roman" panose="02020603050405020304" pitchFamily="18" charset="0"/>
              </a:rPr>
              <a:t>https://www.youtube.com/watch?v=Urr-MKKs8zc&amp;ab_channel=CSULBStudentHealth%26Wellness</a:t>
            </a:r>
            <a:r>
              <a:rPr lang="en-ZA" sz="1200" b="0" i="0" u="none" strike="noStrike" kern="100" baseline="0" dirty="0">
                <a:solidFill>
                  <a:srgbClr val="467886"/>
                </a:solidFill>
                <a:latin typeface="Times New Roman" panose="02020603050405020304" pitchFamily="18" charset="0"/>
              </a:rPr>
              <a:t> </a:t>
            </a:r>
            <a:r>
              <a:rPr lang="en-ZA" sz="1200" b="0" i="0" u="none" strike="noStrike" kern="100" baseline="0" dirty="0">
                <a:latin typeface="Times New Roman" panose="02020603050405020304" pitchFamily="18" charset="0"/>
              </a:rPr>
              <a:t>(3 min 20 </a:t>
            </a:r>
            <a:r>
              <a:rPr lang="en-ZA" sz="1200" b="0" i="0" u="none" strike="noStrike" kern="100" baseline="0" dirty="0" err="1">
                <a:latin typeface="Times New Roman" panose="02020603050405020304" pitchFamily="18" charset="0"/>
              </a:rPr>
              <a:t>sek</a:t>
            </a:r>
            <a:r>
              <a:rPr lang="en-ZA" sz="1200" b="0" i="0" u="none" strike="noStrike" kern="100" baseline="0" dirty="0">
                <a:latin typeface="Times New Roman" panose="02020603050405020304" pitchFamily="18" charset="0"/>
              </a:rPr>
              <a:t>.)</a:t>
            </a:r>
            <a:endParaRPr lang="en-ZA" sz="1200" b="1"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af-ZA" sz="1200" kern="1200" dirty="0">
                <a:solidFill>
                  <a:schemeClr val="tx1"/>
                </a:solidFill>
                <a:effectLst/>
                <a:latin typeface="+mn-lt"/>
                <a:ea typeface="+mn-ea"/>
                <a:cs typeface="+mn-cs"/>
              </a:rPr>
              <a:t>Soos jy kan sien uit die video is n gebalanseerde dieet 'n belangrike deel van enige behandelingsplan. Jou dieet moet die voedingstowwe verskaf wat nodig is om</a:t>
            </a:r>
            <a:r>
              <a:rPr lang="en-GB" sz="1200" b="0" i="0" u="none" strike="noStrike" kern="100" baseline="0" dirty="0">
                <a:latin typeface="Times New Roman" panose="02020603050405020304" pitchFamily="18" charset="0"/>
              </a:rPr>
              <a:t>:</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gewig- en spierverlies te voorkom.</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hoë energievlakke te handhaaf.</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die doeltreffendheid van medikasie te verbeter.</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die newe-effekte van dwelms te verminder.</a:t>
            </a:r>
            <a:endParaRPr lang="en-US" sz="11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beste dieet vir jou hang af van jou gewig, voedingstatus en gesondheidstoestand.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5</a:t>
            </a:fld>
            <a:endParaRPr lang="en-US"/>
          </a:p>
        </p:txBody>
      </p:sp>
    </p:spTree>
    <p:extLst>
      <p:ext uri="{BB962C8B-B14F-4D97-AF65-F5344CB8AC3E}">
        <p14:creationId xmlns:p14="http://schemas.microsoft.com/office/powerpoint/2010/main" val="2496107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GB" sz="1200" b="0" i="0" u="none" strike="noStrike" kern="100" baseline="0" dirty="0" err="1">
                <a:latin typeface="Times New Roman" panose="02020603050405020304" pitchFamily="18" charset="0"/>
              </a:rPr>
              <a:t>Onderrig</a:t>
            </a:r>
            <a:r>
              <a:rPr lang="en-GB" sz="1200" b="0" i="0" u="none" strike="noStrike" kern="100" baseline="0" dirty="0">
                <a:latin typeface="Times New Roman" panose="02020603050405020304" pitchFamily="18" charset="0"/>
              </a:rPr>
              <a:t> &amp; </a:t>
            </a:r>
            <a:r>
              <a:rPr lang="en-GB" sz="1200" b="0" i="0" u="none" strike="noStrike" kern="100" baseline="0" dirty="0" err="1">
                <a:latin typeface="Times New Roman" panose="02020603050405020304" pitchFamily="18" charset="0"/>
              </a:rPr>
              <a:t>Klasbespreking</a:t>
            </a:r>
            <a:r>
              <a:rPr lang="en-GB" sz="1200" b="0" i="0" u="none" strike="noStrike" kern="100" baseline="0" dirty="0">
                <a:latin typeface="Times New Roman" panose="02020603050405020304" pitchFamily="18" charset="0"/>
              </a:rPr>
              <a:t> (8 min) </a:t>
            </a:r>
          </a:p>
          <a:p>
            <a:pPr marR="0" algn="l" rtl="0"/>
            <a:endParaRPr lang="en-GB" sz="1200" b="0" i="0" u="none" strike="noStrike" kern="100" baseline="0" dirty="0">
              <a:latin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6: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Buiten ‘n gesonde dieet en medikasie, kan ander gesonde gewoontes jou help om sterk te bly en beide MIV en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 beter te bestuur.</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'n Gesonde leefstyl sluit fisieke aktiwiteit, goeie slaapgewoontes en die bestuur van stres in. Kom ons bespreek hierdie drie areas in meer besonderhede. </a:t>
            </a: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Gereelde fisieke aktiwiteit help om jou liggaam sterk en jou verstand gesond te hou. Dit help ook jou immuunstelsel om siektes te beveg. Oefening kan jou stres verminder en jou slaap verbeter.</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Probeer om daagliks gedurende die week vir ten minste 30 minute aktief te wees.</a:t>
            </a:r>
          </a:p>
          <a:p>
            <a:pPr marL="800100" lvl="1" indent="-342900">
              <a:lnSpc>
                <a:spcPct val="115000"/>
              </a:lnSpc>
              <a:buFont typeface="Arial" panose="020B0604020202020204" pitchFamily="34" charset="0"/>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Aktiwiteite kan stap, dans, huppel of sport insluit.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Om genoeg slaap te kry, gee jou liggaam tyd om te genees en te herlaai. Mense wat goed slaap, is meer geneig om infeksies te beveg.</a:t>
            </a:r>
          </a:p>
          <a:p>
            <a:pPr marL="800100" lvl="1" indent="-342900">
              <a:lnSpc>
                <a:spcPct val="115000"/>
              </a:lnSpc>
              <a:buFont typeface="Courier New" panose="02070309020205020404" pitchFamily="49" charset="0"/>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Probeer om snags 7 tot 9 uur te slaap.</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Gaan slaap en staan elke dag op dieselfde tyd op.</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Vermy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skermtyd</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(gebruik van fone of TV's) net voor slaaptyd; dit sal jou slaap verbeter.</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Te veel stres kan jou immuunstelsel verswak en dit moeiliker maak om gesond te bly. Dit is belangrik om maniere te vind om stres te bestuur. Sommige gesonde maniere om stres te verminder, sluit in:</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Praat met iemand wat jy vertrou oor jou gevoelens.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Beoefening van diep asemhaling of meditasie.</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Doen dinge wat jy geniet, soos om te lees of na musiek te luister.</a:t>
            </a:r>
            <a:endParaRPr lang="en-US" sz="1100" kern="1200" dirty="0">
              <a:solidFill>
                <a:schemeClr val="tx1"/>
              </a:solidFill>
              <a:effectLst/>
              <a:latin typeface="+mn-lt"/>
              <a:ea typeface="+mn-ea"/>
              <a:cs typeface="+mn-cs"/>
            </a:endParaRPr>
          </a:p>
          <a:p>
            <a:pPr marL="628650" marR="0" lvl="1" indent="-171450" algn="l" rtl="0">
              <a:buFont typeface="Arial" panose="020B0604020202020204" pitchFamily="34" charset="0"/>
              <a:buChar char="•"/>
            </a:pPr>
            <a:endParaRPr lang="en-GB" sz="1200" b="0" i="0" u="none" strike="noStrike" kern="100" baseline="0" dirty="0">
              <a:latin typeface="Calibri" panose="020F0502020204030204" pitchFamily="34" charset="0"/>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Vra leerders om voorbeelde te gee van sommige van die gewoontes wat hulle in hul daaglikse lewens toepas om gesond te bly.</a:t>
            </a:r>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6</a:t>
            </a:fld>
            <a:endParaRPr lang="en-US"/>
          </a:p>
        </p:txBody>
      </p:sp>
    </p:spTree>
    <p:extLst>
      <p:ext uri="{BB962C8B-B14F-4D97-AF65-F5344CB8AC3E}">
        <p14:creationId xmlns:p14="http://schemas.microsoft.com/office/powerpoint/2010/main" val="3412075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nl-NL" sz="1200" b="0" i="0" u="none" strike="noStrike" kern="100" baseline="0" dirty="0">
                <a:latin typeface="Times New Roman" panose="02020603050405020304" pitchFamily="18" charset="0"/>
              </a:rPr>
              <a:t>Kyk Video &amp; Klasbespreking </a:t>
            </a:r>
            <a:r>
              <a:rPr lang="en-GB" sz="1200" b="0" i="0" u="none" strike="noStrike" kern="100" baseline="0" dirty="0">
                <a:latin typeface="Times New Roman" panose="02020603050405020304" pitchFamily="18" charset="0"/>
              </a:rPr>
              <a:t>(10 min)</a:t>
            </a:r>
          </a:p>
          <a:p>
            <a:pPr marR="0" algn="l" rtl="0"/>
            <a:endParaRPr lang="en-GB" sz="1200" b="0" i="0" u="none" strike="noStrike" kern="100" baseline="0" dirty="0">
              <a:latin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7: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'n Onderskeid word dikwels tussen "gees" en "liggaam" getref, maar geestesgesondheid en fisiese gesondheid behoort nie apart beskou te word nie.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Kom ons kyk na 'n video wat die verband tussen fisiese gesondheid en geestesgesondheid verduidelik.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Kyk: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Physical</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and</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Mental</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Health</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https://www.youtube.com/watch?v=EKEWk4oWmjY&amp;ab_channel=PsychHub (3 min 22 sek.)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Uit die video kan ons sien dat swak geestesgesondheid nie net beïnvloed hoe ons voel nie; dit kan fisiese toestande vererger.</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video herinner ons ook daaraan dat gesond wees nie net daaroor gaan om nie siek te wees nie.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Dit gaan ook oor hoe goed ’n persoon kan herstel en aanpas ná ’n siekte.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Ten slotte, kom ons praat oor gesonde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hanteringsvaardighede</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en dit is waar 'n positiewe gesindheid regtig saak maak.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Om met MIV, VIGS of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 te leef kan uitdagend wees, maar om 'n positiewe gesindheid te hê, speel 'n belangrike rol in die hantering van hierdie gesondheidstoestande en bevorder 'n betekenisvolle, gesonde lewe.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7</a:t>
            </a:fld>
            <a:endParaRPr lang="en-US"/>
          </a:p>
        </p:txBody>
      </p:sp>
    </p:spTree>
    <p:extLst>
      <p:ext uri="{BB962C8B-B14F-4D97-AF65-F5344CB8AC3E}">
        <p14:creationId xmlns:p14="http://schemas.microsoft.com/office/powerpoint/2010/main" val="444762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8: </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Wat beteken dit om 'n positiewe gesindheid te hê?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(Laat leerders toe om op hierdie vraag te reageer.)</a:t>
            </a: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Moontlike antwoorde kan die volgende insluit: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'n Positiewe gesindheid beteken jy:</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glo dat jy jou gesondheid kan bestuur en 'n goeie lewe kan lei.</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hoopvol oor die toekoms bly.</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fokus op wat jy </a:t>
            </a:r>
            <a:r>
              <a:rPr lang="af-ZA" sz="1200" i="1"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kan</a:t>
            </a:r>
            <a:r>
              <a:rPr lang="af-ZA" sz="1200"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 doen, nie op wat jy </a:t>
            </a:r>
            <a:r>
              <a:rPr lang="af-ZA" sz="1200" i="1"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nie kan doen nie</a:t>
            </a:r>
            <a:r>
              <a:rPr lang="af-ZA" sz="1200"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kern="100" dirty="0">
                <a:effectLst/>
                <a:highlight>
                  <a:srgbClr val="FFFF00"/>
                </a:highlight>
                <a:latin typeface="Calibri" panose="020F0502020204030204" pitchFamily="34" charset="0"/>
                <a:ea typeface="Aptos" panose="020B0004020202020204" pitchFamily="34" charset="0"/>
                <a:cs typeface="Calibri" panose="020F0502020204030204" pitchFamily="34" charset="0"/>
              </a:rPr>
              <a:t>uitreik vir ondersteuning wanneer jy dit nodig het.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Julle het ŉ paar oulike idees gehad. Onthou – hierdie ingesteldheid</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beteken nie</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om uitdagings te ignoreer nie, dit beteken om hulle met krag en selfvertroue in die gesig te staar.</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171450" marR="0" indent="-171450" algn="l" rtl="0">
              <a:buFont typeface="Arial" panose="020B0604020202020204" pitchFamily="34" charset="0"/>
              <a:buChar char="•"/>
            </a:pPr>
            <a:endParaRPr lang="en-GB" sz="1200" b="0" i="0"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8</a:t>
            </a:fld>
            <a:endParaRPr lang="en-US"/>
          </a:p>
        </p:txBody>
      </p:sp>
    </p:spTree>
    <p:extLst>
      <p:ext uri="{BB962C8B-B14F-4D97-AF65-F5344CB8AC3E}">
        <p14:creationId xmlns:p14="http://schemas.microsoft.com/office/powerpoint/2010/main" val="661723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9:</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Kom ons som die video wat ons vroeër gekyk het op. ‘n Positiewe gesindheid is belangrik by die bestuur van MIV en COVID-19, want:</a:t>
            </a:r>
          </a:p>
          <a:p>
            <a:pPr marL="171450" lvl="0" indent="-171450">
              <a:buFont typeface="Arial" panose="020B0604020202020204" pitchFamily="34" charset="0"/>
              <a:buChar char="•"/>
            </a:pPr>
            <a:r>
              <a:rPr lang="en-US" sz="1200" b="1" dirty="0" err="1"/>
              <a:t>dit</a:t>
            </a:r>
            <a:r>
              <a:rPr lang="en-US" sz="1200" b="1" dirty="0"/>
              <a:t> </a:t>
            </a:r>
            <a:r>
              <a:rPr lang="en-US" sz="1200" b="1" dirty="0" err="1"/>
              <a:t>kan</a:t>
            </a:r>
            <a:r>
              <a:rPr lang="en-US" sz="1200" b="1" dirty="0"/>
              <a:t> </a:t>
            </a:r>
            <a:r>
              <a:rPr lang="en-US" sz="1200" b="1" dirty="0" err="1"/>
              <a:t>geestesgesondheid</a:t>
            </a:r>
            <a:r>
              <a:rPr lang="en-US" sz="1200" b="1" dirty="0"/>
              <a:t> </a:t>
            </a:r>
            <a:r>
              <a:rPr lang="en-US" sz="1200" b="1" dirty="0" err="1"/>
              <a:t>verbeter</a:t>
            </a:r>
            <a:r>
              <a:rPr lang="en-US" sz="1200" b="1" dirty="0"/>
              <a:t>. </a:t>
            </a:r>
            <a:r>
              <a:rPr lang="en-US" sz="1200" dirty="0"/>
              <a:t>Mense wat </a:t>
            </a:r>
            <a:r>
              <a:rPr lang="en-US" sz="1200" dirty="0" err="1"/>
              <a:t>positief</a:t>
            </a:r>
            <a:r>
              <a:rPr lang="en-US" sz="1200" dirty="0"/>
              <a:t> </a:t>
            </a:r>
            <a:r>
              <a:rPr lang="en-US" sz="1200" dirty="0" err="1"/>
              <a:t>bly</a:t>
            </a:r>
            <a:r>
              <a:rPr lang="en-US" sz="1200" dirty="0"/>
              <a:t>, </a:t>
            </a:r>
            <a:r>
              <a:rPr lang="en-US" sz="1200" dirty="0" err="1"/>
              <a:t>voel</a:t>
            </a:r>
            <a:r>
              <a:rPr lang="en-US" sz="1200" dirty="0"/>
              <a:t> </a:t>
            </a:r>
            <a:r>
              <a:rPr lang="en-US" sz="1200" dirty="0" err="1"/>
              <a:t>dikwels</a:t>
            </a:r>
            <a:r>
              <a:rPr lang="en-US" sz="1200" dirty="0"/>
              <a:t> minder </a:t>
            </a:r>
            <a:r>
              <a:rPr lang="en-US" sz="1200" dirty="0" err="1"/>
              <a:t>gestres</a:t>
            </a:r>
            <a:r>
              <a:rPr lang="en-US" sz="1200" dirty="0"/>
              <a:t>, </a:t>
            </a:r>
            <a:r>
              <a:rPr lang="en-US" sz="1200" dirty="0" err="1"/>
              <a:t>angstig</a:t>
            </a:r>
            <a:r>
              <a:rPr lang="en-US" sz="1200" dirty="0"/>
              <a:t> of </a:t>
            </a:r>
            <a:r>
              <a:rPr lang="en-US" sz="1200" dirty="0" err="1"/>
              <a:t>depressief</a:t>
            </a:r>
            <a:r>
              <a:rPr lang="en-US" sz="1200" dirty="0"/>
              <a:t>. </a:t>
            </a:r>
            <a:r>
              <a:rPr lang="en-US" sz="1200" dirty="0" err="1"/>
              <a:t>Dit</a:t>
            </a:r>
            <a:r>
              <a:rPr lang="en-US" sz="1200" dirty="0"/>
              <a:t> </a:t>
            </a:r>
            <a:r>
              <a:rPr lang="en-US" sz="1200" dirty="0" err="1"/>
              <a:t>kan</a:t>
            </a:r>
            <a:r>
              <a:rPr lang="en-US" sz="1200" dirty="0"/>
              <a:t> </a:t>
            </a:r>
            <a:r>
              <a:rPr lang="en-US" sz="1200" dirty="0" err="1"/>
              <a:t>hulle</a:t>
            </a:r>
            <a:r>
              <a:rPr lang="en-US" sz="1200" dirty="0"/>
              <a:t> help om </a:t>
            </a:r>
            <a:r>
              <a:rPr lang="en-US" sz="1200" dirty="0" err="1"/>
              <a:t>hul</a:t>
            </a:r>
            <a:r>
              <a:rPr lang="en-US" sz="1200" dirty="0"/>
              <a:t> </a:t>
            </a:r>
            <a:r>
              <a:rPr lang="en-US" sz="1200" dirty="0" err="1"/>
              <a:t>toestand</a:t>
            </a:r>
            <a:r>
              <a:rPr lang="en-US" sz="1200" dirty="0"/>
              <a:t> </a:t>
            </a:r>
            <a:r>
              <a:rPr lang="en-US" sz="1200" dirty="0" err="1"/>
              <a:t>beter</a:t>
            </a:r>
            <a:r>
              <a:rPr lang="en-US" sz="1200" dirty="0"/>
              <a:t> </a:t>
            </a:r>
            <a:r>
              <a:rPr lang="en-US" sz="1200" dirty="0" err="1"/>
              <a:t>te</a:t>
            </a:r>
            <a:r>
              <a:rPr lang="en-US" sz="1200" dirty="0"/>
              <a:t> </a:t>
            </a:r>
            <a:r>
              <a:rPr lang="en-US" sz="1200" dirty="0" err="1"/>
              <a:t>hanteer</a:t>
            </a:r>
            <a:r>
              <a:rPr lang="en-US" sz="1200" dirty="0"/>
              <a:t>.</a:t>
            </a:r>
          </a:p>
          <a:p>
            <a:pPr marL="171450" lvl="0" indent="-171450">
              <a:buFont typeface="Arial" panose="020B0604020202020204" pitchFamily="34" charset="0"/>
              <a:buChar char="•"/>
            </a:pPr>
            <a:r>
              <a:rPr lang="en-US" sz="1200" b="1" dirty="0" err="1"/>
              <a:t>dit</a:t>
            </a:r>
            <a:r>
              <a:rPr lang="en-US" sz="1200" b="1" dirty="0"/>
              <a:t> </a:t>
            </a:r>
            <a:r>
              <a:rPr lang="en-US" sz="1200" b="1" dirty="0" err="1"/>
              <a:t>kan</a:t>
            </a:r>
            <a:r>
              <a:rPr lang="en-US" sz="1200" b="1" dirty="0"/>
              <a:t> </a:t>
            </a:r>
            <a:r>
              <a:rPr lang="en-US" sz="1200" b="1" dirty="0" err="1"/>
              <a:t>iemand</a:t>
            </a:r>
            <a:r>
              <a:rPr lang="en-US" sz="1200" b="1" dirty="0"/>
              <a:t> help om met </a:t>
            </a:r>
            <a:r>
              <a:rPr lang="en-US" sz="1200" b="1" dirty="0" err="1"/>
              <a:t>behandeling</a:t>
            </a:r>
            <a:r>
              <a:rPr lang="en-US" sz="1200" b="1" dirty="0"/>
              <a:t> vol </a:t>
            </a:r>
            <a:r>
              <a:rPr lang="en-US" sz="1200" b="1" dirty="0" err="1"/>
              <a:t>te</a:t>
            </a:r>
            <a:r>
              <a:rPr lang="en-US" sz="1200" b="1" dirty="0"/>
              <a:t> </a:t>
            </a:r>
            <a:r>
              <a:rPr lang="en-US" sz="1200" b="1" dirty="0" err="1"/>
              <a:t>hou</a:t>
            </a:r>
            <a:r>
              <a:rPr lang="en-US" sz="1200" b="1" dirty="0"/>
              <a:t>. </a:t>
            </a:r>
            <a:r>
              <a:rPr lang="en-US" sz="1200" dirty="0"/>
              <a:t>’n </a:t>
            </a:r>
            <a:r>
              <a:rPr lang="en-US" sz="1200" dirty="0" err="1"/>
              <a:t>Hoopvolle</a:t>
            </a:r>
            <a:r>
              <a:rPr lang="en-US" sz="1200" dirty="0"/>
              <a:t> </a:t>
            </a:r>
            <a:r>
              <a:rPr lang="en-US" sz="1200" dirty="0" err="1"/>
              <a:t>ingesteldheid</a:t>
            </a:r>
            <a:r>
              <a:rPr lang="en-US" sz="1200" dirty="0"/>
              <a:t> </a:t>
            </a:r>
            <a:r>
              <a:rPr lang="en-US" sz="1200" dirty="0" err="1"/>
              <a:t>maak</a:t>
            </a:r>
            <a:r>
              <a:rPr lang="en-US" sz="1200" dirty="0"/>
              <a:t> </a:t>
            </a:r>
            <a:r>
              <a:rPr lang="en-US" sz="1200" dirty="0" err="1"/>
              <a:t>dit</a:t>
            </a:r>
            <a:r>
              <a:rPr lang="en-US" sz="1200" dirty="0"/>
              <a:t> </a:t>
            </a:r>
            <a:r>
              <a:rPr lang="en-US" sz="1200" dirty="0" err="1"/>
              <a:t>makliker</a:t>
            </a:r>
            <a:r>
              <a:rPr lang="en-US" sz="1200" dirty="0"/>
              <a:t> om </a:t>
            </a:r>
            <a:r>
              <a:rPr lang="en-US" sz="1200" dirty="0" err="1"/>
              <a:t>medikasie</a:t>
            </a:r>
            <a:r>
              <a:rPr lang="en-US" sz="1200" dirty="0"/>
              <a:t> </a:t>
            </a:r>
            <a:r>
              <a:rPr lang="en-US" sz="1200" dirty="0" err="1"/>
              <a:t>gereeld</a:t>
            </a:r>
            <a:r>
              <a:rPr lang="en-US" sz="1200" dirty="0"/>
              <a:t> </a:t>
            </a:r>
            <a:r>
              <a:rPr lang="en-US" sz="1200" dirty="0" err="1"/>
              <a:t>te</a:t>
            </a:r>
            <a:r>
              <a:rPr lang="en-US" sz="1200" dirty="0"/>
              <a:t> neem </a:t>
            </a:r>
            <a:r>
              <a:rPr lang="en-US" sz="1200" dirty="0" err="1"/>
              <a:t>en</a:t>
            </a:r>
            <a:r>
              <a:rPr lang="en-US" sz="1200" dirty="0"/>
              <a:t> om </a:t>
            </a:r>
            <a:r>
              <a:rPr lang="en-US" sz="1200" dirty="0" err="1"/>
              <a:t>vir</a:t>
            </a:r>
            <a:r>
              <a:rPr lang="en-US" sz="1200" dirty="0"/>
              <a:t> </a:t>
            </a:r>
            <a:r>
              <a:rPr lang="en-US" sz="1200" dirty="0" err="1"/>
              <a:t>mediese</a:t>
            </a:r>
            <a:r>
              <a:rPr lang="en-US" sz="1200" dirty="0"/>
              <a:t> </a:t>
            </a:r>
            <a:r>
              <a:rPr lang="en-US" sz="1200" dirty="0" err="1"/>
              <a:t>ondersoeke</a:t>
            </a:r>
            <a:r>
              <a:rPr lang="en-US" sz="1200" dirty="0"/>
              <a:t> </a:t>
            </a:r>
            <a:r>
              <a:rPr lang="en-US" sz="1200" dirty="0" err="1"/>
              <a:t>te</a:t>
            </a:r>
            <a:r>
              <a:rPr lang="en-US" sz="1200" dirty="0"/>
              <a:t> </a:t>
            </a:r>
            <a:r>
              <a:rPr lang="en-US" sz="1200" dirty="0" err="1"/>
              <a:t>gaan</a:t>
            </a:r>
            <a:r>
              <a:rPr lang="en-US" sz="1200" dirty="0"/>
              <a:t>.</a:t>
            </a:r>
          </a:p>
          <a:p>
            <a:pPr marL="171450" lvl="0" indent="-171450">
              <a:buFont typeface="Arial" panose="020B0604020202020204" pitchFamily="34" charset="0"/>
              <a:buChar char="•"/>
            </a:pPr>
            <a:r>
              <a:rPr lang="en-US" sz="1200" b="1" dirty="0" err="1"/>
              <a:t>dit</a:t>
            </a:r>
            <a:r>
              <a:rPr lang="en-US" sz="1200" b="1" dirty="0"/>
              <a:t> </a:t>
            </a:r>
            <a:r>
              <a:rPr lang="en-US" sz="1200" b="1" dirty="0" err="1"/>
              <a:t>kan</a:t>
            </a:r>
            <a:r>
              <a:rPr lang="en-US" sz="1200" b="1" dirty="0"/>
              <a:t> </a:t>
            </a:r>
            <a:r>
              <a:rPr lang="en-US" sz="1200" b="1" dirty="0" err="1"/>
              <a:t>verhoudings</a:t>
            </a:r>
            <a:r>
              <a:rPr lang="en-US" sz="1200" b="1" dirty="0"/>
              <a:t> </a:t>
            </a:r>
            <a:r>
              <a:rPr lang="en-US" sz="1200" b="1" dirty="0" err="1"/>
              <a:t>versterk</a:t>
            </a:r>
            <a:r>
              <a:rPr lang="en-US" sz="1200" b="1" dirty="0"/>
              <a:t>. </a:t>
            </a:r>
            <a:r>
              <a:rPr lang="en-US" sz="1200" dirty="0"/>
              <a:t>’n </a:t>
            </a:r>
            <a:r>
              <a:rPr lang="en-US" sz="1200" dirty="0" err="1"/>
              <a:t>Positiewe</a:t>
            </a:r>
            <a:r>
              <a:rPr lang="en-US" sz="1200" dirty="0"/>
              <a:t> </a:t>
            </a:r>
            <a:r>
              <a:rPr lang="en-US" sz="1200" dirty="0" err="1"/>
              <a:t>uitkyk</a:t>
            </a:r>
            <a:r>
              <a:rPr lang="en-US" sz="1200" dirty="0"/>
              <a:t> </a:t>
            </a:r>
            <a:r>
              <a:rPr lang="en-US" sz="1200" dirty="0" err="1"/>
              <a:t>kan</a:t>
            </a:r>
            <a:r>
              <a:rPr lang="en-US" sz="1200" dirty="0"/>
              <a:t> </a:t>
            </a:r>
            <a:r>
              <a:rPr lang="en-US" sz="1200" dirty="0" err="1"/>
              <a:t>jou</a:t>
            </a:r>
            <a:r>
              <a:rPr lang="en-US" sz="1200" dirty="0"/>
              <a:t> </a:t>
            </a:r>
            <a:r>
              <a:rPr lang="en-US" sz="1200" dirty="0" err="1"/>
              <a:t>kommunikasie</a:t>
            </a:r>
            <a:r>
              <a:rPr lang="en-US" sz="1200" dirty="0"/>
              <a:t> met </a:t>
            </a:r>
            <a:r>
              <a:rPr lang="en-US" sz="1200" dirty="0" err="1"/>
              <a:t>ander</a:t>
            </a:r>
            <a:r>
              <a:rPr lang="en-US" sz="1200" dirty="0"/>
              <a:t> </a:t>
            </a:r>
            <a:r>
              <a:rPr lang="en-US" sz="1200" dirty="0" err="1"/>
              <a:t>verbeter</a:t>
            </a:r>
            <a:r>
              <a:rPr lang="en-US" sz="1200" dirty="0"/>
              <a:t> </a:t>
            </a:r>
            <a:r>
              <a:rPr lang="en-US" sz="1200" dirty="0" err="1"/>
              <a:t>en</a:t>
            </a:r>
            <a:r>
              <a:rPr lang="en-US" sz="1200" dirty="0"/>
              <a:t> </a:t>
            </a:r>
            <a:r>
              <a:rPr lang="en-US" sz="1200" dirty="0" err="1"/>
              <a:t>ondersteuningsnetwerke</a:t>
            </a:r>
            <a:r>
              <a:rPr lang="en-US" sz="1200" dirty="0"/>
              <a:t> met </a:t>
            </a:r>
            <a:r>
              <a:rPr lang="en-US" sz="1200" dirty="0" err="1"/>
              <a:t>vriende</a:t>
            </a:r>
            <a:r>
              <a:rPr lang="en-US" sz="1200" dirty="0"/>
              <a:t>, </a:t>
            </a:r>
            <a:r>
              <a:rPr lang="en-US" sz="1200" dirty="0" err="1"/>
              <a:t>familie</a:t>
            </a:r>
            <a:r>
              <a:rPr lang="en-US" sz="1200" dirty="0"/>
              <a:t> of </a:t>
            </a:r>
            <a:r>
              <a:rPr lang="en-US" sz="1200" dirty="0" err="1"/>
              <a:t>gesondheidswerkers</a:t>
            </a:r>
            <a:r>
              <a:rPr lang="en-US" sz="1200" dirty="0"/>
              <a:t> </a:t>
            </a:r>
            <a:r>
              <a:rPr lang="en-US" sz="1200" dirty="0" err="1"/>
              <a:t>bou</a:t>
            </a:r>
            <a:r>
              <a:rPr lang="en-US" sz="1200" dirty="0"/>
              <a:t>.</a:t>
            </a:r>
          </a:p>
          <a:p>
            <a:pPr marL="171450" lvl="0" indent="-171450">
              <a:buFont typeface="Arial" panose="020B0604020202020204" pitchFamily="34" charset="0"/>
              <a:buChar char="•"/>
            </a:pPr>
            <a:r>
              <a:rPr lang="en-US" sz="1200" b="1" dirty="0" err="1"/>
              <a:t>dit</a:t>
            </a:r>
            <a:r>
              <a:rPr lang="en-US" sz="1200" b="1" dirty="0"/>
              <a:t> </a:t>
            </a:r>
            <a:r>
              <a:rPr lang="en-US" sz="1200" b="1" dirty="0" err="1"/>
              <a:t>kan</a:t>
            </a:r>
            <a:r>
              <a:rPr lang="en-US" sz="1200" b="1" dirty="0"/>
              <a:t> die </a:t>
            </a:r>
            <a:r>
              <a:rPr lang="en-US" sz="1200" b="1" dirty="0" err="1"/>
              <a:t>immuunstelsel</a:t>
            </a:r>
            <a:r>
              <a:rPr lang="en-US" sz="1200" b="1" dirty="0"/>
              <a:t> </a:t>
            </a:r>
            <a:r>
              <a:rPr lang="en-US" sz="1200" b="1" dirty="0" err="1"/>
              <a:t>versterk</a:t>
            </a:r>
            <a:r>
              <a:rPr lang="en-US" sz="1200" b="1" dirty="0"/>
              <a:t>. </a:t>
            </a:r>
            <a:r>
              <a:rPr lang="en-US" sz="1200" dirty="0" err="1"/>
              <a:t>Positiewe</a:t>
            </a:r>
            <a:r>
              <a:rPr lang="en-US" sz="1200" dirty="0"/>
              <a:t> </a:t>
            </a:r>
            <a:r>
              <a:rPr lang="en-US" sz="1200" dirty="0" err="1"/>
              <a:t>denke</a:t>
            </a:r>
            <a:r>
              <a:rPr lang="en-US" sz="1200" dirty="0"/>
              <a:t> word </a:t>
            </a:r>
            <a:r>
              <a:rPr lang="en-US" sz="1200" dirty="0" err="1"/>
              <a:t>verbind</a:t>
            </a:r>
            <a:r>
              <a:rPr lang="en-US" sz="1200" dirty="0"/>
              <a:t> </a:t>
            </a:r>
            <a:r>
              <a:rPr lang="en-US" sz="1200" dirty="0" err="1"/>
              <a:t>aan</a:t>
            </a:r>
            <a:r>
              <a:rPr lang="en-US" sz="1200" dirty="0"/>
              <a:t> </a:t>
            </a:r>
            <a:r>
              <a:rPr lang="en-US" sz="1200" dirty="0" err="1"/>
              <a:t>beter</a:t>
            </a:r>
            <a:r>
              <a:rPr lang="en-US" sz="1200" dirty="0"/>
              <a:t> </a:t>
            </a:r>
            <a:r>
              <a:rPr lang="en-US" sz="1200" dirty="0" err="1"/>
              <a:t>fisieke</a:t>
            </a:r>
            <a:r>
              <a:rPr lang="en-US" sz="1200" dirty="0"/>
              <a:t> </a:t>
            </a:r>
            <a:r>
              <a:rPr lang="en-US" sz="1200" dirty="0" err="1"/>
              <a:t>gesondheid</a:t>
            </a:r>
            <a:r>
              <a:rPr lang="en-US" sz="1200" dirty="0"/>
              <a:t> </a:t>
            </a:r>
            <a:r>
              <a:rPr lang="en-US" sz="1200" dirty="0" err="1"/>
              <a:t>omdat</a:t>
            </a:r>
            <a:r>
              <a:rPr lang="en-US" sz="1200" dirty="0"/>
              <a:t> </a:t>
            </a:r>
            <a:r>
              <a:rPr lang="en-US" sz="1200" dirty="0" err="1"/>
              <a:t>dit</a:t>
            </a:r>
            <a:r>
              <a:rPr lang="en-US" sz="1200" dirty="0"/>
              <a:t> </a:t>
            </a:r>
            <a:r>
              <a:rPr lang="en-US" sz="1200" dirty="0" err="1"/>
              <a:t>stres</a:t>
            </a:r>
            <a:r>
              <a:rPr lang="en-US" sz="1200" dirty="0"/>
              <a:t> </a:t>
            </a:r>
            <a:r>
              <a:rPr lang="en-US" sz="1200" dirty="0" err="1"/>
              <a:t>verminder</a:t>
            </a:r>
            <a:r>
              <a:rPr lang="en-US" sz="1200" dirty="0"/>
              <a:t> - wat </a:t>
            </a:r>
            <a:r>
              <a:rPr lang="en-US" sz="1200" dirty="0" err="1"/>
              <a:t>jou</a:t>
            </a:r>
            <a:r>
              <a:rPr lang="en-US" sz="1200" dirty="0"/>
              <a:t> </a:t>
            </a:r>
            <a:r>
              <a:rPr lang="en-US" sz="1200" dirty="0" err="1"/>
              <a:t>liggaam</a:t>
            </a:r>
            <a:r>
              <a:rPr lang="en-US" sz="1200" dirty="0"/>
              <a:t> help om </a:t>
            </a:r>
            <a:r>
              <a:rPr lang="en-US" sz="1200" dirty="0" err="1"/>
              <a:t>infeksies</a:t>
            </a:r>
            <a:r>
              <a:rPr lang="en-US" sz="1200" dirty="0"/>
              <a:t> </a:t>
            </a:r>
            <a:r>
              <a:rPr lang="en-US" sz="1200" dirty="0" err="1"/>
              <a:t>af</a:t>
            </a:r>
            <a:r>
              <a:rPr lang="en-US" sz="1200" dirty="0"/>
              <a:t> </a:t>
            </a:r>
            <a:r>
              <a:rPr lang="en-US" sz="1200" dirty="0" err="1"/>
              <a:t>te</a:t>
            </a:r>
            <a:r>
              <a:rPr lang="en-US" sz="1200" dirty="0"/>
              <a:t> </a:t>
            </a:r>
            <a:r>
              <a:rPr lang="en-US" sz="1200" dirty="0" err="1"/>
              <a:t>weer</a:t>
            </a:r>
            <a:r>
              <a:rPr lang="en-US" sz="1200" dirty="0"/>
              <a:t>.</a:t>
            </a:r>
          </a:p>
          <a:p>
            <a:endParaRPr lang="en-US" dirty="0"/>
          </a:p>
        </p:txBody>
      </p:sp>
      <p:sp>
        <p:nvSpPr>
          <p:cNvPr id="4" name="Slide Number Placeholder 3"/>
          <p:cNvSpPr>
            <a:spLocks noGrp="1"/>
          </p:cNvSpPr>
          <p:nvPr>
            <p:ph type="sldNum" sz="quarter" idx="5"/>
          </p:nvPr>
        </p:nvSpPr>
        <p:spPr/>
        <p:txBody>
          <a:bodyPr/>
          <a:lstStyle/>
          <a:p>
            <a:fld id="{30A83F65-EE3B-4C3A-A06D-18BF261D4E34}" type="slidenum">
              <a:rPr lang="en-US" smtClean="0"/>
              <a:t>9</a:t>
            </a:fld>
            <a:endParaRPr lang="en-US"/>
          </a:p>
        </p:txBody>
      </p:sp>
    </p:spTree>
    <p:extLst>
      <p:ext uri="{BB962C8B-B14F-4D97-AF65-F5344CB8AC3E}">
        <p14:creationId xmlns:p14="http://schemas.microsoft.com/office/powerpoint/2010/main" val="1532467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99A65-A8D5-9AC0-639F-F577773269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8FF2A1-F658-63F4-F1D5-0E7ED27597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13310B-486D-5EF6-FEE8-76A0D92E5288}"/>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5" name="Footer Placeholder 4">
            <a:extLst>
              <a:ext uri="{FF2B5EF4-FFF2-40B4-BE49-F238E27FC236}">
                <a16:creationId xmlns:a16="http://schemas.microsoft.com/office/drawing/2014/main" id="{5E02BB14-DCF3-A38B-F5FA-5240F5CC5A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19AA28-89F2-7CFE-438D-8C8B927F5592}"/>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2464069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62038-CFCF-CF68-2DAC-FDB4220CA6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6B9891-CD71-93A6-41A1-AEB963DE91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3D6FC6-6FF6-F423-FE57-152EE41AD465}"/>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5" name="Footer Placeholder 4">
            <a:extLst>
              <a:ext uri="{FF2B5EF4-FFF2-40B4-BE49-F238E27FC236}">
                <a16:creationId xmlns:a16="http://schemas.microsoft.com/office/drawing/2014/main" id="{2B1EF1DA-20B3-D654-AEBD-4CF3749E7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C9B3B0-D67B-3F7F-9EE3-119D720F90CD}"/>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322765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1CE0D3-C27E-12A4-1D81-29740F3C90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2D256E-3E23-F4C4-4B2B-5A0E39FC32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F3B5C-9936-EE8B-D7FA-6588AC80464A}"/>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5" name="Footer Placeholder 4">
            <a:extLst>
              <a:ext uri="{FF2B5EF4-FFF2-40B4-BE49-F238E27FC236}">
                <a16:creationId xmlns:a16="http://schemas.microsoft.com/office/drawing/2014/main" id="{FDD43DE5-BD5F-2093-C985-707D155CA9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45E22E-4AFF-564B-5B1D-E9CC3BFD5BB6}"/>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138339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86018-7015-A296-F0B4-3A2173494F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BD0704-E9AD-9EB8-DCAA-2249EDCC70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9200C-DB1C-3824-3400-778B963B687C}"/>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5" name="Footer Placeholder 4">
            <a:extLst>
              <a:ext uri="{FF2B5EF4-FFF2-40B4-BE49-F238E27FC236}">
                <a16:creationId xmlns:a16="http://schemas.microsoft.com/office/drawing/2014/main" id="{8F43A9F3-7B88-C480-BBF2-F77BE6EB9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208A3-050B-E290-9F29-8BB2B2DF21D0}"/>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3546881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AD9A9-C5A2-465B-3B4F-6274C0A7E7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6C101B-B218-4B20-2BC8-A0FE573588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D5F67A-B272-DFAC-B288-E643F9B8F3F0}"/>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5" name="Footer Placeholder 4">
            <a:extLst>
              <a:ext uri="{FF2B5EF4-FFF2-40B4-BE49-F238E27FC236}">
                <a16:creationId xmlns:a16="http://schemas.microsoft.com/office/drawing/2014/main" id="{7402D590-E677-72C9-F7BF-3AAD5DA6BB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36BBA3-7019-9A3F-076E-53EC6A815170}"/>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45149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6774D-DF97-03FA-1ECB-FE9A8A48DF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DBDDA6-3A02-054D-2360-339D25915B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32D0AE-29EF-3109-98F9-A2C1EE2B95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260750-C35D-A5C7-A457-B4D75CB6125A}"/>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6" name="Footer Placeholder 5">
            <a:extLst>
              <a:ext uri="{FF2B5EF4-FFF2-40B4-BE49-F238E27FC236}">
                <a16:creationId xmlns:a16="http://schemas.microsoft.com/office/drawing/2014/main" id="{E280E89A-B390-298D-18D1-F02E81EBE1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703CD-3650-8055-F795-E1BE2A67740B}"/>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976564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C67B-EFA7-1854-08A2-43A529F1A9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6B783E-93C7-8DCA-F12F-31D03865F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0E7649-AC29-FF08-19A5-6488D5E68C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F16E3A-53D0-C53D-E35C-C202A0D790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206758-64BF-5354-C845-C85B381817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1A26CB-D0DF-6442-75E4-B669FD4D804E}"/>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8" name="Footer Placeholder 7">
            <a:extLst>
              <a:ext uri="{FF2B5EF4-FFF2-40B4-BE49-F238E27FC236}">
                <a16:creationId xmlns:a16="http://schemas.microsoft.com/office/drawing/2014/main" id="{3F2BD841-C56E-3A74-14BC-6B107A9759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081259-3581-E95A-3B40-89D097A02E06}"/>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993831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43717-7C40-7EAA-B2DB-75FB1C3C90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2EAAB6-FAA5-80D6-C499-C48E668B102E}"/>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4" name="Footer Placeholder 3">
            <a:extLst>
              <a:ext uri="{FF2B5EF4-FFF2-40B4-BE49-F238E27FC236}">
                <a16:creationId xmlns:a16="http://schemas.microsoft.com/office/drawing/2014/main" id="{E8845642-1336-79D3-C7D1-920EF1D56D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7E95E1-A1CA-0F83-AA0A-7F7BC988E5D5}"/>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325372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1D5953-6FC5-9FD3-6635-F73B8C5BDD84}"/>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3" name="Footer Placeholder 2">
            <a:extLst>
              <a:ext uri="{FF2B5EF4-FFF2-40B4-BE49-F238E27FC236}">
                <a16:creationId xmlns:a16="http://schemas.microsoft.com/office/drawing/2014/main" id="{3DDBFAC3-97C9-4033-C081-0AC6DED58D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0E5B95-677B-DD03-C18B-F5A58C240F59}"/>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103866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10790-564F-1FEB-2298-42F79BDF87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6BB9C3-BDAE-8F45-A209-E3D781B139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EC055C-BA57-B7BA-FD84-ED7F4FF8FA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8B0511-AF78-74A7-7669-513AF40F8D41}"/>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6" name="Footer Placeholder 5">
            <a:extLst>
              <a:ext uri="{FF2B5EF4-FFF2-40B4-BE49-F238E27FC236}">
                <a16:creationId xmlns:a16="http://schemas.microsoft.com/office/drawing/2014/main" id="{8F8534CC-93EC-B9B3-D0CF-FED40EAD2D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0F9BD6-5919-9E65-846E-8FB402740F4A}"/>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2964816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8D91C-3261-539D-9C6C-27746FE22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C2A00F-D89C-6C83-2297-DD29E5D25D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5967BA-8CF8-1FBB-FA65-519B112AE3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9A81C4-78E0-C0E8-F2F5-158B231EA285}"/>
              </a:ext>
            </a:extLst>
          </p:cNvPr>
          <p:cNvSpPr>
            <a:spLocks noGrp="1"/>
          </p:cNvSpPr>
          <p:nvPr>
            <p:ph type="dt" sz="half" idx="10"/>
          </p:nvPr>
        </p:nvSpPr>
        <p:spPr/>
        <p:txBody>
          <a:bodyPr/>
          <a:lstStyle/>
          <a:p>
            <a:fld id="{F7D33F24-E0D4-4ABF-A764-2CCE67460FDA}" type="datetimeFigureOut">
              <a:rPr lang="en-US" smtClean="0"/>
              <a:t>6/23/2025</a:t>
            </a:fld>
            <a:endParaRPr lang="en-US"/>
          </a:p>
        </p:txBody>
      </p:sp>
      <p:sp>
        <p:nvSpPr>
          <p:cNvPr id="6" name="Footer Placeholder 5">
            <a:extLst>
              <a:ext uri="{FF2B5EF4-FFF2-40B4-BE49-F238E27FC236}">
                <a16:creationId xmlns:a16="http://schemas.microsoft.com/office/drawing/2014/main" id="{8A8B49F2-9132-4561-F7FE-0902E6A80B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D93E64-588E-5C18-7115-8B62AABC1BF0}"/>
              </a:ext>
            </a:extLst>
          </p:cNvPr>
          <p:cNvSpPr>
            <a:spLocks noGrp="1"/>
          </p:cNvSpPr>
          <p:nvPr>
            <p:ph type="sldNum" sz="quarter" idx="12"/>
          </p:nvPr>
        </p:nvSpPr>
        <p:spPr/>
        <p:txBody>
          <a:bodyPr/>
          <a:lstStyle/>
          <a:p>
            <a:fld id="{D214272F-C155-4057-A1DF-50C591710EA6}" type="slidenum">
              <a:rPr lang="en-US" smtClean="0"/>
              <a:t>‹#›</a:t>
            </a:fld>
            <a:endParaRPr lang="en-US"/>
          </a:p>
        </p:txBody>
      </p:sp>
    </p:spTree>
    <p:extLst>
      <p:ext uri="{BB962C8B-B14F-4D97-AF65-F5344CB8AC3E}">
        <p14:creationId xmlns:p14="http://schemas.microsoft.com/office/powerpoint/2010/main" val="1745026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3245B7-3F18-7A75-BCAF-99E26039B7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516694-4FC6-698B-3A13-562857167F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C62927-38D0-B647-7A0F-3B1022020A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D33F24-E0D4-4ABF-A764-2CCE67460FDA}" type="datetimeFigureOut">
              <a:rPr lang="en-US" smtClean="0"/>
              <a:t>6/23/2025</a:t>
            </a:fld>
            <a:endParaRPr lang="en-US"/>
          </a:p>
        </p:txBody>
      </p:sp>
      <p:sp>
        <p:nvSpPr>
          <p:cNvPr id="5" name="Footer Placeholder 4">
            <a:extLst>
              <a:ext uri="{FF2B5EF4-FFF2-40B4-BE49-F238E27FC236}">
                <a16:creationId xmlns:a16="http://schemas.microsoft.com/office/drawing/2014/main" id="{012C5167-EE96-FC5F-5DD9-D2432C3063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C75A9D4-1C4C-C102-0C9B-4DC21FAC16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14272F-C155-4057-A1DF-50C591710EA6}" type="slidenum">
              <a:rPr lang="en-US" smtClean="0"/>
              <a:t>‹#›</a:t>
            </a:fld>
            <a:endParaRPr lang="en-US"/>
          </a:p>
        </p:txBody>
      </p:sp>
    </p:spTree>
    <p:extLst>
      <p:ext uri="{BB962C8B-B14F-4D97-AF65-F5344CB8AC3E}">
        <p14:creationId xmlns:p14="http://schemas.microsoft.com/office/powerpoint/2010/main" val="2042124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Urr-MKKs8zc&amp;ab_channel=CSULBStudentHealth%26Wellnes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EKEWk4oWmjY&amp;ab_channel=PsychHub"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E44F8-786A-B86D-E68D-4B014E1290E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71A882E-A558-7137-D6B9-736B51297A94}"/>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E0A3D453-909A-ACE8-7AFA-224A08B4AB48}"/>
              </a:ext>
            </a:extLst>
          </p:cNvPr>
          <p:cNvPicPr>
            <a:picLocks noChangeAspect="1"/>
          </p:cNvPicPr>
          <p:nvPr/>
        </p:nvPicPr>
        <p:blipFill>
          <a:blip r:embed="rId3"/>
          <a:stretch>
            <a:fillRect/>
          </a:stretch>
        </p:blipFill>
        <p:spPr>
          <a:xfrm>
            <a:off x="15661" y="0"/>
            <a:ext cx="12243659" cy="6858000"/>
          </a:xfrm>
          <a:prstGeom prst="rect">
            <a:avLst/>
          </a:prstGeom>
        </p:spPr>
      </p:pic>
      <p:pic>
        <p:nvPicPr>
          <p:cNvPr id="6" name="Picture 5">
            <a:extLst>
              <a:ext uri="{FF2B5EF4-FFF2-40B4-BE49-F238E27FC236}">
                <a16:creationId xmlns:a16="http://schemas.microsoft.com/office/drawing/2014/main" id="{CBEA1F88-AC28-0BCD-507E-6A3D5067E4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323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851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18414D-1626-4996-AACB-23D3DE45B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D3721044-AB7C-E978-998F-10063A6BE16B}"/>
              </a:ext>
            </a:extLst>
          </p:cNvPr>
          <p:cNvSpPr>
            <a:spLocks noGrp="1"/>
          </p:cNvSpPr>
          <p:nvPr>
            <p:ph type="title"/>
          </p:nvPr>
        </p:nvSpPr>
        <p:spPr>
          <a:xfrm>
            <a:off x="2428875" y="707132"/>
            <a:ext cx="3667125" cy="2387600"/>
          </a:xfrm>
        </p:spPr>
        <p:txBody>
          <a:bodyPr vert="horz" lIns="91440" tIns="45720" rIns="91440" bIns="45720" rtlCol="0" anchor="b">
            <a:normAutofit/>
          </a:bodyPr>
          <a:lstStyle/>
          <a:p>
            <a:r>
              <a:rPr lang="en-US" sz="3500" dirty="0" err="1">
                <a:solidFill>
                  <a:schemeClr val="bg1"/>
                </a:solidFill>
              </a:rPr>
              <a:t>Dinkskrum</a:t>
            </a:r>
            <a:r>
              <a:rPr lang="en-US" sz="3500" dirty="0">
                <a:solidFill>
                  <a:schemeClr val="bg1"/>
                </a:solidFill>
              </a:rPr>
              <a:t> in pare</a:t>
            </a:r>
            <a:endParaRPr lang="en-US" sz="3500" kern="1200" dirty="0">
              <a:solidFill>
                <a:schemeClr val="bg1"/>
              </a:solidFill>
              <a:latin typeface="+mj-lt"/>
              <a:ea typeface="+mj-ea"/>
              <a:cs typeface="+mj-cs"/>
            </a:endParaRPr>
          </a:p>
        </p:txBody>
      </p:sp>
      <p:cxnSp>
        <p:nvCxnSpPr>
          <p:cNvPr id="12" name="Straight Connector 11">
            <a:extLst>
              <a:ext uri="{FF2B5EF4-FFF2-40B4-BE49-F238E27FC236}">
                <a16:creationId xmlns:a16="http://schemas.microsoft.com/office/drawing/2014/main" id="{07A9243D-8FC3-4B36-874B-55906B03F4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3209925"/>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drawing of a person's head with arrows&#10;&#10;AI-generated content may be incorrect.">
            <a:extLst>
              <a:ext uri="{FF2B5EF4-FFF2-40B4-BE49-F238E27FC236}">
                <a16:creationId xmlns:a16="http://schemas.microsoft.com/office/drawing/2014/main" id="{E4A46982-F549-738D-3452-1C138E0C706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41860" y="115191"/>
            <a:ext cx="4423932" cy="6627614"/>
          </a:xfrm>
          <a:prstGeom prst="rect">
            <a:avLst/>
          </a:prstGeom>
        </p:spPr>
      </p:pic>
      <p:sp>
        <p:nvSpPr>
          <p:cNvPr id="14" name="Rectangle 13">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16C93863-C8CC-E3A3-8934-38AF1D76C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995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Several paper cutouts with question marks on top of a notebook&#10;&#10;AI-generated content may be incorrect.">
            <a:extLst>
              <a:ext uri="{FF2B5EF4-FFF2-40B4-BE49-F238E27FC236}">
                <a16:creationId xmlns:a16="http://schemas.microsoft.com/office/drawing/2014/main" id="{21D2EE8D-A957-7A28-5BA3-EC1F11D6069B}"/>
              </a:ext>
            </a:extLst>
          </p:cNvPr>
          <p:cNvPicPr>
            <a:picLocks noGrp="1" noChangeAspect="1"/>
          </p:cNvPicPr>
          <p:nvPr>
            <p:ph idx="1"/>
          </p:nvPr>
        </p:nvPicPr>
        <p:blipFill>
          <a:blip r:embed="rId3">
            <a:alphaModFix/>
            <a:extLst>
              <a:ext uri="{28A0092B-C50C-407E-A947-70E740481C1C}">
                <a14:useLocalDpi xmlns:a14="http://schemas.microsoft.com/office/drawing/2010/main" val="0"/>
              </a:ext>
            </a:extLst>
          </a:blip>
          <a:srcRect t="34452" r="-1" b="7661"/>
          <a:stretch/>
        </p:blipFill>
        <p:spPr>
          <a:xfrm>
            <a:off x="4283902" y="10"/>
            <a:ext cx="7908098" cy="6857992"/>
          </a:xfrm>
          <a:prstGeom prst="rect">
            <a:avLst/>
          </a:prstGeom>
        </p:spPr>
      </p:pic>
      <p:sp>
        <p:nvSpPr>
          <p:cNvPr id="2" name="Title 1">
            <a:extLst>
              <a:ext uri="{FF2B5EF4-FFF2-40B4-BE49-F238E27FC236}">
                <a16:creationId xmlns:a16="http://schemas.microsoft.com/office/drawing/2014/main" id="{9689AA90-8638-FC3C-3676-DF028C991FB8}"/>
              </a:ext>
            </a:extLst>
          </p:cNvPr>
          <p:cNvSpPr>
            <a:spLocks noGrp="1"/>
          </p:cNvSpPr>
          <p:nvPr>
            <p:ph type="title"/>
          </p:nvPr>
        </p:nvSpPr>
        <p:spPr>
          <a:xfrm>
            <a:off x="728663" y="1115219"/>
            <a:ext cx="5505449" cy="2387600"/>
          </a:xfrm>
        </p:spPr>
        <p:txBody>
          <a:bodyPr vert="horz" lIns="91440" tIns="45720" rIns="91440" bIns="45720" rtlCol="0" anchor="b">
            <a:normAutofit/>
          </a:bodyPr>
          <a:lstStyle/>
          <a:p>
            <a:r>
              <a:rPr lang="en-US" sz="5000" dirty="0" err="1">
                <a:solidFill>
                  <a:schemeClr val="bg1"/>
                </a:solidFill>
              </a:rPr>
              <a:t>Refleksie</a:t>
            </a:r>
            <a:endParaRPr lang="en-US" sz="5000" dirty="0">
              <a:solidFill>
                <a:schemeClr val="bg1"/>
              </a:solidFill>
            </a:endParaRPr>
          </a:p>
        </p:txBody>
      </p:sp>
      <p:cxnSp>
        <p:nvCxnSpPr>
          <p:cNvPr id="13" name="Straight Connector 12">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32FDE87-1ABF-4D22-BEF3-6E775B7F91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4268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880455B-AFF1-1369-3E69-6D1E066244AF}"/>
              </a:ext>
            </a:extLst>
          </p:cNvPr>
          <p:cNvSpPr>
            <a:spLocks noGrp="1"/>
          </p:cNvSpPr>
          <p:nvPr>
            <p:ph type="title"/>
          </p:nvPr>
        </p:nvSpPr>
        <p:spPr>
          <a:xfrm>
            <a:off x="1371597" y="348865"/>
            <a:ext cx="10044023" cy="877729"/>
          </a:xfrm>
        </p:spPr>
        <p:txBody>
          <a:bodyPr anchor="ctr">
            <a:normAutofit fontScale="90000"/>
          </a:bodyPr>
          <a:lstStyle/>
          <a:p>
            <a:r>
              <a:rPr lang="nl-NL" sz="4000" dirty="0">
                <a:solidFill>
                  <a:srgbClr val="FFFFFF"/>
                </a:solidFill>
              </a:rPr>
              <a:t>Teen die einde van hierdie les behoort jy in staat te wees om:</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CE8B99A5-BC53-4296-402D-B3E801C1735E}"/>
              </a:ext>
            </a:extLst>
          </p:cNvPr>
          <p:cNvGraphicFramePr>
            <a:graphicFrameLocks noGrp="1"/>
          </p:cNvGraphicFramePr>
          <p:nvPr>
            <p:ph idx="1"/>
            <p:extLst>
              <p:ext uri="{D42A27DB-BD31-4B8C-83A1-F6EECF244321}">
                <p14:modId xmlns:p14="http://schemas.microsoft.com/office/powerpoint/2010/main" val="2525516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03E2A5C-70C0-3ADA-A397-CF731C15F7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2670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6E240-13EA-E8F3-2378-0AF2D72862D6}"/>
              </a:ext>
            </a:extLst>
          </p:cNvPr>
          <p:cNvSpPr>
            <a:spLocks noGrp="1"/>
          </p:cNvSpPr>
          <p:nvPr>
            <p:ph type="title"/>
          </p:nvPr>
        </p:nvSpPr>
        <p:spPr>
          <a:xfrm>
            <a:off x="838200" y="681037"/>
            <a:ext cx="10515600" cy="1325563"/>
          </a:xfrm>
        </p:spPr>
        <p:txBody>
          <a:bodyPr>
            <a:normAutofit/>
          </a:bodyPr>
          <a:lstStyle/>
          <a:p>
            <a:pPr algn="ctr"/>
            <a:r>
              <a:rPr lang="nl-NL" dirty="0"/>
              <a:t>'n Gesonde dieet help mense wat met MIV leef en beskerm teen COVID-19 deur:</a:t>
            </a:r>
          </a:p>
        </p:txBody>
      </p:sp>
      <p:graphicFrame>
        <p:nvGraphicFramePr>
          <p:cNvPr id="5" name="Content Placeholder 2">
            <a:extLst>
              <a:ext uri="{FF2B5EF4-FFF2-40B4-BE49-F238E27FC236}">
                <a16:creationId xmlns:a16="http://schemas.microsoft.com/office/drawing/2014/main" id="{EF86A331-061B-6F82-561D-27D65F916D62}"/>
              </a:ext>
            </a:extLst>
          </p:cNvPr>
          <p:cNvGraphicFramePr>
            <a:graphicFrameLocks noGrp="1"/>
          </p:cNvGraphicFramePr>
          <p:nvPr>
            <p:ph idx="1"/>
            <p:extLst>
              <p:ext uri="{D42A27DB-BD31-4B8C-83A1-F6EECF244321}">
                <p14:modId xmlns:p14="http://schemas.microsoft.com/office/powerpoint/2010/main" val="35020920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859F0FC-FC68-DD7C-0DA0-9E4A8224EB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3659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owl of food with vegetables around it&#10;&#10;AI-generated content may be incorrect.">
            <a:extLst>
              <a:ext uri="{FF2B5EF4-FFF2-40B4-BE49-F238E27FC236}">
                <a16:creationId xmlns:a16="http://schemas.microsoft.com/office/drawing/2014/main" id="{F42E8E14-8B6C-5991-45BD-701420643FAB}"/>
              </a:ext>
            </a:extLst>
          </p:cNvPr>
          <p:cNvPicPr>
            <a:picLocks noChangeAspect="1"/>
          </p:cNvPicPr>
          <p:nvPr/>
        </p:nvPicPr>
        <p:blipFill>
          <a:blip r:embed="rId3">
            <a:extLst>
              <a:ext uri="{28A0092B-C50C-407E-A947-70E740481C1C}">
                <a14:useLocalDpi xmlns:a14="http://schemas.microsoft.com/office/drawing/2010/main" val="0"/>
              </a:ext>
            </a:extLst>
          </a:blip>
          <a:srcRect l="10407" r="10376"/>
          <a:stretch/>
        </p:blipFill>
        <p:spPr>
          <a:xfrm>
            <a:off x="4038599" y="10"/>
            <a:ext cx="8160026" cy="6875809"/>
          </a:xfrm>
          <a:prstGeom prst="rect">
            <a:avLst/>
          </a:prstGeom>
        </p:spPr>
      </p:pic>
      <p:sp>
        <p:nvSpPr>
          <p:cNvPr id="1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B35C1D6-26B3-221E-5818-58BE6EFCA754}"/>
              </a:ext>
            </a:extLst>
          </p:cNvPr>
          <p:cNvSpPr>
            <a:spLocks noGrp="1"/>
          </p:cNvSpPr>
          <p:nvPr>
            <p:ph type="ctrTitle"/>
          </p:nvPr>
        </p:nvSpPr>
        <p:spPr>
          <a:xfrm>
            <a:off x="427703" y="2950387"/>
            <a:ext cx="3159063" cy="3531403"/>
          </a:xfrm>
        </p:spPr>
        <p:txBody>
          <a:bodyPr anchor="t">
            <a:normAutofit/>
          </a:bodyPr>
          <a:lstStyle/>
          <a:p>
            <a:pPr algn="r"/>
            <a:r>
              <a:rPr lang="en-GB" sz="4000" dirty="0" err="1">
                <a:solidFill>
                  <a:srgbClr val="FFFFFF"/>
                </a:solidFill>
              </a:rPr>
              <a:t>Voedingstatus</a:t>
            </a:r>
            <a:endParaRPr lang="en-US" sz="4000" dirty="0">
              <a:solidFill>
                <a:srgbClr val="FFFFFF"/>
              </a:solidFill>
            </a:endParaRPr>
          </a:p>
        </p:txBody>
      </p:sp>
      <p:pic>
        <p:nvPicPr>
          <p:cNvPr id="6" name="Picture 5">
            <a:extLst>
              <a:ext uri="{FF2B5EF4-FFF2-40B4-BE49-F238E27FC236}">
                <a16:creationId xmlns:a16="http://schemas.microsoft.com/office/drawing/2014/main" id="{85BB2E05-4536-4156-589B-75BA3B65A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82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lass with water pouring into it&#10;&#10;AI-generated content may be incorrect.">
            <a:extLst>
              <a:ext uri="{FF2B5EF4-FFF2-40B4-BE49-F238E27FC236}">
                <a16:creationId xmlns:a16="http://schemas.microsoft.com/office/drawing/2014/main" id="{F5545D41-E8B0-FA2F-78A1-9F7D6E013B73}"/>
              </a:ext>
            </a:extLst>
          </p:cNvPr>
          <p:cNvPicPr>
            <a:picLocks noChangeAspect="1"/>
          </p:cNvPicPr>
          <p:nvPr/>
        </p:nvPicPr>
        <p:blipFill>
          <a:blip r:embed="rId3"/>
          <a:srcRect l="8600" r="26764" b="9091"/>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D7924E-8535-4E4F-25B4-707DD5B6C6AF}"/>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2600" dirty="0">
                <a:solidFill>
                  <a:schemeClr val="bg1"/>
                </a:solidFill>
              </a:rPr>
              <a:t>Kyk: </a:t>
            </a:r>
            <a:r>
              <a:rPr lang="en-US" sz="2600" b="1" i="1" dirty="0">
                <a:solidFill>
                  <a:schemeClr val="bg1"/>
                </a:solidFill>
              </a:rPr>
              <a:t>Essential Nutrients</a:t>
            </a:r>
            <a:br>
              <a:rPr lang="en-US" sz="2600" dirty="0">
                <a:solidFill>
                  <a:schemeClr val="bg1"/>
                </a:solidFill>
              </a:rPr>
            </a:br>
            <a:r>
              <a:rPr lang="en-US" sz="2600" dirty="0">
                <a:solidFill>
                  <a:schemeClr val="bg1"/>
                </a:solidFill>
                <a:hlinkClick r:id="rId4"/>
              </a:rPr>
              <a:t>https://www.youtube.com/watch?v=Urr-MKKs8zc&amp;ab_channel=CSULBStudentHealth%26Wellness</a:t>
            </a:r>
            <a:r>
              <a:rPr lang="en-US" sz="2600" dirty="0">
                <a:solidFill>
                  <a:schemeClr val="bg1"/>
                </a:solidFill>
              </a:rPr>
              <a:t>  (3 min 20 </a:t>
            </a:r>
            <a:r>
              <a:rPr lang="en-US" sz="2600" dirty="0" err="1">
                <a:solidFill>
                  <a:schemeClr val="bg1"/>
                </a:solidFill>
              </a:rPr>
              <a:t>sek</a:t>
            </a:r>
            <a:r>
              <a:rPr lang="en-US" sz="2600" dirty="0">
                <a:solidFill>
                  <a:schemeClr val="bg1"/>
                </a:solidFill>
              </a:rPr>
              <a:t>.)</a:t>
            </a:r>
            <a:br>
              <a:rPr lang="en-US" sz="2600" dirty="0">
                <a:solidFill>
                  <a:schemeClr val="bg1"/>
                </a:solidFill>
              </a:rPr>
            </a:br>
            <a:endParaRPr lang="en-US" sz="2600" dirty="0">
              <a:solidFill>
                <a:schemeClr val="bg1"/>
              </a:solidFill>
            </a:endParaRP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8C1F89E-6B57-D535-4EF8-7D5F153A2F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2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CBC2E-6CA6-F6FD-6399-B9E5705EE160}"/>
              </a:ext>
            </a:extLst>
          </p:cNvPr>
          <p:cNvSpPr>
            <a:spLocks noGrp="1"/>
          </p:cNvSpPr>
          <p:nvPr>
            <p:ph type="title"/>
          </p:nvPr>
        </p:nvSpPr>
        <p:spPr/>
        <p:txBody>
          <a:bodyPr/>
          <a:lstStyle/>
          <a:p>
            <a:r>
              <a:rPr lang="en-GB" b="1" dirty="0" err="1"/>
              <a:t>Gesonde</a:t>
            </a:r>
            <a:r>
              <a:rPr lang="en-GB" b="1" dirty="0"/>
              <a:t> </a:t>
            </a:r>
            <a:r>
              <a:rPr lang="en-GB" b="1" dirty="0" err="1"/>
              <a:t>leefstyl</a:t>
            </a:r>
            <a:endParaRPr lang="en-US" b="1" dirty="0"/>
          </a:p>
        </p:txBody>
      </p:sp>
      <p:graphicFrame>
        <p:nvGraphicFramePr>
          <p:cNvPr id="5" name="Content Placeholder 2">
            <a:extLst>
              <a:ext uri="{FF2B5EF4-FFF2-40B4-BE49-F238E27FC236}">
                <a16:creationId xmlns:a16="http://schemas.microsoft.com/office/drawing/2014/main" id="{1984AE0B-C7D3-C2C5-411C-2A49DF10ECAF}"/>
              </a:ext>
            </a:extLst>
          </p:cNvPr>
          <p:cNvGraphicFramePr>
            <a:graphicFrameLocks noGrp="1"/>
          </p:cNvGraphicFramePr>
          <p:nvPr>
            <p:ph idx="1"/>
            <p:extLst>
              <p:ext uri="{D42A27DB-BD31-4B8C-83A1-F6EECF244321}">
                <p14:modId xmlns:p14="http://schemas.microsoft.com/office/powerpoint/2010/main" val="26027519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622D4AA-A764-B108-0C52-7B58F07C43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350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artoon of a person with different objects on their head&#10;&#10;AI-generated content may be incorrect.">
            <a:extLst>
              <a:ext uri="{FF2B5EF4-FFF2-40B4-BE49-F238E27FC236}">
                <a16:creationId xmlns:a16="http://schemas.microsoft.com/office/drawing/2014/main" id="{A2D94E2B-2860-74C7-1C9D-E0291FD919F0}"/>
              </a:ext>
            </a:extLst>
          </p:cNvPr>
          <p:cNvPicPr>
            <a:picLocks noGrp="1" noChangeAspect="1"/>
          </p:cNvPicPr>
          <p:nvPr>
            <p:ph idx="1"/>
          </p:nvPr>
        </p:nvPicPr>
        <p:blipFill>
          <a:blip r:embed="rId3"/>
          <a:srcRect l="14567" r="18677"/>
          <a:stretch/>
        </p:blipFill>
        <p:spPr>
          <a:xfrm>
            <a:off x="4038599" y="10"/>
            <a:ext cx="8160026" cy="6875809"/>
          </a:xfrm>
          <a:prstGeom prst="rect">
            <a:avLst/>
          </a:prstGeom>
        </p:spPr>
      </p:pic>
      <p:sp>
        <p:nvSpPr>
          <p:cNvPr id="1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AEE3377-757D-405F-2AAA-89781729B1D1}"/>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2800" dirty="0">
                <a:solidFill>
                  <a:srgbClr val="FFFFFF"/>
                </a:solidFill>
              </a:rPr>
              <a:t>Kyk: </a:t>
            </a:r>
            <a:r>
              <a:rPr lang="en-US" sz="2800" b="1" i="1" dirty="0">
                <a:solidFill>
                  <a:srgbClr val="FFFFFF"/>
                </a:solidFill>
              </a:rPr>
              <a:t>Physical and Mental Health</a:t>
            </a:r>
            <a:br>
              <a:rPr lang="en-US" sz="2800" dirty="0">
                <a:solidFill>
                  <a:srgbClr val="FFFFFF"/>
                </a:solidFill>
              </a:rPr>
            </a:br>
            <a:r>
              <a:rPr lang="en-US" sz="2800" dirty="0">
                <a:solidFill>
                  <a:srgbClr val="FFFFFF"/>
                </a:solidFill>
                <a:hlinkClick r:id="rId4"/>
              </a:rPr>
              <a:t>https://www.youtube.com/watch?v=EKEWk4oWmjY&amp;ab_channel=PsychHub</a:t>
            </a:r>
            <a:r>
              <a:rPr lang="en-US" sz="2800" dirty="0">
                <a:solidFill>
                  <a:srgbClr val="FFFFFF"/>
                </a:solidFill>
              </a:rPr>
              <a:t>  (3 min 22 </a:t>
            </a:r>
            <a:r>
              <a:rPr lang="en-US" sz="2800" dirty="0" err="1">
                <a:solidFill>
                  <a:srgbClr val="FFFFFF"/>
                </a:solidFill>
              </a:rPr>
              <a:t>sek</a:t>
            </a:r>
            <a:r>
              <a:rPr lang="en-US" sz="2800" dirty="0">
                <a:solidFill>
                  <a:srgbClr val="FFFFFF"/>
                </a:solidFill>
              </a:rPr>
              <a:t>.)</a:t>
            </a:r>
            <a:br>
              <a:rPr lang="en-US" sz="2800" dirty="0">
                <a:solidFill>
                  <a:srgbClr val="FFFFFF"/>
                </a:solidFill>
              </a:rPr>
            </a:br>
            <a:endParaRPr lang="en-US" sz="2800" dirty="0">
              <a:solidFill>
                <a:srgbClr val="FFFFFF"/>
              </a:solidFill>
            </a:endParaRPr>
          </a:p>
        </p:txBody>
      </p:sp>
      <p:pic>
        <p:nvPicPr>
          <p:cNvPr id="6" name="Picture 5">
            <a:extLst>
              <a:ext uri="{FF2B5EF4-FFF2-40B4-BE49-F238E27FC236}">
                <a16:creationId xmlns:a16="http://schemas.microsoft.com/office/drawing/2014/main" id="{D37175CD-8A9B-2FD8-B969-EDED857A59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273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E4DCB9-106A-9AC9-DB62-87C6DA9E3204}"/>
              </a:ext>
            </a:extLst>
          </p:cNvPr>
          <p:cNvSpPr>
            <a:spLocks noGrp="1"/>
          </p:cNvSpPr>
          <p:nvPr>
            <p:ph type="ctrTitle"/>
          </p:nvPr>
        </p:nvSpPr>
        <p:spPr>
          <a:xfrm>
            <a:off x="660042" y="891652"/>
            <a:ext cx="4412021" cy="3030724"/>
          </a:xfrm>
        </p:spPr>
        <p:txBody>
          <a:bodyPr anchor="b">
            <a:normAutofit/>
          </a:bodyPr>
          <a:lstStyle/>
          <a:p>
            <a:pPr algn="r"/>
            <a:r>
              <a:rPr lang="nl-NL" sz="4000" kern="100" dirty="0">
                <a:solidFill>
                  <a:srgbClr val="FFFFFF"/>
                </a:solidFill>
                <a:latin typeface="Calibri" panose="020F0502020204030204" pitchFamily="34" charset="0"/>
                <a:ea typeface="Calibri" panose="020F0502020204030204" pitchFamily="34" charset="0"/>
                <a:cs typeface="Calibri" panose="020F0502020204030204" pitchFamily="34" charset="0"/>
              </a:rPr>
              <a:t>Wat beteken dit om 'n positiewe gesindheid te hê?</a:t>
            </a:r>
            <a:endParaRPr lang="en-US" sz="400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yellow balloon with a smiley face on it&#10;&#10;AI-generated content may be incorrect.">
            <a:extLst>
              <a:ext uri="{FF2B5EF4-FFF2-40B4-BE49-F238E27FC236}">
                <a16:creationId xmlns:a16="http://schemas.microsoft.com/office/drawing/2014/main" id="{D851CC1A-7DE5-7FDD-D823-4582C4219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0499" y="457199"/>
            <a:ext cx="4719321" cy="5899152"/>
          </a:xfrm>
          <a:prstGeom prst="rect">
            <a:avLst/>
          </a:prstGeom>
        </p:spPr>
      </p:pic>
      <p:pic>
        <p:nvPicPr>
          <p:cNvPr id="6" name="Picture 5">
            <a:extLst>
              <a:ext uri="{FF2B5EF4-FFF2-40B4-BE49-F238E27FC236}">
                <a16:creationId xmlns:a16="http://schemas.microsoft.com/office/drawing/2014/main" id="{1F85B48B-E43E-440D-2377-3EF87002CC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229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C2E32B-4685-7150-27BA-8C7178806CB3}"/>
              </a:ext>
            </a:extLst>
          </p:cNvPr>
          <p:cNvSpPr>
            <a:spLocks noGrp="1"/>
          </p:cNvSpPr>
          <p:nvPr>
            <p:ph type="title"/>
          </p:nvPr>
        </p:nvSpPr>
        <p:spPr>
          <a:xfrm>
            <a:off x="954502" y="473724"/>
            <a:ext cx="10044023" cy="877729"/>
          </a:xfrm>
        </p:spPr>
        <p:txBody>
          <a:bodyPr anchor="ctr">
            <a:noAutofit/>
          </a:bodyPr>
          <a:lstStyle/>
          <a:p>
            <a:pPr algn="ctr"/>
            <a:r>
              <a:rPr lang="nl-NL" sz="3200" dirty="0">
                <a:solidFill>
                  <a:srgbClr val="FFFFFF"/>
                </a:solidFill>
              </a:rPr>
              <a:t>Die belangrikheid van positiewe gesindheid in die bestuur van MIV en COVID-19</a:t>
            </a:r>
            <a:endParaRPr lang="en-US" sz="3200" dirty="0">
              <a:solidFill>
                <a:srgbClr val="FFFFFF"/>
              </a:solidFill>
            </a:endParaRPr>
          </a:p>
        </p:txBody>
      </p:sp>
      <p:graphicFrame>
        <p:nvGraphicFramePr>
          <p:cNvPr id="5" name="Content Placeholder 2">
            <a:extLst>
              <a:ext uri="{FF2B5EF4-FFF2-40B4-BE49-F238E27FC236}">
                <a16:creationId xmlns:a16="http://schemas.microsoft.com/office/drawing/2014/main" id="{51036301-2D95-FA19-A47A-69B4A3476A4C}"/>
              </a:ext>
            </a:extLst>
          </p:cNvPr>
          <p:cNvGraphicFramePr>
            <a:graphicFrameLocks noGrp="1"/>
          </p:cNvGraphicFramePr>
          <p:nvPr>
            <p:ph idx="1"/>
            <p:extLst>
              <p:ext uri="{D42A27DB-BD31-4B8C-83A1-F6EECF244321}">
                <p14:modId xmlns:p14="http://schemas.microsoft.com/office/powerpoint/2010/main" val="310861866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0C90E9F-B110-1728-FB8D-9D6F1E13A2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474847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1CCEBE-F442-4ED1-AD8B-889A0E66B5CF}">
  <ds:schemaRefs>
    <ds:schemaRef ds:uri="http://schemas.microsoft.com/sharepoint/v3/contenttype/forms"/>
  </ds:schemaRefs>
</ds:datastoreItem>
</file>

<file path=customXml/itemProps2.xml><?xml version="1.0" encoding="utf-8"?>
<ds:datastoreItem xmlns:ds="http://schemas.openxmlformats.org/officeDocument/2006/customXml" ds:itemID="{C4A593DB-6502-4DB0-BD51-B556784228E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3019A899-DA36-4F6F-A512-E1486C2CAD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144</TotalTime>
  <Words>1698</Words>
  <Application>Microsoft Office PowerPoint</Application>
  <PresentationFormat>Widescreen</PresentationFormat>
  <Paragraphs>107</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Aptos Display</vt:lpstr>
      <vt:lpstr>Arial</vt:lpstr>
      <vt:lpstr>Calibri</vt:lpstr>
      <vt:lpstr>Courier New</vt:lpstr>
      <vt:lpstr>Symbol</vt:lpstr>
      <vt:lpstr>Times New Roman</vt:lpstr>
      <vt:lpstr>Office Theme</vt:lpstr>
      <vt:lpstr>PowerPoint Presentation</vt:lpstr>
      <vt:lpstr>Teen die einde van hierdie les behoort jy in staat te wees om:</vt:lpstr>
      <vt:lpstr>'n Gesonde dieet help mense wat met MIV leef en beskerm teen COVID-19 deur:</vt:lpstr>
      <vt:lpstr>Voedingstatus</vt:lpstr>
      <vt:lpstr>Kyk: Essential Nutrients https://www.youtube.com/watch?v=Urr-MKKs8zc&amp;ab_channel=CSULBStudentHealth%26Wellness  (3 min 20 sek.) </vt:lpstr>
      <vt:lpstr>Gesonde leefstyl</vt:lpstr>
      <vt:lpstr>Kyk: Physical and Mental Health https://www.youtube.com/watch?v=EKEWk4oWmjY&amp;ab_channel=PsychHub  (3 min 22 sek.) </vt:lpstr>
      <vt:lpstr>Wat beteken dit om 'n positiewe gesindheid te hê?</vt:lpstr>
      <vt:lpstr>Die belangrikheid van positiewe gesindheid in die bestuur van MIV en COVID-19</vt:lpstr>
      <vt:lpstr>Dinkskrum in pare</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Megan Botes</cp:lastModifiedBy>
  <cp:revision>5</cp:revision>
  <dcterms:created xsi:type="dcterms:W3CDTF">2025-04-15T14:44:19Z</dcterms:created>
  <dcterms:modified xsi:type="dcterms:W3CDTF">2025-06-23T08:07:30Z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