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3"/>
  </p:sldMasterIdLst>
  <p:notesMasterIdLst>
    <p:notesMasterId r:id="rId12"/>
  </p:notesMasterIdLst>
  <p:sldIdLst>
    <p:sldId id="256" r:id="rId4"/>
    <p:sldId id="272" r:id="rId5"/>
    <p:sldId id="277" r:id="rId6"/>
    <p:sldId id="278" r:id="rId7"/>
    <p:sldId id="279" r:id="rId8"/>
    <p:sldId id="280" r:id="rId9"/>
    <p:sldId id="281" r:id="rId10"/>
    <p:sldId id="28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D190AA-F59C-43DD-8CAA-94FF560D3F28}" v="120" dt="2024-08-14T08:17:41.9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4118" autoAdjust="0"/>
  </p:normalViewPr>
  <p:slideViewPr>
    <p:cSldViewPr snapToGrid="0">
      <p:cViewPr varScale="1">
        <p:scale>
          <a:sx n="41" d="100"/>
          <a:sy n="41" d="100"/>
        </p:scale>
        <p:origin x="2213"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7CBE8B43-5E9A-49E6-8D46-9D271B81BE42}"/>
    <pc:docChg chg="undo redo custSel addSld delSld modSld">
      <pc:chgData name="Hp Unit" userId="86ec350514542ee1" providerId="LiveId" clId="{7CBE8B43-5E9A-49E6-8D46-9D271B81BE42}" dt="2024-07-23T10:41:11.766" v="5622" actId="20577"/>
      <pc:docMkLst>
        <pc:docMk/>
      </pc:docMkLst>
      <pc:sldChg chg="addSp delSp modSp mod modNotesTx">
        <pc:chgData name="Hp Unit" userId="86ec350514542ee1" providerId="LiveId" clId="{7CBE8B43-5E9A-49E6-8D46-9D271B81BE42}" dt="2024-07-23T07:30:28.944" v="3741" actId="20577"/>
        <pc:sldMkLst>
          <pc:docMk/>
          <pc:sldMk cId="659316175" sldId="256"/>
        </pc:sldMkLst>
        <pc:picChg chg="del">
          <ac:chgData name="Hp Unit" userId="86ec350514542ee1" providerId="LiveId" clId="{7CBE8B43-5E9A-49E6-8D46-9D271B81BE42}" dt="2024-07-23T06:14:20.883" v="0" actId="478"/>
          <ac:picMkLst>
            <pc:docMk/>
            <pc:sldMk cId="659316175" sldId="256"/>
            <ac:picMk id="4" creationId="{8FA1E109-2717-28F9-8A07-AD89C4F736BE}"/>
          </ac:picMkLst>
        </pc:picChg>
        <pc:picChg chg="add mod ord">
          <ac:chgData name="Hp Unit" userId="86ec350514542ee1" providerId="LiveId" clId="{7CBE8B43-5E9A-49E6-8D46-9D271B81BE42}" dt="2024-07-23T06:14:45.796" v="6" actId="171"/>
          <ac:picMkLst>
            <pc:docMk/>
            <pc:sldMk cId="659316175" sldId="256"/>
            <ac:picMk id="5" creationId="{820214A9-F62A-BE88-FB27-84D14A7E14C5}"/>
          </ac:picMkLst>
        </pc:picChg>
      </pc:sldChg>
      <pc:sldChg chg="add del">
        <pc:chgData name="Hp Unit" userId="86ec350514542ee1" providerId="LiveId" clId="{7CBE8B43-5E9A-49E6-8D46-9D271B81BE42}" dt="2024-07-23T06:14:33.908" v="2"/>
        <pc:sldMkLst>
          <pc:docMk/>
          <pc:sldMk cId="0" sldId="258"/>
        </pc:sldMkLst>
      </pc:sldChg>
      <pc:sldChg chg="del">
        <pc:chgData name="Hp Unit" userId="86ec350514542ee1" providerId="LiveId" clId="{7CBE8B43-5E9A-49E6-8D46-9D271B81BE42}" dt="2024-07-23T07:48:25.893" v="4128" actId="47"/>
        <pc:sldMkLst>
          <pc:docMk/>
          <pc:sldMk cId="3769240123" sldId="267"/>
        </pc:sldMkLst>
      </pc:sldChg>
      <pc:sldChg chg="del modNotesTx">
        <pc:chgData name="Hp Unit" userId="86ec350514542ee1" providerId="LiveId" clId="{7CBE8B43-5E9A-49E6-8D46-9D271B81BE42}" dt="2024-07-23T07:48:20.280" v="4127" actId="47"/>
        <pc:sldMkLst>
          <pc:docMk/>
          <pc:sldMk cId="1866821240" sldId="268"/>
        </pc:sldMkLst>
      </pc:sldChg>
      <pc:sldChg chg="del">
        <pc:chgData name="Hp Unit" userId="86ec350514542ee1" providerId="LiveId" clId="{7CBE8B43-5E9A-49E6-8D46-9D271B81BE42}" dt="2024-07-23T07:48:25.893" v="4128" actId="47"/>
        <pc:sldMkLst>
          <pc:docMk/>
          <pc:sldMk cId="3713774527" sldId="270"/>
        </pc:sldMkLst>
      </pc:sldChg>
      <pc:sldChg chg="del">
        <pc:chgData name="Hp Unit" userId="86ec350514542ee1" providerId="LiveId" clId="{7CBE8B43-5E9A-49E6-8D46-9D271B81BE42}" dt="2024-07-23T07:48:25.893" v="4128" actId="47"/>
        <pc:sldMkLst>
          <pc:docMk/>
          <pc:sldMk cId="755912778" sldId="271"/>
        </pc:sldMkLst>
      </pc:sldChg>
      <pc:sldChg chg="addSp delSp modSp mod setBg chgLayout modNotesTx">
        <pc:chgData name="Hp Unit" userId="86ec350514542ee1" providerId="LiveId" clId="{7CBE8B43-5E9A-49E6-8D46-9D271B81BE42}" dt="2024-07-23T06:55:14.692" v="1888" actId="20577"/>
        <pc:sldMkLst>
          <pc:docMk/>
          <pc:sldMk cId="2059790724" sldId="272"/>
        </pc:sldMkLst>
        <pc:spChg chg="add del mod">
          <ac:chgData name="Hp Unit" userId="86ec350514542ee1" providerId="LiveId" clId="{7CBE8B43-5E9A-49E6-8D46-9D271B81BE42}" dt="2024-07-23T06:41:13.728" v="1403" actId="478"/>
          <ac:spMkLst>
            <pc:docMk/>
            <pc:sldMk cId="2059790724" sldId="272"/>
            <ac:spMk id="3" creationId="{930AC3BD-B381-FA9F-7BA6-0763843B0067}"/>
          </ac:spMkLst>
        </pc:spChg>
        <pc:spChg chg="add mod ord">
          <ac:chgData name="Hp Unit" userId="86ec350514542ee1" providerId="LiveId" clId="{7CBE8B43-5E9A-49E6-8D46-9D271B81BE42}" dt="2024-07-23T06:49:46.027" v="1843" actId="122"/>
          <ac:spMkLst>
            <pc:docMk/>
            <pc:sldMk cId="2059790724" sldId="272"/>
            <ac:spMk id="4" creationId="{FF83FB00-F8FD-A2B2-C694-055A15D0BE0C}"/>
          </ac:spMkLst>
        </pc:spChg>
        <pc:spChg chg="add del mod ord">
          <ac:chgData name="Hp Unit" userId="86ec350514542ee1" providerId="LiveId" clId="{7CBE8B43-5E9A-49E6-8D46-9D271B81BE42}" dt="2024-07-23T06:49:31.164" v="1840" actId="26606"/>
          <ac:spMkLst>
            <pc:docMk/>
            <pc:sldMk cId="2059790724" sldId="272"/>
            <ac:spMk id="5" creationId="{EBC558D3-7088-5CC2-6838-BA1B6FE2C75A}"/>
          </ac:spMkLst>
        </pc:spChg>
        <pc:spChg chg="del mod">
          <ac:chgData name="Hp Unit" userId="86ec350514542ee1" providerId="LiveId" clId="{7CBE8B43-5E9A-49E6-8D46-9D271B81BE42}" dt="2024-07-23T06:41:02.613" v="1396" actId="478"/>
          <ac:spMkLst>
            <pc:docMk/>
            <pc:sldMk cId="2059790724" sldId="272"/>
            <ac:spMk id="8" creationId="{A8AA6AFC-EA61-E74F-56A8-ACA7EF0772BA}"/>
          </ac:spMkLst>
        </pc:spChg>
        <pc:spChg chg="del">
          <ac:chgData name="Hp Unit" userId="86ec350514542ee1" providerId="LiveId" clId="{7CBE8B43-5E9A-49E6-8D46-9D271B81BE42}" dt="2024-07-23T06:41:11.710" v="1402" actId="478"/>
          <ac:spMkLst>
            <pc:docMk/>
            <pc:sldMk cId="2059790724" sldId="272"/>
            <ac:spMk id="9" creationId="{52DC1AAB-F373-170D-7C00-96D71BDC1EDA}"/>
          </ac:spMkLst>
        </pc:spChg>
        <pc:spChg chg="del">
          <ac:chgData name="Hp Unit" userId="86ec350514542ee1" providerId="LiveId" clId="{7CBE8B43-5E9A-49E6-8D46-9D271B81BE42}" dt="2024-07-23T06:41:10.409" v="1401" actId="478"/>
          <ac:spMkLst>
            <pc:docMk/>
            <pc:sldMk cId="2059790724" sldId="272"/>
            <ac:spMk id="10" creationId="{9C350C6F-539F-7402-1BA7-2622F93F7314}"/>
          </ac:spMkLst>
        </pc:spChg>
        <pc:spChg chg="del mod">
          <ac:chgData name="Hp Unit" userId="86ec350514542ee1" providerId="LiveId" clId="{7CBE8B43-5E9A-49E6-8D46-9D271B81BE42}" dt="2024-07-23T06:41:08.769" v="1400" actId="478"/>
          <ac:spMkLst>
            <pc:docMk/>
            <pc:sldMk cId="2059790724" sldId="272"/>
            <ac:spMk id="11" creationId="{CB9018A0-7B24-FD3B-82A4-046C07A42C94}"/>
          </ac:spMkLst>
        </pc:spChg>
        <pc:spChg chg="del">
          <ac:chgData name="Hp Unit" userId="86ec350514542ee1" providerId="LiveId" clId="{7CBE8B43-5E9A-49E6-8D46-9D271B81BE42}" dt="2024-07-23T06:41:06.529" v="1398" actId="478"/>
          <ac:spMkLst>
            <pc:docMk/>
            <pc:sldMk cId="2059790724" sldId="272"/>
            <ac:spMk id="12" creationId="{810912F1-F3FE-001E-4959-7E1CEECB34FA}"/>
          </ac:spMkLst>
        </pc:spChg>
        <pc:spChg chg="del">
          <ac:chgData name="Hp Unit" userId="86ec350514542ee1" providerId="LiveId" clId="{7CBE8B43-5E9A-49E6-8D46-9D271B81BE42}" dt="2024-07-23T06:41:05.541" v="1397" actId="478"/>
          <ac:spMkLst>
            <pc:docMk/>
            <pc:sldMk cId="2059790724" sldId="272"/>
            <ac:spMk id="13" creationId="{E3D7E7C4-0DD0-F532-234B-E09A7AA33072}"/>
          </ac:spMkLst>
        </pc:spChg>
        <pc:graphicFrameChg chg="add del">
          <ac:chgData name="Hp Unit" userId="86ec350514542ee1" providerId="LiveId" clId="{7CBE8B43-5E9A-49E6-8D46-9D271B81BE42}" dt="2024-07-23T06:49:29.931" v="1837" actId="26606"/>
          <ac:graphicFrameMkLst>
            <pc:docMk/>
            <pc:sldMk cId="2059790724" sldId="272"/>
            <ac:graphicFrameMk id="22" creationId="{1E05257C-AD05-1A96-719D-487ABDEA48FB}"/>
          </ac:graphicFrameMkLst>
        </pc:graphicFrameChg>
        <pc:graphicFrameChg chg="add del">
          <ac:chgData name="Hp Unit" userId="86ec350514542ee1" providerId="LiveId" clId="{7CBE8B43-5E9A-49E6-8D46-9D271B81BE42}" dt="2024-07-23T06:49:31.148" v="1839" actId="26606"/>
          <ac:graphicFrameMkLst>
            <pc:docMk/>
            <pc:sldMk cId="2059790724" sldId="272"/>
            <ac:graphicFrameMk id="24" creationId="{D8B78630-4346-B917-4913-D5480559CBD8}"/>
          </ac:graphicFrameMkLst>
        </pc:graphicFrameChg>
        <pc:graphicFrameChg chg="add">
          <ac:chgData name="Hp Unit" userId="86ec350514542ee1" providerId="LiveId" clId="{7CBE8B43-5E9A-49E6-8D46-9D271B81BE42}" dt="2024-07-23T06:49:31.164" v="1840" actId="26606"/>
          <ac:graphicFrameMkLst>
            <pc:docMk/>
            <pc:sldMk cId="2059790724" sldId="272"/>
            <ac:graphicFrameMk id="26" creationId="{1E05257C-AD05-1A96-719D-487ABDEA48FB}"/>
          </ac:graphicFrameMkLst>
        </pc:graphicFrameChg>
        <pc:picChg chg="del">
          <ac:chgData name="Hp Unit" userId="86ec350514542ee1" providerId="LiveId" clId="{7CBE8B43-5E9A-49E6-8D46-9D271B81BE42}" dt="2024-07-23T06:41:14.664" v="1404" actId="478"/>
          <ac:picMkLst>
            <pc:docMk/>
            <pc:sldMk cId="2059790724" sldId="272"/>
            <ac:picMk id="15" creationId="{9ED70FF2-56E3-605C-2EC9-92E4E692A91F}"/>
          </ac:picMkLst>
        </pc:picChg>
        <pc:picChg chg="del">
          <ac:chgData name="Hp Unit" userId="86ec350514542ee1" providerId="LiveId" clId="{7CBE8B43-5E9A-49E6-8D46-9D271B81BE42}" dt="2024-07-23T06:41:15.719" v="1406" actId="478"/>
          <ac:picMkLst>
            <pc:docMk/>
            <pc:sldMk cId="2059790724" sldId="272"/>
            <ac:picMk id="16" creationId="{91205803-B365-21A5-0870-7B337537B18E}"/>
          </ac:picMkLst>
        </pc:picChg>
        <pc:picChg chg="del">
          <ac:chgData name="Hp Unit" userId="86ec350514542ee1" providerId="LiveId" clId="{7CBE8B43-5E9A-49E6-8D46-9D271B81BE42}" dt="2024-07-23T06:41:15.178" v="1405" actId="478"/>
          <ac:picMkLst>
            <pc:docMk/>
            <pc:sldMk cId="2059790724" sldId="272"/>
            <ac:picMk id="17" creationId="{28A81E68-928A-EA89-DECB-BAAF9AAA35A4}"/>
          </ac:picMkLst>
        </pc:picChg>
        <pc:picChg chg="del">
          <ac:chgData name="Hp Unit" userId="86ec350514542ee1" providerId="LiveId" clId="{7CBE8B43-5E9A-49E6-8D46-9D271B81BE42}" dt="2024-07-23T06:41:16.291" v="1407" actId="478"/>
          <ac:picMkLst>
            <pc:docMk/>
            <pc:sldMk cId="2059790724" sldId="272"/>
            <ac:picMk id="18" creationId="{209EC9D9-6F9D-681A-E0B8-225C7D97FF3A}"/>
          </ac:picMkLst>
        </pc:picChg>
        <pc:picChg chg="del">
          <ac:chgData name="Hp Unit" userId="86ec350514542ee1" providerId="LiveId" clId="{7CBE8B43-5E9A-49E6-8D46-9D271B81BE42}" dt="2024-07-23T06:41:16.948" v="1408" actId="478"/>
          <ac:picMkLst>
            <pc:docMk/>
            <pc:sldMk cId="2059790724" sldId="272"/>
            <ac:picMk id="19" creationId="{397B1D4D-27CF-BD28-3F36-760C4FF4EB91}"/>
          </ac:picMkLst>
        </pc:picChg>
        <pc:picChg chg="ord">
          <ac:chgData name="Hp Unit" userId="86ec350514542ee1" providerId="LiveId" clId="{7CBE8B43-5E9A-49E6-8D46-9D271B81BE42}" dt="2024-07-23T06:49:31.164" v="1840" actId="26606"/>
          <ac:picMkLst>
            <pc:docMk/>
            <pc:sldMk cId="2059790724" sldId="272"/>
            <ac:picMk id="20" creationId="{D5E1CDFF-09AE-55EB-97C0-F7B6E9F8C37B}"/>
          </ac:picMkLst>
        </pc:picChg>
      </pc:sldChg>
      <pc:sldChg chg="del">
        <pc:chgData name="Hp Unit" userId="86ec350514542ee1" providerId="LiveId" clId="{7CBE8B43-5E9A-49E6-8D46-9D271B81BE42}" dt="2024-07-23T07:48:25.893" v="4128" actId="47"/>
        <pc:sldMkLst>
          <pc:docMk/>
          <pc:sldMk cId="2536074387" sldId="273"/>
        </pc:sldMkLst>
      </pc:sldChg>
      <pc:sldChg chg="del">
        <pc:chgData name="Hp Unit" userId="86ec350514542ee1" providerId="LiveId" clId="{7CBE8B43-5E9A-49E6-8D46-9D271B81BE42}" dt="2024-07-23T07:48:25.893" v="4128" actId="47"/>
        <pc:sldMkLst>
          <pc:docMk/>
          <pc:sldMk cId="3700896619" sldId="274"/>
        </pc:sldMkLst>
      </pc:sldChg>
      <pc:sldChg chg="del">
        <pc:chgData name="Hp Unit" userId="86ec350514542ee1" providerId="LiveId" clId="{7CBE8B43-5E9A-49E6-8D46-9D271B81BE42}" dt="2024-07-23T07:48:25.893" v="4128" actId="47"/>
        <pc:sldMkLst>
          <pc:docMk/>
          <pc:sldMk cId="4050402319" sldId="275"/>
        </pc:sldMkLst>
      </pc:sldChg>
      <pc:sldChg chg="del">
        <pc:chgData name="Hp Unit" userId="86ec350514542ee1" providerId="LiveId" clId="{7CBE8B43-5E9A-49E6-8D46-9D271B81BE42}" dt="2024-07-23T07:48:25.893" v="4128" actId="47"/>
        <pc:sldMkLst>
          <pc:docMk/>
          <pc:sldMk cId="2507180413" sldId="276"/>
        </pc:sldMkLst>
      </pc:sldChg>
      <pc:sldChg chg="addSp delSp modSp new mod setBg modNotesTx">
        <pc:chgData name="Hp Unit" userId="86ec350514542ee1" providerId="LiveId" clId="{7CBE8B43-5E9A-49E6-8D46-9D271B81BE42}" dt="2024-07-23T10:35:13.504" v="5524" actId="20577"/>
        <pc:sldMkLst>
          <pc:docMk/>
          <pc:sldMk cId="4099122393" sldId="277"/>
        </pc:sldMkLst>
        <pc:spChg chg="mod">
          <ac:chgData name="Hp Unit" userId="86ec350514542ee1" providerId="LiveId" clId="{7CBE8B43-5E9A-49E6-8D46-9D271B81BE42}" dt="2024-07-23T07:13:04.143" v="3010" actId="122"/>
          <ac:spMkLst>
            <pc:docMk/>
            <pc:sldMk cId="4099122393" sldId="277"/>
            <ac:spMk id="2" creationId="{1CCD1547-446D-677F-84E3-39588C12C428}"/>
          </ac:spMkLst>
        </pc:spChg>
        <pc:spChg chg="del mod">
          <ac:chgData name="Hp Unit" userId="86ec350514542ee1" providerId="LiveId" clId="{7CBE8B43-5E9A-49E6-8D46-9D271B81BE42}" dt="2024-07-23T07:12:53.541" v="3007" actId="26606"/>
          <ac:spMkLst>
            <pc:docMk/>
            <pc:sldMk cId="4099122393" sldId="277"/>
            <ac:spMk id="3" creationId="{172BA102-E21E-E0D0-0BD2-D34BE282FAA4}"/>
          </ac:spMkLst>
        </pc:spChg>
        <pc:graphicFrameChg chg="add mod">
          <ac:chgData name="Hp Unit" userId="86ec350514542ee1" providerId="LiveId" clId="{7CBE8B43-5E9A-49E6-8D46-9D271B81BE42}" dt="2024-07-23T07:13:22.911" v="3016" actId="20577"/>
          <ac:graphicFrameMkLst>
            <pc:docMk/>
            <pc:sldMk cId="4099122393" sldId="277"/>
            <ac:graphicFrameMk id="5" creationId="{C3AB7FA2-EC93-FF99-B343-98D9E7002BC4}"/>
          </ac:graphicFrameMkLst>
        </pc:graphicFrameChg>
        <pc:picChg chg="add mod">
          <ac:chgData name="Hp Unit" userId="86ec350514542ee1" providerId="LiveId" clId="{7CBE8B43-5E9A-49E6-8D46-9D271B81BE42}" dt="2024-07-23T08:07:35.419" v="5432"/>
          <ac:picMkLst>
            <pc:docMk/>
            <pc:sldMk cId="4099122393" sldId="277"/>
            <ac:picMk id="4" creationId="{94A76C1D-04E8-8717-1345-A845EC950E1C}"/>
          </ac:picMkLst>
        </pc:picChg>
      </pc:sldChg>
      <pc:sldChg chg="addSp delSp modSp new mod setBg modNotesTx">
        <pc:chgData name="Hp Unit" userId="86ec350514542ee1" providerId="LiveId" clId="{7CBE8B43-5E9A-49E6-8D46-9D271B81BE42}" dt="2024-07-23T10:38:00.345" v="5591" actId="114"/>
        <pc:sldMkLst>
          <pc:docMk/>
          <pc:sldMk cId="555687536" sldId="278"/>
        </pc:sldMkLst>
        <pc:spChg chg="mod">
          <ac:chgData name="Hp Unit" userId="86ec350514542ee1" providerId="LiveId" clId="{7CBE8B43-5E9A-49E6-8D46-9D271B81BE42}" dt="2024-07-23T08:05:38.111" v="5417" actId="26606"/>
          <ac:spMkLst>
            <pc:docMk/>
            <pc:sldMk cId="555687536" sldId="278"/>
            <ac:spMk id="2" creationId="{1039B238-519D-744D-0A2D-887D87B99082}"/>
          </ac:spMkLst>
        </pc:spChg>
        <pc:spChg chg="del">
          <ac:chgData name="Hp Unit" userId="86ec350514542ee1" providerId="LiveId" clId="{7CBE8B43-5E9A-49E6-8D46-9D271B81BE42}" dt="2024-07-23T08:03:13.659" v="5394"/>
          <ac:spMkLst>
            <pc:docMk/>
            <pc:sldMk cId="555687536" sldId="278"/>
            <ac:spMk id="3" creationId="{6BA325FD-4CA8-1424-EA59-3347EADE4876}"/>
          </ac:spMkLst>
        </pc:spChg>
        <pc:spChg chg="add del">
          <ac:chgData name="Hp Unit" userId="86ec350514542ee1" providerId="LiveId" clId="{7CBE8B43-5E9A-49E6-8D46-9D271B81BE42}" dt="2024-07-23T08:05:38.111" v="5417" actId="26606"/>
          <ac:spMkLst>
            <pc:docMk/>
            <pc:sldMk cId="555687536" sldId="278"/>
            <ac:spMk id="10" creationId="{809C0BCD-BEE9-423F-A51C-BCCD8E5EAADA}"/>
          </ac:spMkLst>
        </pc:spChg>
        <pc:spChg chg="add del">
          <ac:chgData name="Hp Unit" userId="86ec350514542ee1" providerId="LiveId" clId="{7CBE8B43-5E9A-49E6-8D46-9D271B81BE42}" dt="2024-07-23T08:05:38.111" v="5417" actId="26606"/>
          <ac:spMkLst>
            <pc:docMk/>
            <pc:sldMk cId="555687536" sldId="278"/>
            <ac:spMk id="12" creationId="{9998D094-42B2-42BA-AA14-E8FBE073A5D8}"/>
          </ac:spMkLst>
        </pc:spChg>
        <pc:spChg chg="add del">
          <ac:chgData name="Hp Unit" userId="86ec350514542ee1" providerId="LiveId" clId="{7CBE8B43-5E9A-49E6-8D46-9D271B81BE42}" dt="2024-07-23T08:05:38.111" v="5417" actId="26606"/>
          <ac:spMkLst>
            <pc:docMk/>
            <pc:sldMk cId="555687536" sldId="278"/>
            <ac:spMk id="16" creationId="{63FE6F10-B3AD-4403-94CA-F5115528699D}"/>
          </ac:spMkLst>
        </pc:spChg>
        <pc:spChg chg="add del">
          <ac:chgData name="Hp Unit" userId="86ec350514542ee1" providerId="LiveId" clId="{7CBE8B43-5E9A-49E6-8D46-9D271B81BE42}" dt="2024-07-23T08:05:38.111" v="5417" actId="26606"/>
          <ac:spMkLst>
            <pc:docMk/>
            <pc:sldMk cId="555687536" sldId="278"/>
            <ac:spMk id="18" creationId="{364D6A39-A4F7-4B00-9F42-3BC67177DB1F}"/>
          </ac:spMkLst>
        </pc:spChg>
        <pc:spChg chg="add del">
          <ac:chgData name="Hp Unit" userId="86ec350514542ee1" providerId="LiveId" clId="{7CBE8B43-5E9A-49E6-8D46-9D271B81BE42}" dt="2024-07-23T08:05:38.111" v="5417" actId="26606"/>
          <ac:spMkLst>
            <pc:docMk/>
            <pc:sldMk cId="555687536" sldId="278"/>
            <ac:spMk id="22" creationId="{B5D0D97D-7911-4A25-88E2-4D81FD4AB294}"/>
          </ac:spMkLst>
        </pc:spChg>
        <pc:spChg chg="add del">
          <ac:chgData name="Hp Unit" userId="86ec350514542ee1" providerId="LiveId" clId="{7CBE8B43-5E9A-49E6-8D46-9D271B81BE42}" dt="2024-07-23T08:05:36.899" v="5415" actId="26606"/>
          <ac:spMkLst>
            <pc:docMk/>
            <pc:sldMk cId="555687536" sldId="278"/>
            <ac:spMk id="27" creationId="{809C0BCD-BEE9-423F-A51C-BCCD8E5EAADA}"/>
          </ac:spMkLst>
        </pc:spChg>
        <pc:spChg chg="add del">
          <ac:chgData name="Hp Unit" userId="86ec350514542ee1" providerId="LiveId" clId="{7CBE8B43-5E9A-49E6-8D46-9D271B81BE42}" dt="2024-07-23T08:05:36.899" v="5415" actId="26606"/>
          <ac:spMkLst>
            <pc:docMk/>
            <pc:sldMk cId="555687536" sldId="278"/>
            <ac:spMk id="29" creationId="{9998D094-42B2-42BA-AA14-E8FBE073A5D8}"/>
          </ac:spMkLst>
        </pc:spChg>
        <pc:spChg chg="add del">
          <ac:chgData name="Hp Unit" userId="86ec350514542ee1" providerId="LiveId" clId="{7CBE8B43-5E9A-49E6-8D46-9D271B81BE42}" dt="2024-07-23T08:05:36.899" v="5415" actId="26606"/>
          <ac:spMkLst>
            <pc:docMk/>
            <pc:sldMk cId="555687536" sldId="278"/>
            <ac:spMk id="33" creationId="{E455C987-ED28-46CA-ACFD-871FF101DC1F}"/>
          </ac:spMkLst>
        </pc:spChg>
        <pc:spChg chg="add del">
          <ac:chgData name="Hp Unit" userId="86ec350514542ee1" providerId="LiveId" clId="{7CBE8B43-5E9A-49E6-8D46-9D271B81BE42}" dt="2024-07-23T08:05:36.899" v="5415" actId="26606"/>
          <ac:spMkLst>
            <pc:docMk/>
            <pc:sldMk cId="555687536" sldId="278"/>
            <ac:spMk id="35" creationId="{A09530D1-E1B7-4679-A6ED-D82EB77AAC8E}"/>
          </ac:spMkLst>
        </pc:spChg>
        <pc:picChg chg="add mod">
          <ac:chgData name="Hp Unit" userId="86ec350514542ee1" providerId="LiveId" clId="{7CBE8B43-5E9A-49E6-8D46-9D271B81BE42}" dt="2024-07-23T08:05:38.111" v="5417" actId="26606"/>
          <ac:picMkLst>
            <pc:docMk/>
            <pc:sldMk cId="555687536" sldId="278"/>
            <ac:picMk id="5" creationId="{51CA80B6-A4A0-B874-2496-441376299683}"/>
          </ac:picMkLst>
        </pc:picChg>
        <pc:picChg chg="add del mod ord">
          <ac:chgData name="Hp Unit" userId="86ec350514542ee1" providerId="LiveId" clId="{7CBE8B43-5E9A-49E6-8D46-9D271B81BE42}" dt="2024-07-23T08:07:29.461" v="5431" actId="478"/>
          <ac:picMkLst>
            <pc:docMk/>
            <pc:sldMk cId="555687536" sldId="278"/>
            <ac:picMk id="6" creationId="{7F8DCF53-9A42-1FA3-61E5-A52422066527}"/>
          </ac:picMkLst>
        </pc:picChg>
        <pc:picChg chg="add mod">
          <ac:chgData name="Hp Unit" userId="86ec350514542ee1" providerId="LiveId" clId="{7CBE8B43-5E9A-49E6-8D46-9D271B81BE42}" dt="2024-07-23T08:07:37.891" v="5433"/>
          <ac:picMkLst>
            <pc:docMk/>
            <pc:sldMk cId="555687536" sldId="278"/>
            <ac:picMk id="7" creationId="{C6399122-6829-DEA1-FA04-79CA96EF4F43}"/>
          </ac:picMkLst>
        </pc:picChg>
        <pc:cxnChg chg="add del">
          <ac:chgData name="Hp Unit" userId="86ec350514542ee1" providerId="LiveId" clId="{7CBE8B43-5E9A-49E6-8D46-9D271B81BE42}" dt="2024-07-23T08:05:38.111" v="5417" actId="26606"/>
          <ac:cxnSpMkLst>
            <pc:docMk/>
            <pc:sldMk cId="555687536" sldId="278"/>
            <ac:cxnSpMk id="14" creationId="{8465D64B-59F4-4BDC-B833-A17EF1E04697}"/>
          </ac:cxnSpMkLst>
        </pc:cxnChg>
        <pc:cxnChg chg="add del">
          <ac:chgData name="Hp Unit" userId="86ec350514542ee1" providerId="LiveId" clId="{7CBE8B43-5E9A-49E6-8D46-9D271B81BE42}" dt="2024-07-23T08:05:38.111" v="5417" actId="26606"/>
          <ac:cxnSpMkLst>
            <pc:docMk/>
            <pc:sldMk cId="555687536" sldId="278"/>
            <ac:cxnSpMk id="20" creationId="{13553ADF-88A1-4645-B819-890CA3DF7D5B}"/>
          </ac:cxnSpMkLst>
        </pc:cxnChg>
        <pc:cxnChg chg="add del">
          <ac:chgData name="Hp Unit" userId="86ec350514542ee1" providerId="LiveId" clId="{7CBE8B43-5E9A-49E6-8D46-9D271B81BE42}" dt="2024-07-23T08:05:36.899" v="5415" actId="26606"/>
          <ac:cxnSpMkLst>
            <pc:docMk/>
            <pc:sldMk cId="555687536" sldId="278"/>
            <ac:cxnSpMk id="31" creationId="{8465D64B-59F4-4BDC-B833-A17EF1E04697}"/>
          </ac:cxnSpMkLst>
        </pc:cxnChg>
        <pc:cxnChg chg="add del">
          <ac:chgData name="Hp Unit" userId="86ec350514542ee1" providerId="LiveId" clId="{7CBE8B43-5E9A-49E6-8D46-9D271B81BE42}" dt="2024-07-23T08:05:36.899" v="5415" actId="26606"/>
          <ac:cxnSpMkLst>
            <pc:docMk/>
            <pc:sldMk cId="555687536" sldId="278"/>
            <ac:cxnSpMk id="37" creationId="{BCB8372A-11C5-4BD2-B5FD-71DDEFADE145}"/>
          </ac:cxnSpMkLst>
        </pc:cxnChg>
      </pc:sldChg>
      <pc:sldChg chg="addSp delSp modSp new mod setBg modNotesTx">
        <pc:chgData name="Hp Unit" userId="86ec350514542ee1" providerId="LiveId" clId="{7CBE8B43-5E9A-49E6-8D46-9D271B81BE42}" dt="2024-07-23T10:38:36.311" v="5611" actId="20577"/>
        <pc:sldMkLst>
          <pc:docMk/>
          <pc:sldMk cId="2764259081" sldId="279"/>
        </pc:sldMkLst>
        <pc:spChg chg="mod">
          <ac:chgData name="Hp Unit" userId="86ec350514542ee1" providerId="LiveId" clId="{7CBE8B43-5E9A-49E6-8D46-9D271B81BE42}" dt="2024-07-23T08:06:02.287" v="5421" actId="122"/>
          <ac:spMkLst>
            <pc:docMk/>
            <pc:sldMk cId="2764259081" sldId="279"/>
            <ac:spMk id="2" creationId="{FF55FC0B-56AC-5F40-EA8C-FCFEEB3EF14B}"/>
          </ac:spMkLst>
        </pc:spChg>
        <pc:spChg chg="del">
          <ac:chgData name="Hp Unit" userId="86ec350514542ee1" providerId="LiveId" clId="{7CBE8B43-5E9A-49E6-8D46-9D271B81BE42}" dt="2024-07-23T08:03:17.157" v="5396"/>
          <ac:spMkLst>
            <pc:docMk/>
            <pc:sldMk cId="2764259081" sldId="279"/>
            <ac:spMk id="3" creationId="{F59DD4C8-F7C9-825C-FAEF-8E98A0106F48}"/>
          </ac:spMkLst>
        </pc:spChg>
        <pc:spChg chg="add del">
          <ac:chgData name="Hp Unit" userId="86ec350514542ee1" providerId="LiveId" clId="{7CBE8B43-5E9A-49E6-8D46-9D271B81BE42}" dt="2024-07-23T08:05:37.236" v="5416" actId="26606"/>
          <ac:spMkLst>
            <pc:docMk/>
            <pc:sldMk cId="2764259081" sldId="279"/>
            <ac:spMk id="10" creationId="{809C0BCD-BEE9-423F-A51C-BCCD8E5EAADA}"/>
          </ac:spMkLst>
        </pc:spChg>
        <pc:spChg chg="add del">
          <ac:chgData name="Hp Unit" userId="86ec350514542ee1" providerId="LiveId" clId="{7CBE8B43-5E9A-49E6-8D46-9D271B81BE42}" dt="2024-07-23T08:05:37.236" v="5416" actId="26606"/>
          <ac:spMkLst>
            <pc:docMk/>
            <pc:sldMk cId="2764259081" sldId="279"/>
            <ac:spMk id="12" creationId="{9998D094-42B2-42BA-AA14-E8FBE073A5D8}"/>
          </ac:spMkLst>
        </pc:spChg>
        <pc:spChg chg="add del">
          <ac:chgData name="Hp Unit" userId="86ec350514542ee1" providerId="LiveId" clId="{7CBE8B43-5E9A-49E6-8D46-9D271B81BE42}" dt="2024-07-23T08:05:37.236" v="5416" actId="26606"/>
          <ac:spMkLst>
            <pc:docMk/>
            <pc:sldMk cId="2764259081" sldId="279"/>
            <ac:spMk id="16" creationId="{E455C987-ED28-46CA-ACFD-871FF101DC1F}"/>
          </ac:spMkLst>
        </pc:spChg>
        <pc:spChg chg="add del">
          <ac:chgData name="Hp Unit" userId="86ec350514542ee1" providerId="LiveId" clId="{7CBE8B43-5E9A-49E6-8D46-9D271B81BE42}" dt="2024-07-23T08:05:37.236" v="5416" actId="26606"/>
          <ac:spMkLst>
            <pc:docMk/>
            <pc:sldMk cId="2764259081" sldId="279"/>
            <ac:spMk id="18" creationId="{A09530D1-E1B7-4679-A6ED-D82EB77AAC8E}"/>
          </ac:spMkLst>
        </pc:spChg>
        <pc:picChg chg="add mod">
          <ac:chgData name="Hp Unit" userId="86ec350514542ee1" providerId="LiveId" clId="{7CBE8B43-5E9A-49E6-8D46-9D271B81BE42}" dt="2024-07-23T08:05:37.236" v="5416" actId="26606"/>
          <ac:picMkLst>
            <pc:docMk/>
            <pc:sldMk cId="2764259081" sldId="279"/>
            <ac:picMk id="5" creationId="{362E608F-DEBF-AF62-DA0D-6D155A7E3FFC}"/>
          </ac:picMkLst>
        </pc:picChg>
        <pc:picChg chg="add mod">
          <ac:chgData name="Hp Unit" userId="86ec350514542ee1" providerId="LiveId" clId="{7CBE8B43-5E9A-49E6-8D46-9D271B81BE42}" dt="2024-07-23T08:07:39.618" v="5434"/>
          <ac:picMkLst>
            <pc:docMk/>
            <pc:sldMk cId="2764259081" sldId="279"/>
            <ac:picMk id="6" creationId="{5A1D9D06-A959-8469-CC89-3A71F694AFD9}"/>
          </ac:picMkLst>
        </pc:picChg>
        <pc:cxnChg chg="add del">
          <ac:chgData name="Hp Unit" userId="86ec350514542ee1" providerId="LiveId" clId="{7CBE8B43-5E9A-49E6-8D46-9D271B81BE42}" dt="2024-07-23T08:05:37.236" v="5416" actId="26606"/>
          <ac:cxnSpMkLst>
            <pc:docMk/>
            <pc:sldMk cId="2764259081" sldId="279"/>
            <ac:cxnSpMk id="14" creationId="{8465D64B-59F4-4BDC-B833-A17EF1E04697}"/>
          </ac:cxnSpMkLst>
        </pc:cxnChg>
        <pc:cxnChg chg="add del">
          <ac:chgData name="Hp Unit" userId="86ec350514542ee1" providerId="LiveId" clId="{7CBE8B43-5E9A-49E6-8D46-9D271B81BE42}" dt="2024-07-23T08:05:37.236" v="5416" actId="26606"/>
          <ac:cxnSpMkLst>
            <pc:docMk/>
            <pc:sldMk cId="2764259081" sldId="279"/>
            <ac:cxnSpMk id="20" creationId="{BCB8372A-11C5-4BD2-B5FD-71DDEFADE145}"/>
          </ac:cxnSpMkLst>
        </pc:cxnChg>
      </pc:sldChg>
      <pc:sldChg chg="addSp delSp modSp add mod setBg modNotesTx">
        <pc:chgData name="Hp Unit" userId="86ec350514542ee1" providerId="LiveId" clId="{7CBE8B43-5E9A-49E6-8D46-9D271B81BE42}" dt="2024-07-23T10:41:11.766" v="5622" actId="20577"/>
        <pc:sldMkLst>
          <pc:docMk/>
          <pc:sldMk cId="2612666519" sldId="280"/>
        </pc:sldMkLst>
        <pc:spChg chg="mod">
          <ac:chgData name="Hp Unit" userId="86ec350514542ee1" providerId="LiveId" clId="{7CBE8B43-5E9A-49E6-8D46-9D271B81BE42}" dt="2024-07-23T08:05:57.360" v="5420" actId="122"/>
          <ac:spMkLst>
            <pc:docMk/>
            <pc:sldMk cId="2612666519" sldId="280"/>
            <ac:spMk id="2" creationId="{FF55FC0B-56AC-5F40-EA8C-FCFEEB3EF14B}"/>
          </ac:spMkLst>
        </pc:spChg>
        <pc:spChg chg="del">
          <ac:chgData name="Hp Unit" userId="86ec350514542ee1" providerId="LiveId" clId="{7CBE8B43-5E9A-49E6-8D46-9D271B81BE42}" dt="2024-07-23T08:03:21.609" v="5399"/>
          <ac:spMkLst>
            <pc:docMk/>
            <pc:sldMk cId="2612666519" sldId="280"/>
            <ac:spMk id="3" creationId="{F59DD4C8-F7C9-825C-FAEF-8E98A0106F48}"/>
          </ac:spMkLst>
        </pc:spChg>
        <pc:spChg chg="add del">
          <ac:chgData name="Hp Unit" userId="86ec350514542ee1" providerId="LiveId" clId="{7CBE8B43-5E9A-49E6-8D46-9D271B81BE42}" dt="2024-07-23T08:05:36.371" v="5414" actId="26606"/>
          <ac:spMkLst>
            <pc:docMk/>
            <pc:sldMk cId="2612666519" sldId="280"/>
            <ac:spMk id="10" creationId="{809C0BCD-BEE9-423F-A51C-BCCD8E5EAADA}"/>
          </ac:spMkLst>
        </pc:spChg>
        <pc:spChg chg="add del">
          <ac:chgData name="Hp Unit" userId="86ec350514542ee1" providerId="LiveId" clId="{7CBE8B43-5E9A-49E6-8D46-9D271B81BE42}" dt="2024-07-23T08:05:36.371" v="5414" actId="26606"/>
          <ac:spMkLst>
            <pc:docMk/>
            <pc:sldMk cId="2612666519" sldId="280"/>
            <ac:spMk id="12" creationId="{9998D094-42B2-42BA-AA14-E8FBE073A5D8}"/>
          </ac:spMkLst>
        </pc:spChg>
        <pc:spChg chg="add del">
          <ac:chgData name="Hp Unit" userId="86ec350514542ee1" providerId="LiveId" clId="{7CBE8B43-5E9A-49E6-8D46-9D271B81BE42}" dt="2024-07-23T08:05:36.371" v="5414" actId="26606"/>
          <ac:spMkLst>
            <pc:docMk/>
            <pc:sldMk cId="2612666519" sldId="280"/>
            <ac:spMk id="16" creationId="{E455C987-ED28-46CA-ACFD-871FF101DC1F}"/>
          </ac:spMkLst>
        </pc:spChg>
        <pc:spChg chg="add del">
          <ac:chgData name="Hp Unit" userId="86ec350514542ee1" providerId="LiveId" clId="{7CBE8B43-5E9A-49E6-8D46-9D271B81BE42}" dt="2024-07-23T08:05:36.371" v="5414" actId="26606"/>
          <ac:spMkLst>
            <pc:docMk/>
            <pc:sldMk cId="2612666519" sldId="280"/>
            <ac:spMk id="18" creationId="{A09530D1-E1B7-4679-A6ED-D82EB77AAC8E}"/>
          </ac:spMkLst>
        </pc:spChg>
        <pc:picChg chg="add mod">
          <ac:chgData name="Hp Unit" userId="86ec350514542ee1" providerId="LiveId" clId="{7CBE8B43-5E9A-49E6-8D46-9D271B81BE42}" dt="2024-07-23T08:05:36.371" v="5414" actId="26606"/>
          <ac:picMkLst>
            <pc:docMk/>
            <pc:sldMk cId="2612666519" sldId="280"/>
            <ac:picMk id="5" creationId="{2E0C4FA5-D934-D8B3-348F-15DCF6FBA094}"/>
          </ac:picMkLst>
        </pc:picChg>
        <pc:picChg chg="add mod">
          <ac:chgData name="Hp Unit" userId="86ec350514542ee1" providerId="LiveId" clId="{7CBE8B43-5E9A-49E6-8D46-9D271B81BE42}" dt="2024-07-23T08:07:41.281" v="5435"/>
          <ac:picMkLst>
            <pc:docMk/>
            <pc:sldMk cId="2612666519" sldId="280"/>
            <ac:picMk id="6" creationId="{9D6C8DCE-8E7E-4B8D-C4E6-8632362496A8}"/>
          </ac:picMkLst>
        </pc:picChg>
        <pc:cxnChg chg="add del">
          <ac:chgData name="Hp Unit" userId="86ec350514542ee1" providerId="LiveId" clId="{7CBE8B43-5E9A-49E6-8D46-9D271B81BE42}" dt="2024-07-23T08:05:36.371" v="5414" actId="26606"/>
          <ac:cxnSpMkLst>
            <pc:docMk/>
            <pc:sldMk cId="2612666519" sldId="280"/>
            <ac:cxnSpMk id="14" creationId="{8465D64B-59F4-4BDC-B833-A17EF1E04697}"/>
          </ac:cxnSpMkLst>
        </pc:cxnChg>
        <pc:cxnChg chg="add del">
          <ac:chgData name="Hp Unit" userId="86ec350514542ee1" providerId="LiveId" clId="{7CBE8B43-5E9A-49E6-8D46-9D271B81BE42}" dt="2024-07-23T08:05:36.371" v="5414" actId="26606"/>
          <ac:cxnSpMkLst>
            <pc:docMk/>
            <pc:sldMk cId="2612666519" sldId="280"/>
            <ac:cxnSpMk id="20" creationId="{BCB8372A-11C5-4BD2-B5FD-71DDEFADE145}"/>
          </ac:cxnSpMkLst>
        </pc:cxnChg>
      </pc:sldChg>
      <pc:sldChg chg="addSp delSp modSp add mod setBg modNotesTx">
        <pc:chgData name="Hp Unit" userId="86ec350514542ee1" providerId="LiveId" clId="{7CBE8B43-5E9A-49E6-8D46-9D271B81BE42}" dt="2024-07-23T10:39:33.620" v="5621" actId="20577"/>
        <pc:sldMkLst>
          <pc:docMk/>
          <pc:sldMk cId="1387987221" sldId="281"/>
        </pc:sldMkLst>
        <pc:spChg chg="mod">
          <ac:chgData name="Hp Unit" userId="86ec350514542ee1" providerId="LiveId" clId="{7CBE8B43-5E9A-49E6-8D46-9D271B81BE42}" dt="2024-07-23T08:05:52.417" v="5419" actId="122"/>
          <ac:spMkLst>
            <pc:docMk/>
            <pc:sldMk cId="1387987221" sldId="281"/>
            <ac:spMk id="2" creationId="{FF55FC0B-56AC-5F40-EA8C-FCFEEB3EF14B}"/>
          </ac:spMkLst>
        </pc:spChg>
        <pc:spChg chg="del">
          <ac:chgData name="Hp Unit" userId="86ec350514542ee1" providerId="LiveId" clId="{7CBE8B43-5E9A-49E6-8D46-9D271B81BE42}" dt="2024-07-23T08:03:26.212" v="5400"/>
          <ac:spMkLst>
            <pc:docMk/>
            <pc:sldMk cId="1387987221" sldId="281"/>
            <ac:spMk id="3" creationId="{F59DD4C8-F7C9-825C-FAEF-8E98A0106F48}"/>
          </ac:spMkLst>
        </pc:spChg>
        <pc:spChg chg="add del">
          <ac:chgData name="Hp Unit" userId="86ec350514542ee1" providerId="LiveId" clId="{7CBE8B43-5E9A-49E6-8D46-9D271B81BE42}" dt="2024-07-23T08:05:35.942" v="5413" actId="26606"/>
          <ac:spMkLst>
            <pc:docMk/>
            <pc:sldMk cId="1387987221" sldId="281"/>
            <ac:spMk id="10" creationId="{809C0BCD-BEE9-423F-A51C-BCCD8E5EAADA}"/>
          </ac:spMkLst>
        </pc:spChg>
        <pc:spChg chg="add del">
          <ac:chgData name="Hp Unit" userId="86ec350514542ee1" providerId="LiveId" clId="{7CBE8B43-5E9A-49E6-8D46-9D271B81BE42}" dt="2024-07-23T08:05:35.942" v="5413" actId="26606"/>
          <ac:spMkLst>
            <pc:docMk/>
            <pc:sldMk cId="1387987221" sldId="281"/>
            <ac:spMk id="12" creationId="{9998D094-42B2-42BA-AA14-E8FBE073A5D8}"/>
          </ac:spMkLst>
        </pc:spChg>
        <pc:spChg chg="add del">
          <ac:chgData name="Hp Unit" userId="86ec350514542ee1" providerId="LiveId" clId="{7CBE8B43-5E9A-49E6-8D46-9D271B81BE42}" dt="2024-07-23T08:05:35.942" v="5413" actId="26606"/>
          <ac:spMkLst>
            <pc:docMk/>
            <pc:sldMk cId="1387987221" sldId="281"/>
            <ac:spMk id="16" creationId="{E455C987-ED28-46CA-ACFD-871FF101DC1F}"/>
          </ac:spMkLst>
        </pc:spChg>
        <pc:spChg chg="add del">
          <ac:chgData name="Hp Unit" userId="86ec350514542ee1" providerId="LiveId" clId="{7CBE8B43-5E9A-49E6-8D46-9D271B81BE42}" dt="2024-07-23T08:05:35.942" v="5413" actId="26606"/>
          <ac:spMkLst>
            <pc:docMk/>
            <pc:sldMk cId="1387987221" sldId="281"/>
            <ac:spMk id="18" creationId="{A09530D1-E1B7-4679-A6ED-D82EB77AAC8E}"/>
          </ac:spMkLst>
        </pc:spChg>
        <pc:picChg chg="add mod">
          <ac:chgData name="Hp Unit" userId="86ec350514542ee1" providerId="LiveId" clId="{7CBE8B43-5E9A-49E6-8D46-9D271B81BE42}" dt="2024-07-23T08:05:35.942" v="5413" actId="26606"/>
          <ac:picMkLst>
            <pc:docMk/>
            <pc:sldMk cId="1387987221" sldId="281"/>
            <ac:picMk id="5" creationId="{464A69C5-E92F-62D0-E433-E72A52B6A307}"/>
          </ac:picMkLst>
        </pc:picChg>
        <pc:picChg chg="add mod">
          <ac:chgData name="Hp Unit" userId="86ec350514542ee1" providerId="LiveId" clId="{7CBE8B43-5E9A-49E6-8D46-9D271B81BE42}" dt="2024-07-23T08:07:43.652" v="5436"/>
          <ac:picMkLst>
            <pc:docMk/>
            <pc:sldMk cId="1387987221" sldId="281"/>
            <ac:picMk id="6" creationId="{EED54755-BFCC-21AD-85BF-9C446F0E6661}"/>
          </ac:picMkLst>
        </pc:picChg>
        <pc:cxnChg chg="add del">
          <ac:chgData name="Hp Unit" userId="86ec350514542ee1" providerId="LiveId" clId="{7CBE8B43-5E9A-49E6-8D46-9D271B81BE42}" dt="2024-07-23T08:05:35.942" v="5413" actId="26606"/>
          <ac:cxnSpMkLst>
            <pc:docMk/>
            <pc:sldMk cId="1387987221" sldId="281"/>
            <ac:cxnSpMk id="14" creationId="{8465D64B-59F4-4BDC-B833-A17EF1E04697}"/>
          </ac:cxnSpMkLst>
        </pc:cxnChg>
        <pc:cxnChg chg="add del">
          <ac:chgData name="Hp Unit" userId="86ec350514542ee1" providerId="LiveId" clId="{7CBE8B43-5E9A-49E6-8D46-9D271B81BE42}" dt="2024-07-23T08:05:35.942" v="5413" actId="26606"/>
          <ac:cxnSpMkLst>
            <pc:docMk/>
            <pc:sldMk cId="1387987221" sldId="281"/>
            <ac:cxnSpMk id="20" creationId="{BCB8372A-11C5-4BD2-B5FD-71DDEFADE145}"/>
          </ac:cxnSpMkLst>
        </pc:cxnChg>
      </pc:sldChg>
      <pc:sldChg chg="addSp delSp modSp new mod setBg modNotesTx">
        <pc:chgData name="Hp Unit" userId="86ec350514542ee1" providerId="LiveId" clId="{7CBE8B43-5E9A-49E6-8D46-9D271B81BE42}" dt="2024-07-23T10:23:11.801" v="5507" actId="115"/>
        <pc:sldMkLst>
          <pc:docMk/>
          <pc:sldMk cId="3366163256" sldId="282"/>
        </pc:sldMkLst>
        <pc:spChg chg="mod ord">
          <ac:chgData name="Hp Unit" userId="86ec350514542ee1" providerId="LiveId" clId="{7CBE8B43-5E9A-49E6-8D46-9D271B81BE42}" dt="2024-07-23T08:05:45.115" v="5418" actId="26606"/>
          <ac:spMkLst>
            <pc:docMk/>
            <pc:sldMk cId="3366163256" sldId="282"/>
            <ac:spMk id="2" creationId="{4D077692-E790-7642-8C8E-1D44A0FBB64C}"/>
          </ac:spMkLst>
        </pc:spChg>
        <pc:spChg chg="del">
          <ac:chgData name="Hp Unit" userId="86ec350514542ee1" providerId="LiveId" clId="{7CBE8B43-5E9A-49E6-8D46-9D271B81BE42}" dt="2024-07-23T08:03:31.938" v="5402"/>
          <ac:spMkLst>
            <pc:docMk/>
            <pc:sldMk cId="3366163256" sldId="282"/>
            <ac:spMk id="3" creationId="{E4428EFC-D5BF-EF05-636D-A879194DBCFC}"/>
          </ac:spMkLst>
        </pc:spChg>
        <pc:spChg chg="add del">
          <ac:chgData name="Hp Unit" userId="86ec350514542ee1" providerId="LiveId" clId="{7CBE8B43-5E9A-49E6-8D46-9D271B81BE42}" dt="2024-07-23T08:07:49.914" v="5438" actId="26606"/>
          <ac:spMkLst>
            <pc:docMk/>
            <pc:sldMk cId="3366163256" sldId="282"/>
            <ac:spMk id="7" creationId="{809C0BCD-BEE9-423F-A51C-BCCD8E5EAADA}"/>
          </ac:spMkLst>
        </pc:spChg>
        <pc:spChg chg="add del">
          <ac:chgData name="Hp Unit" userId="86ec350514542ee1" providerId="LiveId" clId="{7CBE8B43-5E9A-49E6-8D46-9D271B81BE42}" dt="2024-07-23T08:07:49.914" v="5438" actId="26606"/>
          <ac:spMkLst>
            <pc:docMk/>
            <pc:sldMk cId="3366163256" sldId="282"/>
            <ac:spMk id="8" creationId="{9998D094-42B2-42BA-AA14-E8FBE073A5D8}"/>
          </ac:spMkLst>
        </pc:spChg>
        <pc:spChg chg="add del">
          <ac:chgData name="Hp Unit" userId="86ec350514542ee1" providerId="LiveId" clId="{7CBE8B43-5E9A-49E6-8D46-9D271B81BE42}" dt="2024-07-23T08:05:35.296" v="5412" actId="26606"/>
          <ac:spMkLst>
            <pc:docMk/>
            <pc:sldMk cId="3366163256" sldId="282"/>
            <ac:spMk id="10" creationId="{809C0BCD-BEE9-423F-A51C-BCCD8E5EAADA}"/>
          </ac:spMkLst>
        </pc:spChg>
        <pc:spChg chg="add del">
          <ac:chgData name="Hp Unit" userId="86ec350514542ee1" providerId="LiveId" clId="{7CBE8B43-5E9A-49E6-8D46-9D271B81BE42}" dt="2024-07-23T08:07:49.914" v="5438" actId="26606"/>
          <ac:spMkLst>
            <pc:docMk/>
            <pc:sldMk cId="3366163256" sldId="282"/>
            <ac:spMk id="11" creationId="{E7818327-9D44-4214-BEC7-F7463A8BDE7B}"/>
          </ac:spMkLst>
        </pc:spChg>
        <pc:spChg chg="add del">
          <ac:chgData name="Hp Unit" userId="86ec350514542ee1" providerId="LiveId" clId="{7CBE8B43-5E9A-49E6-8D46-9D271B81BE42}" dt="2024-07-23T08:05:35.296" v="5412" actId="26606"/>
          <ac:spMkLst>
            <pc:docMk/>
            <pc:sldMk cId="3366163256" sldId="282"/>
            <ac:spMk id="12" creationId="{9998D094-42B2-42BA-AA14-E8FBE073A5D8}"/>
          </ac:spMkLst>
        </pc:spChg>
        <pc:spChg chg="add">
          <ac:chgData name="Hp Unit" userId="86ec350514542ee1" providerId="LiveId" clId="{7CBE8B43-5E9A-49E6-8D46-9D271B81BE42}" dt="2024-07-23T08:07:49.914" v="5438" actId="26606"/>
          <ac:spMkLst>
            <pc:docMk/>
            <pc:sldMk cId="3366163256" sldId="282"/>
            <ac:spMk id="15" creationId="{809C0BCD-BEE9-423F-A51C-BCCD8E5EAADA}"/>
          </ac:spMkLst>
        </pc:spChg>
        <pc:spChg chg="add del">
          <ac:chgData name="Hp Unit" userId="86ec350514542ee1" providerId="LiveId" clId="{7CBE8B43-5E9A-49E6-8D46-9D271B81BE42}" dt="2024-07-23T08:05:35.296" v="5412" actId="26606"/>
          <ac:spMkLst>
            <pc:docMk/>
            <pc:sldMk cId="3366163256" sldId="282"/>
            <ac:spMk id="16" creationId="{E7818327-9D44-4214-BEC7-F7463A8BDE7B}"/>
          </ac:spMkLst>
        </pc:spChg>
        <pc:spChg chg="add">
          <ac:chgData name="Hp Unit" userId="86ec350514542ee1" providerId="LiveId" clId="{7CBE8B43-5E9A-49E6-8D46-9D271B81BE42}" dt="2024-07-23T08:07:49.914" v="5438" actId="26606"/>
          <ac:spMkLst>
            <pc:docMk/>
            <pc:sldMk cId="3366163256" sldId="282"/>
            <ac:spMk id="20" creationId="{9998D094-42B2-42BA-AA14-E8FBE073A5D8}"/>
          </ac:spMkLst>
        </pc:spChg>
        <pc:spChg chg="add">
          <ac:chgData name="Hp Unit" userId="86ec350514542ee1" providerId="LiveId" clId="{7CBE8B43-5E9A-49E6-8D46-9D271B81BE42}" dt="2024-07-23T08:07:49.914" v="5438" actId="26606"/>
          <ac:spMkLst>
            <pc:docMk/>
            <pc:sldMk cId="3366163256" sldId="282"/>
            <ac:spMk id="24" creationId="{47813CFC-3088-49F0-9A37-3D9DF1359720}"/>
          </ac:spMkLst>
        </pc:spChg>
        <pc:picChg chg="add mod">
          <ac:chgData name="Hp Unit" userId="86ec350514542ee1" providerId="LiveId" clId="{7CBE8B43-5E9A-49E6-8D46-9D271B81BE42}" dt="2024-07-23T08:07:49.914" v="5438" actId="26606"/>
          <ac:picMkLst>
            <pc:docMk/>
            <pc:sldMk cId="3366163256" sldId="282"/>
            <ac:picMk id="5" creationId="{1CB275D0-20FB-8A06-1BDE-1D2BAA9B5D35}"/>
          </ac:picMkLst>
        </pc:picChg>
        <pc:picChg chg="add mod">
          <ac:chgData name="Hp Unit" userId="86ec350514542ee1" providerId="LiveId" clId="{7CBE8B43-5E9A-49E6-8D46-9D271B81BE42}" dt="2024-07-23T08:07:45.265" v="5437"/>
          <ac:picMkLst>
            <pc:docMk/>
            <pc:sldMk cId="3366163256" sldId="282"/>
            <ac:picMk id="6" creationId="{4757E598-0D8C-AAB8-40AC-2E9C533C90AB}"/>
          </ac:picMkLst>
        </pc:picChg>
        <pc:cxnChg chg="add del">
          <ac:chgData name="Hp Unit" userId="86ec350514542ee1" providerId="LiveId" clId="{7CBE8B43-5E9A-49E6-8D46-9D271B81BE42}" dt="2024-07-23T08:07:49.914" v="5438" actId="26606"/>
          <ac:cxnSpMkLst>
            <pc:docMk/>
            <pc:sldMk cId="3366163256" sldId="282"/>
            <ac:cxnSpMk id="9" creationId="{8465D64B-59F4-4BDC-B833-A17EF1E04697}"/>
          </ac:cxnSpMkLst>
        </pc:cxnChg>
        <pc:cxnChg chg="add del">
          <ac:chgData name="Hp Unit" userId="86ec350514542ee1" providerId="LiveId" clId="{7CBE8B43-5E9A-49E6-8D46-9D271B81BE42}" dt="2024-07-23T08:07:49.914" v="5438" actId="26606"/>
          <ac:cxnSpMkLst>
            <pc:docMk/>
            <pc:sldMk cId="3366163256" sldId="282"/>
            <ac:cxnSpMk id="13" creationId="{F896B7D9-8894-4E5C-8DCF-35BECF8D365A}"/>
          </ac:cxnSpMkLst>
        </pc:cxnChg>
        <pc:cxnChg chg="add del">
          <ac:chgData name="Hp Unit" userId="86ec350514542ee1" providerId="LiveId" clId="{7CBE8B43-5E9A-49E6-8D46-9D271B81BE42}" dt="2024-07-23T08:05:35.296" v="5412" actId="26606"/>
          <ac:cxnSpMkLst>
            <pc:docMk/>
            <pc:sldMk cId="3366163256" sldId="282"/>
            <ac:cxnSpMk id="14" creationId="{8465D64B-59F4-4BDC-B833-A17EF1E04697}"/>
          </ac:cxnSpMkLst>
        </pc:cxnChg>
        <pc:cxnChg chg="add del">
          <ac:chgData name="Hp Unit" userId="86ec350514542ee1" providerId="LiveId" clId="{7CBE8B43-5E9A-49E6-8D46-9D271B81BE42}" dt="2024-07-23T08:05:35.296" v="5412" actId="26606"/>
          <ac:cxnSpMkLst>
            <pc:docMk/>
            <pc:sldMk cId="3366163256" sldId="282"/>
            <ac:cxnSpMk id="18" creationId="{F896B7D9-8894-4E5C-8DCF-35BECF8D365A}"/>
          </ac:cxnSpMkLst>
        </pc:cxnChg>
        <pc:cxnChg chg="add">
          <ac:chgData name="Hp Unit" userId="86ec350514542ee1" providerId="LiveId" clId="{7CBE8B43-5E9A-49E6-8D46-9D271B81BE42}" dt="2024-07-23T08:07:49.914" v="5438" actId="26606"/>
          <ac:cxnSpMkLst>
            <pc:docMk/>
            <pc:sldMk cId="3366163256" sldId="282"/>
            <ac:cxnSpMk id="22" creationId="{8465D64B-59F4-4BDC-B833-A17EF1E04697}"/>
          </ac:cxnSpMkLst>
        </pc:cxnChg>
        <pc:cxnChg chg="add">
          <ac:chgData name="Hp Unit" userId="86ec350514542ee1" providerId="LiveId" clId="{7CBE8B43-5E9A-49E6-8D46-9D271B81BE42}" dt="2024-07-23T08:07:49.914" v="5438" actId="26606"/>
          <ac:cxnSpMkLst>
            <pc:docMk/>
            <pc:sldMk cId="3366163256" sldId="282"/>
            <ac:cxnSpMk id="26" creationId="{1E0DAA0F-EB9D-47B4-8A43-53347F310486}"/>
          </ac:cxnSpMkLst>
        </pc:cxnChg>
      </pc:sldChg>
    </pc:docChg>
  </pc:docChgLst>
  <pc:docChgLst>
    <pc:chgData name="Hp Unit" userId="86ec350514542ee1" providerId="LiveId" clId="{ACF6FA63-BF2B-4202-840C-7420BD8082E8}"/>
    <pc:docChg chg="undo custSel modSld">
      <pc:chgData name="Hp Unit" userId="86ec350514542ee1" providerId="LiveId" clId="{ACF6FA63-BF2B-4202-840C-7420BD8082E8}" dt="2024-07-17T11:42:23.420" v="145"/>
      <pc:docMkLst>
        <pc:docMk/>
      </pc:docMkLst>
      <pc:sldChg chg="modNotesTx">
        <pc:chgData name="Hp Unit" userId="86ec350514542ee1" providerId="LiveId" clId="{ACF6FA63-BF2B-4202-840C-7420BD8082E8}" dt="2024-07-17T11:33:39.775" v="21"/>
        <pc:sldMkLst>
          <pc:docMk/>
          <pc:sldMk cId="659316175" sldId="256"/>
        </pc:sldMkLst>
      </pc:sldChg>
      <pc:sldChg chg="modSp mod modNotesTx">
        <pc:chgData name="Hp Unit" userId="86ec350514542ee1" providerId="LiveId" clId="{ACF6FA63-BF2B-4202-840C-7420BD8082E8}" dt="2024-07-17T11:34:51.460" v="53" actId="6549"/>
        <pc:sldMkLst>
          <pc:docMk/>
          <pc:sldMk cId="3253127397" sldId="263"/>
        </pc:sldMkLst>
        <pc:picChg chg="mod">
          <ac:chgData name="Hp Unit" userId="86ec350514542ee1" providerId="LiveId" clId="{ACF6FA63-BF2B-4202-840C-7420BD8082E8}" dt="2024-07-17T11:06:30.810" v="2" actId="1076"/>
          <ac:picMkLst>
            <pc:docMk/>
            <pc:sldMk cId="3253127397" sldId="263"/>
            <ac:picMk id="5" creationId="{A4B733C2-A8CD-0A93-3B91-475D9A67DAAA}"/>
          </ac:picMkLst>
        </pc:picChg>
      </pc:sldChg>
      <pc:sldChg chg="modNotesTx">
        <pc:chgData name="Hp Unit" userId="86ec350514542ee1" providerId="LiveId" clId="{ACF6FA63-BF2B-4202-840C-7420BD8082E8}" dt="2024-07-17T11:36:35.362" v="103" actId="15"/>
        <pc:sldMkLst>
          <pc:docMk/>
          <pc:sldMk cId="3009935042" sldId="264"/>
        </pc:sldMkLst>
      </pc:sldChg>
      <pc:sldChg chg="modNotesTx">
        <pc:chgData name="Hp Unit" userId="86ec350514542ee1" providerId="LiveId" clId="{ACF6FA63-BF2B-4202-840C-7420BD8082E8}" dt="2024-07-17T11:38:45.928" v="115" actId="20577"/>
        <pc:sldMkLst>
          <pc:docMk/>
          <pc:sldMk cId="2278256067" sldId="265"/>
        </pc:sldMkLst>
      </pc:sldChg>
      <pc:sldChg chg="modSp modNotesTx">
        <pc:chgData name="Hp Unit" userId="86ec350514542ee1" providerId="LiveId" clId="{ACF6FA63-BF2B-4202-840C-7420BD8082E8}" dt="2024-07-17T11:40:35.312" v="131" actId="20577"/>
        <pc:sldMkLst>
          <pc:docMk/>
          <pc:sldMk cId="3769240123" sldId="267"/>
        </pc:sldMkLst>
        <pc:picChg chg="mod">
          <ac:chgData name="Hp Unit" userId="86ec350514542ee1" providerId="LiveId" clId="{ACF6FA63-BF2B-4202-840C-7420BD8082E8}" dt="2024-07-17T11:05:34.339" v="0"/>
          <ac:picMkLst>
            <pc:docMk/>
            <pc:sldMk cId="3769240123" sldId="267"/>
            <ac:picMk id="5" creationId="{4ACE5C10-276A-C045-5674-CB15DD4DEF25}"/>
          </ac:picMkLst>
        </pc:picChg>
      </pc:sldChg>
      <pc:sldChg chg="modNotesTx">
        <pc:chgData name="Hp Unit" userId="86ec350514542ee1" providerId="LiveId" clId="{ACF6FA63-BF2B-4202-840C-7420BD8082E8}" dt="2024-07-17T11:42:23.420" v="145"/>
        <pc:sldMkLst>
          <pc:docMk/>
          <pc:sldMk cId="1866821240" sldId="268"/>
        </pc:sldMkLst>
      </pc:sldChg>
    </pc:docChg>
  </pc:docChgLst>
  <pc:docChgLst>
    <pc:chgData name="Hp Unit" userId="86ec350514542ee1" providerId="LiveId" clId="{72FB63E0-BDAA-42D8-A02A-0311F2533956}"/>
    <pc:docChg chg="undo redo custSel addSld delSld modSld sldOrd">
      <pc:chgData name="Hp Unit" userId="86ec350514542ee1" providerId="LiveId" clId="{72FB63E0-BDAA-42D8-A02A-0311F2533956}" dt="2024-07-23T06:13:46.528" v="6199" actId="113"/>
      <pc:docMkLst>
        <pc:docMk/>
      </pc:docMkLst>
      <pc:sldChg chg="addSp delSp modSp mod modNotesTx">
        <pc:chgData name="Hp Unit" userId="86ec350514542ee1" providerId="LiveId" clId="{72FB63E0-BDAA-42D8-A02A-0311F2533956}" dt="2024-07-22T15:00:09.594" v="6178"/>
        <pc:sldMkLst>
          <pc:docMk/>
          <pc:sldMk cId="659316175" sldId="256"/>
        </pc:sldMkLst>
        <pc:picChg chg="add mod">
          <ac:chgData name="Hp Unit" userId="86ec350514542ee1" providerId="LiveId" clId="{72FB63E0-BDAA-42D8-A02A-0311F2533956}" dt="2024-07-22T11:50:55.572" v="7" actId="14100"/>
          <ac:picMkLst>
            <pc:docMk/>
            <pc:sldMk cId="659316175" sldId="256"/>
            <ac:picMk id="4" creationId="{8FA1E109-2717-28F9-8A07-AD89C4F736BE}"/>
          </ac:picMkLst>
        </pc:picChg>
        <pc:picChg chg="del">
          <ac:chgData name="Hp Unit" userId="86ec350514542ee1" providerId="LiveId" clId="{72FB63E0-BDAA-42D8-A02A-0311F2533956}" dt="2024-07-22T11:50:48.242" v="4" actId="478"/>
          <ac:picMkLst>
            <pc:docMk/>
            <pc:sldMk cId="659316175" sldId="256"/>
            <ac:picMk id="5" creationId="{BF2186D1-0461-FD24-B5BC-7E4C6DBAEBAD}"/>
          </ac:picMkLst>
        </pc:picChg>
        <pc:picChg chg="add mod">
          <ac:chgData name="Hp Unit" userId="86ec350514542ee1" providerId="LiveId" clId="{72FB63E0-BDAA-42D8-A02A-0311F2533956}" dt="2024-07-22T15:00:09.594" v="6178"/>
          <ac:picMkLst>
            <pc:docMk/>
            <pc:sldMk cId="659316175" sldId="256"/>
            <ac:picMk id="6" creationId="{9769E5D7-F8E2-9A14-4DBC-37567A3A0DCD}"/>
          </ac:picMkLst>
        </pc:picChg>
      </pc:sldChg>
      <pc:sldChg chg="addSp delSp del mod">
        <pc:chgData name="Hp Unit" userId="86ec350514542ee1" providerId="LiveId" clId="{72FB63E0-BDAA-42D8-A02A-0311F2533956}" dt="2024-07-22T11:58:13.539" v="356" actId="47"/>
        <pc:sldMkLst>
          <pc:docMk/>
          <pc:sldMk cId="3443681824" sldId="257"/>
        </pc:sldMkLst>
        <pc:picChg chg="add del">
          <ac:chgData name="Hp Unit" userId="86ec350514542ee1" providerId="LiveId" clId="{72FB63E0-BDAA-42D8-A02A-0311F2533956}" dt="2024-07-22T11:50:45.698" v="3" actId="21"/>
          <ac:picMkLst>
            <pc:docMk/>
            <pc:sldMk cId="3443681824" sldId="257"/>
            <ac:picMk id="4" creationId="{8FA1E109-2717-28F9-8A07-AD89C4F736BE}"/>
          </ac:picMkLst>
        </pc:picChg>
      </pc:sldChg>
      <pc:sldChg chg="del">
        <pc:chgData name="Hp Unit" userId="86ec350514542ee1" providerId="LiveId" clId="{72FB63E0-BDAA-42D8-A02A-0311F2533956}" dt="2024-07-22T11:58:13.539" v="356" actId="47"/>
        <pc:sldMkLst>
          <pc:docMk/>
          <pc:sldMk cId="3732344214" sldId="258"/>
        </pc:sldMkLst>
      </pc:sldChg>
      <pc:sldChg chg="del">
        <pc:chgData name="Hp Unit" userId="86ec350514542ee1" providerId="LiveId" clId="{72FB63E0-BDAA-42D8-A02A-0311F2533956}" dt="2024-07-22T11:58:13.539" v="356" actId="47"/>
        <pc:sldMkLst>
          <pc:docMk/>
          <pc:sldMk cId="2116509298" sldId="259"/>
        </pc:sldMkLst>
      </pc:sldChg>
      <pc:sldChg chg="del">
        <pc:chgData name="Hp Unit" userId="86ec350514542ee1" providerId="LiveId" clId="{72FB63E0-BDAA-42D8-A02A-0311F2533956}" dt="2024-07-22T11:58:13.539" v="356" actId="47"/>
        <pc:sldMkLst>
          <pc:docMk/>
          <pc:sldMk cId="3608730563" sldId="260"/>
        </pc:sldMkLst>
      </pc:sldChg>
      <pc:sldChg chg="del">
        <pc:chgData name="Hp Unit" userId="86ec350514542ee1" providerId="LiveId" clId="{72FB63E0-BDAA-42D8-A02A-0311F2533956}" dt="2024-07-22T11:58:13.539" v="356" actId="47"/>
        <pc:sldMkLst>
          <pc:docMk/>
          <pc:sldMk cId="2740876979" sldId="261"/>
        </pc:sldMkLst>
      </pc:sldChg>
      <pc:sldChg chg="del">
        <pc:chgData name="Hp Unit" userId="86ec350514542ee1" providerId="LiveId" clId="{72FB63E0-BDAA-42D8-A02A-0311F2533956}" dt="2024-07-22T11:58:13.539" v="356" actId="47"/>
        <pc:sldMkLst>
          <pc:docMk/>
          <pc:sldMk cId="1340859256" sldId="262"/>
        </pc:sldMkLst>
      </pc:sldChg>
      <pc:sldChg chg="del">
        <pc:chgData name="Hp Unit" userId="86ec350514542ee1" providerId="LiveId" clId="{72FB63E0-BDAA-42D8-A02A-0311F2533956}" dt="2024-07-22T11:58:13.539" v="356" actId="47"/>
        <pc:sldMkLst>
          <pc:docMk/>
          <pc:sldMk cId="3253127397" sldId="263"/>
        </pc:sldMkLst>
      </pc:sldChg>
      <pc:sldChg chg="del">
        <pc:chgData name="Hp Unit" userId="86ec350514542ee1" providerId="LiveId" clId="{72FB63E0-BDAA-42D8-A02A-0311F2533956}" dt="2024-07-22T11:58:13.539" v="356" actId="47"/>
        <pc:sldMkLst>
          <pc:docMk/>
          <pc:sldMk cId="3009935042" sldId="264"/>
        </pc:sldMkLst>
      </pc:sldChg>
      <pc:sldChg chg="del">
        <pc:chgData name="Hp Unit" userId="86ec350514542ee1" providerId="LiveId" clId="{72FB63E0-BDAA-42D8-A02A-0311F2533956}" dt="2024-07-22T11:58:13.539" v="356" actId="47"/>
        <pc:sldMkLst>
          <pc:docMk/>
          <pc:sldMk cId="2278256067" sldId="265"/>
        </pc:sldMkLst>
      </pc:sldChg>
      <pc:sldChg chg="del">
        <pc:chgData name="Hp Unit" userId="86ec350514542ee1" providerId="LiveId" clId="{72FB63E0-BDAA-42D8-A02A-0311F2533956}" dt="2024-07-22T11:58:13.539" v="356" actId="47"/>
        <pc:sldMkLst>
          <pc:docMk/>
          <pc:sldMk cId="3729593751" sldId="266"/>
        </pc:sldMkLst>
      </pc:sldChg>
      <pc:sldChg chg="addSp modSp mod modNotesTx">
        <pc:chgData name="Hp Unit" userId="86ec350514542ee1" providerId="LiveId" clId="{72FB63E0-BDAA-42D8-A02A-0311F2533956}" dt="2024-07-22T15:00:34.567" v="6187"/>
        <pc:sldMkLst>
          <pc:docMk/>
          <pc:sldMk cId="3769240123" sldId="267"/>
        </pc:sldMkLst>
        <pc:spChg chg="mod">
          <ac:chgData name="Hp Unit" userId="86ec350514542ee1" providerId="LiveId" clId="{72FB63E0-BDAA-42D8-A02A-0311F2533956}" dt="2024-07-22T14:41:34.548" v="5597" actId="20577"/>
          <ac:spMkLst>
            <pc:docMk/>
            <pc:sldMk cId="3769240123" sldId="267"/>
            <ac:spMk id="2" creationId="{8DC34B6D-8D16-D97D-B48D-94F0CCFC437F}"/>
          </ac:spMkLst>
        </pc:spChg>
        <pc:picChg chg="add mod">
          <ac:chgData name="Hp Unit" userId="86ec350514542ee1" providerId="LiveId" clId="{72FB63E0-BDAA-42D8-A02A-0311F2533956}" dt="2024-07-22T15:00:34.567" v="6187"/>
          <ac:picMkLst>
            <pc:docMk/>
            <pc:sldMk cId="3769240123" sldId="267"/>
            <ac:picMk id="3" creationId="{9B66A1C5-834B-2C82-0721-F86FAA8A3B4D}"/>
          </ac:picMkLst>
        </pc:picChg>
      </pc:sldChg>
      <pc:sldChg chg="addSp modSp mod modNotesTx">
        <pc:chgData name="Hp Unit" userId="86ec350514542ee1" providerId="LiveId" clId="{72FB63E0-BDAA-42D8-A02A-0311F2533956}" dt="2024-07-22T15:00:41.392" v="6189" actId="20577"/>
        <pc:sldMkLst>
          <pc:docMk/>
          <pc:sldMk cId="1866821240" sldId="268"/>
        </pc:sldMkLst>
        <pc:spChg chg="mod">
          <ac:chgData name="Hp Unit" userId="86ec350514542ee1" providerId="LiveId" clId="{72FB63E0-BDAA-42D8-A02A-0311F2533956}" dt="2024-07-22T14:58:05.451" v="5941" actId="20577"/>
          <ac:spMkLst>
            <pc:docMk/>
            <pc:sldMk cId="1866821240" sldId="268"/>
            <ac:spMk id="2" creationId="{496CEA16-82B7-2E20-4EB9-F180960D95F1}"/>
          </ac:spMkLst>
        </pc:spChg>
        <pc:picChg chg="add mod">
          <ac:chgData name="Hp Unit" userId="86ec350514542ee1" providerId="LiveId" clId="{72FB63E0-BDAA-42D8-A02A-0311F2533956}" dt="2024-07-22T15:00:36.448" v="6188"/>
          <ac:picMkLst>
            <pc:docMk/>
            <pc:sldMk cId="1866821240" sldId="268"/>
            <ac:picMk id="3" creationId="{D9E80A40-D662-6DD7-0955-AD8A9CA8A462}"/>
          </ac:picMkLst>
        </pc:picChg>
      </pc:sldChg>
      <pc:sldChg chg="add del">
        <pc:chgData name="Hp Unit" userId="86ec350514542ee1" providerId="LiveId" clId="{72FB63E0-BDAA-42D8-A02A-0311F2533956}" dt="2024-07-22T14:59:58.327" v="6177" actId="47"/>
        <pc:sldMkLst>
          <pc:docMk/>
          <pc:sldMk cId="1723644149" sldId="269"/>
        </pc:sldMkLst>
      </pc:sldChg>
      <pc:sldChg chg="addSp delSp modSp new mod setBg modNotesTx">
        <pc:chgData name="Hp Unit" userId="86ec350514542ee1" providerId="LiveId" clId="{72FB63E0-BDAA-42D8-A02A-0311F2533956}" dt="2024-07-22T15:00:22.091" v="6181"/>
        <pc:sldMkLst>
          <pc:docMk/>
          <pc:sldMk cId="3713774527" sldId="270"/>
        </pc:sldMkLst>
        <pc:spChg chg="mod ord">
          <ac:chgData name="Hp Unit" userId="86ec350514542ee1" providerId="LiveId" clId="{72FB63E0-BDAA-42D8-A02A-0311F2533956}" dt="2024-07-22T12:47:02.138" v="1702" actId="27636"/>
          <ac:spMkLst>
            <pc:docMk/>
            <pc:sldMk cId="3713774527" sldId="270"/>
            <ac:spMk id="2" creationId="{4A70BE67-FDE9-1265-E96E-9A368827BC6D}"/>
          </ac:spMkLst>
        </pc:spChg>
        <pc:spChg chg="del mod">
          <ac:chgData name="Hp Unit" userId="86ec350514542ee1" providerId="LiveId" clId="{72FB63E0-BDAA-42D8-A02A-0311F2533956}" dt="2024-07-22T12:44:24.083" v="1653" actId="22"/>
          <ac:spMkLst>
            <pc:docMk/>
            <pc:sldMk cId="3713774527" sldId="270"/>
            <ac:spMk id="3" creationId="{FCA168C7-77B8-799B-85EE-66CF5C191BEE}"/>
          </ac:spMkLst>
        </pc:spChg>
        <pc:spChg chg="add mod">
          <ac:chgData name="Hp Unit" userId="86ec350514542ee1" providerId="LiveId" clId="{72FB63E0-BDAA-42D8-A02A-0311F2533956}" dt="2024-07-22T12:45:59.858" v="1679" actId="208"/>
          <ac:spMkLst>
            <pc:docMk/>
            <pc:sldMk cId="3713774527" sldId="270"/>
            <ac:spMk id="6" creationId="{85D3F299-28FF-E67F-38E7-F364A73128E4}"/>
          </ac:spMkLst>
        </pc:spChg>
        <pc:spChg chg="add">
          <ac:chgData name="Hp Unit" userId="86ec350514542ee1" providerId="LiveId" clId="{72FB63E0-BDAA-42D8-A02A-0311F2533956}" dt="2024-07-22T12:45:23.075" v="1669" actId="26606"/>
          <ac:spMkLst>
            <pc:docMk/>
            <pc:sldMk cId="3713774527" sldId="270"/>
            <ac:spMk id="10" creationId="{809C0BCD-BEE9-423F-A51C-BCCD8E5EAADA}"/>
          </ac:spMkLst>
        </pc:spChg>
        <pc:spChg chg="add">
          <ac:chgData name="Hp Unit" userId="86ec350514542ee1" providerId="LiveId" clId="{72FB63E0-BDAA-42D8-A02A-0311F2533956}" dt="2024-07-22T12:45:23.075" v="1669" actId="26606"/>
          <ac:spMkLst>
            <pc:docMk/>
            <pc:sldMk cId="3713774527" sldId="270"/>
            <ac:spMk id="12" creationId="{9998D094-42B2-42BA-AA14-E8FBE073A5D8}"/>
          </ac:spMkLst>
        </pc:spChg>
        <pc:spChg chg="add">
          <ac:chgData name="Hp Unit" userId="86ec350514542ee1" providerId="LiveId" clId="{72FB63E0-BDAA-42D8-A02A-0311F2533956}" dt="2024-07-22T12:45:23.075" v="1669" actId="26606"/>
          <ac:spMkLst>
            <pc:docMk/>
            <pc:sldMk cId="3713774527" sldId="270"/>
            <ac:spMk id="16" creationId="{E455C987-ED28-46CA-ACFD-871FF101DC1F}"/>
          </ac:spMkLst>
        </pc:spChg>
        <pc:spChg chg="add">
          <ac:chgData name="Hp Unit" userId="86ec350514542ee1" providerId="LiveId" clId="{72FB63E0-BDAA-42D8-A02A-0311F2533956}" dt="2024-07-22T12:45:23.075" v="1669" actId="26606"/>
          <ac:spMkLst>
            <pc:docMk/>
            <pc:sldMk cId="3713774527" sldId="270"/>
            <ac:spMk id="18" creationId="{A09530D1-E1B7-4679-A6ED-D82EB77AAC8E}"/>
          </ac:spMkLst>
        </pc:spChg>
        <pc:picChg chg="add mod ord">
          <ac:chgData name="Hp Unit" userId="86ec350514542ee1" providerId="LiveId" clId="{72FB63E0-BDAA-42D8-A02A-0311F2533956}" dt="2024-07-22T12:45:37.165" v="1671" actId="27614"/>
          <ac:picMkLst>
            <pc:docMk/>
            <pc:sldMk cId="3713774527" sldId="270"/>
            <ac:picMk id="5" creationId="{1CDF2570-B948-1C97-D6A9-0F9CB32D06E1}"/>
          </ac:picMkLst>
        </pc:picChg>
        <pc:picChg chg="add mod">
          <ac:chgData name="Hp Unit" userId="86ec350514542ee1" providerId="LiveId" clId="{72FB63E0-BDAA-42D8-A02A-0311F2533956}" dt="2024-07-22T15:00:22.091" v="6181"/>
          <ac:picMkLst>
            <pc:docMk/>
            <pc:sldMk cId="3713774527" sldId="270"/>
            <ac:picMk id="7" creationId="{C3841570-24AE-06C9-DA28-AECCBD820FA9}"/>
          </ac:picMkLst>
        </pc:picChg>
        <pc:cxnChg chg="add">
          <ac:chgData name="Hp Unit" userId="86ec350514542ee1" providerId="LiveId" clId="{72FB63E0-BDAA-42D8-A02A-0311F2533956}" dt="2024-07-22T12:45:23.075" v="1669" actId="26606"/>
          <ac:cxnSpMkLst>
            <pc:docMk/>
            <pc:sldMk cId="3713774527" sldId="270"/>
            <ac:cxnSpMk id="14" creationId="{8465D64B-59F4-4BDC-B833-A17EF1E04697}"/>
          </ac:cxnSpMkLst>
        </pc:cxnChg>
        <pc:cxnChg chg="add">
          <ac:chgData name="Hp Unit" userId="86ec350514542ee1" providerId="LiveId" clId="{72FB63E0-BDAA-42D8-A02A-0311F2533956}" dt="2024-07-22T12:45:23.075" v="1669" actId="26606"/>
          <ac:cxnSpMkLst>
            <pc:docMk/>
            <pc:sldMk cId="3713774527" sldId="270"/>
            <ac:cxnSpMk id="20" creationId="{BCB8372A-11C5-4BD2-B5FD-71DDEFADE145}"/>
          </ac:cxnSpMkLst>
        </pc:cxnChg>
      </pc:sldChg>
      <pc:sldChg chg="addSp delSp modSp new mod setBg modNotesTx">
        <pc:chgData name="Hp Unit" userId="86ec350514542ee1" providerId="LiveId" clId="{72FB63E0-BDAA-42D8-A02A-0311F2533956}" dt="2024-07-23T06:13:05.529" v="6196" actId="113"/>
        <pc:sldMkLst>
          <pc:docMk/>
          <pc:sldMk cId="755912778" sldId="271"/>
        </pc:sldMkLst>
        <pc:spChg chg="mod">
          <ac:chgData name="Hp Unit" userId="86ec350514542ee1" providerId="LiveId" clId="{72FB63E0-BDAA-42D8-A02A-0311F2533956}" dt="2024-07-22T12:42:46.896" v="1649" actId="26606"/>
          <ac:spMkLst>
            <pc:docMk/>
            <pc:sldMk cId="755912778" sldId="271"/>
            <ac:spMk id="2" creationId="{0A3ACED7-B97A-65B7-8A36-9C7B0245DB85}"/>
          </ac:spMkLst>
        </pc:spChg>
        <pc:spChg chg="del">
          <ac:chgData name="Hp Unit" userId="86ec350514542ee1" providerId="LiveId" clId="{72FB63E0-BDAA-42D8-A02A-0311F2533956}" dt="2024-07-22T12:42:27.548" v="1648" actId="22"/>
          <ac:spMkLst>
            <pc:docMk/>
            <pc:sldMk cId="755912778" sldId="271"/>
            <ac:spMk id="3" creationId="{611B889C-BC51-4B5F-E188-612F21129BA8}"/>
          </ac:spMkLst>
        </pc:spChg>
        <pc:spChg chg="add">
          <ac:chgData name="Hp Unit" userId="86ec350514542ee1" providerId="LiveId" clId="{72FB63E0-BDAA-42D8-A02A-0311F2533956}" dt="2024-07-22T12:42:46.896" v="1649" actId="26606"/>
          <ac:spMkLst>
            <pc:docMk/>
            <pc:sldMk cId="755912778" sldId="271"/>
            <ac:spMk id="10" creationId="{79CBD3C9-4E66-426D-948E-7CF4778107E8}"/>
          </ac:spMkLst>
        </pc:spChg>
        <pc:spChg chg="add">
          <ac:chgData name="Hp Unit" userId="86ec350514542ee1" providerId="LiveId" clId="{72FB63E0-BDAA-42D8-A02A-0311F2533956}" dt="2024-07-22T12:42:46.896" v="1649" actId="26606"/>
          <ac:spMkLst>
            <pc:docMk/>
            <pc:sldMk cId="755912778" sldId="271"/>
            <ac:spMk id="12" creationId="{DDB95FCF-AD96-482F-9FB8-CD95725E6EFF}"/>
          </ac:spMkLst>
        </pc:spChg>
        <pc:spChg chg="add">
          <ac:chgData name="Hp Unit" userId="86ec350514542ee1" providerId="LiveId" clId="{72FB63E0-BDAA-42D8-A02A-0311F2533956}" dt="2024-07-22T12:42:46.896" v="1649" actId="26606"/>
          <ac:spMkLst>
            <pc:docMk/>
            <pc:sldMk cId="755912778" sldId="271"/>
            <ac:spMk id="16" creationId="{2ED84DD6-8A68-4994-8094-8DDBE89BF353}"/>
          </ac:spMkLst>
        </pc:spChg>
        <pc:spChg chg="add">
          <ac:chgData name="Hp Unit" userId="86ec350514542ee1" providerId="LiveId" clId="{72FB63E0-BDAA-42D8-A02A-0311F2533956}" dt="2024-07-22T12:42:46.896" v="1649" actId="26606"/>
          <ac:spMkLst>
            <pc:docMk/>
            <pc:sldMk cId="755912778" sldId="271"/>
            <ac:spMk id="18" creationId="{176049D7-366E-4AC9-B689-460CC28F8E70}"/>
          </ac:spMkLst>
        </pc:spChg>
        <pc:spChg chg="add">
          <ac:chgData name="Hp Unit" userId="86ec350514542ee1" providerId="LiveId" clId="{72FB63E0-BDAA-42D8-A02A-0311F2533956}" dt="2024-07-22T12:42:46.896" v="1649" actId="26606"/>
          <ac:spMkLst>
            <pc:docMk/>
            <pc:sldMk cId="755912778" sldId="271"/>
            <ac:spMk id="22" creationId="{4AD45A04-4150-4943-BB06-EEEDDD73BFCE}"/>
          </ac:spMkLst>
        </pc:spChg>
        <pc:picChg chg="add mod ord">
          <ac:chgData name="Hp Unit" userId="86ec350514542ee1" providerId="LiveId" clId="{72FB63E0-BDAA-42D8-A02A-0311F2533956}" dt="2024-07-22T12:42:50.404" v="1650" actId="27614"/>
          <ac:picMkLst>
            <pc:docMk/>
            <pc:sldMk cId="755912778" sldId="271"/>
            <ac:picMk id="5" creationId="{F5BA752C-899C-F0EB-B8BE-273125FEEE96}"/>
          </ac:picMkLst>
        </pc:picChg>
        <pc:picChg chg="add mod">
          <ac:chgData name="Hp Unit" userId="86ec350514542ee1" providerId="LiveId" clId="{72FB63E0-BDAA-42D8-A02A-0311F2533956}" dt="2024-07-22T15:00:23.536" v="6182"/>
          <ac:picMkLst>
            <pc:docMk/>
            <pc:sldMk cId="755912778" sldId="271"/>
            <ac:picMk id="6" creationId="{23B2A685-914E-CD91-3765-D506256EE85E}"/>
          </ac:picMkLst>
        </pc:picChg>
        <pc:cxnChg chg="add">
          <ac:chgData name="Hp Unit" userId="86ec350514542ee1" providerId="LiveId" clId="{72FB63E0-BDAA-42D8-A02A-0311F2533956}" dt="2024-07-22T12:42:46.896" v="1649" actId="26606"/>
          <ac:cxnSpMkLst>
            <pc:docMk/>
            <pc:sldMk cId="755912778" sldId="271"/>
            <ac:cxnSpMk id="14" creationId="{64EEEC00-AD80-4734-BEE6-04CBDEC830C9}"/>
          </ac:cxnSpMkLst>
        </pc:cxnChg>
        <pc:cxnChg chg="add">
          <ac:chgData name="Hp Unit" userId="86ec350514542ee1" providerId="LiveId" clId="{72FB63E0-BDAA-42D8-A02A-0311F2533956}" dt="2024-07-22T12:42:46.896" v="1649" actId="26606"/>
          <ac:cxnSpMkLst>
            <pc:docMk/>
            <pc:sldMk cId="755912778" sldId="271"/>
            <ac:cxnSpMk id="20" creationId="{BC9E91F8-C4AE-4EB0-8B76-FF3F3FC7183D}"/>
          </ac:cxnSpMkLst>
        </pc:cxnChg>
      </pc:sldChg>
      <pc:sldChg chg="addSp delSp modSp new mod ord chgLayout modNotesTx">
        <pc:chgData name="Hp Unit" userId="86ec350514542ee1" providerId="LiveId" clId="{72FB63E0-BDAA-42D8-A02A-0311F2533956}" dt="2024-07-22T15:00:18.863" v="6180" actId="1076"/>
        <pc:sldMkLst>
          <pc:docMk/>
          <pc:sldMk cId="2059790724" sldId="272"/>
        </pc:sldMkLst>
        <pc:spChg chg="del">
          <ac:chgData name="Hp Unit" userId="86ec350514542ee1" providerId="LiveId" clId="{72FB63E0-BDAA-42D8-A02A-0311F2533956}" dt="2024-07-22T13:10:46.865" v="1743" actId="478"/>
          <ac:spMkLst>
            <pc:docMk/>
            <pc:sldMk cId="2059790724" sldId="272"/>
            <ac:spMk id="2" creationId="{02B8EB40-28DE-FD1B-6A78-53A2617BD299}"/>
          </ac:spMkLst>
        </pc:spChg>
        <pc:spChg chg="del">
          <ac:chgData name="Hp Unit" userId="86ec350514542ee1" providerId="LiveId" clId="{72FB63E0-BDAA-42D8-A02A-0311F2533956}" dt="2024-07-22T13:11:43.080" v="1744" actId="3680"/>
          <ac:spMkLst>
            <pc:docMk/>
            <pc:sldMk cId="2059790724" sldId="272"/>
            <ac:spMk id="3" creationId="{4A0DFD80-282F-E134-5903-0FF0A40E0F6B}"/>
          </ac:spMkLst>
        </pc:spChg>
        <pc:spChg chg="add del mod">
          <ac:chgData name="Hp Unit" userId="86ec350514542ee1" providerId="LiveId" clId="{72FB63E0-BDAA-42D8-A02A-0311F2533956}" dt="2024-07-22T13:13:23.193" v="1796" actId="478"/>
          <ac:spMkLst>
            <pc:docMk/>
            <pc:sldMk cId="2059790724" sldId="272"/>
            <ac:spMk id="6" creationId="{027E5C23-8839-B716-31D3-305148C2CBF6}"/>
          </ac:spMkLst>
        </pc:spChg>
        <pc:spChg chg="add del mod">
          <ac:chgData name="Hp Unit" userId="86ec350514542ee1" providerId="LiveId" clId="{72FB63E0-BDAA-42D8-A02A-0311F2533956}" dt="2024-07-22T13:19:42.095" v="2409" actId="478"/>
          <ac:spMkLst>
            <pc:docMk/>
            <pc:sldMk cId="2059790724" sldId="272"/>
            <ac:spMk id="7" creationId="{4E578929-E343-EBCF-67EF-01087D2DFD30}"/>
          </ac:spMkLst>
        </pc:spChg>
        <pc:spChg chg="add mod">
          <ac:chgData name="Hp Unit" userId="86ec350514542ee1" providerId="LiveId" clId="{72FB63E0-BDAA-42D8-A02A-0311F2533956}" dt="2024-07-22T15:00:18.863" v="6180" actId="1076"/>
          <ac:spMkLst>
            <pc:docMk/>
            <pc:sldMk cId="2059790724" sldId="272"/>
            <ac:spMk id="8" creationId="{A8AA6AFC-EA61-E74F-56A8-ACA7EF0772BA}"/>
          </ac:spMkLst>
        </pc:spChg>
        <pc:spChg chg="add mod">
          <ac:chgData name="Hp Unit" userId="86ec350514542ee1" providerId="LiveId" clId="{72FB63E0-BDAA-42D8-A02A-0311F2533956}" dt="2024-07-22T13:25:24.341" v="2546" actId="207"/>
          <ac:spMkLst>
            <pc:docMk/>
            <pc:sldMk cId="2059790724" sldId="272"/>
            <ac:spMk id="9" creationId="{52DC1AAB-F373-170D-7C00-96D71BDC1EDA}"/>
          </ac:spMkLst>
        </pc:spChg>
        <pc:spChg chg="add mod">
          <ac:chgData name="Hp Unit" userId="86ec350514542ee1" providerId="LiveId" clId="{72FB63E0-BDAA-42D8-A02A-0311F2533956}" dt="2024-07-22T13:25:34.485" v="2548" actId="207"/>
          <ac:spMkLst>
            <pc:docMk/>
            <pc:sldMk cId="2059790724" sldId="272"/>
            <ac:spMk id="10" creationId="{9C350C6F-539F-7402-1BA7-2622F93F7314}"/>
          </ac:spMkLst>
        </pc:spChg>
        <pc:spChg chg="add mod">
          <ac:chgData name="Hp Unit" userId="86ec350514542ee1" providerId="LiveId" clId="{72FB63E0-BDAA-42D8-A02A-0311F2533956}" dt="2024-07-22T13:25:44.835" v="2550" actId="207"/>
          <ac:spMkLst>
            <pc:docMk/>
            <pc:sldMk cId="2059790724" sldId="272"/>
            <ac:spMk id="11" creationId="{CB9018A0-7B24-FD3B-82A4-046C07A42C94}"/>
          </ac:spMkLst>
        </pc:spChg>
        <pc:spChg chg="add mod">
          <ac:chgData name="Hp Unit" userId="86ec350514542ee1" providerId="LiveId" clId="{72FB63E0-BDAA-42D8-A02A-0311F2533956}" dt="2024-07-22T13:26:03.511" v="2552" actId="207"/>
          <ac:spMkLst>
            <pc:docMk/>
            <pc:sldMk cId="2059790724" sldId="272"/>
            <ac:spMk id="12" creationId="{810912F1-F3FE-001E-4959-7E1CEECB34FA}"/>
          </ac:spMkLst>
        </pc:spChg>
        <pc:spChg chg="add mod">
          <ac:chgData name="Hp Unit" userId="86ec350514542ee1" providerId="LiveId" clId="{72FB63E0-BDAA-42D8-A02A-0311F2533956}" dt="2024-07-22T13:26:18.675" v="2554" actId="207"/>
          <ac:spMkLst>
            <pc:docMk/>
            <pc:sldMk cId="2059790724" sldId="272"/>
            <ac:spMk id="13" creationId="{E3D7E7C4-0DD0-F532-234B-E09A7AA33072}"/>
          </ac:spMkLst>
        </pc:spChg>
        <pc:graphicFrameChg chg="add del mod ord modGraphic">
          <ac:chgData name="Hp Unit" userId="86ec350514542ee1" providerId="LiveId" clId="{72FB63E0-BDAA-42D8-A02A-0311F2533956}" dt="2024-07-22T13:13:03.413" v="1795" actId="478"/>
          <ac:graphicFrameMkLst>
            <pc:docMk/>
            <pc:sldMk cId="2059790724" sldId="272"/>
            <ac:graphicFrameMk id="4" creationId="{958D2D86-0447-E25F-1BDF-8CA24773FE4C}"/>
          </ac:graphicFrameMkLst>
        </pc:graphicFrameChg>
        <pc:picChg chg="add mod">
          <ac:chgData name="Hp Unit" userId="86ec350514542ee1" providerId="LiveId" clId="{72FB63E0-BDAA-42D8-A02A-0311F2533956}" dt="2024-07-22T13:25:29.117" v="2547" actId="207"/>
          <ac:picMkLst>
            <pc:docMk/>
            <pc:sldMk cId="2059790724" sldId="272"/>
            <ac:picMk id="15" creationId="{9ED70FF2-56E3-605C-2EC9-92E4E692A91F}"/>
          </ac:picMkLst>
        </pc:picChg>
        <pc:picChg chg="add mod">
          <ac:chgData name="Hp Unit" userId="86ec350514542ee1" providerId="LiveId" clId="{72FB63E0-BDAA-42D8-A02A-0311F2533956}" dt="2024-07-22T13:25:39.428" v="2549" actId="207"/>
          <ac:picMkLst>
            <pc:docMk/>
            <pc:sldMk cId="2059790724" sldId="272"/>
            <ac:picMk id="16" creationId="{91205803-B365-21A5-0870-7B337537B18E}"/>
          </ac:picMkLst>
        </pc:picChg>
        <pc:picChg chg="add mod">
          <ac:chgData name="Hp Unit" userId="86ec350514542ee1" providerId="LiveId" clId="{72FB63E0-BDAA-42D8-A02A-0311F2533956}" dt="2024-07-22T13:25:13.597" v="2545" actId="207"/>
          <ac:picMkLst>
            <pc:docMk/>
            <pc:sldMk cId="2059790724" sldId="272"/>
            <ac:picMk id="17" creationId="{28A81E68-928A-EA89-DECB-BAAF9AAA35A4}"/>
          </ac:picMkLst>
        </pc:picChg>
        <pc:picChg chg="add mod">
          <ac:chgData name="Hp Unit" userId="86ec350514542ee1" providerId="LiveId" clId="{72FB63E0-BDAA-42D8-A02A-0311F2533956}" dt="2024-07-22T13:25:50.661" v="2551" actId="207"/>
          <ac:picMkLst>
            <pc:docMk/>
            <pc:sldMk cId="2059790724" sldId="272"/>
            <ac:picMk id="18" creationId="{209EC9D9-6F9D-681A-E0B8-225C7D97FF3A}"/>
          </ac:picMkLst>
        </pc:picChg>
        <pc:picChg chg="add mod">
          <ac:chgData name="Hp Unit" userId="86ec350514542ee1" providerId="LiveId" clId="{72FB63E0-BDAA-42D8-A02A-0311F2533956}" dt="2024-07-22T13:26:11.124" v="2553" actId="207"/>
          <ac:picMkLst>
            <pc:docMk/>
            <pc:sldMk cId="2059790724" sldId="272"/>
            <ac:picMk id="19" creationId="{397B1D4D-27CF-BD28-3F36-760C4FF4EB91}"/>
          </ac:picMkLst>
        </pc:picChg>
        <pc:picChg chg="add mod">
          <ac:chgData name="Hp Unit" userId="86ec350514542ee1" providerId="LiveId" clId="{72FB63E0-BDAA-42D8-A02A-0311F2533956}" dt="2024-07-22T15:00:11.093" v="6179"/>
          <ac:picMkLst>
            <pc:docMk/>
            <pc:sldMk cId="2059790724" sldId="272"/>
            <ac:picMk id="20" creationId="{D5E1CDFF-09AE-55EB-97C0-F7B6E9F8C37B}"/>
          </ac:picMkLst>
        </pc:picChg>
      </pc:sldChg>
      <pc:sldChg chg="addSp delSp modSp new mod modNotesTx">
        <pc:chgData name="Hp Unit" userId="86ec350514542ee1" providerId="LiveId" clId="{72FB63E0-BDAA-42D8-A02A-0311F2533956}" dt="2024-07-22T15:00:24.775" v="6183"/>
        <pc:sldMkLst>
          <pc:docMk/>
          <pc:sldMk cId="2536074387" sldId="273"/>
        </pc:sldMkLst>
        <pc:spChg chg="mod">
          <ac:chgData name="Hp Unit" userId="86ec350514542ee1" providerId="LiveId" clId="{72FB63E0-BDAA-42D8-A02A-0311F2533956}" dt="2024-07-22T13:34:55.462" v="2907" actId="122"/>
          <ac:spMkLst>
            <pc:docMk/>
            <pc:sldMk cId="2536074387" sldId="273"/>
            <ac:spMk id="2" creationId="{AB8EE0D1-802F-0358-4D9B-1F21DFF3EEF6}"/>
          </ac:spMkLst>
        </pc:spChg>
        <pc:spChg chg="del mod">
          <ac:chgData name="Hp Unit" userId="86ec350514542ee1" providerId="LiveId" clId="{72FB63E0-BDAA-42D8-A02A-0311F2533956}" dt="2024-07-22T13:33:17.004" v="2881"/>
          <ac:spMkLst>
            <pc:docMk/>
            <pc:sldMk cId="2536074387" sldId="273"/>
            <ac:spMk id="3" creationId="{EF7511C7-3449-49EB-F9E0-90AB462C79F7}"/>
          </ac:spMkLst>
        </pc:spChg>
        <pc:graphicFrameChg chg="add mod modGraphic">
          <ac:chgData name="Hp Unit" userId="86ec350514542ee1" providerId="LiveId" clId="{72FB63E0-BDAA-42D8-A02A-0311F2533956}" dt="2024-07-22T13:34:44.297" v="2905" actId="404"/>
          <ac:graphicFrameMkLst>
            <pc:docMk/>
            <pc:sldMk cId="2536074387" sldId="273"/>
            <ac:graphicFrameMk id="4" creationId="{7DF0F073-EE05-615C-A4E5-4D2CE11A4AFA}"/>
          </ac:graphicFrameMkLst>
        </pc:graphicFrameChg>
        <pc:picChg chg="add mod">
          <ac:chgData name="Hp Unit" userId="86ec350514542ee1" providerId="LiveId" clId="{72FB63E0-BDAA-42D8-A02A-0311F2533956}" dt="2024-07-22T15:00:24.775" v="6183"/>
          <ac:picMkLst>
            <pc:docMk/>
            <pc:sldMk cId="2536074387" sldId="273"/>
            <ac:picMk id="5" creationId="{D0379375-A4B0-3F06-F788-0974619624E6}"/>
          </ac:picMkLst>
        </pc:picChg>
      </pc:sldChg>
      <pc:sldChg chg="addSp delSp modSp new mod setBg modNotesTx">
        <pc:chgData name="Hp Unit" userId="86ec350514542ee1" providerId="LiveId" clId="{72FB63E0-BDAA-42D8-A02A-0311F2533956}" dt="2024-07-23T06:13:22.963" v="6197" actId="113"/>
        <pc:sldMkLst>
          <pc:docMk/>
          <pc:sldMk cId="3700896619" sldId="274"/>
        </pc:sldMkLst>
        <pc:spChg chg="mod">
          <ac:chgData name="Hp Unit" userId="86ec350514542ee1" providerId="LiveId" clId="{72FB63E0-BDAA-42D8-A02A-0311F2533956}" dt="2024-07-22T13:54:22.004" v="3675" actId="403"/>
          <ac:spMkLst>
            <pc:docMk/>
            <pc:sldMk cId="3700896619" sldId="274"/>
            <ac:spMk id="2" creationId="{BE5467F1-E9B7-3D07-1E7E-A946CBB17EC2}"/>
          </ac:spMkLst>
        </pc:spChg>
        <pc:spChg chg="del mod">
          <ac:chgData name="Hp Unit" userId="86ec350514542ee1" providerId="LiveId" clId="{72FB63E0-BDAA-42D8-A02A-0311F2533956}" dt="2024-07-22T13:53:01.585" v="3652" actId="26606"/>
          <ac:spMkLst>
            <pc:docMk/>
            <pc:sldMk cId="3700896619" sldId="274"/>
            <ac:spMk id="3" creationId="{6F8C6AE3-0597-93ED-8C1E-A8E2AEFEBFE6}"/>
          </ac:spMkLst>
        </pc:spChg>
        <pc:spChg chg="add del">
          <ac:chgData name="Hp Unit" userId="86ec350514542ee1" providerId="LiveId" clId="{72FB63E0-BDAA-42D8-A02A-0311F2533956}" dt="2024-07-22T13:54:25.341" v="3676" actId="26606"/>
          <ac:spMkLst>
            <pc:docMk/>
            <pc:sldMk cId="3700896619" sldId="274"/>
            <ac:spMk id="9" creationId="{4B54C89A-2D0B-4062-BF97-CA51B69D7B96}"/>
          </ac:spMkLst>
        </pc:spChg>
        <pc:spChg chg="add del">
          <ac:chgData name="Hp Unit" userId="86ec350514542ee1" providerId="LiveId" clId="{72FB63E0-BDAA-42D8-A02A-0311F2533956}" dt="2024-07-22T13:54:25.341" v="3676" actId="26606"/>
          <ac:spMkLst>
            <pc:docMk/>
            <pc:sldMk cId="3700896619" sldId="274"/>
            <ac:spMk id="11" creationId="{4091C99A-98BE-457D-87BD-7B9B6EDDC19D}"/>
          </ac:spMkLst>
        </pc:spChg>
        <pc:spChg chg="add del">
          <ac:chgData name="Hp Unit" userId="86ec350514542ee1" providerId="LiveId" clId="{72FB63E0-BDAA-42D8-A02A-0311F2533956}" dt="2024-07-22T13:54:25.341" v="3676" actId="26606"/>
          <ac:spMkLst>
            <pc:docMk/>
            <pc:sldMk cId="3700896619" sldId="274"/>
            <ac:spMk id="13" creationId="{960A769C-8991-4FDE-89A0-A218E5BF677A}"/>
          </ac:spMkLst>
        </pc:spChg>
        <pc:spChg chg="add del">
          <ac:chgData name="Hp Unit" userId="86ec350514542ee1" providerId="LiveId" clId="{72FB63E0-BDAA-42D8-A02A-0311F2533956}" dt="2024-07-22T13:54:25.341" v="3676" actId="26606"/>
          <ac:spMkLst>
            <pc:docMk/>
            <pc:sldMk cId="3700896619" sldId="274"/>
            <ac:spMk id="15" creationId="{855CA58E-F8D8-4DF3-B813-C2585E0AB0EC}"/>
          </ac:spMkLst>
        </pc:spChg>
        <pc:spChg chg="add del">
          <ac:chgData name="Hp Unit" userId="86ec350514542ee1" providerId="LiveId" clId="{72FB63E0-BDAA-42D8-A02A-0311F2533956}" dt="2024-07-22T13:54:01.831" v="3668" actId="26606"/>
          <ac:spMkLst>
            <pc:docMk/>
            <pc:sldMk cId="3700896619" sldId="274"/>
            <ac:spMk id="17" creationId="{4B54C89A-2D0B-4062-BF97-CA51B69D7B96}"/>
          </ac:spMkLst>
        </pc:spChg>
        <pc:spChg chg="add del">
          <ac:chgData name="Hp Unit" userId="86ec350514542ee1" providerId="LiveId" clId="{72FB63E0-BDAA-42D8-A02A-0311F2533956}" dt="2024-07-22T13:54:01.831" v="3668" actId="26606"/>
          <ac:spMkLst>
            <pc:docMk/>
            <pc:sldMk cId="3700896619" sldId="274"/>
            <ac:spMk id="18" creationId="{4091C99A-98BE-457D-87BD-7B9B6EDDC19D}"/>
          </ac:spMkLst>
        </pc:spChg>
        <pc:spChg chg="add del">
          <ac:chgData name="Hp Unit" userId="86ec350514542ee1" providerId="LiveId" clId="{72FB63E0-BDAA-42D8-A02A-0311F2533956}" dt="2024-07-22T13:54:01.831" v="3668" actId="26606"/>
          <ac:spMkLst>
            <pc:docMk/>
            <pc:sldMk cId="3700896619" sldId="274"/>
            <ac:spMk id="19" creationId="{960A769C-8991-4FDE-89A0-A218E5BF677A}"/>
          </ac:spMkLst>
        </pc:spChg>
        <pc:spChg chg="add del">
          <ac:chgData name="Hp Unit" userId="86ec350514542ee1" providerId="LiveId" clId="{72FB63E0-BDAA-42D8-A02A-0311F2533956}" dt="2024-07-22T13:53:26.434" v="3657" actId="26606"/>
          <ac:spMkLst>
            <pc:docMk/>
            <pc:sldMk cId="3700896619" sldId="274"/>
            <ac:spMk id="20" creationId="{4B54C89A-2D0B-4062-BF97-CA51B69D7B96}"/>
          </ac:spMkLst>
        </pc:spChg>
        <pc:spChg chg="add del">
          <ac:chgData name="Hp Unit" userId="86ec350514542ee1" providerId="LiveId" clId="{72FB63E0-BDAA-42D8-A02A-0311F2533956}" dt="2024-07-22T13:54:01.831" v="3668" actId="26606"/>
          <ac:spMkLst>
            <pc:docMk/>
            <pc:sldMk cId="3700896619" sldId="274"/>
            <ac:spMk id="21" creationId="{855CA58E-F8D8-4DF3-B813-C2585E0AB0EC}"/>
          </ac:spMkLst>
        </pc:spChg>
        <pc:spChg chg="add del">
          <ac:chgData name="Hp Unit" userId="86ec350514542ee1" providerId="LiveId" clId="{72FB63E0-BDAA-42D8-A02A-0311F2533956}" dt="2024-07-22T13:53:26.434" v="3657" actId="26606"/>
          <ac:spMkLst>
            <pc:docMk/>
            <pc:sldMk cId="3700896619" sldId="274"/>
            <ac:spMk id="22" creationId="{4091C99A-98BE-457D-87BD-7B9B6EDDC19D}"/>
          </ac:spMkLst>
        </pc:spChg>
        <pc:spChg chg="add del">
          <ac:chgData name="Hp Unit" userId="86ec350514542ee1" providerId="LiveId" clId="{72FB63E0-BDAA-42D8-A02A-0311F2533956}" dt="2024-07-22T13:54:21.410" v="3674" actId="26606"/>
          <ac:spMkLst>
            <pc:docMk/>
            <pc:sldMk cId="3700896619" sldId="274"/>
            <ac:spMk id="23" creationId="{4B54C89A-2D0B-4062-BF97-CA51B69D7B96}"/>
          </ac:spMkLst>
        </pc:spChg>
        <pc:spChg chg="add del">
          <ac:chgData name="Hp Unit" userId="86ec350514542ee1" providerId="LiveId" clId="{72FB63E0-BDAA-42D8-A02A-0311F2533956}" dt="2024-07-22T13:53:26.434" v="3657" actId="26606"/>
          <ac:spMkLst>
            <pc:docMk/>
            <pc:sldMk cId="3700896619" sldId="274"/>
            <ac:spMk id="24" creationId="{960A769C-8991-4FDE-89A0-A218E5BF677A}"/>
          </ac:spMkLst>
        </pc:spChg>
        <pc:spChg chg="add del">
          <ac:chgData name="Hp Unit" userId="86ec350514542ee1" providerId="LiveId" clId="{72FB63E0-BDAA-42D8-A02A-0311F2533956}" dt="2024-07-22T13:54:21.410" v="3674" actId="26606"/>
          <ac:spMkLst>
            <pc:docMk/>
            <pc:sldMk cId="3700896619" sldId="274"/>
            <ac:spMk id="25" creationId="{4091C99A-98BE-457D-87BD-7B9B6EDDC19D}"/>
          </ac:spMkLst>
        </pc:spChg>
        <pc:spChg chg="add del">
          <ac:chgData name="Hp Unit" userId="86ec350514542ee1" providerId="LiveId" clId="{72FB63E0-BDAA-42D8-A02A-0311F2533956}" dt="2024-07-22T13:53:26.434" v="3657" actId="26606"/>
          <ac:spMkLst>
            <pc:docMk/>
            <pc:sldMk cId="3700896619" sldId="274"/>
            <ac:spMk id="26" creationId="{855CA58E-F8D8-4DF3-B813-C2585E0AB0EC}"/>
          </ac:spMkLst>
        </pc:spChg>
        <pc:spChg chg="add del">
          <ac:chgData name="Hp Unit" userId="86ec350514542ee1" providerId="LiveId" clId="{72FB63E0-BDAA-42D8-A02A-0311F2533956}" dt="2024-07-22T13:54:21.410" v="3674" actId="26606"/>
          <ac:spMkLst>
            <pc:docMk/>
            <pc:sldMk cId="3700896619" sldId="274"/>
            <ac:spMk id="27" creationId="{960A769C-8991-4FDE-89A0-A218E5BF677A}"/>
          </ac:spMkLst>
        </pc:spChg>
        <pc:spChg chg="add del">
          <ac:chgData name="Hp Unit" userId="86ec350514542ee1" providerId="LiveId" clId="{72FB63E0-BDAA-42D8-A02A-0311F2533956}" dt="2024-07-22T13:53:29.776" v="3659" actId="26606"/>
          <ac:spMkLst>
            <pc:docMk/>
            <pc:sldMk cId="3700896619" sldId="274"/>
            <ac:spMk id="28" creationId="{4B54C89A-2D0B-4062-BF97-CA51B69D7B96}"/>
          </ac:spMkLst>
        </pc:spChg>
        <pc:spChg chg="add del">
          <ac:chgData name="Hp Unit" userId="86ec350514542ee1" providerId="LiveId" clId="{72FB63E0-BDAA-42D8-A02A-0311F2533956}" dt="2024-07-22T13:53:29.776" v="3659" actId="26606"/>
          <ac:spMkLst>
            <pc:docMk/>
            <pc:sldMk cId="3700896619" sldId="274"/>
            <ac:spMk id="29" creationId="{4091C99A-98BE-457D-87BD-7B9B6EDDC19D}"/>
          </ac:spMkLst>
        </pc:spChg>
        <pc:spChg chg="add del">
          <ac:chgData name="Hp Unit" userId="86ec350514542ee1" providerId="LiveId" clId="{72FB63E0-BDAA-42D8-A02A-0311F2533956}" dt="2024-07-22T13:53:29.776" v="3659" actId="26606"/>
          <ac:spMkLst>
            <pc:docMk/>
            <pc:sldMk cId="3700896619" sldId="274"/>
            <ac:spMk id="30" creationId="{960A769C-8991-4FDE-89A0-A218E5BF677A}"/>
          </ac:spMkLst>
        </pc:spChg>
        <pc:spChg chg="add del">
          <ac:chgData name="Hp Unit" userId="86ec350514542ee1" providerId="LiveId" clId="{72FB63E0-BDAA-42D8-A02A-0311F2533956}" dt="2024-07-22T13:53:29.776" v="3659" actId="26606"/>
          <ac:spMkLst>
            <pc:docMk/>
            <pc:sldMk cId="3700896619" sldId="274"/>
            <ac:spMk id="31" creationId="{855CA58E-F8D8-4DF3-B813-C2585E0AB0EC}"/>
          </ac:spMkLst>
        </pc:spChg>
        <pc:spChg chg="add del">
          <ac:chgData name="Hp Unit" userId="86ec350514542ee1" providerId="LiveId" clId="{72FB63E0-BDAA-42D8-A02A-0311F2533956}" dt="2024-07-22T13:54:21.410" v="3674" actId="26606"/>
          <ac:spMkLst>
            <pc:docMk/>
            <pc:sldMk cId="3700896619" sldId="274"/>
            <ac:spMk id="32" creationId="{855CA58E-F8D8-4DF3-B813-C2585E0AB0EC}"/>
          </ac:spMkLst>
        </pc:spChg>
        <pc:spChg chg="add del">
          <ac:chgData name="Hp Unit" userId="86ec350514542ee1" providerId="LiveId" clId="{72FB63E0-BDAA-42D8-A02A-0311F2533956}" dt="2024-07-22T13:55:46.536" v="3773" actId="26606"/>
          <ac:spMkLst>
            <pc:docMk/>
            <pc:sldMk cId="3700896619" sldId="274"/>
            <ac:spMk id="33" creationId="{4B54C89A-2D0B-4062-BF97-CA51B69D7B96}"/>
          </ac:spMkLst>
        </pc:spChg>
        <pc:spChg chg="add del">
          <ac:chgData name="Hp Unit" userId="86ec350514542ee1" providerId="LiveId" clId="{72FB63E0-BDAA-42D8-A02A-0311F2533956}" dt="2024-07-22T13:55:46.536" v="3773" actId="26606"/>
          <ac:spMkLst>
            <pc:docMk/>
            <pc:sldMk cId="3700896619" sldId="274"/>
            <ac:spMk id="34" creationId="{4091C99A-98BE-457D-87BD-7B9B6EDDC19D}"/>
          </ac:spMkLst>
        </pc:spChg>
        <pc:spChg chg="add del">
          <ac:chgData name="Hp Unit" userId="86ec350514542ee1" providerId="LiveId" clId="{72FB63E0-BDAA-42D8-A02A-0311F2533956}" dt="2024-07-22T13:55:46.536" v="3773" actId="26606"/>
          <ac:spMkLst>
            <pc:docMk/>
            <pc:sldMk cId="3700896619" sldId="274"/>
            <ac:spMk id="35" creationId="{960A769C-8991-4FDE-89A0-A218E5BF677A}"/>
          </ac:spMkLst>
        </pc:spChg>
        <pc:spChg chg="add del">
          <ac:chgData name="Hp Unit" userId="86ec350514542ee1" providerId="LiveId" clId="{72FB63E0-BDAA-42D8-A02A-0311F2533956}" dt="2024-07-22T13:55:46.536" v="3773" actId="26606"/>
          <ac:spMkLst>
            <pc:docMk/>
            <pc:sldMk cId="3700896619" sldId="274"/>
            <ac:spMk id="36" creationId="{855CA58E-F8D8-4DF3-B813-C2585E0AB0EC}"/>
          </ac:spMkLst>
        </pc:spChg>
        <pc:spChg chg="add del">
          <ac:chgData name="Hp Unit" userId="86ec350514542ee1" providerId="LiveId" clId="{72FB63E0-BDAA-42D8-A02A-0311F2533956}" dt="2024-07-22T13:55:46.536" v="3773" actId="26606"/>
          <ac:spMkLst>
            <pc:docMk/>
            <pc:sldMk cId="3700896619" sldId="274"/>
            <ac:spMk id="41" creationId="{4B54C89A-2D0B-4062-BF97-CA51B69D7B96}"/>
          </ac:spMkLst>
        </pc:spChg>
        <pc:spChg chg="add del">
          <ac:chgData name="Hp Unit" userId="86ec350514542ee1" providerId="LiveId" clId="{72FB63E0-BDAA-42D8-A02A-0311F2533956}" dt="2024-07-22T13:55:46.536" v="3773" actId="26606"/>
          <ac:spMkLst>
            <pc:docMk/>
            <pc:sldMk cId="3700896619" sldId="274"/>
            <ac:spMk id="43" creationId="{4091C99A-98BE-457D-87BD-7B9B6EDDC19D}"/>
          </ac:spMkLst>
        </pc:spChg>
        <pc:spChg chg="add del">
          <ac:chgData name="Hp Unit" userId="86ec350514542ee1" providerId="LiveId" clId="{72FB63E0-BDAA-42D8-A02A-0311F2533956}" dt="2024-07-22T13:55:46.536" v="3773" actId="26606"/>
          <ac:spMkLst>
            <pc:docMk/>
            <pc:sldMk cId="3700896619" sldId="274"/>
            <ac:spMk id="45" creationId="{960A769C-8991-4FDE-89A0-A218E5BF677A}"/>
          </ac:spMkLst>
        </pc:spChg>
        <pc:spChg chg="add del">
          <ac:chgData name="Hp Unit" userId="86ec350514542ee1" providerId="LiveId" clId="{72FB63E0-BDAA-42D8-A02A-0311F2533956}" dt="2024-07-22T13:55:46.536" v="3773" actId="26606"/>
          <ac:spMkLst>
            <pc:docMk/>
            <pc:sldMk cId="3700896619" sldId="274"/>
            <ac:spMk id="47" creationId="{855CA58E-F8D8-4DF3-B813-C2585E0AB0EC}"/>
          </ac:spMkLst>
        </pc:spChg>
        <pc:graphicFrameChg chg="add mod modGraphic">
          <ac:chgData name="Hp Unit" userId="86ec350514542ee1" providerId="LiveId" clId="{72FB63E0-BDAA-42D8-A02A-0311F2533956}" dt="2024-07-22T13:55:46.536" v="3773" actId="26606"/>
          <ac:graphicFrameMkLst>
            <pc:docMk/>
            <pc:sldMk cId="3700896619" sldId="274"/>
            <ac:graphicFrameMk id="5" creationId="{BA17C17E-4A6B-77C5-06D5-4039E6153B2F}"/>
          </ac:graphicFrameMkLst>
        </pc:graphicFrameChg>
        <pc:picChg chg="add mod">
          <ac:chgData name="Hp Unit" userId="86ec350514542ee1" providerId="LiveId" clId="{72FB63E0-BDAA-42D8-A02A-0311F2533956}" dt="2024-07-22T15:00:27.066" v="6184"/>
          <ac:picMkLst>
            <pc:docMk/>
            <pc:sldMk cId="3700896619" sldId="274"/>
            <ac:picMk id="4" creationId="{DB117FBB-3D6E-C892-D2E0-6816B721DAB4}"/>
          </ac:picMkLst>
        </pc:picChg>
      </pc:sldChg>
      <pc:sldChg chg="addSp delSp modSp new mod setBg modNotesTx">
        <pc:chgData name="Hp Unit" userId="86ec350514542ee1" providerId="LiveId" clId="{72FB63E0-BDAA-42D8-A02A-0311F2533956}" dt="2024-07-23T06:13:31.752" v="6198" actId="113"/>
        <pc:sldMkLst>
          <pc:docMk/>
          <pc:sldMk cId="4050402319" sldId="275"/>
        </pc:sldMkLst>
        <pc:spChg chg="add del mod">
          <ac:chgData name="Hp Unit" userId="86ec350514542ee1" providerId="LiveId" clId="{72FB63E0-BDAA-42D8-A02A-0311F2533956}" dt="2024-07-22T14:05:07.923" v="4193" actId="26606"/>
          <ac:spMkLst>
            <pc:docMk/>
            <pc:sldMk cId="4050402319" sldId="275"/>
            <ac:spMk id="2" creationId="{B39A3FFC-3631-6059-0308-63A73EA786BD}"/>
          </ac:spMkLst>
        </pc:spChg>
        <pc:spChg chg="del">
          <ac:chgData name="Hp Unit" userId="86ec350514542ee1" providerId="LiveId" clId="{72FB63E0-BDAA-42D8-A02A-0311F2533956}" dt="2024-07-22T14:04:30.864" v="4168"/>
          <ac:spMkLst>
            <pc:docMk/>
            <pc:sldMk cId="4050402319" sldId="275"/>
            <ac:spMk id="3" creationId="{E331DE2F-0B2C-B055-9B1A-A4154F693FE5}"/>
          </ac:spMkLst>
        </pc:spChg>
        <pc:spChg chg="add">
          <ac:chgData name="Hp Unit" userId="86ec350514542ee1" providerId="LiveId" clId="{72FB63E0-BDAA-42D8-A02A-0311F2533956}" dt="2024-07-22T14:05:07.923" v="4193" actId="26606"/>
          <ac:spMkLst>
            <pc:docMk/>
            <pc:sldMk cId="4050402319" sldId="275"/>
            <ac:spMk id="7" creationId="{809C0BCD-BEE9-423F-A51C-BCCD8E5EAADA}"/>
          </ac:spMkLst>
        </pc:spChg>
        <pc:spChg chg="add del">
          <ac:chgData name="Hp Unit" userId="86ec350514542ee1" providerId="LiveId" clId="{72FB63E0-BDAA-42D8-A02A-0311F2533956}" dt="2024-07-22T14:04:53.272" v="4172" actId="26606"/>
          <ac:spMkLst>
            <pc:docMk/>
            <pc:sldMk cId="4050402319" sldId="275"/>
            <ac:spMk id="10" creationId="{D036D0D5-3AA0-47FD-A83C-7A06CA2EEE1A}"/>
          </ac:spMkLst>
        </pc:spChg>
        <pc:spChg chg="add">
          <ac:chgData name="Hp Unit" userId="86ec350514542ee1" providerId="LiveId" clId="{72FB63E0-BDAA-42D8-A02A-0311F2533956}" dt="2024-07-22T14:05:07.923" v="4193" actId="26606"/>
          <ac:spMkLst>
            <pc:docMk/>
            <pc:sldMk cId="4050402319" sldId="275"/>
            <ac:spMk id="12" creationId="{9998D094-42B2-42BA-AA14-E8FBE073A5D8}"/>
          </ac:spMkLst>
        </pc:spChg>
        <pc:picChg chg="add mod">
          <ac:chgData name="Hp Unit" userId="86ec350514542ee1" providerId="LiveId" clId="{72FB63E0-BDAA-42D8-A02A-0311F2533956}" dt="2024-07-22T14:05:07.923" v="4193" actId="26606"/>
          <ac:picMkLst>
            <pc:docMk/>
            <pc:sldMk cId="4050402319" sldId="275"/>
            <ac:picMk id="5" creationId="{B3FEBE57-B331-A9D0-9394-E777A7BE0F4A}"/>
          </ac:picMkLst>
        </pc:picChg>
        <pc:picChg chg="add mod">
          <ac:chgData name="Hp Unit" userId="86ec350514542ee1" providerId="LiveId" clId="{72FB63E0-BDAA-42D8-A02A-0311F2533956}" dt="2024-07-22T15:00:30.349" v="6185"/>
          <ac:picMkLst>
            <pc:docMk/>
            <pc:sldMk cId="4050402319" sldId="275"/>
            <ac:picMk id="6" creationId="{A730D4BD-FCF8-ED74-1F88-9BCAAB69992D}"/>
          </ac:picMkLst>
        </pc:picChg>
        <pc:cxnChg chg="add">
          <ac:chgData name="Hp Unit" userId="86ec350514542ee1" providerId="LiveId" clId="{72FB63E0-BDAA-42D8-A02A-0311F2533956}" dt="2024-07-22T14:05:07.923" v="4193" actId="26606"/>
          <ac:cxnSpMkLst>
            <pc:docMk/>
            <pc:sldMk cId="4050402319" sldId="275"/>
            <ac:cxnSpMk id="14" creationId="{8465D64B-59F4-4BDC-B833-A17EF1E04697}"/>
          </ac:cxnSpMkLst>
        </pc:cxnChg>
        <pc:cxnChg chg="add">
          <ac:chgData name="Hp Unit" userId="86ec350514542ee1" providerId="LiveId" clId="{72FB63E0-BDAA-42D8-A02A-0311F2533956}" dt="2024-07-22T14:05:07.923" v="4193" actId="26606"/>
          <ac:cxnSpMkLst>
            <pc:docMk/>
            <pc:sldMk cId="4050402319" sldId="275"/>
            <ac:cxnSpMk id="16" creationId="{63FED537-3AF1-4C36-9904-77B6A54D27B5}"/>
          </ac:cxnSpMkLst>
        </pc:cxnChg>
      </pc:sldChg>
      <pc:sldChg chg="addSp delSp modSp new mod setBg modNotesTx">
        <pc:chgData name="Hp Unit" userId="86ec350514542ee1" providerId="LiveId" clId="{72FB63E0-BDAA-42D8-A02A-0311F2533956}" dt="2024-07-23T06:13:46.528" v="6199" actId="113"/>
        <pc:sldMkLst>
          <pc:docMk/>
          <pc:sldMk cId="2507180413" sldId="276"/>
        </pc:sldMkLst>
        <pc:spChg chg="mod ord">
          <ac:chgData name="Hp Unit" userId="86ec350514542ee1" providerId="LiveId" clId="{72FB63E0-BDAA-42D8-A02A-0311F2533956}" dt="2024-07-22T14:26:03.682" v="5158" actId="113"/>
          <ac:spMkLst>
            <pc:docMk/>
            <pc:sldMk cId="2507180413" sldId="276"/>
            <ac:spMk id="2" creationId="{90E70CE3-750E-C078-E7E1-809792FE79E6}"/>
          </ac:spMkLst>
        </pc:spChg>
        <pc:spChg chg="del mod">
          <ac:chgData name="Hp Unit" userId="86ec350514542ee1" providerId="LiveId" clId="{72FB63E0-BDAA-42D8-A02A-0311F2533956}" dt="2024-07-22T14:24:52.157" v="5142" actId="22"/>
          <ac:spMkLst>
            <pc:docMk/>
            <pc:sldMk cId="2507180413" sldId="276"/>
            <ac:spMk id="3" creationId="{A8A6587F-4591-DB45-0BA3-5802F29C8755}"/>
          </ac:spMkLst>
        </pc:spChg>
        <pc:spChg chg="add">
          <ac:chgData name="Hp Unit" userId="86ec350514542ee1" providerId="LiveId" clId="{72FB63E0-BDAA-42D8-A02A-0311F2533956}" dt="2024-07-22T14:25:30.965" v="5149" actId="26606"/>
          <ac:spMkLst>
            <pc:docMk/>
            <pc:sldMk cId="2507180413" sldId="276"/>
            <ac:spMk id="10" creationId="{809C0BCD-BEE9-423F-A51C-BCCD8E5EAADA}"/>
          </ac:spMkLst>
        </pc:spChg>
        <pc:spChg chg="add">
          <ac:chgData name="Hp Unit" userId="86ec350514542ee1" providerId="LiveId" clId="{72FB63E0-BDAA-42D8-A02A-0311F2533956}" dt="2024-07-22T14:25:30.965" v="5149" actId="26606"/>
          <ac:spMkLst>
            <pc:docMk/>
            <pc:sldMk cId="2507180413" sldId="276"/>
            <ac:spMk id="12" creationId="{9998D094-42B2-42BA-AA14-E8FBE073A5D8}"/>
          </ac:spMkLst>
        </pc:spChg>
        <pc:spChg chg="add">
          <ac:chgData name="Hp Unit" userId="86ec350514542ee1" providerId="LiveId" clId="{72FB63E0-BDAA-42D8-A02A-0311F2533956}" dt="2024-07-22T14:25:30.965" v="5149" actId="26606"/>
          <ac:spMkLst>
            <pc:docMk/>
            <pc:sldMk cId="2507180413" sldId="276"/>
            <ac:spMk id="16" creationId="{47813CFC-3088-49F0-9A37-3D9DF1359720}"/>
          </ac:spMkLst>
        </pc:spChg>
        <pc:picChg chg="add mod ord">
          <ac:chgData name="Hp Unit" userId="86ec350514542ee1" providerId="LiveId" clId="{72FB63E0-BDAA-42D8-A02A-0311F2533956}" dt="2024-07-22T14:25:34.603" v="5150" actId="27614"/>
          <ac:picMkLst>
            <pc:docMk/>
            <pc:sldMk cId="2507180413" sldId="276"/>
            <ac:picMk id="5" creationId="{62367310-0BEB-88C3-80E7-8C71C162644D}"/>
          </ac:picMkLst>
        </pc:picChg>
        <pc:picChg chg="add mod">
          <ac:chgData name="Hp Unit" userId="86ec350514542ee1" providerId="LiveId" clId="{72FB63E0-BDAA-42D8-A02A-0311F2533956}" dt="2024-07-22T15:00:32.659" v="6186"/>
          <ac:picMkLst>
            <pc:docMk/>
            <pc:sldMk cId="2507180413" sldId="276"/>
            <ac:picMk id="6" creationId="{A36D00BC-DF9F-F60F-43FC-9891B657262C}"/>
          </ac:picMkLst>
        </pc:picChg>
        <pc:cxnChg chg="add">
          <ac:chgData name="Hp Unit" userId="86ec350514542ee1" providerId="LiveId" clId="{72FB63E0-BDAA-42D8-A02A-0311F2533956}" dt="2024-07-22T14:25:30.965" v="5149" actId="26606"/>
          <ac:cxnSpMkLst>
            <pc:docMk/>
            <pc:sldMk cId="2507180413" sldId="276"/>
            <ac:cxnSpMk id="14" creationId="{8465D64B-59F4-4BDC-B833-A17EF1E04697}"/>
          </ac:cxnSpMkLst>
        </pc:cxnChg>
        <pc:cxnChg chg="add">
          <ac:chgData name="Hp Unit" userId="86ec350514542ee1" providerId="LiveId" clId="{72FB63E0-BDAA-42D8-A02A-0311F2533956}" dt="2024-07-22T14:25:30.965" v="5149" actId="26606"/>
          <ac:cxnSpMkLst>
            <pc:docMk/>
            <pc:sldMk cId="2507180413" sldId="276"/>
            <ac:cxnSpMk id="18" creationId="{1E0DAA0F-EB9D-47B4-8A43-53347F310486}"/>
          </ac:cxnSpMkLst>
        </pc:cxnChg>
      </pc:sldChg>
    </pc:docChg>
  </pc:docChgLst>
  <pc:docChgLst>
    <pc:chgData name="Hp Unit" userId="86ec350514542ee1" providerId="LiveId" clId="{C0D190AA-F59C-43DD-8CAA-94FF560D3F28}"/>
    <pc:docChg chg="undo custSel modSld">
      <pc:chgData name="Hp Unit" userId="86ec350514542ee1" providerId="LiveId" clId="{C0D190AA-F59C-43DD-8CAA-94FF560D3F28}" dt="2024-08-14T11:57:58.027" v="468"/>
      <pc:docMkLst>
        <pc:docMk/>
      </pc:docMkLst>
      <pc:sldChg chg="addSp delSp modSp mod modNotesTx">
        <pc:chgData name="Hp Unit" userId="86ec350514542ee1" providerId="LiveId" clId="{C0D190AA-F59C-43DD-8CAA-94FF560D3F28}" dt="2024-08-14T11:56:44.779" v="452"/>
        <pc:sldMkLst>
          <pc:docMk/>
          <pc:sldMk cId="659316175" sldId="256"/>
        </pc:sldMkLst>
        <pc:picChg chg="del">
          <ac:chgData name="Hp Unit" userId="86ec350514542ee1" providerId="LiveId" clId="{C0D190AA-F59C-43DD-8CAA-94FF560D3F28}" dt="2024-08-14T08:10:43.438" v="0" actId="478"/>
          <ac:picMkLst>
            <pc:docMk/>
            <pc:sldMk cId="659316175" sldId="256"/>
            <ac:picMk id="5" creationId="{820214A9-F62A-BE88-FB27-84D14A7E14C5}"/>
          </ac:picMkLst>
        </pc:picChg>
        <pc:picChg chg="add mod ord">
          <ac:chgData name="Hp Unit" userId="86ec350514542ee1" providerId="LiveId" clId="{C0D190AA-F59C-43DD-8CAA-94FF560D3F28}" dt="2024-08-14T08:10:56.911" v="4" actId="171"/>
          <ac:picMkLst>
            <pc:docMk/>
            <pc:sldMk cId="659316175" sldId="256"/>
            <ac:picMk id="7" creationId="{C769055C-96F6-8023-5466-105ADCFBC94A}"/>
          </ac:picMkLst>
        </pc:picChg>
      </pc:sldChg>
      <pc:sldChg chg="modSp mod modNotesTx">
        <pc:chgData name="Hp Unit" userId="86ec350514542ee1" providerId="LiveId" clId="{C0D190AA-F59C-43DD-8CAA-94FF560D3F28}" dt="2024-08-14T11:56:54.401" v="454"/>
        <pc:sldMkLst>
          <pc:docMk/>
          <pc:sldMk cId="2059790724" sldId="272"/>
        </pc:sldMkLst>
        <pc:spChg chg="mod">
          <ac:chgData name="Hp Unit" userId="86ec350514542ee1" providerId="LiveId" clId="{C0D190AA-F59C-43DD-8CAA-94FF560D3F28}" dt="2024-08-14T08:18:07.533" v="451" actId="20577"/>
          <ac:spMkLst>
            <pc:docMk/>
            <pc:sldMk cId="2059790724" sldId="272"/>
            <ac:spMk id="4" creationId="{FF83FB00-F8FD-A2B2-C694-055A15D0BE0C}"/>
          </ac:spMkLst>
        </pc:spChg>
        <pc:graphicFrameChg chg="mod">
          <ac:chgData name="Hp Unit" userId="86ec350514542ee1" providerId="LiveId" clId="{C0D190AA-F59C-43DD-8CAA-94FF560D3F28}" dt="2024-08-14T08:17:41.988" v="403" actId="20577"/>
          <ac:graphicFrameMkLst>
            <pc:docMk/>
            <pc:sldMk cId="2059790724" sldId="272"/>
            <ac:graphicFrameMk id="26" creationId="{1E05257C-AD05-1A96-719D-487ABDEA48FB}"/>
          </ac:graphicFrameMkLst>
        </pc:graphicFrameChg>
      </pc:sldChg>
      <pc:sldChg chg="modSp mod modNotesTx">
        <pc:chgData name="Hp Unit" userId="86ec350514542ee1" providerId="LiveId" clId="{C0D190AA-F59C-43DD-8CAA-94FF560D3F28}" dt="2024-08-14T11:57:02.979" v="456"/>
        <pc:sldMkLst>
          <pc:docMk/>
          <pc:sldMk cId="4099122393" sldId="277"/>
        </pc:sldMkLst>
        <pc:spChg chg="mod">
          <ac:chgData name="Hp Unit" userId="86ec350514542ee1" providerId="LiveId" clId="{C0D190AA-F59C-43DD-8CAA-94FF560D3F28}" dt="2024-08-14T08:15:47.925" v="284" actId="20577"/>
          <ac:spMkLst>
            <pc:docMk/>
            <pc:sldMk cId="4099122393" sldId="277"/>
            <ac:spMk id="2" creationId="{1CCD1547-446D-677F-84E3-39588C12C428}"/>
          </ac:spMkLst>
        </pc:spChg>
        <pc:graphicFrameChg chg="mod">
          <ac:chgData name="Hp Unit" userId="86ec350514542ee1" providerId="LiveId" clId="{C0D190AA-F59C-43DD-8CAA-94FF560D3F28}" dt="2024-08-14T08:16:42.809" v="328" actId="113"/>
          <ac:graphicFrameMkLst>
            <pc:docMk/>
            <pc:sldMk cId="4099122393" sldId="277"/>
            <ac:graphicFrameMk id="5" creationId="{C3AB7FA2-EC93-FF99-B343-98D9E7002BC4}"/>
          </ac:graphicFrameMkLst>
        </pc:graphicFrameChg>
      </pc:sldChg>
      <pc:sldChg chg="modSp mod modNotesTx">
        <pc:chgData name="Hp Unit" userId="86ec350514542ee1" providerId="LiveId" clId="{C0D190AA-F59C-43DD-8CAA-94FF560D3F28}" dt="2024-08-14T11:57:15.030" v="460"/>
        <pc:sldMkLst>
          <pc:docMk/>
          <pc:sldMk cId="555687536" sldId="278"/>
        </pc:sldMkLst>
        <pc:spChg chg="mod">
          <ac:chgData name="Hp Unit" userId="86ec350514542ee1" providerId="LiveId" clId="{C0D190AA-F59C-43DD-8CAA-94FF560D3F28}" dt="2024-08-14T08:15:20.734" v="231"/>
          <ac:spMkLst>
            <pc:docMk/>
            <pc:sldMk cId="555687536" sldId="278"/>
            <ac:spMk id="2" creationId="{1039B238-519D-744D-0A2D-887D87B99082}"/>
          </ac:spMkLst>
        </pc:spChg>
      </pc:sldChg>
      <pc:sldChg chg="modSp mod modNotesTx">
        <pc:chgData name="Hp Unit" userId="86ec350514542ee1" providerId="LiveId" clId="{C0D190AA-F59C-43DD-8CAA-94FF560D3F28}" dt="2024-08-14T11:57:22.846" v="462"/>
        <pc:sldMkLst>
          <pc:docMk/>
          <pc:sldMk cId="2764259081" sldId="279"/>
        </pc:sldMkLst>
        <pc:spChg chg="mod">
          <ac:chgData name="Hp Unit" userId="86ec350514542ee1" providerId="LiveId" clId="{C0D190AA-F59C-43DD-8CAA-94FF560D3F28}" dt="2024-08-14T08:15:09.323" v="226"/>
          <ac:spMkLst>
            <pc:docMk/>
            <pc:sldMk cId="2764259081" sldId="279"/>
            <ac:spMk id="2" creationId="{FF55FC0B-56AC-5F40-EA8C-FCFEEB3EF14B}"/>
          </ac:spMkLst>
        </pc:spChg>
      </pc:sldChg>
      <pc:sldChg chg="modSp mod modNotesTx">
        <pc:chgData name="Hp Unit" userId="86ec350514542ee1" providerId="LiveId" clId="{C0D190AA-F59C-43DD-8CAA-94FF560D3F28}" dt="2024-08-14T11:57:31.237" v="464"/>
        <pc:sldMkLst>
          <pc:docMk/>
          <pc:sldMk cId="2612666519" sldId="280"/>
        </pc:sldMkLst>
        <pc:spChg chg="mod">
          <ac:chgData name="Hp Unit" userId="86ec350514542ee1" providerId="LiveId" clId="{C0D190AA-F59C-43DD-8CAA-94FF560D3F28}" dt="2024-08-14T08:14:54.237" v="221"/>
          <ac:spMkLst>
            <pc:docMk/>
            <pc:sldMk cId="2612666519" sldId="280"/>
            <ac:spMk id="2" creationId="{FF55FC0B-56AC-5F40-EA8C-FCFEEB3EF14B}"/>
          </ac:spMkLst>
        </pc:spChg>
      </pc:sldChg>
      <pc:sldChg chg="modSp mod modNotesTx">
        <pc:chgData name="Hp Unit" userId="86ec350514542ee1" providerId="LiveId" clId="{C0D190AA-F59C-43DD-8CAA-94FF560D3F28}" dt="2024-08-14T11:57:48.032" v="466"/>
        <pc:sldMkLst>
          <pc:docMk/>
          <pc:sldMk cId="1387987221" sldId="281"/>
        </pc:sldMkLst>
        <pc:spChg chg="mod">
          <ac:chgData name="Hp Unit" userId="86ec350514542ee1" providerId="LiveId" clId="{C0D190AA-F59C-43DD-8CAA-94FF560D3F28}" dt="2024-08-14T08:13:45.006" v="216" actId="20577"/>
          <ac:spMkLst>
            <pc:docMk/>
            <pc:sldMk cId="1387987221" sldId="281"/>
            <ac:spMk id="2" creationId="{FF55FC0B-56AC-5F40-EA8C-FCFEEB3EF14B}"/>
          </ac:spMkLst>
        </pc:spChg>
      </pc:sldChg>
      <pc:sldChg chg="modSp mod modNotesTx">
        <pc:chgData name="Hp Unit" userId="86ec350514542ee1" providerId="LiveId" clId="{C0D190AA-F59C-43DD-8CAA-94FF560D3F28}" dt="2024-08-14T11:57:58.027" v="468"/>
        <pc:sldMkLst>
          <pc:docMk/>
          <pc:sldMk cId="3366163256" sldId="282"/>
        </pc:sldMkLst>
        <pc:spChg chg="mod">
          <ac:chgData name="Hp Unit" userId="86ec350514542ee1" providerId="LiveId" clId="{C0D190AA-F59C-43DD-8CAA-94FF560D3F28}" dt="2024-08-14T08:13:18.126" v="167" actId="20577"/>
          <ac:spMkLst>
            <pc:docMk/>
            <pc:sldMk cId="3366163256" sldId="282"/>
            <ac:spMk id="2" creationId="{4D077692-E790-7642-8C8E-1D44A0FBB64C}"/>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11B87-38F0-4D04-8E88-2F0033C1A4ED}"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22F3BA5D-7201-4E9E-BF05-AE923427361F}">
      <dgm:prSet/>
      <dgm:spPr/>
      <dgm:t>
        <a:bodyPr/>
        <a:lstStyle/>
        <a:p>
          <a:r>
            <a:rPr lang="en-GB" dirty="0" err="1"/>
            <a:t>Verhoogde</a:t>
          </a:r>
          <a:r>
            <a:rPr lang="en-GB" dirty="0"/>
            <a:t> </a:t>
          </a:r>
          <a:r>
            <a:rPr lang="en-GB" dirty="0" err="1"/>
            <a:t>bewuswording</a:t>
          </a:r>
          <a:endParaRPr lang="en-US" dirty="0"/>
        </a:p>
      </dgm:t>
    </dgm:pt>
    <dgm:pt modelId="{0B2CC2DB-68BF-4B10-A030-A365911D667D}" type="parTrans" cxnId="{A8DEA9D9-627B-4137-A675-77D94F8809B7}">
      <dgm:prSet/>
      <dgm:spPr/>
      <dgm:t>
        <a:bodyPr/>
        <a:lstStyle/>
        <a:p>
          <a:endParaRPr lang="en-US"/>
        </a:p>
      </dgm:t>
    </dgm:pt>
    <dgm:pt modelId="{1DDED36E-06A4-4DE7-B612-57B146BDE807}" type="sibTrans" cxnId="{A8DEA9D9-627B-4137-A675-77D94F8809B7}">
      <dgm:prSet phldrT="01" phldr="0"/>
      <dgm:spPr/>
      <dgm:t>
        <a:bodyPr/>
        <a:lstStyle/>
        <a:p>
          <a:r>
            <a:rPr lang="en-US"/>
            <a:t>01</a:t>
          </a:r>
        </a:p>
      </dgm:t>
    </dgm:pt>
    <dgm:pt modelId="{08145752-9F49-41D8-B715-3C34C6F4E045}">
      <dgm:prSet/>
      <dgm:spPr/>
      <dgm:t>
        <a:bodyPr/>
        <a:lstStyle/>
        <a:p>
          <a:r>
            <a:rPr lang="en-GB" dirty="0" err="1"/>
            <a:t>Bevorder</a:t>
          </a:r>
          <a:r>
            <a:rPr lang="en-GB" dirty="0"/>
            <a:t> </a:t>
          </a:r>
          <a:r>
            <a:rPr lang="en-GB" dirty="0" err="1"/>
            <a:t>aksie</a:t>
          </a:r>
          <a:endParaRPr lang="en-US" dirty="0"/>
        </a:p>
      </dgm:t>
    </dgm:pt>
    <dgm:pt modelId="{355FA41C-A926-46E5-A81A-B8C886700021}" type="parTrans" cxnId="{001B931F-A877-4C05-A967-EE93968F27D1}">
      <dgm:prSet/>
      <dgm:spPr/>
      <dgm:t>
        <a:bodyPr/>
        <a:lstStyle/>
        <a:p>
          <a:endParaRPr lang="en-US"/>
        </a:p>
      </dgm:t>
    </dgm:pt>
    <dgm:pt modelId="{31FD38ED-F207-48D5-AD54-A6B23C555034}" type="sibTrans" cxnId="{001B931F-A877-4C05-A967-EE93968F27D1}">
      <dgm:prSet phldrT="02" phldr="0"/>
      <dgm:spPr/>
      <dgm:t>
        <a:bodyPr/>
        <a:lstStyle/>
        <a:p>
          <a:r>
            <a:rPr lang="en-US"/>
            <a:t>02</a:t>
          </a:r>
        </a:p>
      </dgm:t>
    </dgm:pt>
    <dgm:pt modelId="{194EF0BC-514B-4ADC-AFF4-7B6724FAE249}">
      <dgm:prSet/>
      <dgm:spPr/>
      <dgm:t>
        <a:bodyPr/>
        <a:lstStyle/>
        <a:p>
          <a:r>
            <a:rPr lang="en-GB" dirty="0" err="1"/>
            <a:t>Bevorder</a:t>
          </a:r>
          <a:r>
            <a:rPr lang="en-GB" dirty="0"/>
            <a:t> </a:t>
          </a:r>
          <a:r>
            <a:rPr lang="en-GB" dirty="0" err="1"/>
            <a:t>gemeenskaps-betrokkendheid</a:t>
          </a:r>
          <a:endParaRPr lang="en-US" dirty="0"/>
        </a:p>
      </dgm:t>
    </dgm:pt>
    <dgm:pt modelId="{3F2FD59E-1C4B-4D96-9786-483C736575C1}" type="parTrans" cxnId="{873C1667-36EC-4CFB-BC5D-C7AE6C3B09D8}">
      <dgm:prSet/>
      <dgm:spPr/>
      <dgm:t>
        <a:bodyPr/>
        <a:lstStyle/>
        <a:p>
          <a:endParaRPr lang="en-US"/>
        </a:p>
      </dgm:t>
    </dgm:pt>
    <dgm:pt modelId="{ED0DB643-B36B-4590-B345-13B64601CDCB}" type="sibTrans" cxnId="{873C1667-36EC-4CFB-BC5D-C7AE6C3B09D8}">
      <dgm:prSet phldrT="03" phldr="0"/>
      <dgm:spPr/>
      <dgm:t>
        <a:bodyPr/>
        <a:lstStyle/>
        <a:p>
          <a:r>
            <a:rPr lang="en-US"/>
            <a:t>03</a:t>
          </a:r>
        </a:p>
      </dgm:t>
    </dgm:pt>
    <dgm:pt modelId="{A9DEC8EC-354E-44C6-A584-DCCD2B93993E}" type="pres">
      <dgm:prSet presAssocID="{6C711B87-38F0-4D04-8E88-2F0033C1A4ED}" presName="Name0" presStyleCnt="0">
        <dgm:presLayoutVars>
          <dgm:animLvl val="lvl"/>
          <dgm:resizeHandles val="exact"/>
        </dgm:presLayoutVars>
      </dgm:prSet>
      <dgm:spPr/>
    </dgm:pt>
    <dgm:pt modelId="{1AD0770E-4C82-4CD5-B353-764557AAF982}" type="pres">
      <dgm:prSet presAssocID="{22F3BA5D-7201-4E9E-BF05-AE923427361F}" presName="compositeNode" presStyleCnt="0">
        <dgm:presLayoutVars>
          <dgm:bulletEnabled val="1"/>
        </dgm:presLayoutVars>
      </dgm:prSet>
      <dgm:spPr/>
    </dgm:pt>
    <dgm:pt modelId="{0936CF1E-3C21-4D07-9166-BDFB09BA1393}" type="pres">
      <dgm:prSet presAssocID="{22F3BA5D-7201-4E9E-BF05-AE923427361F}" presName="bgRect" presStyleLbl="alignNode1" presStyleIdx="0" presStyleCnt="3"/>
      <dgm:spPr/>
    </dgm:pt>
    <dgm:pt modelId="{112E4F00-C39E-444E-9980-DC1B981B035E}" type="pres">
      <dgm:prSet presAssocID="{1DDED36E-06A4-4DE7-B612-57B146BDE807}" presName="sibTransNodeRect" presStyleLbl="alignNode1" presStyleIdx="0" presStyleCnt="3">
        <dgm:presLayoutVars>
          <dgm:chMax val="0"/>
          <dgm:bulletEnabled val="1"/>
        </dgm:presLayoutVars>
      </dgm:prSet>
      <dgm:spPr/>
    </dgm:pt>
    <dgm:pt modelId="{B48BE7A2-AAFC-44B4-9513-91F5AA5A5612}" type="pres">
      <dgm:prSet presAssocID="{22F3BA5D-7201-4E9E-BF05-AE923427361F}" presName="nodeRect" presStyleLbl="alignNode1" presStyleIdx="0" presStyleCnt="3">
        <dgm:presLayoutVars>
          <dgm:bulletEnabled val="1"/>
        </dgm:presLayoutVars>
      </dgm:prSet>
      <dgm:spPr/>
    </dgm:pt>
    <dgm:pt modelId="{F712B661-119C-46C2-942D-DF03E139456D}" type="pres">
      <dgm:prSet presAssocID="{1DDED36E-06A4-4DE7-B612-57B146BDE807}" presName="sibTrans" presStyleCnt="0"/>
      <dgm:spPr/>
    </dgm:pt>
    <dgm:pt modelId="{31AA9962-0BA0-4921-AEE4-F25059C5838A}" type="pres">
      <dgm:prSet presAssocID="{08145752-9F49-41D8-B715-3C34C6F4E045}" presName="compositeNode" presStyleCnt="0">
        <dgm:presLayoutVars>
          <dgm:bulletEnabled val="1"/>
        </dgm:presLayoutVars>
      </dgm:prSet>
      <dgm:spPr/>
    </dgm:pt>
    <dgm:pt modelId="{53253110-0D62-4EBD-A005-C6BA8B7231F0}" type="pres">
      <dgm:prSet presAssocID="{08145752-9F49-41D8-B715-3C34C6F4E045}" presName="bgRect" presStyleLbl="alignNode1" presStyleIdx="1" presStyleCnt="3"/>
      <dgm:spPr/>
    </dgm:pt>
    <dgm:pt modelId="{CCAB1737-731F-4C36-8433-8B1671793C20}" type="pres">
      <dgm:prSet presAssocID="{31FD38ED-F207-48D5-AD54-A6B23C555034}" presName="sibTransNodeRect" presStyleLbl="alignNode1" presStyleIdx="1" presStyleCnt="3">
        <dgm:presLayoutVars>
          <dgm:chMax val="0"/>
          <dgm:bulletEnabled val="1"/>
        </dgm:presLayoutVars>
      </dgm:prSet>
      <dgm:spPr/>
    </dgm:pt>
    <dgm:pt modelId="{CB127861-6556-4F45-B5B3-F42FFAB8C750}" type="pres">
      <dgm:prSet presAssocID="{08145752-9F49-41D8-B715-3C34C6F4E045}" presName="nodeRect" presStyleLbl="alignNode1" presStyleIdx="1" presStyleCnt="3">
        <dgm:presLayoutVars>
          <dgm:bulletEnabled val="1"/>
        </dgm:presLayoutVars>
      </dgm:prSet>
      <dgm:spPr/>
    </dgm:pt>
    <dgm:pt modelId="{2B2F7C76-9C0D-4C9A-9544-F993315241BF}" type="pres">
      <dgm:prSet presAssocID="{31FD38ED-F207-48D5-AD54-A6B23C555034}" presName="sibTrans" presStyleCnt="0"/>
      <dgm:spPr/>
    </dgm:pt>
    <dgm:pt modelId="{34A939CC-EC60-47CF-85E3-170B99DCD2AC}" type="pres">
      <dgm:prSet presAssocID="{194EF0BC-514B-4ADC-AFF4-7B6724FAE249}" presName="compositeNode" presStyleCnt="0">
        <dgm:presLayoutVars>
          <dgm:bulletEnabled val="1"/>
        </dgm:presLayoutVars>
      </dgm:prSet>
      <dgm:spPr/>
    </dgm:pt>
    <dgm:pt modelId="{5682245B-A55E-4DB2-A8A1-391FCEF64357}" type="pres">
      <dgm:prSet presAssocID="{194EF0BC-514B-4ADC-AFF4-7B6724FAE249}" presName="bgRect" presStyleLbl="alignNode1" presStyleIdx="2" presStyleCnt="3"/>
      <dgm:spPr/>
    </dgm:pt>
    <dgm:pt modelId="{1B13CE05-ABE6-4279-9C7E-E45A904A66AB}" type="pres">
      <dgm:prSet presAssocID="{ED0DB643-B36B-4590-B345-13B64601CDCB}" presName="sibTransNodeRect" presStyleLbl="alignNode1" presStyleIdx="2" presStyleCnt="3">
        <dgm:presLayoutVars>
          <dgm:chMax val="0"/>
          <dgm:bulletEnabled val="1"/>
        </dgm:presLayoutVars>
      </dgm:prSet>
      <dgm:spPr/>
    </dgm:pt>
    <dgm:pt modelId="{27013BD1-5F49-4766-A8C7-6AFA84C0EFA8}" type="pres">
      <dgm:prSet presAssocID="{194EF0BC-514B-4ADC-AFF4-7B6724FAE249}" presName="nodeRect" presStyleLbl="alignNode1" presStyleIdx="2" presStyleCnt="3">
        <dgm:presLayoutVars>
          <dgm:bulletEnabled val="1"/>
        </dgm:presLayoutVars>
      </dgm:prSet>
      <dgm:spPr/>
    </dgm:pt>
  </dgm:ptLst>
  <dgm:cxnLst>
    <dgm:cxn modelId="{73584305-B8F8-4ED4-9E7A-6805AAA475DB}" type="presOf" srcId="{31FD38ED-F207-48D5-AD54-A6B23C555034}" destId="{CCAB1737-731F-4C36-8433-8B1671793C20}" srcOrd="0" destOrd="0" presId="urn:microsoft.com/office/officeart/2016/7/layout/LinearBlockProcessNumbered"/>
    <dgm:cxn modelId="{780AF810-CFA8-447B-B04D-6DF79F9E17B3}" type="presOf" srcId="{22F3BA5D-7201-4E9E-BF05-AE923427361F}" destId="{B48BE7A2-AAFC-44B4-9513-91F5AA5A5612}" srcOrd="1" destOrd="0" presId="urn:microsoft.com/office/officeart/2016/7/layout/LinearBlockProcessNumbered"/>
    <dgm:cxn modelId="{9D4AE911-D78F-430F-A7DF-E0ED387A27AF}" type="presOf" srcId="{08145752-9F49-41D8-B715-3C34C6F4E045}" destId="{53253110-0D62-4EBD-A005-C6BA8B7231F0}" srcOrd="0" destOrd="0" presId="urn:microsoft.com/office/officeart/2016/7/layout/LinearBlockProcessNumbered"/>
    <dgm:cxn modelId="{23004812-4943-477A-8A92-CA53D0E71C85}" type="presOf" srcId="{194EF0BC-514B-4ADC-AFF4-7B6724FAE249}" destId="{27013BD1-5F49-4766-A8C7-6AFA84C0EFA8}" srcOrd="1" destOrd="0" presId="urn:microsoft.com/office/officeart/2016/7/layout/LinearBlockProcessNumbered"/>
    <dgm:cxn modelId="{001B931F-A877-4C05-A967-EE93968F27D1}" srcId="{6C711B87-38F0-4D04-8E88-2F0033C1A4ED}" destId="{08145752-9F49-41D8-B715-3C34C6F4E045}" srcOrd="1" destOrd="0" parTransId="{355FA41C-A926-46E5-A81A-B8C886700021}" sibTransId="{31FD38ED-F207-48D5-AD54-A6B23C555034}"/>
    <dgm:cxn modelId="{9306EE34-BB2C-40D4-8853-D69AB46EF057}" type="presOf" srcId="{6C711B87-38F0-4D04-8E88-2F0033C1A4ED}" destId="{A9DEC8EC-354E-44C6-A584-DCCD2B93993E}" srcOrd="0" destOrd="0" presId="urn:microsoft.com/office/officeart/2016/7/layout/LinearBlockProcessNumbered"/>
    <dgm:cxn modelId="{873C1667-36EC-4CFB-BC5D-C7AE6C3B09D8}" srcId="{6C711B87-38F0-4D04-8E88-2F0033C1A4ED}" destId="{194EF0BC-514B-4ADC-AFF4-7B6724FAE249}" srcOrd="2" destOrd="0" parTransId="{3F2FD59E-1C4B-4D96-9786-483C736575C1}" sibTransId="{ED0DB643-B36B-4590-B345-13B64601CDCB}"/>
    <dgm:cxn modelId="{7DAE4A53-0DB9-4761-B0DD-83E1900453E2}" type="presOf" srcId="{194EF0BC-514B-4ADC-AFF4-7B6724FAE249}" destId="{5682245B-A55E-4DB2-A8A1-391FCEF64357}" srcOrd="0" destOrd="0" presId="urn:microsoft.com/office/officeart/2016/7/layout/LinearBlockProcessNumbered"/>
    <dgm:cxn modelId="{88F4AC79-6A2E-4B6D-AA28-49609BA83D5D}" type="presOf" srcId="{ED0DB643-B36B-4590-B345-13B64601CDCB}" destId="{1B13CE05-ABE6-4279-9C7E-E45A904A66AB}" srcOrd="0" destOrd="0" presId="urn:microsoft.com/office/officeart/2016/7/layout/LinearBlockProcessNumbered"/>
    <dgm:cxn modelId="{3EACFCC7-F308-432F-A713-C2CA85E73DBB}" type="presOf" srcId="{22F3BA5D-7201-4E9E-BF05-AE923427361F}" destId="{0936CF1E-3C21-4D07-9166-BDFB09BA1393}" srcOrd="0" destOrd="0" presId="urn:microsoft.com/office/officeart/2016/7/layout/LinearBlockProcessNumbered"/>
    <dgm:cxn modelId="{092235D3-8EC7-497E-B203-E2C539F06B04}" type="presOf" srcId="{1DDED36E-06A4-4DE7-B612-57B146BDE807}" destId="{112E4F00-C39E-444E-9980-DC1B981B035E}" srcOrd="0" destOrd="0" presId="urn:microsoft.com/office/officeart/2016/7/layout/LinearBlockProcessNumbered"/>
    <dgm:cxn modelId="{A8DEA9D9-627B-4137-A675-77D94F8809B7}" srcId="{6C711B87-38F0-4D04-8E88-2F0033C1A4ED}" destId="{22F3BA5D-7201-4E9E-BF05-AE923427361F}" srcOrd="0" destOrd="0" parTransId="{0B2CC2DB-68BF-4B10-A030-A365911D667D}" sibTransId="{1DDED36E-06A4-4DE7-B612-57B146BDE807}"/>
    <dgm:cxn modelId="{CB25B1F7-5F22-4BBC-9CB3-A514488571D3}" type="presOf" srcId="{08145752-9F49-41D8-B715-3C34C6F4E045}" destId="{CB127861-6556-4F45-B5B3-F42FFAB8C750}" srcOrd="1" destOrd="0" presId="urn:microsoft.com/office/officeart/2016/7/layout/LinearBlockProcessNumbered"/>
    <dgm:cxn modelId="{5DE5284A-107A-4B8F-9FE7-33CD21BB880D}" type="presParOf" srcId="{A9DEC8EC-354E-44C6-A584-DCCD2B93993E}" destId="{1AD0770E-4C82-4CD5-B353-764557AAF982}" srcOrd="0" destOrd="0" presId="urn:microsoft.com/office/officeart/2016/7/layout/LinearBlockProcessNumbered"/>
    <dgm:cxn modelId="{090C901E-5126-46FA-AEE9-9E0029826A03}" type="presParOf" srcId="{1AD0770E-4C82-4CD5-B353-764557AAF982}" destId="{0936CF1E-3C21-4D07-9166-BDFB09BA1393}" srcOrd="0" destOrd="0" presId="urn:microsoft.com/office/officeart/2016/7/layout/LinearBlockProcessNumbered"/>
    <dgm:cxn modelId="{399CFA56-703A-4FC9-A442-51D848CABB15}" type="presParOf" srcId="{1AD0770E-4C82-4CD5-B353-764557AAF982}" destId="{112E4F00-C39E-444E-9980-DC1B981B035E}" srcOrd="1" destOrd="0" presId="urn:microsoft.com/office/officeart/2016/7/layout/LinearBlockProcessNumbered"/>
    <dgm:cxn modelId="{E044E9A7-D307-46EA-A622-DD4B42ED973E}" type="presParOf" srcId="{1AD0770E-4C82-4CD5-B353-764557AAF982}" destId="{B48BE7A2-AAFC-44B4-9513-91F5AA5A5612}" srcOrd="2" destOrd="0" presId="urn:microsoft.com/office/officeart/2016/7/layout/LinearBlockProcessNumbered"/>
    <dgm:cxn modelId="{9E8B0F57-9124-471C-B043-5EF5B9308660}" type="presParOf" srcId="{A9DEC8EC-354E-44C6-A584-DCCD2B93993E}" destId="{F712B661-119C-46C2-942D-DF03E139456D}" srcOrd="1" destOrd="0" presId="urn:microsoft.com/office/officeart/2016/7/layout/LinearBlockProcessNumbered"/>
    <dgm:cxn modelId="{E6017618-4C6D-49A0-8515-3790769CBBB6}" type="presParOf" srcId="{A9DEC8EC-354E-44C6-A584-DCCD2B93993E}" destId="{31AA9962-0BA0-4921-AEE4-F25059C5838A}" srcOrd="2" destOrd="0" presId="urn:microsoft.com/office/officeart/2016/7/layout/LinearBlockProcessNumbered"/>
    <dgm:cxn modelId="{F004D41A-2F7F-4873-9C9B-79F475745C9E}" type="presParOf" srcId="{31AA9962-0BA0-4921-AEE4-F25059C5838A}" destId="{53253110-0D62-4EBD-A005-C6BA8B7231F0}" srcOrd="0" destOrd="0" presId="urn:microsoft.com/office/officeart/2016/7/layout/LinearBlockProcessNumbered"/>
    <dgm:cxn modelId="{53486FDF-6917-4590-8B25-F5AF4BB3E945}" type="presParOf" srcId="{31AA9962-0BA0-4921-AEE4-F25059C5838A}" destId="{CCAB1737-731F-4C36-8433-8B1671793C20}" srcOrd="1" destOrd="0" presId="urn:microsoft.com/office/officeart/2016/7/layout/LinearBlockProcessNumbered"/>
    <dgm:cxn modelId="{B0B316AF-48CA-44FB-B876-49CCD6BBE2A1}" type="presParOf" srcId="{31AA9962-0BA0-4921-AEE4-F25059C5838A}" destId="{CB127861-6556-4F45-B5B3-F42FFAB8C750}" srcOrd="2" destOrd="0" presId="urn:microsoft.com/office/officeart/2016/7/layout/LinearBlockProcessNumbered"/>
    <dgm:cxn modelId="{8BA67A81-5424-46BD-B399-2A8386225451}" type="presParOf" srcId="{A9DEC8EC-354E-44C6-A584-DCCD2B93993E}" destId="{2B2F7C76-9C0D-4C9A-9544-F993315241BF}" srcOrd="3" destOrd="0" presId="urn:microsoft.com/office/officeart/2016/7/layout/LinearBlockProcessNumbered"/>
    <dgm:cxn modelId="{25C1888B-96D4-408F-B4D0-2D2D8C9E7BE8}" type="presParOf" srcId="{A9DEC8EC-354E-44C6-A584-DCCD2B93993E}" destId="{34A939CC-EC60-47CF-85E3-170B99DCD2AC}" srcOrd="4" destOrd="0" presId="urn:microsoft.com/office/officeart/2016/7/layout/LinearBlockProcessNumbered"/>
    <dgm:cxn modelId="{112F0998-91D8-427A-A873-651C0BA43FCE}" type="presParOf" srcId="{34A939CC-EC60-47CF-85E3-170B99DCD2AC}" destId="{5682245B-A55E-4DB2-A8A1-391FCEF64357}" srcOrd="0" destOrd="0" presId="urn:microsoft.com/office/officeart/2016/7/layout/LinearBlockProcessNumbered"/>
    <dgm:cxn modelId="{AFD102F2-B27F-4A2E-82A3-F9A42FCEF9FA}" type="presParOf" srcId="{34A939CC-EC60-47CF-85E3-170B99DCD2AC}" destId="{1B13CE05-ABE6-4279-9C7E-E45A904A66AB}" srcOrd="1" destOrd="0" presId="urn:microsoft.com/office/officeart/2016/7/layout/LinearBlockProcessNumbered"/>
    <dgm:cxn modelId="{75115CD4-B42B-4935-9A51-5F26CBBA6F0A}" type="presParOf" srcId="{34A939CC-EC60-47CF-85E3-170B99DCD2AC}" destId="{27013BD1-5F49-4766-A8C7-6AFA84C0EFA8}"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4F7FCC-4506-4DAF-A338-2C9B7B894CEE}"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E5217ED-B5C3-4805-8503-FBC7ACB09DB5}">
      <dgm:prSet/>
      <dgm:spPr/>
      <dgm:t>
        <a:bodyPr/>
        <a:lstStyle/>
        <a:p>
          <a:r>
            <a:rPr lang="en-US" b="1" dirty="0" err="1"/>
            <a:t>Stap</a:t>
          </a:r>
          <a:r>
            <a:rPr lang="en-US" b="1" dirty="0"/>
            <a:t> 1: </a:t>
          </a:r>
          <a:r>
            <a:rPr lang="en-US" b="0" dirty="0" err="1"/>
            <a:t>Definieer</a:t>
          </a:r>
          <a:r>
            <a:rPr lang="en-US" b="0" dirty="0"/>
            <a:t> </a:t>
          </a:r>
          <a:r>
            <a:rPr lang="en-US" b="0" dirty="0" err="1"/>
            <a:t>doelstellings</a:t>
          </a:r>
          <a:r>
            <a:rPr lang="en-US" b="0" dirty="0"/>
            <a:t> </a:t>
          </a:r>
          <a:r>
            <a:rPr lang="en-US" b="0" dirty="0" err="1"/>
            <a:t>en</a:t>
          </a:r>
          <a:r>
            <a:rPr lang="en-US" b="0" dirty="0"/>
            <a:t> </a:t>
          </a:r>
          <a:r>
            <a:rPr lang="en-US" b="0" dirty="0" err="1"/>
            <a:t>doelwitte</a:t>
          </a:r>
          <a:endParaRPr lang="en-US" dirty="0"/>
        </a:p>
      </dgm:t>
    </dgm:pt>
    <dgm:pt modelId="{6ECA87E6-4032-4B84-8D1B-6ED4B757BABA}" type="parTrans" cxnId="{C06681C1-EA2D-48CB-9853-EEF9944FA21F}">
      <dgm:prSet/>
      <dgm:spPr/>
      <dgm:t>
        <a:bodyPr/>
        <a:lstStyle/>
        <a:p>
          <a:endParaRPr lang="en-US"/>
        </a:p>
      </dgm:t>
    </dgm:pt>
    <dgm:pt modelId="{D1064C1F-E611-4AD5-8A49-B9D21DAF52CB}" type="sibTrans" cxnId="{C06681C1-EA2D-48CB-9853-EEF9944FA21F}">
      <dgm:prSet/>
      <dgm:spPr/>
      <dgm:t>
        <a:bodyPr/>
        <a:lstStyle/>
        <a:p>
          <a:endParaRPr lang="en-US"/>
        </a:p>
      </dgm:t>
    </dgm:pt>
    <dgm:pt modelId="{1FE9146D-87EF-459A-A16D-1B54B2D912B0}">
      <dgm:prSet/>
      <dgm:spPr/>
      <dgm:t>
        <a:bodyPr/>
        <a:lstStyle/>
        <a:p>
          <a:r>
            <a:rPr lang="en-US" b="1" dirty="0"/>
            <a:t>Step 2: </a:t>
          </a:r>
          <a:r>
            <a:rPr lang="af-ZA" b="0" dirty="0"/>
            <a:t>Skep 'n aksieplan</a:t>
          </a:r>
          <a:endParaRPr lang="en-US" b="0" dirty="0"/>
        </a:p>
      </dgm:t>
    </dgm:pt>
    <dgm:pt modelId="{F41986CD-A79F-4066-BDC6-196D3403CF80}" type="parTrans" cxnId="{92E45FF7-A7E9-45CD-8D6C-B512BDB2D609}">
      <dgm:prSet/>
      <dgm:spPr/>
      <dgm:t>
        <a:bodyPr/>
        <a:lstStyle/>
        <a:p>
          <a:endParaRPr lang="en-US"/>
        </a:p>
      </dgm:t>
    </dgm:pt>
    <dgm:pt modelId="{B57333B6-697A-47F6-BA07-3D549C73B9E6}" type="sibTrans" cxnId="{92E45FF7-A7E9-45CD-8D6C-B512BDB2D609}">
      <dgm:prSet/>
      <dgm:spPr/>
      <dgm:t>
        <a:bodyPr/>
        <a:lstStyle/>
        <a:p>
          <a:endParaRPr lang="en-US"/>
        </a:p>
      </dgm:t>
    </dgm:pt>
    <dgm:pt modelId="{86AD6917-CD41-49E2-BB7E-2C500DE12138}">
      <dgm:prSet/>
      <dgm:spPr/>
      <dgm:t>
        <a:bodyPr/>
        <a:lstStyle/>
        <a:p>
          <a:r>
            <a:rPr lang="en-US" b="1" dirty="0"/>
            <a:t>Step 3: </a:t>
          </a:r>
          <a:r>
            <a:rPr lang="af-ZA" b="0" dirty="0"/>
            <a:t>Opvoeding en maniere om ander by die projek te betrek</a:t>
          </a:r>
          <a:endParaRPr lang="en-US" b="0" dirty="0"/>
        </a:p>
      </dgm:t>
    </dgm:pt>
    <dgm:pt modelId="{12F0679E-C528-4ED0-8B2B-50BF7A97F5F4}" type="parTrans" cxnId="{3E437709-B61D-4BEC-A0F5-9127BD4C2BE4}">
      <dgm:prSet/>
      <dgm:spPr/>
      <dgm:t>
        <a:bodyPr/>
        <a:lstStyle/>
        <a:p>
          <a:endParaRPr lang="en-US"/>
        </a:p>
      </dgm:t>
    </dgm:pt>
    <dgm:pt modelId="{1E804F0B-B45F-4EEA-A831-17728BC485DB}" type="sibTrans" cxnId="{3E437709-B61D-4BEC-A0F5-9127BD4C2BE4}">
      <dgm:prSet/>
      <dgm:spPr/>
      <dgm:t>
        <a:bodyPr/>
        <a:lstStyle/>
        <a:p>
          <a:endParaRPr lang="en-US"/>
        </a:p>
      </dgm:t>
    </dgm:pt>
    <dgm:pt modelId="{9F1A5EE5-9C2E-4AF0-8F69-0A8EE60D53FA}">
      <dgm:prSet/>
      <dgm:spPr/>
      <dgm:t>
        <a:bodyPr/>
        <a:lstStyle/>
        <a:p>
          <a:r>
            <a:rPr lang="en-US" b="1" dirty="0"/>
            <a:t>Step 4: </a:t>
          </a:r>
          <a:r>
            <a:rPr lang="af-ZA" b="0" dirty="0"/>
            <a:t>Implementeer die program </a:t>
          </a:r>
          <a:endParaRPr lang="en-US" b="0" dirty="0"/>
        </a:p>
      </dgm:t>
    </dgm:pt>
    <dgm:pt modelId="{938EA750-A5D6-4B87-B567-CA5D74D4A5BE}" type="parTrans" cxnId="{919D5E7A-6567-42CA-9C75-DEEC2BEF48C1}">
      <dgm:prSet/>
      <dgm:spPr/>
      <dgm:t>
        <a:bodyPr/>
        <a:lstStyle/>
        <a:p>
          <a:endParaRPr lang="en-US"/>
        </a:p>
      </dgm:t>
    </dgm:pt>
    <dgm:pt modelId="{708FCC7A-54EC-4DCC-AE5C-60D96482B8F7}" type="sibTrans" cxnId="{919D5E7A-6567-42CA-9C75-DEEC2BEF48C1}">
      <dgm:prSet/>
      <dgm:spPr/>
      <dgm:t>
        <a:bodyPr/>
        <a:lstStyle/>
        <a:p>
          <a:endParaRPr lang="en-US"/>
        </a:p>
      </dgm:t>
    </dgm:pt>
    <dgm:pt modelId="{30B3BBDB-DE79-4CD2-A3A3-8533423B008C}" type="pres">
      <dgm:prSet presAssocID="{734F7FCC-4506-4DAF-A338-2C9B7B894CEE}" presName="root" presStyleCnt="0">
        <dgm:presLayoutVars>
          <dgm:dir/>
          <dgm:resizeHandles val="exact"/>
        </dgm:presLayoutVars>
      </dgm:prSet>
      <dgm:spPr/>
    </dgm:pt>
    <dgm:pt modelId="{70FA5944-2099-4919-A450-0B0FD021511E}" type="pres">
      <dgm:prSet presAssocID="{734F7FCC-4506-4DAF-A338-2C9B7B894CEE}" presName="container" presStyleCnt="0">
        <dgm:presLayoutVars>
          <dgm:dir/>
          <dgm:resizeHandles val="exact"/>
        </dgm:presLayoutVars>
      </dgm:prSet>
      <dgm:spPr/>
    </dgm:pt>
    <dgm:pt modelId="{59F1CE2C-3236-466B-B7B7-202FF225CBA6}" type="pres">
      <dgm:prSet presAssocID="{4E5217ED-B5C3-4805-8503-FBC7ACB09DB5}" presName="compNode" presStyleCnt="0"/>
      <dgm:spPr/>
    </dgm:pt>
    <dgm:pt modelId="{F57AF64C-3F53-4E75-AE2C-FBD71274B310}" type="pres">
      <dgm:prSet presAssocID="{4E5217ED-B5C3-4805-8503-FBC7ACB09DB5}" presName="iconBgRect" presStyleLbl="bgShp" presStyleIdx="0" presStyleCnt="4"/>
      <dgm:spPr/>
    </dgm:pt>
    <dgm:pt modelId="{78EC95F1-68C5-4ADE-8091-58DADC00F153}" type="pres">
      <dgm:prSet presAssocID="{4E5217ED-B5C3-4805-8503-FBC7ACB09DB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C4602E7E-56CE-4773-92ED-73784CDC8713}" type="pres">
      <dgm:prSet presAssocID="{4E5217ED-B5C3-4805-8503-FBC7ACB09DB5}" presName="spaceRect" presStyleCnt="0"/>
      <dgm:spPr/>
    </dgm:pt>
    <dgm:pt modelId="{4D90068C-7FE9-4B64-B5ED-0B911E2DE5E1}" type="pres">
      <dgm:prSet presAssocID="{4E5217ED-B5C3-4805-8503-FBC7ACB09DB5}" presName="textRect" presStyleLbl="revTx" presStyleIdx="0" presStyleCnt="4">
        <dgm:presLayoutVars>
          <dgm:chMax val="1"/>
          <dgm:chPref val="1"/>
        </dgm:presLayoutVars>
      </dgm:prSet>
      <dgm:spPr/>
    </dgm:pt>
    <dgm:pt modelId="{C8C37E0F-1764-4A26-A6A5-88DD313B5E60}" type="pres">
      <dgm:prSet presAssocID="{D1064C1F-E611-4AD5-8A49-B9D21DAF52CB}" presName="sibTrans" presStyleLbl="sibTrans2D1" presStyleIdx="0" presStyleCnt="0"/>
      <dgm:spPr/>
    </dgm:pt>
    <dgm:pt modelId="{E4F14454-27E1-4193-A9EA-8721911FEEB3}" type="pres">
      <dgm:prSet presAssocID="{1FE9146D-87EF-459A-A16D-1B54B2D912B0}" presName="compNode" presStyleCnt="0"/>
      <dgm:spPr/>
    </dgm:pt>
    <dgm:pt modelId="{1385ADC7-E67A-40F0-A278-F7C07985F660}" type="pres">
      <dgm:prSet presAssocID="{1FE9146D-87EF-459A-A16D-1B54B2D912B0}" presName="iconBgRect" presStyleLbl="bgShp" presStyleIdx="1" presStyleCnt="4"/>
      <dgm:spPr/>
    </dgm:pt>
    <dgm:pt modelId="{36660C45-5896-4F14-A9E3-5A237B22457D}" type="pres">
      <dgm:prSet presAssocID="{1FE9146D-87EF-459A-A16D-1B54B2D912B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pper board"/>
        </a:ext>
      </dgm:extLst>
    </dgm:pt>
    <dgm:pt modelId="{0E9F7400-2C88-4567-8A67-75426D7EEA31}" type="pres">
      <dgm:prSet presAssocID="{1FE9146D-87EF-459A-A16D-1B54B2D912B0}" presName="spaceRect" presStyleCnt="0"/>
      <dgm:spPr/>
    </dgm:pt>
    <dgm:pt modelId="{321513BD-0EF2-46F0-B887-3941AADA4DB8}" type="pres">
      <dgm:prSet presAssocID="{1FE9146D-87EF-459A-A16D-1B54B2D912B0}" presName="textRect" presStyleLbl="revTx" presStyleIdx="1" presStyleCnt="4">
        <dgm:presLayoutVars>
          <dgm:chMax val="1"/>
          <dgm:chPref val="1"/>
        </dgm:presLayoutVars>
      </dgm:prSet>
      <dgm:spPr/>
    </dgm:pt>
    <dgm:pt modelId="{F2876BE7-604B-475D-B3CC-4D5DCF295985}" type="pres">
      <dgm:prSet presAssocID="{B57333B6-697A-47F6-BA07-3D549C73B9E6}" presName="sibTrans" presStyleLbl="sibTrans2D1" presStyleIdx="0" presStyleCnt="0"/>
      <dgm:spPr/>
    </dgm:pt>
    <dgm:pt modelId="{C198E1D5-46FC-4A25-A750-C456B4D3EA33}" type="pres">
      <dgm:prSet presAssocID="{86AD6917-CD41-49E2-BB7E-2C500DE12138}" presName="compNode" presStyleCnt="0"/>
      <dgm:spPr/>
    </dgm:pt>
    <dgm:pt modelId="{C3196E55-BE44-43C7-A756-0C63EFA19B47}" type="pres">
      <dgm:prSet presAssocID="{86AD6917-CD41-49E2-BB7E-2C500DE12138}" presName="iconBgRect" presStyleLbl="bgShp" presStyleIdx="2" presStyleCnt="4"/>
      <dgm:spPr/>
    </dgm:pt>
    <dgm:pt modelId="{7EC8575A-9594-4DC1-BAC8-F6D89F85EB08}" type="pres">
      <dgm:prSet presAssocID="{86AD6917-CD41-49E2-BB7E-2C500DE1213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cher"/>
        </a:ext>
      </dgm:extLst>
    </dgm:pt>
    <dgm:pt modelId="{124FA2F6-8F19-4D2D-BC70-4A783D6CFCA0}" type="pres">
      <dgm:prSet presAssocID="{86AD6917-CD41-49E2-BB7E-2C500DE12138}" presName="spaceRect" presStyleCnt="0"/>
      <dgm:spPr/>
    </dgm:pt>
    <dgm:pt modelId="{4305F69B-4823-429C-9EA9-D40847A56BFF}" type="pres">
      <dgm:prSet presAssocID="{86AD6917-CD41-49E2-BB7E-2C500DE12138}" presName="textRect" presStyleLbl="revTx" presStyleIdx="2" presStyleCnt="4">
        <dgm:presLayoutVars>
          <dgm:chMax val="1"/>
          <dgm:chPref val="1"/>
        </dgm:presLayoutVars>
      </dgm:prSet>
      <dgm:spPr/>
    </dgm:pt>
    <dgm:pt modelId="{ED6E18A0-EC16-45F5-8193-908BFD04508B}" type="pres">
      <dgm:prSet presAssocID="{1E804F0B-B45F-4EEA-A831-17728BC485DB}" presName="sibTrans" presStyleLbl="sibTrans2D1" presStyleIdx="0" presStyleCnt="0"/>
      <dgm:spPr/>
    </dgm:pt>
    <dgm:pt modelId="{BA647510-5572-45CE-90FA-C4F0FEC14440}" type="pres">
      <dgm:prSet presAssocID="{9F1A5EE5-9C2E-4AF0-8F69-0A8EE60D53FA}" presName="compNode" presStyleCnt="0"/>
      <dgm:spPr/>
    </dgm:pt>
    <dgm:pt modelId="{888D0D56-78F0-4643-B383-2F823F451F3A}" type="pres">
      <dgm:prSet presAssocID="{9F1A5EE5-9C2E-4AF0-8F69-0A8EE60D53FA}" presName="iconBgRect" presStyleLbl="bgShp" presStyleIdx="3" presStyleCnt="4"/>
      <dgm:spPr/>
    </dgm:pt>
    <dgm:pt modelId="{F3FD73A7-8553-44EF-89DC-6F902BBC544D}" type="pres">
      <dgm:prSet presAssocID="{9F1A5EE5-9C2E-4AF0-8F69-0A8EE60D53F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F8A7D5CD-BAFB-4348-824F-ADFEA595342B}" type="pres">
      <dgm:prSet presAssocID="{9F1A5EE5-9C2E-4AF0-8F69-0A8EE60D53FA}" presName="spaceRect" presStyleCnt="0"/>
      <dgm:spPr/>
    </dgm:pt>
    <dgm:pt modelId="{534E0DA5-FF48-4BE9-9E79-D5F52DA10AE0}" type="pres">
      <dgm:prSet presAssocID="{9F1A5EE5-9C2E-4AF0-8F69-0A8EE60D53FA}" presName="textRect" presStyleLbl="revTx" presStyleIdx="3" presStyleCnt="4">
        <dgm:presLayoutVars>
          <dgm:chMax val="1"/>
          <dgm:chPref val="1"/>
        </dgm:presLayoutVars>
      </dgm:prSet>
      <dgm:spPr/>
    </dgm:pt>
  </dgm:ptLst>
  <dgm:cxnLst>
    <dgm:cxn modelId="{3E437709-B61D-4BEC-A0F5-9127BD4C2BE4}" srcId="{734F7FCC-4506-4DAF-A338-2C9B7B894CEE}" destId="{86AD6917-CD41-49E2-BB7E-2C500DE12138}" srcOrd="2" destOrd="0" parTransId="{12F0679E-C528-4ED0-8B2B-50BF7A97F5F4}" sibTransId="{1E804F0B-B45F-4EEA-A831-17728BC485DB}"/>
    <dgm:cxn modelId="{72E71119-185A-4680-B6F8-715B0F71B3DA}" type="presOf" srcId="{D1064C1F-E611-4AD5-8A49-B9D21DAF52CB}" destId="{C8C37E0F-1764-4A26-A6A5-88DD313B5E60}" srcOrd="0" destOrd="0" presId="urn:microsoft.com/office/officeart/2018/2/layout/IconCircleList"/>
    <dgm:cxn modelId="{BC58985E-CBA7-4EF1-8584-76BA2744CB61}" type="presOf" srcId="{9F1A5EE5-9C2E-4AF0-8F69-0A8EE60D53FA}" destId="{534E0DA5-FF48-4BE9-9E79-D5F52DA10AE0}" srcOrd="0" destOrd="0" presId="urn:microsoft.com/office/officeart/2018/2/layout/IconCircleList"/>
    <dgm:cxn modelId="{17667D58-FD75-4288-9152-4BA7DCD1A8A4}" type="presOf" srcId="{86AD6917-CD41-49E2-BB7E-2C500DE12138}" destId="{4305F69B-4823-429C-9EA9-D40847A56BFF}" srcOrd="0" destOrd="0" presId="urn:microsoft.com/office/officeart/2018/2/layout/IconCircleList"/>
    <dgm:cxn modelId="{3FC4A858-0EE5-4F8C-B527-4B5FA0510C21}" type="presOf" srcId="{1FE9146D-87EF-459A-A16D-1B54B2D912B0}" destId="{321513BD-0EF2-46F0-B887-3941AADA4DB8}" srcOrd="0" destOrd="0" presId="urn:microsoft.com/office/officeart/2018/2/layout/IconCircleList"/>
    <dgm:cxn modelId="{919D5E7A-6567-42CA-9C75-DEEC2BEF48C1}" srcId="{734F7FCC-4506-4DAF-A338-2C9B7B894CEE}" destId="{9F1A5EE5-9C2E-4AF0-8F69-0A8EE60D53FA}" srcOrd="3" destOrd="0" parTransId="{938EA750-A5D6-4B87-B567-CA5D74D4A5BE}" sibTransId="{708FCC7A-54EC-4DCC-AE5C-60D96482B8F7}"/>
    <dgm:cxn modelId="{CAD7A3A3-4AED-4C19-98A5-62F8CEE3910A}" type="presOf" srcId="{734F7FCC-4506-4DAF-A338-2C9B7B894CEE}" destId="{30B3BBDB-DE79-4CD2-A3A3-8533423B008C}" srcOrd="0" destOrd="0" presId="urn:microsoft.com/office/officeart/2018/2/layout/IconCircleList"/>
    <dgm:cxn modelId="{1076E0BF-05CF-4CF9-AF32-03A81053D75D}" type="presOf" srcId="{B57333B6-697A-47F6-BA07-3D549C73B9E6}" destId="{F2876BE7-604B-475D-B3CC-4D5DCF295985}" srcOrd="0" destOrd="0" presId="urn:microsoft.com/office/officeart/2018/2/layout/IconCircleList"/>
    <dgm:cxn modelId="{C06681C1-EA2D-48CB-9853-EEF9944FA21F}" srcId="{734F7FCC-4506-4DAF-A338-2C9B7B894CEE}" destId="{4E5217ED-B5C3-4805-8503-FBC7ACB09DB5}" srcOrd="0" destOrd="0" parTransId="{6ECA87E6-4032-4B84-8D1B-6ED4B757BABA}" sibTransId="{D1064C1F-E611-4AD5-8A49-B9D21DAF52CB}"/>
    <dgm:cxn modelId="{02850AEB-673B-4AEC-9C12-953C93E12922}" type="presOf" srcId="{4E5217ED-B5C3-4805-8503-FBC7ACB09DB5}" destId="{4D90068C-7FE9-4B64-B5ED-0B911E2DE5E1}" srcOrd="0" destOrd="0" presId="urn:microsoft.com/office/officeart/2018/2/layout/IconCircleList"/>
    <dgm:cxn modelId="{92E45FF7-A7E9-45CD-8D6C-B512BDB2D609}" srcId="{734F7FCC-4506-4DAF-A338-2C9B7B894CEE}" destId="{1FE9146D-87EF-459A-A16D-1B54B2D912B0}" srcOrd="1" destOrd="0" parTransId="{F41986CD-A79F-4066-BDC6-196D3403CF80}" sibTransId="{B57333B6-697A-47F6-BA07-3D549C73B9E6}"/>
    <dgm:cxn modelId="{F75F6BFE-2C50-4BC3-B9F2-CBCC8ECD6D43}" type="presOf" srcId="{1E804F0B-B45F-4EEA-A831-17728BC485DB}" destId="{ED6E18A0-EC16-45F5-8193-908BFD04508B}" srcOrd="0" destOrd="0" presId="urn:microsoft.com/office/officeart/2018/2/layout/IconCircleList"/>
    <dgm:cxn modelId="{2E85D4E0-75D1-4DB9-BA19-03C33E7E2515}" type="presParOf" srcId="{30B3BBDB-DE79-4CD2-A3A3-8533423B008C}" destId="{70FA5944-2099-4919-A450-0B0FD021511E}" srcOrd="0" destOrd="0" presId="urn:microsoft.com/office/officeart/2018/2/layout/IconCircleList"/>
    <dgm:cxn modelId="{4E0104C2-58E1-4B81-8183-C88F30552D5B}" type="presParOf" srcId="{70FA5944-2099-4919-A450-0B0FD021511E}" destId="{59F1CE2C-3236-466B-B7B7-202FF225CBA6}" srcOrd="0" destOrd="0" presId="urn:microsoft.com/office/officeart/2018/2/layout/IconCircleList"/>
    <dgm:cxn modelId="{DBFD2DD9-4EBB-4B6D-82F0-6ED433B20C28}" type="presParOf" srcId="{59F1CE2C-3236-466B-B7B7-202FF225CBA6}" destId="{F57AF64C-3F53-4E75-AE2C-FBD71274B310}" srcOrd="0" destOrd="0" presId="urn:microsoft.com/office/officeart/2018/2/layout/IconCircleList"/>
    <dgm:cxn modelId="{48F5A843-B180-4814-95F0-9C695EEE3559}" type="presParOf" srcId="{59F1CE2C-3236-466B-B7B7-202FF225CBA6}" destId="{78EC95F1-68C5-4ADE-8091-58DADC00F153}" srcOrd="1" destOrd="0" presId="urn:microsoft.com/office/officeart/2018/2/layout/IconCircleList"/>
    <dgm:cxn modelId="{9860B512-8800-44F7-9DD2-44A180B3E442}" type="presParOf" srcId="{59F1CE2C-3236-466B-B7B7-202FF225CBA6}" destId="{C4602E7E-56CE-4773-92ED-73784CDC8713}" srcOrd="2" destOrd="0" presId="urn:microsoft.com/office/officeart/2018/2/layout/IconCircleList"/>
    <dgm:cxn modelId="{827E319F-C4A2-4A29-9F65-C0F9D20DE6F5}" type="presParOf" srcId="{59F1CE2C-3236-466B-B7B7-202FF225CBA6}" destId="{4D90068C-7FE9-4B64-B5ED-0B911E2DE5E1}" srcOrd="3" destOrd="0" presId="urn:microsoft.com/office/officeart/2018/2/layout/IconCircleList"/>
    <dgm:cxn modelId="{5FC9D6D9-2C1D-4ABB-AAB5-7F15D685B823}" type="presParOf" srcId="{70FA5944-2099-4919-A450-0B0FD021511E}" destId="{C8C37E0F-1764-4A26-A6A5-88DD313B5E60}" srcOrd="1" destOrd="0" presId="urn:microsoft.com/office/officeart/2018/2/layout/IconCircleList"/>
    <dgm:cxn modelId="{CCDE3FE5-5D77-42A1-8851-F792153E411D}" type="presParOf" srcId="{70FA5944-2099-4919-A450-0B0FD021511E}" destId="{E4F14454-27E1-4193-A9EA-8721911FEEB3}" srcOrd="2" destOrd="0" presId="urn:microsoft.com/office/officeart/2018/2/layout/IconCircleList"/>
    <dgm:cxn modelId="{989EE4FD-BC8F-4CC8-A09D-B7446C758996}" type="presParOf" srcId="{E4F14454-27E1-4193-A9EA-8721911FEEB3}" destId="{1385ADC7-E67A-40F0-A278-F7C07985F660}" srcOrd="0" destOrd="0" presId="urn:microsoft.com/office/officeart/2018/2/layout/IconCircleList"/>
    <dgm:cxn modelId="{915B6D5C-0B97-425F-BEB2-EAB114E61E2B}" type="presParOf" srcId="{E4F14454-27E1-4193-A9EA-8721911FEEB3}" destId="{36660C45-5896-4F14-A9E3-5A237B22457D}" srcOrd="1" destOrd="0" presId="urn:microsoft.com/office/officeart/2018/2/layout/IconCircleList"/>
    <dgm:cxn modelId="{0016EA9B-AA93-4A6E-B708-62CD3DEC86C6}" type="presParOf" srcId="{E4F14454-27E1-4193-A9EA-8721911FEEB3}" destId="{0E9F7400-2C88-4567-8A67-75426D7EEA31}" srcOrd="2" destOrd="0" presId="urn:microsoft.com/office/officeart/2018/2/layout/IconCircleList"/>
    <dgm:cxn modelId="{7376EB33-AB03-4D05-9B79-5F80E5C1BAB9}" type="presParOf" srcId="{E4F14454-27E1-4193-A9EA-8721911FEEB3}" destId="{321513BD-0EF2-46F0-B887-3941AADA4DB8}" srcOrd="3" destOrd="0" presId="urn:microsoft.com/office/officeart/2018/2/layout/IconCircleList"/>
    <dgm:cxn modelId="{85934D48-148D-4CBC-B296-2B9609A30958}" type="presParOf" srcId="{70FA5944-2099-4919-A450-0B0FD021511E}" destId="{F2876BE7-604B-475D-B3CC-4D5DCF295985}" srcOrd="3" destOrd="0" presId="urn:microsoft.com/office/officeart/2018/2/layout/IconCircleList"/>
    <dgm:cxn modelId="{9D48017B-1D4D-489B-AA3B-FACF4ACFDA48}" type="presParOf" srcId="{70FA5944-2099-4919-A450-0B0FD021511E}" destId="{C198E1D5-46FC-4A25-A750-C456B4D3EA33}" srcOrd="4" destOrd="0" presId="urn:microsoft.com/office/officeart/2018/2/layout/IconCircleList"/>
    <dgm:cxn modelId="{EB131D8E-8CCC-4421-95A7-A9788B57C710}" type="presParOf" srcId="{C198E1D5-46FC-4A25-A750-C456B4D3EA33}" destId="{C3196E55-BE44-43C7-A756-0C63EFA19B47}" srcOrd="0" destOrd="0" presId="urn:microsoft.com/office/officeart/2018/2/layout/IconCircleList"/>
    <dgm:cxn modelId="{4495618A-A12E-4113-9C6B-C179FC739715}" type="presParOf" srcId="{C198E1D5-46FC-4A25-A750-C456B4D3EA33}" destId="{7EC8575A-9594-4DC1-BAC8-F6D89F85EB08}" srcOrd="1" destOrd="0" presId="urn:microsoft.com/office/officeart/2018/2/layout/IconCircleList"/>
    <dgm:cxn modelId="{5F103F09-2355-4B29-8762-5535E93CDD9A}" type="presParOf" srcId="{C198E1D5-46FC-4A25-A750-C456B4D3EA33}" destId="{124FA2F6-8F19-4D2D-BC70-4A783D6CFCA0}" srcOrd="2" destOrd="0" presId="urn:microsoft.com/office/officeart/2018/2/layout/IconCircleList"/>
    <dgm:cxn modelId="{876DEE64-1F2D-453C-AF22-238F3BD4B7EB}" type="presParOf" srcId="{C198E1D5-46FC-4A25-A750-C456B4D3EA33}" destId="{4305F69B-4823-429C-9EA9-D40847A56BFF}" srcOrd="3" destOrd="0" presId="urn:microsoft.com/office/officeart/2018/2/layout/IconCircleList"/>
    <dgm:cxn modelId="{04E6FBB3-19C9-4A2A-BDC7-125643EF1A87}" type="presParOf" srcId="{70FA5944-2099-4919-A450-0B0FD021511E}" destId="{ED6E18A0-EC16-45F5-8193-908BFD04508B}" srcOrd="5" destOrd="0" presId="urn:microsoft.com/office/officeart/2018/2/layout/IconCircleList"/>
    <dgm:cxn modelId="{1EECD5D3-567F-473B-B669-41293665264C}" type="presParOf" srcId="{70FA5944-2099-4919-A450-0B0FD021511E}" destId="{BA647510-5572-45CE-90FA-C4F0FEC14440}" srcOrd="6" destOrd="0" presId="urn:microsoft.com/office/officeart/2018/2/layout/IconCircleList"/>
    <dgm:cxn modelId="{A35295B4-0CCB-419D-BC51-59DB11DADA6F}" type="presParOf" srcId="{BA647510-5572-45CE-90FA-C4F0FEC14440}" destId="{888D0D56-78F0-4643-B383-2F823F451F3A}" srcOrd="0" destOrd="0" presId="urn:microsoft.com/office/officeart/2018/2/layout/IconCircleList"/>
    <dgm:cxn modelId="{CAAEA913-ED38-44CA-AFD1-5113D36C701F}" type="presParOf" srcId="{BA647510-5572-45CE-90FA-C4F0FEC14440}" destId="{F3FD73A7-8553-44EF-89DC-6F902BBC544D}" srcOrd="1" destOrd="0" presId="urn:microsoft.com/office/officeart/2018/2/layout/IconCircleList"/>
    <dgm:cxn modelId="{BB42E542-CC46-4C7F-810B-C313B1FD2F1E}" type="presParOf" srcId="{BA647510-5572-45CE-90FA-C4F0FEC14440}" destId="{F8A7D5CD-BAFB-4348-824F-ADFEA595342B}" srcOrd="2" destOrd="0" presId="urn:microsoft.com/office/officeart/2018/2/layout/IconCircleList"/>
    <dgm:cxn modelId="{4780427A-9963-40ED-8787-966B0EE9EE9C}" type="presParOf" srcId="{BA647510-5572-45CE-90FA-C4F0FEC14440}" destId="{534E0DA5-FF48-4BE9-9E79-D5F52DA10AE0}"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6CF1E-3C21-4D07-9166-BDFB09BA1393}">
      <dsp:nvSpPr>
        <dsp:cNvPr id="0" name=""/>
        <dsp:cNvSpPr/>
      </dsp:nvSpPr>
      <dsp:spPr>
        <a:xfrm>
          <a:off x="771" y="24471"/>
          <a:ext cx="3123772" cy="374852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559" tIns="0" rIns="308559" bIns="330200" numCol="1" spcCol="1270" anchor="t" anchorCtr="0">
          <a:noAutofit/>
        </a:bodyPr>
        <a:lstStyle/>
        <a:p>
          <a:pPr marL="0" lvl="0" indent="0" algn="l" defTabSz="1155700">
            <a:lnSpc>
              <a:spcPct val="90000"/>
            </a:lnSpc>
            <a:spcBef>
              <a:spcPct val="0"/>
            </a:spcBef>
            <a:spcAft>
              <a:spcPct val="35000"/>
            </a:spcAft>
            <a:buNone/>
          </a:pPr>
          <a:r>
            <a:rPr lang="en-GB" sz="2600" kern="1200" dirty="0" err="1"/>
            <a:t>Verhoogde</a:t>
          </a:r>
          <a:r>
            <a:rPr lang="en-GB" sz="2600" kern="1200" dirty="0"/>
            <a:t> </a:t>
          </a:r>
          <a:r>
            <a:rPr lang="en-GB" sz="2600" kern="1200" dirty="0" err="1"/>
            <a:t>bewuswording</a:t>
          </a:r>
          <a:endParaRPr lang="en-US" sz="2600" kern="1200" dirty="0"/>
        </a:p>
      </dsp:txBody>
      <dsp:txXfrm>
        <a:off x="771" y="1523882"/>
        <a:ext cx="3123772" cy="2249116"/>
      </dsp:txXfrm>
    </dsp:sp>
    <dsp:sp modelId="{112E4F00-C39E-444E-9980-DC1B981B035E}">
      <dsp:nvSpPr>
        <dsp:cNvPr id="0" name=""/>
        <dsp:cNvSpPr/>
      </dsp:nvSpPr>
      <dsp:spPr>
        <a:xfrm>
          <a:off x="771" y="24471"/>
          <a:ext cx="3123772" cy="149941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08559" tIns="165100" rIns="308559"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771" y="24471"/>
        <a:ext cx="3123772" cy="1499410"/>
      </dsp:txXfrm>
    </dsp:sp>
    <dsp:sp modelId="{53253110-0D62-4EBD-A005-C6BA8B7231F0}">
      <dsp:nvSpPr>
        <dsp:cNvPr id="0" name=""/>
        <dsp:cNvSpPr/>
      </dsp:nvSpPr>
      <dsp:spPr>
        <a:xfrm>
          <a:off x="3374445" y="24471"/>
          <a:ext cx="3123772" cy="3748526"/>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559" tIns="0" rIns="308559" bIns="330200" numCol="1" spcCol="1270" anchor="t" anchorCtr="0">
          <a:noAutofit/>
        </a:bodyPr>
        <a:lstStyle/>
        <a:p>
          <a:pPr marL="0" lvl="0" indent="0" algn="l" defTabSz="1155700">
            <a:lnSpc>
              <a:spcPct val="90000"/>
            </a:lnSpc>
            <a:spcBef>
              <a:spcPct val="0"/>
            </a:spcBef>
            <a:spcAft>
              <a:spcPct val="35000"/>
            </a:spcAft>
            <a:buNone/>
          </a:pPr>
          <a:r>
            <a:rPr lang="en-GB" sz="2600" kern="1200" dirty="0" err="1"/>
            <a:t>Bevorder</a:t>
          </a:r>
          <a:r>
            <a:rPr lang="en-GB" sz="2600" kern="1200" dirty="0"/>
            <a:t> </a:t>
          </a:r>
          <a:r>
            <a:rPr lang="en-GB" sz="2600" kern="1200" dirty="0" err="1"/>
            <a:t>aksie</a:t>
          </a:r>
          <a:endParaRPr lang="en-US" sz="2600" kern="1200" dirty="0"/>
        </a:p>
      </dsp:txBody>
      <dsp:txXfrm>
        <a:off x="3374445" y="1523882"/>
        <a:ext cx="3123772" cy="2249116"/>
      </dsp:txXfrm>
    </dsp:sp>
    <dsp:sp modelId="{CCAB1737-731F-4C36-8433-8B1671793C20}">
      <dsp:nvSpPr>
        <dsp:cNvPr id="0" name=""/>
        <dsp:cNvSpPr/>
      </dsp:nvSpPr>
      <dsp:spPr>
        <a:xfrm>
          <a:off x="3374445" y="24471"/>
          <a:ext cx="3123772" cy="149941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08559" tIns="165100" rIns="308559"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374445" y="24471"/>
        <a:ext cx="3123772" cy="1499410"/>
      </dsp:txXfrm>
    </dsp:sp>
    <dsp:sp modelId="{5682245B-A55E-4DB2-A8A1-391FCEF64357}">
      <dsp:nvSpPr>
        <dsp:cNvPr id="0" name=""/>
        <dsp:cNvSpPr/>
      </dsp:nvSpPr>
      <dsp:spPr>
        <a:xfrm>
          <a:off x="6748119" y="24471"/>
          <a:ext cx="3123772" cy="3748526"/>
        </a:xfrm>
        <a:prstGeom prst="rect">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8559" tIns="0" rIns="308559" bIns="330200" numCol="1" spcCol="1270" anchor="t" anchorCtr="0">
          <a:noAutofit/>
        </a:bodyPr>
        <a:lstStyle/>
        <a:p>
          <a:pPr marL="0" lvl="0" indent="0" algn="l" defTabSz="1155700">
            <a:lnSpc>
              <a:spcPct val="90000"/>
            </a:lnSpc>
            <a:spcBef>
              <a:spcPct val="0"/>
            </a:spcBef>
            <a:spcAft>
              <a:spcPct val="35000"/>
            </a:spcAft>
            <a:buNone/>
          </a:pPr>
          <a:r>
            <a:rPr lang="en-GB" sz="2600" kern="1200" dirty="0" err="1"/>
            <a:t>Bevorder</a:t>
          </a:r>
          <a:r>
            <a:rPr lang="en-GB" sz="2600" kern="1200" dirty="0"/>
            <a:t> </a:t>
          </a:r>
          <a:r>
            <a:rPr lang="en-GB" sz="2600" kern="1200" dirty="0" err="1"/>
            <a:t>gemeenskaps-betrokkendheid</a:t>
          </a:r>
          <a:endParaRPr lang="en-US" sz="2600" kern="1200" dirty="0"/>
        </a:p>
      </dsp:txBody>
      <dsp:txXfrm>
        <a:off x="6748119" y="1523882"/>
        <a:ext cx="3123772" cy="2249116"/>
      </dsp:txXfrm>
    </dsp:sp>
    <dsp:sp modelId="{1B13CE05-ABE6-4279-9C7E-E45A904A66AB}">
      <dsp:nvSpPr>
        <dsp:cNvPr id="0" name=""/>
        <dsp:cNvSpPr/>
      </dsp:nvSpPr>
      <dsp:spPr>
        <a:xfrm>
          <a:off x="6748119" y="24471"/>
          <a:ext cx="3123772" cy="1499410"/>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08559" tIns="165100" rIns="308559"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6748119" y="24471"/>
        <a:ext cx="3123772" cy="1499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AF64C-3F53-4E75-AE2C-FBD71274B310}">
      <dsp:nvSpPr>
        <dsp:cNvPr id="0" name=""/>
        <dsp:cNvSpPr/>
      </dsp:nvSpPr>
      <dsp:spPr>
        <a:xfrm>
          <a:off x="103337" y="296292"/>
          <a:ext cx="1279658" cy="1279658"/>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EC95F1-68C5-4ADE-8091-58DADC00F153}">
      <dsp:nvSpPr>
        <dsp:cNvPr id="0" name=""/>
        <dsp:cNvSpPr/>
      </dsp:nvSpPr>
      <dsp:spPr>
        <a:xfrm>
          <a:off x="372065" y="565020"/>
          <a:ext cx="742201" cy="7422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D90068C-7FE9-4B64-B5ED-0B911E2DE5E1}">
      <dsp:nvSpPr>
        <dsp:cNvPr id="0" name=""/>
        <dsp:cNvSpPr/>
      </dsp:nvSpPr>
      <dsp:spPr>
        <a:xfrm>
          <a:off x="1657207" y="296292"/>
          <a:ext cx="3016336" cy="1279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err="1"/>
            <a:t>Stap</a:t>
          </a:r>
          <a:r>
            <a:rPr lang="en-US" sz="2400" b="1" kern="1200" dirty="0"/>
            <a:t> 1: </a:t>
          </a:r>
          <a:r>
            <a:rPr lang="en-US" sz="2400" b="0" kern="1200" dirty="0" err="1"/>
            <a:t>Definieer</a:t>
          </a:r>
          <a:r>
            <a:rPr lang="en-US" sz="2400" b="0" kern="1200" dirty="0"/>
            <a:t> </a:t>
          </a:r>
          <a:r>
            <a:rPr lang="en-US" sz="2400" b="0" kern="1200" dirty="0" err="1"/>
            <a:t>doelstellings</a:t>
          </a:r>
          <a:r>
            <a:rPr lang="en-US" sz="2400" b="0" kern="1200" dirty="0"/>
            <a:t> </a:t>
          </a:r>
          <a:r>
            <a:rPr lang="en-US" sz="2400" b="0" kern="1200" dirty="0" err="1"/>
            <a:t>en</a:t>
          </a:r>
          <a:r>
            <a:rPr lang="en-US" sz="2400" b="0" kern="1200" dirty="0"/>
            <a:t> </a:t>
          </a:r>
          <a:r>
            <a:rPr lang="en-US" sz="2400" b="0" kern="1200" dirty="0" err="1"/>
            <a:t>doelwitte</a:t>
          </a:r>
          <a:endParaRPr lang="en-US" sz="2400" kern="1200" dirty="0"/>
        </a:p>
      </dsp:txBody>
      <dsp:txXfrm>
        <a:off x="1657207" y="296292"/>
        <a:ext cx="3016336" cy="1279658"/>
      </dsp:txXfrm>
    </dsp:sp>
    <dsp:sp modelId="{1385ADC7-E67A-40F0-A278-F7C07985F660}">
      <dsp:nvSpPr>
        <dsp:cNvPr id="0" name=""/>
        <dsp:cNvSpPr/>
      </dsp:nvSpPr>
      <dsp:spPr>
        <a:xfrm>
          <a:off x="5199118" y="296292"/>
          <a:ext cx="1279658" cy="1279658"/>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60C45-5896-4F14-A9E3-5A237B22457D}">
      <dsp:nvSpPr>
        <dsp:cNvPr id="0" name=""/>
        <dsp:cNvSpPr/>
      </dsp:nvSpPr>
      <dsp:spPr>
        <a:xfrm>
          <a:off x="5467846" y="565020"/>
          <a:ext cx="742201" cy="7422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1513BD-0EF2-46F0-B887-3941AADA4DB8}">
      <dsp:nvSpPr>
        <dsp:cNvPr id="0" name=""/>
        <dsp:cNvSpPr/>
      </dsp:nvSpPr>
      <dsp:spPr>
        <a:xfrm>
          <a:off x="6752988" y="296292"/>
          <a:ext cx="3016336" cy="1279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Step 2: </a:t>
          </a:r>
          <a:r>
            <a:rPr lang="af-ZA" sz="2400" b="0" kern="1200" dirty="0"/>
            <a:t>Skep 'n aksieplan</a:t>
          </a:r>
          <a:endParaRPr lang="en-US" sz="2400" b="0" kern="1200" dirty="0"/>
        </a:p>
      </dsp:txBody>
      <dsp:txXfrm>
        <a:off x="6752988" y="296292"/>
        <a:ext cx="3016336" cy="1279658"/>
      </dsp:txXfrm>
    </dsp:sp>
    <dsp:sp modelId="{C3196E55-BE44-43C7-A756-0C63EFA19B47}">
      <dsp:nvSpPr>
        <dsp:cNvPr id="0" name=""/>
        <dsp:cNvSpPr/>
      </dsp:nvSpPr>
      <dsp:spPr>
        <a:xfrm>
          <a:off x="103337" y="2221519"/>
          <a:ext cx="1279658" cy="1279658"/>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C8575A-9594-4DC1-BAC8-F6D89F85EB08}">
      <dsp:nvSpPr>
        <dsp:cNvPr id="0" name=""/>
        <dsp:cNvSpPr/>
      </dsp:nvSpPr>
      <dsp:spPr>
        <a:xfrm>
          <a:off x="372065" y="2490248"/>
          <a:ext cx="742201" cy="7422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05F69B-4823-429C-9EA9-D40847A56BFF}">
      <dsp:nvSpPr>
        <dsp:cNvPr id="0" name=""/>
        <dsp:cNvSpPr/>
      </dsp:nvSpPr>
      <dsp:spPr>
        <a:xfrm>
          <a:off x="1657207" y="2221519"/>
          <a:ext cx="3016336" cy="1279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Step 3: </a:t>
          </a:r>
          <a:r>
            <a:rPr lang="af-ZA" sz="2400" b="0" kern="1200" dirty="0"/>
            <a:t>Opvoeding en maniere om ander by die projek te betrek</a:t>
          </a:r>
          <a:endParaRPr lang="en-US" sz="2400" b="0" kern="1200" dirty="0"/>
        </a:p>
      </dsp:txBody>
      <dsp:txXfrm>
        <a:off x="1657207" y="2221519"/>
        <a:ext cx="3016336" cy="1279658"/>
      </dsp:txXfrm>
    </dsp:sp>
    <dsp:sp modelId="{888D0D56-78F0-4643-B383-2F823F451F3A}">
      <dsp:nvSpPr>
        <dsp:cNvPr id="0" name=""/>
        <dsp:cNvSpPr/>
      </dsp:nvSpPr>
      <dsp:spPr>
        <a:xfrm>
          <a:off x="5199118" y="2221519"/>
          <a:ext cx="1279658" cy="1279658"/>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FD73A7-8553-44EF-89DC-6F902BBC544D}">
      <dsp:nvSpPr>
        <dsp:cNvPr id="0" name=""/>
        <dsp:cNvSpPr/>
      </dsp:nvSpPr>
      <dsp:spPr>
        <a:xfrm>
          <a:off x="5467846" y="2490248"/>
          <a:ext cx="742201" cy="7422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34E0DA5-FF48-4BE9-9E79-D5F52DA10AE0}">
      <dsp:nvSpPr>
        <dsp:cNvPr id="0" name=""/>
        <dsp:cNvSpPr/>
      </dsp:nvSpPr>
      <dsp:spPr>
        <a:xfrm>
          <a:off x="6752988" y="2221519"/>
          <a:ext cx="3016336" cy="12796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dirty="0"/>
            <a:t>Step 4: </a:t>
          </a:r>
          <a:r>
            <a:rPr lang="af-ZA" sz="2400" b="0" kern="1200" dirty="0"/>
            <a:t>Implementeer die program </a:t>
          </a:r>
          <a:endParaRPr lang="en-US" sz="2400" b="0" kern="1200" dirty="0"/>
        </a:p>
      </dsp:txBody>
      <dsp:txXfrm>
        <a:off x="6752988" y="2221519"/>
        <a:ext cx="3016336" cy="1279658"/>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068357-9351-4049-8FC0-64C432DAAF69}" type="datetimeFigureOut">
              <a:rPr lang="en-US" smtClean="0"/>
              <a:t>8/14/2024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D00A9A-104C-497E-9BB1-2167BB4F8EEF}" type="slidenum">
              <a:rPr lang="en-US" smtClean="0"/>
              <a:t>‹#›</a:t>
            </a:fld>
            <a:endParaRPr lang="en-US"/>
          </a:p>
        </p:txBody>
      </p:sp>
    </p:spTree>
    <p:extLst>
      <p:ext uri="{BB962C8B-B14F-4D97-AF65-F5344CB8AC3E}">
        <p14:creationId xmlns:p14="http://schemas.microsoft.com/office/powerpoint/2010/main" val="3173760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Inleidende</a:t>
            </a:r>
            <a:r>
              <a:rPr lang="en-GB" dirty="0"/>
              <a:t> </a:t>
            </a:r>
            <a:r>
              <a:rPr lang="en-GB" dirty="0" err="1"/>
              <a:t>Bespreking</a:t>
            </a:r>
            <a:r>
              <a:rPr lang="en-GB" dirty="0"/>
              <a:t> (3 min)</a:t>
            </a:r>
          </a:p>
          <a:p>
            <a:endParaRPr lang="en-GB" dirty="0"/>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Verwelkom die leerders. Vra hulle om in hul groepe van VYF (wat in Les 1 bepaal is) te gaan sit. Laat hulle toe om rustig te raak en hul leermateriaal gereed te kry.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Verlede week het ons gekyk na hoe wette en individue afval as 'n omgewingskwessie kan aanspreek. Ons het ook gekyk na wat Aardedag is en hoe dit gevier kan word.</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Hierdie week gaan ons 'n opwindende groepaktiwiteit doen waar julle 'n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moet ontwikkel en implementeer.</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Les 1 is julle in groepe van VYF verdeel en is gevra om die </a:t>
            </a:r>
            <a:r>
              <a:rPr lang="af-ZA" sz="12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a:t>
            </a:r>
            <a:r>
              <a:rPr lang="af-ZA" sz="12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Afvalouditvorm</a:t>
            </a:r>
            <a:r>
              <a:rPr lang="af-ZA" sz="12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as huiswerk te voltooi. Julle sal hierdie vorm in vandag se les gebruik.</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Voordat ons met die aktiwiteit begin, kom ons kry eers terugvoer kry van die refleksie-</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huiswerkaktiwiteit</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2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2, </a:t>
            </a:r>
            <a:r>
              <a:rPr lang="af-ZA" sz="12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2 - Werkkaart</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van laas week. Vraag 2.3 het jou gevra om maniere te beskryf waarop jy familielede kan aanmoedig om omgewingsvriendelike praktyke aan te neem. Jy het waarskynlik 'n paar van die praktyke genoem wat ons in die les bespreek het. Alhoewel dit maklik lyk,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kan dit baie uitdagend wees om mense te oortuig om nuwe omgewingspraktyke aan te neem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Wat is van die uitdagings in hierdie verband? (Laat leerders toe om terugvoer te gee.)</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Moontlike antwoorde kan die volgende insluit: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Mense is dikwels vasgevang in hul jarelange gewoontes en dit kan vir hulle moeilik wees om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daarde</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gewoontes te verander.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Sommige familielede verstaan dalk nie ten volle die belangrikheid of impak van omgewingspraktyke nie.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Nuwe praktyke kan, in vergelyking met hul gewone roetines, ongerieflik of tydrowend lyk.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Daar kan 'n persepsie wees dat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eko</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-vriendelike produkte of praktyke duurder is.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Sommige mense kan skepties wees oor die doeltreffendheid van sekere omgewingspraktyke.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As hul portuurgroep of gemeenskap nie omgewingsvriendelike gewoontes beoefen nie, voel hulle dalk minder gemotiveerd om dit te doen.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 hierdie uitdagings die hoof bied is deel van die ontwikkeling en implementering van 'n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200" dirty="0">
              <a:effectLst/>
              <a:latin typeface="Noto Sans Symbols"/>
              <a:ea typeface="Noto Sans Symbols"/>
              <a:cs typeface="Noto Sans Symbols"/>
            </a:endParaRP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1</a:t>
            </a:fld>
            <a:endParaRPr lang="en-US"/>
          </a:p>
        </p:txBody>
      </p:sp>
    </p:spTree>
    <p:extLst>
      <p:ext uri="{BB962C8B-B14F-4D97-AF65-F5344CB8AC3E}">
        <p14:creationId xmlns:p14="http://schemas.microsoft.com/office/powerpoint/2010/main" val="1220326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(4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begin deur te kyk na wat 'n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behels.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Die doel van 'n </a:t>
            </a:r>
            <a:r>
              <a:rPr lang="af-ZA" sz="18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om die publiek op te voed oor die belangrikheid van omgewingsbewaring. Die bevordering van omgewingsbewustheid kan ons help om die kwesbaarheid van ons omgewing te verstaan en stappe te neem om dit vir toekomstige geslagte te bewaar.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Drie belangrike </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doelwitte van 'n </a:t>
            </a:r>
            <a:r>
              <a:rPr lang="af-ZA" sz="1800" b="1"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sluit in</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spcAft>
                <a:spcPts val="800"/>
              </a:spcAft>
              <a:buFont typeface="Courier New" panose="02070309020205020404" pitchFamily="49" charset="0"/>
              <a:buChar char="o"/>
            </a:pPr>
            <a:r>
              <a:rPr lang="af-ZA" sz="1800" b="1" dirty="0">
                <a:effectLst/>
                <a:latin typeface="Calibri" panose="020F0502020204030204" pitchFamily="34" charset="0"/>
                <a:ea typeface="Times New Roman" panose="02020603050405020304" pitchFamily="18" charset="0"/>
                <a:cs typeface="Times New Roman" panose="02020603050405020304" pitchFamily="18" charset="0"/>
              </a:rPr>
              <a:t>Verhoogde bewuswording</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Lig mense in oor omgewingskwessies soos besoedeling, </a:t>
            </a:r>
            <a:r>
              <a:rPr lang="af-ZA" sz="1800" dirty="0" err="1">
                <a:effectLst/>
                <a:latin typeface="Calibri" panose="020F0502020204030204" pitchFamily="34" charset="0"/>
                <a:ea typeface="Times New Roman" panose="02020603050405020304" pitchFamily="18" charset="0"/>
                <a:cs typeface="Times New Roman" panose="02020603050405020304" pitchFamily="18" charset="0"/>
              </a:rPr>
              <a:t>aardverwarming</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en volhoubare ontwikkeling. Maak hulle bewus van die gevare van oormatige verbruik en die belangrikheid van </a:t>
            </a:r>
            <a:r>
              <a:rPr lang="af-ZA" sz="1800" dirty="0" err="1">
                <a:effectLst/>
                <a:latin typeface="Calibri" panose="020F0502020204030204" pitchFamily="34" charset="0"/>
                <a:ea typeface="Times New Roman" panose="02020603050405020304" pitchFamily="18" charset="0"/>
                <a:cs typeface="Times New Roman" panose="02020603050405020304" pitchFamily="18" charset="0"/>
              </a:rPr>
              <a:t>hulpbronbewaring</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Courier New" panose="02070309020205020404" pitchFamily="49" charset="0"/>
              <a:buChar char="o"/>
            </a:pPr>
            <a:r>
              <a:rPr lang="af-ZA" sz="1800" b="1" dirty="0">
                <a:effectLst/>
                <a:latin typeface="Calibri" panose="020F0502020204030204" pitchFamily="34" charset="0"/>
                <a:ea typeface="Times New Roman" panose="02020603050405020304" pitchFamily="18" charset="0"/>
                <a:cs typeface="Times New Roman" panose="02020603050405020304" pitchFamily="18" charset="0"/>
              </a:rPr>
              <a:t>Bevorder aksie</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Moedig individue aan om omgewingsvriendelike gewoontes in hul daaglikse lewe aan te leer. Dit verwys na die vermindering van afval, herwinning, waterbesparing en -bewaring asook die gebruik van omgewingsvriendelike produkte.</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b="1" dirty="0">
                <a:effectLst/>
                <a:latin typeface="Calibri" panose="020F0502020204030204" pitchFamily="34" charset="0"/>
                <a:ea typeface="Times New Roman" panose="02020603050405020304" pitchFamily="18" charset="0"/>
                <a:cs typeface="Times New Roman" panose="02020603050405020304" pitchFamily="18" charset="0"/>
              </a:rPr>
              <a:t>Bevorder gemeenskapsbetrokkenheid</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Betrek die gemeenskap by projekte wat die omgewing bevoordeel, soos </a:t>
            </a:r>
            <a:r>
              <a:rPr lang="af-ZA" sz="1800" dirty="0" err="1">
                <a:effectLst/>
                <a:latin typeface="Calibri" panose="020F0502020204030204" pitchFamily="34" charset="0"/>
                <a:ea typeface="Times New Roman" panose="02020603050405020304" pitchFamily="18" charset="0"/>
                <a:cs typeface="Times New Roman" panose="02020603050405020304" pitchFamily="18" charset="0"/>
              </a:rPr>
              <a:t>herwinningsinisiatiewe</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a:t>
            </a:r>
            <a:r>
              <a:rPr lang="af-ZA" sz="1800" dirty="0" err="1">
                <a:effectLst/>
                <a:latin typeface="Calibri" panose="020F0502020204030204" pitchFamily="34" charset="0"/>
                <a:ea typeface="Times New Roman" panose="02020603050405020304" pitchFamily="18" charset="0"/>
                <a:cs typeface="Times New Roman" panose="02020603050405020304" pitchFamily="18" charset="0"/>
              </a:rPr>
              <a:t>watersuiweringspogings</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e-</a:t>
            </a:r>
            <a:r>
              <a:rPr lang="af-ZA" sz="1800" dirty="0" err="1">
                <a:effectLst/>
                <a:latin typeface="Calibri" panose="020F0502020204030204" pitchFamily="34" charset="0"/>
                <a:ea typeface="Times New Roman" panose="02020603050405020304" pitchFamily="18" charset="0"/>
                <a:cs typeface="Times New Roman" panose="02020603050405020304" pitchFamily="18" charset="0"/>
              </a:rPr>
              <a:t>afvalversameling</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 en </a:t>
            </a:r>
            <a:r>
              <a:rPr lang="af-ZA" sz="1800" dirty="0" err="1">
                <a:effectLst/>
                <a:latin typeface="Calibri" panose="020F0502020204030204" pitchFamily="34" charset="0"/>
                <a:ea typeface="Times New Roman" panose="02020603050405020304" pitchFamily="18" charset="0"/>
                <a:cs typeface="Times New Roman" panose="02020603050405020304" pitchFamily="18" charset="0"/>
              </a:rPr>
              <a:t>bewaringsprojekte</a:t>
            </a:r>
            <a:r>
              <a:rPr lang="af-ZA" sz="1800" dirty="0">
                <a:effectLst/>
                <a:latin typeface="Calibri" panose="020F0502020204030204" pitchFamily="34" charset="0"/>
                <a:ea typeface="Times New Roman" panose="02020603050405020304" pitchFamily="18" charset="0"/>
                <a:cs typeface="Times New Roman" panose="02020603050405020304" pitchFamily="18" charset="0"/>
              </a:rPr>
              <a:t>.</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2</a:t>
            </a:fld>
            <a:endParaRPr lang="en-US"/>
          </a:p>
        </p:txBody>
      </p:sp>
    </p:spTree>
    <p:extLst>
      <p:ext uri="{BB962C8B-B14F-4D97-AF65-F5344CB8AC3E}">
        <p14:creationId xmlns:p14="http://schemas.microsoft.com/office/powerpoint/2010/main" val="1662170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Aktiwiteitinstruksies</a:t>
            </a:r>
            <a:r>
              <a:rPr lang="en-GB" dirty="0"/>
              <a:t> (2 min)</a:t>
            </a:r>
          </a:p>
          <a:p>
            <a:endParaRPr lang="en-GB" dirty="0"/>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Deel EEN kopie van die </a:t>
            </a:r>
            <a:r>
              <a:rPr lang="af-ZA" sz="12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3 – Groepaktiwiteit</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aan elke groep uit.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Scenario: Daar word van julle verwag om 'n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by die skool te ontwikkel en te implementeer. Julle program sal fokus op </a:t>
            </a:r>
            <a:r>
              <a:rPr lang="af-ZA" sz="12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afvalbestuur.</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Op grond van julle bevindings van die </a:t>
            </a:r>
            <a:r>
              <a:rPr lang="af-ZA" sz="12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wat julle die afgelope twee weke gedoen het, sal julle nou die vrae in die </a:t>
            </a:r>
            <a:r>
              <a:rPr lang="af-ZA" sz="12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3 – Groepaktiwiteit</a:t>
            </a: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-dokument voltooi.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Daar is vier stappe gevolg moet word wanneer 'n program ontwikkel word.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Stap 1: Definieer doelstellings en doelwitte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Stap 2: Skep 'n aksieplan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Stap 3: Opvoeding en maniere om ander by die projek te betrek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Stap 4: Implementeer die program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Ek gaan julle deur al hierdie stappe lei. Ons het nie baie tyd nie, so julle sal vinnig moet werk.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Aan die einde van die aktiwiteit sal een of twee van julle groeplede julle program vir die res van die klas kom aanbied.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a:t>
            </a:r>
            <a:r>
              <a:rPr lang="af-ZA" sz="12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Om hierdie aktiwiteit meer boeiend te maak, oorweeg om dit in 'n vriendelike kompetisie te omskep. Aan die einde van die sessie kan die klas stem vir die beste </a:t>
            </a:r>
            <a:r>
              <a:rPr lang="af-ZA" sz="12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2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Op grond van die beskikbare tyd en hulpbronne kan die </a:t>
            </a:r>
            <a:r>
              <a:rPr lang="af-ZA" sz="12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wenprogram</a:t>
            </a:r>
            <a:r>
              <a:rPr lang="af-ZA" sz="12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as 'n </a:t>
            </a:r>
            <a:r>
              <a:rPr lang="af-ZA" sz="12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graadprojek</a:t>
            </a:r>
            <a:r>
              <a:rPr lang="af-ZA" sz="12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uitgevoer word of aan die </a:t>
            </a:r>
            <a:r>
              <a:rPr lang="af-ZA" sz="12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Omgewingsklub</a:t>
            </a:r>
            <a:r>
              <a:rPr lang="af-ZA" sz="12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voorgelê word vir moontlike implementering in die skool. Hierdie benadering motiveer nie net die leerders nie, maar bied ook 'n geleentheid vir hul idees om 'n werklike verskil te maak.</a:t>
            </a:r>
            <a:endParaRPr lang="en-US" sz="12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3</a:t>
            </a:fld>
            <a:endParaRPr lang="en-US"/>
          </a:p>
        </p:txBody>
      </p:sp>
    </p:spTree>
    <p:extLst>
      <p:ext uri="{BB962C8B-B14F-4D97-AF65-F5344CB8AC3E}">
        <p14:creationId xmlns:p14="http://schemas.microsoft.com/office/powerpoint/2010/main" val="1127179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Stap 1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Kom ons begin deur doelwitte en doelwitte te definieer. Onthou, julle kan nie ál die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afvalkwessie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by die skool op een slag oplos nie. Fokus julle program op EEN spesifieke aspek. Gebruik die bevindings van Vraag 1.16 van die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1 – </a:t>
            </a:r>
            <a:r>
              <a:rPr lang="af-ZA" sz="18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Afvalouditvorm</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om julle program te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rig.</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Kies EEN area vir verbetering om op te konsentreer.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Doelstellings</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breë, algemene stellings oor wat jy wil bereik. Hulle beskryf die gewenste uitkoms. Byvoorbeeld: Verminder afval in die skool.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Doelwitte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is spesifieke, meetbare stappe wat geneem moet word om die doel te bereik. Hulle is gedetailleerd en kwantifiseerbaar. Byvoorbeeld: Verminder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plastiekafval</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met 20% in die volgende drie maande.</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Julle sal nou 5 minute hê om julle breër doelstelling(s) te identifiseer en dan presiese aksies te definieer om daardie doel (doelwitte) te bereik. (V 1.1 en V 1.2,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1</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3 – Groepaktiwiteit</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Loop deur die klas om groepbesprekings te fasiliteer.</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4</a:t>
            </a:fld>
            <a:endParaRPr lang="en-US"/>
          </a:p>
        </p:txBody>
      </p:sp>
    </p:spTree>
    <p:extLst>
      <p:ext uri="{BB962C8B-B14F-4D97-AF65-F5344CB8AC3E}">
        <p14:creationId xmlns:p14="http://schemas.microsoft.com/office/powerpoint/2010/main" val="1664983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Stap 2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hierdie stap gaan julle 'n aksieplan skep. Dit beteken om die spesifieke aksies wat geneem kan word om julle doelstellings en doelwitte te bereik uiteen te sit. Byvoorbeeld: Bevorder die gebruik van digitale hulpbronne om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papiergebruik</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te verminder OF moedig leerders aan om herbruikbare waterbottels en kosblikke skool toe te bring.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Julle sal nou 5 minute hê om julle aksieplan op te stel. (V 1.3,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1</a:t>
            </a:r>
            <a:r>
              <a:rPr lang="af-ZA" sz="1800" b="1"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3 – Groepaktiwiteit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Loop deur die klas om groepbesprekings te fasiliteer.</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5</a:t>
            </a:fld>
            <a:endParaRPr lang="en-US"/>
          </a:p>
        </p:txBody>
      </p:sp>
    </p:spTree>
    <p:extLst>
      <p:ext uri="{BB962C8B-B14F-4D97-AF65-F5344CB8AC3E}">
        <p14:creationId xmlns:p14="http://schemas.microsoft.com/office/powerpoint/2010/main" val="2051562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Stap 3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hierdie stap moet julle met</a:t>
            </a:r>
            <a:r>
              <a:rPr lang="af-ZA" sz="1800" dirty="0">
                <a:effectLst/>
                <a:latin typeface="Noto Sans Symbols"/>
                <a:ea typeface="Calibri" panose="020F0502020204030204" pitchFamily="34" charset="0"/>
                <a:cs typeface="Noto Sans Symbols"/>
              </a:rPr>
              <a:t> verskillende maniere vorendag kom om bewustheid ten opsigte van julle </a:t>
            </a:r>
            <a:r>
              <a:rPr lang="af-ZA" sz="1800" dirty="0" err="1">
                <a:effectLst/>
                <a:latin typeface="Noto Sans Symbols"/>
                <a:ea typeface="Calibri" panose="020F0502020204030204" pitchFamily="34" charset="0"/>
                <a:cs typeface="Noto Sans Symbols"/>
              </a:rPr>
              <a:t>omgewingsgesondheidsprogram</a:t>
            </a:r>
            <a:r>
              <a:rPr lang="af-ZA" sz="1800" dirty="0">
                <a:effectLst/>
                <a:latin typeface="Noto Sans Symbols"/>
                <a:ea typeface="Calibri" panose="020F0502020204030204" pitchFamily="34" charset="0"/>
                <a:cs typeface="Noto Sans Symbols"/>
              </a:rPr>
              <a:t> onder leerders en personeel te skep. </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Oorweeg dit om plakkate, sosiale media,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saalbyeenkomste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of interaktiewe aktiwiteite te gebruik. Dink aan wat mense se aandag sal trek en maak julle boodskap onvergeetlik. Hoe kan julle beide leerders en personeel effektief bereik?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Julle sal nou 5 minute hê om 'n dinkskrum te hou. (V 1.4,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1</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3 – Groepaktiwiteit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Loop deur die klas om groepbesprekings te fasiliteer.</a:t>
            </a:r>
            <a:endParaRPr lang="en-US" sz="1800" dirty="0">
              <a:effectLst/>
              <a:latin typeface="Noto Sans Symbols"/>
              <a:ea typeface="Noto Sans Symbols"/>
              <a:cs typeface="Noto Sans Symbols"/>
            </a:endParaRPr>
          </a:p>
          <a:p>
            <a:pPr marL="180340" algn="just">
              <a:lnSpc>
                <a:spcPct val="115000"/>
              </a:lnSpc>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6</a:t>
            </a:fld>
            <a:endParaRPr lang="en-US"/>
          </a:p>
        </p:txBody>
      </p:sp>
    </p:spTree>
    <p:extLst>
      <p:ext uri="{BB962C8B-B14F-4D97-AF65-F5344CB8AC3E}">
        <p14:creationId xmlns:p14="http://schemas.microsoft.com/office/powerpoint/2010/main" val="2033165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Groepaktiwiteit</a:t>
            </a:r>
            <a:r>
              <a:rPr lang="en-GB" dirty="0"/>
              <a:t>: Stap 4 (6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 hierdie stap moet julle VIER take uiteensit wat nodig is om die program in werking te stel. Spesifiseer vir elke taak 'n sperdatum, die hulpbronne wat julle benodig en wie julle kan help. Dink aan al die betrokke stappe, van die voorbereiding van materiaal tot die organisering van geleenthede. Byvoorbeeld, julle moet dalk plakkate skep,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herwinningsdromme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opstel of werkswinkels aanbied. Maak seker julle plan is gedetailleerd sodat almal weet wat gedoen moet word en teen wanneer.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Julle sal nou 5 minute hê om met julle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implementeringstrategie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vorendag te kom. (V 1.5, </a:t>
            </a:r>
            <a:r>
              <a:rPr lang="af-ZA" sz="1800" b="1"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1</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af-ZA" sz="1800" b="1" i="1" u="sng" dirty="0">
                <a:solidFill>
                  <a:srgbClr val="000000"/>
                </a:solidFill>
                <a:effectLst/>
                <a:latin typeface="Calibri" panose="020F0502020204030204" pitchFamily="34" charset="0"/>
                <a:ea typeface="Arial" panose="020B0604020202020204" pitchFamily="34" charset="0"/>
                <a:cs typeface="Calibri" panose="020F0502020204030204" pitchFamily="34" charset="0"/>
              </a:rPr>
              <a:t>Les 3 – Groepaktiwiteit</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Loop deur die klas om groepbesprekings te fasiliteer.</a:t>
            </a:r>
            <a:endParaRPr lang="en-US" sz="1800" dirty="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7</a:t>
            </a:fld>
            <a:endParaRPr lang="en-US"/>
          </a:p>
        </p:txBody>
      </p:sp>
    </p:spTree>
    <p:extLst>
      <p:ext uri="{BB962C8B-B14F-4D97-AF65-F5344CB8AC3E}">
        <p14:creationId xmlns:p14="http://schemas.microsoft.com/office/powerpoint/2010/main" val="1633212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Aanbieding</a:t>
            </a:r>
            <a:r>
              <a:rPr lang="en-GB" dirty="0"/>
              <a:t> (7 min)</a:t>
            </a:r>
          </a:p>
          <a:p>
            <a:endParaRPr lang="en-GB" dirty="0"/>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Laat groepe toe om hul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kortliks aan te bied.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FF0000"/>
                </a:solidFill>
                <a:effectLst/>
                <a:latin typeface="Calibri" panose="020F0502020204030204" pitchFamily="34" charset="0"/>
                <a:ea typeface="Arial" panose="020B060402020202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Weens tydsbeperkings sal alle groepe moontlik nie die geleentheid kry om hul programme aan te bied nie. U kan in die volgende les vir hierdie aanbiedings tyd afstaan. Indien u leerders toegang tot digitale toestelle het, kan u die leerders vra om hul aanbiedings in hierdie tyd op te neem. Leerders kan dan hierdie video's na 'n </a:t>
            </a:r>
            <a:r>
              <a:rPr lang="af-ZA" sz="18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leerbestuurstelsel</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soos </a:t>
            </a:r>
            <a:r>
              <a:rPr lang="af-ZA" sz="18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Teams</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of Google </a:t>
            </a:r>
            <a:r>
              <a:rPr lang="af-ZA" sz="18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Classroom</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oplaai. Herinnering: As u hierdie aktiwiteit in 'n kompetisie wil omskep waar die </a:t>
            </a:r>
            <a:r>
              <a:rPr lang="af-ZA" sz="18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wenprogram</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as 'n </a:t>
            </a:r>
            <a:r>
              <a:rPr lang="af-ZA" sz="1800" dirty="0" err="1">
                <a:solidFill>
                  <a:srgbClr val="FF0000"/>
                </a:solidFill>
                <a:effectLst/>
                <a:latin typeface="Calibri" panose="020F0502020204030204" pitchFamily="34" charset="0"/>
                <a:ea typeface="Arial" panose="020B0604020202020204" pitchFamily="34" charset="0"/>
                <a:cs typeface="Calibri" panose="020F0502020204030204" pitchFamily="34" charset="0"/>
              </a:rPr>
              <a:t>graadprojek</a:t>
            </a:r>
            <a:r>
              <a:rPr lang="af-ZA" sz="1800" dirty="0">
                <a:solidFill>
                  <a:srgbClr val="FF0000"/>
                </a:solidFill>
                <a:effectLst/>
                <a:latin typeface="Calibri" panose="020F0502020204030204" pitchFamily="34" charset="0"/>
                <a:ea typeface="Arial" panose="020B0604020202020204" pitchFamily="34" charset="0"/>
                <a:cs typeface="Calibri" panose="020F0502020204030204" pitchFamily="34" charset="0"/>
              </a:rPr>
              <a:t> uitgevoer kan word of vir moontlike implementering in die skool aangebied kan word, sal u 'n geleentheid vir die leerders moet skep om vir die beste program te stem. Dit kan digitaal of persoonlik gedoen word.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Ek is baie beïndruk met julle </a:t>
            </a:r>
            <a:r>
              <a:rPr lang="af-ZA"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omgewingsgesondheidsprogramme</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Onthou, ons het die reg op 'n gesonde omgewing, maar dit is ook ons verantwoordelikheid om dit te beskerm. Elke klein aksie wat jy neem, kan tot groot veranderinge lei. Hou aan dink oor hoe jy 'n verskil kan maak en kom ons werk saam om 'n gesonder wêreld vir almal te skep!</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Deel die </a:t>
            </a:r>
            <a:r>
              <a:rPr lang="af-ZA" sz="1800" b="1" i="1" u="sng"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Inhoudsopsomming</a:t>
            </a:r>
            <a:r>
              <a:rPr lang="af-ZA"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aan die leerders uit voordat hulle die klas verlaat. </a:t>
            </a:r>
            <a:endParaRPr lang="en-US" sz="1800">
              <a:effectLst/>
              <a:latin typeface="Noto Sans Symbols"/>
              <a:ea typeface="Noto Sans Symbols"/>
              <a:cs typeface="Noto Sans Symbols"/>
            </a:endParaRPr>
          </a:p>
          <a:p>
            <a:endParaRPr lang="en-GB" dirty="0"/>
          </a:p>
        </p:txBody>
      </p:sp>
      <p:sp>
        <p:nvSpPr>
          <p:cNvPr id="4" name="Slide Number Placeholder 3"/>
          <p:cNvSpPr>
            <a:spLocks noGrp="1"/>
          </p:cNvSpPr>
          <p:nvPr>
            <p:ph type="sldNum" sz="quarter" idx="5"/>
          </p:nvPr>
        </p:nvSpPr>
        <p:spPr/>
        <p:txBody>
          <a:bodyPr/>
          <a:lstStyle/>
          <a:p>
            <a:fld id="{CCD00A9A-104C-497E-9BB1-2167BB4F8EEF}" type="slidenum">
              <a:rPr lang="en-US" smtClean="0"/>
              <a:t>8</a:t>
            </a:fld>
            <a:endParaRPr lang="en-US"/>
          </a:p>
        </p:txBody>
      </p:sp>
    </p:spTree>
    <p:extLst>
      <p:ext uri="{BB962C8B-B14F-4D97-AF65-F5344CB8AC3E}">
        <p14:creationId xmlns:p14="http://schemas.microsoft.com/office/powerpoint/2010/main" val="14698402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27D43F7-AD13-46E7-8AA1-F6DA8F9C4663}"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4399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1225816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484579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495130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2D3418-AA0E-4B99-8BF0-789587E99F74}" type="datetimeFigureOut">
              <a:rPr lang="en-US" smtClean="0"/>
              <a:t>8/14/2024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7D43F7-AD13-46E7-8AA1-F6DA8F9C4663}"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8928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88290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2D3418-AA0E-4B99-8BF0-789587E99F74}" type="datetimeFigureOut">
              <a:rPr lang="en-US" smtClean="0"/>
              <a:t>8/14/2024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1773738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2D3418-AA0E-4B99-8BF0-789587E99F74}" type="datetimeFigureOut">
              <a:rPr lang="en-US" smtClean="0"/>
              <a:t>8/14/2024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762236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D3418-AA0E-4B99-8BF0-789587E99F74}" type="datetimeFigureOut">
              <a:rPr lang="en-US" smtClean="0"/>
              <a:t>8/14/2024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1617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78452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2D3418-AA0E-4B99-8BF0-789587E99F74}" type="datetimeFigureOut">
              <a:rPr lang="en-US" smtClean="0"/>
              <a:t>8/14/2024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7D43F7-AD13-46E7-8AA1-F6DA8F9C4663}" type="slidenum">
              <a:rPr lang="en-US" smtClean="0"/>
              <a:t>‹#›</a:t>
            </a:fld>
            <a:endParaRPr lang="en-US"/>
          </a:p>
        </p:txBody>
      </p:sp>
    </p:spTree>
    <p:extLst>
      <p:ext uri="{BB962C8B-B14F-4D97-AF65-F5344CB8AC3E}">
        <p14:creationId xmlns:p14="http://schemas.microsoft.com/office/powerpoint/2010/main" val="2161790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1B2D3418-AA0E-4B99-8BF0-789587E99F74}" type="datetimeFigureOut">
              <a:rPr lang="en-US" smtClean="0"/>
              <a:t>8/14/2024</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27D43F7-AD13-46E7-8AA1-F6DA8F9C4663}" type="slidenum">
              <a:rPr lang="en-US" smtClean="0"/>
              <a:t>‹#›</a:t>
            </a:fld>
            <a:endParaRPr lang="en-US"/>
          </a:p>
        </p:txBody>
      </p:sp>
    </p:spTree>
    <p:extLst>
      <p:ext uri="{BB962C8B-B14F-4D97-AF65-F5344CB8AC3E}">
        <p14:creationId xmlns:p14="http://schemas.microsoft.com/office/powerpoint/2010/main" val="305941397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3CA49-2370-1861-9600-557457E67A7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EF7D9D42-7F43-32C7-60C3-A8839009BE18}"/>
              </a:ext>
            </a:extLst>
          </p:cNvPr>
          <p:cNvSpPr>
            <a:spLocks noGrp="1"/>
          </p:cNvSpPr>
          <p:nvPr>
            <p:ph type="subTitle" idx="1"/>
          </p:nvPr>
        </p:nvSpPr>
        <p:spPr/>
        <p:txBody>
          <a:bodyPr/>
          <a:lstStyle/>
          <a:p>
            <a:endParaRPr lang="en-US"/>
          </a:p>
        </p:txBody>
      </p:sp>
      <p:pic>
        <p:nvPicPr>
          <p:cNvPr id="7" name="Picture 6" descr="A hand holding dirt in a pile&#10;&#10;Description automatically generated">
            <a:extLst>
              <a:ext uri="{FF2B5EF4-FFF2-40B4-BE49-F238E27FC236}">
                <a16:creationId xmlns:a16="http://schemas.microsoft.com/office/drawing/2014/main" id="{C769055C-96F6-8023-5466-105ADCFBC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A logo with a person in the middle&#10;&#10;Description automatically generated">
            <a:extLst>
              <a:ext uri="{FF2B5EF4-FFF2-40B4-BE49-F238E27FC236}">
                <a16:creationId xmlns:a16="http://schemas.microsoft.com/office/drawing/2014/main" id="{9769E5D7-F8E2-9A14-4DBC-37567A3A0D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316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83FB00-F8FD-A2B2-C694-055A15D0BE0C}"/>
              </a:ext>
            </a:extLst>
          </p:cNvPr>
          <p:cNvSpPr>
            <a:spLocks noGrp="1"/>
          </p:cNvSpPr>
          <p:nvPr>
            <p:ph type="title"/>
          </p:nvPr>
        </p:nvSpPr>
        <p:spPr>
          <a:xfrm>
            <a:off x="1143000" y="609600"/>
            <a:ext cx="9875520" cy="1356360"/>
          </a:xfrm>
        </p:spPr>
        <p:txBody>
          <a:bodyPr>
            <a:normAutofit/>
          </a:bodyPr>
          <a:lstStyle/>
          <a:p>
            <a:pPr algn="ctr"/>
            <a:r>
              <a:rPr lang="en-GB" b="1" dirty="0" err="1"/>
              <a:t>Doelwitte</a:t>
            </a:r>
            <a:r>
              <a:rPr lang="en-GB" b="1" dirty="0"/>
              <a:t> </a:t>
            </a:r>
            <a:r>
              <a:rPr lang="en-GB" b="1"/>
              <a:t>van ’n </a:t>
            </a:r>
            <a:r>
              <a:rPr lang="en-GB" b="1" dirty="0" err="1"/>
              <a:t>Omgewingsgesondheidsprogram</a:t>
            </a:r>
            <a:endParaRPr lang="en-US" b="1" dirty="0"/>
          </a:p>
        </p:txBody>
      </p:sp>
      <p:pic>
        <p:nvPicPr>
          <p:cNvPr id="20" name="Picture 19" descr="A logo with a person in the middle&#10;&#10;Description automatically generated">
            <a:extLst>
              <a:ext uri="{FF2B5EF4-FFF2-40B4-BE49-F238E27FC236}">
                <a16:creationId xmlns:a16="http://schemas.microsoft.com/office/drawing/2014/main" id="{D5E1CDFF-09AE-55EB-97C0-F7B6E9F8C3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6" name="Content Placeholder 4">
            <a:extLst>
              <a:ext uri="{FF2B5EF4-FFF2-40B4-BE49-F238E27FC236}">
                <a16:creationId xmlns:a16="http://schemas.microsoft.com/office/drawing/2014/main" id="{1E05257C-AD05-1A96-719D-487ABDEA48FB}"/>
              </a:ext>
            </a:extLst>
          </p:cNvPr>
          <p:cNvGraphicFramePr>
            <a:graphicFrameLocks noGrp="1"/>
          </p:cNvGraphicFramePr>
          <p:nvPr>
            <p:ph idx="1"/>
            <p:extLst>
              <p:ext uri="{D42A27DB-BD31-4B8C-83A1-F6EECF244321}">
                <p14:modId xmlns:p14="http://schemas.microsoft.com/office/powerpoint/2010/main" val="216488917"/>
              </p:ext>
            </p:extLst>
          </p:nvPr>
        </p:nvGraphicFramePr>
        <p:xfrm>
          <a:off x="1143000" y="2298530"/>
          <a:ext cx="9872663" cy="37974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59790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1547-446D-677F-84E3-39588C12C428}"/>
              </a:ext>
            </a:extLst>
          </p:cNvPr>
          <p:cNvSpPr>
            <a:spLocks noGrp="1"/>
          </p:cNvSpPr>
          <p:nvPr>
            <p:ph type="title"/>
          </p:nvPr>
        </p:nvSpPr>
        <p:spPr>
          <a:xfrm>
            <a:off x="1143000" y="609600"/>
            <a:ext cx="9875520" cy="1356360"/>
          </a:xfrm>
        </p:spPr>
        <p:txBody>
          <a:bodyPr>
            <a:normAutofit/>
          </a:bodyPr>
          <a:lstStyle/>
          <a:p>
            <a:pPr algn="ctr"/>
            <a:r>
              <a:rPr lang="en-GB" b="1" dirty="0" err="1"/>
              <a:t>Ontwikkel</a:t>
            </a:r>
            <a:r>
              <a:rPr lang="en-GB" b="1" dirty="0"/>
              <a:t> ’n </a:t>
            </a:r>
            <a:r>
              <a:rPr lang="en-GB" b="1" dirty="0" err="1"/>
              <a:t>omgewingsgesondheidsprogram</a:t>
            </a:r>
            <a:endParaRPr lang="en-US" b="1" dirty="0"/>
          </a:p>
        </p:txBody>
      </p:sp>
      <p:graphicFrame>
        <p:nvGraphicFramePr>
          <p:cNvPr id="5" name="Content Placeholder 2">
            <a:extLst>
              <a:ext uri="{FF2B5EF4-FFF2-40B4-BE49-F238E27FC236}">
                <a16:creationId xmlns:a16="http://schemas.microsoft.com/office/drawing/2014/main" id="{C3AB7FA2-EC93-FF99-B343-98D9E7002BC4}"/>
              </a:ext>
            </a:extLst>
          </p:cNvPr>
          <p:cNvGraphicFramePr>
            <a:graphicFrameLocks noGrp="1"/>
          </p:cNvGraphicFramePr>
          <p:nvPr>
            <p:ph idx="1"/>
            <p:extLst>
              <p:ext uri="{D42A27DB-BD31-4B8C-83A1-F6EECF244321}">
                <p14:modId xmlns:p14="http://schemas.microsoft.com/office/powerpoint/2010/main" val="1135851857"/>
              </p:ext>
            </p:extLst>
          </p:nvPr>
        </p:nvGraphicFramePr>
        <p:xfrm>
          <a:off x="1143000" y="2298530"/>
          <a:ext cx="9872663" cy="3797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Description automatically generated">
            <a:extLst>
              <a:ext uri="{FF2B5EF4-FFF2-40B4-BE49-F238E27FC236}">
                <a16:creationId xmlns:a16="http://schemas.microsoft.com/office/drawing/2014/main" id="{94A76C1D-04E8-8717-1345-A845EC950E1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9122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9B238-519D-744D-0A2D-887D87B99082}"/>
              </a:ext>
            </a:extLst>
          </p:cNvPr>
          <p:cNvSpPr>
            <a:spLocks noGrp="1"/>
          </p:cNvSpPr>
          <p:nvPr>
            <p:ph type="title"/>
          </p:nvPr>
        </p:nvSpPr>
        <p:spPr/>
        <p:txBody>
          <a:bodyPr/>
          <a:lstStyle/>
          <a:p>
            <a:pPr algn="ctr"/>
            <a:r>
              <a:rPr lang="en-US" b="1" dirty="0" err="1"/>
              <a:t>Stap</a:t>
            </a:r>
            <a:r>
              <a:rPr lang="en-US" b="1" dirty="0"/>
              <a:t> 1: </a:t>
            </a:r>
            <a:r>
              <a:rPr lang="en-US" b="0" dirty="0" err="1"/>
              <a:t>Definieer</a:t>
            </a:r>
            <a:r>
              <a:rPr lang="en-US" b="0" dirty="0"/>
              <a:t> </a:t>
            </a:r>
            <a:r>
              <a:rPr lang="en-US" b="0" dirty="0" err="1"/>
              <a:t>doelstellings</a:t>
            </a:r>
            <a:r>
              <a:rPr lang="en-US" b="0" dirty="0"/>
              <a:t> </a:t>
            </a:r>
            <a:r>
              <a:rPr lang="en-US" b="0" dirty="0" err="1"/>
              <a:t>en</a:t>
            </a:r>
            <a:r>
              <a:rPr lang="en-US" b="0" dirty="0"/>
              <a:t> </a:t>
            </a:r>
            <a:r>
              <a:rPr lang="en-US" b="0" dirty="0" err="1"/>
              <a:t>doelwitte</a:t>
            </a:r>
            <a:endParaRPr lang="en-US" dirty="0"/>
          </a:p>
        </p:txBody>
      </p:sp>
      <p:pic>
        <p:nvPicPr>
          <p:cNvPr id="5" name="Content Placeholder 4" descr="A dart in the center of a dart board&#10;&#10;Description automatically generated">
            <a:extLst>
              <a:ext uri="{FF2B5EF4-FFF2-40B4-BE49-F238E27FC236}">
                <a16:creationId xmlns:a16="http://schemas.microsoft.com/office/drawing/2014/main" id="{51CA80B6-A4A0-B874-2496-4413762996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9465" y="2057400"/>
            <a:ext cx="7179733" cy="4038600"/>
          </a:xfrm>
        </p:spPr>
      </p:pic>
      <p:pic>
        <p:nvPicPr>
          <p:cNvPr id="7" name="Picture 6" descr="A logo with a person in the middle&#10;&#10;Description automatically generated">
            <a:extLst>
              <a:ext uri="{FF2B5EF4-FFF2-40B4-BE49-F238E27FC236}">
                <a16:creationId xmlns:a16="http://schemas.microsoft.com/office/drawing/2014/main" id="{C6399122-6829-DEA1-FA04-79CA96EF4F4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5687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5FC0B-56AC-5F40-EA8C-FCFEEB3EF14B}"/>
              </a:ext>
            </a:extLst>
          </p:cNvPr>
          <p:cNvSpPr>
            <a:spLocks noGrp="1"/>
          </p:cNvSpPr>
          <p:nvPr>
            <p:ph type="title"/>
          </p:nvPr>
        </p:nvSpPr>
        <p:spPr/>
        <p:txBody>
          <a:bodyPr/>
          <a:lstStyle/>
          <a:p>
            <a:pPr algn="ctr"/>
            <a:r>
              <a:rPr lang="en-US" b="1" dirty="0" err="1"/>
              <a:t>Stap</a:t>
            </a:r>
            <a:r>
              <a:rPr lang="en-US" b="1" dirty="0"/>
              <a:t> 2: </a:t>
            </a:r>
            <a:r>
              <a:rPr lang="en-US" b="0" dirty="0"/>
              <a:t>Skep 'n </a:t>
            </a:r>
            <a:r>
              <a:rPr lang="en-US" b="0" dirty="0" err="1"/>
              <a:t>aksieplan</a:t>
            </a:r>
            <a:endParaRPr lang="en-US" dirty="0"/>
          </a:p>
        </p:txBody>
      </p:sp>
      <p:pic>
        <p:nvPicPr>
          <p:cNvPr id="5" name="Content Placeholder 4" descr="A close-up of a pendulum&#10;&#10;Description automatically generated">
            <a:extLst>
              <a:ext uri="{FF2B5EF4-FFF2-40B4-BE49-F238E27FC236}">
                <a16:creationId xmlns:a16="http://schemas.microsoft.com/office/drawing/2014/main" id="{362E608F-DEBF-AF62-DA0D-6D155A7E3FF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9465" y="2057400"/>
            <a:ext cx="7179733" cy="4038600"/>
          </a:xfrm>
        </p:spPr>
      </p:pic>
      <p:pic>
        <p:nvPicPr>
          <p:cNvPr id="6" name="Picture 5" descr="A logo with a person in the middle&#10;&#10;Description automatically generated">
            <a:extLst>
              <a:ext uri="{FF2B5EF4-FFF2-40B4-BE49-F238E27FC236}">
                <a16:creationId xmlns:a16="http://schemas.microsoft.com/office/drawing/2014/main" id="{5A1D9D06-A959-8469-CC89-3A71F694AFD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259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5FC0B-56AC-5F40-EA8C-FCFEEB3EF14B}"/>
              </a:ext>
            </a:extLst>
          </p:cNvPr>
          <p:cNvSpPr>
            <a:spLocks noGrp="1"/>
          </p:cNvSpPr>
          <p:nvPr>
            <p:ph type="title"/>
          </p:nvPr>
        </p:nvSpPr>
        <p:spPr/>
        <p:txBody>
          <a:bodyPr/>
          <a:lstStyle/>
          <a:p>
            <a:pPr lvl="0" algn="ctr"/>
            <a:r>
              <a:rPr lang="en-US" b="1" dirty="0" err="1"/>
              <a:t>Stap</a:t>
            </a:r>
            <a:r>
              <a:rPr lang="en-US" b="1" dirty="0"/>
              <a:t> 3: </a:t>
            </a:r>
            <a:r>
              <a:rPr lang="nl-NL" b="0" dirty="0"/>
              <a:t>Opvoeding en maniere om ander by die projek te betrek</a:t>
            </a:r>
            <a:endParaRPr lang="en-US" dirty="0"/>
          </a:p>
        </p:txBody>
      </p:sp>
      <p:pic>
        <p:nvPicPr>
          <p:cNvPr id="5" name="Content Placeholder 4">
            <a:extLst>
              <a:ext uri="{FF2B5EF4-FFF2-40B4-BE49-F238E27FC236}">
                <a16:creationId xmlns:a16="http://schemas.microsoft.com/office/drawing/2014/main" id="{2E0C4FA5-D934-D8B3-348F-15DCF6FBA09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9465" y="2057400"/>
            <a:ext cx="7179733" cy="4038600"/>
          </a:xfrm>
        </p:spPr>
      </p:pic>
      <p:pic>
        <p:nvPicPr>
          <p:cNvPr id="6" name="Picture 5" descr="A logo with a person in the middle&#10;&#10;Description automatically generated">
            <a:extLst>
              <a:ext uri="{FF2B5EF4-FFF2-40B4-BE49-F238E27FC236}">
                <a16:creationId xmlns:a16="http://schemas.microsoft.com/office/drawing/2014/main" id="{9D6C8DCE-8E7E-4B8D-C4E6-8632362496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2666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5FC0B-56AC-5F40-EA8C-FCFEEB3EF14B}"/>
              </a:ext>
            </a:extLst>
          </p:cNvPr>
          <p:cNvSpPr>
            <a:spLocks noGrp="1"/>
          </p:cNvSpPr>
          <p:nvPr>
            <p:ph type="title"/>
          </p:nvPr>
        </p:nvSpPr>
        <p:spPr/>
        <p:txBody>
          <a:bodyPr/>
          <a:lstStyle/>
          <a:p>
            <a:pPr lvl="0" algn="ctr"/>
            <a:r>
              <a:rPr lang="en-US" b="1" dirty="0" err="1"/>
              <a:t>Stap</a:t>
            </a:r>
            <a:r>
              <a:rPr lang="en-US" b="1" dirty="0"/>
              <a:t> 4: </a:t>
            </a:r>
            <a:r>
              <a:rPr lang="en-US" dirty="0" err="1"/>
              <a:t>Implementeer</a:t>
            </a:r>
            <a:r>
              <a:rPr lang="en-US" dirty="0"/>
              <a:t> die program</a:t>
            </a:r>
            <a:r>
              <a:rPr lang="en-US" b="0" dirty="0"/>
              <a:t> </a:t>
            </a:r>
            <a:endParaRPr lang="en-US" dirty="0"/>
          </a:p>
        </p:txBody>
      </p:sp>
      <p:pic>
        <p:nvPicPr>
          <p:cNvPr id="5" name="Content Placeholder 4" descr="A group of gears on a machine&#10;&#10;Description automatically generated">
            <a:extLst>
              <a:ext uri="{FF2B5EF4-FFF2-40B4-BE49-F238E27FC236}">
                <a16:creationId xmlns:a16="http://schemas.microsoft.com/office/drawing/2014/main" id="{464A69C5-E92F-62D0-E433-E72A52B6A30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89465" y="2057400"/>
            <a:ext cx="7179733" cy="4038600"/>
          </a:xfrm>
        </p:spPr>
      </p:pic>
      <p:pic>
        <p:nvPicPr>
          <p:cNvPr id="6" name="Picture 5" descr="A logo with a person in the middle&#10;&#10;Description automatically generated">
            <a:extLst>
              <a:ext uri="{FF2B5EF4-FFF2-40B4-BE49-F238E27FC236}">
                <a16:creationId xmlns:a16="http://schemas.microsoft.com/office/drawing/2014/main" id="{EED54755-BFCC-21AD-85BF-9C446F0E666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798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47813CFC-3088-49F0-9A37-3D9DF13597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40031"/>
            <a:ext cx="11724640" cy="6377939"/>
          </a:xfrm>
          <a:prstGeom prst="rect">
            <a:avLst/>
          </a:prstGeom>
          <a:solidFill>
            <a:schemeClr val="tx1">
              <a:alpha val="75000"/>
            </a:schemeClr>
          </a:solidFill>
          <a:ln w="12700">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Content Placeholder 4" descr="A person standing in front of a screen&#10;&#10;Description automatically generated">
            <a:extLst>
              <a:ext uri="{FF2B5EF4-FFF2-40B4-BE49-F238E27FC236}">
                <a16:creationId xmlns:a16="http://schemas.microsoft.com/office/drawing/2014/main" id="{1CB275D0-20FB-8A06-1BDE-1D2BAA9B5D35}"/>
              </a:ext>
            </a:extLst>
          </p:cNvPr>
          <p:cNvPicPr>
            <a:picLocks noGrp="1" noChangeAspect="1"/>
          </p:cNvPicPr>
          <p:nvPr>
            <p:ph idx="1"/>
          </p:nvPr>
        </p:nvPicPr>
        <p:blipFill>
          <a:blip r:embed="rId3">
            <a:alphaModFix amt="85000"/>
            <a:extLst>
              <a:ext uri="{28A0092B-C50C-407E-A947-70E740481C1C}">
                <a14:useLocalDpi xmlns:a14="http://schemas.microsoft.com/office/drawing/2010/main" val="0"/>
              </a:ext>
            </a:extLst>
          </a:blip>
          <a:srcRect t="3194" r="1" b="1"/>
          <a:stretch/>
        </p:blipFill>
        <p:spPr>
          <a:xfrm>
            <a:off x="243840" y="242316"/>
            <a:ext cx="11704320" cy="6373368"/>
          </a:xfrm>
          <a:prstGeom prst="rect">
            <a:avLst/>
          </a:prstGeom>
        </p:spPr>
      </p:pic>
      <p:cxnSp>
        <p:nvCxnSpPr>
          <p:cNvPr id="26" name="Straight Connector 25">
            <a:extLst>
              <a:ext uri="{FF2B5EF4-FFF2-40B4-BE49-F238E27FC236}">
                <a16:creationId xmlns:a16="http://schemas.microsoft.com/office/drawing/2014/main" id="{1E0DAA0F-EB9D-47B4-8A43-53347F310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D077692-E790-7642-8C8E-1D44A0FBB64C}"/>
              </a:ext>
            </a:extLst>
          </p:cNvPr>
          <p:cNvSpPr>
            <a:spLocks noGrp="1"/>
          </p:cNvSpPr>
          <p:nvPr>
            <p:ph type="title"/>
          </p:nvPr>
        </p:nvSpPr>
        <p:spPr>
          <a:xfrm>
            <a:off x="1109980" y="882376"/>
            <a:ext cx="9966960" cy="2926080"/>
          </a:xfrm>
        </p:spPr>
        <p:txBody>
          <a:bodyPr vert="horz" lIns="91440" tIns="45720" rIns="91440" bIns="45720" rtlCol="0" anchor="b">
            <a:normAutofit/>
          </a:bodyPr>
          <a:lstStyle/>
          <a:p>
            <a:pPr algn="ctr">
              <a:lnSpc>
                <a:spcPct val="85000"/>
              </a:lnSpc>
            </a:pPr>
            <a:r>
              <a:rPr lang="en-US" sz="7200" b="1" cap="all" dirty="0" err="1">
                <a:solidFill>
                  <a:srgbClr val="FFFFFF"/>
                </a:solidFill>
              </a:rPr>
              <a:t>Aanbieding</a:t>
            </a:r>
            <a:endParaRPr lang="en-US" sz="7200" b="1" cap="all" dirty="0">
              <a:solidFill>
                <a:srgbClr val="FFFFFF"/>
              </a:solidFill>
            </a:endParaRPr>
          </a:p>
        </p:txBody>
      </p:sp>
      <p:pic>
        <p:nvPicPr>
          <p:cNvPr id="6" name="Picture 5" descr="A logo with a person in the middle&#10;&#10;Description automatically generated">
            <a:extLst>
              <a:ext uri="{FF2B5EF4-FFF2-40B4-BE49-F238E27FC236}">
                <a16:creationId xmlns:a16="http://schemas.microsoft.com/office/drawing/2014/main" id="{4757E598-0D8C-AAB8-40AC-2E9C533C90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6163256"/>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FDDFB21-0470-4B65-AD2E-DB48527732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84A767-024A-4E6B-B827-9D063C20F2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Basis</Template>
  <TotalTime>725</TotalTime>
  <Words>1620</Words>
  <Application>Microsoft Office PowerPoint</Application>
  <PresentationFormat>Widescreen</PresentationFormat>
  <Paragraphs>88</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Aptos</vt:lpstr>
      <vt:lpstr>Arial</vt:lpstr>
      <vt:lpstr>Calibri</vt:lpstr>
      <vt:lpstr>Corbel</vt:lpstr>
      <vt:lpstr>Courier New</vt:lpstr>
      <vt:lpstr>Noto Sans Symbols</vt:lpstr>
      <vt:lpstr>Basis</vt:lpstr>
      <vt:lpstr>PowerPoint Presentation</vt:lpstr>
      <vt:lpstr>Doelwitte van ’n Omgewingsgesondheidsprogram</vt:lpstr>
      <vt:lpstr>Ontwikkel ’n omgewingsgesondheidsprogram</vt:lpstr>
      <vt:lpstr>Stap 1: Definieer doelstellings en doelwitte</vt:lpstr>
      <vt:lpstr>Stap 2: Skep 'n aksieplan</vt:lpstr>
      <vt:lpstr>Stap 3: Opvoeding en maniere om ander by die projek te betrek</vt:lpstr>
      <vt:lpstr>Stap 4: Implementeer die program </vt:lpstr>
      <vt:lpstr>Aanbieding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 Unit</dc:creator>
  <cp:lastModifiedBy>Hp Unit</cp:lastModifiedBy>
  <cp:revision>1</cp:revision>
  <dcterms:created xsi:type="dcterms:W3CDTF">2024-07-17T07:26:47Z</dcterms:created>
  <dcterms:modified xsi:type="dcterms:W3CDTF">2024-08-14T11:57:58Z</dcterms:modified>
</cp:coreProperties>
</file>