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5B5E1-7A46-4D29-9931-390CD06FE23D}" v="63" dt="2025-07-16T13:42:46.276"/>
    <p1510:client id="{6EF5E4B6-6B30-4B63-AC16-EFFBE27B4A1F}" v="1023" dt="2025-07-17T12:25:20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0305B5E1-7A46-4D29-9931-390CD06FE23D}"/>
    <pc:docChg chg="undo custSel modSld">
      <pc:chgData name="Megan Botes" userId="70568131-745a-489b-b4fe-9e78c579dd6d" providerId="ADAL" clId="{0305B5E1-7A46-4D29-9931-390CD06FE23D}" dt="2025-07-16T13:42:46.276" v="76"/>
      <pc:docMkLst>
        <pc:docMk/>
      </pc:docMkLst>
      <pc:sldChg chg="modSp mod">
        <pc:chgData name="Megan Botes" userId="70568131-745a-489b-b4fe-9e78c579dd6d" providerId="ADAL" clId="{0305B5E1-7A46-4D29-9931-390CD06FE23D}" dt="2025-07-16T13:39:16.748" v="23" actId="20577"/>
        <pc:sldMkLst>
          <pc:docMk/>
          <pc:sldMk cId="3782565773" sldId="256"/>
        </pc:sldMkLst>
        <pc:spChg chg="mod">
          <ac:chgData name="Megan Botes" userId="70568131-745a-489b-b4fe-9e78c579dd6d" providerId="ADAL" clId="{0305B5E1-7A46-4D29-9931-390CD06FE23D}" dt="2025-07-16T13:39:16.748" v="23" actId="20577"/>
          <ac:spMkLst>
            <pc:docMk/>
            <pc:sldMk cId="3782565773" sldId="256"/>
            <ac:spMk id="2" creationId="{5FE19463-4F7C-56F0-1D91-875E64E8ED9A}"/>
          </ac:spMkLst>
        </pc:spChg>
        <pc:spChg chg="mod">
          <ac:chgData name="Megan Botes" userId="70568131-745a-489b-b4fe-9e78c579dd6d" providerId="ADAL" clId="{0305B5E1-7A46-4D29-9931-390CD06FE23D}" dt="2025-07-16T10:33:15.100" v="21" actId="20577"/>
          <ac:spMkLst>
            <pc:docMk/>
            <pc:sldMk cId="3782565773" sldId="256"/>
            <ac:spMk id="3" creationId="{9736A5FD-F8B2-F405-6E68-37C9396CE072}"/>
          </ac:spMkLst>
        </pc:spChg>
        <pc:picChg chg="mod">
          <ac:chgData name="Megan Botes" userId="70568131-745a-489b-b4fe-9e78c579dd6d" providerId="ADAL" clId="{0305B5E1-7A46-4D29-9931-390CD06FE23D}" dt="2025-07-16T10:32:57.938" v="12" actId="1076"/>
          <ac:picMkLst>
            <pc:docMk/>
            <pc:sldMk cId="3782565773" sldId="256"/>
            <ac:picMk id="4" creationId="{482DC69F-FB5F-9245-5149-19E3A7825AFB}"/>
          </ac:picMkLst>
        </pc:picChg>
      </pc:sldChg>
      <pc:sldChg chg="modSp mod">
        <pc:chgData name="Megan Botes" userId="70568131-745a-489b-b4fe-9e78c579dd6d" providerId="ADAL" clId="{0305B5E1-7A46-4D29-9931-390CD06FE23D}" dt="2025-07-16T13:39:21.694" v="25" actId="20577"/>
        <pc:sldMkLst>
          <pc:docMk/>
          <pc:sldMk cId="2444550694" sldId="258"/>
        </pc:sldMkLst>
        <pc:spChg chg="mod">
          <ac:chgData name="Megan Botes" userId="70568131-745a-489b-b4fe-9e78c579dd6d" providerId="ADAL" clId="{0305B5E1-7A46-4D29-9931-390CD06FE23D}" dt="2025-07-16T13:39:21.694" v="25" actId="20577"/>
          <ac:spMkLst>
            <pc:docMk/>
            <pc:sldMk cId="2444550694" sldId="258"/>
            <ac:spMk id="2" creationId="{2F207A03-915D-D0EE-5D98-3628DA9BC65A}"/>
          </ac:spMkLst>
        </pc:spChg>
      </pc:sldChg>
      <pc:sldChg chg="modSp mod">
        <pc:chgData name="Megan Botes" userId="70568131-745a-489b-b4fe-9e78c579dd6d" providerId="ADAL" clId="{0305B5E1-7A46-4D29-9931-390CD06FE23D}" dt="2025-07-16T13:39:28.312" v="29" actId="20577"/>
        <pc:sldMkLst>
          <pc:docMk/>
          <pc:sldMk cId="2678889655" sldId="259"/>
        </pc:sldMkLst>
        <pc:spChg chg="mod">
          <ac:chgData name="Megan Botes" userId="70568131-745a-489b-b4fe-9e78c579dd6d" providerId="ADAL" clId="{0305B5E1-7A46-4D29-9931-390CD06FE23D}" dt="2025-07-16T13:39:28.312" v="29" actId="20577"/>
          <ac:spMkLst>
            <pc:docMk/>
            <pc:sldMk cId="2678889655" sldId="259"/>
            <ac:spMk id="2" creationId="{B95B5CDB-B44B-E5B7-5F19-0F3F8446BCF3}"/>
          </ac:spMkLst>
        </pc:spChg>
      </pc:sldChg>
      <pc:sldChg chg="modSp mod">
        <pc:chgData name="Megan Botes" userId="70568131-745a-489b-b4fe-9e78c579dd6d" providerId="ADAL" clId="{0305B5E1-7A46-4D29-9931-390CD06FE23D}" dt="2025-07-16T13:39:52.223" v="37" actId="20577"/>
        <pc:sldMkLst>
          <pc:docMk/>
          <pc:sldMk cId="998076208" sldId="260"/>
        </pc:sldMkLst>
        <pc:spChg chg="mod">
          <ac:chgData name="Megan Botes" userId="70568131-745a-489b-b4fe-9e78c579dd6d" providerId="ADAL" clId="{0305B5E1-7A46-4D29-9931-390CD06FE23D}" dt="2025-07-16T13:39:52.223" v="37" actId="20577"/>
          <ac:spMkLst>
            <pc:docMk/>
            <pc:sldMk cId="998076208" sldId="260"/>
            <ac:spMk id="2" creationId="{DDA183E3-5502-DAE0-4387-353128508F95}"/>
          </ac:spMkLst>
        </pc:spChg>
        <pc:graphicFrameChg chg="mod">
          <ac:chgData name="Megan Botes" userId="70568131-745a-489b-b4fe-9e78c579dd6d" providerId="ADAL" clId="{0305B5E1-7A46-4D29-9931-390CD06FE23D}" dt="2025-07-16T13:39:41.797" v="35" actId="20577"/>
          <ac:graphicFrameMkLst>
            <pc:docMk/>
            <pc:sldMk cId="998076208" sldId="260"/>
            <ac:graphicFrameMk id="5" creationId="{8D04136F-C99D-97AA-6650-734029A94796}"/>
          </ac:graphicFrameMkLst>
        </pc:graphicFrameChg>
      </pc:sldChg>
      <pc:sldChg chg="modSp">
        <pc:chgData name="Megan Botes" userId="70568131-745a-489b-b4fe-9e78c579dd6d" providerId="ADAL" clId="{0305B5E1-7A46-4D29-9931-390CD06FE23D}" dt="2025-07-16T13:41:04.437" v="56"/>
        <pc:sldMkLst>
          <pc:docMk/>
          <pc:sldMk cId="3379683681" sldId="261"/>
        </pc:sldMkLst>
        <pc:spChg chg="mod">
          <ac:chgData name="Megan Botes" userId="70568131-745a-489b-b4fe-9e78c579dd6d" providerId="ADAL" clId="{0305B5E1-7A46-4D29-9931-390CD06FE23D}" dt="2025-07-16T13:41:04.437" v="56"/>
          <ac:spMkLst>
            <pc:docMk/>
            <pc:sldMk cId="3379683681" sldId="261"/>
            <ac:spMk id="2" creationId="{733E32D2-BBF4-A4F9-04FF-BF3346EF605A}"/>
          </ac:spMkLst>
        </pc:spChg>
        <pc:graphicFrameChg chg="mod">
          <ac:chgData name="Megan Botes" userId="70568131-745a-489b-b4fe-9e78c579dd6d" providerId="ADAL" clId="{0305B5E1-7A46-4D29-9931-390CD06FE23D}" dt="2025-07-16T13:40:59.715" v="55"/>
          <ac:graphicFrameMkLst>
            <pc:docMk/>
            <pc:sldMk cId="3379683681" sldId="261"/>
            <ac:graphicFrameMk id="5" creationId="{A7BFA369-2A1A-80EF-693A-8E520AC4FB73}"/>
          </ac:graphicFrameMkLst>
        </pc:graphicFrameChg>
      </pc:sldChg>
      <pc:sldChg chg="modSp">
        <pc:chgData name="Megan Botes" userId="70568131-745a-489b-b4fe-9e78c579dd6d" providerId="ADAL" clId="{0305B5E1-7A46-4D29-9931-390CD06FE23D}" dt="2025-07-16T13:40:50.535" v="53"/>
        <pc:sldMkLst>
          <pc:docMk/>
          <pc:sldMk cId="3331615142" sldId="262"/>
        </pc:sldMkLst>
        <pc:graphicFrameChg chg="mod">
          <ac:chgData name="Megan Botes" userId="70568131-745a-489b-b4fe-9e78c579dd6d" providerId="ADAL" clId="{0305B5E1-7A46-4D29-9931-390CD06FE23D}" dt="2025-07-16T13:40:50.535" v="53"/>
          <ac:graphicFrameMkLst>
            <pc:docMk/>
            <pc:sldMk cId="3331615142" sldId="262"/>
            <ac:graphicFrameMk id="5" creationId="{BF7BD47F-77B7-9422-E674-5B4954286A50}"/>
          </ac:graphicFrameMkLst>
        </pc:graphicFrameChg>
      </pc:sldChg>
      <pc:sldChg chg="modSp">
        <pc:chgData name="Megan Botes" userId="70568131-745a-489b-b4fe-9e78c579dd6d" providerId="ADAL" clId="{0305B5E1-7A46-4D29-9931-390CD06FE23D}" dt="2025-07-16T13:42:05.247" v="74" actId="113"/>
        <pc:sldMkLst>
          <pc:docMk/>
          <pc:sldMk cId="799860628" sldId="263"/>
        </pc:sldMkLst>
        <pc:graphicFrameChg chg="mod">
          <ac:chgData name="Megan Botes" userId="70568131-745a-489b-b4fe-9e78c579dd6d" providerId="ADAL" clId="{0305B5E1-7A46-4D29-9931-390CD06FE23D}" dt="2025-07-16T13:42:05.247" v="74" actId="113"/>
          <ac:graphicFrameMkLst>
            <pc:docMk/>
            <pc:sldMk cId="799860628" sldId="263"/>
            <ac:graphicFrameMk id="5" creationId="{65D73456-51C9-9970-A987-7FD3DE89F481}"/>
          </ac:graphicFrameMkLst>
        </pc:graphicFrameChg>
      </pc:sldChg>
      <pc:sldChg chg="modSp">
        <pc:chgData name="Megan Botes" userId="70568131-745a-489b-b4fe-9e78c579dd6d" providerId="ADAL" clId="{0305B5E1-7A46-4D29-9931-390CD06FE23D}" dt="2025-07-16T13:42:46.276" v="76"/>
        <pc:sldMkLst>
          <pc:docMk/>
          <pc:sldMk cId="3370021417" sldId="264"/>
        </pc:sldMkLst>
        <pc:graphicFrameChg chg="mod">
          <ac:chgData name="Megan Botes" userId="70568131-745a-489b-b4fe-9e78c579dd6d" providerId="ADAL" clId="{0305B5E1-7A46-4D29-9931-390CD06FE23D}" dt="2025-07-16T13:42:46.276" v="76"/>
          <ac:graphicFrameMkLst>
            <pc:docMk/>
            <pc:sldMk cId="3370021417" sldId="264"/>
            <ac:graphicFrameMk id="5" creationId="{0F42082C-5868-356B-0F4B-E9CF4F97A1C2}"/>
          </ac:graphicFrameMkLst>
        </pc:graphicFrameChg>
      </pc:sldChg>
    </pc:docChg>
  </pc:docChgLst>
  <pc:docChgLst>
    <pc:chgData name="Megan Botes" userId="70568131-745a-489b-b4fe-9e78c579dd6d" providerId="ADAL" clId="{6EF5E4B6-6B30-4B63-AC16-EFFBE27B4A1F}"/>
    <pc:docChg chg="undo custSel addSld modSld">
      <pc:chgData name="Megan Botes" userId="70568131-745a-489b-b4fe-9e78c579dd6d" providerId="ADAL" clId="{6EF5E4B6-6B30-4B63-AC16-EFFBE27B4A1F}" dt="2025-07-17T12:25:55.772" v="1650" actId="20577"/>
      <pc:docMkLst>
        <pc:docMk/>
      </pc:docMkLst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3782565773" sldId="256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782565773" sldId="256"/>
            <ac:spMk id="2" creationId="{5FE19463-4F7C-56F0-1D91-875E64E8ED9A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782565773" sldId="256"/>
            <ac:spMk id="3" creationId="{9736A5FD-F8B2-F405-6E68-37C9396CE072}"/>
          </ac:spMkLst>
        </pc:spChg>
      </pc:sldChg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1170172178" sldId="257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1170172178" sldId="257"/>
            <ac:spMk id="2" creationId="{30C0ECB4-0F83-ECB1-D3B1-98C71679B6FB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1170172178" sldId="257"/>
            <ac:spMk id="9" creationId="{D0D45553-91A4-480A-9577-0E0FC0D919B9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1170172178" sldId="257"/>
            <ac:spMk id="11" creationId="{D240F8A8-FEA1-42C2-B259-27A9351279BD}"/>
          </ac:spMkLst>
        </pc:spChg>
        <pc:graphicFrameChg chg="mod 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1170172178" sldId="257"/>
            <ac:graphicFrameMk id="5" creationId="{B995D2E6-CFE9-F126-FD2F-8955C2E08D65}"/>
          </ac:graphicFrameMkLst>
        </pc:graphicFrameChg>
      </pc:sldChg>
      <pc:sldChg chg="addSp delSp 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2444550694" sldId="258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444550694" sldId="258"/>
            <ac:spMk id="2" creationId="{2F207A03-915D-D0EE-5D98-3628DA9BC65A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444550694" sldId="258"/>
            <ac:spMk id="3" creationId="{3F5A70FF-457A-791A-1F62-C739BE3D3051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444550694" sldId="258"/>
            <ac:spMk id="20" creationId="{72319FFA-0E4F-4E0B-BEBA-A9DD4B41AAE9}"/>
          </ac:spMkLst>
        </pc:spChg>
        <pc:picChg chg="add del">
          <ac:chgData name="Megan Botes" userId="70568131-745a-489b-b4fe-9e78c579dd6d" providerId="ADAL" clId="{6EF5E4B6-6B30-4B63-AC16-EFFBE27B4A1F}" dt="2025-07-17T10:27:50.688" v="73" actId="22"/>
          <ac:picMkLst>
            <pc:docMk/>
            <pc:sldMk cId="2444550694" sldId="258"/>
            <ac:picMk id="7" creationId="{C3C410DA-EFD9-F7A1-ED15-270778E43753}"/>
          </ac:picMkLst>
        </pc:picChg>
      </pc:sldChg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2678889655" sldId="259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678889655" sldId="259"/>
            <ac:spMk id="2" creationId="{B95B5CDB-B44B-E5B7-5F19-0F3F8446BCF3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678889655" sldId="259"/>
            <ac:spMk id="3" creationId="{465C5054-15AF-8B72-5BAF-939F0897A44A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678889655" sldId="259"/>
            <ac:spMk id="9" creationId="{E2264E67-6F59-4D8D-8E5F-8245B0FEAE76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2678889655" sldId="259"/>
            <ac:spMk id="11" creationId="{158E1C6E-D299-4F5D-B15B-155EBF7F62FD}"/>
          </ac:spMkLst>
        </pc:spChg>
        <pc:graphicFrameChg chg="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2678889655" sldId="259"/>
            <ac:graphicFrameMk id="4" creationId="{670BC3F4-392D-9EAF-33E8-3E76847C9F55}"/>
          </ac:graphicFrameMkLst>
        </pc:graphicFrameChg>
      </pc:sldChg>
      <pc:sldChg chg="modSp mod modNotesTx">
        <pc:chgData name="Megan Botes" userId="70568131-745a-489b-b4fe-9e78c579dd6d" providerId="ADAL" clId="{6EF5E4B6-6B30-4B63-AC16-EFFBE27B4A1F}" dt="2025-07-17T12:21:39.252" v="1477" actId="790"/>
        <pc:sldMkLst>
          <pc:docMk/>
          <pc:sldMk cId="998076208" sldId="260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998076208" sldId="260"/>
            <ac:spMk id="2" creationId="{DDA183E3-5502-DAE0-4387-353128508F95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998076208" sldId="260"/>
            <ac:spMk id="16" creationId="{D0D45553-91A4-480A-9577-0E0FC0D919B9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998076208" sldId="260"/>
            <ac:spMk id="18" creationId="{D240F8A8-FEA1-42C2-B259-27A9351279BD}"/>
          </ac:spMkLst>
        </pc:spChg>
        <pc:graphicFrameChg chg="mod 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998076208" sldId="260"/>
            <ac:graphicFrameMk id="5" creationId="{8D04136F-C99D-97AA-6650-734029A94796}"/>
          </ac:graphicFrameMkLst>
        </pc:graphicFrameChg>
      </pc:sldChg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3379683681" sldId="261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79683681" sldId="261"/>
            <ac:spMk id="2" creationId="{733E32D2-BBF4-A4F9-04FF-BF3346EF605A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79683681" sldId="261"/>
            <ac:spMk id="36" creationId="{5940F547-7206-4401-94FB-F8421915D8B8}"/>
          </ac:spMkLst>
        </pc:spChg>
        <pc:graphicFrameChg chg="mod 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3379683681" sldId="261"/>
            <ac:graphicFrameMk id="5" creationId="{A7BFA369-2A1A-80EF-693A-8E520AC4FB73}"/>
          </ac:graphicFrameMkLst>
        </pc:graphicFrameChg>
      </pc:sldChg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3331615142" sldId="262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31615142" sldId="262"/>
            <ac:spMk id="2" creationId="{535CFEC5-A6AD-A9D6-AC10-CEDADA89F636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31615142" sldId="262"/>
            <ac:spMk id="33" creationId="{5940F547-7206-4401-94FB-F8421915D8B8}"/>
          </ac:spMkLst>
        </pc:spChg>
        <pc:graphicFrameChg chg="mod 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3331615142" sldId="262"/>
            <ac:graphicFrameMk id="5" creationId="{BF7BD47F-77B7-9422-E674-5B4954286A50}"/>
          </ac:graphicFrameMkLst>
        </pc:graphicFrameChg>
      </pc:sldChg>
      <pc:sldChg chg="modSp mod">
        <pc:chgData name="Megan Botes" userId="70568131-745a-489b-b4fe-9e78c579dd6d" providerId="ADAL" clId="{6EF5E4B6-6B30-4B63-AC16-EFFBE27B4A1F}" dt="2025-07-17T12:21:39.252" v="1477" actId="790"/>
        <pc:sldMkLst>
          <pc:docMk/>
          <pc:sldMk cId="799860628" sldId="263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799860628" sldId="263"/>
            <ac:spMk id="2" creationId="{E5D2D94C-8E96-61FC-3DDC-8E9939AEF7B3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799860628" sldId="263"/>
            <ac:spMk id="16" creationId="{28F489B8-B6E6-485E-9CB6-3C90A4D84172}"/>
          </ac:spMkLst>
        </pc:spChg>
        <pc:graphicFrameChg chg="mod modGraphic">
          <ac:chgData name="Megan Botes" userId="70568131-745a-489b-b4fe-9e78c579dd6d" providerId="ADAL" clId="{6EF5E4B6-6B30-4B63-AC16-EFFBE27B4A1F}" dt="2025-07-17T12:21:39.252" v="1477" actId="790"/>
          <ac:graphicFrameMkLst>
            <pc:docMk/>
            <pc:sldMk cId="799860628" sldId="263"/>
            <ac:graphicFrameMk id="5" creationId="{65D73456-51C9-9970-A987-7FD3DE89F481}"/>
          </ac:graphicFrameMkLst>
        </pc:graphicFrameChg>
      </pc:sldChg>
      <pc:sldChg chg="modSp mod">
        <pc:chgData name="Megan Botes" userId="70568131-745a-489b-b4fe-9e78c579dd6d" providerId="ADAL" clId="{6EF5E4B6-6B30-4B63-AC16-EFFBE27B4A1F}" dt="2025-07-17T12:25:20.905" v="1625" actId="20577"/>
        <pc:sldMkLst>
          <pc:docMk/>
          <pc:sldMk cId="3370021417" sldId="264"/>
        </pc:sldMkLst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70021417" sldId="264"/>
            <ac:spMk id="2" creationId="{4E46530C-5B60-5171-D9C0-0A9BBF729D4B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70021417" sldId="264"/>
            <ac:spMk id="20" creationId="{D0D45553-91A4-480A-9577-0E0FC0D919B9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370021417" sldId="264"/>
            <ac:spMk id="21" creationId="{D240F8A8-FEA1-42C2-B259-27A9351279BD}"/>
          </ac:spMkLst>
        </pc:spChg>
        <pc:graphicFrameChg chg="mod modGraphic">
          <ac:chgData name="Megan Botes" userId="70568131-745a-489b-b4fe-9e78c579dd6d" providerId="ADAL" clId="{6EF5E4B6-6B30-4B63-AC16-EFFBE27B4A1F}" dt="2025-07-17T12:25:20.905" v="1625" actId="20577"/>
          <ac:graphicFrameMkLst>
            <pc:docMk/>
            <pc:sldMk cId="3370021417" sldId="264"/>
            <ac:graphicFrameMk id="5" creationId="{0F42082C-5868-356B-0F4B-E9CF4F97A1C2}"/>
          </ac:graphicFrameMkLst>
        </pc:graphicFrameChg>
      </pc:sldChg>
      <pc:sldChg chg="modSp mod">
        <pc:chgData name="Megan Botes" userId="70568131-745a-489b-b4fe-9e78c579dd6d" providerId="ADAL" clId="{6EF5E4B6-6B30-4B63-AC16-EFFBE27B4A1F}" dt="2025-07-17T12:25:35.302" v="1636" actId="20577"/>
        <pc:sldMkLst>
          <pc:docMk/>
          <pc:sldMk cId="3708750450" sldId="265"/>
        </pc:sldMkLst>
        <pc:spChg chg="mod">
          <ac:chgData name="Megan Botes" userId="70568131-745a-489b-b4fe-9e78c579dd6d" providerId="ADAL" clId="{6EF5E4B6-6B30-4B63-AC16-EFFBE27B4A1F}" dt="2025-07-17T12:25:35.302" v="1636" actId="20577"/>
          <ac:spMkLst>
            <pc:docMk/>
            <pc:sldMk cId="3708750450" sldId="265"/>
            <ac:spMk id="2" creationId="{64E8326A-ABE1-C15A-1010-8CB17064B884}"/>
          </ac:spMkLst>
        </pc:spChg>
        <pc:spChg chg="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3708750450" sldId="265"/>
            <ac:spMk id="11" creationId="{AFB83730-58A8-42CA-90B3-5D5D2D1B00BC}"/>
          </ac:spMkLst>
        </pc:spChg>
      </pc:sldChg>
      <pc:sldChg chg="addSp delSp modSp new mod setBg setClrOvrMap modNotesTx">
        <pc:chgData name="Megan Botes" userId="70568131-745a-489b-b4fe-9e78c579dd6d" providerId="ADAL" clId="{6EF5E4B6-6B30-4B63-AC16-EFFBE27B4A1F}" dt="2025-07-17T12:25:55.772" v="1650" actId="20577"/>
        <pc:sldMkLst>
          <pc:docMk/>
          <pc:sldMk cId="404590297" sldId="266"/>
        </pc:sldMkLst>
        <pc:spChg chg="mod">
          <ac:chgData name="Megan Botes" userId="70568131-745a-489b-b4fe-9e78c579dd6d" providerId="ADAL" clId="{6EF5E4B6-6B30-4B63-AC16-EFFBE27B4A1F}" dt="2025-07-17T12:25:55.772" v="1650" actId="20577"/>
          <ac:spMkLst>
            <pc:docMk/>
            <pc:sldMk cId="404590297" sldId="266"/>
            <ac:spMk id="2" creationId="{253D5CC7-68F2-4E9E-D1B0-1953E032409F}"/>
          </ac:spMkLst>
        </pc:spChg>
        <pc:spChg chg="del">
          <ac:chgData name="Megan Botes" userId="70568131-745a-489b-b4fe-9e78c579dd6d" providerId="ADAL" clId="{6EF5E4B6-6B30-4B63-AC16-EFFBE27B4A1F}" dt="2025-07-17T10:23:01.249" v="1"/>
          <ac:spMkLst>
            <pc:docMk/>
            <pc:sldMk cId="404590297" sldId="266"/>
            <ac:spMk id="3" creationId="{515F0409-169D-133C-F425-1A02B6A8CDE7}"/>
          </ac:spMkLst>
        </pc:spChg>
        <pc:spChg chg="add 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404590297" sldId="266"/>
            <ac:spMk id="9" creationId="{133F8CB7-795C-4272-9073-64D8CF97F220}"/>
          </ac:spMkLst>
        </pc:spChg>
        <pc:spChg chg="add 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404590297" sldId="266"/>
            <ac:spMk id="11" creationId="{79277119-B941-4A45-9322-FA2BC135DE62}"/>
          </ac:spMkLst>
        </pc:spChg>
        <pc:spChg chg="add mod">
          <ac:chgData name="Megan Botes" userId="70568131-745a-489b-b4fe-9e78c579dd6d" providerId="ADAL" clId="{6EF5E4B6-6B30-4B63-AC16-EFFBE27B4A1F}" dt="2025-07-17T12:21:39.252" v="1477" actId="790"/>
          <ac:spMkLst>
            <pc:docMk/>
            <pc:sldMk cId="404590297" sldId="266"/>
            <ac:spMk id="13" creationId="{DFDB457D-F372-428B-A10D-41080EF9382A}"/>
          </ac:spMkLst>
        </pc:spChg>
        <pc:picChg chg="add mod">
          <ac:chgData name="Megan Botes" userId="70568131-745a-489b-b4fe-9e78c579dd6d" providerId="ADAL" clId="{6EF5E4B6-6B30-4B63-AC16-EFFBE27B4A1F}" dt="2025-07-17T10:23:52.730" v="23" actId="26606"/>
          <ac:picMkLst>
            <pc:docMk/>
            <pc:sldMk cId="404590297" sldId="266"/>
            <ac:picMk id="4" creationId="{093D41A6-A55C-C3C3-C3EE-96C1CC920527}"/>
          </ac:picMkLst>
        </pc:picChg>
        <pc:picChg chg="add mod">
          <ac:chgData name="Megan Botes" userId="70568131-745a-489b-b4fe-9e78c579dd6d" providerId="ADAL" clId="{6EF5E4B6-6B30-4B63-AC16-EFFBE27B4A1F}" dt="2025-07-17T10:23:58.437" v="24"/>
          <ac:picMkLst>
            <pc:docMk/>
            <pc:sldMk cId="404590297" sldId="266"/>
            <ac:picMk id="5" creationId="{205D1155-F107-1FEF-8269-76068B28C02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BDB49-B3E3-4A40-9A99-68858619B7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7D882AE-53CD-40D9-A9C5-7816B3784BB7}">
      <dgm:prSet/>
      <dgm:spPr/>
      <dgm:t>
        <a:bodyPr/>
        <a:lstStyle/>
        <a:p>
          <a:r>
            <a:rPr lang="af-ZA" noProof="0" dirty="0">
              <a:solidFill>
                <a:schemeClr val="bg1"/>
              </a:solidFill>
            </a:rPr>
            <a:t>die klassifikasie van ekonomiese sektore te verstaan en tussen sektore en nywerhede te kan onderskei.</a:t>
          </a:r>
        </a:p>
      </dgm:t>
    </dgm:pt>
    <dgm:pt modelId="{88B17DC9-7F9F-4F9F-B17D-C90CB27F85A5}" type="parTrans" cxnId="{A04C411D-D141-4A22-AACE-49A0C48B265A}">
      <dgm:prSet/>
      <dgm:spPr/>
      <dgm:t>
        <a:bodyPr/>
        <a:lstStyle/>
        <a:p>
          <a:endParaRPr lang="en-US"/>
        </a:p>
      </dgm:t>
    </dgm:pt>
    <dgm:pt modelId="{291A92D5-732A-44EB-B3AD-C916F275929A}" type="sibTrans" cxnId="{A04C411D-D141-4A22-AACE-49A0C48B265A}">
      <dgm:prSet/>
      <dgm:spPr/>
      <dgm:t>
        <a:bodyPr/>
        <a:lstStyle/>
        <a:p>
          <a:endParaRPr lang="en-US"/>
        </a:p>
      </dgm:t>
    </dgm:pt>
    <dgm:pt modelId="{2EE0D88B-70D6-4CE9-A1BA-0354D14C4076}">
      <dgm:prSet/>
      <dgm:spPr/>
      <dgm:t>
        <a:bodyPr/>
        <a:lstStyle/>
        <a:p>
          <a:r>
            <a:rPr lang="af-ZA" noProof="0" dirty="0">
              <a:solidFill>
                <a:schemeClr val="bg1"/>
              </a:solidFill>
            </a:rPr>
            <a:t>die kenmerke en </a:t>
          </a:r>
          <a:r>
            <a:rPr lang="af-ZA" noProof="0" dirty="0" err="1">
              <a:solidFill>
                <a:schemeClr val="bg1"/>
              </a:solidFill>
            </a:rPr>
            <a:t>sleutelaktiwiteite</a:t>
          </a:r>
          <a:r>
            <a:rPr lang="af-ZA" noProof="0" dirty="0">
              <a:solidFill>
                <a:schemeClr val="bg1"/>
              </a:solidFill>
            </a:rPr>
            <a:t> van die sekondêre, tersiêre en kwaternêre ekonomiese sektore te verstaan. </a:t>
          </a:r>
        </a:p>
      </dgm:t>
    </dgm:pt>
    <dgm:pt modelId="{0ECCF8FC-9F30-4956-AEBF-1E75056F327D}" type="parTrans" cxnId="{61336643-002F-4518-AB60-53A5169BD2A8}">
      <dgm:prSet/>
      <dgm:spPr/>
      <dgm:t>
        <a:bodyPr/>
        <a:lstStyle/>
        <a:p>
          <a:endParaRPr lang="en-US"/>
        </a:p>
      </dgm:t>
    </dgm:pt>
    <dgm:pt modelId="{F1AFB5F9-C6DD-480B-92F3-961BB62C05C6}" type="sibTrans" cxnId="{61336643-002F-4518-AB60-53A5169BD2A8}">
      <dgm:prSet/>
      <dgm:spPr/>
      <dgm:t>
        <a:bodyPr/>
        <a:lstStyle/>
        <a:p>
          <a:endParaRPr lang="en-US"/>
        </a:p>
      </dgm:t>
    </dgm:pt>
    <dgm:pt modelId="{A69031FF-043F-450C-98A4-C7DA23C469AC}" type="pres">
      <dgm:prSet presAssocID="{1B6BDB49-B3E3-4A40-9A99-68858619B786}" presName="root" presStyleCnt="0">
        <dgm:presLayoutVars>
          <dgm:dir/>
          <dgm:resizeHandles val="exact"/>
        </dgm:presLayoutVars>
      </dgm:prSet>
      <dgm:spPr/>
    </dgm:pt>
    <dgm:pt modelId="{CC6C30AA-98FE-4232-BEB1-CCBD3702212F}" type="pres">
      <dgm:prSet presAssocID="{27D882AE-53CD-40D9-A9C5-7816B3784BB7}" presName="compNode" presStyleCnt="0"/>
      <dgm:spPr/>
    </dgm:pt>
    <dgm:pt modelId="{259EFED6-FA47-40A9-B99B-4A10D9249F78}" type="pres">
      <dgm:prSet presAssocID="{27D882AE-53CD-40D9-A9C5-7816B3784BB7}" presName="bgRect" presStyleLbl="bgShp" presStyleIdx="0" presStyleCnt="2"/>
      <dgm:spPr/>
    </dgm:pt>
    <dgm:pt modelId="{4C2FDF28-9A34-4012-95FD-DE71B70918EB}" type="pres">
      <dgm:prSet presAssocID="{27D882AE-53CD-40D9-A9C5-7816B3784B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B65350BC-1356-4219-8A02-C7F736DE364C}" type="pres">
      <dgm:prSet presAssocID="{27D882AE-53CD-40D9-A9C5-7816B3784BB7}" presName="spaceRect" presStyleCnt="0"/>
      <dgm:spPr/>
    </dgm:pt>
    <dgm:pt modelId="{0240509B-C70D-439D-9D76-2828AA75A11D}" type="pres">
      <dgm:prSet presAssocID="{27D882AE-53CD-40D9-A9C5-7816B3784BB7}" presName="parTx" presStyleLbl="revTx" presStyleIdx="0" presStyleCnt="2">
        <dgm:presLayoutVars>
          <dgm:chMax val="0"/>
          <dgm:chPref val="0"/>
        </dgm:presLayoutVars>
      </dgm:prSet>
      <dgm:spPr/>
    </dgm:pt>
    <dgm:pt modelId="{290AA5E5-A515-4E5B-9020-5B95A291E4AA}" type="pres">
      <dgm:prSet presAssocID="{291A92D5-732A-44EB-B3AD-C916F275929A}" presName="sibTrans" presStyleCnt="0"/>
      <dgm:spPr/>
    </dgm:pt>
    <dgm:pt modelId="{2911621F-79C4-40C7-A762-C2CB5B0B0AB3}" type="pres">
      <dgm:prSet presAssocID="{2EE0D88B-70D6-4CE9-A1BA-0354D14C4076}" presName="compNode" presStyleCnt="0"/>
      <dgm:spPr/>
    </dgm:pt>
    <dgm:pt modelId="{217D71BE-E00A-4879-9C1E-A2FC54976DD9}" type="pres">
      <dgm:prSet presAssocID="{2EE0D88B-70D6-4CE9-A1BA-0354D14C4076}" presName="bgRect" presStyleLbl="bgShp" presStyleIdx="1" presStyleCnt="2"/>
      <dgm:spPr/>
    </dgm:pt>
    <dgm:pt modelId="{DEA20FFD-0EAC-46CB-84A0-15172265F41E}" type="pres">
      <dgm:prSet presAssocID="{2EE0D88B-70D6-4CE9-A1BA-0354D14C40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BEA0351F-6206-4290-865E-A4F3E7C5711D}" type="pres">
      <dgm:prSet presAssocID="{2EE0D88B-70D6-4CE9-A1BA-0354D14C4076}" presName="spaceRect" presStyleCnt="0"/>
      <dgm:spPr/>
    </dgm:pt>
    <dgm:pt modelId="{5C23AB66-C2F7-4F6F-A2BF-BECD04837D46}" type="pres">
      <dgm:prSet presAssocID="{2EE0D88B-70D6-4CE9-A1BA-0354D14C407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BBB351B-4A03-4C7D-BB0F-ACC8A5FA0080}" type="presOf" srcId="{2EE0D88B-70D6-4CE9-A1BA-0354D14C4076}" destId="{5C23AB66-C2F7-4F6F-A2BF-BECD04837D46}" srcOrd="0" destOrd="0" presId="urn:microsoft.com/office/officeart/2018/2/layout/IconVerticalSolidList"/>
    <dgm:cxn modelId="{A04C411D-D141-4A22-AACE-49A0C48B265A}" srcId="{1B6BDB49-B3E3-4A40-9A99-68858619B786}" destId="{27D882AE-53CD-40D9-A9C5-7816B3784BB7}" srcOrd="0" destOrd="0" parTransId="{88B17DC9-7F9F-4F9F-B17D-C90CB27F85A5}" sibTransId="{291A92D5-732A-44EB-B3AD-C916F275929A}"/>
    <dgm:cxn modelId="{61336643-002F-4518-AB60-53A5169BD2A8}" srcId="{1B6BDB49-B3E3-4A40-9A99-68858619B786}" destId="{2EE0D88B-70D6-4CE9-A1BA-0354D14C4076}" srcOrd="1" destOrd="0" parTransId="{0ECCF8FC-9F30-4956-AEBF-1E75056F327D}" sibTransId="{F1AFB5F9-C6DD-480B-92F3-961BB62C05C6}"/>
    <dgm:cxn modelId="{67E8574D-38B5-4613-8EA9-2A047BBB5CE9}" type="presOf" srcId="{27D882AE-53CD-40D9-A9C5-7816B3784BB7}" destId="{0240509B-C70D-439D-9D76-2828AA75A11D}" srcOrd="0" destOrd="0" presId="urn:microsoft.com/office/officeart/2018/2/layout/IconVerticalSolidList"/>
    <dgm:cxn modelId="{91D3B79E-C48D-43CE-829E-58360B5E1D03}" type="presOf" srcId="{1B6BDB49-B3E3-4A40-9A99-68858619B786}" destId="{A69031FF-043F-450C-98A4-C7DA23C469AC}" srcOrd="0" destOrd="0" presId="urn:microsoft.com/office/officeart/2018/2/layout/IconVerticalSolidList"/>
    <dgm:cxn modelId="{556B4C12-2C98-4964-9749-1C81EB51B79F}" type="presParOf" srcId="{A69031FF-043F-450C-98A4-C7DA23C469AC}" destId="{CC6C30AA-98FE-4232-BEB1-CCBD3702212F}" srcOrd="0" destOrd="0" presId="urn:microsoft.com/office/officeart/2018/2/layout/IconVerticalSolidList"/>
    <dgm:cxn modelId="{9DB9127A-F360-4D80-9B58-5D683E34CDCA}" type="presParOf" srcId="{CC6C30AA-98FE-4232-BEB1-CCBD3702212F}" destId="{259EFED6-FA47-40A9-B99B-4A10D9249F78}" srcOrd="0" destOrd="0" presId="urn:microsoft.com/office/officeart/2018/2/layout/IconVerticalSolidList"/>
    <dgm:cxn modelId="{9E0881FC-35BE-4F7E-BAA9-32D01FA3AC87}" type="presParOf" srcId="{CC6C30AA-98FE-4232-BEB1-CCBD3702212F}" destId="{4C2FDF28-9A34-4012-95FD-DE71B70918EB}" srcOrd="1" destOrd="0" presId="urn:microsoft.com/office/officeart/2018/2/layout/IconVerticalSolidList"/>
    <dgm:cxn modelId="{8B1AEB9A-FC63-4AEF-B210-1B15DF0666A2}" type="presParOf" srcId="{CC6C30AA-98FE-4232-BEB1-CCBD3702212F}" destId="{B65350BC-1356-4219-8A02-C7F736DE364C}" srcOrd="2" destOrd="0" presId="urn:microsoft.com/office/officeart/2018/2/layout/IconVerticalSolidList"/>
    <dgm:cxn modelId="{65636C23-E98E-4230-BA18-6DE29748E2D4}" type="presParOf" srcId="{CC6C30AA-98FE-4232-BEB1-CCBD3702212F}" destId="{0240509B-C70D-439D-9D76-2828AA75A11D}" srcOrd="3" destOrd="0" presId="urn:microsoft.com/office/officeart/2018/2/layout/IconVerticalSolidList"/>
    <dgm:cxn modelId="{78AC9903-8B47-4F72-A6E2-CCF4A04427B0}" type="presParOf" srcId="{A69031FF-043F-450C-98A4-C7DA23C469AC}" destId="{290AA5E5-A515-4E5B-9020-5B95A291E4AA}" srcOrd="1" destOrd="0" presId="urn:microsoft.com/office/officeart/2018/2/layout/IconVerticalSolidList"/>
    <dgm:cxn modelId="{099959E0-B096-453B-9667-93302D3CB550}" type="presParOf" srcId="{A69031FF-043F-450C-98A4-C7DA23C469AC}" destId="{2911621F-79C4-40C7-A762-C2CB5B0B0AB3}" srcOrd="2" destOrd="0" presId="urn:microsoft.com/office/officeart/2018/2/layout/IconVerticalSolidList"/>
    <dgm:cxn modelId="{BB42535F-0C24-4B86-A724-9109D890CE5B}" type="presParOf" srcId="{2911621F-79C4-40C7-A762-C2CB5B0B0AB3}" destId="{217D71BE-E00A-4879-9C1E-A2FC54976DD9}" srcOrd="0" destOrd="0" presId="urn:microsoft.com/office/officeart/2018/2/layout/IconVerticalSolidList"/>
    <dgm:cxn modelId="{A419544B-A9F7-4D08-9DCE-2525BB0B087A}" type="presParOf" srcId="{2911621F-79C4-40C7-A762-C2CB5B0B0AB3}" destId="{DEA20FFD-0EAC-46CB-84A0-15172265F41E}" srcOrd="1" destOrd="0" presId="urn:microsoft.com/office/officeart/2018/2/layout/IconVerticalSolidList"/>
    <dgm:cxn modelId="{761B45C6-D764-4710-9469-1C7CAB19C816}" type="presParOf" srcId="{2911621F-79C4-40C7-A762-C2CB5B0B0AB3}" destId="{BEA0351F-6206-4290-865E-A4F3E7C5711D}" srcOrd="2" destOrd="0" presId="urn:microsoft.com/office/officeart/2018/2/layout/IconVerticalSolidList"/>
    <dgm:cxn modelId="{6477C9BC-883B-4F29-84E7-9A890C6B117D}" type="presParOf" srcId="{2911621F-79C4-40C7-A762-C2CB5B0B0AB3}" destId="{5C23AB66-C2F7-4F6F-A2BF-BECD04837D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7570A-437D-40A8-B5F9-F9931B630B84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D12AF0-A25B-422E-B3E4-17F4283DD565}">
      <dgm:prSet/>
      <dgm:spPr/>
      <dgm:t>
        <a:bodyPr/>
        <a:lstStyle/>
        <a:p>
          <a:r>
            <a:rPr lang="af-ZA" noProof="0" dirty="0"/>
            <a:t>Sektor = Breë kategorie</a:t>
          </a:r>
        </a:p>
      </dgm:t>
    </dgm:pt>
    <dgm:pt modelId="{80055B8E-E899-4168-8462-2366001A40F6}" type="parTrans" cxnId="{913D780C-743C-4390-ABC4-95136AB2C77D}">
      <dgm:prSet/>
      <dgm:spPr/>
      <dgm:t>
        <a:bodyPr/>
        <a:lstStyle/>
        <a:p>
          <a:endParaRPr lang="en-US"/>
        </a:p>
      </dgm:t>
    </dgm:pt>
    <dgm:pt modelId="{C0F91E3C-4AFC-47A5-88F0-3F61827786FF}" type="sibTrans" cxnId="{913D780C-743C-4390-ABC4-95136AB2C77D}">
      <dgm:prSet/>
      <dgm:spPr/>
      <dgm:t>
        <a:bodyPr/>
        <a:lstStyle/>
        <a:p>
          <a:endParaRPr lang="en-US"/>
        </a:p>
      </dgm:t>
    </dgm:pt>
    <dgm:pt modelId="{9504E1D6-99AD-41A3-B25E-BC5162D04DCA}">
      <dgm:prSet/>
      <dgm:spPr/>
      <dgm:t>
        <a:bodyPr/>
        <a:lstStyle/>
        <a:p>
          <a:r>
            <a:rPr lang="af-ZA" b="0" noProof="0" dirty="0"/>
            <a:t>’n Sektor groepeer besighede wat soortgelyke ekonomiese aktiwiteite uitvoer.</a:t>
          </a:r>
        </a:p>
      </dgm:t>
    </dgm:pt>
    <dgm:pt modelId="{DC0ABBF6-D494-4972-BD56-EBDECA1F3339}" type="parTrans" cxnId="{58C831D2-6BDF-48B6-A2F6-03C4A7AA4051}">
      <dgm:prSet/>
      <dgm:spPr/>
      <dgm:t>
        <a:bodyPr/>
        <a:lstStyle/>
        <a:p>
          <a:endParaRPr lang="en-US"/>
        </a:p>
      </dgm:t>
    </dgm:pt>
    <dgm:pt modelId="{7EAF01D3-DBA2-45FD-B89B-E5A0370DCE63}" type="sibTrans" cxnId="{58C831D2-6BDF-48B6-A2F6-03C4A7AA4051}">
      <dgm:prSet/>
      <dgm:spPr/>
      <dgm:t>
        <a:bodyPr/>
        <a:lstStyle/>
        <a:p>
          <a:endParaRPr lang="en-US"/>
        </a:p>
      </dgm:t>
    </dgm:pt>
    <dgm:pt modelId="{432A528D-CDAE-4BBF-B8BC-562C766A6A5D}">
      <dgm:prSet/>
      <dgm:spPr/>
      <dgm:t>
        <a:bodyPr/>
        <a:lstStyle/>
        <a:p>
          <a:r>
            <a:rPr lang="af-ZA" noProof="0" dirty="0"/>
            <a:t>Nywerheid = Spesifieke tipe werk</a:t>
          </a:r>
        </a:p>
      </dgm:t>
    </dgm:pt>
    <dgm:pt modelId="{169ED7AE-5688-47D8-BA21-7A7DE95BA639}" type="parTrans" cxnId="{92413C78-2FDC-45E2-897F-87E4CEDCFE06}">
      <dgm:prSet/>
      <dgm:spPr/>
      <dgm:t>
        <a:bodyPr/>
        <a:lstStyle/>
        <a:p>
          <a:endParaRPr lang="en-US"/>
        </a:p>
      </dgm:t>
    </dgm:pt>
    <dgm:pt modelId="{401389F8-0629-4696-B353-92D02F064B37}" type="sibTrans" cxnId="{92413C78-2FDC-45E2-897F-87E4CEDCFE06}">
      <dgm:prSet/>
      <dgm:spPr/>
      <dgm:t>
        <a:bodyPr/>
        <a:lstStyle/>
        <a:p>
          <a:endParaRPr lang="en-US"/>
        </a:p>
      </dgm:t>
    </dgm:pt>
    <dgm:pt modelId="{DE673674-328B-46AF-BA66-611A0EE3E9FE}">
      <dgm:prSet/>
      <dgm:spPr/>
      <dgm:t>
        <a:bodyPr/>
        <a:lstStyle/>
        <a:p>
          <a:r>
            <a:rPr lang="af-ZA" b="0" noProof="0" dirty="0"/>
            <a:t>’n Nywerheid is ’n kleiner groep binne ’n sektor.</a:t>
          </a:r>
        </a:p>
      </dgm:t>
    </dgm:pt>
    <dgm:pt modelId="{71461CDC-7C11-43F5-BD3A-101C7465278B}" type="parTrans" cxnId="{89C7ECE5-72C7-4712-8588-12E9A99885A4}">
      <dgm:prSet/>
      <dgm:spPr/>
      <dgm:t>
        <a:bodyPr/>
        <a:lstStyle/>
        <a:p>
          <a:endParaRPr lang="en-US"/>
        </a:p>
      </dgm:t>
    </dgm:pt>
    <dgm:pt modelId="{7D2FE281-F3CF-4A9F-BB06-A176E9CB1F7D}" type="sibTrans" cxnId="{89C7ECE5-72C7-4712-8588-12E9A99885A4}">
      <dgm:prSet/>
      <dgm:spPr/>
      <dgm:t>
        <a:bodyPr/>
        <a:lstStyle/>
        <a:p>
          <a:endParaRPr lang="en-US"/>
        </a:p>
      </dgm:t>
    </dgm:pt>
    <dgm:pt modelId="{F57F3D72-87FE-4E9B-89E3-F93F84C1E372}">
      <dgm:prSet/>
      <dgm:spPr/>
      <dgm:t>
        <a:bodyPr/>
        <a:lstStyle/>
        <a:p>
          <a:r>
            <a:rPr lang="af-ZA" b="1" noProof="0" dirty="0"/>
            <a:t>Voorbeeld:</a:t>
          </a:r>
          <a:r>
            <a:rPr lang="af-ZA" b="0" noProof="0" dirty="0"/>
            <a:t> In die primêre sektor is landbou en mynbou twee afsonderlike nywerhede.</a:t>
          </a:r>
        </a:p>
      </dgm:t>
    </dgm:pt>
    <dgm:pt modelId="{179D7878-B2A9-40D7-AB08-C28C158015FA}" type="parTrans" cxnId="{011B21CB-F95B-4C13-92B5-7C8B4C038359}">
      <dgm:prSet/>
      <dgm:spPr/>
      <dgm:t>
        <a:bodyPr/>
        <a:lstStyle/>
        <a:p>
          <a:endParaRPr lang="af-ZA"/>
        </a:p>
      </dgm:t>
    </dgm:pt>
    <dgm:pt modelId="{F28795A5-2360-4184-BD3C-1AAFDDB444EE}" type="sibTrans" cxnId="{011B21CB-F95B-4C13-92B5-7C8B4C038359}">
      <dgm:prSet/>
      <dgm:spPr/>
      <dgm:t>
        <a:bodyPr/>
        <a:lstStyle/>
        <a:p>
          <a:endParaRPr lang="af-ZA"/>
        </a:p>
      </dgm:t>
    </dgm:pt>
    <dgm:pt modelId="{B82D9957-48F3-4DC2-87E7-C26CAEF7AE8F}">
      <dgm:prSet/>
      <dgm:spPr/>
      <dgm:t>
        <a:bodyPr/>
        <a:lstStyle/>
        <a:p>
          <a:r>
            <a:rPr lang="af-ZA" b="1" noProof="0" dirty="0"/>
            <a:t>Voorbeeld: </a:t>
          </a:r>
          <a:r>
            <a:rPr lang="af-ZA" b="0" noProof="0" dirty="0"/>
            <a:t>Die primêre sektor sluit alle werk in wat die ontginning van natuurlike hulpbronne behels.</a:t>
          </a:r>
        </a:p>
      </dgm:t>
    </dgm:pt>
    <dgm:pt modelId="{5D064F5C-0C04-4970-9DCC-36035048B209}" type="parTrans" cxnId="{54C18060-040A-4ADF-B52A-3799FF4CC082}">
      <dgm:prSet/>
      <dgm:spPr/>
      <dgm:t>
        <a:bodyPr/>
        <a:lstStyle/>
        <a:p>
          <a:endParaRPr lang="af-ZA"/>
        </a:p>
      </dgm:t>
    </dgm:pt>
    <dgm:pt modelId="{F87DBD0D-BE8F-407E-BFC0-4A6446BDC92C}" type="sibTrans" cxnId="{54C18060-040A-4ADF-B52A-3799FF4CC082}">
      <dgm:prSet/>
      <dgm:spPr/>
      <dgm:t>
        <a:bodyPr/>
        <a:lstStyle/>
        <a:p>
          <a:endParaRPr lang="af-ZA"/>
        </a:p>
      </dgm:t>
    </dgm:pt>
    <dgm:pt modelId="{674AF78D-9BBB-409A-AEB4-66DA9C33D7F4}" type="pres">
      <dgm:prSet presAssocID="{86D7570A-437D-40A8-B5F9-F9931B630B84}" presName="linear" presStyleCnt="0">
        <dgm:presLayoutVars>
          <dgm:dir/>
          <dgm:animLvl val="lvl"/>
          <dgm:resizeHandles val="exact"/>
        </dgm:presLayoutVars>
      </dgm:prSet>
      <dgm:spPr/>
    </dgm:pt>
    <dgm:pt modelId="{8D8D4BAC-2E06-4A8E-9A82-21C4510D7A12}" type="pres">
      <dgm:prSet presAssocID="{D7D12AF0-A25B-422E-B3E4-17F4283DD565}" presName="parentLin" presStyleCnt="0"/>
      <dgm:spPr/>
    </dgm:pt>
    <dgm:pt modelId="{9593930E-A7FE-455A-84D4-10E40D6B7E48}" type="pres">
      <dgm:prSet presAssocID="{D7D12AF0-A25B-422E-B3E4-17F4283DD565}" presName="parentLeftMargin" presStyleLbl="node1" presStyleIdx="0" presStyleCnt="2"/>
      <dgm:spPr/>
    </dgm:pt>
    <dgm:pt modelId="{106D95D4-98E3-4597-ADFA-CE9D08EA9FAF}" type="pres">
      <dgm:prSet presAssocID="{D7D12AF0-A25B-422E-B3E4-17F4283DD5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B57D9F-5EC7-43C5-A82C-07D2373019DE}" type="pres">
      <dgm:prSet presAssocID="{D7D12AF0-A25B-422E-B3E4-17F4283DD565}" presName="negativeSpace" presStyleCnt="0"/>
      <dgm:spPr/>
    </dgm:pt>
    <dgm:pt modelId="{512D1F4B-312E-4287-B8DB-38ED6DC2EB1C}" type="pres">
      <dgm:prSet presAssocID="{D7D12AF0-A25B-422E-B3E4-17F4283DD565}" presName="childText" presStyleLbl="conFgAcc1" presStyleIdx="0" presStyleCnt="2">
        <dgm:presLayoutVars>
          <dgm:bulletEnabled val="1"/>
        </dgm:presLayoutVars>
      </dgm:prSet>
      <dgm:spPr/>
    </dgm:pt>
    <dgm:pt modelId="{19B86DCF-3CD4-4459-96A6-13C95DDB7773}" type="pres">
      <dgm:prSet presAssocID="{C0F91E3C-4AFC-47A5-88F0-3F61827786FF}" presName="spaceBetweenRectangles" presStyleCnt="0"/>
      <dgm:spPr/>
    </dgm:pt>
    <dgm:pt modelId="{65AFB0F4-7E8C-456A-9FF0-3A2B0E9E37A4}" type="pres">
      <dgm:prSet presAssocID="{432A528D-CDAE-4BBF-B8BC-562C766A6A5D}" presName="parentLin" presStyleCnt="0"/>
      <dgm:spPr/>
    </dgm:pt>
    <dgm:pt modelId="{0186236A-A300-4471-A33C-9A9A79318197}" type="pres">
      <dgm:prSet presAssocID="{432A528D-CDAE-4BBF-B8BC-562C766A6A5D}" presName="parentLeftMargin" presStyleLbl="node1" presStyleIdx="0" presStyleCnt="2"/>
      <dgm:spPr/>
    </dgm:pt>
    <dgm:pt modelId="{1E7D6E8A-81E7-49F3-A0AE-87079CF0A6B8}" type="pres">
      <dgm:prSet presAssocID="{432A528D-CDAE-4BBF-B8BC-562C766A6A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4885B7-70D4-4FAC-9701-08FEA09E5B3F}" type="pres">
      <dgm:prSet presAssocID="{432A528D-CDAE-4BBF-B8BC-562C766A6A5D}" presName="negativeSpace" presStyleCnt="0"/>
      <dgm:spPr/>
    </dgm:pt>
    <dgm:pt modelId="{5FDA1082-D965-4164-90E7-C7A04DD69886}" type="pres">
      <dgm:prSet presAssocID="{432A528D-CDAE-4BBF-B8BC-562C766A6A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13D780C-743C-4390-ABC4-95136AB2C77D}" srcId="{86D7570A-437D-40A8-B5F9-F9931B630B84}" destId="{D7D12AF0-A25B-422E-B3E4-17F4283DD565}" srcOrd="0" destOrd="0" parTransId="{80055B8E-E899-4168-8462-2366001A40F6}" sibTransId="{C0F91E3C-4AFC-47A5-88F0-3F61827786FF}"/>
    <dgm:cxn modelId="{F083F00E-F18E-4BAD-B013-950820C09BBC}" type="presOf" srcId="{B82D9957-48F3-4DC2-87E7-C26CAEF7AE8F}" destId="{512D1F4B-312E-4287-B8DB-38ED6DC2EB1C}" srcOrd="0" destOrd="1" presId="urn:microsoft.com/office/officeart/2005/8/layout/list1"/>
    <dgm:cxn modelId="{54C18060-040A-4ADF-B52A-3799FF4CC082}" srcId="{D7D12AF0-A25B-422E-B3E4-17F4283DD565}" destId="{B82D9957-48F3-4DC2-87E7-C26CAEF7AE8F}" srcOrd="1" destOrd="0" parTransId="{5D064F5C-0C04-4970-9DCC-36035048B209}" sibTransId="{F87DBD0D-BE8F-407E-BFC0-4A6446BDC92C}"/>
    <dgm:cxn modelId="{677BCB42-4C70-440E-AF08-E25995A0A033}" type="presOf" srcId="{432A528D-CDAE-4BBF-B8BC-562C766A6A5D}" destId="{1E7D6E8A-81E7-49F3-A0AE-87079CF0A6B8}" srcOrd="1" destOrd="0" presId="urn:microsoft.com/office/officeart/2005/8/layout/list1"/>
    <dgm:cxn modelId="{356CDF6A-7A5D-4409-A91B-BDED18863F4E}" type="presOf" srcId="{D7D12AF0-A25B-422E-B3E4-17F4283DD565}" destId="{106D95D4-98E3-4597-ADFA-CE9D08EA9FAF}" srcOrd="1" destOrd="0" presId="urn:microsoft.com/office/officeart/2005/8/layout/list1"/>
    <dgm:cxn modelId="{92413C78-2FDC-45E2-897F-87E4CEDCFE06}" srcId="{86D7570A-437D-40A8-B5F9-F9931B630B84}" destId="{432A528D-CDAE-4BBF-B8BC-562C766A6A5D}" srcOrd="1" destOrd="0" parTransId="{169ED7AE-5688-47D8-BA21-7A7DE95BA639}" sibTransId="{401389F8-0629-4696-B353-92D02F064B37}"/>
    <dgm:cxn modelId="{86573790-616A-4083-BC6C-E05925DF7F33}" type="presOf" srcId="{432A528D-CDAE-4BBF-B8BC-562C766A6A5D}" destId="{0186236A-A300-4471-A33C-9A9A79318197}" srcOrd="0" destOrd="0" presId="urn:microsoft.com/office/officeart/2005/8/layout/list1"/>
    <dgm:cxn modelId="{CF9377BB-DBCB-4FA2-A81D-938B14CB6535}" type="presOf" srcId="{86D7570A-437D-40A8-B5F9-F9931B630B84}" destId="{674AF78D-9BBB-409A-AEB4-66DA9C33D7F4}" srcOrd="0" destOrd="0" presId="urn:microsoft.com/office/officeart/2005/8/layout/list1"/>
    <dgm:cxn modelId="{286653C8-8F65-4D1A-86CB-E43A33E2EA15}" type="presOf" srcId="{D7D12AF0-A25B-422E-B3E4-17F4283DD565}" destId="{9593930E-A7FE-455A-84D4-10E40D6B7E48}" srcOrd="0" destOrd="0" presId="urn:microsoft.com/office/officeart/2005/8/layout/list1"/>
    <dgm:cxn modelId="{011B21CB-F95B-4C13-92B5-7C8B4C038359}" srcId="{432A528D-CDAE-4BBF-B8BC-562C766A6A5D}" destId="{F57F3D72-87FE-4E9B-89E3-F93F84C1E372}" srcOrd="1" destOrd="0" parTransId="{179D7878-B2A9-40D7-AB08-C28C158015FA}" sibTransId="{F28795A5-2360-4184-BD3C-1AAFDDB444EE}"/>
    <dgm:cxn modelId="{58C831D2-6BDF-48B6-A2F6-03C4A7AA4051}" srcId="{D7D12AF0-A25B-422E-B3E4-17F4283DD565}" destId="{9504E1D6-99AD-41A3-B25E-BC5162D04DCA}" srcOrd="0" destOrd="0" parTransId="{DC0ABBF6-D494-4972-BD56-EBDECA1F3339}" sibTransId="{7EAF01D3-DBA2-45FD-B89B-E5A0370DCE63}"/>
    <dgm:cxn modelId="{6A59D2DA-D264-4872-B32A-9BDB278CBFC9}" type="presOf" srcId="{F57F3D72-87FE-4E9B-89E3-F93F84C1E372}" destId="{5FDA1082-D965-4164-90E7-C7A04DD69886}" srcOrd="0" destOrd="1" presId="urn:microsoft.com/office/officeart/2005/8/layout/list1"/>
    <dgm:cxn modelId="{DC410CDD-6D9F-484E-92D1-87CF4CCD2AAC}" type="presOf" srcId="{9504E1D6-99AD-41A3-B25E-BC5162D04DCA}" destId="{512D1F4B-312E-4287-B8DB-38ED6DC2EB1C}" srcOrd="0" destOrd="0" presId="urn:microsoft.com/office/officeart/2005/8/layout/list1"/>
    <dgm:cxn modelId="{89C7ECE5-72C7-4712-8588-12E9A99885A4}" srcId="{432A528D-CDAE-4BBF-B8BC-562C766A6A5D}" destId="{DE673674-328B-46AF-BA66-611A0EE3E9FE}" srcOrd="0" destOrd="0" parTransId="{71461CDC-7C11-43F5-BD3A-101C7465278B}" sibTransId="{7D2FE281-F3CF-4A9F-BB06-A176E9CB1F7D}"/>
    <dgm:cxn modelId="{87492CEC-FC53-43C8-B545-D129D122962D}" type="presOf" srcId="{DE673674-328B-46AF-BA66-611A0EE3E9FE}" destId="{5FDA1082-D965-4164-90E7-C7A04DD69886}" srcOrd="0" destOrd="0" presId="urn:microsoft.com/office/officeart/2005/8/layout/list1"/>
    <dgm:cxn modelId="{E3B7C86A-F8F3-4B36-8D20-9B04E8DF40C8}" type="presParOf" srcId="{674AF78D-9BBB-409A-AEB4-66DA9C33D7F4}" destId="{8D8D4BAC-2E06-4A8E-9A82-21C4510D7A12}" srcOrd="0" destOrd="0" presId="urn:microsoft.com/office/officeart/2005/8/layout/list1"/>
    <dgm:cxn modelId="{7CE371FB-63EE-4DED-8D65-1B01349F6FBE}" type="presParOf" srcId="{8D8D4BAC-2E06-4A8E-9A82-21C4510D7A12}" destId="{9593930E-A7FE-455A-84D4-10E40D6B7E48}" srcOrd="0" destOrd="0" presId="urn:microsoft.com/office/officeart/2005/8/layout/list1"/>
    <dgm:cxn modelId="{86487FB8-9B9B-4BCB-A0F3-BE8DB08A32CA}" type="presParOf" srcId="{8D8D4BAC-2E06-4A8E-9A82-21C4510D7A12}" destId="{106D95D4-98E3-4597-ADFA-CE9D08EA9FAF}" srcOrd="1" destOrd="0" presId="urn:microsoft.com/office/officeart/2005/8/layout/list1"/>
    <dgm:cxn modelId="{17EE2883-B51E-422F-A0E2-E7642BB48491}" type="presParOf" srcId="{674AF78D-9BBB-409A-AEB4-66DA9C33D7F4}" destId="{49B57D9F-5EC7-43C5-A82C-07D2373019DE}" srcOrd="1" destOrd="0" presId="urn:microsoft.com/office/officeart/2005/8/layout/list1"/>
    <dgm:cxn modelId="{8A7AE9B3-B923-4B5E-A29F-880663298401}" type="presParOf" srcId="{674AF78D-9BBB-409A-AEB4-66DA9C33D7F4}" destId="{512D1F4B-312E-4287-B8DB-38ED6DC2EB1C}" srcOrd="2" destOrd="0" presId="urn:microsoft.com/office/officeart/2005/8/layout/list1"/>
    <dgm:cxn modelId="{D2602BB1-F33F-4E30-AB6F-D456F13CF9CE}" type="presParOf" srcId="{674AF78D-9BBB-409A-AEB4-66DA9C33D7F4}" destId="{19B86DCF-3CD4-4459-96A6-13C95DDB7773}" srcOrd="3" destOrd="0" presId="urn:microsoft.com/office/officeart/2005/8/layout/list1"/>
    <dgm:cxn modelId="{89CFC7C9-F1E1-44E3-9BFD-EDF680CB94FC}" type="presParOf" srcId="{674AF78D-9BBB-409A-AEB4-66DA9C33D7F4}" destId="{65AFB0F4-7E8C-456A-9FF0-3A2B0E9E37A4}" srcOrd="4" destOrd="0" presId="urn:microsoft.com/office/officeart/2005/8/layout/list1"/>
    <dgm:cxn modelId="{BD204D19-03D8-432E-B571-AC356CDF2302}" type="presParOf" srcId="{65AFB0F4-7E8C-456A-9FF0-3A2B0E9E37A4}" destId="{0186236A-A300-4471-A33C-9A9A79318197}" srcOrd="0" destOrd="0" presId="urn:microsoft.com/office/officeart/2005/8/layout/list1"/>
    <dgm:cxn modelId="{8F433B79-F1B8-45AE-878E-BA8A40A0504D}" type="presParOf" srcId="{65AFB0F4-7E8C-456A-9FF0-3A2B0E9E37A4}" destId="{1E7D6E8A-81E7-49F3-A0AE-87079CF0A6B8}" srcOrd="1" destOrd="0" presId="urn:microsoft.com/office/officeart/2005/8/layout/list1"/>
    <dgm:cxn modelId="{897C95FF-3D9D-4202-8598-A0DE82ADCA99}" type="presParOf" srcId="{674AF78D-9BBB-409A-AEB4-66DA9C33D7F4}" destId="{DA4885B7-70D4-4FAC-9701-08FEA09E5B3F}" srcOrd="5" destOrd="0" presId="urn:microsoft.com/office/officeart/2005/8/layout/list1"/>
    <dgm:cxn modelId="{9F57B4DE-7F47-481A-89B5-923CEBE1FC9D}" type="presParOf" srcId="{674AF78D-9BBB-409A-AEB4-66DA9C33D7F4}" destId="{5FDA1082-D965-4164-90E7-C7A04DD698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5AAB3-BC0B-4DD7-8E5E-F81212D1568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70BF150-E30C-486B-BA16-889B32C829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af-ZA" noProof="0" dirty="0" err="1"/>
            <a:t>Sleutelaktiwiteite</a:t>
          </a:r>
          <a:r>
            <a:rPr lang="af-ZA" noProof="0" dirty="0"/>
            <a:t> in die primêre sektor</a:t>
          </a:r>
        </a:p>
      </dgm:t>
    </dgm:pt>
    <dgm:pt modelId="{39FBA83C-B8B4-42BF-BEAE-95ABEB8C5B51}" type="parTrans" cxnId="{EBDD215E-B817-4717-A7B1-9FDEF65B9C8B}">
      <dgm:prSet/>
      <dgm:spPr/>
      <dgm:t>
        <a:bodyPr/>
        <a:lstStyle/>
        <a:p>
          <a:endParaRPr lang="en-US"/>
        </a:p>
      </dgm:t>
    </dgm:pt>
    <dgm:pt modelId="{56B0CBCE-3866-4840-869C-37250BDEADA0}" type="sibTrans" cxnId="{EBDD215E-B817-4717-A7B1-9FDEF65B9C8B}">
      <dgm:prSet/>
      <dgm:spPr/>
      <dgm:t>
        <a:bodyPr/>
        <a:lstStyle/>
        <a:p>
          <a:endParaRPr lang="en-US"/>
        </a:p>
      </dgm:t>
    </dgm:pt>
    <dgm:pt modelId="{D60D86BF-FC12-4575-964D-354EE668D099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Mynbou en </a:t>
          </a:r>
          <a:r>
            <a:rPr lang="af-ZA" b="1" noProof="0" dirty="0" err="1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grondstofontginning</a:t>
          </a: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r>
            <a:rPr lang="af-ZA" noProof="0" dirty="0"/>
            <a:t>–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minerale, metale, klippe</a:t>
          </a:r>
          <a:endParaRPr lang="af-ZA" noProof="0" dirty="0"/>
        </a:p>
      </dgm:t>
    </dgm:pt>
    <dgm:pt modelId="{8244CD9D-2590-44AC-A23B-678B403C4BF4}" type="parTrans" cxnId="{0039C601-EEFE-4E7E-8BDD-0B127B40A6BF}">
      <dgm:prSet/>
      <dgm:spPr/>
      <dgm:t>
        <a:bodyPr/>
        <a:lstStyle/>
        <a:p>
          <a:endParaRPr lang="en-US"/>
        </a:p>
      </dgm:t>
    </dgm:pt>
    <dgm:pt modelId="{D6A9B1A4-B56F-49BF-8908-C33047AF3E6E}" type="sibTrans" cxnId="{0039C601-EEFE-4E7E-8BDD-0B127B40A6BF}">
      <dgm:prSet/>
      <dgm:spPr/>
      <dgm:t>
        <a:bodyPr/>
        <a:lstStyle/>
        <a:p>
          <a:endParaRPr lang="en-US"/>
        </a:p>
      </dgm:t>
    </dgm:pt>
    <dgm:pt modelId="{89285365-E5A3-48B9-B3F0-EBB92F2C7C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Die primêre sektor in verskillende ekonomieë</a:t>
          </a:r>
          <a:endParaRPr lang="af-ZA" noProof="0" dirty="0"/>
        </a:p>
      </dgm:t>
    </dgm:pt>
    <dgm:pt modelId="{4D9936AB-25C2-481D-BE59-2515AC788262}" type="parTrans" cxnId="{5CC13C16-E4EF-4693-8738-CE1693E94B3E}">
      <dgm:prSet/>
      <dgm:spPr/>
      <dgm:t>
        <a:bodyPr/>
        <a:lstStyle/>
        <a:p>
          <a:endParaRPr lang="en-US"/>
        </a:p>
      </dgm:t>
    </dgm:pt>
    <dgm:pt modelId="{84398DDF-4FCB-4DC4-BF58-5AF122026976}" type="sibTrans" cxnId="{5CC13C16-E4EF-4693-8738-CE1693E94B3E}">
      <dgm:prSet/>
      <dgm:spPr/>
      <dgm:t>
        <a:bodyPr/>
        <a:lstStyle/>
        <a:p>
          <a:endParaRPr lang="en-US"/>
        </a:p>
      </dgm:t>
    </dgm:pt>
    <dgm:pt modelId="{138196D2-58E8-40FA-BDC0-4A5E2EE5B1B3}">
      <dgm:prSet/>
      <dgm:spPr/>
      <dgm:t>
        <a:bodyPr/>
        <a:lstStyle/>
        <a:p>
          <a:pPr>
            <a:lnSpc>
              <a:spcPct val="100000"/>
            </a:lnSpc>
          </a:pPr>
          <a:r>
            <a:rPr lang="af-ZA" b="1" noProof="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Ontluikende ekonomieë </a:t>
          </a:r>
          <a:endParaRPr lang="af-ZA" b="1" noProof="0" dirty="0">
            <a:latin typeface="+mn-lt"/>
          </a:endParaRPr>
        </a:p>
      </dgm:t>
    </dgm:pt>
    <dgm:pt modelId="{B0536F56-B65A-4CBF-83C5-F2BBCC433F41}" type="parTrans" cxnId="{66593EF6-C201-49B6-97F6-B6B601ED233D}">
      <dgm:prSet/>
      <dgm:spPr/>
      <dgm:t>
        <a:bodyPr/>
        <a:lstStyle/>
        <a:p>
          <a:endParaRPr lang="en-US"/>
        </a:p>
      </dgm:t>
    </dgm:pt>
    <dgm:pt modelId="{DB108749-4AF3-489B-909D-A11C17C0FD1F}" type="sibTrans" cxnId="{66593EF6-C201-49B6-97F6-B6B601ED233D}">
      <dgm:prSet/>
      <dgm:spPr/>
      <dgm:t>
        <a:bodyPr/>
        <a:lstStyle/>
        <a:p>
          <a:endParaRPr lang="en-US"/>
        </a:p>
      </dgm:t>
    </dgm:pt>
    <dgm:pt modelId="{761B076E-CB4D-4679-B405-C3EE05CF9119}">
      <dgm:prSet/>
      <dgm:spPr/>
      <dgm:t>
        <a:bodyPr/>
        <a:lstStyle/>
        <a:p>
          <a:pPr>
            <a:lnSpc>
              <a:spcPct val="100000"/>
            </a:lnSpc>
          </a:pPr>
          <a:r>
            <a:rPr lang="af-ZA" b="1" noProof="0" dirty="0">
              <a:latin typeface="+mn-lt"/>
            </a:rPr>
            <a:t>Ontwikkelde </a:t>
          </a:r>
          <a:r>
            <a:rPr lang="af-ZA" b="1" noProof="0" dirty="0" err="1">
              <a:latin typeface="+mn-lt"/>
            </a:rPr>
            <a:t>eknonomieë</a:t>
          </a:r>
          <a:endParaRPr lang="af-ZA" b="1" noProof="0" dirty="0">
            <a:latin typeface="+mn-lt"/>
          </a:endParaRPr>
        </a:p>
      </dgm:t>
    </dgm:pt>
    <dgm:pt modelId="{BEC7424F-754B-4DD1-A8F2-4332C4AA1768}" type="parTrans" cxnId="{D5F460EE-2036-4858-81CF-910BDA80D5EC}">
      <dgm:prSet/>
      <dgm:spPr/>
      <dgm:t>
        <a:bodyPr/>
        <a:lstStyle/>
        <a:p>
          <a:endParaRPr lang="en-US"/>
        </a:p>
      </dgm:t>
    </dgm:pt>
    <dgm:pt modelId="{D833C9A0-D428-4DAE-BD28-5D798D88FC79}" type="sibTrans" cxnId="{D5F460EE-2036-4858-81CF-910BDA80D5EC}">
      <dgm:prSet/>
      <dgm:spPr/>
      <dgm:t>
        <a:bodyPr/>
        <a:lstStyle/>
        <a:p>
          <a:endParaRPr lang="en-US"/>
        </a:p>
      </dgm:t>
    </dgm:pt>
    <dgm:pt modelId="{C7FB0105-B8F9-48BA-A8A4-7C60E03BC6D4}">
      <dgm:prSet/>
      <dgm:spPr/>
      <dgm:t>
        <a:bodyPr/>
        <a:lstStyle/>
        <a:p>
          <a:r>
            <a:rPr lang="af-ZA" b="0" noProof="0" dirty="0">
              <a:latin typeface="+mn-lt"/>
            </a:rPr>
            <a:t>Gebruik gevorderde masjinerie</a:t>
          </a:r>
        </a:p>
      </dgm:t>
    </dgm:pt>
    <dgm:pt modelId="{E0C8F7EC-FBE5-4533-8B5D-83769EFCE1AA}" type="parTrans" cxnId="{ACDA9D4C-74CA-41F2-845F-BF8663B61D87}">
      <dgm:prSet/>
      <dgm:spPr/>
      <dgm:t>
        <a:bodyPr/>
        <a:lstStyle/>
        <a:p>
          <a:endParaRPr lang="en-US"/>
        </a:p>
      </dgm:t>
    </dgm:pt>
    <dgm:pt modelId="{B104772F-FBFA-40D5-8047-64A5B6216BFD}" type="sibTrans" cxnId="{ACDA9D4C-74CA-41F2-845F-BF8663B61D87}">
      <dgm:prSet/>
      <dgm:spPr/>
      <dgm:t>
        <a:bodyPr/>
        <a:lstStyle/>
        <a:p>
          <a:endParaRPr lang="en-US"/>
        </a:p>
      </dgm:t>
    </dgm:pt>
    <dgm:pt modelId="{9A4DB0E4-A0F2-4D3B-AAA0-3774D239B8A8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Visvang</a:t>
          </a:r>
          <a:r>
            <a:rPr lang="af-ZA" noProof="0" dirty="0"/>
            <a:t> –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seekos</a:t>
          </a:r>
          <a:r>
            <a:rPr lang="af-ZA" noProof="0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en waterbronne</a:t>
          </a:r>
          <a:endParaRPr lang="af-ZA" noProof="0" dirty="0"/>
        </a:p>
      </dgm:t>
    </dgm:pt>
    <dgm:pt modelId="{A9DD0AE7-4F2C-4686-B9DF-BC526C1A4F8C}" type="parTrans" cxnId="{453E0591-718A-46DE-B935-9D60AEE7E1C1}">
      <dgm:prSet/>
      <dgm:spPr/>
      <dgm:t>
        <a:bodyPr/>
        <a:lstStyle/>
        <a:p>
          <a:endParaRPr lang="af-ZA"/>
        </a:p>
      </dgm:t>
    </dgm:pt>
    <dgm:pt modelId="{90A87432-ED1A-4BCB-9A74-1BDC2E23D0A6}" type="sibTrans" cxnId="{453E0591-718A-46DE-B935-9D60AEE7E1C1}">
      <dgm:prSet/>
      <dgm:spPr/>
      <dgm:t>
        <a:bodyPr/>
        <a:lstStyle/>
        <a:p>
          <a:endParaRPr lang="af-ZA"/>
        </a:p>
      </dgm:t>
    </dgm:pt>
    <dgm:pt modelId="{28134602-40F4-4F8F-BCBE-A9079812EB7D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Landbou</a:t>
          </a:r>
          <a:r>
            <a:rPr lang="af-ZA" noProof="0" dirty="0"/>
            <a:t> –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gewasse en veeboerdery</a:t>
          </a:r>
          <a:endParaRPr lang="af-ZA" noProof="0" dirty="0"/>
        </a:p>
      </dgm:t>
    </dgm:pt>
    <dgm:pt modelId="{5EE68B52-8B3D-49CF-B0C4-E946F3DF6F46}" type="parTrans" cxnId="{B0F88169-87DA-4EA4-800E-B29ECCE5055F}">
      <dgm:prSet/>
      <dgm:spPr/>
      <dgm:t>
        <a:bodyPr/>
        <a:lstStyle/>
        <a:p>
          <a:endParaRPr lang="af-ZA"/>
        </a:p>
      </dgm:t>
    </dgm:pt>
    <dgm:pt modelId="{CC4E88B9-740A-4E35-BF12-81F4A0FFF756}" type="sibTrans" cxnId="{B0F88169-87DA-4EA4-800E-B29ECCE5055F}">
      <dgm:prSet/>
      <dgm:spPr/>
      <dgm:t>
        <a:bodyPr/>
        <a:lstStyle/>
        <a:p>
          <a:endParaRPr lang="af-ZA"/>
        </a:p>
      </dgm:t>
    </dgm:pt>
    <dgm:pt modelId="{3D551149-E24B-455B-8A37-D2EFD4E5324C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Bosbou</a:t>
          </a:r>
          <a:r>
            <a:rPr lang="af-ZA" noProof="0" dirty="0"/>
            <a:t> –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hout en ander </a:t>
          </a:r>
          <a:r>
            <a:rPr lang="af-ZA" noProof="0" dirty="0" err="1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bosbronne</a:t>
          </a:r>
          <a:endParaRPr lang="af-ZA" noProof="0" dirty="0"/>
        </a:p>
      </dgm:t>
    </dgm:pt>
    <dgm:pt modelId="{F2908425-D9B1-47C8-A642-D839736DD6BB}" type="parTrans" cxnId="{FD4BF0F7-2A12-4A70-BFDD-BFEE6E3EC514}">
      <dgm:prSet/>
      <dgm:spPr/>
      <dgm:t>
        <a:bodyPr/>
        <a:lstStyle/>
        <a:p>
          <a:endParaRPr lang="af-ZA"/>
        </a:p>
      </dgm:t>
    </dgm:pt>
    <dgm:pt modelId="{289D89D3-AF87-445C-B4B2-11B03436FCC3}" type="sibTrans" cxnId="{FD4BF0F7-2A12-4A70-BFDD-BFEE6E3EC514}">
      <dgm:prSet/>
      <dgm:spPr/>
      <dgm:t>
        <a:bodyPr/>
        <a:lstStyle/>
        <a:p>
          <a:endParaRPr lang="af-ZA"/>
        </a:p>
      </dgm:t>
    </dgm:pt>
    <dgm:pt modelId="{88DD154A-A9FB-4A4D-B783-D475EFD82616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af-ZA" b="1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Jag</a:t>
          </a:r>
          <a:r>
            <a:rPr lang="af-ZA" noProof="0" dirty="0"/>
            <a:t> – </a:t>
          </a:r>
          <a:r>
            <a:rPr lang="af-ZA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wilde diere vir voedsel en handel</a:t>
          </a:r>
          <a:endParaRPr lang="af-ZA" noProof="0" dirty="0"/>
        </a:p>
      </dgm:t>
    </dgm:pt>
    <dgm:pt modelId="{DB2E40DD-B57C-493B-865B-7A08E5D7C958}" type="parTrans" cxnId="{BF5ACC2F-5036-4773-923A-8A5015B8E471}">
      <dgm:prSet/>
      <dgm:spPr/>
      <dgm:t>
        <a:bodyPr/>
        <a:lstStyle/>
        <a:p>
          <a:endParaRPr lang="af-ZA"/>
        </a:p>
      </dgm:t>
    </dgm:pt>
    <dgm:pt modelId="{59101B66-AD24-46D6-BD79-1D9E6D6C7D3A}" type="sibTrans" cxnId="{BF5ACC2F-5036-4773-923A-8A5015B8E471}">
      <dgm:prSet/>
      <dgm:spPr/>
      <dgm:t>
        <a:bodyPr/>
        <a:lstStyle/>
        <a:p>
          <a:endParaRPr lang="af-ZA"/>
        </a:p>
      </dgm:t>
    </dgm:pt>
    <dgm:pt modelId="{4C8ED981-D310-402B-9801-C2D6CAAE747F}">
      <dgm:prSet/>
      <dgm:spPr/>
      <dgm:t>
        <a:bodyPr/>
        <a:lstStyle/>
        <a:p>
          <a:r>
            <a:rPr lang="af-ZA" b="0" noProof="0" dirty="0">
              <a:latin typeface="+mn-lt"/>
            </a:rPr>
            <a:t>’n Groot persentasie van die bevolking werk in hierdie sektor</a:t>
          </a:r>
        </a:p>
      </dgm:t>
    </dgm:pt>
    <dgm:pt modelId="{C7A058E8-EC22-4B7E-B5D2-BEBE21B5505A}" type="parTrans" cxnId="{DA058BE3-FCCF-42CD-9A52-B774064C1367}">
      <dgm:prSet/>
      <dgm:spPr/>
      <dgm:t>
        <a:bodyPr/>
        <a:lstStyle/>
        <a:p>
          <a:endParaRPr lang="af-ZA"/>
        </a:p>
      </dgm:t>
    </dgm:pt>
    <dgm:pt modelId="{A2C09024-1A57-44B0-9264-77816F329401}" type="sibTrans" cxnId="{DA058BE3-FCCF-42CD-9A52-B774064C1367}">
      <dgm:prSet/>
      <dgm:spPr/>
      <dgm:t>
        <a:bodyPr/>
        <a:lstStyle/>
        <a:p>
          <a:endParaRPr lang="af-ZA"/>
        </a:p>
      </dgm:t>
    </dgm:pt>
    <dgm:pt modelId="{6D5D78EC-1CA4-436E-86F6-5E4E0805F527}">
      <dgm:prSet/>
      <dgm:spPr/>
      <dgm:t>
        <a:bodyPr/>
        <a:lstStyle/>
        <a:p>
          <a:r>
            <a:rPr lang="af-ZA" b="0" noProof="0" dirty="0">
              <a:latin typeface="+mn-lt"/>
            </a:rPr>
            <a:t>Dryf vroeë ekonomiese ontwikkeling aan</a:t>
          </a:r>
        </a:p>
      </dgm:t>
    </dgm:pt>
    <dgm:pt modelId="{F9A47F5E-7142-4E3D-A581-F61002A9DEE9}" type="parTrans" cxnId="{BC68E3FE-C359-4291-832A-60692CF9CF72}">
      <dgm:prSet/>
      <dgm:spPr/>
      <dgm:t>
        <a:bodyPr/>
        <a:lstStyle/>
        <a:p>
          <a:endParaRPr lang="af-ZA"/>
        </a:p>
      </dgm:t>
    </dgm:pt>
    <dgm:pt modelId="{388D0468-1CD2-4CC4-86F4-4BECCE0A1290}" type="sibTrans" cxnId="{BC68E3FE-C359-4291-832A-60692CF9CF72}">
      <dgm:prSet/>
      <dgm:spPr/>
      <dgm:t>
        <a:bodyPr/>
        <a:lstStyle/>
        <a:p>
          <a:endParaRPr lang="af-ZA"/>
        </a:p>
      </dgm:t>
    </dgm:pt>
    <dgm:pt modelId="{3B1E40CA-7AF2-410B-80A1-FD181CF7BD0C}">
      <dgm:prSet/>
      <dgm:spPr/>
      <dgm:t>
        <a:bodyPr/>
        <a:lstStyle/>
        <a:p>
          <a:r>
            <a:rPr lang="af-ZA" b="0" noProof="0" dirty="0">
              <a:latin typeface="+mn-lt"/>
            </a:rPr>
            <a:t>Laer indiensneming in hierdie sektor</a:t>
          </a:r>
        </a:p>
      </dgm:t>
    </dgm:pt>
    <dgm:pt modelId="{0C7C88D0-6C4C-4C7D-BE53-D59347FDD0BD}" type="parTrans" cxnId="{5E1EA241-EE5F-44A1-9692-53C002A7ADF4}">
      <dgm:prSet/>
      <dgm:spPr/>
      <dgm:t>
        <a:bodyPr/>
        <a:lstStyle/>
        <a:p>
          <a:endParaRPr lang="af-ZA"/>
        </a:p>
      </dgm:t>
    </dgm:pt>
    <dgm:pt modelId="{32456AA5-38F0-4F9D-AE72-67A5E0D8ABD6}" type="sibTrans" cxnId="{5E1EA241-EE5F-44A1-9692-53C002A7ADF4}">
      <dgm:prSet/>
      <dgm:spPr/>
      <dgm:t>
        <a:bodyPr/>
        <a:lstStyle/>
        <a:p>
          <a:endParaRPr lang="af-ZA"/>
        </a:p>
      </dgm:t>
    </dgm:pt>
    <dgm:pt modelId="{C877B533-9917-4B60-BF39-540700E8F27C}" type="pres">
      <dgm:prSet presAssocID="{6A85AAB3-BC0B-4DD7-8E5E-F81212D15683}" presName="root" presStyleCnt="0">
        <dgm:presLayoutVars>
          <dgm:dir/>
          <dgm:resizeHandles val="exact"/>
        </dgm:presLayoutVars>
      </dgm:prSet>
      <dgm:spPr/>
    </dgm:pt>
    <dgm:pt modelId="{76D08A94-D58D-49D9-9DF6-A0CD9AC344BB}" type="pres">
      <dgm:prSet presAssocID="{070BF150-E30C-486B-BA16-889B32C82938}" presName="compNode" presStyleCnt="0"/>
      <dgm:spPr/>
    </dgm:pt>
    <dgm:pt modelId="{3B0E5DD6-5C46-4404-BAB3-0C8A34514386}" type="pres">
      <dgm:prSet presAssocID="{070BF150-E30C-486B-BA16-889B32C8293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9F74C0E3-3C36-4233-B05C-ADBF92C4E509}" type="pres">
      <dgm:prSet presAssocID="{070BF150-E30C-486B-BA16-889B32C82938}" presName="iconSpace" presStyleCnt="0"/>
      <dgm:spPr/>
    </dgm:pt>
    <dgm:pt modelId="{682A17C4-37B5-4C64-B7D7-9475D86BCC35}" type="pres">
      <dgm:prSet presAssocID="{070BF150-E30C-486B-BA16-889B32C82938}" presName="parTx" presStyleLbl="revTx" presStyleIdx="0" presStyleCnt="4">
        <dgm:presLayoutVars>
          <dgm:chMax val="0"/>
          <dgm:chPref val="0"/>
        </dgm:presLayoutVars>
      </dgm:prSet>
      <dgm:spPr/>
    </dgm:pt>
    <dgm:pt modelId="{B080F6DF-E214-4374-806F-BD1C1E1DEA6D}" type="pres">
      <dgm:prSet presAssocID="{070BF150-E30C-486B-BA16-889B32C82938}" presName="txSpace" presStyleCnt="0"/>
      <dgm:spPr/>
    </dgm:pt>
    <dgm:pt modelId="{A1BAECCA-92CB-4170-BEF3-C653CDDD35B2}" type="pres">
      <dgm:prSet presAssocID="{070BF150-E30C-486B-BA16-889B32C82938}" presName="desTx" presStyleLbl="revTx" presStyleIdx="1" presStyleCnt="4">
        <dgm:presLayoutVars/>
      </dgm:prSet>
      <dgm:spPr/>
    </dgm:pt>
    <dgm:pt modelId="{46B1BEA5-7760-4434-ADEA-61B855F34ADC}" type="pres">
      <dgm:prSet presAssocID="{56B0CBCE-3866-4840-869C-37250BDEADA0}" presName="sibTrans" presStyleCnt="0"/>
      <dgm:spPr/>
    </dgm:pt>
    <dgm:pt modelId="{6EEDCCA4-BA32-4316-A1B5-497799E04D9F}" type="pres">
      <dgm:prSet presAssocID="{89285365-E5A3-48B9-B3F0-EBB92F2C7CAB}" presName="compNode" presStyleCnt="0"/>
      <dgm:spPr/>
    </dgm:pt>
    <dgm:pt modelId="{87E58E2C-5A41-4FE2-8188-3D59EE2E54F6}" type="pres">
      <dgm:prSet presAssocID="{89285365-E5A3-48B9-B3F0-EBB92F2C7C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24A069C-3D25-470C-B1E2-B8147C029084}" type="pres">
      <dgm:prSet presAssocID="{89285365-E5A3-48B9-B3F0-EBB92F2C7CAB}" presName="iconSpace" presStyleCnt="0"/>
      <dgm:spPr/>
    </dgm:pt>
    <dgm:pt modelId="{0805E087-853C-475A-B0D6-73592CE21D4A}" type="pres">
      <dgm:prSet presAssocID="{89285365-E5A3-48B9-B3F0-EBB92F2C7CAB}" presName="parTx" presStyleLbl="revTx" presStyleIdx="2" presStyleCnt="4">
        <dgm:presLayoutVars>
          <dgm:chMax val="0"/>
          <dgm:chPref val="0"/>
        </dgm:presLayoutVars>
      </dgm:prSet>
      <dgm:spPr/>
    </dgm:pt>
    <dgm:pt modelId="{25BE43D2-8ED5-4744-A37F-E6C1710B2FBD}" type="pres">
      <dgm:prSet presAssocID="{89285365-E5A3-48B9-B3F0-EBB92F2C7CAB}" presName="txSpace" presStyleCnt="0"/>
      <dgm:spPr/>
    </dgm:pt>
    <dgm:pt modelId="{E533B1A0-0E8E-4E3E-BEF9-34BBA9912683}" type="pres">
      <dgm:prSet presAssocID="{89285365-E5A3-48B9-B3F0-EBB92F2C7CAB}" presName="desTx" presStyleLbl="revTx" presStyleIdx="3" presStyleCnt="4">
        <dgm:presLayoutVars/>
      </dgm:prSet>
      <dgm:spPr/>
    </dgm:pt>
  </dgm:ptLst>
  <dgm:cxnLst>
    <dgm:cxn modelId="{0039C601-EEFE-4E7E-8BDD-0B127B40A6BF}" srcId="{070BF150-E30C-486B-BA16-889B32C82938}" destId="{D60D86BF-FC12-4575-964D-354EE668D099}" srcOrd="0" destOrd="0" parTransId="{8244CD9D-2590-44AC-A23B-678B403C4BF4}" sibTransId="{D6A9B1A4-B56F-49BF-8908-C33047AF3E6E}"/>
    <dgm:cxn modelId="{8F89700E-06DB-4236-B124-21613F3C0FC0}" type="presOf" srcId="{761B076E-CB4D-4679-B405-C3EE05CF9119}" destId="{E533B1A0-0E8E-4E3E-BEF9-34BBA9912683}" srcOrd="0" destOrd="3" presId="urn:microsoft.com/office/officeart/2018/5/layout/CenteredIconLabelDescriptionList"/>
    <dgm:cxn modelId="{5CC13C16-E4EF-4693-8738-CE1693E94B3E}" srcId="{6A85AAB3-BC0B-4DD7-8E5E-F81212D15683}" destId="{89285365-E5A3-48B9-B3F0-EBB92F2C7CAB}" srcOrd="1" destOrd="0" parTransId="{4D9936AB-25C2-481D-BE59-2515AC788262}" sibTransId="{84398DDF-4FCB-4DC4-BF58-5AF122026976}"/>
    <dgm:cxn modelId="{F4DFDD25-C4A9-4B40-B509-4C3BE73B8466}" type="presOf" srcId="{3B1E40CA-7AF2-410B-80A1-FD181CF7BD0C}" destId="{E533B1A0-0E8E-4E3E-BEF9-34BBA9912683}" srcOrd="0" destOrd="5" presId="urn:microsoft.com/office/officeart/2018/5/layout/CenteredIconLabelDescriptionList"/>
    <dgm:cxn modelId="{C74C8F2C-845D-46FF-83D0-A5866C7CCD15}" type="presOf" srcId="{9A4DB0E4-A0F2-4D3B-AAA0-3774D239B8A8}" destId="{A1BAECCA-92CB-4170-BEF3-C653CDDD35B2}" srcOrd="0" destOrd="1" presId="urn:microsoft.com/office/officeart/2018/5/layout/CenteredIconLabelDescriptionList"/>
    <dgm:cxn modelId="{046D9F2D-A97C-405B-8311-BDB30B60971A}" type="presOf" srcId="{3D551149-E24B-455B-8A37-D2EFD4E5324C}" destId="{A1BAECCA-92CB-4170-BEF3-C653CDDD35B2}" srcOrd="0" destOrd="3" presId="urn:microsoft.com/office/officeart/2018/5/layout/CenteredIconLabelDescriptionList"/>
    <dgm:cxn modelId="{BF5ACC2F-5036-4773-923A-8A5015B8E471}" srcId="{070BF150-E30C-486B-BA16-889B32C82938}" destId="{88DD154A-A9FB-4A4D-B783-D475EFD82616}" srcOrd="4" destOrd="0" parTransId="{DB2E40DD-B57C-493B-865B-7A08E5D7C958}" sibTransId="{59101B66-AD24-46D6-BD79-1D9E6D6C7D3A}"/>
    <dgm:cxn modelId="{64A69B37-08C9-4918-AE72-28BF5FC1A28D}" type="presOf" srcId="{C7FB0105-B8F9-48BA-A8A4-7C60E03BC6D4}" destId="{E533B1A0-0E8E-4E3E-BEF9-34BBA9912683}" srcOrd="0" destOrd="4" presId="urn:microsoft.com/office/officeart/2018/5/layout/CenteredIconLabelDescriptionList"/>
    <dgm:cxn modelId="{EBDD215E-B817-4717-A7B1-9FDEF65B9C8B}" srcId="{6A85AAB3-BC0B-4DD7-8E5E-F81212D15683}" destId="{070BF150-E30C-486B-BA16-889B32C82938}" srcOrd="0" destOrd="0" parTransId="{39FBA83C-B8B4-42BF-BEAE-95ABEB8C5B51}" sibTransId="{56B0CBCE-3866-4840-869C-37250BDEADA0}"/>
    <dgm:cxn modelId="{5E1EA241-EE5F-44A1-9692-53C002A7ADF4}" srcId="{761B076E-CB4D-4679-B405-C3EE05CF9119}" destId="{3B1E40CA-7AF2-410B-80A1-FD181CF7BD0C}" srcOrd="1" destOrd="0" parTransId="{0C7C88D0-6C4C-4C7D-BE53-D59347FDD0BD}" sibTransId="{32456AA5-38F0-4F9D-AE72-67A5E0D8ABD6}"/>
    <dgm:cxn modelId="{DA768565-7F1D-4C04-8ECF-372181B41320}" type="presOf" srcId="{138196D2-58E8-40FA-BDC0-4A5E2EE5B1B3}" destId="{E533B1A0-0E8E-4E3E-BEF9-34BBA9912683}" srcOrd="0" destOrd="0" presId="urn:microsoft.com/office/officeart/2018/5/layout/CenteredIconLabelDescriptionList"/>
    <dgm:cxn modelId="{591CD548-7912-4A55-A91A-7A4D4460A801}" type="presOf" srcId="{6D5D78EC-1CA4-436E-86F6-5E4E0805F527}" destId="{E533B1A0-0E8E-4E3E-BEF9-34BBA9912683}" srcOrd="0" destOrd="2" presId="urn:microsoft.com/office/officeart/2018/5/layout/CenteredIconLabelDescriptionList"/>
    <dgm:cxn modelId="{B0F88169-87DA-4EA4-800E-B29ECCE5055F}" srcId="{070BF150-E30C-486B-BA16-889B32C82938}" destId="{28134602-40F4-4F8F-BCBE-A9079812EB7D}" srcOrd="2" destOrd="0" parTransId="{5EE68B52-8B3D-49CF-B0C4-E946F3DF6F46}" sibTransId="{CC4E88B9-740A-4E35-BF12-81F4A0FFF756}"/>
    <dgm:cxn modelId="{ACDA9D4C-74CA-41F2-845F-BF8663B61D87}" srcId="{761B076E-CB4D-4679-B405-C3EE05CF9119}" destId="{C7FB0105-B8F9-48BA-A8A4-7C60E03BC6D4}" srcOrd="0" destOrd="0" parTransId="{E0C8F7EC-FBE5-4533-8B5D-83769EFCE1AA}" sibTransId="{B104772F-FBFA-40D5-8047-64A5B6216BFD}"/>
    <dgm:cxn modelId="{13BD6A6D-466E-498D-92E5-AEBDDCE0F96B}" type="presOf" srcId="{28134602-40F4-4F8F-BCBE-A9079812EB7D}" destId="{A1BAECCA-92CB-4170-BEF3-C653CDDD35B2}" srcOrd="0" destOrd="2" presId="urn:microsoft.com/office/officeart/2018/5/layout/CenteredIconLabelDescriptionList"/>
    <dgm:cxn modelId="{23207B51-5FAC-40D0-B813-DE9A9EBC525D}" type="presOf" srcId="{6A85AAB3-BC0B-4DD7-8E5E-F81212D15683}" destId="{C877B533-9917-4B60-BF39-540700E8F27C}" srcOrd="0" destOrd="0" presId="urn:microsoft.com/office/officeart/2018/5/layout/CenteredIconLabelDescriptionList"/>
    <dgm:cxn modelId="{7C43F971-A3B3-43F9-8E9A-23171D211BF8}" type="presOf" srcId="{070BF150-E30C-486B-BA16-889B32C82938}" destId="{682A17C4-37B5-4C64-B7D7-9475D86BCC35}" srcOrd="0" destOrd="0" presId="urn:microsoft.com/office/officeart/2018/5/layout/CenteredIconLabelDescriptionList"/>
    <dgm:cxn modelId="{2EE4C587-416F-43A0-98E0-68AAF8B33083}" type="presOf" srcId="{4C8ED981-D310-402B-9801-C2D6CAAE747F}" destId="{E533B1A0-0E8E-4E3E-BEF9-34BBA9912683}" srcOrd="0" destOrd="1" presId="urn:microsoft.com/office/officeart/2018/5/layout/CenteredIconLabelDescriptionList"/>
    <dgm:cxn modelId="{CAFF178E-91DB-4C27-A5BB-8BF69531E198}" type="presOf" srcId="{88DD154A-A9FB-4A4D-B783-D475EFD82616}" destId="{A1BAECCA-92CB-4170-BEF3-C653CDDD35B2}" srcOrd="0" destOrd="4" presId="urn:microsoft.com/office/officeart/2018/5/layout/CenteredIconLabelDescriptionList"/>
    <dgm:cxn modelId="{453E0591-718A-46DE-B935-9D60AEE7E1C1}" srcId="{070BF150-E30C-486B-BA16-889B32C82938}" destId="{9A4DB0E4-A0F2-4D3B-AAA0-3774D239B8A8}" srcOrd="1" destOrd="0" parTransId="{A9DD0AE7-4F2C-4686-B9DF-BC526C1A4F8C}" sibTransId="{90A87432-ED1A-4BCB-9A74-1BDC2E23D0A6}"/>
    <dgm:cxn modelId="{783E4A9E-6E18-43C2-AA2D-28E0201FD0B3}" type="presOf" srcId="{D60D86BF-FC12-4575-964D-354EE668D099}" destId="{A1BAECCA-92CB-4170-BEF3-C653CDDD35B2}" srcOrd="0" destOrd="0" presId="urn:microsoft.com/office/officeart/2018/5/layout/CenteredIconLabelDescriptionList"/>
    <dgm:cxn modelId="{F6FCF3D7-701D-4C9D-9387-8432DBFAEC45}" type="presOf" srcId="{89285365-E5A3-48B9-B3F0-EBB92F2C7CAB}" destId="{0805E087-853C-475A-B0D6-73592CE21D4A}" srcOrd="0" destOrd="0" presId="urn:microsoft.com/office/officeart/2018/5/layout/CenteredIconLabelDescriptionList"/>
    <dgm:cxn modelId="{DA058BE3-FCCF-42CD-9A52-B774064C1367}" srcId="{138196D2-58E8-40FA-BDC0-4A5E2EE5B1B3}" destId="{4C8ED981-D310-402B-9801-C2D6CAAE747F}" srcOrd="0" destOrd="0" parTransId="{C7A058E8-EC22-4B7E-B5D2-BEBE21B5505A}" sibTransId="{A2C09024-1A57-44B0-9264-77816F329401}"/>
    <dgm:cxn modelId="{D5F460EE-2036-4858-81CF-910BDA80D5EC}" srcId="{89285365-E5A3-48B9-B3F0-EBB92F2C7CAB}" destId="{761B076E-CB4D-4679-B405-C3EE05CF9119}" srcOrd="1" destOrd="0" parTransId="{BEC7424F-754B-4DD1-A8F2-4332C4AA1768}" sibTransId="{D833C9A0-D428-4DAE-BD28-5D798D88FC79}"/>
    <dgm:cxn modelId="{66593EF6-C201-49B6-97F6-B6B601ED233D}" srcId="{89285365-E5A3-48B9-B3F0-EBB92F2C7CAB}" destId="{138196D2-58E8-40FA-BDC0-4A5E2EE5B1B3}" srcOrd="0" destOrd="0" parTransId="{B0536F56-B65A-4CBF-83C5-F2BBCC433F41}" sibTransId="{DB108749-4AF3-489B-909D-A11C17C0FD1F}"/>
    <dgm:cxn modelId="{FD4BF0F7-2A12-4A70-BFDD-BFEE6E3EC514}" srcId="{070BF150-E30C-486B-BA16-889B32C82938}" destId="{3D551149-E24B-455B-8A37-D2EFD4E5324C}" srcOrd="3" destOrd="0" parTransId="{F2908425-D9B1-47C8-A642-D839736DD6BB}" sibTransId="{289D89D3-AF87-445C-B4B2-11B03436FCC3}"/>
    <dgm:cxn modelId="{BC68E3FE-C359-4291-832A-60692CF9CF72}" srcId="{138196D2-58E8-40FA-BDC0-4A5E2EE5B1B3}" destId="{6D5D78EC-1CA4-436E-86F6-5E4E0805F527}" srcOrd="1" destOrd="0" parTransId="{F9A47F5E-7142-4E3D-A581-F61002A9DEE9}" sibTransId="{388D0468-1CD2-4CC4-86F4-4BECCE0A1290}"/>
    <dgm:cxn modelId="{6B729643-A956-4DF2-A12F-FC526991B441}" type="presParOf" srcId="{C877B533-9917-4B60-BF39-540700E8F27C}" destId="{76D08A94-D58D-49D9-9DF6-A0CD9AC344BB}" srcOrd="0" destOrd="0" presId="urn:microsoft.com/office/officeart/2018/5/layout/CenteredIconLabelDescriptionList"/>
    <dgm:cxn modelId="{9D68CBED-FBEB-466A-A47A-56D2C4B6FB9D}" type="presParOf" srcId="{76D08A94-D58D-49D9-9DF6-A0CD9AC344BB}" destId="{3B0E5DD6-5C46-4404-BAB3-0C8A34514386}" srcOrd="0" destOrd="0" presId="urn:microsoft.com/office/officeart/2018/5/layout/CenteredIconLabelDescriptionList"/>
    <dgm:cxn modelId="{DA1E2E43-1B32-472C-A30D-B46BDAD58A3E}" type="presParOf" srcId="{76D08A94-D58D-49D9-9DF6-A0CD9AC344BB}" destId="{9F74C0E3-3C36-4233-B05C-ADBF92C4E509}" srcOrd="1" destOrd="0" presId="urn:microsoft.com/office/officeart/2018/5/layout/CenteredIconLabelDescriptionList"/>
    <dgm:cxn modelId="{778B7F60-C384-4875-B2AB-61B91A4F67D2}" type="presParOf" srcId="{76D08A94-D58D-49D9-9DF6-A0CD9AC344BB}" destId="{682A17C4-37B5-4C64-B7D7-9475D86BCC35}" srcOrd="2" destOrd="0" presId="urn:microsoft.com/office/officeart/2018/5/layout/CenteredIconLabelDescriptionList"/>
    <dgm:cxn modelId="{FC599967-A685-49C5-991D-6E855887EBF2}" type="presParOf" srcId="{76D08A94-D58D-49D9-9DF6-A0CD9AC344BB}" destId="{B080F6DF-E214-4374-806F-BD1C1E1DEA6D}" srcOrd="3" destOrd="0" presId="urn:microsoft.com/office/officeart/2018/5/layout/CenteredIconLabelDescriptionList"/>
    <dgm:cxn modelId="{5DA5473D-BDF8-49DA-9B01-DE5CE4B93A39}" type="presParOf" srcId="{76D08A94-D58D-49D9-9DF6-A0CD9AC344BB}" destId="{A1BAECCA-92CB-4170-BEF3-C653CDDD35B2}" srcOrd="4" destOrd="0" presId="urn:microsoft.com/office/officeart/2018/5/layout/CenteredIconLabelDescriptionList"/>
    <dgm:cxn modelId="{AA58BE0B-F9AD-42B4-B836-244F37719ECF}" type="presParOf" srcId="{C877B533-9917-4B60-BF39-540700E8F27C}" destId="{46B1BEA5-7760-4434-ADEA-61B855F34ADC}" srcOrd="1" destOrd="0" presId="urn:microsoft.com/office/officeart/2018/5/layout/CenteredIconLabelDescriptionList"/>
    <dgm:cxn modelId="{59A3EB3F-8606-4679-B90A-40F9540F51ED}" type="presParOf" srcId="{C877B533-9917-4B60-BF39-540700E8F27C}" destId="{6EEDCCA4-BA32-4316-A1B5-497799E04D9F}" srcOrd="2" destOrd="0" presId="urn:microsoft.com/office/officeart/2018/5/layout/CenteredIconLabelDescriptionList"/>
    <dgm:cxn modelId="{76008B76-6E8D-4645-8359-600DADB01B9E}" type="presParOf" srcId="{6EEDCCA4-BA32-4316-A1B5-497799E04D9F}" destId="{87E58E2C-5A41-4FE2-8188-3D59EE2E54F6}" srcOrd="0" destOrd="0" presId="urn:microsoft.com/office/officeart/2018/5/layout/CenteredIconLabelDescriptionList"/>
    <dgm:cxn modelId="{C3A21D1B-9628-4CFB-B14B-E458EA2A94F0}" type="presParOf" srcId="{6EEDCCA4-BA32-4316-A1B5-497799E04D9F}" destId="{824A069C-3D25-470C-B1E2-B8147C029084}" srcOrd="1" destOrd="0" presId="urn:microsoft.com/office/officeart/2018/5/layout/CenteredIconLabelDescriptionList"/>
    <dgm:cxn modelId="{56E5D70C-6DA8-496E-86B5-2F8CA57A6E9B}" type="presParOf" srcId="{6EEDCCA4-BA32-4316-A1B5-497799E04D9F}" destId="{0805E087-853C-475A-B0D6-73592CE21D4A}" srcOrd="2" destOrd="0" presId="urn:microsoft.com/office/officeart/2018/5/layout/CenteredIconLabelDescriptionList"/>
    <dgm:cxn modelId="{0E6271AA-82DB-42C1-80D1-07FFF5656F37}" type="presParOf" srcId="{6EEDCCA4-BA32-4316-A1B5-497799E04D9F}" destId="{25BE43D2-8ED5-4744-A37F-E6C1710B2FBD}" srcOrd="3" destOrd="0" presId="urn:microsoft.com/office/officeart/2018/5/layout/CenteredIconLabelDescriptionList"/>
    <dgm:cxn modelId="{0EA6D2B4-1B83-4509-B5DB-B9B6A2631D0A}" type="presParOf" srcId="{6EEDCCA4-BA32-4316-A1B5-497799E04D9F}" destId="{E533B1A0-0E8E-4E3E-BEF9-34BBA991268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750DB-BE86-4193-AAD4-25B9D3E92C2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278518-061F-40AC-846D-83703D549D44}">
      <dgm:prSet/>
      <dgm:spPr/>
      <dgm:t>
        <a:bodyPr/>
        <a:lstStyle/>
        <a:p>
          <a:r>
            <a:rPr lang="af-ZA" b="1" noProof="0" dirty="0" err="1"/>
            <a:t>Sleutelaktiwiteite</a:t>
          </a:r>
          <a:r>
            <a:rPr lang="af-ZA" b="1" noProof="0" dirty="0"/>
            <a:t> in die sekondêre sektor:</a:t>
          </a:r>
          <a:endParaRPr lang="af-ZA" noProof="0" dirty="0"/>
        </a:p>
      </dgm:t>
    </dgm:pt>
    <dgm:pt modelId="{91165897-188B-4D84-9C4B-086922764F08}" type="parTrans" cxnId="{8E86B38E-3B08-4633-94C6-37963614BC7F}">
      <dgm:prSet/>
      <dgm:spPr/>
      <dgm:t>
        <a:bodyPr/>
        <a:lstStyle/>
        <a:p>
          <a:endParaRPr lang="en-US"/>
        </a:p>
      </dgm:t>
    </dgm:pt>
    <dgm:pt modelId="{568EBFA8-D807-48C7-90CF-7BC71334E772}" type="sibTrans" cxnId="{8E86B38E-3B08-4633-94C6-37963614BC7F}">
      <dgm:prSet/>
      <dgm:spPr/>
      <dgm:t>
        <a:bodyPr/>
        <a:lstStyle/>
        <a:p>
          <a:endParaRPr lang="en-US"/>
        </a:p>
      </dgm:t>
    </dgm:pt>
    <dgm:pt modelId="{12EE59C6-AE33-4367-ABF3-7622D66E345B}">
      <dgm:prSet/>
      <dgm:spPr/>
      <dgm:t>
        <a:bodyPr/>
        <a:lstStyle/>
        <a:p>
          <a:r>
            <a:rPr lang="af-ZA" b="1" noProof="0" dirty="0"/>
            <a:t>Motorvervaardiging </a:t>
          </a:r>
          <a:r>
            <a:rPr lang="af-ZA" noProof="0" dirty="0"/>
            <a:t>– karre, trokke, ander voertuie</a:t>
          </a:r>
        </a:p>
      </dgm:t>
    </dgm:pt>
    <dgm:pt modelId="{A55DA206-A5AC-44E5-B9DE-E48FA3FF7E1C}" type="parTrans" cxnId="{B61FF040-D38C-4D2B-9C60-F218B8CD64CB}">
      <dgm:prSet/>
      <dgm:spPr/>
      <dgm:t>
        <a:bodyPr/>
        <a:lstStyle/>
        <a:p>
          <a:endParaRPr lang="en-US"/>
        </a:p>
      </dgm:t>
    </dgm:pt>
    <dgm:pt modelId="{0B05B5F1-AA43-44B2-9C20-4CFF09230AD5}" type="sibTrans" cxnId="{B61FF040-D38C-4D2B-9C60-F218B8CD64CB}">
      <dgm:prSet/>
      <dgm:spPr/>
      <dgm:t>
        <a:bodyPr/>
        <a:lstStyle/>
        <a:p>
          <a:endParaRPr lang="en-US"/>
        </a:p>
      </dgm:t>
    </dgm:pt>
    <dgm:pt modelId="{77D2E75F-513F-4E26-95C5-841905926F3E}">
      <dgm:prSet/>
      <dgm:spPr/>
      <dgm:t>
        <a:bodyPr/>
        <a:lstStyle/>
        <a:p>
          <a:r>
            <a:rPr lang="af-ZA" b="1" noProof="0" dirty="0"/>
            <a:t>Tekstielbedryf</a:t>
          </a:r>
          <a:r>
            <a:rPr lang="af-ZA" noProof="0" dirty="0"/>
            <a:t>– materiaal, klere, verwante goedere</a:t>
          </a:r>
        </a:p>
      </dgm:t>
    </dgm:pt>
    <dgm:pt modelId="{34285E15-01E1-43C6-9330-45F42194C18B}" type="parTrans" cxnId="{C90315DB-C91D-45CA-9AEC-75AFD497BB38}">
      <dgm:prSet/>
      <dgm:spPr/>
      <dgm:t>
        <a:bodyPr/>
        <a:lstStyle/>
        <a:p>
          <a:endParaRPr lang="en-US"/>
        </a:p>
      </dgm:t>
    </dgm:pt>
    <dgm:pt modelId="{362268A4-CC6F-4C78-B417-3248E1900C4D}" type="sibTrans" cxnId="{C90315DB-C91D-45CA-9AEC-75AFD497BB38}">
      <dgm:prSet/>
      <dgm:spPr/>
      <dgm:t>
        <a:bodyPr/>
        <a:lstStyle/>
        <a:p>
          <a:endParaRPr lang="en-US"/>
        </a:p>
      </dgm:t>
    </dgm:pt>
    <dgm:pt modelId="{C9E1D9F8-33A4-4AF7-A6E9-FB9ACC576686}">
      <dgm:prSet/>
      <dgm:spPr/>
      <dgm:t>
        <a:bodyPr/>
        <a:lstStyle/>
        <a:p>
          <a:r>
            <a:rPr lang="af-ZA" b="1" noProof="0" dirty="0"/>
            <a:t>Chemiese ingenieurswese </a:t>
          </a:r>
          <a:r>
            <a:rPr lang="af-ZA" noProof="0" dirty="0"/>
            <a:t>– chemikalieë, farmaseutiese produkte, industriële materiale</a:t>
          </a:r>
        </a:p>
      </dgm:t>
    </dgm:pt>
    <dgm:pt modelId="{698E90AF-E575-4F50-BE6C-BEDB46D3A587}" type="parTrans" cxnId="{DB854D30-0766-4F8B-912A-53E9657FCF46}">
      <dgm:prSet/>
      <dgm:spPr/>
      <dgm:t>
        <a:bodyPr/>
        <a:lstStyle/>
        <a:p>
          <a:endParaRPr lang="en-US"/>
        </a:p>
      </dgm:t>
    </dgm:pt>
    <dgm:pt modelId="{8D403084-B9A6-410C-A170-58EB924DCA58}" type="sibTrans" cxnId="{DB854D30-0766-4F8B-912A-53E9657FCF46}">
      <dgm:prSet/>
      <dgm:spPr/>
      <dgm:t>
        <a:bodyPr/>
        <a:lstStyle/>
        <a:p>
          <a:endParaRPr lang="en-US"/>
        </a:p>
      </dgm:t>
    </dgm:pt>
    <dgm:pt modelId="{BAB73C8A-1433-46B9-B145-B4D386201BCD}">
      <dgm:prSet/>
      <dgm:spPr/>
      <dgm:t>
        <a:bodyPr/>
        <a:lstStyle/>
        <a:p>
          <a:r>
            <a:rPr lang="af-ZA" b="1" noProof="0" dirty="0"/>
            <a:t>Lugvaartbedryf</a:t>
          </a:r>
          <a:r>
            <a:rPr lang="af-ZA" noProof="0" dirty="0"/>
            <a:t>– vliegtuie, ruimtetuie, lugvaarttoerusting</a:t>
          </a:r>
        </a:p>
      </dgm:t>
    </dgm:pt>
    <dgm:pt modelId="{4FC672FE-2DC1-4A10-A2ED-A493F76D6476}" type="parTrans" cxnId="{CAE31427-B324-4855-961C-FD0BB1A3C2F9}">
      <dgm:prSet/>
      <dgm:spPr/>
      <dgm:t>
        <a:bodyPr/>
        <a:lstStyle/>
        <a:p>
          <a:endParaRPr lang="en-US"/>
        </a:p>
      </dgm:t>
    </dgm:pt>
    <dgm:pt modelId="{BE4FA892-8112-48ED-B7A7-457EB6046962}" type="sibTrans" cxnId="{CAE31427-B324-4855-961C-FD0BB1A3C2F9}">
      <dgm:prSet/>
      <dgm:spPr/>
      <dgm:t>
        <a:bodyPr/>
        <a:lstStyle/>
        <a:p>
          <a:endParaRPr lang="en-US"/>
        </a:p>
      </dgm:t>
    </dgm:pt>
    <dgm:pt modelId="{17BBBE61-CA58-45EE-8827-719F832B64A6}">
      <dgm:prSet/>
      <dgm:spPr/>
      <dgm:t>
        <a:bodyPr/>
        <a:lstStyle/>
        <a:p>
          <a:r>
            <a:rPr lang="af-ZA" b="1" noProof="0" dirty="0"/>
            <a:t>Skeepsbou</a:t>
          </a:r>
          <a:r>
            <a:rPr lang="af-ZA" noProof="0" dirty="0"/>
            <a:t> – skepe, duikbote, ander mariene vaartuie</a:t>
          </a:r>
        </a:p>
      </dgm:t>
    </dgm:pt>
    <dgm:pt modelId="{80255CE2-A1A8-45F8-9169-19D8DAF11F3C}" type="parTrans" cxnId="{B0A9DD7C-E814-4150-816B-37B5F123E992}">
      <dgm:prSet/>
      <dgm:spPr/>
      <dgm:t>
        <a:bodyPr/>
        <a:lstStyle/>
        <a:p>
          <a:endParaRPr lang="en-US"/>
        </a:p>
      </dgm:t>
    </dgm:pt>
    <dgm:pt modelId="{579BE6EC-7893-4155-AB39-8ACF1C4E186E}" type="sibTrans" cxnId="{B0A9DD7C-E814-4150-816B-37B5F123E992}">
      <dgm:prSet/>
      <dgm:spPr/>
      <dgm:t>
        <a:bodyPr/>
        <a:lstStyle/>
        <a:p>
          <a:endParaRPr lang="en-US"/>
        </a:p>
      </dgm:t>
    </dgm:pt>
    <dgm:pt modelId="{3DB3C67D-77A2-4FCD-98E2-68FD753719FB}">
      <dgm:prSet/>
      <dgm:spPr/>
      <dgm:t>
        <a:bodyPr/>
        <a:lstStyle/>
        <a:p>
          <a:r>
            <a:rPr lang="af-ZA" b="1" noProof="0" dirty="0" err="1"/>
            <a:t>Energienutsdienste</a:t>
          </a:r>
          <a:r>
            <a:rPr lang="af-ZA" b="1" noProof="0" dirty="0"/>
            <a:t> </a:t>
          </a:r>
          <a:r>
            <a:rPr lang="af-ZA" noProof="0" dirty="0"/>
            <a:t>– vervaardiging en verspreiding van elektrisiteit, gas en water</a:t>
          </a:r>
        </a:p>
      </dgm:t>
    </dgm:pt>
    <dgm:pt modelId="{91726F23-F8F7-4724-B680-9D96EFF8E175}" type="parTrans" cxnId="{A4621552-888E-4307-A29E-34BF59AF6877}">
      <dgm:prSet/>
      <dgm:spPr/>
      <dgm:t>
        <a:bodyPr/>
        <a:lstStyle/>
        <a:p>
          <a:endParaRPr lang="en-US"/>
        </a:p>
      </dgm:t>
    </dgm:pt>
    <dgm:pt modelId="{9C1CE012-DE31-4606-857F-9318687A8006}" type="sibTrans" cxnId="{A4621552-888E-4307-A29E-34BF59AF6877}">
      <dgm:prSet/>
      <dgm:spPr/>
      <dgm:t>
        <a:bodyPr/>
        <a:lstStyle/>
        <a:p>
          <a:endParaRPr lang="en-US"/>
        </a:p>
      </dgm:t>
    </dgm:pt>
    <dgm:pt modelId="{5F8E7895-9515-49FD-8B65-8E68ECFB1E2A}">
      <dgm:prSet/>
      <dgm:spPr/>
      <dgm:t>
        <a:bodyPr/>
        <a:lstStyle/>
        <a:p>
          <a:r>
            <a:rPr lang="af-ZA" b="1" noProof="0" dirty="0"/>
            <a:t>Belangrikheid van dié sektor:</a:t>
          </a:r>
          <a:endParaRPr lang="af-ZA" noProof="0" dirty="0"/>
        </a:p>
      </dgm:t>
    </dgm:pt>
    <dgm:pt modelId="{F6631B50-323C-4E6C-8BF7-E3B28D4D3C68}" type="parTrans" cxnId="{82994BEA-1C05-4B3E-972D-2A6AE26DB10D}">
      <dgm:prSet/>
      <dgm:spPr/>
      <dgm:t>
        <a:bodyPr/>
        <a:lstStyle/>
        <a:p>
          <a:endParaRPr lang="en-US"/>
        </a:p>
      </dgm:t>
    </dgm:pt>
    <dgm:pt modelId="{7FAFB8AF-E54C-4354-B870-FD9157B21B30}" type="sibTrans" cxnId="{82994BEA-1C05-4B3E-972D-2A6AE26DB10D}">
      <dgm:prSet/>
      <dgm:spPr/>
      <dgm:t>
        <a:bodyPr/>
        <a:lstStyle/>
        <a:p>
          <a:endParaRPr lang="en-US"/>
        </a:p>
      </dgm:t>
    </dgm:pt>
    <dgm:pt modelId="{46ED7B1C-3E14-4578-8300-4DB4CAD07D45}">
      <dgm:prSet/>
      <dgm:spPr/>
      <dgm:t>
        <a:bodyPr/>
        <a:lstStyle/>
        <a:p>
          <a:r>
            <a:rPr lang="af-ZA" noProof="0" dirty="0" err="1"/>
            <a:t>Sleutelaanduiding</a:t>
          </a:r>
          <a:r>
            <a:rPr lang="af-ZA" noProof="0" dirty="0"/>
            <a:t> van 'n land se graad van </a:t>
          </a:r>
          <a:r>
            <a:rPr lang="af-ZA" b="1" noProof="0" dirty="0"/>
            <a:t>industrialisasie en ekonomiese mededingendheid</a:t>
          </a:r>
        </a:p>
      </dgm:t>
    </dgm:pt>
    <dgm:pt modelId="{9020027E-B48E-46BC-84BA-6708BE627048}" type="parTrans" cxnId="{67332340-0D08-45FF-A5EE-ABEF5E31330A}">
      <dgm:prSet/>
      <dgm:spPr/>
      <dgm:t>
        <a:bodyPr/>
        <a:lstStyle/>
        <a:p>
          <a:endParaRPr lang="en-US"/>
        </a:p>
      </dgm:t>
    </dgm:pt>
    <dgm:pt modelId="{83745CB7-D726-47B4-AA58-3BE160A1557A}" type="sibTrans" cxnId="{67332340-0D08-45FF-A5EE-ABEF5E31330A}">
      <dgm:prSet/>
      <dgm:spPr/>
      <dgm:t>
        <a:bodyPr/>
        <a:lstStyle/>
        <a:p>
          <a:endParaRPr lang="en-US"/>
        </a:p>
      </dgm:t>
    </dgm:pt>
    <dgm:pt modelId="{D93FA88A-D586-469C-B3A6-089F7FBBB6F7}">
      <dgm:prSet/>
      <dgm:spPr/>
      <dgm:t>
        <a:bodyPr/>
        <a:lstStyle/>
        <a:p>
          <a:r>
            <a:rPr lang="af-ZA" b="0" noProof="0" dirty="0"/>
            <a:t>Verwerk rou materiale in produkte wat </a:t>
          </a:r>
          <a:r>
            <a:rPr lang="af-ZA" b="1" noProof="0" dirty="0"/>
            <a:t>wêreldwyd gebruik en verhandel word</a:t>
          </a:r>
        </a:p>
      </dgm:t>
    </dgm:pt>
    <dgm:pt modelId="{422D0A6C-E899-4C59-B779-B448EA6D8DCC}" type="parTrans" cxnId="{6AE8B722-4E6E-435F-AE80-A3B1845425B2}">
      <dgm:prSet/>
      <dgm:spPr/>
    </dgm:pt>
    <dgm:pt modelId="{2F7E13AC-858B-41CE-8310-E9A7B8C283D2}" type="sibTrans" cxnId="{6AE8B722-4E6E-435F-AE80-A3B1845425B2}">
      <dgm:prSet/>
      <dgm:spPr/>
    </dgm:pt>
    <dgm:pt modelId="{E885277B-9A81-4713-BA50-3689B599A50E}" type="pres">
      <dgm:prSet presAssocID="{D29750DB-BE86-4193-AAD4-25B9D3E92C20}" presName="linear" presStyleCnt="0">
        <dgm:presLayoutVars>
          <dgm:dir/>
          <dgm:animLvl val="lvl"/>
          <dgm:resizeHandles val="exact"/>
        </dgm:presLayoutVars>
      </dgm:prSet>
      <dgm:spPr/>
    </dgm:pt>
    <dgm:pt modelId="{1613BE46-1934-4489-A7C0-662AE7549522}" type="pres">
      <dgm:prSet presAssocID="{36278518-061F-40AC-846D-83703D549D44}" presName="parentLin" presStyleCnt="0"/>
      <dgm:spPr/>
    </dgm:pt>
    <dgm:pt modelId="{A1D019A1-4A98-4D39-A36E-B45D64FCB71A}" type="pres">
      <dgm:prSet presAssocID="{36278518-061F-40AC-846D-83703D549D44}" presName="parentLeftMargin" presStyleLbl="node1" presStyleIdx="0" presStyleCnt="2"/>
      <dgm:spPr/>
    </dgm:pt>
    <dgm:pt modelId="{0079C9B6-D9E0-41BC-968D-9294C8E6BE71}" type="pres">
      <dgm:prSet presAssocID="{36278518-061F-40AC-846D-83703D549D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CD1B44-8E9D-4CA3-AD08-7F6FD6DC0BB4}" type="pres">
      <dgm:prSet presAssocID="{36278518-061F-40AC-846D-83703D549D44}" presName="negativeSpace" presStyleCnt="0"/>
      <dgm:spPr/>
    </dgm:pt>
    <dgm:pt modelId="{FFA86CEB-8294-48A5-A4AB-4C5F4D887822}" type="pres">
      <dgm:prSet presAssocID="{36278518-061F-40AC-846D-83703D549D44}" presName="childText" presStyleLbl="conFgAcc1" presStyleIdx="0" presStyleCnt="2">
        <dgm:presLayoutVars>
          <dgm:bulletEnabled val="1"/>
        </dgm:presLayoutVars>
      </dgm:prSet>
      <dgm:spPr/>
    </dgm:pt>
    <dgm:pt modelId="{DBCAE7E7-CA61-40A4-9A4A-DEB83D6CA732}" type="pres">
      <dgm:prSet presAssocID="{568EBFA8-D807-48C7-90CF-7BC71334E772}" presName="spaceBetweenRectangles" presStyleCnt="0"/>
      <dgm:spPr/>
    </dgm:pt>
    <dgm:pt modelId="{0701F7A3-28F4-4C97-A1FE-6A24C2CDF96E}" type="pres">
      <dgm:prSet presAssocID="{5F8E7895-9515-49FD-8B65-8E68ECFB1E2A}" presName="parentLin" presStyleCnt="0"/>
      <dgm:spPr/>
    </dgm:pt>
    <dgm:pt modelId="{F9F39D08-F0CF-4F41-8E54-C7C32719D999}" type="pres">
      <dgm:prSet presAssocID="{5F8E7895-9515-49FD-8B65-8E68ECFB1E2A}" presName="parentLeftMargin" presStyleLbl="node1" presStyleIdx="0" presStyleCnt="2"/>
      <dgm:spPr/>
    </dgm:pt>
    <dgm:pt modelId="{2FAB9136-98EC-449B-A4D0-C66ADE1270E5}" type="pres">
      <dgm:prSet presAssocID="{5F8E7895-9515-49FD-8B65-8E68ECFB1E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6E24C0-75B2-4088-AE34-B1FB1562AF22}" type="pres">
      <dgm:prSet presAssocID="{5F8E7895-9515-49FD-8B65-8E68ECFB1E2A}" presName="negativeSpace" presStyleCnt="0"/>
      <dgm:spPr/>
    </dgm:pt>
    <dgm:pt modelId="{8D7802C7-21F2-475D-BDC8-537007710B04}" type="pres">
      <dgm:prSet presAssocID="{5F8E7895-9515-49FD-8B65-8E68ECFB1E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CAA604-C1D7-4D58-9AFC-7D7059CCBA04}" type="presOf" srcId="{12EE59C6-AE33-4367-ABF3-7622D66E345B}" destId="{FFA86CEB-8294-48A5-A4AB-4C5F4D887822}" srcOrd="0" destOrd="0" presId="urn:microsoft.com/office/officeart/2005/8/layout/list1"/>
    <dgm:cxn modelId="{54C21308-31AB-414F-83F3-58AE17510191}" type="presOf" srcId="{17BBBE61-CA58-45EE-8827-719F832B64A6}" destId="{FFA86CEB-8294-48A5-A4AB-4C5F4D887822}" srcOrd="0" destOrd="4" presId="urn:microsoft.com/office/officeart/2005/8/layout/list1"/>
    <dgm:cxn modelId="{18813F0D-F77D-4CB1-95E7-DA5C7854A474}" type="presOf" srcId="{3DB3C67D-77A2-4FCD-98E2-68FD753719FB}" destId="{FFA86CEB-8294-48A5-A4AB-4C5F4D887822}" srcOrd="0" destOrd="5" presId="urn:microsoft.com/office/officeart/2005/8/layout/list1"/>
    <dgm:cxn modelId="{E5A4C20E-F258-4141-908B-42E89965D0AB}" type="presOf" srcId="{36278518-061F-40AC-846D-83703D549D44}" destId="{0079C9B6-D9E0-41BC-968D-9294C8E6BE71}" srcOrd="1" destOrd="0" presId="urn:microsoft.com/office/officeart/2005/8/layout/list1"/>
    <dgm:cxn modelId="{BC49B011-93E4-47E8-BE36-FE4CAFBB6289}" type="presOf" srcId="{D93FA88A-D586-469C-B3A6-089F7FBBB6F7}" destId="{8D7802C7-21F2-475D-BDC8-537007710B04}" srcOrd="0" destOrd="1" presId="urn:microsoft.com/office/officeart/2005/8/layout/list1"/>
    <dgm:cxn modelId="{6AE8B722-4E6E-435F-AE80-A3B1845425B2}" srcId="{5F8E7895-9515-49FD-8B65-8E68ECFB1E2A}" destId="{D93FA88A-D586-469C-B3A6-089F7FBBB6F7}" srcOrd="1" destOrd="0" parTransId="{422D0A6C-E899-4C59-B779-B448EA6D8DCC}" sibTransId="{2F7E13AC-858B-41CE-8310-E9A7B8C283D2}"/>
    <dgm:cxn modelId="{CAE31427-B324-4855-961C-FD0BB1A3C2F9}" srcId="{36278518-061F-40AC-846D-83703D549D44}" destId="{BAB73C8A-1433-46B9-B145-B4D386201BCD}" srcOrd="3" destOrd="0" parTransId="{4FC672FE-2DC1-4A10-A2ED-A493F76D6476}" sibTransId="{BE4FA892-8112-48ED-B7A7-457EB6046962}"/>
    <dgm:cxn modelId="{DB854D30-0766-4F8B-912A-53E9657FCF46}" srcId="{36278518-061F-40AC-846D-83703D549D44}" destId="{C9E1D9F8-33A4-4AF7-A6E9-FB9ACC576686}" srcOrd="2" destOrd="0" parTransId="{698E90AF-E575-4F50-BE6C-BEDB46D3A587}" sibTransId="{8D403084-B9A6-410C-A170-58EB924DCA58}"/>
    <dgm:cxn modelId="{67332340-0D08-45FF-A5EE-ABEF5E31330A}" srcId="{5F8E7895-9515-49FD-8B65-8E68ECFB1E2A}" destId="{46ED7B1C-3E14-4578-8300-4DB4CAD07D45}" srcOrd="0" destOrd="0" parTransId="{9020027E-B48E-46BC-84BA-6708BE627048}" sibTransId="{83745CB7-D726-47B4-AA58-3BE160A1557A}"/>
    <dgm:cxn modelId="{B61FF040-D38C-4D2B-9C60-F218B8CD64CB}" srcId="{36278518-061F-40AC-846D-83703D549D44}" destId="{12EE59C6-AE33-4367-ABF3-7622D66E345B}" srcOrd="0" destOrd="0" parTransId="{A55DA206-A5AC-44E5-B9DE-E48FA3FF7E1C}" sibTransId="{0B05B5F1-AA43-44B2-9C20-4CFF09230AD5}"/>
    <dgm:cxn modelId="{3B89F75D-335D-437F-B8F9-CC92BA84C2B8}" type="presOf" srcId="{77D2E75F-513F-4E26-95C5-841905926F3E}" destId="{FFA86CEB-8294-48A5-A4AB-4C5F4D887822}" srcOrd="0" destOrd="1" presId="urn:microsoft.com/office/officeart/2005/8/layout/list1"/>
    <dgm:cxn modelId="{C0282961-C029-4BA5-979D-C058D376885E}" type="presOf" srcId="{5F8E7895-9515-49FD-8B65-8E68ECFB1E2A}" destId="{F9F39D08-F0CF-4F41-8E54-C7C32719D999}" srcOrd="0" destOrd="0" presId="urn:microsoft.com/office/officeart/2005/8/layout/list1"/>
    <dgm:cxn modelId="{8752EF62-9E4E-4446-82B5-CE326E428A58}" type="presOf" srcId="{36278518-061F-40AC-846D-83703D549D44}" destId="{A1D019A1-4A98-4D39-A36E-B45D64FCB71A}" srcOrd="0" destOrd="0" presId="urn:microsoft.com/office/officeart/2005/8/layout/list1"/>
    <dgm:cxn modelId="{A4621552-888E-4307-A29E-34BF59AF6877}" srcId="{36278518-061F-40AC-846D-83703D549D44}" destId="{3DB3C67D-77A2-4FCD-98E2-68FD753719FB}" srcOrd="5" destOrd="0" parTransId="{91726F23-F8F7-4724-B680-9D96EFF8E175}" sibTransId="{9C1CE012-DE31-4606-857F-9318687A8006}"/>
    <dgm:cxn modelId="{7F025E55-09EE-4A67-94E1-DEA384F983C4}" type="presOf" srcId="{C9E1D9F8-33A4-4AF7-A6E9-FB9ACC576686}" destId="{FFA86CEB-8294-48A5-A4AB-4C5F4D887822}" srcOrd="0" destOrd="2" presId="urn:microsoft.com/office/officeart/2005/8/layout/list1"/>
    <dgm:cxn modelId="{B0A9DD7C-E814-4150-816B-37B5F123E992}" srcId="{36278518-061F-40AC-846D-83703D549D44}" destId="{17BBBE61-CA58-45EE-8827-719F832B64A6}" srcOrd="4" destOrd="0" parTransId="{80255CE2-A1A8-45F8-9169-19D8DAF11F3C}" sibTransId="{579BE6EC-7893-4155-AB39-8ACF1C4E186E}"/>
    <dgm:cxn modelId="{CABE3B87-815B-4D3F-8347-FBB96B0E3642}" type="presOf" srcId="{5F8E7895-9515-49FD-8B65-8E68ECFB1E2A}" destId="{2FAB9136-98EC-449B-A4D0-C66ADE1270E5}" srcOrd="1" destOrd="0" presId="urn:microsoft.com/office/officeart/2005/8/layout/list1"/>
    <dgm:cxn modelId="{8E86B38E-3B08-4633-94C6-37963614BC7F}" srcId="{D29750DB-BE86-4193-AAD4-25B9D3E92C20}" destId="{36278518-061F-40AC-846D-83703D549D44}" srcOrd="0" destOrd="0" parTransId="{91165897-188B-4D84-9C4B-086922764F08}" sibTransId="{568EBFA8-D807-48C7-90CF-7BC71334E772}"/>
    <dgm:cxn modelId="{A04E04D7-C8D7-4BA6-A29C-BDDC0CE4352D}" type="presOf" srcId="{BAB73C8A-1433-46B9-B145-B4D386201BCD}" destId="{FFA86CEB-8294-48A5-A4AB-4C5F4D887822}" srcOrd="0" destOrd="3" presId="urn:microsoft.com/office/officeart/2005/8/layout/list1"/>
    <dgm:cxn modelId="{C90315DB-C91D-45CA-9AEC-75AFD497BB38}" srcId="{36278518-061F-40AC-846D-83703D549D44}" destId="{77D2E75F-513F-4E26-95C5-841905926F3E}" srcOrd="1" destOrd="0" parTransId="{34285E15-01E1-43C6-9330-45F42194C18B}" sibTransId="{362268A4-CC6F-4C78-B417-3248E1900C4D}"/>
    <dgm:cxn modelId="{333017DF-68AB-4EBF-B700-F5EA91C142A2}" type="presOf" srcId="{D29750DB-BE86-4193-AAD4-25B9D3E92C20}" destId="{E885277B-9A81-4713-BA50-3689B599A50E}" srcOrd="0" destOrd="0" presId="urn:microsoft.com/office/officeart/2005/8/layout/list1"/>
    <dgm:cxn modelId="{FBE53AE4-4076-4A52-A4CB-85DCC123CE14}" type="presOf" srcId="{46ED7B1C-3E14-4578-8300-4DB4CAD07D45}" destId="{8D7802C7-21F2-475D-BDC8-537007710B04}" srcOrd="0" destOrd="0" presId="urn:microsoft.com/office/officeart/2005/8/layout/list1"/>
    <dgm:cxn modelId="{82994BEA-1C05-4B3E-972D-2A6AE26DB10D}" srcId="{D29750DB-BE86-4193-AAD4-25B9D3E92C20}" destId="{5F8E7895-9515-49FD-8B65-8E68ECFB1E2A}" srcOrd="1" destOrd="0" parTransId="{F6631B50-323C-4E6C-8BF7-E3B28D4D3C68}" sibTransId="{7FAFB8AF-E54C-4354-B870-FD9157B21B30}"/>
    <dgm:cxn modelId="{C3CC9AD0-DFE8-4494-89F8-C6B93BB31A39}" type="presParOf" srcId="{E885277B-9A81-4713-BA50-3689B599A50E}" destId="{1613BE46-1934-4489-A7C0-662AE7549522}" srcOrd="0" destOrd="0" presId="urn:microsoft.com/office/officeart/2005/8/layout/list1"/>
    <dgm:cxn modelId="{6ACAF8E8-08A7-46A9-80DE-7D3502EF7844}" type="presParOf" srcId="{1613BE46-1934-4489-A7C0-662AE7549522}" destId="{A1D019A1-4A98-4D39-A36E-B45D64FCB71A}" srcOrd="0" destOrd="0" presId="urn:microsoft.com/office/officeart/2005/8/layout/list1"/>
    <dgm:cxn modelId="{164C6869-21CA-4A5F-A1A5-C3BD7D566549}" type="presParOf" srcId="{1613BE46-1934-4489-A7C0-662AE7549522}" destId="{0079C9B6-D9E0-41BC-968D-9294C8E6BE71}" srcOrd="1" destOrd="0" presId="urn:microsoft.com/office/officeart/2005/8/layout/list1"/>
    <dgm:cxn modelId="{FF64670D-5F08-4A4F-9ADF-2D0C983EEB34}" type="presParOf" srcId="{E885277B-9A81-4713-BA50-3689B599A50E}" destId="{57CD1B44-8E9D-4CA3-AD08-7F6FD6DC0BB4}" srcOrd="1" destOrd="0" presId="urn:microsoft.com/office/officeart/2005/8/layout/list1"/>
    <dgm:cxn modelId="{9DF178C6-5FE0-4B95-BD39-2756934C9A1B}" type="presParOf" srcId="{E885277B-9A81-4713-BA50-3689B599A50E}" destId="{FFA86CEB-8294-48A5-A4AB-4C5F4D887822}" srcOrd="2" destOrd="0" presId="urn:microsoft.com/office/officeart/2005/8/layout/list1"/>
    <dgm:cxn modelId="{D14FA3A2-781C-4D8F-B859-2F0DAE997FA6}" type="presParOf" srcId="{E885277B-9A81-4713-BA50-3689B599A50E}" destId="{DBCAE7E7-CA61-40A4-9A4A-DEB83D6CA732}" srcOrd="3" destOrd="0" presId="urn:microsoft.com/office/officeart/2005/8/layout/list1"/>
    <dgm:cxn modelId="{341EEBD1-088D-4FAC-A6F1-602435A91E0C}" type="presParOf" srcId="{E885277B-9A81-4713-BA50-3689B599A50E}" destId="{0701F7A3-28F4-4C97-A1FE-6A24C2CDF96E}" srcOrd="4" destOrd="0" presId="urn:microsoft.com/office/officeart/2005/8/layout/list1"/>
    <dgm:cxn modelId="{35CEA205-450A-4D6F-85EC-B7B23AD8DDFD}" type="presParOf" srcId="{0701F7A3-28F4-4C97-A1FE-6A24C2CDF96E}" destId="{F9F39D08-F0CF-4F41-8E54-C7C32719D999}" srcOrd="0" destOrd="0" presId="urn:microsoft.com/office/officeart/2005/8/layout/list1"/>
    <dgm:cxn modelId="{E45AD7A3-C36A-444D-AF0E-5A92A34050FF}" type="presParOf" srcId="{0701F7A3-28F4-4C97-A1FE-6A24C2CDF96E}" destId="{2FAB9136-98EC-449B-A4D0-C66ADE1270E5}" srcOrd="1" destOrd="0" presId="urn:microsoft.com/office/officeart/2005/8/layout/list1"/>
    <dgm:cxn modelId="{20327BB7-AAFA-4D9F-BF2F-DE21A7191C15}" type="presParOf" srcId="{E885277B-9A81-4713-BA50-3689B599A50E}" destId="{246E24C0-75B2-4088-AE34-B1FB1562AF22}" srcOrd="5" destOrd="0" presId="urn:microsoft.com/office/officeart/2005/8/layout/list1"/>
    <dgm:cxn modelId="{42B8F686-3885-43FF-BBC6-D2CFDD7D6EA7}" type="presParOf" srcId="{E885277B-9A81-4713-BA50-3689B599A50E}" destId="{8D7802C7-21F2-475D-BDC8-537007710B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41843-A0E7-475D-BC90-36C4F5CF05C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9088E1-3968-440C-8452-3B6CDA30B8DC}">
      <dgm:prSet/>
      <dgm:spPr/>
      <dgm:t>
        <a:bodyPr/>
        <a:lstStyle/>
        <a:p>
          <a:r>
            <a:rPr lang="af-ZA" b="1" noProof="0" dirty="0" err="1"/>
            <a:t>Sleutelaktiwiteit</a:t>
          </a:r>
          <a:r>
            <a:rPr lang="af-ZA" b="1" noProof="0" dirty="0"/>
            <a:t> in die tersiêre sektor</a:t>
          </a:r>
          <a:endParaRPr lang="af-ZA" noProof="0" dirty="0"/>
        </a:p>
      </dgm:t>
    </dgm:pt>
    <dgm:pt modelId="{6F86DD0A-FEAB-41D7-8CAF-D12E1EDF31BE}" type="parTrans" cxnId="{5D45027C-1A5E-469F-BD63-B2E5649CB0CD}">
      <dgm:prSet/>
      <dgm:spPr/>
      <dgm:t>
        <a:bodyPr/>
        <a:lstStyle/>
        <a:p>
          <a:endParaRPr lang="en-US"/>
        </a:p>
      </dgm:t>
    </dgm:pt>
    <dgm:pt modelId="{E420156A-0D9C-48D4-88DD-D963D489EAC4}" type="sibTrans" cxnId="{5D45027C-1A5E-469F-BD63-B2E5649CB0CD}">
      <dgm:prSet/>
      <dgm:spPr/>
      <dgm:t>
        <a:bodyPr/>
        <a:lstStyle/>
        <a:p>
          <a:endParaRPr lang="en-US"/>
        </a:p>
      </dgm:t>
    </dgm:pt>
    <dgm:pt modelId="{B54FEB15-F8B8-496B-90BA-F98E8B714C48}">
      <dgm:prSet/>
      <dgm:spPr/>
      <dgm:t>
        <a:bodyPr/>
        <a:lstStyle/>
        <a:p>
          <a:r>
            <a:rPr lang="af-ZA" b="0" noProof="0" dirty="0"/>
            <a:t>Kleinhandelverkope</a:t>
          </a:r>
        </a:p>
      </dgm:t>
    </dgm:pt>
    <dgm:pt modelId="{919D9647-1B0F-43E0-B21B-AD262445D9F6}" type="parTrans" cxnId="{2250C1E5-0E2D-486B-9BDA-CC80697F94A0}">
      <dgm:prSet/>
      <dgm:spPr/>
      <dgm:t>
        <a:bodyPr/>
        <a:lstStyle/>
        <a:p>
          <a:endParaRPr lang="en-US"/>
        </a:p>
      </dgm:t>
    </dgm:pt>
    <dgm:pt modelId="{7D8D5E66-226E-492D-A84F-732116CCA198}" type="sibTrans" cxnId="{2250C1E5-0E2D-486B-9BDA-CC80697F94A0}">
      <dgm:prSet/>
      <dgm:spPr/>
      <dgm:t>
        <a:bodyPr/>
        <a:lstStyle/>
        <a:p>
          <a:endParaRPr lang="en-US"/>
        </a:p>
      </dgm:t>
    </dgm:pt>
    <dgm:pt modelId="{F8037523-EE38-4A37-A9E2-6F4712AA0564}">
      <dgm:prSet/>
      <dgm:spPr/>
      <dgm:t>
        <a:bodyPr/>
        <a:lstStyle/>
        <a:p>
          <a:r>
            <a:rPr lang="af-ZA" b="1" noProof="0" dirty="0"/>
            <a:t>Belangrikheid van dié sektor</a:t>
          </a:r>
          <a:endParaRPr lang="af-ZA" noProof="0" dirty="0"/>
        </a:p>
      </dgm:t>
    </dgm:pt>
    <dgm:pt modelId="{C174E00B-0E79-4EB3-A64B-4659AD8911E6}" type="parTrans" cxnId="{CA5212B8-6E6A-438E-B8AC-BC951EE90E58}">
      <dgm:prSet/>
      <dgm:spPr/>
      <dgm:t>
        <a:bodyPr/>
        <a:lstStyle/>
        <a:p>
          <a:endParaRPr lang="en-US"/>
        </a:p>
      </dgm:t>
    </dgm:pt>
    <dgm:pt modelId="{FAE49124-70CE-48C5-B6DE-D9EDB9A7C724}" type="sibTrans" cxnId="{CA5212B8-6E6A-438E-B8AC-BC951EE90E58}">
      <dgm:prSet/>
      <dgm:spPr/>
      <dgm:t>
        <a:bodyPr/>
        <a:lstStyle/>
        <a:p>
          <a:endParaRPr lang="en-US"/>
        </a:p>
      </dgm:t>
    </dgm:pt>
    <dgm:pt modelId="{77CC53BF-1989-4CA1-B679-045C4774CFA6}">
      <dgm:prSet/>
      <dgm:spPr/>
      <dgm:t>
        <a:bodyPr/>
        <a:lstStyle/>
        <a:p>
          <a:r>
            <a:rPr lang="af-ZA" noProof="0" dirty="0"/>
            <a:t>Word dikwels die </a:t>
          </a:r>
          <a:r>
            <a:rPr lang="af-ZA" b="1" noProof="0" dirty="0"/>
            <a:t>grootste bydraer tot die BBP </a:t>
          </a:r>
          <a:r>
            <a:rPr lang="af-ZA" noProof="0" dirty="0"/>
            <a:t>namate ekonomieë groei
Veral belangrik in </a:t>
          </a:r>
          <a:r>
            <a:rPr lang="af-ZA" b="1" noProof="0" dirty="0"/>
            <a:t>ontwikkelde lande </a:t>
          </a:r>
          <a:r>
            <a:rPr lang="af-ZA" noProof="0" dirty="0"/>
            <a:t>wat na diensnywerhede verskuif</a:t>
          </a:r>
          <a:endParaRPr lang="af-ZA" i="1" noProof="0" dirty="0"/>
        </a:p>
      </dgm:t>
    </dgm:pt>
    <dgm:pt modelId="{34416F5B-EEDC-4275-A50C-5B4FABD843D2}" type="parTrans" cxnId="{8183291F-1DF8-486E-934E-5F978F59AE66}">
      <dgm:prSet/>
      <dgm:spPr/>
      <dgm:t>
        <a:bodyPr/>
        <a:lstStyle/>
        <a:p>
          <a:endParaRPr lang="en-US"/>
        </a:p>
      </dgm:t>
    </dgm:pt>
    <dgm:pt modelId="{A26A8D98-BA93-4CE4-BD81-D8AC08D1A2E0}" type="sibTrans" cxnId="{8183291F-1DF8-486E-934E-5F978F59AE66}">
      <dgm:prSet/>
      <dgm:spPr/>
      <dgm:t>
        <a:bodyPr/>
        <a:lstStyle/>
        <a:p>
          <a:endParaRPr lang="en-US"/>
        </a:p>
      </dgm:t>
    </dgm:pt>
    <dgm:pt modelId="{628B8069-D7DD-4EDF-99E7-82D8079F3E0A}">
      <dgm:prSet/>
      <dgm:spPr/>
      <dgm:t>
        <a:bodyPr/>
        <a:lstStyle/>
        <a:p>
          <a:r>
            <a:rPr lang="af-ZA" b="0" noProof="0" dirty="0"/>
            <a:t>Vervoer en verspreiding</a:t>
          </a:r>
        </a:p>
      </dgm:t>
    </dgm:pt>
    <dgm:pt modelId="{EC918D9A-E426-47A3-A169-05C4387FFEE5}" type="parTrans" cxnId="{6E8BB4AF-333A-40B2-AFB6-7EC04C319519}">
      <dgm:prSet/>
      <dgm:spPr/>
      <dgm:t>
        <a:bodyPr/>
        <a:lstStyle/>
        <a:p>
          <a:endParaRPr lang="af-ZA"/>
        </a:p>
      </dgm:t>
    </dgm:pt>
    <dgm:pt modelId="{777B9D05-F615-40E4-A6CD-23208E162DF1}" type="sibTrans" cxnId="{6E8BB4AF-333A-40B2-AFB6-7EC04C319519}">
      <dgm:prSet/>
      <dgm:spPr/>
      <dgm:t>
        <a:bodyPr/>
        <a:lstStyle/>
        <a:p>
          <a:endParaRPr lang="af-ZA"/>
        </a:p>
      </dgm:t>
    </dgm:pt>
    <dgm:pt modelId="{1CFCA019-9FBC-43A9-A0F0-1F5731D88951}">
      <dgm:prSet/>
      <dgm:spPr/>
      <dgm:t>
        <a:bodyPr/>
        <a:lstStyle/>
        <a:p>
          <a:r>
            <a:rPr lang="af-ZA" b="0" noProof="0" dirty="0"/>
            <a:t>Restaurante</a:t>
          </a:r>
        </a:p>
      </dgm:t>
    </dgm:pt>
    <dgm:pt modelId="{BFC5A30E-2714-4F36-B412-429924B65943}" type="parTrans" cxnId="{71B023EA-BC17-4E02-9BCE-9442808EFB2A}">
      <dgm:prSet/>
      <dgm:spPr/>
      <dgm:t>
        <a:bodyPr/>
        <a:lstStyle/>
        <a:p>
          <a:endParaRPr lang="af-ZA"/>
        </a:p>
      </dgm:t>
    </dgm:pt>
    <dgm:pt modelId="{259292A3-91B1-43BA-A052-F21461B8136C}" type="sibTrans" cxnId="{71B023EA-BC17-4E02-9BCE-9442808EFB2A}">
      <dgm:prSet/>
      <dgm:spPr/>
      <dgm:t>
        <a:bodyPr/>
        <a:lstStyle/>
        <a:p>
          <a:endParaRPr lang="af-ZA"/>
        </a:p>
      </dgm:t>
    </dgm:pt>
    <dgm:pt modelId="{38571702-01DE-4A19-A9CF-DEEA9BC3F827}">
      <dgm:prSet/>
      <dgm:spPr/>
      <dgm:t>
        <a:bodyPr/>
        <a:lstStyle/>
        <a:p>
          <a:r>
            <a:rPr lang="af-ZA" b="0" noProof="0" dirty="0"/>
            <a:t>Toerisme</a:t>
          </a:r>
        </a:p>
      </dgm:t>
    </dgm:pt>
    <dgm:pt modelId="{68B3463A-B2F7-417C-96F6-0F280EE2F4DC}" type="parTrans" cxnId="{DAE919C2-9E64-4D33-B969-E1170F0244D8}">
      <dgm:prSet/>
      <dgm:spPr/>
      <dgm:t>
        <a:bodyPr/>
        <a:lstStyle/>
        <a:p>
          <a:endParaRPr lang="af-ZA"/>
        </a:p>
      </dgm:t>
    </dgm:pt>
    <dgm:pt modelId="{569B1D3E-8737-4DBC-92DE-58C9D0E1C77B}" type="sibTrans" cxnId="{DAE919C2-9E64-4D33-B969-E1170F0244D8}">
      <dgm:prSet/>
      <dgm:spPr/>
      <dgm:t>
        <a:bodyPr/>
        <a:lstStyle/>
        <a:p>
          <a:endParaRPr lang="af-ZA"/>
        </a:p>
      </dgm:t>
    </dgm:pt>
    <dgm:pt modelId="{AB69465F-49B9-4B71-B33E-82D0F503C531}">
      <dgm:prSet/>
      <dgm:spPr/>
      <dgm:t>
        <a:bodyPr/>
        <a:lstStyle/>
        <a:p>
          <a:r>
            <a:rPr lang="af-ZA" b="0" noProof="0" dirty="0"/>
            <a:t>Versekering en bankwese</a:t>
          </a:r>
        </a:p>
      </dgm:t>
    </dgm:pt>
    <dgm:pt modelId="{9490BAFE-9B50-48AB-84E3-508D88AF1A9A}" type="parTrans" cxnId="{E76A19C2-DB95-426C-A2A6-BAAA17AD9775}">
      <dgm:prSet/>
      <dgm:spPr/>
      <dgm:t>
        <a:bodyPr/>
        <a:lstStyle/>
        <a:p>
          <a:endParaRPr lang="af-ZA"/>
        </a:p>
      </dgm:t>
    </dgm:pt>
    <dgm:pt modelId="{474D82DA-A9C6-4B62-BCAD-EE2228335A78}" type="sibTrans" cxnId="{E76A19C2-DB95-426C-A2A6-BAAA17AD9775}">
      <dgm:prSet/>
      <dgm:spPr/>
      <dgm:t>
        <a:bodyPr/>
        <a:lstStyle/>
        <a:p>
          <a:endParaRPr lang="af-ZA"/>
        </a:p>
      </dgm:t>
    </dgm:pt>
    <dgm:pt modelId="{73E6FF3D-7D52-4CA2-8F9B-E858FC1FD46E}">
      <dgm:prSet/>
      <dgm:spPr/>
      <dgm:t>
        <a:bodyPr/>
        <a:lstStyle/>
        <a:p>
          <a:r>
            <a:rPr lang="af-ZA" b="0" noProof="0" dirty="0"/>
            <a:t>Gesondheidsorgdienste</a:t>
          </a:r>
        </a:p>
      </dgm:t>
    </dgm:pt>
    <dgm:pt modelId="{0C24A23A-B143-4F42-B5E2-09145AB3057D}" type="parTrans" cxnId="{3FFF6A78-1B6E-4E61-974A-FA45C0947DEC}">
      <dgm:prSet/>
      <dgm:spPr/>
      <dgm:t>
        <a:bodyPr/>
        <a:lstStyle/>
        <a:p>
          <a:endParaRPr lang="af-ZA"/>
        </a:p>
      </dgm:t>
    </dgm:pt>
    <dgm:pt modelId="{9FFAF130-6665-483B-8A7E-8ECBCF768D11}" type="sibTrans" cxnId="{3FFF6A78-1B6E-4E61-974A-FA45C0947DEC}">
      <dgm:prSet/>
      <dgm:spPr/>
      <dgm:t>
        <a:bodyPr/>
        <a:lstStyle/>
        <a:p>
          <a:endParaRPr lang="af-ZA"/>
        </a:p>
      </dgm:t>
    </dgm:pt>
    <dgm:pt modelId="{43E10D6F-6868-4614-BC90-BC69B20E801E}">
      <dgm:prSet/>
      <dgm:spPr/>
      <dgm:t>
        <a:bodyPr/>
        <a:lstStyle/>
        <a:p>
          <a:r>
            <a:rPr lang="af-ZA" b="0" noProof="0" dirty="0"/>
            <a:t>Regsdienste</a:t>
          </a:r>
        </a:p>
      </dgm:t>
    </dgm:pt>
    <dgm:pt modelId="{FAEB0702-B974-4555-B4B4-CB98DAA3FE74}" type="parTrans" cxnId="{7DB8B89F-1453-471D-8DCE-1AC2A9DAB9D0}">
      <dgm:prSet/>
      <dgm:spPr/>
      <dgm:t>
        <a:bodyPr/>
        <a:lstStyle/>
        <a:p>
          <a:endParaRPr lang="af-ZA"/>
        </a:p>
      </dgm:t>
    </dgm:pt>
    <dgm:pt modelId="{B62928B7-AA37-47DB-B5C1-D9C31B5F8D0B}" type="sibTrans" cxnId="{7DB8B89F-1453-471D-8DCE-1AC2A9DAB9D0}">
      <dgm:prSet/>
      <dgm:spPr/>
      <dgm:t>
        <a:bodyPr/>
        <a:lstStyle/>
        <a:p>
          <a:endParaRPr lang="af-ZA"/>
        </a:p>
      </dgm:t>
    </dgm:pt>
    <dgm:pt modelId="{F06C5AEA-E1B8-4E79-9935-52120B8215F3}">
      <dgm:prSet/>
      <dgm:spPr/>
      <dgm:t>
        <a:bodyPr/>
        <a:lstStyle/>
        <a:p>
          <a:r>
            <a:rPr lang="af-ZA" i="1" noProof="0" dirty="0"/>
            <a:t>(BBP = die totale waarde van goedere en dienste wat in ’n jaar geproduseer word)</a:t>
          </a:r>
        </a:p>
      </dgm:t>
    </dgm:pt>
    <dgm:pt modelId="{AD1EE8DA-2FD9-4D31-81B6-86216E720489}" type="parTrans" cxnId="{5DB5162B-BC7B-44F8-9E2E-C464A97AFA6B}">
      <dgm:prSet/>
      <dgm:spPr/>
    </dgm:pt>
    <dgm:pt modelId="{29C9B022-FF92-4EEC-96C4-ECB92DC98700}" type="sibTrans" cxnId="{5DB5162B-BC7B-44F8-9E2E-C464A97AFA6B}">
      <dgm:prSet/>
      <dgm:spPr/>
    </dgm:pt>
    <dgm:pt modelId="{BCE10FC4-8E67-4B85-972C-8DB97A4380AD}" type="pres">
      <dgm:prSet presAssocID="{4C741843-A0E7-475D-BC90-36C4F5CF05C5}" presName="Name0" presStyleCnt="0">
        <dgm:presLayoutVars>
          <dgm:dir/>
          <dgm:animLvl val="lvl"/>
          <dgm:resizeHandles val="exact"/>
        </dgm:presLayoutVars>
      </dgm:prSet>
      <dgm:spPr/>
    </dgm:pt>
    <dgm:pt modelId="{035AD53F-2198-4D03-AA2A-E6E2ABF4ADA4}" type="pres">
      <dgm:prSet presAssocID="{A29088E1-3968-440C-8452-3B6CDA30B8DC}" presName="composite" presStyleCnt="0"/>
      <dgm:spPr/>
    </dgm:pt>
    <dgm:pt modelId="{8037D461-280D-4276-8EAD-0587742AA783}" type="pres">
      <dgm:prSet presAssocID="{A29088E1-3968-440C-8452-3B6CDA30B8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F62D34-82C8-472E-B070-F7866B63D402}" type="pres">
      <dgm:prSet presAssocID="{A29088E1-3968-440C-8452-3B6CDA30B8DC}" presName="desTx" presStyleLbl="alignAccFollowNode1" presStyleIdx="0" presStyleCnt="2">
        <dgm:presLayoutVars>
          <dgm:bulletEnabled val="1"/>
        </dgm:presLayoutVars>
      </dgm:prSet>
      <dgm:spPr/>
    </dgm:pt>
    <dgm:pt modelId="{BC9B76FD-F2C7-4C23-9759-EE622341E09A}" type="pres">
      <dgm:prSet presAssocID="{E420156A-0D9C-48D4-88DD-D963D489EAC4}" presName="space" presStyleCnt="0"/>
      <dgm:spPr/>
    </dgm:pt>
    <dgm:pt modelId="{EF8937F0-0F76-4C78-983C-81B6011B0D04}" type="pres">
      <dgm:prSet presAssocID="{F8037523-EE38-4A37-A9E2-6F4712AA0564}" presName="composite" presStyleCnt="0"/>
      <dgm:spPr/>
    </dgm:pt>
    <dgm:pt modelId="{CFD59DF0-58E9-4BDF-ABF5-37B896359B12}" type="pres">
      <dgm:prSet presAssocID="{F8037523-EE38-4A37-A9E2-6F4712AA05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A943104-841C-4850-ACC9-1CDBA2D7B092}" type="pres">
      <dgm:prSet presAssocID="{F8037523-EE38-4A37-A9E2-6F4712AA056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93DC0A-36DC-4DAC-B777-C85DD56AE4DD}" type="presOf" srcId="{38571702-01DE-4A19-A9CF-DEEA9BC3F827}" destId="{93F62D34-82C8-472E-B070-F7866B63D402}" srcOrd="0" destOrd="3" presId="urn:microsoft.com/office/officeart/2005/8/layout/hList1"/>
    <dgm:cxn modelId="{8183291F-1DF8-486E-934E-5F978F59AE66}" srcId="{F8037523-EE38-4A37-A9E2-6F4712AA0564}" destId="{77CC53BF-1989-4CA1-B679-045C4774CFA6}" srcOrd="0" destOrd="0" parTransId="{34416F5B-EEDC-4275-A50C-5B4FABD843D2}" sibTransId="{A26A8D98-BA93-4CE4-BD81-D8AC08D1A2E0}"/>
    <dgm:cxn modelId="{52FB4E22-20FC-4F20-822A-D4079555C549}" type="presOf" srcId="{F06C5AEA-E1B8-4E79-9935-52120B8215F3}" destId="{9A943104-841C-4850-ACC9-1CDBA2D7B092}" srcOrd="0" destOrd="1" presId="urn:microsoft.com/office/officeart/2005/8/layout/hList1"/>
    <dgm:cxn modelId="{5DB5162B-BC7B-44F8-9E2E-C464A97AFA6B}" srcId="{F8037523-EE38-4A37-A9E2-6F4712AA0564}" destId="{F06C5AEA-E1B8-4E79-9935-52120B8215F3}" srcOrd="1" destOrd="0" parTransId="{AD1EE8DA-2FD9-4D31-81B6-86216E720489}" sibTransId="{29C9B022-FF92-4EEC-96C4-ECB92DC98700}"/>
    <dgm:cxn modelId="{089F575E-7336-4A43-B3FC-8950055CAA87}" type="presOf" srcId="{628B8069-D7DD-4EDF-99E7-82D8079F3E0A}" destId="{93F62D34-82C8-472E-B070-F7866B63D402}" srcOrd="0" destOrd="1" presId="urn:microsoft.com/office/officeart/2005/8/layout/hList1"/>
    <dgm:cxn modelId="{38E2D148-3C0A-492F-94FF-41AA2F5EB4B3}" type="presOf" srcId="{43E10D6F-6868-4614-BC90-BC69B20E801E}" destId="{93F62D34-82C8-472E-B070-F7866B63D402}" srcOrd="0" destOrd="6" presId="urn:microsoft.com/office/officeart/2005/8/layout/hList1"/>
    <dgm:cxn modelId="{48207871-7822-4812-ABCD-54BA106950A6}" type="presOf" srcId="{77CC53BF-1989-4CA1-B679-045C4774CFA6}" destId="{9A943104-841C-4850-ACC9-1CDBA2D7B092}" srcOrd="0" destOrd="0" presId="urn:microsoft.com/office/officeart/2005/8/layout/hList1"/>
    <dgm:cxn modelId="{3FFF6A78-1B6E-4E61-974A-FA45C0947DEC}" srcId="{A29088E1-3968-440C-8452-3B6CDA30B8DC}" destId="{73E6FF3D-7D52-4CA2-8F9B-E858FC1FD46E}" srcOrd="5" destOrd="0" parTransId="{0C24A23A-B143-4F42-B5E2-09145AB3057D}" sibTransId="{9FFAF130-6665-483B-8A7E-8ECBCF768D11}"/>
    <dgm:cxn modelId="{78BC0E5A-4D41-4B00-8858-F2DAF6A2F11E}" type="presOf" srcId="{1CFCA019-9FBC-43A9-A0F0-1F5731D88951}" destId="{93F62D34-82C8-472E-B070-F7866B63D402}" srcOrd="0" destOrd="2" presId="urn:microsoft.com/office/officeart/2005/8/layout/hList1"/>
    <dgm:cxn modelId="{5D45027C-1A5E-469F-BD63-B2E5649CB0CD}" srcId="{4C741843-A0E7-475D-BC90-36C4F5CF05C5}" destId="{A29088E1-3968-440C-8452-3B6CDA30B8DC}" srcOrd="0" destOrd="0" parTransId="{6F86DD0A-FEAB-41D7-8CAF-D12E1EDF31BE}" sibTransId="{E420156A-0D9C-48D4-88DD-D963D489EAC4}"/>
    <dgm:cxn modelId="{8C876487-7C35-4C43-B7F3-BB665EF11F4E}" type="presOf" srcId="{A29088E1-3968-440C-8452-3B6CDA30B8DC}" destId="{8037D461-280D-4276-8EAD-0587742AA783}" srcOrd="0" destOrd="0" presId="urn:microsoft.com/office/officeart/2005/8/layout/hList1"/>
    <dgm:cxn modelId="{3D15048B-23CC-40FC-B004-3670F5EA56F7}" type="presOf" srcId="{AB69465F-49B9-4B71-B33E-82D0F503C531}" destId="{93F62D34-82C8-472E-B070-F7866B63D402}" srcOrd="0" destOrd="4" presId="urn:microsoft.com/office/officeart/2005/8/layout/hList1"/>
    <dgm:cxn modelId="{7DB8B89F-1453-471D-8DCE-1AC2A9DAB9D0}" srcId="{A29088E1-3968-440C-8452-3B6CDA30B8DC}" destId="{43E10D6F-6868-4614-BC90-BC69B20E801E}" srcOrd="6" destOrd="0" parTransId="{FAEB0702-B974-4555-B4B4-CB98DAA3FE74}" sibTransId="{B62928B7-AA37-47DB-B5C1-D9C31B5F8D0B}"/>
    <dgm:cxn modelId="{9574D1A6-B2AC-4D70-9E93-B9DC99E7033C}" type="presOf" srcId="{F8037523-EE38-4A37-A9E2-6F4712AA0564}" destId="{CFD59DF0-58E9-4BDF-ABF5-37B896359B12}" srcOrd="0" destOrd="0" presId="urn:microsoft.com/office/officeart/2005/8/layout/hList1"/>
    <dgm:cxn modelId="{6E8BB4AF-333A-40B2-AFB6-7EC04C319519}" srcId="{A29088E1-3968-440C-8452-3B6CDA30B8DC}" destId="{628B8069-D7DD-4EDF-99E7-82D8079F3E0A}" srcOrd="1" destOrd="0" parTransId="{EC918D9A-E426-47A3-A169-05C4387FFEE5}" sibTransId="{777B9D05-F615-40E4-A6CD-23208E162DF1}"/>
    <dgm:cxn modelId="{CA5212B8-6E6A-438E-B8AC-BC951EE90E58}" srcId="{4C741843-A0E7-475D-BC90-36C4F5CF05C5}" destId="{F8037523-EE38-4A37-A9E2-6F4712AA0564}" srcOrd="1" destOrd="0" parTransId="{C174E00B-0E79-4EB3-A64B-4659AD8911E6}" sibTransId="{FAE49124-70CE-48C5-B6DE-D9EDB9A7C724}"/>
    <dgm:cxn modelId="{E76A19C2-DB95-426C-A2A6-BAAA17AD9775}" srcId="{A29088E1-3968-440C-8452-3B6CDA30B8DC}" destId="{AB69465F-49B9-4B71-B33E-82D0F503C531}" srcOrd="4" destOrd="0" parTransId="{9490BAFE-9B50-48AB-84E3-508D88AF1A9A}" sibTransId="{474D82DA-A9C6-4B62-BCAD-EE2228335A78}"/>
    <dgm:cxn modelId="{DAE919C2-9E64-4D33-B969-E1170F0244D8}" srcId="{A29088E1-3968-440C-8452-3B6CDA30B8DC}" destId="{38571702-01DE-4A19-A9CF-DEEA9BC3F827}" srcOrd="3" destOrd="0" parTransId="{68B3463A-B2F7-417C-96F6-0F280EE2F4DC}" sibTransId="{569B1D3E-8737-4DBC-92DE-58C9D0E1C77B}"/>
    <dgm:cxn modelId="{3E1A96C2-1901-4EBB-A9F3-844DC74F5FEF}" type="presOf" srcId="{B54FEB15-F8B8-496B-90BA-F98E8B714C48}" destId="{93F62D34-82C8-472E-B070-F7866B63D402}" srcOrd="0" destOrd="0" presId="urn:microsoft.com/office/officeart/2005/8/layout/hList1"/>
    <dgm:cxn modelId="{B162BADB-3949-4396-BE95-A67F06B8F8F3}" type="presOf" srcId="{4C741843-A0E7-475D-BC90-36C4F5CF05C5}" destId="{BCE10FC4-8E67-4B85-972C-8DB97A4380AD}" srcOrd="0" destOrd="0" presId="urn:microsoft.com/office/officeart/2005/8/layout/hList1"/>
    <dgm:cxn modelId="{2250C1E5-0E2D-486B-9BDA-CC80697F94A0}" srcId="{A29088E1-3968-440C-8452-3B6CDA30B8DC}" destId="{B54FEB15-F8B8-496B-90BA-F98E8B714C48}" srcOrd="0" destOrd="0" parTransId="{919D9647-1B0F-43E0-B21B-AD262445D9F6}" sibTransId="{7D8D5E66-226E-492D-A84F-732116CCA198}"/>
    <dgm:cxn modelId="{71B023EA-BC17-4E02-9BCE-9442808EFB2A}" srcId="{A29088E1-3968-440C-8452-3B6CDA30B8DC}" destId="{1CFCA019-9FBC-43A9-A0F0-1F5731D88951}" srcOrd="2" destOrd="0" parTransId="{BFC5A30E-2714-4F36-B412-429924B65943}" sibTransId="{259292A3-91B1-43BA-A052-F21461B8136C}"/>
    <dgm:cxn modelId="{81B9AEFF-E4FC-42D5-8C8A-63F4D13C32E6}" type="presOf" srcId="{73E6FF3D-7D52-4CA2-8F9B-E858FC1FD46E}" destId="{93F62D34-82C8-472E-B070-F7866B63D402}" srcOrd="0" destOrd="5" presId="urn:microsoft.com/office/officeart/2005/8/layout/hList1"/>
    <dgm:cxn modelId="{4025DF07-D79F-4AFA-8C2A-E450C2C2B383}" type="presParOf" srcId="{BCE10FC4-8E67-4B85-972C-8DB97A4380AD}" destId="{035AD53F-2198-4D03-AA2A-E6E2ABF4ADA4}" srcOrd="0" destOrd="0" presId="urn:microsoft.com/office/officeart/2005/8/layout/hList1"/>
    <dgm:cxn modelId="{0CC3B8B0-2853-4839-B32E-390D9A56CF9C}" type="presParOf" srcId="{035AD53F-2198-4D03-AA2A-E6E2ABF4ADA4}" destId="{8037D461-280D-4276-8EAD-0587742AA783}" srcOrd="0" destOrd="0" presId="urn:microsoft.com/office/officeart/2005/8/layout/hList1"/>
    <dgm:cxn modelId="{3DEB1BF9-787C-4622-83D6-DDE905C542F9}" type="presParOf" srcId="{035AD53F-2198-4D03-AA2A-E6E2ABF4ADA4}" destId="{93F62D34-82C8-472E-B070-F7866B63D402}" srcOrd="1" destOrd="0" presId="urn:microsoft.com/office/officeart/2005/8/layout/hList1"/>
    <dgm:cxn modelId="{8B216FB6-9151-46F0-9FF1-93121579D7BC}" type="presParOf" srcId="{BCE10FC4-8E67-4B85-972C-8DB97A4380AD}" destId="{BC9B76FD-F2C7-4C23-9759-EE622341E09A}" srcOrd="1" destOrd="0" presId="urn:microsoft.com/office/officeart/2005/8/layout/hList1"/>
    <dgm:cxn modelId="{FC2E9F43-112D-4D70-A862-EA03CD7BC9CB}" type="presParOf" srcId="{BCE10FC4-8E67-4B85-972C-8DB97A4380AD}" destId="{EF8937F0-0F76-4C78-983C-81B6011B0D04}" srcOrd="2" destOrd="0" presId="urn:microsoft.com/office/officeart/2005/8/layout/hList1"/>
    <dgm:cxn modelId="{BDF0CCF6-D373-4A1F-9CAF-E7029D7E80AF}" type="presParOf" srcId="{EF8937F0-0F76-4C78-983C-81B6011B0D04}" destId="{CFD59DF0-58E9-4BDF-ABF5-37B896359B12}" srcOrd="0" destOrd="0" presId="urn:microsoft.com/office/officeart/2005/8/layout/hList1"/>
    <dgm:cxn modelId="{7114A134-FC85-4B8C-B605-2DC493985839}" type="presParOf" srcId="{EF8937F0-0F76-4C78-983C-81B6011B0D04}" destId="{9A943104-841C-4850-ACC9-1CDBA2D7B0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C3C8D-8A2B-49C0-8789-6AA1B7B35DE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47E8CF-AC59-4053-AEAC-EA916E7BBD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af-ZA" b="1" noProof="0" dirty="0" err="1"/>
            <a:t>Sleutelaktiwiteite</a:t>
          </a:r>
          <a:r>
            <a:rPr lang="af-ZA" b="1" noProof="0" dirty="0"/>
            <a:t> in die kwaternêre sektor</a:t>
          </a:r>
          <a:endParaRPr lang="af-ZA" noProof="0" dirty="0"/>
        </a:p>
      </dgm:t>
    </dgm:pt>
    <dgm:pt modelId="{3A98A899-9982-4548-9A8F-5FFD9540A22B}" type="parTrans" cxnId="{8FB00EA5-2286-4A0D-94F6-CDF3C1DE5C4B}">
      <dgm:prSet/>
      <dgm:spPr/>
      <dgm:t>
        <a:bodyPr/>
        <a:lstStyle/>
        <a:p>
          <a:endParaRPr lang="en-US"/>
        </a:p>
      </dgm:t>
    </dgm:pt>
    <dgm:pt modelId="{0729A8DE-0F5E-493F-92AB-746135F82833}" type="sibTrans" cxnId="{8FB00EA5-2286-4A0D-94F6-CDF3C1DE5C4B}">
      <dgm:prSet/>
      <dgm:spPr/>
      <dgm:t>
        <a:bodyPr/>
        <a:lstStyle/>
        <a:p>
          <a:endParaRPr lang="en-US"/>
        </a:p>
      </dgm:t>
    </dgm:pt>
    <dgm:pt modelId="{DD8E6C04-9354-45D6-87CC-198B98E4FE9C}">
      <dgm:prSet/>
      <dgm:spPr/>
      <dgm:t>
        <a:bodyPr/>
        <a:lstStyle/>
        <a:p>
          <a:r>
            <a:rPr lang="af-ZA" b="1" noProof="0" dirty="0"/>
            <a:t>Navorsing en ontwikkeling (</a:t>
          </a:r>
          <a:r>
            <a:rPr lang="af-ZA" b="1" noProof="0" dirty="0" err="1"/>
            <a:t>R&amp;D</a:t>
          </a:r>
          <a:r>
            <a:rPr lang="af-ZA" b="1" noProof="0" dirty="0"/>
            <a:t>)</a:t>
          </a:r>
          <a:r>
            <a:rPr lang="af-ZA" noProof="0" dirty="0"/>
            <a:t> – verbetering van produkte, prosesse en tegnologie</a:t>
          </a:r>
        </a:p>
      </dgm:t>
    </dgm:pt>
    <dgm:pt modelId="{25065340-0723-43AB-A3A9-6A7DC8584245}" type="parTrans" cxnId="{EB27C008-1440-49D5-A90D-FD9EA7F28709}">
      <dgm:prSet/>
      <dgm:spPr/>
      <dgm:t>
        <a:bodyPr/>
        <a:lstStyle/>
        <a:p>
          <a:endParaRPr lang="en-US"/>
        </a:p>
      </dgm:t>
    </dgm:pt>
    <dgm:pt modelId="{CFF9473A-9476-43C7-B90D-E0FB404B9BA2}" type="sibTrans" cxnId="{EB27C008-1440-49D5-A90D-FD9EA7F28709}">
      <dgm:prSet/>
      <dgm:spPr/>
      <dgm:t>
        <a:bodyPr/>
        <a:lstStyle/>
        <a:p>
          <a:endParaRPr lang="en-US"/>
        </a:p>
      </dgm:t>
    </dgm:pt>
    <dgm:pt modelId="{0A6DBD54-1720-47F8-98EC-F3138DC99A0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noProof="0" dirty="0" err="1"/>
            <a:t>Belangrikheid</a:t>
          </a:r>
          <a:r>
            <a:rPr lang="en-GB" noProof="0" dirty="0"/>
            <a:t> van </a:t>
          </a:r>
          <a:r>
            <a:rPr lang="en-GB" noProof="0" dirty="0" err="1"/>
            <a:t>dié</a:t>
          </a:r>
          <a:r>
            <a:rPr lang="en-GB" noProof="0" dirty="0"/>
            <a:t> </a:t>
          </a:r>
          <a:r>
            <a:rPr lang="en-GB" noProof="0" dirty="0" err="1"/>
            <a:t>sektor</a:t>
          </a:r>
          <a:endParaRPr lang="af-ZA" noProof="0" dirty="0"/>
        </a:p>
      </dgm:t>
    </dgm:pt>
    <dgm:pt modelId="{18370B53-3FFF-4CBE-B84E-BE1D08D168AA}" type="parTrans" cxnId="{3F0B9EF7-BED9-4741-B2E3-6664D30206E4}">
      <dgm:prSet/>
      <dgm:spPr/>
      <dgm:t>
        <a:bodyPr/>
        <a:lstStyle/>
        <a:p>
          <a:endParaRPr lang="en-US"/>
        </a:p>
      </dgm:t>
    </dgm:pt>
    <dgm:pt modelId="{B2D32C5D-4EEE-4F0F-B299-796D77EBA2F3}" type="sibTrans" cxnId="{3F0B9EF7-BED9-4741-B2E3-6664D30206E4}">
      <dgm:prSet/>
      <dgm:spPr/>
      <dgm:t>
        <a:bodyPr/>
        <a:lstStyle/>
        <a:p>
          <a:endParaRPr lang="en-US"/>
        </a:p>
      </dgm:t>
    </dgm:pt>
    <dgm:pt modelId="{46D4B8A5-1108-434D-8257-8AF48D43146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noProof="0" dirty="0"/>
            <a:t>Prominent in </a:t>
          </a:r>
          <a:r>
            <a:rPr lang="nl-NL" b="1" noProof="0" dirty="0"/>
            <a:t>hoogs ontwikkelde ekonomieë</a:t>
          </a:r>
          <a:endParaRPr lang="af-ZA" noProof="0" dirty="0"/>
        </a:p>
      </dgm:t>
    </dgm:pt>
    <dgm:pt modelId="{40BEAF6D-7821-4492-BE26-0759963DBC62}" type="parTrans" cxnId="{1F430520-9CAB-4D2B-B104-4488D0B78494}">
      <dgm:prSet/>
      <dgm:spPr/>
      <dgm:t>
        <a:bodyPr/>
        <a:lstStyle/>
        <a:p>
          <a:endParaRPr lang="en-US"/>
        </a:p>
      </dgm:t>
    </dgm:pt>
    <dgm:pt modelId="{25C44427-5575-4D80-9B11-7DBD9A62D00A}" type="sibTrans" cxnId="{1F430520-9CAB-4D2B-B104-4488D0B78494}">
      <dgm:prSet/>
      <dgm:spPr/>
      <dgm:t>
        <a:bodyPr/>
        <a:lstStyle/>
        <a:p>
          <a:endParaRPr lang="en-US"/>
        </a:p>
      </dgm:t>
    </dgm:pt>
    <dgm:pt modelId="{B1C63662-49A4-49DD-A94B-E0DF8B85538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noProof="0" dirty="0"/>
            <a:t>Groei word gedryf deur </a:t>
          </a:r>
          <a:r>
            <a:rPr lang="nl-NL" b="1" noProof="0" dirty="0"/>
            <a:t>kennis, innovasie en tegnologiese vooruitgang</a:t>
          </a:r>
          <a:endParaRPr lang="af-ZA" b="1" noProof="0" dirty="0"/>
        </a:p>
      </dgm:t>
    </dgm:pt>
    <dgm:pt modelId="{883BDB50-ED66-43E4-A194-084F98AE1B98}" type="parTrans" cxnId="{4CA3EFFD-37B5-42CA-8314-D8EFE268255E}">
      <dgm:prSet/>
      <dgm:spPr/>
      <dgm:t>
        <a:bodyPr/>
        <a:lstStyle/>
        <a:p>
          <a:endParaRPr lang="af-ZA"/>
        </a:p>
      </dgm:t>
    </dgm:pt>
    <dgm:pt modelId="{DD5210DF-4499-432B-A596-5B266598CD7A}" type="sibTrans" cxnId="{4CA3EFFD-37B5-42CA-8314-D8EFE268255E}">
      <dgm:prSet/>
      <dgm:spPr/>
      <dgm:t>
        <a:bodyPr/>
        <a:lstStyle/>
        <a:p>
          <a:endParaRPr lang="af-ZA"/>
        </a:p>
      </dgm:t>
    </dgm:pt>
    <dgm:pt modelId="{6465BAC7-CA0F-4C09-BD0E-E9023E61A1D5}">
      <dgm:prSet/>
      <dgm:spPr/>
      <dgm:t>
        <a:bodyPr/>
        <a:lstStyle/>
        <a:p>
          <a:r>
            <a:rPr lang="nl-NL" b="1" noProof="0" dirty="0"/>
            <a:t>Inligtingstegnologie (IT) </a:t>
          </a:r>
          <a:r>
            <a:rPr lang="nl-NL" noProof="0" dirty="0"/>
            <a:t>– rekenaars, sagteware en digitale stelsels. </a:t>
          </a:r>
          <a:endParaRPr lang="af-ZA" noProof="0" dirty="0"/>
        </a:p>
      </dgm:t>
    </dgm:pt>
    <dgm:pt modelId="{D9BAEA2B-2082-4094-BB02-AD72E54177AC}" type="parTrans" cxnId="{C1A40DC4-3311-4865-B842-F111BEF1DC25}">
      <dgm:prSet/>
      <dgm:spPr/>
      <dgm:t>
        <a:bodyPr/>
        <a:lstStyle/>
        <a:p>
          <a:endParaRPr lang="af-ZA"/>
        </a:p>
      </dgm:t>
    </dgm:pt>
    <dgm:pt modelId="{49813DDB-D620-49B7-A22B-C0FBA66627E2}" type="sibTrans" cxnId="{C1A40DC4-3311-4865-B842-F111BEF1DC25}">
      <dgm:prSet/>
      <dgm:spPr/>
      <dgm:t>
        <a:bodyPr/>
        <a:lstStyle/>
        <a:p>
          <a:endParaRPr lang="af-ZA"/>
        </a:p>
      </dgm:t>
    </dgm:pt>
    <dgm:pt modelId="{02F7F104-5FF8-4654-B5FD-BE8012DA3BC9}">
      <dgm:prSet/>
      <dgm:spPr/>
      <dgm:t>
        <a:bodyPr/>
        <a:lstStyle/>
        <a:p>
          <a:r>
            <a:rPr lang="nl-NL" b="1" noProof="0" dirty="0"/>
            <a:t>Onderwys</a:t>
          </a:r>
          <a:r>
            <a:rPr lang="nl-NL" noProof="0" dirty="0"/>
            <a:t> – kennis, opleiding en akademiese dienste.</a:t>
          </a:r>
          <a:endParaRPr lang="af-ZA" noProof="0" dirty="0"/>
        </a:p>
      </dgm:t>
    </dgm:pt>
    <dgm:pt modelId="{6DBD41C7-0544-4CCF-8DA0-B1F20FE67363}" type="parTrans" cxnId="{B28683EB-6101-4C64-AA7D-06A6DD5DFEE0}">
      <dgm:prSet/>
      <dgm:spPr/>
      <dgm:t>
        <a:bodyPr/>
        <a:lstStyle/>
        <a:p>
          <a:endParaRPr lang="af-ZA"/>
        </a:p>
      </dgm:t>
    </dgm:pt>
    <dgm:pt modelId="{0B307DAC-80D0-4E26-9950-B750D64DE9A5}" type="sibTrans" cxnId="{B28683EB-6101-4C64-AA7D-06A6DD5DFEE0}">
      <dgm:prSet/>
      <dgm:spPr/>
      <dgm:t>
        <a:bodyPr/>
        <a:lstStyle/>
        <a:p>
          <a:endParaRPr lang="af-ZA"/>
        </a:p>
      </dgm:t>
    </dgm:pt>
    <dgm:pt modelId="{5C480377-C5EB-4423-AA48-88927640202B}">
      <dgm:prSet/>
      <dgm:spPr/>
      <dgm:t>
        <a:bodyPr/>
        <a:lstStyle/>
        <a:p>
          <a:r>
            <a:rPr lang="nl-NL" b="1" noProof="0" dirty="0"/>
            <a:t>Konsultasiedienste </a:t>
          </a:r>
          <a:r>
            <a:rPr lang="nl-NL" noProof="0" dirty="0"/>
            <a:t>– kundige advies aan besighede en organisasies</a:t>
          </a:r>
          <a:endParaRPr lang="af-ZA" noProof="0" dirty="0"/>
        </a:p>
      </dgm:t>
    </dgm:pt>
    <dgm:pt modelId="{7D783A75-D8E6-4764-96E9-ADF7ECB3A20D}" type="parTrans" cxnId="{75D9557C-BCFE-43DE-A9F2-DE3B7FF0DFC3}">
      <dgm:prSet/>
      <dgm:spPr/>
      <dgm:t>
        <a:bodyPr/>
        <a:lstStyle/>
        <a:p>
          <a:endParaRPr lang="af-ZA"/>
        </a:p>
      </dgm:t>
    </dgm:pt>
    <dgm:pt modelId="{74740E18-45F8-42CA-A372-93A10631A0AB}" type="sibTrans" cxnId="{75D9557C-BCFE-43DE-A9F2-DE3B7FF0DFC3}">
      <dgm:prSet/>
      <dgm:spPr/>
      <dgm:t>
        <a:bodyPr/>
        <a:lstStyle/>
        <a:p>
          <a:endParaRPr lang="af-ZA"/>
        </a:p>
      </dgm:t>
    </dgm:pt>
    <dgm:pt modelId="{0E92048A-3042-4167-B900-B95234E41963}" type="pres">
      <dgm:prSet presAssocID="{86AC3C8D-8A2B-49C0-8789-6AA1B7B35DEC}" presName="linear" presStyleCnt="0">
        <dgm:presLayoutVars>
          <dgm:dir/>
          <dgm:animLvl val="lvl"/>
          <dgm:resizeHandles val="exact"/>
        </dgm:presLayoutVars>
      </dgm:prSet>
      <dgm:spPr/>
    </dgm:pt>
    <dgm:pt modelId="{29171951-5978-4F16-978D-1390E7D3C736}" type="pres">
      <dgm:prSet presAssocID="{8F47E8CF-AC59-4053-AEAC-EA916E7BBD0A}" presName="parentLin" presStyleCnt="0"/>
      <dgm:spPr/>
    </dgm:pt>
    <dgm:pt modelId="{DE6AAED6-BE5A-4CDD-A2E6-3F6972C56C85}" type="pres">
      <dgm:prSet presAssocID="{8F47E8CF-AC59-4053-AEAC-EA916E7BBD0A}" presName="parentLeftMargin" presStyleLbl="node1" presStyleIdx="0" presStyleCnt="2"/>
      <dgm:spPr/>
    </dgm:pt>
    <dgm:pt modelId="{8D938067-6270-4A4A-9B86-2316FF3BE7CC}" type="pres">
      <dgm:prSet presAssocID="{8F47E8CF-AC59-4053-AEAC-EA916E7BBD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B68EE3-8E3F-43D0-AB74-D89DD875B8D1}" type="pres">
      <dgm:prSet presAssocID="{8F47E8CF-AC59-4053-AEAC-EA916E7BBD0A}" presName="negativeSpace" presStyleCnt="0"/>
      <dgm:spPr/>
    </dgm:pt>
    <dgm:pt modelId="{F27B60DE-BD31-41EE-9D0F-2C7075122D24}" type="pres">
      <dgm:prSet presAssocID="{8F47E8CF-AC59-4053-AEAC-EA916E7BBD0A}" presName="childText" presStyleLbl="conFgAcc1" presStyleIdx="0" presStyleCnt="2">
        <dgm:presLayoutVars>
          <dgm:bulletEnabled val="1"/>
        </dgm:presLayoutVars>
      </dgm:prSet>
      <dgm:spPr/>
    </dgm:pt>
    <dgm:pt modelId="{BE92DF26-E2D7-440A-A4E5-03AE7030ACF3}" type="pres">
      <dgm:prSet presAssocID="{0729A8DE-0F5E-493F-92AB-746135F82833}" presName="spaceBetweenRectangles" presStyleCnt="0"/>
      <dgm:spPr/>
    </dgm:pt>
    <dgm:pt modelId="{6FC86DF3-7021-44F2-BEB6-1CDAC20903DE}" type="pres">
      <dgm:prSet presAssocID="{0A6DBD54-1720-47F8-98EC-F3138DC99A02}" presName="parentLin" presStyleCnt="0"/>
      <dgm:spPr/>
    </dgm:pt>
    <dgm:pt modelId="{69D01442-EA74-429C-8F14-2AD992241783}" type="pres">
      <dgm:prSet presAssocID="{0A6DBD54-1720-47F8-98EC-F3138DC99A02}" presName="parentLeftMargin" presStyleLbl="node1" presStyleIdx="0" presStyleCnt="2"/>
      <dgm:spPr/>
    </dgm:pt>
    <dgm:pt modelId="{2E4714F9-CD2B-4825-9AB8-933A30051599}" type="pres">
      <dgm:prSet presAssocID="{0A6DBD54-1720-47F8-98EC-F3138DC99A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0E36AC-D373-48B3-B319-D74BF3D2FD17}" type="pres">
      <dgm:prSet presAssocID="{0A6DBD54-1720-47F8-98EC-F3138DC99A02}" presName="negativeSpace" presStyleCnt="0"/>
      <dgm:spPr/>
    </dgm:pt>
    <dgm:pt modelId="{FA256069-036C-451E-81B6-D79735CB413A}" type="pres">
      <dgm:prSet presAssocID="{0A6DBD54-1720-47F8-98EC-F3138DC99A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B27C008-1440-49D5-A90D-FD9EA7F28709}" srcId="{8F47E8CF-AC59-4053-AEAC-EA916E7BBD0A}" destId="{DD8E6C04-9354-45D6-87CC-198B98E4FE9C}" srcOrd="0" destOrd="0" parTransId="{25065340-0723-43AB-A3A9-6A7DC8584245}" sibTransId="{CFF9473A-9476-43C7-B90D-E0FB404B9BA2}"/>
    <dgm:cxn modelId="{D8899E1D-5F48-4CF4-BCEC-DF2D3CDE0D72}" type="presOf" srcId="{0A6DBD54-1720-47F8-98EC-F3138DC99A02}" destId="{69D01442-EA74-429C-8F14-2AD992241783}" srcOrd="0" destOrd="0" presId="urn:microsoft.com/office/officeart/2005/8/layout/list1"/>
    <dgm:cxn modelId="{1F430520-9CAB-4D2B-B104-4488D0B78494}" srcId="{0A6DBD54-1720-47F8-98EC-F3138DC99A02}" destId="{46D4B8A5-1108-434D-8257-8AF48D431460}" srcOrd="0" destOrd="0" parTransId="{40BEAF6D-7821-4492-BE26-0759963DBC62}" sibTransId="{25C44427-5575-4D80-9B11-7DBD9A62D00A}"/>
    <dgm:cxn modelId="{25771925-2126-4305-868A-9A253C009416}" type="presOf" srcId="{6465BAC7-CA0F-4C09-BD0E-E9023E61A1D5}" destId="{F27B60DE-BD31-41EE-9D0F-2C7075122D24}" srcOrd="0" destOrd="1" presId="urn:microsoft.com/office/officeart/2005/8/layout/list1"/>
    <dgm:cxn modelId="{465C942A-421F-48E9-B5E1-D7B2109FF77B}" type="presOf" srcId="{0A6DBD54-1720-47F8-98EC-F3138DC99A02}" destId="{2E4714F9-CD2B-4825-9AB8-933A30051599}" srcOrd="1" destOrd="0" presId="urn:microsoft.com/office/officeart/2005/8/layout/list1"/>
    <dgm:cxn modelId="{E97A286A-FF1B-4941-9F6E-06B7E7C01215}" type="presOf" srcId="{B1C63662-49A4-49DD-A94B-E0DF8B855387}" destId="{FA256069-036C-451E-81B6-D79735CB413A}" srcOrd="0" destOrd="1" presId="urn:microsoft.com/office/officeart/2005/8/layout/list1"/>
    <dgm:cxn modelId="{70D4DB6D-0FA8-4BDA-88B1-5421ABB5D9DF}" type="presOf" srcId="{46D4B8A5-1108-434D-8257-8AF48D431460}" destId="{FA256069-036C-451E-81B6-D79735CB413A}" srcOrd="0" destOrd="0" presId="urn:microsoft.com/office/officeart/2005/8/layout/list1"/>
    <dgm:cxn modelId="{4E85C471-A57F-4FD2-ADB9-8DF99E84E171}" type="presOf" srcId="{8F47E8CF-AC59-4053-AEAC-EA916E7BBD0A}" destId="{DE6AAED6-BE5A-4CDD-A2E6-3F6972C56C85}" srcOrd="0" destOrd="0" presId="urn:microsoft.com/office/officeart/2005/8/layout/list1"/>
    <dgm:cxn modelId="{75D9557C-BCFE-43DE-A9F2-DE3B7FF0DFC3}" srcId="{8F47E8CF-AC59-4053-AEAC-EA916E7BBD0A}" destId="{5C480377-C5EB-4423-AA48-88927640202B}" srcOrd="3" destOrd="0" parTransId="{7D783A75-D8E6-4764-96E9-ADF7ECB3A20D}" sibTransId="{74740E18-45F8-42CA-A372-93A10631A0AB}"/>
    <dgm:cxn modelId="{9BF81485-521D-4BD8-A3BA-6936632FE64A}" type="presOf" srcId="{5C480377-C5EB-4423-AA48-88927640202B}" destId="{F27B60DE-BD31-41EE-9D0F-2C7075122D24}" srcOrd="0" destOrd="3" presId="urn:microsoft.com/office/officeart/2005/8/layout/list1"/>
    <dgm:cxn modelId="{EBB48588-7609-4B9B-BBB9-32E6BBC65906}" type="presOf" srcId="{86AC3C8D-8A2B-49C0-8789-6AA1B7B35DEC}" destId="{0E92048A-3042-4167-B900-B95234E41963}" srcOrd="0" destOrd="0" presId="urn:microsoft.com/office/officeart/2005/8/layout/list1"/>
    <dgm:cxn modelId="{8FB00EA5-2286-4A0D-94F6-CDF3C1DE5C4B}" srcId="{86AC3C8D-8A2B-49C0-8789-6AA1B7B35DEC}" destId="{8F47E8CF-AC59-4053-AEAC-EA916E7BBD0A}" srcOrd="0" destOrd="0" parTransId="{3A98A899-9982-4548-9A8F-5FFD9540A22B}" sibTransId="{0729A8DE-0F5E-493F-92AB-746135F82833}"/>
    <dgm:cxn modelId="{CB297DBD-61DD-48BA-ABB1-26A35D9AA8AA}" type="presOf" srcId="{02F7F104-5FF8-4654-B5FD-BE8012DA3BC9}" destId="{F27B60DE-BD31-41EE-9D0F-2C7075122D24}" srcOrd="0" destOrd="2" presId="urn:microsoft.com/office/officeart/2005/8/layout/list1"/>
    <dgm:cxn modelId="{928070C2-B38E-4FB8-930D-6E16AB46CDD0}" type="presOf" srcId="{DD8E6C04-9354-45D6-87CC-198B98E4FE9C}" destId="{F27B60DE-BD31-41EE-9D0F-2C7075122D24}" srcOrd="0" destOrd="0" presId="urn:microsoft.com/office/officeart/2005/8/layout/list1"/>
    <dgm:cxn modelId="{C1A40DC4-3311-4865-B842-F111BEF1DC25}" srcId="{8F47E8CF-AC59-4053-AEAC-EA916E7BBD0A}" destId="{6465BAC7-CA0F-4C09-BD0E-E9023E61A1D5}" srcOrd="1" destOrd="0" parTransId="{D9BAEA2B-2082-4094-BB02-AD72E54177AC}" sibTransId="{49813DDB-D620-49B7-A22B-C0FBA66627E2}"/>
    <dgm:cxn modelId="{021EC5DC-BA37-49FC-9A51-981EF3A7AEDB}" type="presOf" srcId="{8F47E8CF-AC59-4053-AEAC-EA916E7BBD0A}" destId="{8D938067-6270-4A4A-9B86-2316FF3BE7CC}" srcOrd="1" destOrd="0" presId="urn:microsoft.com/office/officeart/2005/8/layout/list1"/>
    <dgm:cxn modelId="{B28683EB-6101-4C64-AA7D-06A6DD5DFEE0}" srcId="{8F47E8CF-AC59-4053-AEAC-EA916E7BBD0A}" destId="{02F7F104-5FF8-4654-B5FD-BE8012DA3BC9}" srcOrd="2" destOrd="0" parTransId="{6DBD41C7-0544-4CCF-8DA0-B1F20FE67363}" sibTransId="{0B307DAC-80D0-4E26-9950-B750D64DE9A5}"/>
    <dgm:cxn modelId="{3F0B9EF7-BED9-4741-B2E3-6664D30206E4}" srcId="{86AC3C8D-8A2B-49C0-8789-6AA1B7B35DEC}" destId="{0A6DBD54-1720-47F8-98EC-F3138DC99A02}" srcOrd="1" destOrd="0" parTransId="{18370B53-3FFF-4CBE-B84E-BE1D08D168AA}" sibTransId="{B2D32C5D-4EEE-4F0F-B299-796D77EBA2F3}"/>
    <dgm:cxn modelId="{4CA3EFFD-37B5-42CA-8314-D8EFE268255E}" srcId="{0A6DBD54-1720-47F8-98EC-F3138DC99A02}" destId="{B1C63662-49A4-49DD-A94B-E0DF8B855387}" srcOrd="1" destOrd="0" parTransId="{883BDB50-ED66-43E4-A194-084F98AE1B98}" sibTransId="{DD5210DF-4499-432B-A596-5B266598CD7A}"/>
    <dgm:cxn modelId="{9B24BACD-F5E0-4DA8-9447-0CFB2345C954}" type="presParOf" srcId="{0E92048A-3042-4167-B900-B95234E41963}" destId="{29171951-5978-4F16-978D-1390E7D3C736}" srcOrd="0" destOrd="0" presId="urn:microsoft.com/office/officeart/2005/8/layout/list1"/>
    <dgm:cxn modelId="{9D2396C1-5041-4E5A-BBA4-CAE51399128C}" type="presParOf" srcId="{29171951-5978-4F16-978D-1390E7D3C736}" destId="{DE6AAED6-BE5A-4CDD-A2E6-3F6972C56C85}" srcOrd="0" destOrd="0" presId="urn:microsoft.com/office/officeart/2005/8/layout/list1"/>
    <dgm:cxn modelId="{A258D587-DBA6-4E63-A56D-EF4E34FCA860}" type="presParOf" srcId="{29171951-5978-4F16-978D-1390E7D3C736}" destId="{8D938067-6270-4A4A-9B86-2316FF3BE7CC}" srcOrd="1" destOrd="0" presId="urn:microsoft.com/office/officeart/2005/8/layout/list1"/>
    <dgm:cxn modelId="{58CD7137-0648-4B6D-AC9F-62AAC4446699}" type="presParOf" srcId="{0E92048A-3042-4167-B900-B95234E41963}" destId="{7EB68EE3-8E3F-43D0-AB74-D89DD875B8D1}" srcOrd="1" destOrd="0" presId="urn:microsoft.com/office/officeart/2005/8/layout/list1"/>
    <dgm:cxn modelId="{36E447F3-7BE9-4E94-8F0B-BCF916186B16}" type="presParOf" srcId="{0E92048A-3042-4167-B900-B95234E41963}" destId="{F27B60DE-BD31-41EE-9D0F-2C7075122D24}" srcOrd="2" destOrd="0" presId="urn:microsoft.com/office/officeart/2005/8/layout/list1"/>
    <dgm:cxn modelId="{0ACC4CF2-A555-43C2-B327-806C96F2D814}" type="presParOf" srcId="{0E92048A-3042-4167-B900-B95234E41963}" destId="{BE92DF26-E2D7-440A-A4E5-03AE7030ACF3}" srcOrd="3" destOrd="0" presId="urn:microsoft.com/office/officeart/2005/8/layout/list1"/>
    <dgm:cxn modelId="{2DEFBC65-7342-496C-939E-8891B5B550CD}" type="presParOf" srcId="{0E92048A-3042-4167-B900-B95234E41963}" destId="{6FC86DF3-7021-44F2-BEB6-1CDAC20903DE}" srcOrd="4" destOrd="0" presId="urn:microsoft.com/office/officeart/2005/8/layout/list1"/>
    <dgm:cxn modelId="{96D56764-F1A0-433A-AB67-91E5EC5DD8C9}" type="presParOf" srcId="{6FC86DF3-7021-44F2-BEB6-1CDAC20903DE}" destId="{69D01442-EA74-429C-8F14-2AD992241783}" srcOrd="0" destOrd="0" presId="urn:microsoft.com/office/officeart/2005/8/layout/list1"/>
    <dgm:cxn modelId="{64105D41-87EE-4949-8EAB-69FE29A52BE5}" type="presParOf" srcId="{6FC86DF3-7021-44F2-BEB6-1CDAC20903DE}" destId="{2E4714F9-CD2B-4825-9AB8-933A30051599}" srcOrd="1" destOrd="0" presId="urn:microsoft.com/office/officeart/2005/8/layout/list1"/>
    <dgm:cxn modelId="{5AE47F4A-B340-49F4-B595-006EA45381DE}" type="presParOf" srcId="{0E92048A-3042-4167-B900-B95234E41963}" destId="{630E36AC-D373-48B3-B319-D74BF3D2FD17}" srcOrd="5" destOrd="0" presId="urn:microsoft.com/office/officeart/2005/8/layout/list1"/>
    <dgm:cxn modelId="{088B4F61-51D5-44E4-BD5D-9793D8885CC1}" type="presParOf" srcId="{0E92048A-3042-4167-B900-B95234E41963}" destId="{FA256069-036C-451E-81B6-D79735CB41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EFED6-FA47-40A9-B99B-4A10D9249F78}">
      <dsp:nvSpPr>
        <dsp:cNvPr id="0" name=""/>
        <dsp:cNvSpPr/>
      </dsp:nvSpPr>
      <dsp:spPr>
        <a:xfrm>
          <a:off x="0" y="761579"/>
          <a:ext cx="5906327" cy="1405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DF28-9A34-4012-95FD-DE71B70918EB}">
      <dsp:nvSpPr>
        <dsp:cNvPr id="0" name=""/>
        <dsp:cNvSpPr/>
      </dsp:nvSpPr>
      <dsp:spPr>
        <a:xfrm>
          <a:off x="425313" y="1077928"/>
          <a:ext cx="773296" cy="773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0509B-C70D-439D-9D76-2828AA75A11D}">
      <dsp:nvSpPr>
        <dsp:cNvPr id="0" name=""/>
        <dsp:cNvSpPr/>
      </dsp:nvSpPr>
      <dsp:spPr>
        <a:xfrm>
          <a:off x="1623922" y="761579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900" kern="1200" noProof="0" dirty="0">
              <a:solidFill>
                <a:schemeClr val="bg1"/>
              </a:solidFill>
            </a:rPr>
            <a:t>die klassifikasie van ekonomiese sektore te verstaan en tussen sektore en nywerhede te kan onderskei.</a:t>
          </a:r>
        </a:p>
      </dsp:txBody>
      <dsp:txXfrm>
        <a:off x="1623922" y="761579"/>
        <a:ext cx="4282405" cy="1405993"/>
      </dsp:txXfrm>
    </dsp:sp>
    <dsp:sp modelId="{217D71BE-E00A-4879-9C1E-A2FC54976DD9}">
      <dsp:nvSpPr>
        <dsp:cNvPr id="0" name=""/>
        <dsp:cNvSpPr/>
      </dsp:nvSpPr>
      <dsp:spPr>
        <a:xfrm>
          <a:off x="0" y="2519071"/>
          <a:ext cx="5906327" cy="1405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20FFD-0EAC-46CB-84A0-15172265F41E}">
      <dsp:nvSpPr>
        <dsp:cNvPr id="0" name=""/>
        <dsp:cNvSpPr/>
      </dsp:nvSpPr>
      <dsp:spPr>
        <a:xfrm>
          <a:off x="425313" y="2835420"/>
          <a:ext cx="773296" cy="773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3AB66-C2F7-4F6F-A2BF-BECD04837D46}">
      <dsp:nvSpPr>
        <dsp:cNvPr id="0" name=""/>
        <dsp:cNvSpPr/>
      </dsp:nvSpPr>
      <dsp:spPr>
        <a:xfrm>
          <a:off x="1623922" y="2519071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900" kern="1200" noProof="0" dirty="0">
              <a:solidFill>
                <a:schemeClr val="bg1"/>
              </a:solidFill>
            </a:rPr>
            <a:t>die kenmerke en </a:t>
          </a:r>
          <a:r>
            <a:rPr lang="af-ZA" sz="1900" kern="1200" noProof="0" dirty="0" err="1">
              <a:solidFill>
                <a:schemeClr val="bg1"/>
              </a:solidFill>
            </a:rPr>
            <a:t>sleutelaktiwiteite</a:t>
          </a:r>
          <a:r>
            <a:rPr lang="af-ZA" sz="1900" kern="1200" noProof="0" dirty="0">
              <a:solidFill>
                <a:schemeClr val="bg1"/>
              </a:solidFill>
            </a:rPr>
            <a:t> van die sekondêre, tersiêre en kwaternêre ekonomiese sektore te verstaan. </a:t>
          </a:r>
        </a:p>
      </dsp:txBody>
      <dsp:txXfrm>
        <a:off x="1623922" y="2519071"/>
        <a:ext cx="4282405" cy="1405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1F4B-312E-4287-B8DB-38ED6DC2EB1C}">
      <dsp:nvSpPr>
        <dsp:cNvPr id="0" name=""/>
        <dsp:cNvSpPr/>
      </dsp:nvSpPr>
      <dsp:spPr>
        <a:xfrm>
          <a:off x="0" y="607897"/>
          <a:ext cx="5906327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374904" rIns="458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800" b="0" kern="1200" noProof="0" dirty="0"/>
            <a:t>’n Sektor groepeer besighede wat soortgelyke ekonomiese aktiwiteite uitvoer.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800" b="1" kern="1200" noProof="0" dirty="0"/>
            <a:t>Voorbeeld: </a:t>
          </a:r>
          <a:r>
            <a:rPr lang="af-ZA" sz="1800" b="0" kern="1200" noProof="0" dirty="0"/>
            <a:t>Die primêre sektor sluit alle werk in wat die ontginning van natuurlike hulpbronne behels.</a:t>
          </a:r>
        </a:p>
      </dsp:txBody>
      <dsp:txXfrm>
        <a:off x="0" y="607897"/>
        <a:ext cx="5906327" cy="1814400"/>
      </dsp:txXfrm>
    </dsp:sp>
    <dsp:sp modelId="{106D95D4-98E3-4597-ADFA-CE9D08EA9FAF}">
      <dsp:nvSpPr>
        <dsp:cNvPr id="0" name=""/>
        <dsp:cNvSpPr/>
      </dsp:nvSpPr>
      <dsp:spPr>
        <a:xfrm>
          <a:off x="295316" y="342217"/>
          <a:ext cx="413442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noProof="0" dirty="0"/>
            <a:t>Sektor = Breë kategorie</a:t>
          </a:r>
        </a:p>
      </dsp:txBody>
      <dsp:txXfrm>
        <a:off x="321255" y="368156"/>
        <a:ext cx="4082551" cy="479482"/>
      </dsp:txXfrm>
    </dsp:sp>
    <dsp:sp modelId="{5FDA1082-D965-4164-90E7-C7A04DD69886}">
      <dsp:nvSpPr>
        <dsp:cNvPr id="0" name=""/>
        <dsp:cNvSpPr/>
      </dsp:nvSpPr>
      <dsp:spPr>
        <a:xfrm>
          <a:off x="0" y="2785177"/>
          <a:ext cx="5906327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374904" rIns="458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800" b="0" kern="1200" noProof="0" dirty="0"/>
            <a:t>’n Nywerheid is ’n kleiner groep binne ’n sektor.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800" b="1" kern="1200" noProof="0" dirty="0"/>
            <a:t>Voorbeeld:</a:t>
          </a:r>
          <a:r>
            <a:rPr lang="af-ZA" sz="1800" b="0" kern="1200" noProof="0" dirty="0"/>
            <a:t> In die primêre sektor is landbou en mynbou twee afsonderlike nywerhede.</a:t>
          </a:r>
        </a:p>
      </dsp:txBody>
      <dsp:txXfrm>
        <a:off x="0" y="2785177"/>
        <a:ext cx="5906327" cy="1559250"/>
      </dsp:txXfrm>
    </dsp:sp>
    <dsp:sp modelId="{1E7D6E8A-81E7-49F3-A0AE-87079CF0A6B8}">
      <dsp:nvSpPr>
        <dsp:cNvPr id="0" name=""/>
        <dsp:cNvSpPr/>
      </dsp:nvSpPr>
      <dsp:spPr>
        <a:xfrm>
          <a:off x="295316" y="2519497"/>
          <a:ext cx="4134429" cy="53136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noProof="0" dirty="0"/>
            <a:t>Nywerheid = Spesifieke tipe werk</a:t>
          </a:r>
        </a:p>
      </dsp:txBody>
      <dsp:txXfrm>
        <a:off x="321255" y="2545436"/>
        <a:ext cx="408255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5DD6-5C46-4404-BAB3-0C8A34514386}">
      <dsp:nvSpPr>
        <dsp:cNvPr id="0" name=""/>
        <dsp:cNvSpPr/>
      </dsp:nvSpPr>
      <dsp:spPr>
        <a:xfrm>
          <a:off x="1986503" y="15508"/>
          <a:ext cx="1510523" cy="1300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A17C4-37B5-4C64-B7D7-9475D86BCC35}">
      <dsp:nvSpPr>
        <dsp:cNvPr id="0" name=""/>
        <dsp:cNvSpPr/>
      </dsp:nvSpPr>
      <dsp:spPr>
        <a:xfrm>
          <a:off x="583874" y="1451167"/>
          <a:ext cx="4315781" cy="55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af-ZA" sz="1800" kern="1200" noProof="0" dirty="0" err="1"/>
            <a:t>Sleutelaktiwiteite</a:t>
          </a:r>
          <a:r>
            <a:rPr lang="af-ZA" sz="1800" kern="1200" noProof="0" dirty="0"/>
            <a:t> in die primêre sektor</a:t>
          </a:r>
        </a:p>
      </dsp:txBody>
      <dsp:txXfrm>
        <a:off x="583874" y="1451167"/>
        <a:ext cx="4315781" cy="557563"/>
      </dsp:txXfrm>
    </dsp:sp>
    <dsp:sp modelId="{A1BAECCA-92CB-4170-BEF3-C653CDDD35B2}">
      <dsp:nvSpPr>
        <dsp:cNvPr id="0" name=""/>
        <dsp:cNvSpPr/>
      </dsp:nvSpPr>
      <dsp:spPr>
        <a:xfrm>
          <a:off x="583874" y="2071372"/>
          <a:ext cx="4315781" cy="154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Mynbou en </a:t>
          </a:r>
          <a:r>
            <a:rPr lang="af-ZA" sz="1300" b="1" kern="1200" noProof="0" dirty="0" err="1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grondstofontginning</a:t>
          </a: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r>
            <a:rPr lang="af-ZA" sz="1300" kern="1200" noProof="0" dirty="0"/>
            <a:t>–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minerale, metale, klippe</a:t>
          </a:r>
          <a:endParaRPr lang="af-ZA" sz="1300" kern="1200" noProof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Visvang</a:t>
          </a:r>
          <a:r>
            <a:rPr lang="af-ZA" sz="1300" kern="1200" noProof="0" dirty="0"/>
            <a:t> –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seekos</a:t>
          </a:r>
          <a:r>
            <a:rPr lang="af-ZA" sz="1300" kern="1200" noProof="0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en waterbronne</a:t>
          </a:r>
          <a:endParaRPr lang="af-ZA" sz="1300" kern="1200" noProof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Landbou</a:t>
          </a:r>
          <a:r>
            <a:rPr lang="af-ZA" sz="1300" kern="1200" noProof="0" dirty="0"/>
            <a:t> –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gewasse en veeboerdery</a:t>
          </a:r>
          <a:endParaRPr lang="af-ZA" sz="1300" kern="1200" noProof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Bosbou</a:t>
          </a:r>
          <a:r>
            <a:rPr lang="af-ZA" sz="1300" kern="1200" noProof="0" dirty="0"/>
            <a:t> –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hout en ander </a:t>
          </a:r>
          <a:r>
            <a:rPr lang="af-ZA" sz="1300" kern="1200" noProof="0" dirty="0" err="1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bosbronne</a:t>
          </a:r>
          <a:endParaRPr lang="af-ZA" sz="1300" kern="1200" noProof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Jag</a:t>
          </a:r>
          <a:r>
            <a:rPr lang="af-ZA" sz="1300" kern="1200" noProof="0" dirty="0"/>
            <a:t> – </a:t>
          </a:r>
          <a:r>
            <a:rPr lang="af-ZA" sz="1300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wilde diere vir voedsel en handel</a:t>
          </a:r>
          <a:endParaRPr lang="af-ZA" sz="1300" kern="1200" noProof="0" dirty="0"/>
        </a:p>
      </dsp:txBody>
      <dsp:txXfrm>
        <a:off x="583874" y="2071372"/>
        <a:ext cx="4315781" cy="1549630"/>
      </dsp:txXfrm>
    </dsp:sp>
    <dsp:sp modelId="{87E58E2C-5A41-4FE2-8188-3D59EE2E54F6}">
      <dsp:nvSpPr>
        <dsp:cNvPr id="0" name=""/>
        <dsp:cNvSpPr/>
      </dsp:nvSpPr>
      <dsp:spPr>
        <a:xfrm>
          <a:off x="7057546" y="15508"/>
          <a:ext cx="1510523" cy="13009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5E087-853C-475A-B0D6-73592CE21D4A}">
      <dsp:nvSpPr>
        <dsp:cNvPr id="0" name=""/>
        <dsp:cNvSpPr/>
      </dsp:nvSpPr>
      <dsp:spPr>
        <a:xfrm>
          <a:off x="5654917" y="1451167"/>
          <a:ext cx="4315781" cy="55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af-ZA" sz="1800" b="1" kern="1200" noProof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Die primêre sektor in verskillende ekonomieë</a:t>
          </a:r>
          <a:endParaRPr lang="af-ZA" sz="1800" kern="1200" noProof="0" dirty="0"/>
        </a:p>
      </dsp:txBody>
      <dsp:txXfrm>
        <a:off x="5654917" y="1451167"/>
        <a:ext cx="4315781" cy="557563"/>
      </dsp:txXfrm>
    </dsp:sp>
    <dsp:sp modelId="{E533B1A0-0E8E-4E3E-BEF9-34BBA9912683}">
      <dsp:nvSpPr>
        <dsp:cNvPr id="0" name=""/>
        <dsp:cNvSpPr/>
      </dsp:nvSpPr>
      <dsp:spPr>
        <a:xfrm>
          <a:off x="5654917" y="2071372"/>
          <a:ext cx="4315781" cy="154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Ontluikende ekonomieë </a:t>
          </a:r>
          <a:endParaRPr lang="af-ZA" sz="1300" b="1" kern="1200" noProof="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300" b="0" kern="1200" noProof="0" dirty="0">
              <a:latin typeface="+mn-lt"/>
            </a:rPr>
            <a:t>’n Groot persentasie van die bevolking werk in hierdie sektor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300" b="0" kern="1200" noProof="0" dirty="0">
              <a:latin typeface="+mn-lt"/>
            </a:rPr>
            <a:t>Dryf vroeë ekonomiese ontwikkeling aan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300" b="1" kern="1200" noProof="0" dirty="0">
              <a:latin typeface="+mn-lt"/>
            </a:rPr>
            <a:t>Ontwikkelde </a:t>
          </a:r>
          <a:r>
            <a:rPr lang="af-ZA" sz="1300" b="1" kern="1200" noProof="0" dirty="0" err="1">
              <a:latin typeface="+mn-lt"/>
            </a:rPr>
            <a:t>eknonomieë</a:t>
          </a:r>
          <a:endParaRPr lang="af-ZA" sz="1300" b="1" kern="1200" noProof="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300" b="0" kern="1200" noProof="0" dirty="0">
              <a:latin typeface="+mn-lt"/>
            </a:rPr>
            <a:t>Gebruik gevorderde masjinerie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300" b="0" kern="1200" noProof="0" dirty="0">
              <a:latin typeface="+mn-lt"/>
            </a:rPr>
            <a:t>Laer indiensneming in hierdie sektor</a:t>
          </a:r>
        </a:p>
      </dsp:txBody>
      <dsp:txXfrm>
        <a:off x="5654917" y="2071372"/>
        <a:ext cx="4315781" cy="1549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6CEB-8294-48A5-A4AB-4C5F4D887822}">
      <dsp:nvSpPr>
        <dsp:cNvPr id="0" name=""/>
        <dsp:cNvSpPr/>
      </dsp:nvSpPr>
      <dsp:spPr>
        <a:xfrm>
          <a:off x="0" y="383880"/>
          <a:ext cx="10554574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2" tIns="312420" rIns="8191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/>
            <a:t>Motorvervaardiging </a:t>
          </a:r>
          <a:r>
            <a:rPr lang="af-ZA" sz="1500" kern="1200" noProof="0" dirty="0"/>
            <a:t>– karre, trokke, ander voertuie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/>
            <a:t>Tekstielbedryf</a:t>
          </a:r>
          <a:r>
            <a:rPr lang="af-ZA" sz="1500" kern="1200" noProof="0" dirty="0"/>
            <a:t>– materiaal, klere, verwante goedere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/>
            <a:t>Chemiese ingenieurswese </a:t>
          </a:r>
          <a:r>
            <a:rPr lang="af-ZA" sz="1500" kern="1200" noProof="0" dirty="0"/>
            <a:t>– chemikalieë, farmaseutiese produkte, industriële materiale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/>
            <a:t>Lugvaartbedryf</a:t>
          </a:r>
          <a:r>
            <a:rPr lang="af-ZA" sz="1500" kern="1200" noProof="0" dirty="0"/>
            <a:t>– vliegtuie, ruimtetuie, lugvaarttoerusting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/>
            <a:t>Skeepsbou</a:t>
          </a:r>
          <a:r>
            <a:rPr lang="af-ZA" sz="1500" kern="1200" noProof="0" dirty="0"/>
            <a:t> – skepe, duikbote, ander mariene vaartuie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1" kern="1200" noProof="0" dirty="0" err="1"/>
            <a:t>Energienutsdienste</a:t>
          </a:r>
          <a:r>
            <a:rPr lang="af-ZA" sz="1500" b="1" kern="1200" noProof="0" dirty="0"/>
            <a:t> </a:t>
          </a:r>
          <a:r>
            <a:rPr lang="af-ZA" sz="1500" kern="1200" noProof="0" dirty="0"/>
            <a:t>– vervaardiging en verspreiding van elektrisiteit, gas en water</a:t>
          </a:r>
        </a:p>
      </dsp:txBody>
      <dsp:txXfrm>
        <a:off x="0" y="383880"/>
        <a:ext cx="10554574" cy="1890000"/>
      </dsp:txXfrm>
    </dsp:sp>
    <dsp:sp modelId="{0079C9B6-D9E0-41BC-968D-9294C8E6BE71}">
      <dsp:nvSpPr>
        <dsp:cNvPr id="0" name=""/>
        <dsp:cNvSpPr/>
      </dsp:nvSpPr>
      <dsp:spPr>
        <a:xfrm>
          <a:off x="527728" y="162480"/>
          <a:ext cx="738820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56" tIns="0" rIns="27925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noProof="0" dirty="0" err="1"/>
            <a:t>Sleutelaktiwiteite</a:t>
          </a:r>
          <a:r>
            <a:rPr lang="af-ZA" sz="1500" b="1" kern="1200" noProof="0" dirty="0"/>
            <a:t> in die sekondêre sektor:</a:t>
          </a:r>
          <a:endParaRPr lang="af-ZA" sz="1500" kern="1200" noProof="0" dirty="0"/>
        </a:p>
      </dsp:txBody>
      <dsp:txXfrm>
        <a:off x="549344" y="184096"/>
        <a:ext cx="7344969" cy="399568"/>
      </dsp:txXfrm>
    </dsp:sp>
    <dsp:sp modelId="{8D7802C7-21F2-475D-BDC8-537007710B04}">
      <dsp:nvSpPr>
        <dsp:cNvPr id="0" name=""/>
        <dsp:cNvSpPr/>
      </dsp:nvSpPr>
      <dsp:spPr>
        <a:xfrm>
          <a:off x="0" y="2576280"/>
          <a:ext cx="1055457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2" tIns="312420" rIns="8191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kern="1200" noProof="0" dirty="0" err="1"/>
            <a:t>Sleutelaanduiding</a:t>
          </a:r>
          <a:r>
            <a:rPr lang="af-ZA" sz="1500" kern="1200" noProof="0" dirty="0"/>
            <a:t> van 'n land se graad van </a:t>
          </a:r>
          <a:r>
            <a:rPr lang="af-ZA" sz="1500" b="1" kern="1200" noProof="0" dirty="0"/>
            <a:t>industrialisasie en ekonomiese mededingendheid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Verwerk rou materiale in produkte wat </a:t>
          </a:r>
          <a:r>
            <a:rPr lang="af-ZA" sz="1500" b="1" kern="1200" noProof="0" dirty="0"/>
            <a:t>wêreldwyd gebruik en verhandel word</a:t>
          </a:r>
        </a:p>
      </dsp:txBody>
      <dsp:txXfrm>
        <a:off x="0" y="2576280"/>
        <a:ext cx="10554574" cy="897750"/>
      </dsp:txXfrm>
    </dsp:sp>
    <dsp:sp modelId="{2FAB9136-98EC-449B-A4D0-C66ADE1270E5}">
      <dsp:nvSpPr>
        <dsp:cNvPr id="0" name=""/>
        <dsp:cNvSpPr/>
      </dsp:nvSpPr>
      <dsp:spPr>
        <a:xfrm>
          <a:off x="527728" y="2354880"/>
          <a:ext cx="738820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56" tIns="0" rIns="27925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noProof="0" dirty="0"/>
            <a:t>Belangrikheid van dié sektor:</a:t>
          </a:r>
          <a:endParaRPr lang="af-ZA" sz="1500" kern="1200" noProof="0" dirty="0"/>
        </a:p>
      </dsp:txBody>
      <dsp:txXfrm>
        <a:off x="549344" y="2376496"/>
        <a:ext cx="7344969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D461-280D-4276-8EAD-0587742AA783}">
      <dsp:nvSpPr>
        <dsp:cNvPr id="0" name=""/>
        <dsp:cNvSpPr/>
      </dsp:nvSpPr>
      <dsp:spPr>
        <a:xfrm>
          <a:off x="27" y="61982"/>
          <a:ext cx="2666578" cy="5509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noProof="0" dirty="0" err="1"/>
            <a:t>Sleutelaktiwiteit</a:t>
          </a:r>
          <a:r>
            <a:rPr lang="af-ZA" sz="1500" b="1" kern="1200" noProof="0" dirty="0"/>
            <a:t> in die tersiêre sektor</a:t>
          </a:r>
          <a:endParaRPr lang="af-ZA" sz="1500" kern="1200" noProof="0" dirty="0"/>
        </a:p>
      </dsp:txBody>
      <dsp:txXfrm>
        <a:off x="27" y="61982"/>
        <a:ext cx="2666578" cy="550993"/>
      </dsp:txXfrm>
    </dsp:sp>
    <dsp:sp modelId="{93F62D34-82C8-472E-B070-F7866B63D402}">
      <dsp:nvSpPr>
        <dsp:cNvPr id="0" name=""/>
        <dsp:cNvSpPr/>
      </dsp:nvSpPr>
      <dsp:spPr>
        <a:xfrm>
          <a:off x="27" y="612976"/>
          <a:ext cx="2666578" cy="28217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Kleinhandelverkope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Vervoer en verspreiding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Restaurante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Toerisme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Versekering en bankwese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Gesondheidsorgdienste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b="0" kern="1200" noProof="0" dirty="0"/>
            <a:t>Regsdienste</a:t>
          </a:r>
        </a:p>
      </dsp:txBody>
      <dsp:txXfrm>
        <a:off x="27" y="612976"/>
        <a:ext cx="2666578" cy="2821774"/>
      </dsp:txXfrm>
    </dsp:sp>
    <dsp:sp modelId="{CFD59DF0-58E9-4BDF-ABF5-37B896359B12}">
      <dsp:nvSpPr>
        <dsp:cNvPr id="0" name=""/>
        <dsp:cNvSpPr/>
      </dsp:nvSpPr>
      <dsp:spPr>
        <a:xfrm>
          <a:off x="3039926" y="61982"/>
          <a:ext cx="2666578" cy="550993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noProof="0" dirty="0"/>
            <a:t>Belangrikheid van dié sektor</a:t>
          </a:r>
          <a:endParaRPr lang="af-ZA" sz="1500" kern="1200" noProof="0" dirty="0"/>
        </a:p>
      </dsp:txBody>
      <dsp:txXfrm>
        <a:off x="3039926" y="61982"/>
        <a:ext cx="2666578" cy="550993"/>
      </dsp:txXfrm>
    </dsp:sp>
    <dsp:sp modelId="{9A943104-841C-4850-ACC9-1CDBA2D7B092}">
      <dsp:nvSpPr>
        <dsp:cNvPr id="0" name=""/>
        <dsp:cNvSpPr/>
      </dsp:nvSpPr>
      <dsp:spPr>
        <a:xfrm>
          <a:off x="3039926" y="612976"/>
          <a:ext cx="2666578" cy="2821774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kern="1200" noProof="0" dirty="0"/>
            <a:t>Word dikwels die </a:t>
          </a:r>
          <a:r>
            <a:rPr lang="af-ZA" sz="1500" b="1" kern="1200" noProof="0" dirty="0"/>
            <a:t>grootste bydraer tot die BBP </a:t>
          </a:r>
          <a:r>
            <a:rPr lang="af-ZA" sz="1500" kern="1200" noProof="0" dirty="0"/>
            <a:t>namate ekonomieë groei
Veral belangrik in </a:t>
          </a:r>
          <a:r>
            <a:rPr lang="af-ZA" sz="1500" b="1" kern="1200" noProof="0" dirty="0"/>
            <a:t>ontwikkelde lande </a:t>
          </a:r>
          <a:r>
            <a:rPr lang="af-ZA" sz="1500" kern="1200" noProof="0" dirty="0"/>
            <a:t>wat na diensnywerhede verskuif</a:t>
          </a:r>
          <a:endParaRPr lang="af-ZA" sz="1500" i="1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500" i="1" kern="1200" noProof="0" dirty="0"/>
            <a:t>(BBP = die totale waarde van goedere en dienste wat in ’n jaar geproduseer word)</a:t>
          </a:r>
        </a:p>
      </dsp:txBody>
      <dsp:txXfrm>
        <a:off x="3039926" y="612976"/>
        <a:ext cx="2666578" cy="2821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B60DE-BD31-41EE-9D0F-2C7075122D24}">
      <dsp:nvSpPr>
        <dsp:cNvPr id="0" name=""/>
        <dsp:cNvSpPr/>
      </dsp:nvSpPr>
      <dsp:spPr>
        <a:xfrm>
          <a:off x="0" y="817147"/>
          <a:ext cx="5906327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291592" rIns="4583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400" b="1" kern="1200" noProof="0" dirty="0"/>
            <a:t>Navorsing en ontwikkeling (</a:t>
          </a:r>
          <a:r>
            <a:rPr lang="af-ZA" sz="1400" b="1" kern="1200" noProof="0" dirty="0" err="1"/>
            <a:t>R&amp;D</a:t>
          </a:r>
          <a:r>
            <a:rPr lang="af-ZA" sz="1400" b="1" kern="1200" noProof="0" dirty="0"/>
            <a:t>)</a:t>
          </a:r>
          <a:r>
            <a:rPr lang="af-ZA" sz="1400" kern="1200" noProof="0" dirty="0"/>
            <a:t> – verbetering van produkte, prosesse en tegnologie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noProof="0" dirty="0"/>
            <a:t>Inligtingstegnologie (IT) </a:t>
          </a:r>
          <a:r>
            <a:rPr lang="nl-NL" sz="1400" kern="1200" noProof="0" dirty="0"/>
            <a:t>– rekenaars, sagteware en digitale stelsels. </a:t>
          </a:r>
          <a:endParaRPr lang="af-Z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noProof="0" dirty="0"/>
            <a:t>Onderwys</a:t>
          </a:r>
          <a:r>
            <a:rPr lang="nl-NL" sz="1400" kern="1200" noProof="0" dirty="0"/>
            <a:t> – kennis, opleiding en akademiese dienste.</a:t>
          </a:r>
          <a:endParaRPr lang="af-Z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noProof="0" dirty="0"/>
            <a:t>Konsultasiedienste </a:t>
          </a:r>
          <a:r>
            <a:rPr lang="nl-NL" sz="1400" kern="1200" noProof="0" dirty="0"/>
            <a:t>– kundige advies aan besighede en organisasies</a:t>
          </a:r>
          <a:endParaRPr lang="af-ZA" sz="1400" kern="1200" noProof="0" dirty="0"/>
        </a:p>
      </dsp:txBody>
      <dsp:txXfrm>
        <a:off x="0" y="817147"/>
        <a:ext cx="5906327" cy="1896300"/>
      </dsp:txXfrm>
    </dsp:sp>
    <dsp:sp modelId="{8D938067-6270-4A4A-9B86-2316FF3BE7CC}">
      <dsp:nvSpPr>
        <dsp:cNvPr id="0" name=""/>
        <dsp:cNvSpPr/>
      </dsp:nvSpPr>
      <dsp:spPr>
        <a:xfrm>
          <a:off x="295316" y="610507"/>
          <a:ext cx="413442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af-ZA" sz="1400" b="1" kern="1200" noProof="0" dirty="0" err="1"/>
            <a:t>Sleutelaktiwiteite</a:t>
          </a:r>
          <a:r>
            <a:rPr lang="af-ZA" sz="1400" b="1" kern="1200" noProof="0" dirty="0"/>
            <a:t> in die kwaternêre sektor</a:t>
          </a:r>
          <a:endParaRPr lang="af-ZA" sz="1400" kern="1200" noProof="0" dirty="0"/>
        </a:p>
      </dsp:txBody>
      <dsp:txXfrm>
        <a:off x="315491" y="630682"/>
        <a:ext cx="4094079" cy="372930"/>
      </dsp:txXfrm>
    </dsp:sp>
    <dsp:sp modelId="{FA256069-036C-451E-81B6-D79735CB413A}">
      <dsp:nvSpPr>
        <dsp:cNvPr id="0" name=""/>
        <dsp:cNvSpPr/>
      </dsp:nvSpPr>
      <dsp:spPr>
        <a:xfrm>
          <a:off x="0" y="2995687"/>
          <a:ext cx="5906327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291592" rIns="4583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noProof="0" dirty="0"/>
            <a:t>Prominent in </a:t>
          </a:r>
          <a:r>
            <a:rPr lang="nl-NL" sz="1400" b="1" kern="1200" noProof="0" dirty="0"/>
            <a:t>hoogs ontwikkelde ekonomieë</a:t>
          </a:r>
          <a:endParaRPr lang="af-ZA" sz="1400" kern="1200" noProof="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noProof="0" dirty="0"/>
            <a:t>Groei word gedryf deur </a:t>
          </a:r>
          <a:r>
            <a:rPr lang="nl-NL" sz="1400" b="1" kern="1200" noProof="0" dirty="0"/>
            <a:t>kennis, innovasie en tegnologiese vooruitgang</a:t>
          </a:r>
          <a:endParaRPr lang="af-ZA" sz="1400" b="1" kern="1200" noProof="0" dirty="0"/>
        </a:p>
      </dsp:txBody>
      <dsp:txXfrm>
        <a:off x="0" y="2995687"/>
        <a:ext cx="5906327" cy="1080450"/>
      </dsp:txXfrm>
    </dsp:sp>
    <dsp:sp modelId="{2E4714F9-CD2B-4825-9AB8-933A30051599}">
      <dsp:nvSpPr>
        <dsp:cNvPr id="0" name=""/>
        <dsp:cNvSpPr/>
      </dsp:nvSpPr>
      <dsp:spPr>
        <a:xfrm>
          <a:off x="295316" y="2789047"/>
          <a:ext cx="4134429" cy="41328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noProof="0" dirty="0" err="1"/>
            <a:t>Belangrikheid</a:t>
          </a:r>
          <a:r>
            <a:rPr lang="en-GB" sz="1400" kern="1200" noProof="0" dirty="0"/>
            <a:t> van </a:t>
          </a:r>
          <a:r>
            <a:rPr lang="en-GB" sz="1400" kern="1200" noProof="0" dirty="0" err="1"/>
            <a:t>dié</a:t>
          </a:r>
          <a:r>
            <a:rPr lang="en-GB" sz="1400" kern="1200" noProof="0" dirty="0"/>
            <a:t> </a:t>
          </a:r>
          <a:r>
            <a:rPr lang="en-GB" sz="1400" kern="1200" noProof="0" dirty="0" err="1"/>
            <a:t>sektor</a:t>
          </a:r>
          <a:endParaRPr lang="af-ZA" sz="1400" kern="1200" noProof="0" dirty="0"/>
        </a:p>
      </dsp:txBody>
      <dsp:txXfrm>
        <a:off x="315491" y="2809222"/>
        <a:ext cx="409407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AE633-F1E9-4C5A-B734-A8B7A2B5CFB9}" type="datetimeFigureOut">
              <a:rPr lang="af-ZA" smtClean="0"/>
              <a:t>2025-07-17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7F50-D53B-4217-BB7C-2DC465A4CEAC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8576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O03Q_r8-7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Inleiding</a:t>
            </a:r>
            <a:r>
              <a:rPr lang="en-US" dirty="0"/>
              <a:t> (4 min)</a:t>
            </a:r>
          </a:p>
          <a:p>
            <a:endParaRPr lang="en-US" dirty="0"/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1: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Goeiedag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graad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10's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Vandag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duik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opwindende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nuwe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onderwerp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binne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loopbane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loopbaankeuses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Terwyl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loopbaanpaaie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verken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belangrik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erken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hoe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wêreld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werk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voortdurend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ontwikkel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'n wye reeks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geleenthede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vaardighede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belangstellings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bied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volgende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reeks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fokus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diversiteit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loopbane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om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verskeidenheid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beskikbare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poste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verstaan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hoe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nywerhede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met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mekaar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verbind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hoe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rolle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tot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samelewing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bydra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help om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breër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perspektief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kry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loopbaanopsies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vele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paaie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wat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toekoms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volg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1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785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met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vinnige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video –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byvoegings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(Les 1 – </a:t>
            </a:r>
            <a:r>
              <a:rPr lang="en-ZA" sz="12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Werkkaart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Kyk: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4 Sectors of the Economy | Think Econ 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12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http://youtube.com/watch?v=O03Q_r8-7ME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(4 min 55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.) 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10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78691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Individuele</a:t>
            </a:r>
            <a:r>
              <a:rPr lang="en-ZA" sz="12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ZA" sz="12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Aktiwiteit</a:t>
            </a:r>
            <a:r>
              <a:rPr lang="en-ZA" sz="12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/>
              <a:t>(10 min)</a:t>
            </a:r>
          </a:p>
          <a:p>
            <a:endParaRPr lang="en-US" dirty="0"/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11: 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vrae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het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nou die res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 om </a:t>
            </a:r>
            <a:r>
              <a:rPr lang="en-ZA" sz="1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</a:t>
            </a:r>
            <a:r>
              <a:rPr lang="en-ZA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1 – </a:t>
            </a:r>
            <a:r>
              <a:rPr lang="en-ZA" sz="12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Werkkaart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Enige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onvolledige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</a:t>
            </a:r>
            <a:r>
              <a:rPr lang="en-ZA" sz="1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huiswerk</a:t>
            </a:r>
            <a:r>
              <a:rPr lang="en-ZA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</a:t>
            </a:r>
            <a:r>
              <a:rPr lang="en-ZA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Moontlike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antwoorde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beskikbaar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die 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 1 – </a:t>
            </a:r>
            <a:r>
              <a:rPr lang="en-ZA" sz="12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Werkkaart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MEMO</a:t>
            </a:r>
            <a:endParaRPr lang="en-US" dirty="0"/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11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83728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2: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Teen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einde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hierdie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les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behoort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staat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wees om:</a:t>
            </a: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klassifikasie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verstaan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tussen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nywerhede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onderskei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kenmerke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sleutelaktiwiteite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verstaan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2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1014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3: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Ons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beginpunt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vandag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se les is om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ekonomiese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kyk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verdeel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wat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elkeen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'n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deurslaggewende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speel in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produksie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verspreiding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goedere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dienste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graag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hê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moet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volgende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dink –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jy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jou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antwoorde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 </a:t>
            </a:r>
            <a:r>
              <a:rPr lang="en-ZA" sz="1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Aktiwiteit</a:t>
            </a:r>
            <a:r>
              <a:rPr lang="en-ZA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 1 – </a:t>
            </a:r>
            <a:r>
              <a:rPr lang="en-ZA" sz="12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Werkkaart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invul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Moontlike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antwoorde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beskikbaar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die 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 1 – </a:t>
            </a:r>
            <a:r>
              <a:rPr lang="en-ZA" sz="12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Werkkaart</a:t>
            </a:r>
            <a:r>
              <a:rPr lang="en-ZA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MEMO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iemand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noem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waaruit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Suid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-Afrika se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bestaan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kom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produkte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wat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elke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dag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gebruik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soos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kos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klere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vandaan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Hoe 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verskillende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bedrywe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mekaar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afhanklik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3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6651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8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Onderrig</a:t>
            </a:r>
            <a:r>
              <a:rPr lang="en-ZA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&amp; </a:t>
            </a:r>
            <a:r>
              <a:rPr lang="en-ZA" sz="18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Aktiwiteit</a:t>
            </a:r>
            <a:r>
              <a:rPr lang="en-ZA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/>
              <a:t>(8 min)</a:t>
            </a:r>
          </a:p>
          <a:p>
            <a:endParaRPr lang="en-US" dirty="0"/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4: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Terwyl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verskillende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besonderhede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ZA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1 – </a:t>
            </a:r>
            <a:r>
              <a:rPr lang="en-ZA" sz="18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aantekeninge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verskillende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neerskryf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later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help.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Moontlike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antwoorde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beskikbaar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1 – </a:t>
            </a:r>
            <a:r>
              <a:rPr lang="en-ZA" sz="18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Werkkaart</a:t>
            </a:r>
            <a:r>
              <a:rPr lang="en-ZA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MEMO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breë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kategorieë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 om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verskillende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tipes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groepeer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help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om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verstaan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met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verloop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tyd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funksioneer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groei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verander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dui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vloei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voltooide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Daar is 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vier hoof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wat elk 'n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stadium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produksie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dienslewering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verteenwoordig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Behels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ontginning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natuurlike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hulpbronne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aarde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boerdery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mynbou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visvang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Behels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konstruksie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omskakeling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voltooide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klere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motors of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geboue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die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verskaffing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insluitend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gesondheidsorg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onderwys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bankwese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vermaaklikheidsbedryf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kleinhandel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Behels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inligtingsgebaseerde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soos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navorsing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inligtingstegnologie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konsultasie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onderwysondersteuning</a:t>
            </a:r>
            <a:r>
              <a:rPr lang="en-ZA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Nota </a:t>
            </a:r>
            <a:r>
              <a:rPr lang="en-ZA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aan</a:t>
            </a: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onderwyser</a:t>
            </a: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Die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kwaternêre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relatief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nuwe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konsep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ekonomiese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teorie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vergelyking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met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primêre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sekondêre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selfs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tersiêre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het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vore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gekom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soos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ekonomieë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kennisgedrewe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tegnologie-gefokus</a:t>
            </a:r>
            <a:r>
              <a:rPr lang="en-ZA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geword</a:t>
            </a:r>
            <a:r>
              <a:rPr lang="en-ZA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het.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Net so word die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kwinêre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beskou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as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uitbreiding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die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kwaternêre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met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fokus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hoëvlakbesluitneming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leierskap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topvlakdienste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behels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organisasies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groot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strategiese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politieke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ekonomiese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besluite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neem.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4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75457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5: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Voordat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gaan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belangrik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om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onderskei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tussen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"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ekonomiese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"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"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nywerheid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"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'n 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klassifikasie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groepeer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soortgelyke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terwyl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spesifieke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verwys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mynbou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byvoorbeeld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omdat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ontginning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natuurlike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hulpbronne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Hulle word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egter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afsonderlike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bedrywe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beskou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gevolg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afsonderlike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verbouing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gewasse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grootmaak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vee,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terwyl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mynbou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ontginning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minerale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Samevattend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sluit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verskeie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nywerhede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gemeenskaplike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kenmerke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maar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verskil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spesifieke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funksies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bedrywighede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5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721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6: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SEKTOR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bestaan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betrokke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by die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ontginning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oes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natuurlike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hulpbronne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aarde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vorm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grondslag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produksie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aangesien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verskaf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word.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Sommige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hanteer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basiese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verwerking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verpakking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voordat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verbruikers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nywerhede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bereik</a:t>
            </a: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de-DE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 aktiwiteite in die primêre sektor</a:t>
            </a:r>
            <a:endParaRPr lang="en-ZA" sz="12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Mynbou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grondstofontginning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ontginning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minerale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klippe.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Visvang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seekos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waterbronne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verbouing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gewasse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veeboerdery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Bosbou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bestuur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insamel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bosbronne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Jag – vang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voedsel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verskillende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ontluikende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tans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vinnig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groei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industrialiseer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met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verbeterde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infrastruktuur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inkomstevlakke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groter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persentasie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bevolking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aangesien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dikwels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vroeë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ontwikkelde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hoogs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gevorderde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infrastruktuur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inkomstevlakke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sterk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nywerheids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dienstesektore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verminder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gevorderde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masjinerie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tegnologie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behoefte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arbeid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wat lei tot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indiensnemingskoerse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Suid-Afrikaanse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konteks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-Afrika se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tradisioneel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gewortel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danksy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oorvloedige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minerale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hulpbronne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gunstige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landboutoestande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Alhoewel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nou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gediversifiseerd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bly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bydraer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uitvoere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landelike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indiensneming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6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29603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8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Onderrig</a:t>
            </a:r>
            <a:r>
              <a:rPr lang="en-ZA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&amp; Kyk Video </a:t>
            </a:r>
            <a:r>
              <a:rPr lang="en-GB" dirty="0"/>
              <a:t>(18 min)</a:t>
            </a:r>
          </a:p>
          <a:p>
            <a:endParaRPr lang="en-GB" dirty="0"/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7: </a:t>
            </a:r>
            <a:r>
              <a:rPr lang="en-ZA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SEKTOR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verwerking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voltooide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sluit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konstruksie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industriële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in. Deur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grondstowwe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speel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groei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werkskepping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nywerheidsontwikkeling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sektor-aktiwiteite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Motorvervaardiging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motors,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vragmotors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voertuie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Tekstielbedryf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materiaal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verwante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ingenieurswese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chemikalieë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farmaseutiese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industriële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Lugvaartbedryf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ontwerp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vliegtuie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ruimtetuie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lugvaarttoerusting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Skeepsbou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skepe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duikbote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mariene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vaartuie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Energienutsdienste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verspreiding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elektrisiteit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gas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water.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sterkte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dikwels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gesien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sleutelaanduiding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'n land se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graad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industrialisasie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mededingendheid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aangesien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rou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hulpbronne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omskep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regoor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wêreld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verhandel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-Afrika speel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deurslaggewende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konstruksie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wat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bydra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infrastruktuurontwikkeling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uitvoere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indiensneming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7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24382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8: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SEKTOR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bestaan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meestal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ondersteun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verbruikers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verkoop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verspreiding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sekondêre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fasiliteer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terwyl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noodsaaklike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glad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verloop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Kleinhandelverkope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verkoop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verbruikers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Vervoer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verspreiding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om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doeltreffend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verskuif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Restaurante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verskaffing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voedsel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eet-ervarings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Toerisme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reis-,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gasvryheids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ontspanningsdienste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Versekering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bankwese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bestuur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finansiële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sekuriteit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transaksies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Gesondheidsorgdienste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welstandsorg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Regsdienste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verskaffing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regsleiding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verteenwoordiging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Soos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groei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industrialisasie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toeneem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word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dikwels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grootste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bydraer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 die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BBP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BBP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verwys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Bruto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Binnelandse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markwaarde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alle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goedere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land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geproduseer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 in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gegewe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tydperk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gewoonlik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kalenderjaar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ontwikkelde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daar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‘n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verskuiwing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vervaardigings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diensgebaseerde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bedrywe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-Afrika het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dryfveer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groei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geword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toerisme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finansies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kleinhandel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professionele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vorm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groot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deel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indiensneming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stedelike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gebiede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8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1762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Skyfie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9: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SEKTOR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sluit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betrokke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by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intellektuele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kennisgebaseerde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Hierdie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gebiede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soos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tegnologie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navorsing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kundigheid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wat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verbeterings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alle dele van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Alhoewel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oorspronklik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tersiêre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gesien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is, het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beduidende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kategorie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geword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gevolg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toenemende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belangrikheid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inligting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moderne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speel 'n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sleutelrol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bevordering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doeltreffendheid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nuwe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idees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ondersteuning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vooruitgang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die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Navorsing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(R&amp;D)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verbetering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produkte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prosesse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tegnologie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Inligtingstegnologie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(IT)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bestuur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bevordering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rekenaars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sagteware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stelsels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Onderwys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verskaffing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opleiding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akademiese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Konsultasiedienste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bied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kundige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advies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besighede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organisasies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sektor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veral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prominent in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hoogs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ontwikkelde</a:t>
            </a:r>
            <a:r>
              <a:rPr lang="en-ZA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ekonomieë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langtermyngroei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gedryf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deur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innovasie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tegnologiese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vooruitgang</a:t>
            </a: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ZA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Suid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-Afrika word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kwaternêre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aktiwiteite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 hoe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belangriker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om die land se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verskuiwing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'n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meer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kennisgedrewe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ondersteun</a:t>
            </a:r>
            <a:r>
              <a:rPr lang="en-ZA" sz="12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</a:t>
            </a:r>
            <a:r>
              <a:rPr lang="en-ZA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onderwyser</a:t>
            </a:r>
            <a:r>
              <a:rPr lang="en-ZA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Sommige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klassifikasies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erken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ook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die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kwinêre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wat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as 'n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subkategorie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van die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kwaternêre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sektor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beskou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word.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sluit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hoëvlakbesluitnemingsrolle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 die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regering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wetenskap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tegnologie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media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gesondheidsorg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in.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Sommige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ekonome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assosieer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dit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ook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met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organisasies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sonder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winsbejag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menslike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versorgingsdienste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huishoudelike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ZA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aktiwiteite</a:t>
            </a:r>
            <a:r>
              <a:rPr lang="en-ZA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dirty="0"/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7F50-D53B-4217-BB7C-2DC465A4CEAC}" type="slidenum">
              <a:rPr lang="af-ZA" smtClean="0"/>
              <a:t>9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2802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youtube.com/watch?v=O03Q_r8-7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8.jpeg"/><Relationship Id="rId4" Type="http://schemas.openxmlformats.org/officeDocument/2006/relationships/diagramData" Target="../diagrams/data6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er">
            <a:extLst>
              <a:ext uri="{FF2B5EF4-FFF2-40B4-BE49-F238E27FC236}">
                <a16:creationId xmlns:a16="http://schemas.microsoft.com/office/drawing/2014/main" id="{482DC69F-FB5F-9245-5149-19E3A782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" r="-1" b="-1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19463-4F7C-56F0-1D91-875E64E8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f-ZA" noProof="0" dirty="0">
                <a:solidFill>
                  <a:schemeClr val="tx1"/>
                </a:solidFill>
              </a:rPr>
              <a:t>Die Verskillende  Ekonomiese Sektore</a:t>
            </a:r>
            <a:endParaRPr lang="af-ZA" sz="5400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6A5FD-F8B2-F405-6E68-37C9396CE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019" y="5433885"/>
            <a:ext cx="9781327" cy="1101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af-ZA" sz="2200" b="1" noProof="0" dirty="0">
                <a:solidFill>
                  <a:srgbClr val="FFFFFF"/>
                </a:solidFill>
                <a:latin typeface="+mn-lt"/>
              </a:rPr>
              <a:t>Loopbane en Loopbaankeuses – Diversiteit &amp; </a:t>
            </a:r>
            <a:r>
              <a:rPr lang="af-ZA" sz="2200" b="1" noProof="0" dirty="0" err="1">
                <a:solidFill>
                  <a:srgbClr val="FFFFFF"/>
                </a:solidFill>
                <a:latin typeface="+mn-lt"/>
              </a:rPr>
              <a:t>Werksektore</a:t>
            </a:r>
            <a:endParaRPr lang="af-ZA" sz="2200" b="1" noProof="0" dirty="0">
              <a:solidFill>
                <a:srgbClr val="FFFFFF"/>
              </a:solidFill>
              <a:latin typeface="+mn-lt"/>
            </a:endParaRPr>
          </a:p>
          <a:p>
            <a:pPr algn="ctr">
              <a:buFont typeface="Arial" pitchFamily="34" charset="0"/>
              <a:buChar char=" "/>
            </a:pPr>
            <a:r>
              <a:rPr lang="af-ZA" sz="2200" b="1" noProof="0" dirty="0">
                <a:solidFill>
                  <a:srgbClr val="FFFFFF"/>
                </a:solidFill>
                <a:latin typeface="+mn-lt"/>
              </a:rPr>
              <a:t>Kwartaal 3: Les 1</a:t>
            </a:r>
          </a:p>
        </p:txBody>
      </p:sp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4117F99-7919-9E8A-F717-0151547C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6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 with different flags&#10;&#10;AI-generated content may be incorrect.">
            <a:extLst>
              <a:ext uri="{FF2B5EF4-FFF2-40B4-BE49-F238E27FC236}">
                <a16:creationId xmlns:a16="http://schemas.microsoft.com/office/drawing/2014/main" id="{F413812A-0918-02A0-66B0-7EDB8C58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8" b="23160"/>
          <a:stretch>
            <a:fillRect/>
          </a:stretch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8326A-ABE1-C15A-1010-8CB17064B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5324330"/>
            <a:ext cx="10572000" cy="7795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f-ZA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Kyk</a:t>
            </a:r>
            <a:r>
              <a:rPr lang="af-ZA" sz="2400" noProof="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4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Sectors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Economy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|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Think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af-ZA" sz="2400" i="1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Econ</a:t>
            </a:r>
            <a:r>
              <a:rPr lang="af-ZA" sz="2400" i="1" noProof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af-ZA" sz="2400" b="0" noProof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</a:br>
            <a:r>
              <a:rPr lang="af-ZA" sz="2400" noProof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f-ZA" sz="2400" u="sng" noProof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http://youtube.com/watch?v=O03Q_r8-7ME</a:t>
            </a:r>
            <a:r>
              <a:rPr lang="af-ZA" sz="2400" noProof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f-ZA" sz="2400" noProof="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 min 55 sek)</a:t>
            </a:r>
            <a:endParaRPr lang="af-ZA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5DEA6BD5-B406-6532-61D8-BFCC8FB3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5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f-ZA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D5CC7-68F2-4E9E-D1B0-1953E032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f-ZA" sz="4400" noProof="0" dirty="0"/>
              <a:t>Vrae </a:t>
            </a:r>
            <a:r>
              <a:rPr lang="af-ZA" sz="4400" noProof="0"/>
              <a:t>&amp; Aktiwiteit</a:t>
            </a:r>
            <a:endParaRPr lang="af-ZA" sz="4400" noProof="0" dirty="0"/>
          </a:p>
        </p:txBody>
      </p:sp>
      <p:pic>
        <p:nvPicPr>
          <p:cNvPr id="4" name="Content Placeholder 4" descr="A light bulb with a drawing of formulas&#10;&#10;AI-generated content may be incorrect.">
            <a:extLst>
              <a:ext uri="{FF2B5EF4-FFF2-40B4-BE49-F238E27FC236}">
                <a16:creationId xmlns:a16="http://schemas.microsoft.com/office/drawing/2014/main" id="{093D41A6-A55C-C3C3-C3EE-96C1CC920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11"/>
          <a:stretch>
            <a:fillRect/>
          </a:stretch>
        </p:blipFill>
        <p:spPr>
          <a:xfrm>
            <a:off x="803496" y="643467"/>
            <a:ext cx="5948001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05D1155-F107-1FEF-8269-76068B28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0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0ECB4-0F83-ECB1-D3B1-98C71679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af-ZA" noProof="0" dirty="0"/>
              <a:t>Teen die einde van hierdie les behoort jy in staat te wees om: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5D2E6-CFE9-F126-FD2F-8955C2E08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126723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7970BE9F-C7CE-F6E9-CB4E-DC692FD1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7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Money Currency photo and picture">
            <a:extLst>
              <a:ext uri="{FF2B5EF4-FFF2-40B4-BE49-F238E27FC236}">
                <a16:creationId xmlns:a16="http://schemas.microsoft.com/office/drawing/2014/main" id="{A4624036-2CCA-F4AB-CCCA-B675E6BE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r="95" b="1600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07A03-915D-D0EE-5D98-3628DA9B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af-ZA" noProof="0" dirty="0"/>
              <a:t>Ekonomiese sektore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70FF-457A-791A-1F62-C739BE3D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f-ZA" b="1" noProof="0" dirty="0">
                <a:latin typeface="Calibri" panose="020F0502020204030204" pitchFamily="34" charset="0"/>
                <a:ea typeface="Aptos" panose="020B0004020202020204" pitchFamily="34" charset="0"/>
              </a:rPr>
              <a:t>Die ekonomie is in verskillende sektore verdeel, wat elkeen 'n deurslaggewende rol speel in die produksie en verspreiding van goedere en dienste.</a:t>
            </a:r>
          </a:p>
          <a:p>
            <a:r>
              <a:rPr lang="af-ZA" noProof="0" dirty="0">
                <a:latin typeface="Calibri" panose="020F0502020204030204" pitchFamily="34" charset="0"/>
                <a:ea typeface="Aptos" panose="020B0004020202020204" pitchFamily="34" charset="0"/>
              </a:rPr>
              <a:t>Kan iemand die verskillende sektore noem waaruit Suid-Afrika se ekonomie bestaan?</a:t>
            </a:r>
          </a:p>
          <a:p>
            <a:r>
              <a:rPr lang="af-ZA" noProof="0" dirty="0">
                <a:latin typeface="Calibri" panose="020F0502020204030204" pitchFamily="34" charset="0"/>
                <a:ea typeface="Aptos" panose="020B0004020202020204" pitchFamily="34" charset="0"/>
              </a:rPr>
              <a:t>Waar kom die produkte wat ons elke dag gebruik, soos kos en klere, vandaan?</a:t>
            </a:r>
          </a:p>
          <a:p>
            <a:r>
              <a:rPr lang="af-ZA" noProof="0" dirty="0">
                <a:latin typeface="Calibri" panose="020F0502020204030204" pitchFamily="34" charset="0"/>
                <a:ea typeface="Aptos" panose="020B0004020202020204" pitchFamily="34" charset="0"/>
              </a:rPr>
              <a:t>Hoe is verskillende bedrywe van mekaar afhanklik?</a:t>
            </a:r>
          </a:p>
        </p:txBody>
      </p:sp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21D64DE-DE06-085F-762C-66E67393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5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B5CDB-B44B-E5B7-5F19-0F3F8446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af-ZA" sz="3000" noProof="0" dirty="0">
                <a:solidFill>
                  <a:srgbClr val="FFFFFF"/>
                </a:solidFill>
              </a:rPr>
              <a:t>Wat is ekonomiese sektore?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5054-15AF-8B72-5BAF-939F0897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62" y="2564950"/>
            <a:ext cx="3996479" cy="250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f-ZA" noProof="0" dirty="0">
                <a:solidFill>
                  <a:srgbClr val="FFFFFF"/>
                </a:solidFill>
              </a:rPr>
              <a:t>Ekonomiese sektore is kategorieë wat ons gebruik om verskillende soorte werk en produksie te groepeer. Hulle wys hoe ’n ekonomie beweeg van natuurlike hulpbronne → produkte → dienste.</a:t>
            </a:r>
            <a:endParaRPr lang="af-ZA" sz="1600" noProof="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0BC3F4-392D-9EAF-33E8-3E76847C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26388"/>
              </p:ext>
            </p:extLst>
          </p:nvPr>
        </p:nvGraphicFramePr>
        <p:xfrm>
          <a:off x="5280790" y="1456886"/>
          <a:ext cx="6267744" cy="4124919"/>
        </p:xfrm>
        <a:graphic>
          <a:graphicData uri="http://schemas.openxmlformats.org/drawingml/2006/table">
            <a:tbl>
              <a:tblPr/>
              <a:tblGrid>
                <a:gridCol w="1905703">
                  <a:extLst>
                    <a:ext uri="{9D8B030D-6E8A-4147-A177-3AD203B41FA5}">
                      <a16:colId xmlns:a16="http://schemas.microsoft.com/office/drawing/2014/main" val="4274967777"/>
                    </a:ext>
                  </a:extLst>
                </a:gridCol>
                <a:gridCol w="2162033">
                  <a:extLst>
                    <a:ext uri="{9D8B030D-6E8A-4147-A177-3AD203B41FA5}">
                      <a16:colId xmlns:a16="http://schemas.microsoft.com/office/drawing/2014/main" val="3122929153"/>
                    </a:ext>
                  </a:extLst>
                </a:gridCol>
                <a:gridCol w="2200008">
                  <a:extLst>
                    <a:ext uri="{9D8B030D-6E8A-4147-A177-3AD203B41FA5}">
                      <a16:colId xmlns:a16="http://schemas.microsoft.com/office/drawing/2014/main" val="67650854"/>
                    </a:ext>
                  </a:extLst>
                </a:gridCol>
              </a:tblGrid>
              <a:tr h="4010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Sektor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Wat dit behels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Voorbeeld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40862"/>
                  </a:ext>
                </a:extLst>
              </a:tr>
              <a:tr h="674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Primêr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 err="1"/>
                        <a:t>Onginning</a:t>
                      </a:r>
                      <a:r>
                        <a:rPr lang="af-ZA" sz="1800" noProof="0" dirty="0"/>
                        <a:t> van hulpbronne uit die aarde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Boerdery, </a:t>
                      </a:r>
                      <a:r>
                        <a:rPr lang="af-ZA" sz="1800" noProof="0" dirty="0" err="1"/>
                        <a:t>mynoubou</a:t>
                      </a:r>
                      <a:r>
                        <a:rPr lang="af-ZA" sz="1800" noProof="0" dirty="0"/>
                        <a:t>, visvang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37612"/>
                  </a:ext>
                </a:extLst>
              </a:tr>
              <a:tr h="947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Sekondêr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Omskakeling van hulpbronne in goedere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Fabrieke, motor-vervaardiging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169825"/>
                  </a:ext>
                </a:extLst>
              </a:tr>
              <a:tr h="674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/>
                        <a:t>Tersiêr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Verskaffing van dienste aan mense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Onderwysers, dokters, winkelassistente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387301"/>
                  </a:ext>
                </a:extLst>
              </a:tr>
              <a:tr h="947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b="1" noProof="0" dirty="0" err="1"/>
                        <a:t>Kwatenêr</a:t>
                      </a:r>
                      <a:endParaRPr lang="af-ZA" sz="1800" noProof="0" dirty="0"/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Gebruik kennis en tegnologie om dienste te verskaf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sz="1800" noProof="0" dirty="0"/>
                        <a:t>Navorsers, IT, konsultante</a:t>
                      </a: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806037"/>
                  </a:ext>
                </a:extLst>
              </a:tr>
            </a:tbl>
          </a:graphicData>
        </a:graphic>
      </p:graphicFrame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2394774-8119-2E4A-7DBA-A8AB793B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8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183E3-5502-DAE0-4387-35312850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af-ZA" noProof="0" dirty="0"/>
              <a:t>Sektor vs. Nywerheid – Wat is die verskil?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04136F-C99D-97AA-6650-734029A94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6875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Free Money Grow illustration and picture">
            <a:extLst>
              <a:ext uri="{FF2B5EF4-FFF2-40B4-BE49-F238E27FC236}">
                <a16:creationId xmlns:a16="http://schemas.microsoft.com/office/drawing/2014/main" id="{4B55ACE5-9EC3-7930-629A-3F8E267F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0" y="4452079"/>
            <a:ext cx="3637613" cy="20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F46F132-1F68-2092-3B1E-82D761F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7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pic>
        <p:nvPicPr>
          <p:cNvPr id="7" name="Picture 6" descr="Free Forestry Timber photo and picture">
            <a:extLst>
              <a:ext uri="{FF2B5EF4-FFF2-40B4-BE49-F238E27FC236}">
                <a16:creationId xmlns:a16="http://schemas.microsoft.com/office/drawing/2014/main" id="{5B9F9711-A5ED-2C8E-3E39-585A979F5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 b="5288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E32D2-BBF4-A4F9-04FF-BF3346EF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af-ZA" noProof="0" dirty="0"/>
              <a:t>Die Primêre Sektor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BFA369-2A1A-80EF-693A-8E520AC4F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074708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319FB5DE-626B-8E18-9CA6-37264E17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8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pic>
        <p:nvPicPr>
          <p:cNvPr id="6" name="Picture 6" descr="Free Metal Welding photo and picture">
            <a:extLst>
              <a:ext uri="{FF2B5EF4-FFF2-40B4-BE49-F238E27FC236}">
                <a16:creationId xmlns:a16="http://schemas.microsoft.com/office/drawing/2014/main" id="{0D388D5F-D734-845B-B65D-0EB2ED332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CFEC5-A6AD-A9D6-AC10-CEDADA89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af-ZA" noProof="0" dirty="0"/>
              <a:t>Die Sekondêre Sektor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BD47F-77B7-9422-E674-5B4954286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942066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32BDEFE-DA0D-27C7-D1CE-EF52F110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1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Restaurant Table Setting photo and picture">
            <a:extLst>
              <a:ext uri="{FF2B5EF4-FFF2-40B4-BE49-F238E27FC236}">
                <a16:creationId xmlns:a16="http://schemas.microsoft.com/office/drawing/2014/main" id="{56EA7923-B0D0-03EF-539F-B7E58446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28F489B8-B6E6-485E-9CB6-3C90A4D8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D94C-8E96-61FC-3DDC-8E9939AE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af-ZA" noProof="0" dirty="0"/>
              <a:t>Die Tersiêre Sektor</a:t>
            </a:r>
          </a:p>
        </p:txBody>
      </p:sp>
      <p:pic>
        <p:nvPicPr>
          <p:cNvPr id="7" name="Picture 6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B55C5B4B-D7C4-5723-AF57-EFDC8562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D73456-51C9-9970-A987-7FD3DE89F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9056"/>
              </p:ext>
            </p:extLst>
          </p:nvPr>
        </p:nvGraphicFramePr>
        <p:xfrm>
          <a:off x="5723467" y="2116667"/>
          <a:ext cx="5706533" cy="34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986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noProof="0" dirty="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f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6530C-5B60-5171-D9C0-0A9BBF7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af-ZA" noProof="0" dirty="0"/>
              <a:t>Die Kwaternêre Sektor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42082C-5868-356B-0F4B-E9CF4F97A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72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Free Computer Repair West Palm Beach illustration and picture">
            <a:extLst>
              <a:ext uri="{FF2B5EF4-FFF2-40B4-BE49-F238E27FC236}">
                <a16:creationId xmlns:a16="http://schemas.microsoft.com/office/drawing/2014/main" id="{DF7AF38C-ED5F-A6E2-0CA6-4102CB76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70" y="3429000"/>
            <a:ext cx="2956810" cy="29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69844C21-0A9C-04F8-ABC4-62AD9F50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88" y="0"/>
            <a:ext cx="1628612" cy="5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2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f9bb933567494aaa2a6b81286c406b8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1d11c5b60a53f6d9f3b6cd84ce6302db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640E54-5BE4-4F99-B886-284E616373C0}">
  <ds:schemaRefs>
    <ds:schemaRef ds:uri="http://schemas.microsoft.com/office/2006/metadata/properties"/>
    <ds:schemaRef ds:uri="http://schemas.microsoft.com/office/infopath/2007/PartnerControls"/>
    <ds:schemaRef ds:uri="b9f929ee-2ccc-426b-9fd2-932361bc865d"/>
    <ds:schemaRef ds:uri="3caab635-9527-4657-a12f-8c668acf6cb5"/>
  </ds:schemaRefs>
</ds:datastoreItem>
</file>

<file path=customXml/itemProps2.xml><?xml version="1.0" encoding="utf-8"?>
<ds:datastoreItem xmlns:ds="http://schemas.openxmlformats.org/officeDocument/2006/customXml" ds:itemID="{BF788313-C790-4225-8EE9-EC37B303C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B1751-5786-4038-9A92-4B20C0D37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210</TotalTime>
  <Words>2418</Words>
  <Application>Microsoft Office PowerPoint</Application>
  <PresentationFormat>Widescreen</PresentationFormat>
  <Paragraphs>195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Century Gothic</vt:lpstr>
      <vt:lpstr>Courier New</vt:lpstr>
      <vt:lpstr>Symbol</vt:lpstr>
      <vt:lpstr>Wingdings 2</vt:lpstr>
      <vt:lpstr>Quotable</vt:lpstr>
      <vt:lpstr>Die Verskillende  Ekonomiese Sektore</vt:lpstr>
      <vt:lpstr>Teen die einde van hierdie les behoort jy in staat te wees om:</vt:lpstr>
      <vt:lpstr>Ekonomiese sektore</vt:lpstr>
      <vt:lpstr>Wat is ekonomiese sektore?</vt:lpstr>
      <vt:lpstr>Sektor vs. Nywerheid – Wat is die verskil?</vt:lpstr>
      <vt:lpstr>Die Primêre Sektor</vt:lpstr>
      <vt:lpstr>Die Sekondêre Sektor</vt:lpstr>
      <vt:lpstr>Die Tersiêre Sektor</vt:lpstr>
      <vt:lpstr>Die Kwaternêre Sektor</vt:lpstr>
      <vt:lpstr>Kyk: The 4 Sectors of the Economy | Think Econ   http://youtube.com/watch?v=O03Q_r8-7ME (4 min 55 sek)</vt:lpstr>
      <vt:lpstr>Vrae &amp; Aktiwiteit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Botes</dc:creator>
  <cp:lastModifiedBy>Megan Botes</cp:lastModifiedBy>
  <cp:revision>1</cp:revision>
  <dcterms:created xsi:type="dcterms:W3CDTF">2025-07-16T09:10:57Z</dcterms:created>
  <dcterms:modified xsi:type="dcterms:W3CDTF">2025-07-17T12:26:00Z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