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5.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6.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7.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8.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9.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1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9" r:id="rId4"/>
  </p:sldMasterIdLst>
  <p:notesMasterIdLst>
    <p:notesMasterId r:id="rId17"/>
  </p:notesMasterIdLst>
  <p:sldIdLst>
    <p:sldId id="256" r:id="rId5"/>
    <p:sldId id="258" r:id="rId6"/>
    <p:sldId id="259" r:id="rId7"/>
    <p:sldId id="260" r:id="rId8"/>
    <p:sldId id="261" r:id="rId9"/>
    <p:sldId id="262" r:id="rId10"/>
    <p:sldId id="263" r:id="rId11"/>
    <p:sldId id="264" r:id="rId12"/>
    <p:sldId id="265" r:id="rId13"/>
    <p:sldId id="266" r:id="rId14"/>
    <p:sldId id="267" r:id="rId15"/>
    <p:sldId id="268" r:id="rId16"/>
  </p:sldIdLst>
  <p:sldSz cx="12192000" cy="6858000"/>
  <p:notesSz cx="6858000" cy="9144000"/>
  <p:defaultTextStyle>
    <a:defPPr>
      <a:defRPr lang="af-Z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8141E26-9ACB-4E76-BB69-0F8C6805EE1D}" v="691" dt="2025-07-17T08:35:25.89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37" autoAdjust="0"/>
    <p:restoredTop sz="70196" autoAdjust="0"/>
  </p:normalViewPr>
  <p:slideViewPr>
    <p:cSldViewPr snapToGrid="0">
      <p:cViewPr varScale="1">
        <p:scale>
          <a:sx n="46" d="100"/>
          <a:sy n="46" d="100"/>
        </p:scale>
        <p:origin x="2026" y="26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23" Type="http://schemas.microsoft.com/office/2015/10/relationships/revisionInfo" Target="revisionInfo.xml"/><Relationship Id="rId10" Type="http://schemas.openxmlformats.org/officeDocument/2006/relationships/slide" Target="slides/slide6.xml"/><Relationship Id="rId19"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egan Botes" userId="70568131-745a-489b-b4fe-9e78c579dd6d" providerId="ADAL" clId="{E8141E26-9ACB-4E76-BB69-0F8C6805EE1D}"/>
    <pc:docChg chg="undo custSel modSld">
      <pc:chgData name="Megan Botes" userId="70568131-745a-489b-b4fe-9e78c579dd6d" providerId="ADAL" clId="{E8141E26-9ACB-4E76-BB69-0F8C6805EE1D}" dt="2025-07-17T08:36:05.378" v="1141" actId="20577"/>
      <pc:docMkLst>
        <pc:docMk/>
      </pc:docMkLst>
      <pc:sldChg chg="modSp mod modAnim">
        <pc:chgData name="Megan Botes" userId="70568131-745a-489b-b4fe-9e78c579dd6d" providerId="ADAL" clId="{E8141E26-9ACB-4E76-BB69-0F8C6805EE1D}" dt="2025-07-17T08:09:12.370" v="229" actId="790"/>
        <pc:sldMkLst>
          <pc:docMk/>
          <pc:sldMk cId="2291091025" sldId="256"/>
        </pc:sldMkLst>
        <pc:spChg chg="mod">
          <ac:chgData name="Megan Botes" userId="70568131-745a-489b-b4fe-9e78c579dd6d" providerId="ADAL" clId="{E8141E26-9ACB-4E76-BB69-0F8C6805EE1D}" dt="2025-07-17T08:09:12.370" v="229" actId="790"/>
          <ac:spMkLst>
            <pc:docMk/>
            <pc:sldMk cId="2291091025" sldId="256"/>
            <ac:spMk id="2" creationId="{1D109A09-74FF-A656-2D39-78F97FEDA33D}"/>
          </ac:spMkLst>
        </pc:spChg>
        <pc:spChg chg="mod">
          <ac:chgData name="Megan Botes" userId="70568131-745a-489b-b4fe-9e78c579dd6d" providerId="ADAL" clId="{E8141E26-9ACB-4E76-BB69-0F8C6805EE1D}" dt="2025-07-17T08:09:12.370" v="229" actId="790"/>
          <ac:spMkLst>
            <pc:docMk/>
            <pc:sldMk cId="2291091025" sldId="256"/>
            <ac:spMk id="3" creationId="{E59543A0-24E7-69EF-84C0-C90DA8C39BFC}"/>
          </ac:spMkLst>
        </pc:spChg>
        <pc:spChg chg="mod">
          <ac:chgData name="Megan Botes" userId="70568131-745a-489b-b4fe-9e78c579dd6d" providerId="ADAL" clId="{E8141E26-9ACB-4E76-BB69-0F8C6805EE1D}" dt="2025-07-17T08:09:12.370" v="229" actId="790"/>
          <ac:spMkLst>
            <pc:docMk/>
            <pc:sldMk cId="2291091025" sldId="256"/>
            <ac:spMk id="15" creationId="{D1BA7680-B1FB-4B6B-2155-45DD5D6C4CF8}"/>
          </ac:spMkLst>
        </pc:spChg>
        <pc:spChg chg="mod">
          <ac:chgData name="Megan Botes" userId="70568131-745a-489b-b4fe-9e78c579dd6d" providerId="ADAL" clId="{E8141E26-9ACB-4E76-BB69-0F8C6805EE1D}" dt="2025-07-17T08:09:12.370" v="229" actId="790"/>
          <ac:spMkLst>
            <pc:docMk/>
            <pc:sldMk cId="2291091025" sldId="256"/>
            <ac:spMk id="17" creationId="{A9CCD9CD-49AE-3D3E-923B-81ECD3FBF75F}"/>
          </ac:spMkLst>
        </pc:spChg>
      </pc:sldChg>
      <pc:sldChg chg="modSp mod">
        <pc:chgData name="Megan Botes" userId="70568131-745a-489b-b4fe-9e78c579dd6d" providerId="ADAL" clId="{E8141E26-9ACB-4E76-BB69-0F8C6805EE1D}" dt="2025-07-17T08:09:12.370" v="229" actId="790"/>
        <pc:sldMkLst>
          <pc:docMk/>
          <pc:sldMk cId="0" sldId="258"/>
        </pc:sldMkLst>
        <pc:spChg chg="mod">
          <ac:chgData name="Megan Botes" userId="70568131-745a-489b-b4fe-9e78c579dd6d" providerId="ADAL" clId="{E8141E26-9ACB-4E76-BB69-0F8C6805EE1D}" dt="2025-07-17T08:09:12.370" v="229" actId="790"/>
          <ac:spMkLst>
            <pc:docMk/>
            <pc:sldMk cId="0" sldId="258"/>
            <ac:spMk id="5" creationId="{379B05B9-4FDE-3312-02F3-C5B3F04DE75F}"/>
          </ac:spMkLst>
        </pc:spChg>
      </pc:sldChg>
      <pc:sldChg chg="modSp mod modNotesTx">
        <pc:chgData name="Megan Botes" userId="70568131-745a-489b-b4fe-9e78c579dd6d" providerId="ADAL" clId="{E8141E26-9ACB-4E76-BB69-0F8C6805EE1D}" dt="2025-07-17T08:10:52.707" v="236"/>
        <pc:sldMkLst>
          <pc:docMk/>
          <pc:sldMk cId="2819425894" sldId="259"/>
        </pc:sldMkLst>
        <pc:spChg chg="mod">
          <ac:chgData name="Megan Botes" userId="70568131-745a-489b-b4fe-9e78c579dd6d" providerId="ADAL" clId="{E8141E26-9ACB-4E76-BB69-0F8C6805EE1D}" dt="2025-07-17T08:09:12.370" v="229" actId="790"/>
          <ac:spMkLst>
            <pc:docMk/>
            <pc:sldMk cId="2819425894" sldId="259"/>
            <ac:spMk id="2" creationId="{2CED5E11-560B-D655-7B2E-F6CA81C5A244}"/>
          </ac:spMkLst>
        </pc:spChg>
        <pc:spChg chg="mod">
          <ac:chgData name="Megan Botes" userId="70568131-745a-489b-b4fe-9e78c579dd6d" providerId="ADAL" clId="{E8141E26-9ACB-4E76-BB69-0F8C6805EE1D}" dt="2025-07-17T08:09:12.370" v="229" actId="790"/>
          <ac:spMkLst>
            <pc:docMk/>
            <pc:sldMk cId="2819425894" sldId="259"/>
            <ac:spMk id="14" creationId="{C20CE451-818C-E63D-258B-234B6C543D34}"/>
          </ac:spMkLst>
        </pc:spChg>
        <pc:graphicFrameChg chg="mod modGraphic">
          <ac:chgData name="Megan Botes" userId="70568131-745a-489b-b4fe-9e78c579dd6d" providerId="ADAL" clId="{E8141E26-9ACB-4E76-BB69-0F8C6805EE1D}" dt="2025-07-17T08:09:12.370" v="229" actId="790"/>
          <ac:graphicFrameMkLst>
            <pc:docMk/>
            <pc:sldMk cId="2819425894" sldId="259"/>
            <ac:graphicFrameMk id="5" creationId="{1A74E4F4-5F91-BA1D-26D0-E5D68B774A76}"/>
          </ac:graphicFrameMkLst>
        </pc:graphicFrameChg>
      </pc:sldChg>
      <pc:sldChg chg="modSp mod modNotesTx">
        <pc:chgData name="Megan Botes" userId="70568131-745a-489b-b4fe-9e78c579dd6d" providerId="ADAL" clId="{E8141E26-9ACB-4E76-BB69-0F8C6805EE1D}" dt="2025-07-17T08:11:04.267" v="237"/>
        <pc:sldMkLst>
          <pc:docMk/>
          <pc:sldMk cId="1027836077" sldId="260"/>
        </pc:sldMkLst>
        <pc:spChg chg="mod">
          <ac:chgData name="Megan Botes" userId="70568131-745a-489b-b4fe-9e78c579dd6d" providerId="ADAL" clId="{E8141E26-9ACB-4E76-BB69-0F8C6805EE1D}" dt="2025-07-17T08:09:12.370" v="229" actId="790"/>
          <ac:spMkLst>
            <pc:docMk/>
            <pc:sldMk cId="1027836077" sldId="260"/>
            <ac:spMk id="2" creationId="{A0786E19-7D19-A3C9-8BAD-8F3C0CECFE28}"/>
          </ac:spMkLst>
        </pc:spChg>
        <pc:spChg chg="mod">
          <ac:chgData name="Megan Botes" userId="70568131-745a-489b-b4fe-9e78c579dd6d" providerId="ADAL" clId="{E8141E26-9ACB-4E76-BB69-0F8C6805EE1D}" dt="2025-07-17T08:09:12.370" v="229" actId="790"/>
          <ac:spMkLst>
            <pc:docMk/>
            <pc:sldMk cId="1027836077" sldId="260"/>
            <ac:spMk id="14" creationId="{353CF00F-82D0-0DBA-75D5-1D01B4526C68}"/>
          </ac:spMkLst>
        </pc:spChg>
        <pc:graphicFrameChg chg="mod modGraphic">
          <ac:chgData name="Megan Botes" userId="70568131-745a-489b-b4fe-9e78c579dd6d" providerId="ADAL" clId="{E8141E26-9ACB-4E76-BB69-0F8C6805EE1D}" dt="2025-07-17T08:09:12.370" v="229" actId="790"/>
          <ac:graphicFrameMkLst>
            <pc:docMk/>
            <pc:sldMk cId="1027836077" sldId="260"/>
            <ac:graphicFrameMk id="5" creationId="{7077C3E0-2C42-24D9-736E-A265A8620B2A}"/>
          </ac:graphicFrameMkLst>
        </pc:graphicFrameChg>
      </pc:sldChg>
      <pc:sldChg chg="modSp mod">
        <pc:chgData name="Megan Botes" userId="70568131-745a-489b-b4fe-9e78c579dd6d" providerId="ADAL" clId="{E8141E26-9ACB-4E76-BB69-0F8C6805EE1D}" dt="2025-07-17T08:15:09.059" v="266" actId="20577"/>
        <pc:sldMkLst>
          <pc:docMk/>
          <pc:sldMk cId="199979885" sldId="261"/>
        </pc:sldMkLst>
        <pc:spChg chg="mod">
          <ac:chgData name="Megan Botes" userId="70568131-745a-489b-b4fe-9e78c579dd6d" providerId="ADAL" clId="{E8141E26-9ACB-4E76-BB69-0F8C6805EE1D}" dt="2025-07-17T08:09:12.370" v="229" actId="790"/>
          <ac:spMkLst>
            <pc:docMk/>
            <pc:sldMk cId="199979885" sldId="261"/>
            <ac:spMk id="2" creationId="{2B49C1E6-6570-B919-5D76-992431317382}"/>
          </ac:spMkLst>
        </pc:spChg>
        <pc:spChg chg="mod">
          <ac:chgData name="Megan Botes" userId="70568131-745a-489b-b4fe-9e78c579dd6d" providerId="ADAL" clId="{E8141E26-9ACB-4E76-BB69-0F8C6805EE1D}" dt="2025-07-17T08:09:12.370" v="229" actId="790"/>
          <ac:spMkLst>
            <pc:docMk/>
            <pc:sldMk cId="199979885" sldId="261"/>
            <ac:spMk id="14" creationId="{353CF00F-82D0-0DBA-75D5-1D01B4526C68}"/>
          </ac:spMkLst>
        </pc:spChg>
        <pc:graphicFrameChg chg="mod modGraphic">
          <ac:chgData name="Megan Botes" userId="70568131-745a-489b-b4fe-9e78c579dd6d" providerId="ADAL" clId="{E8141E26-9ACB-4E76-BB69-0F8C6805EE1D}" dt="2025-07-17T08:15:09.059" v="266" actId="20577"/>
          <ac:graphicFrameMkLst>
            <pc:docMk/>
            <pc:sldMk cId="199979885" sldId="261"/>
            <ac:graphicFrameMk id="5" creationId="{C64F8B02-36C1-A10A-68C0-E56914163A83}"/>
          </ac:graphicFrameMkLst>
        </pc:graphicFrameChg>
      </pc:sldChg>
      <pc:sldChg chg="modSp mod">
        <pc:chgData name="Megan Botes" userId="70568131-745a-489b-b4fe-9e78c579dd6d" providerId="ADAL" clId="{E8141E26-9ACB-4E76-BB69-0F8C6805EE1D}" dt="2025-07-17T08:17:57.940" v="383" actId="27636"/>
        <pc:sldMkLst>
          <pc:docMk/>
          <pc:sldMk cId="2689210747" sldId="262"/>
        </pc:sldMkLst>
        <pc:spChg chg="mod">
          <ac:chgData name="Megan Botes" userId="70568131-745a-489b-b4fe-9e78c579dd6d" providerId="ADAL" clId="{E8141E26-9ACB-4E76-BB69-0F8C6805EE1D}" dt="2025-07-17T08:17:57.940" v="383" actId="27636"/>
          <ac:spMkLst>
            <pc:docMk/>
            <pc:sldMk cId="2689210747" sldId="262"/>
            <ac:spMk id="2" creationId="{66C02F5D-C43E-BD68-C826-A5B21904A3B3}"/>
          </ac:spMkLst>
        </pc:spChg>
        <pc:spChg chg="mod">
          <ac:chgData name="Megan Botes" userId="70568131-745a-489b-b4fe-9e78c579dd6d" providerId="ADAL" clId="{E8141E26-9ACB-4E76-BB69-0F8C6805EE1D}" dt="2025-07-17T08:09:12.370" v="229" actId="790"/>
          <ac:spMkLst>
            <pc:docMk/>
            <pc:sldMk cId="2689210747" sldId="262"/>
            <ac:spMk id="1035" creationId="{6ACA6F80-D392-A64E-3CF8-F28F1CCEE67B}"/>
          </ac:spMkLst>
        </pc:spChg>
        <pc:graphicFrameChg chg="mod modGraphic">
          <ac:chgData name="Megan Botes" userId="70568131-745a-489b-b4fe-9e78c579dd6d" providerId="ADAL" clId="{E8141E26-9ACB-4E76-BB69-0F8C6805EE1D}" dt="2025-07-17T08:17:38.222" v="341" actId="20577"/>
          <ac:graphicFrameMkLst>
            <pc:docMk/>
            <pc:sldMk cId="2689210747" sldId="262"/>
            <ac:graphicFrameMk id="5" creationId="{40EA5967-7B83-EFDE-80A7-F7F818AEE65E}"/>
          </ac:graphicFrameMkLst>
        </pc:graphicFrameChg>
      </pc:sldChg>
      <pc:sldChg chg="modSp mod">
        <pc:chgData name="Megan Botes" userId="70568131-745a-489b-b4fe-9e78c579dd6d" providerId="ADAL" clId="{E8141E26-9ACB-4E76-BB69-0F8C6805EE1D}" dt="2025-07-17T08:21:52.529" v="579"/>
        <pc:sldMkLst>
          <pc:docMk/>
          <pc:sldMk cId="701555539" sldId="263"/>
        </pc:sldMkLst>
        <pc:spChg chg="mod">
          <ac:chgData name="Megan Botes" userId="70568131-745a-489b-b4fe-9e78c579dd6d" providerId="ADAL" clId="{E8141E26-9ACB-4E76-BB69-0F8C6805EE1D}" dt="2025-07-17T08:18:15.796" v="420" actId="20577"/>
          <ac:spMkLst>
            <pc:docMk/>
            <pc:sldMk cId="701555539" sldId="263"/>
            <ac:spMk id="2" creationId="{1B5EE6AF-9083-3DC5-C75B-D7CAFC293C9D}"/>
          </ac:spMkLst>
        </pc:spChg>
        <pc:spChg chg="mod">
          <ac:chgData name="Megan Botes" userId="70568131-745a-489b-b4fe-9e78c579dd6d" providerId="ADAL" clId="{E8141E26-9ACB-4E76-BB69-0F8C6805EE1D}" dt="2025-07-17T08:09:12.370" v="229" actId="790"/>
          <ac:spMkLst>
            <pc:docMk/>
            <pc:sldMk cId="701555539" sldId="263"/>
            <ac:spMk id="10" creationId="{01A22726-DA03-BCB0-F12E-98258FB7E5C0}"/>
          </ac:spMkLst>
        </pc:spChg>
        <pc:graphicFrameChg chg="mod modGraphic">
          <ac:chgData name="Megan Botes" userId="70568131-745a-489b-b4fe-9e78c579dd6d" providerId="ADAL" clId="{E8141E26-9ACB-4E76-BB69-0F8C6805EE1D}" dt="2025-07-17T08:21:52.529" v="579"/>
          <ac:graphicFrameMkLst>
            <pc:docMk/>
            <pc:sldMk cId="701555539" sldId="263"/>
            <ac:graphicFrameMk id="5" creationId="{85A1A365-A3B1-EDBD-9919-0FA0F5ADEB65}"/>
          </ac:graphicFrameMkLst>
        </pc:graphicFrameChg>
      </pc:sldChg>
      <pc:sldChg chg="modSp mod modNotesTx">
        <pc:chgData name="Megan Botes" userId="70568131-745a-489b-b4fe-9e78c579dd6d" providerId="ADAL" clId="{E8141E26-9ACB-4E76-BB69-0F8C6805EE1D}" dt="2025-07-17T08:24:19.002" v="703"/>
        <pc:sldMkLst>
          <pc:docMk/>
          <pc:sldMk cId="1103665430" sldId="264"/>
        </pc:sldMkLst>
        <pc:spChg chg="mod">
          <ac:chgData name="Megan Botes" userId="70568131-745a-489b-b4fe-9e78c579dd6d" providerId="ADAL" clId="{E8141E26-9ACB-4E76-BB69-0F8C6805EE1D}" dt="2025-07-17T08:22:07.829" v="622" actId="20577"/>
          <ac:spMkLst>
            <pc:docMk/>
            <pc:sldMk cId="1103665430" sldId="264"/>
            <ac:spMk id="2" creationId="{F16FFC8F-CB69-1D4C-7E9B-72DDF051CF31}"/>
          </ac:spMkLst>
        </pc:spChg>
        <pc:spChg chg="mod">
          <ac:chgData name="Megan Botes" userId="70568131-745a-489b-b4fe-9e78c579dd6d" providerId="ADAL" clId="{E8141E26-9ACB-4E76-BB69-0F8C6805EE1D}" dt="2025-07-17T08:09:12.370" v="229" actId="790"/>
          <ac:spMkLst>
            <pc:docMk/>
            <pc:sldMk cId="1103665430" sldId="264"/>
            <ac:spMk id="2055" creationId="{5E8D3B17-7638-DFD3-18E4-8A6D611749CF}"/>
          </ac:spMkLst>
        </pc:spChg>
        <pc:graphicFrameChg chg="mod modGraphic">
          <ac:chgData name="Megan Botes" userId="70568131-745a-489b-b4fe-9e78c579dd6d" providerId="ADAL" clId="{E8141E26-9ACB-4E76-BB69-0F8C6805EE1D}" dt="2025-07-17T08:24:19.002" v="703"/>
          <ac:graphicFrameMkLst>
            <pc:docMk/>
            <pc:sldMk cId="1103665430" sldId="264"/>
            <ac:graphicFrameMk id="5" creationId="{A9B7D2CB-9CDF-7227-2657-BFCA2614386C}"/>
          </ac:graphicFrameMkLst>
        </pc:graphicFrameChg>
      </pc:sldChg>
      <pc:sldChg chg="modSp mod">
        <pc:chgData name="Megan Botes" userId="70568131-745a-489b-b4fe-9e78c579dd6d" providerId="ADAL" clId="{E8141E26-9ACB-4E76-BB69-0F8C6805EE1D}" dt="2025-07-17T08:28:13.066" v="880" actId="113"/>
        <pc:sldMkLst>
          <pc:docMk/>
          <pc:sldMk cId="677755372" sldId="265"/>
        </pc:sldMkLst>
        <pc:spChg chg="mod">
          <ac:chgData name="Megan Botes" userId="70568131-745a-489b-b4fe-9e78c579dd6d" providerId="ADAL" clId="{E8141E26-9ACB-4E76-BB69-0F8C6805EE1D}" dt="2025-07-17T08:24:40.748" v="744" actId="20577"/>
          <ac:spMkLst>
            <pc:docMk/>
            <pc:sldMk cId="677755372" sldId="265"/>
            <ac:spMk id="2" creationId="{0FB5596F-3568-8C70-C1DC-B6CACDDE2EB7}"/>
          </ac:spMkLst>
        </pc:spChg>
        <pc:spChg chg="mod">
          <ac:chgData name="Megan Botes" userId="70568131-745a-489b-b4fe-9e78c579dd6d" providerId="ADAL" clId="{E8141E26-9ACB-4E76-BB69-0F8C6805EE1D}" dt="2025-07-17T08:24:55.811" v="750" actId="20577"/>
          <ac:spMkLst>
            <pc:docMk/>
            <pc:sldMk cId="677755372" sldId="265"/>
            <ac:spMk id="4" creationId="{BAB3DD8B-9FE0-38D6-9BBC-933D5BFFB1D6}"/>
          </ac:spMkLst>
        </pc:spChg>
        <pc:spChg chg="mod">
          <ac:chgData name="Megan Botes" userId="70568131-745a-489b-b4fe-9e78c579dd6d" providerId="ADAL" clId="{E8141E26-9ACB-4E76-BB69-0F8C6805EE1D}" dt="2025-07-17T08:09:12.370" v="229" actId="790"/>
          <ac:spMkLst>
            <pc:docMk/>
            <pc:sldMk cId="677755372" sldId="265"/>
            <ac:spMk id="10" creationId="{600DC1B0-7E1A-BD02-3F93-19E6B1B75075}"/>
          </ac:spMkLst>
        </pc:spChg>
        <pc:graphicFrameChg chg="mod modGraphic">
          <ac:chgData name="Megan Botes" userId="70568131-745a-489b-b4fe-9e78c579dd6d" providerId="ADAL" clId="{E8141E26-9ACB-4E76-BB69-0F8C6805EE1D}" dt="2025-07-17T08:28:13.066" v="880" actId="113"/>
          <ac:graphicFrameMkLst>
            <pc:docMk/>
            <pc:sldMk cId="677755372" sldId="265"/>
            <ac:graphicFrameMk id="5" creationId="{EA806E82-2824-9363-BB33-4DDC10E5AED4}"/>
          </ac:graphicFrameMkLst>
        </pc:graphicFrameChg>
      </pc:sldChg>
      <pc:sldChg chg="addSp modSp mod modNotesTx">
        <pc:chgData name="Megan Botes" userId="70568131-745a-489b-b4fe-9e78c579dd6d" providerId="ADAL" clId="{E8141E26-9ACB-4E76-BB69-0F8C6805EE1D}" dt="2025-07-17T08:31:00.804" v="955" actId="20577"/>
        <pc:sldMkLst>
          <pc:docMk/>
          <pc:sldMk cId="3879544994" sldId="266"/>
        </pc:sldMkLst>
        <pc:spChg chg="mod">
          <ac:chgData name="Megan Botes" userId="70568131-745a-489b-b4fe-9e78c579dd6d" providerId="ADAL" clId="{E8141E26-9ACB-4E76-BB69-0F8C6805EE1D}" dt="2025-07-17T08:29:17.923" v="925" actId="20577"/>
          <ac:spMkLst>
            <pc:docMk/>
            <pc:sldMk cId="3879544994" sldId="266"/>
            <ac:spMk id="2" creationId="{F522DFA0-23F9-4157-39EC-48990D7D39E2}"/>
          </ac:spMkLst>
        </pc:spChg>
        <pc:spChg chg="mod">
          <ac:chgData name="Megan Botes" userId="70568131-745a-489b-b4fe-9e78c579dd6d" providerId="ADAL" clId="{E8141E26-9ACB-4E76-BB69-0F8C6805EE1D}" dt="2025-07-17T08:31:00.804" v="955" actId="20577"/>
          <ac:spMkLst>
            <pc:docMk/>
            <pc:sldMk cId="3879544994" sldId="266"/>
            <ac:spMk id="3" creationId="{217B3B61-6DE6-96D2-3ED4-B17BCE0C8B8D}"/>
          </ac:spMkLst>
        </pc:spChg>
        <pc:spChg chg="add">
          <ac:chgData name="Megan Botes" userId="70568131-745a-489b-b4fe-9e78c579dd6d" providerId="ADAL" clId="{E8141E26-9ACB-4E76-BB69-0F8C6805EE1D}" dt="2025-07-17T08:29:25.096" v="926"/>
          <ac:spMkLst>
            <pc:docMk/>
            <pc:sldMk cId="3879544994" sldId="266"/>
            <ac:spMk id="5" creationId="{FD409442-E0FE-25C2-142E-94AF8FB44700}"/>
          </ac:spMkLst>
        </pc:spChg>
        <pc:spChg chg="mod">
          <ac:chgData name="Megan Botes" userId="70568131-745a-489b-b4fe-9e78c579dd6d" providerId="ADAL" clId="{E8141E26-9ACB-4E76-BB69-0F8C6805EE1D}" dt="2025-07-17T08:09:12.370" v="229" actId="790"/>
          <ac:spMkLst>
            <pc:docMk/>
            <pc:sldMk cId="3879544994" sldId="266"/>
            <ac:spMk id="3079" creationId="{5E8D3B17-7638-DFD3-18E4-8A6D611749CF}"/>
          </ac:spMkLst>
        </pc:spChg>
      </pc:sldChg>
      <pc:sldChg chg="addSp modSp mod">
        <pc:chgData name="Megan Botes" userId="70568131-745a-489b-b4fe-9e78c579dd6d" providerId="ADAL" clId="{E8141E26-9ACB-4E76-BB69-0F8C6805EE1D}" dt="2025-07-17T08:34:30.604" v="1086" actId="20577"/>
        <pc:sldMkLst>
          <pc:docMk/>
          <pc:sldMk cId="2436990647" sldId="267"/>
        </pc:sldMkLst>
        <pc:spChg chg="mod">
          <ac:chgData name="Megan Botes" userId="70568131-745a-489b-b4fe-9e78c579dd6d" providerId="ADAL" clId="{E8141E26-9ACB-4E76-BB69-0F8C6805EE1D}" dt="2025-07-17T08:31:42.594" v="990" actId="20577"/>
          <ac:spMkLst>
            <pc:docMk/>
            <pc:sldMk cId="2436990647" sldId="267"/>
            <ac:spMk id="2" creationId="{46BF331B-15A9-1A53-E926-5E5ED255C350}"/>
          </ac:spMkLst>
        </pc:spChg>
        <pc:spChg chg="add mod">
          <ac:chgData name="Megan Botes" userId="70568131-745a-489b-b4fe-9e78c579dd6d" providerId="ADAL" clId="{E8141E26-9ACB-4E76-BB69-0F8C6805EE1D}" dt="2025-07-17T08:31:10.168" v="957" actId="571"/>
          <ac:spMkLst>
            <pc:docMk/>
            <pc:sldMk cId="2436990647" sldId="267"/>
            <ac:spMk id="3" creationId="{AE3C3250-3E5D-A48F-9558-04A577F3DD77}"/>
          </ac:spMkLst>
        </pc:spChg>
        <pc:spChg chg="mod">
          <ac:chgData name="Megan Botes" userId="70568131-745a-489b-b4fe-9e78c579dd6d" providerId="ADAL" clId="{E8141E26-9ACB-4E76-BB69-0F8C6805EE1D}" dt="2025-07-17T08:09:12.370" v="229" actId="790"/>
          <ac:spMkLst>
            <pc:docMk/>
            <pc:sldMk cId="2436990647" sldId="267"/>
            <ac:spMk id="19" creationId="{353CF00F-82D0-0DBA-75D5-1D01B4526C68}"/>
          </ac:spMkLst>
        </pc:spChg>
        <pc:graphicFrameChg chg="mod modGraphic">
          <ac:chgData name="Megan Botes" userId="70568131-745a-489b-b4fe-9e78c579dd6d" providerId="ADAL" clId="{E8141E26-9ACB-4E76-BB69-0F8C6805EE1D}" dt="2025-07-17T08:34:30.604" v="1086" actId="20577"/>
          <ac:graphicFrameMkLst>
            <pc:docMk/>
            <pc:sldMk cId="2436990647" sldId="267"/>
            <ac:graphicFrameMk id="5" creationId="{EC634559-B391-5A19-BEE9-4A6F9FCB214A}"/>
          </ac:graphicFrameMkLst>
        </pc:graphicFrameChg>
        <pc:graphicFrameChg chg="add mod">
          <ac:chgData name="Megan Botes" userId="70568131-745a-489b-b4fe-9e78c579dd6d" providerId="ADAL" clId="{E8141E26-9ACB-4E76-BB69-0F8C6805EE1D}" dt="2025-07-17T08:31:10.168" v="957" actId="571"/>
          <ac:graphicFrameMkLst>
            <pc:docMk/>
            <pc:sldMk cId="2436990647" sldId="267"/>
            <ac:graphicFrameMk id="6" creationId="{AAE45876-411F-9F19-ACA7-07256F6ABD75}"/>
          </ac:graphicFrameMkLst>
        </pc:graphicFrameChg>
      </pc:sldChg>
      <pc:sldChg chg="modSp mod modNotesTx">
        <pc:chgData name="Megan Botes" userId="70568131-745a-489b-b4fe-9e78c579dd6d" providerId="ADAL" clId="{E8141E26-9ACB-4E76-BB69-0F8C6805EE1D}" dt="2025-07-17T08:36:05.378" v="1141" actId="20577"/>
        <pc:sldMkLst>
          <pc:docMk/>
          <pc:sldMk cId="903816829" sldId="268"/>
        </pc:sldMkLst>
        <pc:spChg chg="mod">
          <ac:chgData name="Megan Botes" userId="70568131-745a-489b-b4fe-9e78c579dd6d" providerId="ADAL" clId="{E8141E26-9ACB-4E76-BB69-0F8C6805EE1D}" dt="2025-07-17T08:35:15.644" v="1088"/>
          <ac:spMkLst>
            <pc:docMk/>
            <pc:sldMk cId="903816829" sldId="268"/>
            <ac:spMk id="2" creationId="{0EF0A73A-49DE-AADE-371F-139D4E9D8C52}"/>
          </ac:spMkLst>
        </pc:spChg>
        <pc:spChg chg="mod">
          <ac:chgData name="Megan Botes" userId="70568131-745a-489b-b4fe-9e78c579dd6d" providerId="ADAL" clId="{E8141E26-9ACB-4E76-BB69-0F8C6805EE1D}" dt="2025-07-17T08:36:05.378" v="1141" actId="20577"/>
          <ac:spMkLst>
            <pc:docMk/>
            <pc:sldMk cId="903816829" sldId="268"/>
            <ac:spMk id="3" creationId="{82A80591-A3B4-78DB-068F-7BBF29321466}"/>
          </ac:spMkLst>
        </pc:spChg>
        <pc:spChg chg="mod">
          <ac:chgData name="Megan Botes" userId="70568131-745a-489b-b4fe-9e78c579dd6d" providerId="ADAL" clId="{E8141E26-9ACB-4E76-BB69-0F8C6805EE1D}" dt="2025-07-17T08:09:12.370" v="229" actId="790"/>
          <ac:spMkLst>
            <pc:docMk/>
            <pc:sldMk cId="903816829" sldId="268"/>
            <ac:spMk id="4103" creationId="{BA2AFC67-0973-EC0D-F14E-710D701B20BD}"/>
          </ac:spMkLst>
        </pc:spChg>
      </pc:sldChg>
    </pc:docChg>
  </pc:docChgLst>
</pc:chgInfo>
</file>

<file path=ppt/diagrams/_rels/data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svg"/><Relationship Id="rId1" Type="http://schemas.openxmlformats.org/officeDocument/2006/relationships/image" Target="../media/image5.png"/><Relationship Id="rId4" Type="http://schemas.openxmlformats.org/officeDocument/2006/relationships/image" Target="../media/image8.svg"/></Relationships>
</file>

<file path=ppt/diagrams/_rels/data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svg"/><Relationship Id="rId1" Type="http://schemas.openxmlformats.org/officeDocument/2006/relationships/image" Target="../media/image10.png"/><Relationship Id="rId6" Type="http://schemas.openxmlformats.org/officeDocument/2006/relationships/image" Target="../media/image15.svg"/><Relationship Id="rId5" Type="http://schemas.openxmlformats.org/officeDocument/2006/relationships/image" Target="../media/image14.png"/><Relationship Id="rId4" Type="http://schemas.openxmlformats.org/officeDocument/2006/relationships/image" Target="../media/image13.svg"/></Relationships>
</file>

<file path=ppt/diagrams/_rels/drawing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svg"/><Relationship Id="rId1" Type="http://schemas.openxmlformats.org/officeDocument/2006/relationships/image" Target="../media/image5.png"/><Relationship Id="rId4" Type="http://schemas.openxmlformats.org/officeDocument/2006/relationships/image" Target="../media/image8.svg"/></Relationships>
</file>

<file path=ppt/diagrams/_rels/drawing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svg"/><Relationship Id="rId1" Type="http://schemas.openxmlformats.org/officeDocument/2006/relationships/image" Target="../media/image10.png"/><Relationship Id="rId6" Type="http://schemas.openxmlformats.org/officeDocument/2006/relationships/image" Target="../media/image15.svg"/><Relationship Id="rId5" Type="http://schemas.openxmlformats.org/officeDocument/2006/relationships/image" Target="../media/image14.png"/><Relationship Id="rId4" Type="http://schemas.openxmlformats.org/officeDocument/2006/relationships/image" Target="../media/image13.svg"/></Relationships>
</file>

<file path=ppt/diagrams/colors1.xml><?xml version="1.0" encoding="utf-8"?>
<dgm:colorsDef xmlns:dgm="http://schemas.openxmlformats.org/drawingml/2006/diagram" xmlns:a="http://schemas.openxmlformats.org/drawingml/2006/main" uniqueId="urn:microsoft.com/office/officeart/2005/8/colors/accent6_2">
  <dgm:title val=""/>
  <dgm:desc val=""/>
  <dgm:catLst>
    <dgm:cat type="accent6" pri="11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accent6"/>
    </dgm:fillClrLst>
    <dgm:linClrLst meth="repeat">
      <a:schemeClr val="lt1"/>
    </dgm:linClrLst>
    <dgm:effectClrLst/>
    <dgm:txLinClrLst/>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18/5/colors/Iconchunking_neutralbg_accent6_2">
  <dgm:title val=""/>
  <dgm:desc val=""/>
  <dgm:catLst>
    <dgm:cat type="accent6" pri="16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accent6"/>
    </dgm:fillClrLst>
    <dgm:linClrLst meth="repeat">
      <a:schemeClr val="lt1">
        <a:alpha val="0"/>
      </a:schemeClr>
    </dgm:linClrLst>
    <dgm:effectClrLst/>
    <dgm:txLinClrLst/>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765082F-F7B3-4B4A-8862-84A0377D8812}" type="doc">
      <dgm:prSet loTypeId="urn:microsoft.com/office/officeart/2005/8/layout/process4" loCatId="process" qsTypeId="urn:microsoft.com/office/officeart/2005/8/quickstyle/simple1" qsCatId="simple" csTypeId="urn:microsoft.com/office/officeart/2005/8/colors/accent6_2" csCatId="accent6" phldr="1"/>
      <dgm:spPr/>
      <dgm:t>
        <a:bodyPr/>
        <a:lstStyle/>
        <a:p>
          <a:endParaRPr lang="en-US"/>
        </a:p>
      </dgm:t>
    </dgm:pt>
    <dgm:pt modelId="{EEDAB3C3-3FBB-4F40-97A1-BC293E36BA59}">
      <dgm:prSet/>
      <dgm:spPr/>
      <dgm:t>
        <a:bodyPr/>
        <a:lstStyle/>
        <a:p>
          <a:r>
            <a:rPr lang="af-ZA" noProof="0" dirty="0" err="1"/>
            <a:t>Vrywilligerswerk</a:t>
          </a:r>
          <a:r>
            <a:rPr lang="af-ZA" noProof="0" dirty="0"/>
            <a:t> is wanneer jy jou tyd, vaardighede of dienste </a:t>
          </a:r>
          <a:r>
            <a:rPr lang="af-ZA" b="1" noProof="0" dirty="0"/>
            <a:t>vrywillig aanbied</a:t>
          </a:r>
          <a:r>
            <a:rPr lang="af-ZA" noProof="0" dirty="0"/>
            <a:t>.</a:t>
          </a:r>
        </a:p>
      </dgm:t>
    </dgm:pt>
    <dgm:pt modelId="{05638DF5-65E2-4161-B8D6-7B7323A2AE14}" type="parTrans" cxnId="{1B5D5732-82B9-4A76-88CF-2DFF119C20FD}">
      <dgm:prSet/>
      <dgm:spPr/>
      <dgm:t>
        <a:bodyPr/>
        <a:lstStyle/>
        <a:p>
          <a:endParaRPr lang="en-US"/>
        </a:p>
      </dgm:t>
    </dgm:pt>
    <dgm:pt modelId="{B2FC9B4D-6668-4DA6-B0FA-9C05407BD208}" type="sibTrans" cxnId="{1B5D5732-82B9-4A76-88CF-2DFF119C20FD}">
      <dgm:prSet/>
      <dgm:spPr/>
      <dgm:t>
        <a:bodyPr/>
        <a:lstStyle/>
        <a:p>
          <a:endParaRPr lang="en-US"/>
        </a:p>
      </dgm:t>
    </dgm:pt>
    <dgm:pt modelId="{ED93FBA4-D05C-42CA-8E77-B29FC8D410D3}">
      <dgm:prSet/>
      <dgm:spPr/>
      <dgm:t>
        <a:bodyPr/>
        <a:lstStyle/>
        <a:p>
          <a:r>
            <a:rPr lang="af-ZA" noProof="0" dirty="0"/>
            <a:t>Jy doen dit </a:t>
          </a:r>
          <a:r>
            <a:rPr lang="af-ZA" b="1" noProof="0" dirty="0"/>
            <a:t>sonder om betaling te verwag</a:t>
          </a:r>
          <a:r>
            <a:rPr lang="af-ZA" noProof="0" dirty="0"/>
            <a:t>.</a:t>
          </a:r>
        </a:p>
      </dgm:t>
    </dgm:pt>
    <dgm:pt modelId="{31D8D42C-34A6-4963-90C2-802B3F7A4C4F}" type="parTrans" cxnId="{A6DB09F6-B2CF-48F2-BA9C-F6D023883AB6}">
      <dgm:prSet/>
      <dgm:spPr/>
      <dgm:t>
        <a:bodyPr/>
        <a:lstStyle/>
        <a:p>
          <a:endParaRPr lang="en-US"/>
        </a:p>
      </dgm:t>
    </dgm:pt>
    <dgm:pt modelId="{EEEC4CEE-666A-4F43-9455-1B3543AB42D4}" type="sibTrans" cxnId="{A6DB09F6-B2CF-48F2-BA9C-F6D023883AB6}">
      <dgm:prSet/>
      <dgm:spPr/>
      <dgm:t>
        <a:bodyPr/>
        <a:lstStyle/>
        <a:p>
          <a:endParaRPr lang="en-US"/>
        </a:p>
      </dgm:t>
    </dgm:pt>
    <dgm:pt modelId="{8F87C1BE-FE8D-4917-A650-461A16FF9317}">
      <dgm:prSet/>
      <dgm:spPr/>
      <dgm:t>
        <a:bodyPr/>
        <a:lstStyle/>
        <a:p>
          <a:r>
            <a:rPr lang="af-ZA" noProof="0" dirty="0"/>
            <a:t>ie doel is om </a:t>
          </a:r>
          <a:r>
            <a:rPr lang="af-ZA" b="1" noProof="0" dirty="0"/>
            <a:t>ander te help</a:t>
          </a:r>
          <a:r>
            <a:rPr lang="af-ZA" noProof="0" dirty="0"/>
            <a:t>, </a:t>
          </a:r>
          <a:r>
            <a:rPr lang="af-ZA" b="1" noProof="0" dirty="0"/>
            <a:t>’n saak te ondersteun</a:t>
          </a:r>
          <a:r>
            <a:rPr lang="af-ZA" noProof="0" dirty="0"/>
            <a:t>, of jou </a:t>
          </a:r>
          <a:r>
            <a:rPr lang="af-ZA" b="1" noProof="0" dirty="0"/>
            <a:t>gemeenskap te verbeter</a:t>
          </a:r>
          <a:r>
            <a:rPr lang="af-ZA" noProof="0" dirty="0"/>
            <a:t>.</a:t>
          </a:r>
        </a:p>
      </dgm:t>
    </dgm:pt>
    <dgm:pt modelId="{9C2800B6-2CFF-47A2-9164-8934BFBD293D}" type="parTrans" cxnId="{D8BFF78D-0960-4E35-929D-159FAFB417D9}">
      <dgm:prSet/>
      <dgm:spPr/>
      <dgm:t>
        <a:bodyPr/>
        <a:lstStyle/>
        <a:p>
          <a:endParaRPr lang="en-US"/>
        </a:p>
      </dgm:t>
    </dgm:pt>
    <dgm:pt modelId="{FC14ACC0-346D-440B-BF99-A7CC1C32F16B}" type="sibTrans" cxnId="{D8BFF78D-0960-4E35-929D-159FAFB417D9}">
      <dgm:prSet/>
      <dgm:spPr/>
      <dgm:t>
        <a:bodyPr/>
        <a:lstStyle/>
        <a:p>
          <a:endParaRPr lang="en-US"/>
        </a:p>
      </dgm:t>
    </dgm:pt>
    <dgm:pt modelId="{74C1192E-0355-4F88-9574-D4AABCA7386F}" type="pres">
      <dgm:prSet presAssocID="{4765082F-F7B3-4B4A-8862-84A0377D8812}" presName="Name0" presStyleCnt="0">
        <dgm:presLayoutVars>
          <dgm:dir/>
          <dgm:animLvl val="lvl"/>
          <dgm:resizeHandles val="exact"/>
        </dgm:presLayoutVars>
      </dgm:prSet>
      <dgm:spPr/>
    </dgm:pt>
    <dgm:pt modelId="{0459A6C1-BCAB-47EA-8960-2A1B22651305}" type="pres">
      <dgm:prSet presAssocID="{8F87C1BE-FE8D-4917-A650-461A16FF9317}" presName="boxAndChildren" presStyleCnt="0"/>
      <dgm:spPr/>
    </dgm:pt>
    <dgm:pt modelId="{1C3E7E32-502B-4B2E-8197-86CD5DDA00CF}" type="pres">
      <dgm:prSet presAssocID="{8F87C1BE-FE8D-4917-A650-461A16FF9317}" presName="parentTextBox" presStyleLbl="node1" presStyleIdx="0" presStyleCnt="3"/>
      <dgm:spPr/>
    </dgm:pt>
    <dgm:pt modelId="{AA65DE66-020C-4749-AAB4-B4BBE3B11EAD}" type="pres">
      <dgm:prSet presAssocID="{EEEC4CEE-666A-4F43-9455-1B3543AB42D4}" presName="sp" presStyleCnt="0"/>
      <dgm:spPr/>
    </dgm:pt>
    <dgm:pt modelId="{9B913CF7-033F-42DB-8A73-A1B6CCCFC09B}" type="pres">
      <dgm:prSet presAssocID="{ED93FBA4-D05C-42CA-8E77-B29FC8D410D3}" presName="arrowAndChildren" presStyleCnt="0"/>
      <dgm:spPr/>
    </dgm:pt>
    <dgm:pt modelId="{BD05CC1B-325F-404D-8803-D00B078E9DEA}" type="pres">
      <dgm:prSet presAssocID="{ED93FBA4-D05C-42CA-8E77-B29FC8D410D3}" presName="parentTextArrow" presStyleLbl="node1" presStyleIdx="1" presStyleCnt="3"/>
      <dgm:spPr/>
    </dgm:pt>
    <dgm:pt modelId="{C271037E-B0D5-4DDE-9C0B-1C3C72F3A711}" type="pres">
      <dgm:prSet presAssocID="{B2FC9B4D-6668-4DA6-B0FA-9C05407BD208}" presName="sp" presStyleCnt="0"/>
      <dgm:spPr/>
    </dgm:pt>
    <dgm:pt modelId="{2079FC7E-7112-4103-8514-73438AC5C2B0}" type="pres">
      <dgm:prSet presAssocID="{EEDAB3C3-3FBB-4F40-97A1-BC293E36BA59}" presName="arrowAndChildren" presStyleCnt="0"/>
      <dgm:spPr/>
    </dgm:pt>
    <dgm:pt modelId="{9F00FE16-F0AD-49C7-B09E-813D4304C18C}" type="pres">
      <dgm:prSet presAssocID="{EEDAB3C3-3FBB-4F40-97A1-BC293E36BA59}" presName="parentTextArrow" presStyleLbl="node1" presStyleIdx="2" presStyleCnt="3"/>
      <dgm:spPr/>
    </dgm:pt>
  </dgm:ptLst>
  <dgm:cxnLst>
    <dgm:cxn modelId="{E14BC304-5A20-4857-A791-8C93DEC3A52F}" type="presOf" srcId="{8F87C1BE-FE8D-4917-A650-461A16FF9317}" destId="{1C3E7E32-502B-4B2E-8197-86CD5DDA00CF}" srcOrd="0" destOrd="0" presId="urn:microsoft.com/office/officeart/2005/8/layout/process4"/>
    <dgm:cxn modelId="{1B5D5732-82B9-4A76-88CF-2DFF119C20FD}" srcId="{4765082F-F7B3-4B4A-8862-84A0377D8812}" destId="{EEDAB3C3-3FBB-4F40-97A1-BC293E36BA59}" srcOrd="0" destOrd="0" parTransId="{05638DF5-65E2-4161-B8D6-7B7323A2AE14}" sibTransId="{B2FC9B4D-6668-4DA6-B0FA-9C05407BD208}"/>
    <dgm:cxn modelId="{4D5E365B-CA6B-4473-A651-4A3BE2949C39}" type="presOf" srcId="{4765082F-F7B3-4B4A-8862-84A0377D8812}" destId="{74C1192E-0355-4F88-9574-D4AABCA7386F}" srcOrd="0" destOrd="0" presId="urn:microsoft.com/office/officeart/2005/8/layout/process4"/>
    <dgm:cxn modelId="{4D4F0F42-FFBC-4D4B-A933-CB3C3E9D5FA9}" type="presOf" srcId="{ED93FBA4-D05C-42CA-8E77-B29FC8D410D3}" destId="{BD05CC1B-325F-404D-8803-D00B078E9DEA}" srcOrd="0" destOrd="0" presId="urn:microsoft.com/office/officeart/2005/8/layout/process4"/>
    <dgm:cxn modelId="{5F095158-2ADB-4488-A862-923ABFA6B3F7}" type="presOf" srcId="{EEDAB3C3-3FBB-4F40-97A1-BC293E36BA59}" destId="{9F00FE16-F0AD-49C7-B09E-813D4304C18C}" srcOrd="0" destOrd="0" presId="urn:microsoft.com/office/officeart/2005/8/layout/process4"/>
    <dgm:cxn modelId="{D8BFF78D-0960-4E35-929D-159FAFB417D9}" srcId="{4765082F-F7B3-4B4A-8862-84A0377D8812}" destId="{8F87C1BE-FE8D-4917-A650-461A16FF9317}" srcOrd="2" destOrd="0" parTransId="{9C2800B6-2CFF-47A2-9164-8934BFBD293D}" sibTransId="{FC14ACC0-346D-440B-BF99-A7CC1C32F16B}"/>
    <dgm:cxn modelId="{A6DB09F6-B2CF-48F2-BA9C-F6D023883AB6}" srcId="{4765082F-F7B3-4B4A-8862-84A0377D8812}" destId="{ED93FBA4-D05C-42CA-8E77-B29FC8D410D3}" srcOrd="1" destOrd="0" parTransId="{31D8D42C-34A6-4963-90C2-802B3F7A4C4F}" sibTransId="{EEEC4CEE-666A-4F43-9455-1B3543AB42D4}"/>
    <dgm:cxn modelId="{72C19B6B-B820-429A-A581-6FE273B4EC2F}" type="presParOf" srcId="{74C1192E-0355-4F88-9574-D4AABCA7386F}" destId="{0459A6C1-BCAB-47EA-8960-2A1B22651305}" srcOrd="0" destOrd="0" presId="urn:microsoft.com/office/officeart/2005/8/layout/process4"/>
    <dgm:cxn modelId="{1028B7A4-E3B3-4E7E-B48F-969F2C7C7483}" type="presParOf" srcId="{0459A6C1-BCAB-47EA-8960-2A1B22651305}" destId="{1C3E7E32-502B-4B2E-8197-86CD5DDA00CF}" srcOrd="0" destOrd="0" presId="urn:microsoft.com/office/officeart/2005/8/layout/process4"/>
    <dgm:cxn modelId="{BACFD8A3-A330-47CE-9650-C8461B3FC0E5}" type="presParOf" srcId="{74C1192E-0355-4F88-9574-D4AABCA7386F}" destId="{AA65DE66-020C-4749-AAB4-B4BBE3B11EAD}" srcOrd="1" destOrd="0" presId="urn:microsoft.com/office/officeart/2005/8/layout/process4"/>
    <dgm:cxn modelId="{102D7462-99B6-4ACC-A87D-DFEE2A9484D6}" type="presParOf" srcId="{74C1192E-0355-4F88-9574-D4AABCA7386F}" destId="{9B913CF7-033F-42DB-8A73-A1B6CCCFC09B}" srcOrd="2" destOrd="0" presId="urn:microsoft.com/office/officeart/2005/8/layout/process4"/>
    <dgm:cxn modelId="{5B3DD11F-C82B-4613-A893-09C841EF9E57}" type="presParOf" srcId="{9B913CF7-033F-42DB-8A73-A1B6CCCFC09B}" destId="{BD05CC1B-325F-404D-8803-D00B078E9DEA}" srcOrd="0" destOrd="0" presId="urn:microsoft.com/office/officeart/2005/8/layout/process4"/>
    <dgm:cxn modelId="{A533C015-543E-472A-AA07-7E1B004FC564}" type="presParOf" srcId="{74C1192E-0355-4F88-9574-D4AABCA7386F}" destId="{C271037E-B0D5-4DDE-9C0B-1C3C72F3A711}" srcOrd="3" destOrd="0" presId="urn:microsoft.com/office/officeart/2005/8/layout/process4"/>
    <dgm:cxn modelId="{66CB8601-5967-4FB6-9D78-DB2F4D443A10}" type="presParOf" srcId="{74C1192E-0355-4F88-9574-D4AABCA7386F}" destId="{2079FC7E-7112-4103-8514-73438AC5C2B0}" srcOrd="4" destOrd="0" presId="urn:microsoft.com/office/officeart/2005/8/layout/process4"/>
    <dgm:cxn modelId="{73BAA5AA-3E57-485C-98C0-C24C1CAAF58E}" type="presParOf" srcId="{2079FC7E-7112-4103-8514-73438AC5C2B0}" destId="{9F00FE16-F0AD-49C7-B09E-813D4304C18C}" srcOrd="0" destOrd="0" presId="urn:microsoft.com/office/officeart/2005/8/layout/process4"/>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B1C1E970-EAE4-4723-9BC1-ABF72C19D6DC}" type="doc">
      <dgm:prSet loTypeId="urn:microsoft.com/office/officeart/2016/7/layout/RepeatingBendingProcessNew" loCatId="process" qsTypeId="urn:microsoft.com/office/officeart/2005/8/quickstyle/simple1" qsCatId="simple" csTypeId="urn:microsoft.com/office/officeart/2005/8/colors/colorful1" csCatId="colorful" phldr="1"/>
      <dgm:spPr/>
      <dgm:t>
        <a:bodyPr/>
        <a:lstStyle/>
        <a:p>
          <a:endParaRPr lang="en-US"/>
        </a:p>
      </dgm:t>
    </dgm:pt>
    <dgm:pt modelId="{C0857866-2469-43A9-80E6-EB85C4A94940}">
      <dgm:prSet/>
      <dgm:spPr/>
      <dgm:t>
        <a:bodyPr/>
        <a:lstStyle/>
        <a:p>
          <a:r>
            <a:rPr lang="af-ZA" noProof="0" dirty="0" err="1"/>
            <a:t>Vrywilligerswerk</a:t>
          </a:r>
          <a:r>
            <a:rPr lang="af-ZA" noProof="0" dirty="0"/>
            <a:t> het diep wortels in die </a:t>
          </a:r>
          <a:r>
            <a:rPr lang="af-ZA" b="1" noProof="0" dirty="0"/>
            <a:t>menslike behoefte om ander te help</a:t>
          </a:r>
          <a:r>
            <a:rPr lang="af-ZA" noProof="0" dirty="0"/>
            <a:t> en ’n bydrae tot die samelewing te lewer.</a:t>
          </a:r>
        </a:p>
      </dgm:t>
    </dgm:pt>
    <dgm:pt modelId="{F5CC13AD-A0C2-42D0-A56E-18417FDFC307}" type="parTrans" cxnId="{B4B66A0C-02E9-4708-AA64-0FC46EC8E5C4}">
      <dgm:prSet/>
      <dgm:spPr/>
      <dgm:t>
        <a:bodyPr/>
        <a:lstStyle/>
        <a:p>
          <a:endParaRPr lang="en-US"/>
        </a:p>
      </dgm:t>
    </dgm:pt>
    <dgm:pt modelId="{BDA0EA4B-8012-45EA-BA30-D3E3F2A45AB7}" type="sibTrans" cxnId="{B4B66A0C-02E9-4708-AA64-0FC46EC8E5C4}">
      <dgm:prSet/>
      <dgm:spPr/>
      <dgm:t>
        <a:bodyPr/>
        <a:lstStyle/>
        <a:p>
          <a:endParaRPr lang="af-ZA" noProof="0" dirty="0"/>
        </a:p>
      </dgm:t>
    </dgm:pt>
    <dgm:pt modelId="{B51A7ACE-F535-4126-B973-2B06D65D4374}">
      <dgm:prSet/>
      <dgm:spPr/>
      <dgm:t>
        <a:bodyPr/>
        <a:lstStyle/>
        <a:p>
          <a:r>
            <a:rPr lang="af-ZA" noProof="0" dirty="0"/>
            <a:t>Dit het in antieke kulture as ’n </a:t>
          </a:r>
          <a:r>
            <a:rPr lang="af-ZA" b="1" noProof="0" dirty="0"/>
            <a:t>morele plig </a:t>
          </a:r>
          <a:r>
            <a:rPr lang="af-ZA" noProof="0" dirty="0"/>
            <a:t>begin.</a:t>
          </a:r>
        </a:p>
      </dgm:t>
    </dgm:pt>
    <dgm:pt modelId="{FE26C129-AE6E-4361-A016-5CC183ECDDD5}" type="parTrans" cxnId="{B170F2D1-9A2B-4BFE-B0ED-6F856BD6F1F6}">
      <dgm:prSet/>
      <dgm:spPr/>
      <dgm:t>
        <a:bodyPr/>
        <a:lstStyle/>
        <a:p>
          <a:endParaRPr lang="en-US"/>
        </a:p>
      </dgm:t>
    </dgm:pt>
    <dgm:pt modelId="{5ECB5762-3A1A-43AC-BEAB-00834648C507}" type="sibTrans" cxnId="{B170F2D1-9A2B-4BFE-B0ED-6F856BD6F1F6}">
      <dgm:prSet/>
      <dgm:spPr/>
      <dgm:t>
        <a:bodyPr/>
        <a:lstStyle/>
        <a:p>
          <a:endParaRPr lang="af-ZA" noProof="0" dirty="0"/>
        </a:p>
      </dgm:t>
    </dgm:pt>
    <dgm:pt modelId="{A38396D0-A32C-4FED-AE05-764715DF257B}">
      <dgm:prSet/>
      <dgm:spPr/>
      <dgm:t>
        <a:bodyPr/>
        <a:lstStyle/>
        <a:p>
          <a:r>
            <a:rPr lang="af-ZA" noProof="0" dirty="0"/>
            <a:t>Dit word beïnvloed deur </a:t>
          </a:r>
          <a:r>
            <a:rPr lang="af-ZA" b="1" noProof="0" dirty="0"/>
            <a:t>godsdienstige oortuigings</a:t>
          </a:r>
          <a:r>
            <a:rPr lang="af-ZA" noProof="0" dirty="0"/>
            <a:t>, </a:t>
          </a:r>
          <a:r>
            <a:rPr lang="af-ZA" b="1" noProof="0" dirty="0"/>
            <a:t>kulturele waardes </a:t>
          </a:r>
          <a:r>
            <a:rPr lang="af-ZA" noProof="0" dirty="0"/>
            <a:t>en georganiseerde liefdadigheid.</a:t>
          </a:r>
        </a:p>
      </dgm:t>
    </dgm:pt>
    <dgm:pt modelId="{EF9A9BA2-7077-409D-B0BA-CC59BA048CE2}" type="parTrans" cxnId="{862C9C43-3CFF-4986-871A-DE2451BE287E}">
      <dgm:prSet/>
      <dgm:spPr/>
      <dgm:t>
        <a:bodyPr/>
        <a:lstStyle/>
        <a:p>
          <a:endParaRPr lang="en-US"/>
        </a:p>
      </dgm:t>
    </dgm:pt>
    <dgm:pt modelId="{105BE2CA-6821-4BAE-BE2A-C37ACC0C61E8}" type="sibTrans" cxnId="{862C9C43-3CFF-4986-871A-DE2451BE287E}">
      <dgm:prSet/>
      <dgm:spPr/>
      <dgm:t>
        <a:bodyPr/>
        <a:lstStyle/>
        <a:p>
          <a:endParaRPr lang="af-ZA" noProof="0" dirty="0"/>
        </a:p>
      </dgm:t>
    </dgm:pt>
    <dgm:pt modelId="{9AA46B46-6FB8-45E4-A288-1FBD3BBC6B55}">
      <dgm:prSet/>
      <dgm:spPr/>
      <dgm:t>
        <a:bodyPr/>
        <a:lstStyle/>
        <a:p>
          <a:r>
            <a:rPr lang="af-ZA" noProof="0" dirty="0"/>
            <a:t>Die dryfkrag is </a:t>
          </a:r>
          <a:r>
            <a:rPr lang="af-ZA" b="1" noProof="0" dirty="0"/>
            <a:t>meegevoel </a:t>
          </a:r>
          <a:r>
            <a:rPr lang="af-ZA" noProof="0" dirty="0"/>
            <a:t>en ’n </a:t>
          </a:r>
          <a:r>
            <a:rPr lang="af-ZA" b="1" noProof="0" dirty="0"/>
            <a:t>begeerte om positiewe verandering te bewerkstellig</a:t>
          </a:r>
          <a:r>
            <a:rPr lang="af-ZA" noProof="0" dirty="0"/>
            <a:t>.</a:t>
          </a:r>
        </a:p>
      </dgm:t>
    </dgm:pt>
    <dgm:pt modelId="{149B8568-8F43-4011-91B7-FC19CD3D6C00}" type="parTrans" cxnId="{945EFDB5-88BA-49B6-9541-ECD7945B1A11}">
      <dgm:prSet/>
      <dgm:spPr/>
      <dgm:t>
        <a:bodyPr/>
        <a:lstStyle/>
        <a:p>
          <a:endParaRPr lang="en-US"/>
        </a:p>
      </dgm:t>
    </dgm:pt>
    <dgm:pt modelId="{FEDF6574-471B-4517-9BFC-A9153261EB22}" type="sibTrans" cxnId="{945EFDB5-88BA-49B6-9541-ECD7945B1A11}">
      <dgm:prSet/>
      <dgm:spPr/>
      <dgm:t>
        <a:bodyPr/>
        <a:lstStyle/>
        <a:p>
          <a:endParaRPr lang="af-ZA" noProof="0" dirty="0"/>
        </a:p>
      </dgm:t>
    </dgm:pt>
    <dgm:pt modelId="{12A363A5-04BD-4A91-9674-213DD58DCCE9}">
      <dgm:prSet/>
      <dgm:spPr/>
      <dgm:t>
        <a:bodyPr/>
        <a:lstStyle/>
        <a:p>
          <a:r>
            <a:rPr lang="af-ZA" noProof="0" dirty="0"/>
            <a:t>Vandag bevorder dit </a:t>
          </a:r>
          <a:r>
            <a:rPr lang="af-ZA" noProof="0" dirty="0" err="1"/>
            <a:t>gemeenskapskrag</a:t>
          </a:r>
          <a:r>
            <a:rPr lang="af-ZA" noProof="0" dirty="0"/>
            <a:t>, sosiale eenheid en wêreldwye ontwikkeling.</a:t>
          </a:r>
        </a:p>
      </dgm:t>
    </dgm:pt>
    <dgm:pt modelId="{C4BB3BE5-7054-4C20-9456-6F1140D46F04}" type="parTrans" cxnId="{ADDCD3C2-5A27-4447-A19F-A38B9368674A}">
      <dgm:prSet/>
      <dgm:spPr/>
      <dgm:t>
        <a:bodyPr/>
        <a:lstStyle/>
        <a:p>
          <a:endParaRPr lang="en-US"/>
        </a:p>
      </dgm:t>
    </dgm:pt>
    <dgm:pt modelId="{15B1D563-05E7-4E6D-B97B-D859396A2374}" type="sibTrans" cxnId="{ADDCD3C2-5A27-4447-A19F-A38B9368674A}">
      <dgm:prSet/>
      <dgm:spPr/>
      <dgm:t>
        <a:bodyPr/>
        <a:lstStyle/>
        <a:p>
          <a:endParaRPr lang="en-US"/>
        </a:p>
      </dgm:t>
    </dgm:pt>
    <dgm:pt modelId="{A60EE65B-1A2C-4AE0-ACD2-7865BE52B40A}" type="pres">
      <dgm:prSet presAssocID="{B1C1E970-EAE4-4723-9BC1-ABF72C19D6DC}" presName="Name0" presStyleCnt="0">
        <dgm:presLayoutVars>
          <dgm:dir/>
          <dgm:resizeHandles val="exact"/>
        </dgm:presLayoutVars>
      </dgm:prSet>
      <dgm:spPr/>
    </dgm:pt>
    <dgm:pt modelId="{5EE35E43-1E40-4BA2-9695-CE9D75907ABD}" type="pres">
      <dgm:prSet presAssocID="{C0857866-2469-43A9-80E6-EB85C4A94940}" presName="node" presStyleLbl="node1" presStyleIdx="0" presStyleCnt="5">
        <dgm:presLayoutVars>
          <dgm:bulletEnabled val="1"/>
        </dgm:presLayoutVars>
      </dgm:prSet>
      <dgm:spPr/>
    </dgm:pt>
    <dgm:pt modelId="{45474A01-01A2-4845-B901-9ED315B06B9B}" type="pres">
      <dgm:prSet presAssocID="{BDA0EA4B-8012-45EA-BA30-D3E3F2A45AB7}" presName="sibTrans" presStyleLbl="sibTrans1D1" presStyleIdx="0" presStyleCnt="4"/>
      <dgm:spPr/>
    </dgm:pt>
    <dgm:pt modelId="{2F457846-59B2-4B74-999C-7CB2516B8756}" type="pres">
      <dgm:prSet presAssocID="{BDA0EA4B-8012-45EA-BA30-D3E3F2A45AB7}" presName="connectorText" presStyleLbl="sibTrans1D1" presStyleIdx="0" presStyleCnt="4"/>
      <dgm:spPr/>
    </dgm:pt>
    <dgm:pt modelId="{F4F5AECF-C090-4ACB-B21E-6D20493B8848}" type="pres">
      <dgm:prSet presAssocID="{B51A7ACE-F535-4126-B973-2B06D65D4374}" presName="node" presStyleLbl="node1" presStyleIdx="1" presStyleCnt="5">
        <dgm:presLayoutVars>
          <dgm:bulletEnabled val="1"/>
        </dgm:presLayoutVars>
      </dgm:prSet>
      <dgm:spPr/>
    </dgm:pt>
    <dgm:pt modelId="{5B1A8154-6FBE-43FE-AB1F-A0CA28350988}" type="pres">
      <dgm:prSet presAssocID="{5ECB5762-3A1A-43AC-BEAB-00834648C507}" presName="sibTrans" presStyleLbl="sibTrans1D1" presStyleIdx="1" presStyleCnt="4"/>
      <dgm:spPr/>
    </dgm:pt>
    <dgm:pt modelId="{4CA46ECC-902B-4B35-96EB-EB01380C2638}" type="pres">
      <dgm:prSet presAssocID="{5ECB5762-3A1A-43AC-BEAB-00834648C507}" presName="connectorText" presStyleLbl="sibTrans1D1" presStyleIdx="1" presStyleCnt="4"/>
      <dgm:spPr/>
    </dgm:pt>
    <dgm:pt modelId="{B346FAA6-377E-4CC5-AD35-04DE9D6E89BD}" type="pres">
      <dgm:prSet presAssocID="{A38396D0-A32C-4FED-AE05-764715DF257B}" presName="node" presStyleLbl="node1" presStyleIdx="2" presStyleCnt="5">
        <dgm:presLayoutVars>
          <dgm:bulletEnabled val="1"/>
        </dgm:presLayoutVars>
      </dgm:prSet>
      <dgm:spPr/>
    </dgm:pt>
    <dgm:pt modelId="{BC784865-7977-4154-861D-844D0EBBBC3C}" type="pres">
      <dgm:prSet presAssocID="{105BE2CA-6821-4BAE-BE2A-C37ACC0C61E8}" presName="sibTrans" presStyleLbl="sibTrans1D1" presStyleIdx="2" presStyleCnt="4"/>
      <dgm:spPr/>
    </dgm:pt>
    <dgm:pt modelId="{758F1215-D589-475E-BA69-E56C55B055A0}" type="pres">
      <dgm:prSet presAssocID="{105BE2CA-6821-4BAE-BE2A-C37ACC0C61E8}" presName="connectorText" presStyleLbl="sibTrans1D1" presStyleIdx="2" presStyleCnt="4"/>
      <dgm:spPr/>
    </dgm:pt>
    <dgm:pt modelId="{82D0C4A6-B820-40CC-9598-A1C2F054975D}" type="pres">
      <dgm:prSet presAssocID="{9AA46B46-6FB8-45E4-A288-1FBD3BBC6B55}" presName="node" presStyleLbl="node1" presStyleIdx="3" presStyleCnt="5">
        <dgm:presLayoutVars>
          <dgm:bulletEnabled val="1"/>
        </dgm:presLayoutVars>
      </dgm:prSet>
      <dgm:spPr/>
    </dgm:pt>
    <dgm:pt modelId="{173DC657-A3CF-4D7E-B137-CA39B82A655D}" type="pres">
      <dgm:prSet presAssocID="{FEDF6574-471B-4517-9BFC-A9153261EB22}" presName="sibTrans" presStyleLbl="sibTrans1D1" presStyleIdx="3" presStyleCnt="4"/>
      <dgm:spPr/>
    </dgm:pt>
    <dgm:pt modelId="{DECC8CF5-45AD-44E7-AEBB-866BA590799D}" type="pres">
      <dgm:prSet presAssocID="{FEDF6574-471B-4517-9BFC-A9153261EB22}" presName="connectorText" presStyleLbl="sibTrans1D1" presStyleIdx="3" presStyleCnt="4"/>
      <dgm:spPr/>
    </dgm:pt>
    <dgm:pt modelId="{4061642D-973F-4D9C-8643-389848E26335}" type="pres">
      <dgm:prSet presAssocID="{12A363A5-04BD-4A91-9674-213DD58DCCE9}" presName="node" presStyleLbl="node1" presStyleIdx="4" presStyleCnt="5">
        <dgm:presLayoutVars>
          <dgm:bulletEnabled val="1"/>
        </dgm:presLayoutVars>
      </dgm:prSet>
      <dgm:spPr/>
    </dgm:pt>
  </dgm:ptLst>
  <dgm:cxnLst>
    <dgm:cxn modelId="{B4B66A0C-02E9-4708-AA64-0FC46EC8E5C4}" srcId="{B1C1E970-EAE4-4723-9BC1-ABF72C19D6DC}" destId="{C0857866-2469-43A9-80E6-EB85C4A94940}" srcOrd="0" destOrd="0" parTransId="{F5CC13AD-A0C2-42D0-A56E-18417FDFC307}" sibTransId="{BDA0EA4B-8012-45EA-BA30-D3E3F2A45AB7}"/>
    <dgm:cxn modelId="{5FA6D936-9B40-454A-AEAC-8FA8CCBB88C4}" type="presOf" srcId="{105BE2CA-6821-4BAE-BE2A-C37ACC0C61E8}" destId="{BC784865-7977-4154-861D-844D0EBBBC3C}" srcOrd="0" destOrd="0" presId="urn:microsoft.com/office/officeart/2016/7/layout/RepeatingBendingProcessNew"/>
    <dgm:cxn modelId="{F814B938-8302-4534-8783-92CA57C977C5}" type="presOf" srcId="{B51A7ACE-F535-4126-B973-2B06D65D4374}" destId="{F4F5AECF-C090-4ACB-B21E-6D20493B8848}" srcOrd="0" destOrd="0" presId="urn:microsoft.com/office/officeart/2016/7/layout/RepeatingBendingProcessNew"/>
    <dgm:cxn modelId="{609AE53C-C852-4C10-82DF-69E4C03D06DC}" type="presOf" srcId="{B1C1E970-EAE4-4723-9BC1-ABF72C19D6DC}" destId="{A60EE65B-1A2C-4AE0-ACD2-7865BE52B40A}" srcOrd="0" destOrd="0" presId="urn:microsoft.com/office/officeart/2016/7/layout/RepeatingBendingProcessNew"/>
    <dgm:cxn modelId="{071F065E-B6BC-44C9-81E7-EE005829D9FF}" type="presOf" srcId="{9AA46B46-6FB8-45E4-A288-1FBD3BBC6B55}" destId="{82D0C4A6-B820-40CC-9598-A1C2F054975D}" srcOrd="0" destOrd="0" presId="urn:microsoft.com/office/officeart/2016/7/layout/RepeatingBendingProcessNew"/>
    <dgm:cxn modelId="{9E714A60-FF4C-4C05-B77C-3607D3D2B4B7}" type="presOf" srcId="{A38396D0-A32C-4FED-AE05-764715DF257B}" destId="{B346FAA6-377E-4CC5-AD35-04DE9D6E89BD}" srcOrd="0" destOrd="0" presId="urn:microsoft.com/office/officeart/2016/7/layout/RepeatingBendingProcessNew"/>
    <dgm:cxn modelId="{9C6B6B63-B28B-46B9-8E8A-276BA14DBEFA}" type="presOf" srcId="{C0857866-2469-43A9-80E6-EB85C4A94940}" destId="{5EE35E43-1E40-4BA2-9695-CE9D75907ABD}" srcOrd="0" destOrd="0" presId="urn:microsoft.com/office/officeart/2016/7/layout/RepeatingBendingProcessNew"/>
    <dgm:cxn modelId="{862C9C43-3CFF-4986-871A-DE2451BE287E}" srcId="{B1C1E970-EAE4-4723-9BC1-ABF72C19D6DC}" destId="{A38396D0-A32C-4FED-AE05-764715DF257B}" srcOrd="2" destOrd="0" parTransId="{EF9A9BA2-7077-409D-B0BA-CC59BA048CE2}" sibTransId="{105BE2CA-6821-4BAE-BE2A-C37ACC0C61E8}"/>
    <dgm:cxn modelId="{378CA843-FEF3-45B8-B78E-67133F711A56}" type="presOf" srcId="{105BE2CA-6821-4BAE-BE2A-C37ACC0C61E8}" destId="{758F1215-D589-475E-BA69-E56C55B055A0}" srcOrd="1" destOrd="0" presId="urn:microsoft.com/office/officeart/2016/7/layout/RepeatingBendingProcessNew"/>
    <dgm:cxn modelId="{2E44C764-3273-4974-9109-2A7ADD325F85}" type="presOf" srcId="{FEDF6574-471B-4517-9BFC-A9153261EB22}" destId="{173DC657-A3CF-4D7E-B137-CA39B82A655D}" srcOrd="0" destOrd="0" presId="urn:microsoft.com/office/officeart/2016/7/layout/RepeatingBendingProcessNew"/>
    <dgm:cxn modelId="{C0199568-CFAC-4FF4-A1F3-91AE98207353}" type="presOf" srcId="{12A363A5-04BD-4A91-9674-213DD58DCCE9}" destId="{4061642D-973F-4D9C-8643-389848E26335}" srcOrd="0" destOrd="0" presId="urn:microsoft.com/office/officeart/2016/7/layout/RepeatingBendingProcessNew"/>
    <dgm:cxn modelId="{4C69E86F-5A9A-4E6C-BA47-57DDD9674C8D}" type="presOf" srcId="{FEDF6574-471B-4517-9BFC-A9153261EB22}" destId="{DECC8CF5-45AD-44E7-AEBB-866BA590799D}" srcOrd="1" destOrd="0" presId="urn:microsoft.com/office/officeart/2016/7/layout/RepeatingBendingProcessNew"/>
    <dgm:cxn modelId="{A5C2EE73-8E66-4329-BE8A-F983E66CE7DC}" type="presOf" srcId="{5ECB5762-3A1A-43AC-BEAB-00834648C507}" destId="{4CA46ECC-902B-4B35-96EB-EB01380C2638}" srcOrd="1" destOrd="0" presId="urn:microsoft.com/office/officeart/2016/7/layout/RepeatingBendingProcessNew"/>
    <dgm:cxn modelId="{B9B68A84-17E0-42E6-8BC4-140EF30158F6}" type="presOf" srcId="{BDA0EA4B-8012-45EA-BA30-D3E3F2A45AB7}" destId="{45474A01-01A2-4845-B901-9ED315B06B9B}" srcOrd="0" destOrd="0" presId="urn:microsoft.com/office/officeart/2016/7/layout/RepeatingBendingProcessNew"/>
    <dgm:cxn modelId="{486CD7AF-FC7A-48EC-BD67-A29FFB306B2F}" type="presOf" srcId="{BDA0EA4B-8012-45EA-BA30-D3E3F2A45AB7}" destId="{2F457846-59B2-4B74-999C-7CB2516B8756}" srcOrd="1" destOrd="0" presId="urn:microsoft.com/office/officeart/2016/7/layout/RepeatingBendingProcessNew"/>
    <dgm:cxn modelId="{945EFDB5-88BA-49B6-9541-ECD7945B1A11}" srcId="{B1C1E970-EAE4-4723-9BC1-ABF72C19D6DC}" destId="{9AA46B46-6FB8-45E4-A288-1FBD3BBC6B55}" srcOrd="3" destOrd="0" parTransId="{149B8568-8F43-4011-91B7-FC19CD3D6C00}" sibTransId="{FEDF6574-471B-4517-9BFC-A9153261EB22}"/>
    <dgm:cxn modelId="{ADDCD3C2-5A27-4447-A19F-A38B9368674A}" srcId="{B1C1E970-EAE4-4723-9BC1-ABF72C19D6DC}" destId="{12A363A5-04BD-4A91-9674-213DD58DCCE9}" srcOrd="4" destOrd="0" parTransId="{C4BB3BE5-7054-4C20-9456-6F1140D46F04}" sibTransId="{15B1D563-05E7-4E6D-B97B-D859396A2374}"/>
    <dgm:cxn modelId="{B170F2D1-9A2B-4BFE-B0ED-6F856BD6F1F6}" srcId="{B1C1E970-EAE4-4723-9BC1-ABF72C19D6DC}" destId="{B51A7ACE-F535-4126-B973-2B06D65D4374}" srcOrd="1" destOrd="0" parTransId="{FE26C129-AE6E-4361-A016-5CC183ECDDD5}" sibTransId="{5ECB5762-3A1A-43AC-BEAB-00834648C507}"/>
    <dgm:cxn modelId="{D09022F7-7414-4E81-9724-FD690241114E}" type="presOf" srcId="{5ECB5762-3A1A-43AC-BEAB-00834648C507}" destId="{5B1A8154-6FBE-43FE-AB1F-A0CA28350988}" srcOrd="0" destOrd="0" presId="urn:microsoft.com/office/officeart/2016/7/layout/RepeatingBendingProcessNew"/>
    <dgm:cxn modelId="{7F57A6C6-A9B0-4DB8-B364-3A7344365008}" type="presParOf" srcId="{A60EE65B-1A2C-4AE0-ACD2-7865BE52B40A}" destId="{5EE35E43-1E40-4BA2-9695-CE9D75907ABD}" srcOrd="0" destOrd="0" presId="urn:microsoft.com/office/officeart/2016/7/layout/RepeatingBendingProcessNew"/>
    <dgm:cxn modelId="{CFE6E623-36C5-443A-A9A0-251CFF7B43D7}" type="presParOf" srcId="{A60EE65B-1A2C-4AE0-ACD2-7865BE52B40A}" destId="{45474A01-01A2-4845-B901-9ED315B06B9B}" srcOrd="1" destOrd="0" presId="urn:microsoft.com/office/officeart/2016/7/layout/RepeatingBendingProcessNew"/>
    <dgm:cxn modelId="{3BDBED16-C032-49FE-BEAE-36EB72F3E9AD}" type="presParOf" srcId="{45474A01-01A2-4845-B901-9ED315B06B9B}" destId="{2F457846-59B2-4B74-999C-7CB2516B8756}" srcOrd="0" destOrd="0" presId="urn:microsoft.com/office/officeart/2016/7/layout/RepeatingBendingProcessNew"/>
    <dgm:cxn modelId="{E40C1EAB-07BF-4816-8708-1BE64A311FD5}" type="presParOf" srcId="{A60EE65B-1A2C-4AE0-ACD2-7865BE52B40A}" destId="{F4F5AECF-C090-4ACB-B21E-6D20493B8848}" srcOrd="2" destOrd="0" presId="urn:microsoft.com/office/officeart/2016/7/layout/RepeatingBendingProcessNew"/>
    <dgm:cxn modelId="{3E056F42-F71B-400C-9748-CE37D18614A4}" type="presParOf" srcId="{A60EE65B-1A2C-4AE0-ACD2-7865BE52B40A}" destId="{5B1A8154-6FBE-43FE-AB1F-A0CA28350988}" srcOrd="3" destOrd="0" presId="urn:microsoft.com/office/officeart/2016/7/layout/RepeatingBendingProcessNew"/>
    <dgm:cxn modelId="{E67CDC1F-8DCC-460E-B276-B4EAAB400EC8}" type="presParOf" srcId="{5B1A8154-6FBE-43FE-AB1F-A0CA28350988}" destId="{4CA46ECC-902B-4B35-96EB-EB01380C2638}" srcOrd="0" destOrd="0" presId="urn:microsoft.com/office/officeart/2016/7/layout/RepeatingBendingProcessNew"/>
    <dgm:cxn modelId="{88DE0E4B-DEA9-4674-A7B6-43765A920CED}" type="presParOf" srcId="{A60EE65B-1A2C-4AE0-ACD2-7865BE52B40A}" destId="{B346FAA6-377E-4CC5-AD35-04DE9D6E89BD}" srcOrd="4" destOrd="0" presId="urn:microsoft.com/office/officeart/2016/7/layout/RepeatingBendingProcessNew"/>
    <dgm:cxn modelId="{5CC2678E-C64D-40EF-9EAF-0E5E42663572}" type="presParOf" srcId="{A60EE65B-1A2C-4AE0-ACD2-7865BE52B40A}" destId="{BC784865-7977-4154-861D-844D0EBBBC3C}" srcOrd="5" destOrd="0" presId="urn:microsoft.com/office/officeart/2016/7/layout/RepeatingBendingProcessNew"/>
    <dgm:cxn modelId="{E2065A5D-6217-4D52-8533-EDE7E2C054B5}" type="presParOf" srcId="{BC784865-7977-4154-861D-844D0EBBBC3C}" destId="{758F1215-D589-475E-BA69-E56C55B055A0}" srcOrd="0" destOrd="0" presId="urn:microsoft.com/office/officeart/2016/7/layout/RepeatingBendingProcessNew"/>
    <dgm:cxn modelId="{5A748A72-FB67-4325-8645-30AA0C4F79BB}" type="presParOf" srcId="{A60EE65B-1A2C-4AE0-ACD2-7865BE52B40A}" destId="{82D0C4A6-B820-40CC-9598-A1C2F054975D}" srcOrd="6" destOrd="0" presId="urn:microsoft.com/office/officeart/2016/7/layout/RepeatingBendingProcessNew"/>
    <dgm:cxn modelId="{3AC21E52-2572-409E-A18F-A41CE6CAD368}" type="presParOf" srcId="{A60EE65B-1A2C-4AE0-ACD2-7865BE52B40A}" destId="{173DC657-A3CF-4D7E-B137-CA39B82A655D}" srcOrd="7" destOrd="0" presId="urn:microsoft.com/office/officeart/2016/7/layout/RepeatingBendingProcessNew"/>
    <dgm:cxn modelId="{F9095BA4-04B9-45DC-9C5D-C88D33B32DDA}" type="presParOf" srcId="{173DC657-A3CF-4D7E-B137-CA39B82A655D}" destId="{DECC8CF5-45AD-44E7-AEBB-866BA590799D}" srcOrd="0" destOrd="0" presId="urn:microsoft.com/office/officeart/2016/7/layout/RepeatingBendingProcessNew"/>
    <dgm:cxn modelId="{46B213EB-2592-42AB-A966-3FE0D3CA422C}" type="presParOf" srcId="{A60EE65B-1A2C-4AE0-ACD2-7865BE52B40A}" destId="{4061642D-973F-4D9C-8643-389848E26335}" srcOrd="8" destOrd="0" presId="urn:microsoft.com/office/officeart/2016/7/layout/RepeatingBendingProcessNew"/>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913B7347-80B2-495F-89F8-DEBC54A98115}" type="doc">
      <dgm:prSet loTypeId="urn:microsoft.com/office/officeart/2018/2/layout/IconLabelDescriptionList" loCatId="icon" qsTypeId="urn:microsoft.com/office/officeart/2005/8/quickstyle/simple1" qsCatId="simple" csTypeId="urn:microsoft.com/office/officeart/2018/5/colors/Iconchunking_neutralbg_colorful1" csCatId="colorful" phldr="1"/>
      <dgm:spPr/>
      <dgm:t>
        <a:bodyPr/>
        <a:lstStyle/>
        <a:p>
          <a:endParaRPr lang="en-US"/>
        </a:p>
      </dgm:t>
    </dgm:pt>
    <dgm:pt modelId="{B4C271E0-5448-4DE6-B7CA-983739B2C2ED}">
      <dgm:prSet/>
      <dgm:spPr/>
      <dgm:t>
        <a:bodyPr/>
        <a:lstStyle/>
        <a:p>
          <a:pPr>
            <a:lnSpc>
              <a:spcPct val="100000"/>
            </a:lnSpc>
            <a:defRPr b="1"/>
          </a:pPr>
          <a:r>
            <a:rPr lang="nl-NL" b="1" dirty="0"/>
            <a:t>Formele vrywilligerswerk = georganiseer en aangeteken</a:t>
          </a:r>
          <a:endParaRPr lang="af-ZA" noProof="0" dirty="0"/>
        </a:p>
      </dgm:t>
    </dgm:pt>
    <dgm:pt modelId="{EF030BCB-C700-4B19-AE5A-6EEAA56CD577}" type="parTrans" cxnId="{8C7E5F4B-A287-4BA7-98F2-BF10029F32DD}">
      <dgm:prSet/>
      <dgm:spPr/>
      <dgm:t>
        <a:bodyPr/>
        <a:lstStyle/>
        <a:p>
          <a:endParaRPr lang="en-US"/>
        </a:p>
      </dgm:t>
    </dgm:pt>
    <dgm:pt modelId="{397DEAB5-5DC2-4071-8A5C-97F4FD19F34E}" type="sibTrans" cxnId="{8C7E5F4B-A287-4BA7-98F2-BF10029F32DD}">
      <dgm:prSet/>
      <dgm:spPr/>
      <dgm:t>
        <a:bodyPr/>
        <a:lstStyle/>
        <a:p>
          <a:endParaRPr lang="en-US"/>
        </a:p>
      </dgm:t>
    </dgm:pt>
    <dgm:pt modelId="{460C4680-1B39-4E8F-BB6F-F89714D065E4}">
      <dgm:prSet/>
      <dgm:spPr/>
      <dgm:t>
        <a:bodyPr/>
        <a:lstStyle/>
        <a:p>
          <a:pPr>
            <a:lnSpc>
              <a:spcPct val="100000"/>
            </a:lnSpc>
          </a:pPr>
          <a:r>
            <a:rPr lang="nl-NL" dirty="0"/>
            <a:t>Vrywillige diens by ’n voedselbank of sopkombuis</a:t>
          </a:r>
          <a:endParaRPr lang="af-ZA" noProof="0" dirty="0"/>
        </a:p>
      </dgm:t>
    </dgm:pt>
    <dgm:pt modelId="{CE1ABE88-F36C-4FBC-9F6D-E941AD3306EA}" type="parTrans" cxnId="{51BECF81-92CF-4C2D-8FCE-B0621E702327}">
      <dgm:prSet/>
      <dgm:spPr/>
      <dgm:t>
        <a:bodyPr/>
        <a:lstStyle/>
        <a:p>
          <a:endParaRPr lang="en-US"/>
        </a:p>
      </dgm:t>
    </dgm:pt>
    <dgm:pt modelId="{F985E981-97DA-4D5F-A0C1-12069B2581E7}" type="sibTrans" cxnId="{51BECF81-92CF-4C2D-8FCE-B0621E702327}">
      <dgm:prSet/>
      <dgm:spPr/>
      <dgm:t>
        <a:bodyPr/>
        <a:lstStyle/>
        <a:p>
          <a:endParaRPr lang="en-US"/>
        </a:p>
      </dgm:t>
    </dgm:pt>
    <dgm:pt modelId="{47947C25-566D-453C-8058-60B7BC3BF404}">
      <dgm:prSet/>
      <dgm:spPr/>
      <dgm:t>
        <a:bodyPr/>
        <a:lstStyle/>
        <a:p>
          <a:pPr>
            <a:lnSpc>
              <a:spcPct val="100000"/>
            </a:lnSpc>
            <a:defRPr b="1"/>
          </a:pPr>
          <a:r>
            <a:rPr lang="nl-NL" b="1" noProof="0" dirty="0"/>
            <a:t>Informele vrywilligerswerk = om in jou gemeenskap te help waar nodig</a:t>
          </a:r>
          <a:endParaRPr lang="af-ZA" noProof="0" dirty="0"/>
        </a:p>
      </dgm:t>
    </dgm:pt>
    <dgm:pt modelId="{95E75097-ACF0-4220-BE8D-597D76AF746E}" type="parTrans" cxnId="{0596F8C1-0AFA-4120-9552-E2966E0BAE09}">
      <dgm:prSet/>
      <dgm:spPr/>
      <dgm:t>
        <a:bodyPr/>
        <a:lstStyle/>
        <a:p>
          <a:endParaRPr lang="en-US"/>
        </a:p>
      </dgm:t>
    </dgm:pt>
    <dgm:pt modelId="{108A079B-9C20-4A20-9AFE-80A239EE4D25}" type="sibTrans" cxnId="{0596F8C1-0AFA-4120-9552-E2966E0BAE09}">
      <dgm:prSet/>
      <dgm:spPr/>
      <dgm:t>
        <a:bodyPr/>
        <a:lstStyle/>
        <a:p>
          <a:endParaRPr lang="en-US"/>
        </a:p>
      </dgm:t>
    </dgm:pt>
    <dgm:pt modelId="{05870752-5A05-450A-8987-9FDD1F515C85}">
      <dgm:prSet/>
      <dgm:spPr/>
      <dgm:t>
        <a:bodyPr/>
        <a:lstStyle/>
        <a:p>
          <a:pPr>
            <a:lnSpc>
              <a:spcPct val="100000"/>
            </a:lnSpc>
          </a:pPr>
          <a:r>
            <a:rPr lang="nl-NL" dirty="0"/>
            <a:t>Help ’n buurman/-vrou met huishoudelike take</a:t>
          </a:r>
          <a:endParaRPr lang="af-ZA" noProof="0" dirty="0"/>
        </a:p>
      </dgm:t>
    </dgm:pt>
    <dgm:pt modelId="{5FE7BCF9-E48B-41E7-BDF7-178978135F92}" type="parTrans" cxnId="{86435C19-DF15-44CC-BB36-ED569B6E37F2}">
      <dgm:prSet/>
      <dgm:spPr/>
      <dgm:t>
        <a:bodyPr/>
        <a:lstStyle/>
        <a:p>
          <a:endParaRPr lang="en-US"/>
        </a:p>
      </dgm:t>
    </dgm:pt>
    <dgm:pt modelId="{6D90EE33-75E7-45FF-898B-08DB238C9659}" type="sibTrans" cxnId="{86435C19-DF15-44CC-BB36-ED569B6E37F2}">
      <dgm:prSet/>
      <dgm:spPr/>
      <dgm:t>
        <a:bodyPr/>
        <a:lstStyle/>
        <a:p>
          <a:endParaRPr lang="en-US"/>
        </a:p>
      </dgm:t>
    </dgm:pt>
    <dgm:pt modelId="{796D0A0D-4F9F-4DA7-AA94-2B20646FBC5B}">
      <dgm:prSet/>
      <dgm:spPr/>
      <dgm:t>
        <a:bodyPr/>
        <a:lstStyle/>
        <a:p>
          <a:pPr>
            <a:lnSpc>
              <a:spcPct val="100000"/>
            </a:lnSpc>
          </a:pPr>
          <a:r>
            <a:rPr lang="af-ZA"/>
            <a:t>Hulpverlening by ’n hospitaal of ouetehuis</a:t>
          </a:r>
        </a:p>
      </dgm:t>
    </dgm:pt>
    <dgm:pt modelId="{03A7C81E-7E7C-4DCF-A086-B9A05CDD221F}" type="parTrans" cxnId="{AF3E09BF-74CE-42FA-969E-C44F982675F3}">
      <dgm:prSet/>
      <dgm:spPr/>
      <dgm:t>
        <a:bodyPr/>
        <a:lstStyle/>
        <a:p>
          <a:endParaRPr lang="af-ZA"/>
        </a:p>
      </dgm:t>
    </dgm:pt>
    <dgm:pt modelId="{476502D9-CB03-4368-89C3-EA2D2BA65960}" type="sibTrans" cxnId="{AF3E09BF-74CE-42FA-969E-C44F982675F3}">
      <dgm:prSet/>
      <dgm:spPr/>
      <dgm:t>
        <a:bodyPr/>
        <a:lstStyle/>
        <a:p>
          <a:endParaRPr lang="af-ZA"/>
        </a:p>
      </dgm:t>
    </dgm:pt>
    <dgm:pt modelId="{BBBDB183-C2A4-44EF-A4DA-2910BFED64FD}">
      <dgm:prSet/>
      <dgm:spPr/>
      <dgm:t>
        <a:bodyPr/>
        <a:lstStyle/>
        <a:p>
          <a:pPr>
            <a:lnSpc>
              <a:spcPct val="100000"/>
            </a:lnSpc>
          </a:pPr>
          <a:r>
            <a:rPr lang="af-ZA"/>
            <a:t>Deelname aan ’n gemeenskapsopruiming</a:t>
          </a:r>
        </a:p>
      </dgm:t>
    </dgm:pt>
    <dgm:pt modelId="{E94E2CA4-7DE1-47AD-B7F8-D6EB20028F65}" type="parTrans" cxnId="{37C1005D-378D-4F84-AD69-0B818255D845}">
      <dgm:prSet/>
      <dgm:spPr/>
      <dgm:t>
        <a:bodyPr/>
        <a:lstStyle/>
        <a:p>
          <a:endParaRPr lang="af-ZA"/>
        </a:p>
      </dgm:t>
    </dgm:pt>
    <dgm:pt modelId="{FE4046F9-C587-4B6D-9535-E1300BAB3229}" type="sibTrans" cxnId="{37C1005D-378D-4F84-AD69-0B818255D845}">
      <dgm:prSet/>
      <dgm:spPr/>
      <dgm:t>
        <a:bodyPr/>
        <a:lstStyle/>
        <a:p>
          <a:endParaRPr lang="af-ZA"/>
        </a:p>
      </dgm:t>
    </dgm:pt>
    <dgm:pt modelId="{2123F177-0BD7-4FFF-AE69-C02EB4C3C088}">
      <dgm:prSet/>
      <dgm:spPr/>
      <dgm:t>
        <a:bodyPr/>
        <a:lstStyle/>
        <a:p>
          <a:pPr>
            <a:lnSpc>
              <a:spcPct val="100000"/>
            </a:lnSpc>
          </a:pPr>
          <a:r>
            <a:rPr lang="af-ZA" dirty="0"/>
            <a:t>Mentorskap of </a:t>
          </a:r>
          <a:r>
            <a:rPr lang="af-ZA" dirty="0" err="1"/>
            <a:t>tutorskap</a:t>
          </a:r>
          <a:r>
            <a:rPr lang="af-ZA" dirty="0"/>
            <a:t> deur ’n program</a:t>
          </a:r>
        </a:p>
      </dgm:t>
    </dgm:pt>
    <dgm:pt modelId="{2C069564-EBBD-4616-AA0A-9EEB493B43C5}" type="parTrans" cxnId="{AD4A0463-0B3A-4188-890A-C7471456C227}">
      <dgm:prSet/>
      <dgm:spPr/>
      <dgm:t>
        <a:bodyPr/>
        <a:lstStyle/>
        <a:p>
          <a:endParaRPr lang="af-ZA"/>
        </a:p>
      </dgm:t>
    </dgm:pt>
    <dgm:pt modelId="{4EDD6A90-3A02-41F9-9065-75A4914DBEF7}" type="sibTrans" cxnId="{AD4A0463-0B3A-4188-890A-C7471456C227}">
      <dgm:prSet/>
      <dgm:spPr/>
      <dgm:t>
        <a:bodyPr/>
        <a:lstStyle/>
        <a:p>
          <a:endParaRPr lang="af-ZA"/>
        </a:p>
      </dgm:t>
    </dgm:pt>
    <dgm:pt modelId="{AFD0AA02-ADB2-491E-9A2B-BF399D86D515}">
      <dgm:prSet/>
      <dgm:spPr/>
      <dgm:t>
        <a:bodyPr/>
        <a:lstStyle/>
        <a:p>
          <a:pPr>
            <a:lnSpc>
              <a:spcPct val="100000"/>
            </a:lnSpc>
          </a:pPr>
          <a:r>
            <a:rPr lang="nl-NL"/>
            <a:t>Pas kinders op vir ’n vriend(in) wat hulp nodig het</a:t>
          </a:r>
        </a:p>
      </dgm:t>
    </dgm:pt>
    <dgm:pt modelId="{804D02D9-724E-4AFB-903A-33EF5FD65697}" type="parTrans" cxnId="{F51CA105-69DD-4B0E-A162-4CE89BFE0939}">
      <dgm:prSet/>
      <dgm:spPr/>
      <dgm:t>
        <a:bodyPr/>
        <a:lstStyle/>
        <a:p>
          <a:endParaRPr lang="af-ZA"/>
        </a:p>
      </dgm:t>
    </dgm:pt>
    <dgm:pt modelId="{01E0A2B7-02FA-4A82-9A15-4A26AD63B63C}" type="sibTrans" cxnId="{F51CA105-69DD-4B0E-A162-4CE89BFE0939}">
      <dgm:prSet/>
      <dgm:spPr/>
      <dgm:t>
        <a:bodyPr/>
        <a:lstStyle/>
        <a:p>
          <a:endParaRPr lang="af-ZA"/>
        </a:p>
      </dgm:t>
    </dgm:pt>
    <dgm:pt modelId="{9107ABE8-9AE5-496F-B13F-CF277E15B5F5}">
      <dgm:prSet/>
      <dgm:spPr/>
      <dgm:t>
        <a:bodyPr/>
        <a:lstStyle/>
        <a:p>
          <a:pPr>
            <a:lnSpc>
              <a:spcPct val="100000"/>
            </a:lnSpc>
          </a:pPr>
          <a:r>
            <a:rPr lang="nl-NL"/>
            <a:t>Help ’n bejaarde persoon met inkopies</a:t>
          </a:r>
        </a:p>
      </dgm:t>
    </dgm:pt>
    <dgm:pt modelId="{C339FB1A-6961-4EB3-A370-D3A628F3A5F4}" type="parTrans" cxnId="{CAB6A433-090F-481F-8717-D7C6E4D74D3E}">
      <dgm:prSet/>
      <dgm:spPr/>
      <dgm:t>
        <a:bodyPr/>
        <a:lstStyle/>
        <a:p>
          <a:endParaRPr lang="af-ZA"/>
        </a:p>
      </dgm:t>
    </dgm:pt>
    <dgm:pt modelId="{DCF12196-F273-4E85-95D8-3C46B3484B32}" type="sibTrans" cxnId="{CAB6A433-090F-481F-8717-D7C6E4D74D3E}">
      <dgm:prSet/>
      <dgm:spPr/>
      <dgm:t>
        <a:bodyPr/>
        <a:lstStyle/>
        <a:p>
          <a:endParaRPr lang="af-ZA"/>
        </a:p>
      </dgm:t>
    </dgm:pt>
    <dgm:pt modelId="{2B21F699-004E-4BCD-9E44-DBB417183AC4}">
      <dgm:prSet/>
      <dgm:spPr/>
      <dgm:t>
        <a:bodyPr/>
        <a:lstStyle/>
        <a:p>
          <a:pPr>
            <a:lnSpc>
              <a:spcPct val="100000"/>
            </a:lnSpc>
          </a:pPr>
          <a:r>
            <a:rPr lang="nl-NL" dirty="0"/>
            <a:t>Tel rommel op in ’n parkie</a:t>
          </a:r>
        </a:p>
      </dgm:t>
    </dgm:pt>
    <dgm:pt modelId="{91B9CB24-FFC3-41CF-A9B1-29EF2ECCCE8F}" type="parTrans" cxnId="{EB066A70-CA75-4562-B1C6-F3F3E695D7AE}">
      <dgm:prSet/>
      <dgm:spPr/>
      <dgm:t>
        <a:bodyPr/>
        <a:lstStyle/>
        <a:p>
          <a:endParaRPr lang="af-ZA"/>
        </a:p>
      </dgm:t>
    </dgm:pt>
    <dgm:pt modelId="{5AD53367-815C-4481-9118-AF37E88A1381}" type="sibTrans" cxnId="{EB066A70-CA75-4562-B1C6-F3F3E695D7AE}">
      <dgm:prSet/>
      <dgm:spPr/>
      <dgm:t>
        <a:bodyPr/>
        <a:lstStyle/>
        <a:p>
          <a:endParaRPr lang="af-ZA"/>
        </a:p>
      </dgm:t>
    </dgm:pt>
    <dgm:pt modelId="{D842C9AE-998C-426A-BF57-E8B6D627EC1B}" type="pres">
      <dgm:prSet presAssocID="{913B7347-80B2-495F-89F8-DEBC54A98115}" presName="root" presStyleCnt="0">
        <dgm:presLayoutVars>
          <dgm:dir/>
          <dgm:resizeHandles val="exact"/>
        </dgm:presLayoutVars>
      </dgm:prSet>
      <dgm:spPr/>
    </dgm:pt>
    <dgm:pt modelId="{1D6831DF-9FFB-4462-9228-42D1A9E671FF}" type="pres">
      <dgm:prSet presAssocID="{B4C271E0-5448-4DE6-B7CA-983739B2C2ED}" presName="compNode" presStyleCnt="0"/>
      <dgm:spPr/>
    </dgm:pt>
    <dgm:pt modelId="{FF494389-AFAA-4011-B374-05775467E04F}" type="pres">
      <dgm:prSet presAssocID="{B4C271E0-5448-4DE6-B7CA-983739B2C2ED}" presName="iconRect" presStyleLbl="node1" presStyleIdx="0" presStyleCnt="2"/>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Chef"/>
        </a:ext>
      </dgm:extLst>
    </dgm:pt>
    <dgm:pt modelId="{B26B4138-0587-4CD8-A47A-ACD46560D5F3}" type="pres">
      <dgm:prSet presAssocID="{B4C271E0-5448-4DE6-B7CA-983739B2C2ED}" presName="iconSpace" presStyleCnt="0"/>
      <dgm:spPr/>
    </dgm:pt>
    <dgm:pt modelId="{06D25B7E-472D-486B-B5BF-83F6F43504F2}" type="pres">
      <dgm:prSet presAssocID="{B4C271E0-5448-4DE6-B7CA-983739B2C2ED}" presName="parTx" presStyleLbl="revTx" presStyleIdx="0" presStyleCnt="4">
        <dgm:presLayoutVars>
          <dgm:chMax val="0"/>
          <dgm:chPref val="0"/>
        </dgm:presLayoutVars>
      </dgm:prSet>
      <dgm:spPr/>
    </dgm:pt>
    <dgm:pt modelId="{AAC75F5E-04F7-48E0-9202-693D4A50040A}" type="pres">
      <dgm:prSet presAssocID="{B4C271E0-5448-4DE6-B7CA-983739B2C2ED}" presName="txSpace" presStyleCnt="0"/>
      <dgm:spPr/>
    </dgm:pt>
    <dgm:pt modelId="{91E54268-9BDA-43F4-A46A-4EADD1CCC1FC}" type="pres">
      <dgm:prSet presAssocID="{B4C271E0-5448-4DE6-B7CA-983739B2C2ED}" presName="desTx" presStyleLbl="revTx" presStyleIdx="1" presStyleCnt="4">
        <dgm:presLayoutVars/>
      </dgm:prSet>
      <dgm:spPr/>
    </dgm:pt>
    <dgm:pt modelId="{83CEC43B-DACE-4774-970C-6BDF823823F2}" type="pres">
      <dgm:prSet presAssocID="{397DEAB5-5DC2-4071-8A5C-97F4FD19F34E}" presName="sibTrans" presStyleCnt="0"/>
      <dgm:spPr/>
    </dgm:pt>
    <dgm:pt modelId="{E78B255B-E64D-41A4-B614-19CC64414516}" type="pres">
      <dgm:prSet presAssocID="{47947C25-566D-453C-8058-60B7BC3BF404}" presName="compNode" presStyleCnt="0"/>
      <dgm:spPr/>
    </dgm:pt>
    <dgm:pt modelId="{ED17625B-542F-4509-8AF6-4E98B6B58D2C}" type="pres">
      <dgm:prSet presAssocID="{47947C25-566D-453C-8058-60B7BC3BF404}" presName="iconRect" presStyleLbl="node1" presStyleIdx="1" presStyleCnt="2"/>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Person with Cane"/>
        </a:ext>
      </dgm:extLst>
    </dgm:pt>
    <dgm:pt modelId="{E3F4D133-E88E-4D42-93E4-41433D9E410D}" type="pres">
      <dgm:prSet presAssocID="{47947C25-566D-453C-8058-60B7BC3BF404}" presName="iconSpace" presStyleCnt="0"/>
      <dgm:spPr/>
    </dgm:pt>
    <dgm:pt modelId="{1BFFCF86-D750-4258-9BEE-F1BDB2304688}" type="pres">
      <dgm:prSet presAssocID="{47947C25-566D-453C-8058-60B7BC3BF404}" presName="parTx" presStyleLbl="revTx" presStyleIdx="2" presStyleCnt="4">
        <dgm:presLayoutVars>
          <dgm:chMax val="0"/>
          <dgm:chPref val="0"/>
        </dgm:presLayoutVars>
      </dgm:prSet>
      <dgm:spPr/>
    </dgm:pt>
    <dgm:pt modelId="{6758905C-509F-43E9-A11D-DDAF98981D80}" type="pres">
      <dgm:prSet presAssocID="{47947C25-566D-453C-8058-60B7BC3BF404}" presName="txSpace" presStyleCnt="0"/>
      <dgm:spPr/>
    </dgm:pt>
    <dgm:pt modelId="{E9EEFF0A-FFCA-4531-8F8F-B39C8F9FA362}" type="pres">
      <dgm:prSet presAssocID="{47947C25-566D-453C-8058-60B7BC3BF404}" presName="desTx" presStyleLbl="revTx" presStyleIdx="3" presStyleCnt="4">
        <dgm:presLayoutVars/>
      </dgm:prSet>
      <dgm:spPr/>
    </dgm:pt>
  </dgm:ptLst>
  <dgm:cxnLst>
    <dgm:cxn modelId="{F51CA105-69DD-4B0E-A162-4CE89BFE0939}" srcId="{47947C25-566D-453C-8058-60B7BC3BF404}" destId="{AFD0AA02-ADB2-491E-9A2B-BF399D86D515}" srcOrd="1" destOrd="0" parTransId="{804D02D9-724E-4AFB-903A-33EF5FD65697}" sibTransId="{01E0A2B7-02FA-4A82-9A15-4A26AD63B63C}"/>
    <dgm:cxn modelId="{5D4AC80B-BA62-4CEB-ADF3-42DF72302D5C}" type="presOf" srcId="{47947C25-566D-453C-8058-60B7BC3BF404}" destId="{1BFFCF86-D750-4258-9BEE-F1BDB2304688}" srcOrd="0" destOrd="0" presId="urn:microsoft.com/office/officeart/2018/2/layout/IconLabelDescriptionList"/>
    <dgm:cxn modelId="{86435C19-DF15-44CC-BB36-ED569B6E37F2}" srcId="{47947C25-566D-453C-8058-60B7BC3BF404}" destId="{05870752-5A05-450A-8987-9FDD1F515C85}" srcOrd="0" destOrd="0" parTransId="{5FE7BCF9-E48B-41E7-BDF7-178978135F92}" sibTransId="{6D90EE33-75E7-45FF-898B-08DB238C9659}"/>
    <dgm:cxn modelId="{30D7CD1A-5D67-463A-86DD-DAA62F1E3CCC}" type="presOf" srcId="{AFD0AA02-ADB2-491E-9A2B-BF399D86D515}" destId="{E9EEFF0A-FFCA-4531-8F8F-B39C8F9FA362}" srcOrd="0" destOrd="1" presId="urn:microsoft.com/office/officeart/2018/2/layout/IconLabelDescriptionList"/>
    <dgm:cxn modelId="{2F8EF42C-B322-4E20-B28A-174C32312C17}" type="presOf" srcId="{460C4680-1B39-4E8F-BB6F-F89714D065E4}" destId="{91E54268-9BDA-43F4-A46A-4EADD1CCC1FC}" srcOrd="0" destOrd="0" presId="urn:microsoft.com/office/officeart/2018/2/layout/IconLabelDescriptionList"/>
    <dgm:cxn modelId="{CAB6A433-090F-481F-8717-D7C6E4D74D3E}" srcId="{47947C25-566D-453C-8058-60B7BC3BF404}" destId="{9107ABE8-9AE5-496F-B13F-CF277E15B5F5}" srcOrd="2" destOrd="0" parTransId="{C339FB1A-6961-4EB3-A370-D3A628F3A5F4}" sibTransId="{DCF12196-F273-4E85-95D8-3C46B3484B32}"/>
    <dgm:cxn modelId="{37C1005D-378D-4F84-AD69-0B818255D845}" srcId="{B4C271E0-5448-4DE6-B7CA-983739B2C2ED}" destId="{BBBDB183-C2A4-44EF-A4DA-2910BFED64FD}" srcOrd="2" destOrd="0" parTransId="{E94E2CA4-7DE1-47AD-B7F8-D6EB20028F65}" sibTransId="{FE4046F9-C587-4B6D-9535-E1300BAB3229}"/>
    <dgm:cxn modelId="{C2665E5F-E426-4C89-AD49-B50F551B28F4}" type="presOf" srcId="{2B21F699-004E-4BCD-9E44-DBB417183AC4}" destId="{E9EEFF0A-FFCA-4531-8F8F-B39C8F9FA362}" srcOrd="0" destOrd="3" presId="urn:microsoft.com/office/officeart/2018/2/layout/IconLabelDescriptionList"/>
    <dgm:cxn modelId="{AD4A0463-0B3A-4188-890A-C7471456C227}" srcId="{B4C271E0-5448-4DE6-B7CA-983739B2C2ED}" destId="{2123F177-0BD7-4FFF-AE69-C02EB4C3C088}" srcOrd="3" destOrd="0" parTransId="{2C069564-EBBD-4616-AA0A-9EEB493B43C5}" sibTransId="{4EDD6A90-3A02-41F9-9065-75A4914DBEF7}"/>
    <dgm:cxn modelId="{8C7E5F4B-A287-4BA7-98F2-BF10029F32DD}" srcId="{913B7347-80B2-495F-89F8-DEBC54A98115}" destId="{B4C271E0-5448-4DE6-B7CA-983739B2C2ED}" srcOrd="0" destOrd="0" parTransId="{EF030BCB-C700-4B19-AE5A-6EEAA56CD577}" sibTransId="{397DEAB5-5DC2-4071-8A5C-97F4FD19F34E}"/>
    <dgm:cxn modelId="{033E326D-A581-45F2-80D3-DFF97592CE9B}" type="presOf" srcId="{9107ABE8-9AE5-496F-B13F-CF277E15B5F5}" destId="{E9EEFF0A-FFCA-4531-8F8F-B39C8F9FA362}" srcOrd="0" destOrd="2" presId="urn:microsoft.com/office/officeart/2018/2/layout/IconLabelDescriptionList"/>
    <dgm:cxn modelId="{EB066A70-CA75-4562-B1C6-F3F3E695D7AE}" srcId="{47947C25-566D-453C-8058-60B7BC3BF404}" destId="{2B21F699-004E-4BCD-9E44-DBB417183AC4}" srcOrd="3" destOrd="0" parTransId="{91B9CB24-FFC3-41CF-A9B1-29EF2ECCCE8F}" sibTransId="{5AD53367-815C-4481-9118-AF37E88A1381}"/>
    <dgm:cxn modelId="{76312681-4765-4B37-BF3C-85DA1ED32745}" type="presOf" srcId="{B4C271E0-5448-4DE6-B7CA-983739B2C2ED}" destId="{06D25B7E-472D-486B-B5BF-83F6F43504F2}" srcOrd="0" destOrd="0" presId="urn:microsoft.com/office/officeart/2018/2/layout/IconLabelDescriptionList"/>
    <dgm:cxn modelId="{51BECF81-92CF-4C2D-8FCE-B0621E702327}" srcId="{B4C271E0-5448-4DE6-B7CA-983739B2C2ED}" destId="{460C4680-1B39-4E8F-BB6F-F89714D065E4}" srcOrd="0" destOrd="0" parTransId="{CE1ABE88-F36C-4FBC-9F6D-E941AD3306EA}" sibTransId="{F985E981-97DA-4D5F-A0C1-12069B2581E7}"/>
    <dgm:cxn modelId="{945DEF83-9B70-478E-B5F6-47FD4E1BE98A}" type="presOf" srcId="{2123F177-0BD7-4FFF-AE69-C02EB4C3C088}" destId="{91E54268-9BDA-43F4-A46A-4EADD1CCC1FC}" srcOrd="0" destOrd="3" presId="urn:microsoft.com/office/officeart/2018/2/layout/IconLabelDescriptionList"/>
    <dgm:cxn modelId="{052EF69E-6393-404B-88E5-DA77DB4CAEEC}" type="presOf" srcId="{796D0A0D-4F9F-4DA7-AA94-2B20646FBC5B}" destId="{91E54268-9BDA-43F4-A46A-4EADD1CCC1FC}" srcOrd="0" destOrd="1" presId="urn:microsoft.com/office/officeart/2018/2/layout/IconLabelDescriptionList"/>
    <dgm:cxn modelId="{019176A4-C389-4ACB-B66E-CC0911F1B8B9}" type="presOf" srcId="{05870752-5A05-450A-8987-9FDD1F515C85}" destId="{E9EEFF0A-FFCA-4531-8F8F-B39C8F9FA362}" srcOrd="0" destOrd="0" presId="urn:microsoft.com/office/officeart/2018/2/layout/IconLabelDescriptionList"/>
    <dgm:cxn modelId="{AF3E09BF-74CE-42FA-969E-C44F982675F3}" srcId="{B4C271E0-5448-4DE6-B7CA-983739B2C2ED}" destId="{796D0A0D-4F9F-4DA7-AA94-2B20646FBC5B}" srcOrd="1" destOrd="0" parTransId="{03A7C81E-7E7C-4DCF-A086-B9A05CDD221F}" sibTransId="{476502D9-CB03-4368-89C3-EA2D2BA65960}"/>
    <dgm:cxn modelId="{0596F8C1-0AFA-4120-9552-E2966E0BAE09}" srcId="{913B7347-80B2-495F-89F8-DEBC54A98115}" destId="{47947C25-566D-453C-8058-60B7BC3BF404}" srcOrd="1" destOrd="0" parTransId="{95E75097-ACF0-4220-BE8D-597D76AF746E}" sibTransId="{108A079B-9C20-4A20-9AFE-80A239EE4D25}"/>
    <dgm:cxn modelId="{BA2B09CE-68A3-4921-8D34-3848BDE139D7}" type="presOf" srcId="{BBBDB183-C2A4-44EF-A4DA-2910BFED64FD}" destId="{91E54268-9BDA-43F4-A46A-4EADD1CCC1FC}" srcOrd="0" destOrd="2" presId="urn:microsoft.com/office/officeart/2018/2/layout/IconLabelDescriptionList"/>
    <dgm:cxn modelId="{8538E5E3-4F26-4C6D-8ACF-D0D8A4813C84}" type="presOf" srcId="{913B7347-80B2-495F-89F8-DEBC54A98115}" destId="{D842C9AE-998C-426A-BF57-E8B6D627EC1B}" srcOrd="0" destOrd="0" presId="urn:microsoft.com/office/officeart/2018/2/layout/IconLabelDescriptionList"/>
    <dgm:cxn modelId="{61BC42E5-A67C-4331-A06E-767567FED687}" type="presParOf" srcId="{D842C9AE-998C-426A-BF57-E8B6D627EC1B}" destId="{1D6831DF-9FFB-4462-9228-42D1A9E671FF}" srcOrd="0" destOrd="0" presId="urn:microsoft.com/office/officeart/2018/2/layout/IconLabelDescriptionList"/>
    <dgm:cxn modelId="{BFDA03C8-B2AA-4FE9-87A7-9F98BC7E42B3}" type="presParOf" srcId="{1D6831DF-9FFB-4462-9228-42D1A9E671FF}" destId="{FF494389-AFAA-4011-B374-05775467E04F}" srcOrd="0" destOrd="0" presId="urn:microsoft.com/office/officeart/2018/2/layout/IconLabelDescriptionList"/>
    <dgm:cxn modelId="{AD32F5B1-CA89-45A6-A475-0F8B50EA6FA4}" type="presParOf" srcId="{1D6831DF-9FFB-4462-9228-42D1A9E671FF}" destId="{B26B4138-0587-4CD8-A47A-ACD46560D5F3}" srcOrd="1" destOrd="0" presId="urn:microsoft.com/office/officeart/2018/2/layout/IconLabelDescriptionList"/>
    <dgm:cxn modelId="{3F8CE894-46E8-4C0C-93E3-92A14CFF5C81}" type="presParOf" srcId="{1D6831DF-9FFB-4462-9228-42D1A9E671FF}" destId="{06D25B7E-472D-486B-B5BF-83F6F43504F2}" srcOrd="2" destOrd="0" presId="urn:microsoft.com/office/officeart/2018/2/layout/IconLabelDescriptionList"/>
    <dgm:cxn modelId="{9C6461EF-FF53-4F3F-82F3-A9BEEE5DEB1D}" type="presParOf" srcId="{1D6831DF-9FFB-4462-9228-42D1A9E671FF}" destId="{AAC75F5E-04F7-48E0-9202-693D4A50040A}" srcOrd="3" destOrd="0" presId="urn:microsoft.com/office/officeart/2018/2/layout/IconLabelDescriptionList"/>
    <dgm:cxn modelId="{AEBB700A-FBE0-4DF5-A84C-FE651A005892}" type="presParOf" srcId="{1D6831DF-9FFB-4462-9228-42D1A9E671FF}" destId="{91E54268-9BDA-43F4-A46A-4EADD1CCC1FC}" srcOrd="4" destOrd="0" presId="urn:microsoft.com/office/officeart/2018/2/layout/IconLabelDescriptionList"/>
    <dgm:cxn modelId="{AB0A1209-6EBE-4382-BF6F-97A455746A8E}" type="presParOf" srcId="{D842C9AE-998C-426A-BF57-E8B6D627EC1B}" destId="{83CEC43B-DACE-4774-970C-6BDF823823F2}" srcOrd="1" destOrd="0" presId="urn:microsoft.com/office/officeart/2018/2/layout/IconLabelDescriptionList"/>
    <dgm:cxn modelId="{FD7BB712-4BE7-4247-95C3-6EB22C85E954}" type="presParOf" srcId="{D842C9AE-998C-426A-BF57-E8B6D627EC1B}" destId="{E78B255B-E64D-41A4-B614-19CC64414516}" srcOrd="2" destOrd="0" presId="urn:microsoft.com/office/officeart/2018/2/layout/IconLabelDescriptionList"/>
    <dgm:cxn modelId="{615E8E15-86D1-4CED-8037-DE5427B630A5}" type="presParOf" srcId="{E78B255B-E64D-41A4-B614-19CC64414516}" destId="{ED17625B-542F-4509-8AF6-4E98B6B58D2C}" srcOrd="0" destOrd="0" presId="urn:microsoft.com/office/officeart/2018/2/layout/IconLabelDescriptionList"/>
    <dgm:cxn modelId="{20FA0096-6A82-4420-A8A6-3F6C22D863DF}" type="presParOf" srcId="{E78B255B-E64D-41A4-B614-19CC64414516}" destId="{E3F4D133-E88E-4D42-93E4-41433D9E410D}" srcOrd="1" destOrd="0" presId="urn:microsoft.com/office/officeart/2018/2/layout/IconLabelDescriptionList"/>
    <dgm:cxn modelId="{E3C5737B-6CCE-4E03-9528-D098C025BA08}" type="presParOf" srcId="{E78B255B-E64D-41A4-B614-19CC64414516}" destId="{1BFFCF86-D750-4258-9BEE-F1BDB2304688}" srcOrd="2" destOrd="0" presId="urn:microsoft.com/office/officeart/2018/2/layout/IconLabelDescriptionList"/>
    <dgm:cxn modelId="{83601DF7-0AF9-4DAE-968B-35696A47BEC1}" type="presParOf" srcId="{E78B255B-E64D-41A4-B614-19CC64414516}" destId="{6758905C-509F-43E9-A11D-DDAF98981D80}" srcOrd="3" destOrd="0" presId="urn:microsoft.com/office/officeart/2018/2/layout/IconLabelDescriptionList"/>
    <dgm:cxn modelId="{65AC07D3-A214-42B0-81A2-279B42D3F594}" type="presParOf" srcId="{E78B255B-E64D-41A4-B614-19CC64414516}" destId="{E9EEFF0A-FFCA-4531-8F8F-B39C8F9FA362}" srcOrd="4" destOrd="0" presId="urn:microsoft.com/office/officeart/2018/2/layout/IconLabelDescription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CBC0E21C-F8CE-40DD-982C-861F92506ECF}" type="doc">
      <dgm:prSet loTypeId="urn:microsoft.com/office/officeart/2005/8/layout/process4" loCatId="process" qsTypeId="urn:microsoft.com/office/officeart/2005/8/quickstyle/simple1" qsCatId="simple" csTypeId="urn:microsoft.com/office/officeart/2005/8/colors/colorful4" csCatId="colorful" phldr="1"/>
      <dgm:spPr/>
      <dgm:t>
        <a:bodyPr/>
        <a:lstStyle/>
        <a:p>
          <a:endParaRPr lang="en-US"/>
        </a:p>
      </dgm:t>
    </dgm:pt>
    <dgm:pt modelId="{77DFD791-53A6-443D-8A38-8CE3CEBEB016}">
      <dgm:prSet/>
      <dgm:spPr/>
      <dgm:t>
        <a:bodyPr/>
        <a:lstStyle/>
        <a:p>
          <a:r>
            <a:rPr lang="nl-NL" noProof="0" dirty="0"/>
            <a:t>Vrywilligers is nie werknemers nie en word nie deur arbeidswetgewing beskerm nie</a:t>
          </a:r>
          <a:endParaRPr lang="af-ZA" noProof="0" dirty="0"/>
        </a:p>
      </dgm:t>
    </dgm:pt>
    <dgm:pt modelId="{1764DF0E-C9C7-4201-BA74-871FDEEEB9CC}" type="parTrans" cxnId="{59A1A050-92DC-4463-A7BD-2415D729EC14}">
      <dgm:prSet/>
      <dgm:spPr/>
      <dgm:t>
        <a:bodyPr/>
        <a:lstStyle/>
        <a:p>
          <a:endParaRPr lang="af-ZA"/>
        </a:p>
      </dgm:t>
    </dgm:pt>
    <dgm:pt modelId="{B531A2A9-6CE8-4D91-9AC0-3065E1703B4D}" type="sibTrans" cxnId="{59A1A050-92DC-4463-A7BD-2415D729EC14}">
      <dgm:prSet/>
      <dgm:spPr/>
      <dgm:t>
        <a:bodyPr/>
        <a:lstStyle/>
        <a:p>
          <a:endParaRPr lang="af-ZA"/>
        </a:p>
      </dgm:t>
    </dgm:pt>
    <dgm:pt modelId="{20A84F95-21A1-40B0-9F6B-C600E4E42799}">
      <dgm:prSet/>
      <dgm:spPr/>
      <dgm:t>
        <a:bodyPr/>
        <a:lstStyle/>
        <a:p>
          <a:r>
            <a:rPr lang="nl-NL" noProof="0" dirty="0"/>
            <a:t>Vrywilligerswerk is altyd die vrywilliger se eie keuse</a:t>
          </a:r>
          <a:endParaRPr lang="af-ZA" noProof="0" dirty="0"/>
        </a:p>
      </dgm:t>
    </dgm:pt>
    <dgm:pt modelId="{8B152ECC-F7A6-44A6-868B-E284F4095ABB}" type="parTrans" cxnId="{9CC4892B-BD4C-447D-8D55-5F3E14DEFF11}">
      <dgm:prSet/>
      <dgm:spPr/>
      <dgm:t>
        <a:bodyPr/>
        <a:lstStyle/>
        <a:p>
          <a:endParaRPr lang="af-ZA"/>
        </a:p>
      </dgm:t>
    </dgm:pt>
    <dgm:pt modelId="{0AE491B9-0F3F-44BE-8E9A-30EB382E856E}" type="sibTrans" cxnId="{9CC4892B-BD4C-447D-8D55-5F3E14DEFF11}">
      <dgm:prSet/>
      <dgm:spPr/>
      <dgm:t>
        <a:bodyPr/>
        <a:lstStyle/>
        <a:p>
          <a:endParaRPr lang="af-ZA"/>
        </a:p>
      </dgm:t>
    </dgm:pt>
    <dgm:pt modelId="{B2E955A5-D3E2-4EF3-8884-786CE2F75B28}">
      <dgm:prSet/>
      <dgm:spPr/>
      <dgm:t>
        <a:bodyPr/>
        <a:lstStyle/>
        <a:p>
          <a:r>
            <a:rPr lang="af-ZA" noProof="0" dirty="0"/>
            <a:t>Vrywilligerrolle verskil van </a:t>
          </a:r>
          <a:r>
            <a:rPr lang="af-ZA" noProof="0" dirty="0" err="1"/>
            <a:t>werknemersrolle</a:t>
          </a:r>
          <a:endParaRPr lang="af-ZA" noProof="0" dirty="0"/>
        </a:p>
      </dgm:t>
    </dgm:pt>
    <dgm:pt modelId="{FBDFC0AF-4308-485D-B0E5-90A0CE2F29F3}" type="parTrans" cxnId="{FF5D878B-46EA-42C2-8A8F-E6915ADD4C42}">
      <dgm:prSet/>
      <dgm:spPr/>
      <dgm:t>
        <a:bodyPr/>
        <a:lstStyle/>
        <a:p>
          <a:endParaRPr lang="af-ZA"/>
        </a:p>
      </dgm:t>
    </dgm:pt>
    <dgm:pt modelId="{F7606F8E-7257-4A2A-9B25-E39D955678F1}" type="sibTrans" cxnId="{FF5D878B-46EA-42C2-8A8F-E6915ADD4C42}">
      <dgm:prSet/>
      <dgm:spPr/>
      <dgm:t>
        <a:bodyPr/>
        <a:lstStyle/>
        <a:p>
          <a:endParaRPr lang="af-ZA"/>
        </a:p>
      </dgm:t>
    </dgm:pt>
    <dgm:pt modelId="{700FB642-2864-4759-A81F-92CCB882F21D}">
      <dgm:prSet/>
      <dgm:spPr/>
      <dgm:t>
        <a:bodyPr/>
        <a:lstStyle/>
        <a:p>
          <a:r>
            <a:rPr lang="af-ZA" noProof="0" dirty="0"/>
            <a:t>Vrywilligers behoort nie betaalde personeel te vervang nie</a:t>
          </a:r>
        </a:p>
      </dgm:t>
    </dgm:pt>
    <dgm:pt modelId="{87CADDCE-1CA1-49C0-8ED3-849B8CE1C0F4}" type="sibTrans" cxnId="{B55DD8A8-4A58-4BE8-81CC-ED22FBFF560D}">
      <dgm:prSet/>
      <dgm:spPr/>
      <dgm:t>
        <a:bodyPr/>
        <a:lstStyle/>
        <a:p>
          <a:endParaRPr lang="en-US"/>
        </a:p>
      </dgm:t>
    </dgm:pt>
    <dgm:pt modelId="{DDC529DF-9D5D-4D28-908E-20266E95E3D9}" type="parTrans" cxnId="{B55DD8A8-4A58-4BE8-81CC-ED22FBFF560D}">
      <dgm:prSet/>
      <dgm:spPr/>
      <dgm:t>
        <a:bodyPr/>
        <a:lstStyle/>
        <a:p>
          <a:endParaRPr lang="en-US"/>
        </a:p>
      </dgm:t>
    </dgm:pt>
    <dgm:pt modelId="{EF36C18A-EE4A-4CBF-876D-CDAF7684BCD5}" type="pres">
      <dgm:prSet presAssocID="{CBC0E21C-F8CE-40DD-982C-861F92506ECF}" presName="Name0" presStyleCnt="0">
        <dgm:presLayoutVars>
          <dgm:dir/>
          <dgm:animLvl val="lvl"/>
          <dgm:resizeHandles val="exact"/>
        </dgm:presLayoutVars>
      </dgm:prSet>
      <dgm:spPr/>
    </dgm:pt>
    <dgm:pt modelId="{27EF5F28-1290-4A7A-85A8-FEFCF4B0C7A9}" type="pres">
      <dgm:prSet presAssocID="{700FB642-2864-4759-A81F-92CCB882F21D}" presName="boxAndChildren" presStyleCnt="0"/>
      <dgm:spPr/>
    </dgm:pt>
    <dgm:pt modelId="{29B01AF4-FE92-4EAD-BFC9-A110E18B4114}" type="pres">
      <dgm:prSet presAssocID="{700FB642-2864-4759-A81F-92CCB882F21D}" presName="parentTextBox" presStyleLbl="node1" presStyleIdx="0" presStyleCnt="4"/>
      <dgm:spPr/>
    </dgm:pt>
    <dgm:pt modelId="{E7F5DB7B-6EC4-4EA8-A99B-0790FBAA3892}" type="pres">
      <dgm:prSet presAssocID="{F7606F8E-7257-4A2A-9B25-E39D955678F1}" presName="sp" presStyleCnt="0"/>
      <dgm:spPr/>
    </dgm:pt>
    <dgm:pt modelId="{E6EFA436-3C02-4184-B859-FD51DDE3709B}" type="pres">
      <dgm:prSet presAssocID="{B2E955A5-D3E2-4EF3-8884-786CE2F75B28}" presName="arrowAndChildren" presStyleCnt="0"/>
      <dgm:spPr/>
    </dgm:pt>
    <dgm:pt modelId="{7903D36C-D359-49D7-90CE-47133651246D}" type="pres">
      <dgm:prSet presAssocID="{B2E955A5-D3E2-4EF3-8884-786CE2F75B28}" presName="parentTextArrow" presStyleLbl="node1" presStyleIdx="1" presStyleCnt="4"/>
      <dgm:spPr/>
    </dgm:pt>
    <dgm:pt modelId="{3F8433A4-B2BB-4D81-93DE-50194A0688CB}" type="pres">
      <dgm:prSet presAssocID="{0AE491B9-0F3F-44BE-8E9A-30EB382E856E}" presName="sp" presStyleCnt="0"/>
      <dgm:spPr/>
    </dgm:pt>
    <dgm:pt modelId="{89BC64A7-4403-4DFB-BABD-E86D62831932}" type="pres">
      <dgm:prSet presAssocID="{20A84F95-21A1-40B0-9F6B-C600E4E42799}" presName="arrowAndChildren" presStyleCnt="0"/>
      <dgm:spPr/>
    </dgm:pt>
    <dgm:pt modelId="{CF16C39C-9E7D-46DB-9951-D365F9EF0E68}" type="pres">
      <dgm:prSet presAssocID="{20A84F95-21A1-40B0-9F6B-C600E4E42799}" presName="parentTextArrow" presStyleLbl="node1" presStyleIdx="2" presStyleCnt="4"/>
      <dgm:spPr/>
    </dgm:pt>
    <dgm:pt modelId="{AECBEC26-5D50-4662-80E4-D72ACD70C340}" type="pres">
      <dgm:prSet presAssocID="{B531A2A9-6CE8-4D91-9AC0-3065E1703B4D}" presName="sp" presStyleCnt="0"/>
      <dgm:spPr/>
    </dgm:pt>
    <dgm:pt modelId="{8370DBA1-D504-4DCB-8BBD-139F1E7B323B}" type="pres">
      <dgm:prSet presAssocID="{77DFD791-53A6-443D-8A38-8CE3CEBEB016}" presName="arrowAndChildren" presStyleCnt="0"/>
      <dgm:spPr/>
    </dgm:pt>
    <dgm:pt modelId="{FE9A0A4E-889E-4745-8EC6-6CB3BCC78A3C}" type="pres">
      <dgm:prSet presAssocID="{77DFD791-53A6-443D-8A38-8CE3CEBEB016}" presName="parentTextArrow" presStyleLbl="node1" presStyleIdx="3" presStyleCnt="4"/>
      <dgm:spPr/>
    </dgm:pt>
  </dgm:ptLst>
  <dgm:cxnLst>
    <dgm:cxn modelId="{9CC4892B-BD4C-447D-8D55-5F3E14DEFF11}" srcId="{CBC0E21C-F8CE-40DD-982C-861F92506ECF}" destId="{20A84F95-21A1-40B0-9F6B-C600E4E42799}" srcOrd="1" destOrd="0" parTransId="{8B152ECC-F7A6-44A6-868B-E284F4095ABB}" sibTransId="{0AE491B9-0F3F-44BE-8E9A-30EB382E856E}"/>
    <dgm:cxn modelId="{CF01EA6B-9D10-4614-BC81-8D54AB417266}" type="presOf" srcId="{B2E955A5-D3E2-4EF3-8884-786CE2F75B28}" destId="{7903D36C-D359-49D7-90CE-47133651246D}" srcOrd="0" destOrd="0" presId="urn:microsoft.com/office/officeart/2005/8/layout/process4"/>
    <dgm:cxn modelId="{59A1A050-92DC-4463-A7BD-2415D729EC14}" srcId="{CBC0E21C-F8CE-40DD-982C-861F92506ECF}" destId="{77DFD791-53A6-443D-8A38-8CE3CEBEB016}" srcOrd="0" destOrd="0" parTransId="{1764DF0E-C9C7-4201-BA74-871FDEEEB9CC}" sibTransId="{B531A2A9-6CE8-4D91-9AC0-3065E1703B4D}"/>
    <dgm:cxn modelId="{8DB3C158-4D93-4C35-8FE0-308BED905451}" type="presOf" srcId="{700FB642-2864-4759-A81F-92CCB882F21D}" destId="{29B01AF4-FE92-4EAD-BFC9-A110E18B4114}" srcOrd="0" destOrd="0" presId="urn:microsoft.com/office/officeart/2005/8/layout/process4"/>
    <dgm:cxn modelId="{FF5D878B-46EA-42C2-8A8F-E6915ADD4C42}" srcId="{CBC0E21C-F8CE-40DD-982C-861F92506ECF}" destId="{B2E955A5-D3E2-4EF3-8884-786CE2F75B28}" srcOrd="2" destOrd="0" parTransId="{FBDFC0AF-4308-485D-B0E5-90A0CE2F29F3}" sibTransId="{F7606F8E-7257-4A2A-9B25-E39D955678F1}"/>
    <dgm:cxn modelId="{B55DD8A8-4A58-4BE8-81CC-ED22FBFF560D}" srcId="{CBC0E21C-F8CE-40DD-982C-861F92506ECF}" destId="{700FB642-2864-4759-A81F-92CCB882F21D}" srcOrd="3" destOrd="0" parTransId="{DDC529DF-9D5D-4D28-908E-20266E95E3D9}" sibTransId="{87CADDCE-1CA1-49C0-8ED3-849B8CE1C0F4}"/>
    <dgm:cxn modelId="{03B71CA9-49F6-4B4B-B8F6-D968889E7380}" type="presOf" srcId="{77DFD791-53A6-443D-8A38-8CE3CEBEB016}" destId="{FE9A0A4E-889E-4745-8EC6-6CB3BCC78A3C}" srcOrd="0" destOrd="0" presId="urn:microsoft.com/office/officeart/2005/8/layout/process4"/>
    <dgm:cxn modelId="{D67311B1-53E2-4658-84B4-C284AB9A5DCB}" type="presOf" srcId="{CBC0E21C-F8CE-40DD-982C-861F92506ECF}" destId="{EF36C18A-EE4A-4CBF-876D-CDAF7684BCD5}" srcOrd="0" destOrd="0" presId="urn:microsoft.com/office/officeart/2005/8/layout/process4"/>
    <dgm:cxn modelId="{FB7DA1E7-33A6-46F9-8E91-DB476B6F0487}" type="presOf" srcId="{20A84F95-21A1-40B0-9F6B-C600E4E42799}" destId="{CF16C39C-9E7D-46DB-9951-D365F9EF0E68}" srcOrd="0" destOrd="0" presId="urn:microsoft.com/office/officeart/2005/8/layout/process4"/>
    <dgm:cxn modelId="{1DF701E8-025C-4EAE-A537-84A9BD715951}" type="presParOf" srcId="{EF36C18A-EE4A-4CBF-876D-CDAF7684BCD5}" destId="{27EF5F28-1290-4A7A-85A8-FEFCF4B0C7A9}" srcOrd="0" destOrd="0" presId="urn:microsoft.com/office/officeart/2005/8/layout/process4"/>
    <dgm:cxn modelId="{65D52399-5315-4958-AD89-8366B1BBF913}" type="presParOf" srcId="{27EF5F28-1290-4A7A-85A8-FEFCF4B0C7A9}" destId="{29B01AF4-FE92-4EAD-BFC9-A110E18B4114}" srcOrd="0" destOrd="0" presId="urn:microsoft.com/office/officeart/2005/8/layout/process4"/>
    <dgm:cxn modelId="{DD421AF7-1AAD-4B7E-84DA-41CEC81794B0}" type="presParOf" srcId="{EF36C18A-EE4A-4CBF-876D-CDAF7684BCD5}" destId="{E7F5DB7B-6EC4-4EA8-A99B-0790FBAA3892}" srcOrd="1" destOrd="0" presId="urn:microsoft.com/office/officeart/2005/8/layout/process4"/>
    <dgm:cxn modelId="{F81E6037-2FD8-4B83-B071-542994637681}" type="presParOf" srcId="{EF36C18A-EE4A-4CBF-876D-CDAF7684BCD5}" destId="{E6EFA436-3C02-4184-B859-FD51DDE3709B}" srcOrd="2" destOrd="0" presId="urn:microsoft.com/office/officeart/2005/8/layout/process4"/>
    <dgm:cxn modelId="{0DB0D752-F5B6-42BD-A5AF-F613CB570186}" type="presParOf" srcId="{E6EFA436-3C02-4184-B859-FD51DDE3709B}" destId="{7903D36C-D359-49D7-90CE-47133651246D}" srcOrd="0" destOrd="0" presId="urn:microsoft.com/office/officeart/2005/8/layout/process4"/>
    <dgm:cxn modelId="{D384617C-BE0A-43E8-A4E6-1D3E0CB79669}" type="presParOf" srcId="{EF36C18A-EE4A-4CBF-876D-CDAF7684BCD5}" destId="{3F8433A4-B2BB-4D81-93DE-50194A0688CB}" srcOrd="3" destOrd="0" presId="urn:microsoft.com/office/officeart/2005/8/layout/process4"/>
    <dgm:cxn modelId="{02332993-6082-4E09-B071-EA263CA50B36}" type="presParOf" srcId="{EF36C18A-EE4A-4CBF-876D-CDAF7684BCD5}" destId="{89BC64A7-4403-4DFB-BABD-E86D62831932}" srcOrd="4" destOrd="0" presId="urn:microsoft.com/office/officeart/2005/8/layout/process4"/>
    <dgm:cxn modelId="{B24A39E0-3759-4B68-BC02-4C40ACB380C3}" type="presParOf" srcId="{89BC64A7-4403-4DFB-BABD-E86D62831932}" destId="{CF16C39C-9E7D-46DB-9951-D365F9EF0E68}" srcOrd="0" destOrd="0" presId="urn:microsoft.com/office/officeart/2005/8/layout/process4"/>
    <dgm:cxn modelId="{396A3CC9-6B71-4DE4-B3AE-611E6DD0741D}" type="presParOf" srcId="{EF36C18A-EE4A-4CBF-876D-CDAF7684BCD5}" destId="{AECBEC26-5D50-4662-80E4-D72ACD70C340}" srcOrd="5" destOrd="0" presId="urn:microsoft.com/office/officeart/2005/8/layout/process4"/>
    <dgm:cxn modelId="{F5B8C3E3-30E5-488A-8F4C-1D0FA2AF7ADA}" type="presParOf" srcId="{EF36C18A-EE4A-4CBF-876D-CDAF7684BCD5}" destId="{8370DBA1-D504-4DCB-8BBD-139F1E7B323B}" srcOrd="6" destOrd="0" presId="urn:microsoft.com/office/officeart/2005/8/layout/process4"/>
    <dgm:cxn modelId="{0D9DC454-797D-4908-BA6B-95E13EDEC6BA}" type="presParOf" srcId="{8370DBA1-D504-4DCB-8BBD-139F1E7B323B}" destId="{FE9A0A4E-889E-4745-8EC6-6CB3BCC78A3C}" srcOrd="0" destOrd="0" presId="urn:microsoft.com/office/officeart/2005/8/layout/process4"/>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00113514-FB19-4DC1-95E3-073E9263C844}" type="doc">
      <dgm:prSet loTypeId="urn:microsoft.com/office/officeart/2018/2/layout/IconVerticalSolidList" loCatId="icon" qsTypeId="urn:microsoft.com/office/officeart/2005/8/quickstyle/simple1" qsCatId="simple" csTypeId="urn:microsoft.com/office/officeart/2018/5/colors/Iconchunking_neutralbg_accent6_2" csCatId="accent6" phldr="1"/>
      <dgm:spPr/>
      <dgm:t>
        <a:bodyPr/>
        <a:lstStyle/>
        <a:p>
          <a:endParaRPr lang="en-US"/>
        </a:p>
      </dgm:t>
    </dgm:pt>
    <dgm:pt modelId="{A81C8CE7-A209-4905-822F-9F614E5AB496}">
      <dgm:prSet/>
      <dgm:spPr/>
      <dgm:t>
        <a:bodyPr/>
        <a:lstStyle/>
        <a:p>
          <a:pPr>
            <a:lnSpc>
              <a:spcPct val="100000"/>
            </a:lnSpc>
          </a:pPr>
          <a:r>
            <a:rPr lang="nl-NL" noProof="0" dirty="0"/>
            <a:t>Vrywilligers bied belangrike ondersteuning in tye van krisis én vrede</a:t>
          </a:r>
          <a:endParaRPr lang="af-ZA" noProof="0" dirty="0"/>
        </a:p>
      </dgm:t>
    </dgm:pt>
    <dgm:pt modelId="{81F3BA8D-398F-4C4F-B1F2-D0D301532B31}" type="parTrans" cxnId="{D827A4EE-1682-4A7E-BC28-9339C7C16A0E}">
      <dgm:prSet/>
      <dgm:spPr/>
      <dgm:t>
        <a:bodyPr/>
        <a:lstStyle/>
        <a:p>
          <a:endParaRPr lang="en-US"/>
        </a:p>
      </dgm:t>
    </dgm:pt>
    <dgm:pt modelId="{3FB9DC84-4882-4081-80BB-07647576A68E}" type="sibTrans" cxnId="{D827A4EE-1682-4A7E-BC28-9339C7C16A0E}">
      <dgm:prSet/>
      <dgm:spPr/>
      <dgm:t>
        <a:bodyPr/>
        <a:lstStyle/>
        <a:p>
          <a:endParaRPr lang="en-US"/>
        </a:p>
      </dgm:t>
    </dgm:pt>
    <dgm:pt modelId="{511F30AA-580E-468B-A5F0-AA69E6197280}">
      <dgm:prSet/>
      <dgm:spPr/>
      <dgm:t>
        <a:bodyPr/>
        <a:lstStyle/>
        <a:p>
          <a:pPr>
            <a:lnSpc>
              <a:spcPct val="100000"/>
            </a:lnSpc>
          </a:pPr>
          <a:r>
            <a:rPr lang="af-ZA" noProof="0" dirty="0"/>
            <a:t>Niewinsgewende organisasies en gemeenskapsinstansies</a:t>
          </a:r>
        </a:p>
      </dgm:t>
    </dgm:pt>
    <dgm:pt modelId="{0DC19893-DCCF-4D3A-B62A-00F21EA72BFD}" type="parTrans" cxnId="{A0668E30-9B9B-4DF4-8BF9-2142E1AAF58F}">
      <dgm:prSet/>
      <dgm:spPr/>
      <dgm:t>
        <a:bodyPr/>
        <a:lstStyle/>
        <a:p>
          <a:endParaRPr lang="en-US"/>
        </a:p>
      </dgm:t>
    </dgm:pt>
    <dgm:pt modelId="{40AA6FEA-87AF-45F3-B19F-78434EC3775A}" type="sibTrans" cxnId="{A0668E30-9B9B-4DF4-8BF9-2142E1AAF58F}">
      <dgm:prSet/>
      <dgm:spPr/>
      <dgm:t>
        <a:bodyPr/>
        <a:lstStyle/>
        <a:p>
          <a:endParaRPr lang="en-US"/>
        </a:p>
      </dgm:t>
    </dgm:pt>
    <dgm:pt modelId="{81D866DE-A98E-42D0-9709-39B05321C23F}">
      <dgm:prSet/>
      <dgm:spPr/>
      <dgm:t>
        <a:bodyPr/>
        <a:lstStyle/>
        <a:p>
          <a:pPr>
            <a:lnSpc>
              <a:spcPct val="100000"/>
            </a:lnSpc>
          </a:pPr>
          <a:r>
            <a:rPr lang="nl-NL" noProof="0" dirty="0"/>
            <a:t>Baie niewinsgewende organisasies is afhanklik van vrywilligers om voort te bestaan</a:t>
          </a:r>
          <a:endParaRPr lang="af-ZA" noProof="0" dirty="0"/>
        </a:p>
      </dgm:t>
    </dgm:pt>
    <dgm:pt modelId="{DD0B442B-62F8-42C6-A59F-3F1D79F4013D}" type="sibTrans" cxnId="{550631AE-81E1-4932-B2D5-46887DCC3CA4}">
      <dgm:prSet/>
      <dgm:spPr/>
      <dgm:t>
        <a:bodyPr/>
        <a:lstStyle/>
        <a:p>
          <a:endParaRPr lang="en-US"/>
        </a:p>
      </dgm:t>
    </dgm:pt>
    <dgm:pt modelId="{E92F3737-4A92-468B-993D-AC47A0312965}" type="parTrans" cxnId="{550631AE-81E1-4932-B2D5-46887DCC3CA4}">
      <dgm:prSet/>
      <dgm:spPr/>
      <dgm:t>
        <a:bodyPr/>
        <a:lstStyle/>
        <a:p>
          <a:endParaRPr lang="en-US"/>
        </a:p>
      </dgm:t>
    </dgm:pt>
    <dgm:pt modelId="{F9C1C546-E4BA-471C-9FA1-50321E8E8399}">
      <dgm:prSet/>
      <dgm:spPr/>
      <dgm:t>
        <a:bodyPr/>
        <a:lstStyle/>
        <a:p>
          <a:pPr>
            <a:lnSpc>
              <a:spcPct val="100000"/>
            </a:lnSpc>
          </a:pPr>
          <a:r>
            <a:rPr lang="af-ZA" noProof="0" dirty="0" err="1"/>
            <a:t>Vrywilligerswerk</a:t>
          </a:r>
          <a:r>
            <a:rPr lang="af-ZA" noProof="0" dirty="0"/>
            <a:t> help:</a:t>
          </a:r>
        </a:p>
      </dgm:t>
    </dgm:pt>
    <dgm:pt modelId="{92C509DF-3451-47BC-9B0A-F74040EDA2F6}" type="sibTrans" cxnId="{B65EB970-7DDD-44E4-884F-9FC3A770CC72}">
      <dgm:prSet/>
      <dgm:spPr/>
      <dgm:t>
        <a:bodyPr/>
        <a:lstStyle/>
        <a:p>
          <a:endParaRPr lang="en-US"/>
        </a:p>
      </dgm:t>
    </dgm:pt>
    <dgm:pt modelId="{1BD7D599-B7B1-41D9-A413-9BF24F636491}" type="parTrans" cxnId="{B65EB970-7DDD-44E4-884F-9FC3A770CC72}">
      <dgm:prSet/>
      <dgm:spPr/>
      <dgm:t>
        <a:bodyPr/>
        <a:lstStyle/>
        <a:p>
          <a:endParaRPr lang="en-US"/>
        </a:p>
      </dgm:t>
    </dgm:pt>
    <dgm:pt modelId="{D33E9731-D128-449B-A67F-447AA46B82F3}">
      <dgm:prSet/>
      <dgm:spPr/>
      <dgm:t>
        <a:bodyPr/>
        <a:lstStyle/>
        <a:p>
          <a:pPr>
            <a:lnSpc>
              <a:spcPct val="100000"/>
            </a:lnSpc>
          </a:pPr>
          <a:r>
            <a:rPr lang="af-ZA" noProof="0" dirty="0"/>
            <a:t>Die vrywilligers self</a:t>
          </a:r>
        </a:p>
      </dgm:t>
    </dgm:pt>
    <dgm:pt modelId="{6319ECEF-AEB9-4E00-99A7-D7407EAB0CB5}" type="parTrans" cxnId="{9229EAF2-A7E7-4379-9210-EDCB896F1879}">
      <dgm:prSet/>
      <dgm:spPr/>
      <dgm:t>
        <a:bodyPr/>
        <a:lstStyle/>
        <a:p>
          <a:endParaRPr lang="af-ZA"/>
        </a:p>
      </dgm:t>
    </dgm:pt>
    <dgm:pt modelId="{98619B88-0028-4012-9510-A57BB82836C1}" type="sibTrans" cxnId="{9229EAF2-A7E7-4379-9210-EDCB896F1879}">
      <dgm:prSet/>
      <dgm:spPr/>
      <dgm:t>
        <a:bodyPr/>
        <a:lstStyle/>
        <a:p>
          <a:endParaRPr lang="af-ZA"/>
        </a:p>
      </dgm:t>
    </dgm:pt>
    <dgm:pt modelId="{2E789C13-D5E6-4DE8-B3BA-74009BA5AEF5}" type="pres">
      <dgm:prSet presAssocID="{00113514-FB19-4DC1-95E3-073E9263C844}" presName="root" presStyleCnt="0">
        <dgm:presLayoutVars>
          <dgm:dir/>
          <dgm:resizeHandles val="exact"/>
        </dgm:presLayoutVars>
      </dgm:prSet>
      <dgm:spPr/>
    </dgm:pt>
    <dgm:pt modelId="{686E6AA3-03FF-4F64-BB53-D4E06291A27C}" type="pres">
      <dgm:prSet presAssocID="{A81C8CE7-A209-4905-822F-9F614E5AB496}" presName="compNode" presStyleCnt="0"/>
      <dgm:spPr/>
    </dgm:pt>
    <dgm:pt modelId="{0973D368-D466-49C0-BE23-970B224A8469}" type="pres">
      <dgm:prSet presAssocID="{A81C8CE7-A209-4905-822F-9F614E5AB496}" presName="bgRect" presStyleLbl="bgShp" presStyleIdx="0" presStyleCnt="3"/>
      <dgm:spPr/>
    </dgm:pt>
    <dgm:pt modelId="{971FFEC9-7E6A-4507-8FAF-6BDB1C88BDFE}" type="pres">
      <dgm:prSet presAssocID="{A81C8CE7-A209-4905-822F-9F614E5AB496}"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Group"/>
        </a:ext>
      </dgm:extLst>
    </dgm:pt>
    <dgm:pt modelId="{1C8CE4B3-ED3E-4C42-B47B-8861A87DB38C}" type="pres">
      <dgm:prSet presAssocID="{A81C8CE7-A209-4905-822F-9F614E5AB496}" presName="spaceRect" presStyleCnt="0"/>
      <dgm:spPr/>
    </dgm:pt>
    <dgm:pt modelId="{7DDA3966-404E-4585-800C-7EF1B9BD0382}" type="pres">
      <dgm:prSet presAssocID="{A81C8CE7-A209-4905-822F-9F614E5AB496}" presName="parTx" presStyleLbl="revTx" presStyleIdx="0" presStyleCnt="4">
        <dgm:presLayoutVars>
          <dgm:chMax val="0"/>
          <dgm:chPref val="0"/>
        </dgm:presLayoutVars>
      </dgm:prSet>
      <dgm:spPr/>
    </dgm:pt>
    <dgm:pt modelId="{150370B8-0EE7-493B-8EFB-828D2BE5454C}" type="pres">
      <dgm:prSet presAssocID="{3FB9DC84-4882-4081-80BB-07647576A68E}" presName="sibTrans" presStyleCnt="0"/>
      <dgm:spPr/>
    </dgm:pt>
    <dgm:pt modelId="{1BF67D52-5BBD-448C-BA74-B72ECBD3FA44}" type="pres">
      <dgm:prSet presAssocID="{81D866DE-A98E-42D0-9709-39B05321C23F}" presName="compNode" presStyleCnt="0"/>
      <dgm:spPr/>
    </dgm:pt>
    <dgm:pt modelId="{7F454D49-92DC-4338-9518-4021001A7860}" type="pres">
      <dgm:prSet presAssocID="{81D866DE-A98E-42D0-9709-39B05321C23F}" presName="bgRect" presStyleLbl="bgShp" presStyleIdx="1" presStyleCnt="3"/>
      <dgm:spPr/>
    </dgm:pt>
    <dgm:pt modelId="{E59E2C49-6379-4D61-9F4A-BFCF68268C0D}" type="pres">
      <dgm:prSet presAssocID="{81D866DE-A98E-42D0-9709-39B05321C23F}"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Run"/>
        </a:ext>
      </dgm:extLst>
    </dgm:pt>
    <dgm:pt modelId="{95139713-B13B-4AA0-9F2F-06F9E1EEB7ED}" type="pres">
      <dgm:prSet presAssocID="{81D866DE-A98E-42D0-9709-39B05321C23F}" presName="spaceRect" presStyleCnt="0"/>
      <dgm:spPr/>
    </dgm:pt>
    <dgm:pt modelId="{EECB7ED4-F971-4C65-8A7E-07B600D492B2}" type="pres">
      <dgm:prSet presAssocID="{81D866DE-A98E-42D0-9709-39B05321C23F}" presName="parTx" presStyleLbl="revTx" presStyleIdx="1" presStyleCnt="4">
        <dgm:presLayoutVars>
          <dgm:chMax val="0"/>
          <dgm:chPref val="0"/>
        </dgm:presLayoutVars>
      </dgm:prSet>
      <dgm:spPr/>
    </dgm:pt>
    <dgm:pt modelId="{5DC08C79-1564-46CE-B64A-BEA0AB0E6E6A}" type="pres">
      <dgm:prSet presAssocID="{DD0B442B-62F8-42C6-A59F-3F1D79F4013D}" presName="sibTrans" presStyleCnt="0"/>
      <dgm:spPr/>
    </dgm:pt>
    <dgm:pt modelId="{E0A904B5-D123-4C54-82C9-754AD3AA5BE5}" type="pres">
      <dgm:prSet presAssocID="{F9C1C546-E4BA-471C-9FA1-50321E8E8399}" presName="compNode" presStyleCnt="0"/>
      <dgm:spPr/>
    </dgm:pt>
    <dgm:pt modelId="{CED1AD76-D539-4457-8740-48254A24D78F}" type="pres">
      <dgm:prSet presAssocID="{F9C1C546-E4BA-471C-9FA1-50321E8E8399}" presName="bgRect" presStyleLbl="bgShp" presStyleIdx="2" presStyleCnt="3"/>
      <dgm:spPr/>
    </dgm:pt>
    <dgm:pt modelId="{467C8879-49D8-40C4-A4DF-B6555693E343}" type="pres">
      <dgm:prSet presAssocID="{F9C1C546-E4BA-471C-9FA1-50321E8E8399}"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Social Network"/>
        </a:ext>
      </dgm:extLst>
    </dgm:pt>
    <dgm:pt modelId="{2AD80655-07E1-4714-B6F6-E9DFF3FFE773}" type="pres">
      <dgm:prSet presAssocID="{F9C1C546-E4BA-471C-9FA1-50321E8E8399}" presName="spaceRect" presStyleCnt="0"/>
      <dgm:spPr/>
    </dgm:pt>
    <dgm:pt modelId="{9AC771F9-6F57-4093-81E3-B4AF83282669}" type="pres">
      <dgm:prSet presAssocID="{F9C1C546-E4BA-471C-9FA1-50321E8E8399}" presName="parTx" presStyleLbl="revTx" presStyleIdx="2" presStyleCnt="4">
        <dgm:presLayoutVars>
          <dgm:chMax val="0"/>
          <dgm:chPref val="0"/>
        </dgm:presLayoutVars>
      </dgm:prSet>
      <dgm:spPr/>
    </dgm:pt>
    <dgm:pt modelId="{517BF843-4334-4965-9326-8B7E6B66AF6C}" type="pres">
      <dgm:prSet presAssocID="{F9C1C546-E4BA-471C-9FA1-50321E8E8399}" presName="desTx" presStyleLbl="revTx" presStyleIdx="3" presStyleCnt="4">
        <dgm:presLayoutVars/>
      </dgm:prSet>
      <dgm:spPr/>
    </dgm:pt>
  </dgm:ptLst>
  <dgm:cxnLst>
    <dgm:cxn modelId="{C245A502-7A2B-4FDD-865A-90DDDBE9EADF}" type="presOf" srcId="{81D866DE-A98E-42D0-9709-39B05321C23F}" destId="{EECB7ED4-F971-4C65-8A7E-07B600D492B2}" srcOrd="0" destOrd="0" presId="urn:microsoft.com/office/officeart/2018/2/layout/IconVerticalSolidList"/>
    <dgm:cxn modelId="{6D7E3C30-BB6F-4297-BAB9-520A1C8513BD}" type="presOf" srcId="{511F30AA-580E-468B-A5F0-AA69E6197280}" destId="{517BF843-4334-4965-9326-8B7E6B66AF6C}" srcOrd="0" destOrd="0" presId="urn:microsoft.com/office/officeart/2018/2/layout/IconVerticalSolidList"/>
    <dgm:cxn modelId="{A0668E30-9B9B-4DF4-8BF9-2142E1AAF58F}" srcId="{F9C1C546-E4BA-471C-9FA1-50321E8E8399}" destId="{511F30AA-580E-468B-A5F0-AA69E6197280}" srcOrd="0" destOrd="0" parTransId="{0DC19893-DCCF-4D3A-B62A-00F21EA72BFD}" sibTransId="{40AA6FEA-87AF-45F3-B19F-78434EC3775A}"/>
    <dgm:cxn modelId="{B65EB970-7DDD-44E4-884F-9FC3A770CC72}" srcId="{00113514-FB19-4DC1-95E3-073E9263C844}" destId="{F9C1C546-E4BA-471C-9FA1-50321E8E8399}" srcOrd="2" destOrd="0" parTransId="{1BD7D599-B7B1-41D9-A413-9BF24F636491}" sibTransId="{92C509DF-3451-47BC-9B0A-F74040EDA2F6}"/>
    <dgm:cxn modelId="{E54F0974-EE3F-4D44-B3D7-F31A08306605}" type="presOf" srcId="{00113514-FB19-4DC1-95E3-073E9263C844}" destId="{2E789C13-D5E6-4DE8-B3BA-74009BA5AEF5}" srcOrd="0" destOrd="0" presId="urn:microsoft.com/office/officeart/2018/2/layout/IconVerticalSolidList"/>
    <dgm:cxn modelId="{0461E657-7DA2-436C-93FB-8BB6894097DA}" type="presOf" srcId="{F9C1C546-E4BA-471C-9FA1-50321E8E8399}" destId="{9AC771F9-6F57-4093-81E3-B4AF83282669}" srcOrd="0" destOrd="0" presId="urn:microsoft.com/office/officeart/2018/2/layout/IconVerticalSolidList"/>
    <dgm:cxn modelId="{550631AE-81E1-4932-B2D5-46887DCC3CA4}" srcId="{00113514-FB19-4DC1-95E3-073E9263C844}" destId="{81D866DE-A98E-42D0-9709-39B05321C23F}" srcOrd="1" destOrd="0" parTransId="{E92F3737-4A92-468B-993D-AC47A0312965}" sibTransId="{DD0B442B-62F8-42C6-A59F-3F1D79F4013D}"/>
    <dgm:cxn modelId="{7205C3B3-8E56-4EE5-BF34-6A28E5617AE7}" type="presOf" srcId="{D33E9731-D128-449B-A67F-447AA46B82F3}" destId="{517BF843-4334-4965-9326-8B7E6B66AF6C}" srcOrd="0" destOrd="1" presId="urn:microsoft.com/office/officeart/2018/2/layout/IconVerticalSolidList"/>
    <dgm:cxn modelId="{871C43B9-19FD-4991-B1A4-E31D18BC7B5C}" type="presOf" srcId="{A81C8CE7-A209-4905-822F-9F614E5AB496}" destId="{7DDA3966-404E-4585-800C-7EF1B9BD0382}" srcOrd="0" destOrd="0" presId="urn:microsoft.com/office/officeart/2018/2/layout/IconVerticalSolidList"/>
    <dgm:cxn modelId="{D827A4EE-1682-4A7E-BC28-9339C7C16A0E}" srcId="{00113514-FB19-4DC1-95E3-073E9263C844}" destId="{A81C8CE7-A209-4905-822F-9F614E5AB496}" srcOrd="0" destOrd="0" parTransId="{81F3BA8D-398F-4C4F-B1F2-D0D301532B31}" sibTransId="{3FB9DC84-4882-4081-80BB-07647576A68E}"/>
    <dgm:cxn modelId="{9229EAF2-A7E7-4379-9210-EDCB896F1879}" srcId="{F9C1C546-E4BA-471C-9FA1-50321E8E8399}" destId="{D33E9731-D128-449B-A67F-447AA46B82F3}" srcOrd="1" destOrd="0" parTransId="{6319ECEF-AEB9-4E00-99A7-D7407EAB0CB5}" sibTransId="{98619B88-0028-4012-9510-A57BB82836C1}"/>
    <dgm:cxn modelId="{5A05BC1D-8F0D-4060-8B62-C4EC1372478D}" type="presParOf" srcId="{2E789C13-D5E6-4DE8-B3BA-74009BA5AEF5}" destId="{686E6AA3-03FF-4F64-BB53-D4E06291A27C}" srcOrd="0" destOrd="0" presId="urn:microsoft.com/office/officeart/2018/2/layout/IconVerticalSolidList"/>
    <dgm:cxn modelId="{16A47E4B-35A8-440F-961E-EE4554E316C0}" type="presParOf" srcId="{686E6AA3-03FF-4F64-BB53-D4E06291A27C}" destId="{0973D368-D466-49C0-BE23-970B224A8469}" srcOrd="0" destOrd="0" presId="urn:microsoft.com/office/officeart/2018/2/layout/IconVerticalSolidList"/>
    <dgm:cxn modelId="{69D73635-0CCB-46B5-A672-F88DB4C4FDA7}" type="presParOf" srcId="{686E6AA3-03FF-4F64-BB53-D4E06291A27C}" destId="{971FFEC9-7E6A-4507-8FAF-6BDB1C88BDFE}" srcOrd="1" destOrd="0" presId="urn:microsoft.com/office/officeart/2018/2/layout/IconVerticalSolidList"/>
    <dgm:cxn modelId="{4E07DB0D-7CA3-4EC1-B428-2D02DB6445E6}" type="presParOf" srcId="{686E6AA3-03FF-4F64-BB53-D4E06291A27C}" destId="{1C8CE4B3-ED3E-4C42-B47B-8861A87DB38C}" srcOrd="2" destOrd="0" presId="urn:microsoft.com/office/officeart/2018/2/layout/IconVerticalSolidList"/>
    <dgm:cxn modelId="{1238B901-F43D-45B7-8C89-AB731FA719A5}" type="presParOf" srcId="{686E6AA3-03FF-4F64-BB53-D4E06291A27C}" destId="{7DDA3966-404E-4585-800C-7EF1B9BD0382}" srcOrd="3" destOrd="0" presId="urn:microsoft.com/office/officeart/2018/2/layout/IconVerticalSolidList"/>
    <dgm:cxn modelId="{9A0E9EDD-84B5-4792-8393-F7228D56D525}" type="presParOf" srcId="{2E789C13-D5E6-4DE8-B3BA-74009BA5AEF5}" destId="{150370B8-0EE7-493B-8EFB-828D2BE5454C}" srcOrd="1" destOrd="0" presId="urn:microsoft.com/office/officeart/2018/2/layout/IconVerticalSolidList"/>
    <dgm:cxn modelId="{5B85FDB0-FBCE-4DE6-A09E-81BA35D89773}" type="presParOf" srcId="{2E789C13-D5E6-4DE8-B3BA-74009BA5AEF5}" destId="{1BF67D52-5BBD-448C-BA74-B72ECBD3FA44}" srcOrd="2" destOrd="0" presId="urn:microsoft.com/office/officeart/2018/2/layout/IconVerticalSolidList"/>
    <dgm:cxn modelId="{7B454C28-E6F9-4C89-A6DD-792FAC7BD9DC}" type="presParOf" srcId="{1BF67D52-5BBD-448C-BA74-B72ECBD3FA44}" destId="{7F454D49-92DC-4338-9518-4021001A7860}" srcOrd="0" destOrd="0" presId="urn:microsoft.com/office/officeart/2018/2/layout/IconVerticalSolidList"/>
    <dgm:cxn modelId="{3A141C10-58E1-404C-B6F4-03A0B93372DA}" type="presParOf" srcId="{1BF67D52-5BBD-448C-BA74-B72ECBD3FA44}" destId="{E59E2C49-6379-4D61-9F4A-BFCF68268C0D}" srcOrd="1" destOrd="0" presId="urn:microsoft.com/office/officeart/2018/2/layout/IconVerticalSolidList"/>
    <dgm:cxn modelId="{E448A93B-BD11-4D16-8DBF-B6D83276B087}" type="presParOf" srcId="{1BF67D52-5BBD-448C-BA74-B72ECBD3FA44}" destId="{95139713-B13B-4AA0-9F2F-06F9E1EEB7ED}" srcOrd="2" destOrd="0" presId="urn:microsoft.com/office/officeart/2018/2/layout/IconVerticalSolidList"/>
    <dgm:cxn modelId="{A870BAD7-A085-44E3-A227-D54B351BA779}" type="presParOf" srcId="{1BF67D52-5BBD-448C-BA74-B72ECBD3FA44}" destId="{EECB7ED4-F971-4C65-8A7E-07B600D492B2}" srcOrd="3" destOrd="0" presId="urn:microsoft.com/office/officeart/2018/2/layout/IconVerticalSolidList"/>
    <dgm:cxn modelId="{D55A64BD-336B-4378-8794-5A983433A537}" type="presParOf" srcId="{2E789C13-D5E6-4DE8-B3BA-74009BA5AEF5}" destId="{5DC08C79-1564-46CE-B64A-BEA0AB0E6E6A}" srcOrd="3" destOrd="0" presId="urn:microsoft.com/office/officeart/2018/2/layout/IconVerticalSolidList"/>
    <dgm:cxn modelId="{E9578AD8-D98A-420A-84C4-B202B4ED3316}" type="presParOf" srcId="{2E789C13-D5E6-4DE8-B3BA-74009BA5AEF5}" destId="{E0A904B5-D123-4C54-82C9-754AD3AA5BE5}" srcOrd="4" destOrd="0" presId="urn:microsoft.com/office/officeart/2018/2/layout/IconVerticalSolidList"/>
    <dgm:cxn modelId="{CF0B2F20-D1EE-45C3-AEBF-48904744831B}" type="presParOf" srcId="{E0A904B5-D123-4C54-82C9-754AD3AA5BE5}" destId="{CED1AD76-D539-4457-8740-48254A24D78F}" srcOrd="0" destOrd="0" presId="urn:microsoft.com/office/officeart/2018/2/layout/IconVerticalSolidList"/>
    <dgm:cxn modelId="{D00DC270-E5D8-4DA0-B345-CC3E1EFD1503}" type="presParOf" srcId="{E0A904B5-D123-4C54-82C9-754AD3AA5BE5}" destId="{467C8879-49D8-40C4-A4DF-B6555693E343}" srcOrd="1" destOrd="0" presId="urn:microsoft.com/office/officeart/2018/2/layout/IconVerticalSolidList"/>
    <dgm:cxn modelId="{BE94D20F-0AEC-4D08-89E8-359453F7DD51}" type="presParOf" srcId="{E0A904B5-D123-4C54-82C9-754AD3AA5BE5}" destId="{2AD80655-07E1-4714-B6F6-E9DFF3FFE773}" srcOrd="2" destOrd="0" presId="urn:microsoft.com/office/officeart/2018/2/layout/IconVerticalSolidList"/>
    <dgm:cxn modelId="{AE883D16-0DAA-430B-A8E1-413ADF84D6CA}" type="presParOf" srcId="{E0A904B5-D123-4C54-82C9-754AD3AA5BE5}" destId="{9AC771F9-6F57-4093-81E3-B4AF83282669}" srcOrd="3" destOrd="0" presId="urn:microsoft.com/office/officeart/2018/2/layout/IconVerticalSolidList"/>
    <dgm:cxn modelId="{A58188FF-9F19-4799-84BE-02FEB025F276}" type="presParOf" srcId="{E0A904B5-D123-4C54-82C9-754AD3AA5BE5}" destId="{517BF843-4334-4965-9326-8B7E6B66AF6C}" srcOrd="4"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BFCC857A-B777-4C4D-A549-09B2D1436D1E}" type="doc">
      <dgm:prSet loTypeId="urn:microsoft.com/office/officeart/2005/8/layout/process4" loCatId="process" qsTypeId="urn:microsoft.com/office/officeart/2005/8/quickstyle/simple1" qsCatId="simple" csTypeId="urn:microsoft.com/office/officeart/2005/8/colors/colorful3" csCatId="colorful" phldr="1"/>
      <dgm:spPr/>
      <dgm:t>
        <a:bodyPr/>
        <a:lstStyle/>
        <a:p>
          <a:endParaRPr lang="en-US"/>
        </a:p>
      </dgm:t>
    </dgm:pt>
    <dgm:pt modelId="{18E753DB-0A96-4372-A5A1-15CBA0E3CA83}">
      <dgm:prSet/>
      <dgm:spPr/>
      <dgm:t>
        <a:bodyPr/>
        <a:lstStyle/>
        <a:p>
          <a:r>
            <a:rPr lang="af-ZA" noProof="0" dirty="0" err="1"/>
            <a:t>Kahlil</a:t>
          </a:r>
          <a:r>
            <a:rPr lang="af-ZA" noProof="0" dirty="0"/>
            <a:t> </a:t>
          </a:r>
          <a:r>
            <a:rPr lang="af-ZA" noProof="0" dirty="0" err="1"/>
            <a:t>Gibran</a:t>
          </a:r>
          <a:r>
            <a:rPr lang="af-ZA" noProof="0" dirty="0"/>
            <a:t> het gesê: “</a:t>
          </a:r>
          <a:r>
            <a:rPr lang="nl-NL" noProof="0" dirty="0"/>
            <a:t>Jy gee maar min wanneer jy van jou besittings gee. Dit is wanneer jy van jouself gee dat jy werklik gee</a:t>
          </a:r>
          <a:r>
            <a:rPr lang="af-ZA" noProof="0" dirty="0"/>
            <a:t>.”</a:t>
          </a:r>
        </a:p>
      </dgm:t>
    </dgm:pt>
    <dgm:pt modelId="{81399B9E-9B13-4B98-BB18-75CF459E54DC}" type="parTrans" cxnId="{C6A64ED2-0D38-4720-9DBB-9233A09D92C9}">
      <dgm:prSet/>
      <dgm:spPr/>
      <dgm:t>
        <a:bodyPr/>
        <a:lstStyle/>
        <a:p>
          <a:endParaRPr lang="en-US"/>
        </a:p>
      </dgm:t>
    </dgm:pt>
    <dgm:pt modelId="{751FB2DB-E856-4493-AD3F-A9634F2DE18B}" type="sibTrans" cxnId="{C6A64ED2-0D38-4720-9DBB-9233A09D92C9}">
      <dgm:prSet/>
      <dgm:spPr/>
      <dgm:t>
        <a:bodyPr/>
        <a:lstStyle/>
        <a:p>
          <a:endParaRPr lang="en-US"/>
        </a:p>
      </dgm:t>
    </dgm:pt>
    <dgm:pt modelId="{72A5C068-60AC-4D25-99B6-A7ECB727CB2F}">
      <dgm:prSet/>
      <dgm:spPr/>
      <dgm:t>
        <a:bodyPr/>
        <a:lstStyle/>
        <a:p>
          <a:r>
            <a:rPr lang="af-ZA" noProof="0" dirty="0"/>
            <a:t>Wat beteken dit?</a:t>
          </a:r>
        </a:p>
      </dgm:t>
    </dgm:pt>
    <dgm:pt modelId="{F0E1D4C1-E127-4355-9EFB-6D92B6EDE4B6}" type="parTrans" cxnId="{4C0F68D7-5937-4866-8D6C-13721DD41C4F}">
      <dgm:prSet/>
      <dgm:spPr/>
      <dgm:t>
        <a:bodyPr/>
        <a:lstStyle/>
        <a:p>
          <a:endParaRPr lang="en-US"/>
        </a:p>
      </dgm:t>
    </dgm:pt>
    <dgm:pt modelId="{44A6D39F-AF08-4765-9569-F13A72F01629}" type="sibTrans" cxnId="{4C0F68D7-5937-4866-8D6C-13721DD41C4F}">
      <dgm:prSet/>
      <dgm:spPr/>
      <dgm:t>
        <a:bodyPr/>
        <a:lstStyle/>
        <a:p>
          <a:endParaRPr lang="en-US"/>
        </a:p>
      </dgm:t>
    </dgm:pt>
    <dgm:pt modelId="{F48AA5E4-B8E7-49F7-9635-38F981137F6D}">
      <dgm:prSet/>
      <dgm:spPr/>
      <dgm:t>
        <a:bodyPr/>
        <a:lstStyle/>
        <a:p>
          <a:r>
            <a:rPr lang="af-ZA" noProof="0" dirty="0" err="1"/>
            <a:t>Vrywilligerswerk</a:t>
          </a:r>
          <a:r>
            <a:rPr lang="af-ZA" noProof="0" dirty="0"/>
            <a:t> bied sosiale en persoonlike voordele</a:t>
          </a:r>
        </a:p>
      </dgm:t>
    </dgm:pt>
    <dgm:pt modelId="{7A3AD68E-CD09-4076-9BBF-70CC476ED618}" type="parTrans" cxnId="{0E438F24-A123-493B-B53B-153763CE2CC3}">
      <dgm:prSet/>
      <dgm:spPr/>
      <dgm:t>
        <a:bodyPr/>
        <a:lstStyle/>
        <a:p>
          <a:endParaRPr lang="en-US"/>
        </a:p>
      </dgm:t>
    </dgm:pt>
    <dgm:pt modelId="{72E5C6D5-3658-44E2-BD66-B6A8FD11458A}" type="sibTrans" cxnId="{0E438F24-A123-493B-B53B-153763CE2CC3}">
      <dgm:prSet/>
      <dgm:spPr/>
      <dgm:t>
        <a:bodyPr/>
        <a:lstStyle/>
        <a:p>
          <a:endParaRPr lang="en-US"/>
        </a:p>
      </dgm:t>
    </dgm:pt>
    <dgm:pt modelId="{E698A3CD-17AB-43F1-B3B5-9C9DF0C4025E}">
      <dgm:prSet/>
      <dgm:spPr/>
      <dgm:t>
        <a:bodyPr/>
        <a:lstStyle/>
        <a:p>
          <a:r>
            <a:rPr lang="nl-NL" noProof="0" dirty="0"/>
            <a:t>Dit help om ’n kultuur van empatie, ondersteuning en gesamentlike groei te bevorder.</a:t>
          </a:r>
          <a:endParaRPr lang="af-ZA" noProof="0" dirty="0"/>
        </a:p>
      </dgm:t>
    </dgm:pt>
    <dgm:pt modelId="{CD8DEFB6-AD17-4714-9E50-8CBAC5750E1C}" type="parTrans" cxnId="{D3A3DA80-1C8B-4614-8507-787CF9E30282}">
      <dgm:prSet/>
      <dgm:spPr/>
    </dgm:pt>
    <dgm:pt modelId="{CC02A69E-4816-4DE0-BA31-E8A2D2320695}" type="sibTrans" cxnId="{D3A3DA80-1C8B-4614-8507-787CF9E30282}">
      <dgm:prSet/>
      <dgm:spPr/>
    </dgm:pt>
    <dgm:pt modelId="{58597F6B-68AA-4D29-8AD1-1500A1C0E4A2}" type="pres">
      <dgm:prSet presAssocID="{BFCC857A-B777-4C4D-A549-09B2D1436D1E}" presName="Name0" presStyleCnt="0">
        <dgm:presLayoutVars>
          <dgm:dir/>
          <dgm:animLvl val="lvl"/>
          <dgm:resizeHandles val="exact"/>
        </dgm:presLayoutVars>
      </dgm:prSet>
      <dgm:spPr/>
    </dgm:pt>
    <dgm:pt modelId="{EB3E3B77-40EF-4107-BEB0-9BAB70601C7E}" type="pres">
      <dgm:prSet presAssocID="{72A5C068-60AC-4D25-99B6-A7ECB727CB2F}" presName="boxAndChildren" presStyleCnt="0"/>
      <dgm:spPr/>
    </dgm:pt>
    <dgm:pt modelId="{2EDD281E-D0EC-416F-9A85-19AE81B0FEBB}" type="pres">
      <dgm:prSet presAssocID="{72A5C068-60AC-4D25-99B6-A7ECB727CB2F}" presName="parentTextBox" presStyleLbl="node1" presStyleIdx="0" presStyleCnt="2"/>
      <dgm:spPr/>
    </dgm:pt>
    <dgm:pt modelId="{68E58275-6659-490D-9DB5-EFBBF5B86B56}" type="pres">
      <dgm:prSet presAssocID="{72A5C068-60AC-4D25-99B6-A7ECB727CB2F}" presName="entireBox" presStyleLbl="node1" presStyleIdx="0" presStyleCnt="2"/>
      <dgm:spPr/>
    </dgm:pt>
    <dgm:pt modelId="{047CF4CD-1E8E-4533-B074-83366A14D2A7}" type="pres">
      <dgm:prSet presAssocID="{72A5C068-60AC-4D25-99B6-A7ECB727CB2F}" presName="descendantBox" presStyleCnt="0"/>
      <dgm:spPr/>
    </dgm:pt>
    <dgm:pt modelId="{D0F84430-72E2-4303-8F41-3EB980F7AFAC}" type="pres">
      <dgm:prSet presAssocID="{F48AA5E4-B8E7-49F7-9635-38F981137F6D}" presName="childTextBox" presStyleLbl="fgAccFollowNode1" presStyleIdx="0" presStyleCnt="2">
        <dgm:presLayoutVars>
          <dgm:bulletEnabled val="1"/>
        </dgm:presLayoutVars>
      </dgm:prSet>
      <dgm:spPr/>
    </dgm:pt>
    <dgm:pt modelId="{5AC74C99-C43F-42AD-906A-18E2EAB7E654}" type="pres">
      <dgm:prSet presAssocID="{E698A3CD-17AB-43F1-B3B5-9C9DF0C4025E}" presName="childTextBox" presStyleLbl="fgAccFollowNode1" presStyleIdx="1" presStyleCnt="2">
        <dgm:presLayoutVars>
          <dgm:bulletEnabled val="1"/>
        </dgm:presLayoutVars>
      </dgm:prSet>
      <dgm:spPr/>
    </dgm:pt>
    <dgm:pt modelId="{8824D1D8-38F4-4D25-B4A9-6AE97F02CBD7}" type="pres">
      <dgm:prSet presAssocID="{751FB2DB-E856-4493-AD3F-A9634F2DE18B}" presName="sp" presStyleCnt="0"/>
      <dgm:spPr/>
    </dgm:pt>
    <dgm:pt modelId="{08D264B6-6A78-45CA-898A-06A285DAD0C5}" type="pres">
      <dgm:prSet presAssocID="{18E753DB-0A96-4372-A5A1-15CBA0E3CA83}" presName="arrowAndChildren" presStyleCnt="0"/>
      <dgm:spPr/>
    </dgm:pt>
    <dgm:pt modelId="{AE03BB15-78EC-4161-A4F5-276F73753CA9}" type="pres">
      <dgm:prSet presAssocID="{18E753DB-0A96-4372-A5A1-15CBA0E3CA83}" presName="parentTextArrow" presStyleLbl="node1" presStyleIdx="1" presStyleCnt="2"/>
      <dgm:spPr/>
    </dgm:pt>
  </dgm:ptLst>
  <dgm:cxnLst>
    <dgm:cxn modelId="{0E438F24-A123-493B-B53B-153763CE2CC3}" srcId="{72A5C068-60AC-4D25-99B6-A7ECB727CB2F}" destId="{F48AA5E4-B8E7-49F7-9635-38F981137F6D}" srcOrd="0" destOrd="0" parTransId="{7A3AD68E-CD09-4076-9BBF-70CC476ED618}" sibTransId="{72E5C6D5-3658-44E2-BD66-B6A8FD11458A}"/>
    <dgm:cxn modelId="{5DE8B039-7D32-4FE7-9739-18E8F08A7D65}" type="presOf" srcId="{18E753DB-0A96-4372-A5A1-15CBA0E3CA83}" destId="{AE03BB15-78EC-4161-A4F5-276F73753CA9}" srcOrd="0" destOrd="0" presId="urn:microsoft.com/office/officeart/2005/8/layout/process4"/>
    <dgm:cxn modelId="{40B8C56D-4FBB-4778-827F-682DFA00745F}" type="presOf" srcId="{F48AA5E4-B8E7-49F7-9635-38F981137F6D}" destId="{D0F84430-72E2-4303-8F41-3EB980F7AFAC}" srcOrd="0" destOrd="0" presId="urn:microsoft.com/office/officeart/2005/8/layout/process4"/>
    <dgm:cxn modelId="{815D9A6F-01AA-4B22-9C43-2BB304DD03A4}" type="presOf" srcId="{BFCC857A-B777-4C4D-A549-09B2D1436D1E}" destId="{58597F6B-68AA-4D29-8AD1-1500A1C0E4A2}" srcOrd="0" destOrd="0" presId="urn:microsoft.com/office/officeart/2005/8/layout/process4"/>
    <dgm:cxn modelId="{D3A3DA80-1C8B-4614-8507-787CF9E30282}" srcId="{72A5C068-60AC-4D25-99B6-A7ECB727CB2F}" destId="{E698A3CD-17AB-43F1-B3B5-9C9DF0C4025E}" srcOrd="1" destOrd="0" parTransId="{CD8DEFB6-AD17-4714-9E50-8CBAC5750E1C}" sibTransId="{CC02A69E-4816-4DE0-BA31-E8A2D2320695}"/>
    <dgm:cxn modelId="{35D2C6BF-7826-4B9A-9E24-758049F3FA25}" type="presOf" srcId="{72A5C068-60AC-4D25-99B6-A7ECB727CB2F}" destId="{68E58275-6659-490D-9DB5-EFBBF5B86B56}" srcOrd="1" destOrd="0" presId="urn:microsoft.com/office/officeart/2005/8/layout/process4"/>
    <dgm:cxn modelId="{C6A64ED2-0D38-4720-9DBB-9233A09D92C9}" srcId="{BFCC857A-B777-4C4D-A549-09B2D1436D1E}" destId="{18E753DB-0A96-4372-A5A1-15CBA0E3CA83}" srcOrd="0" destOrd="0" parTransId="{81399B9E-9B13-4B98-BB18-75CF459E54DC}" sibTransId="{751FB2DB-E856-4493-AD3F-A9634F2DE18B}"/>
    <dgm:cxn modelId="{43896ED5-0D50-46A9-B676-5B172154E473}" type="presOf" srcId="{E698A3CD-17AB-43F1-B3B5-9C9DF0C4025E}" destId="{5AC74C99-C43F-42AD-906A-18E2EAB7E654}" srcOrd="0" destOrd="0" presId="urn:microsoft.com/office/officeart/2005/8/layout/process4"/>
    <dgm:cxn modelId="{4C0F68D7-5937-4866-8D6C-13721DD41C4F}" srcId="{BFCC857A-B777-4C4D-A549-09B2D1436D1E}" destId="{72A5C068-60AC-4D25-99B6-A7ECB727CB2F}" srcOrd="1" destOrd="0" parTransId="{F0E1D4C1-E127-4355-9EFB-6D92B6EDE4B6}" sibTransId="{44A6D39F-AF08-4765-9569-F13A72F01629}"/>
    <dgm:cxn modelId="{BDD80AF9-D4CF-4FF4-9889-124E13E839EE}" type="presOf" srcId="{72A5C068-60AC-4D25-99B6-A7ECB727CB2F}" destId="{2EDD281E-D0EC-416F-9A85-19AE81B0FEBB}" srcOrd="0" destOrd="0" presId="urn:microsoft.com/office/officeart/2005/8/layout/process4"/>
    <dgm:cxn modelId="{B13CD5F5-1E6B-496D-8133-0272302FB342}" type="presParOf" srcId="{58597F6B-68AA-4D29-8AD1-1500A1C0E4A2}" destId="{EB3E3B77-40EF-4107-BEB0-9BAB70601C7E}" srcOrd="0" destOrd="0" presId="urn:microsoft.com/office/officeart/2005/8/layout/process4"/>
    <dgm:cxn modelId="{20A4C6DF-8502-4116-99AD-4467088AEC0C}" type="presParOf" srcId="{EB3E3B77-40EF-4107-BEB0-9BAB70601C7E}" destId="{2EDD281E-D0EC-416F-9A85-19AE81B0FEBB}" srcOrd="0" destOrd="0" presId="urn:microsoft.com/office/officeart/2005/8/layout/process4"/>
    <dgm:cxn modelId="{970ABBC0-0512-4F51-A24F-988EF8507DCD}" type="presParOf" srcId="{EB3E3B77-40EF-4107-BEB0-9BAB70601C7E}" destId="{68E58275-6659-490D-9DB5-EFBBF5B86B56}" srcOrd="1" destOrd="0" presId="urn:microsoft.com/office/officeart/2005/8/layout/process4"/>
    <dgm:cxn modelId="{B7CDEFA3-CE51-4C1A-AADC-28CADF50D72F}" type="presParOf" srcId="{EB3E3B77-40EF-4107-BEB0-9BAB70601C7E}" destId="{047CF4CD-1E8E-4533-B074-83366A14D2A7}" srcOrd="2" destOrd="0" presId="urn:microsoft.com/office/officeart/2005/8/layout/process4"/>
    <dgm:cxn modelId="{13BB0C83-270E-4D4B-BD9C-4DB2A4BF5CE8}" type="presParOf" srcId="{047CF4CD-1E8E-4533-B074-83366A14D2A7}" destId="{D0F84430-72E2-4303-8F41-3EB980F7AFAC}" srcOrd="0" destOrd="0" presId="urn:microsoft.com/office/officeart/2005/8/layout/process4"/>
    <dgm:cxn modelId="{0E81E49D-5269-4866-B4AF-6EB181BDD8E7}" type="presParOf" srcId="{047CF4CD-1E8E-4533-B074-83366A14D2A7}" destId="{5AC74C99-C43F-42AD-906A-18E2EAB7E654}" srcOrd="1" destOrd="0" presId="urn:microsoft.com/office/officeart/2005/8/layout/process4"/>
    <dgm:cxn modelId="{9C2E3A21-22E0-43DB-B2F0-6A4E8BD9C2AA}" type="presParOf" srcId="{58597F6B-68AA-4D29-8AD1-1500A1C0E4A2}" destId="{8824D1D8-38F4-4D25-B4A9-6AE97F02CBD7}" srcOrd="1" destOrd="0" presId="urn:microsoft.com/office/officeart/2005/8/layout/process4"/>
    <dgm:cxn modelId="{3CC0FA51-3A64-4312-A1A2-67427123A618}" type="presParOf" srcId="{58597F6B-68AA-4D29-8AD1-1500A1C0E4A2}" destId="{08D264B6-6A78-45CA-898A-06A285DAD0C5}" srcOrd="2" destOrd="0" presId="urn:microsoft.com/office/officeart/2005/8/layout/process4"/>
    <dgm:cxn modelId="{1F201079-7E0C-47BA-B658-7254379C1051}" type="presParOf" srcId="{08D264B6-6A78-45CA-898A-06A285DAD0C5}" destId="{AE03BB15-78EC-4161-A4F5-276F73753CA9}" srcOrd="0" destOrd="0" presId="urn:microsoft.com/office/officeart/2005/8/layout/process4"/>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7068C872-17DC-4C3C-93C0-38B2F52C0DB2}" type="doc">
      <dgm:prSet loTypeId="urn:microsoft.com/office/officeart/2005/8/layout/list1" loCatId="list" qsTypeId="urn:microsoft.com/office/officeart/2005/8/quickstyle/simple1" qsCatId="simple" csTypeId="urn:microsoft.com/office/officeart/2005/8/colors/colorful3" csCatId="colorful" phldr="1"/>
      <dgm:spPr/>
      <dgm:t>
        <a:bodyPr/>
        <a:lstStyle/>
        <a:p>
          <a:endParaRPr lang="en-US"/>
        </a:p>
      </dgm:t>
    </dgm:pt>
    <dgm:pt modelId="{9211022D-424B-4094-ACBE-51EC4B9702A6}">
      <dgm:prSet/>
      <dgm:spPr/>
      <dgm:t>
        <a:bodyPr/>
        <a:lstStyle/>
        <a:p>
          <a:pPr>
            <a:defRPr b="1"/>
          </a:pPr>
          <a:r>
            <a:rPr lang="af-ZA" noProof="0" dirty="0" err="1"/>
            <a:t>Vrywilligerswerk</a:t>
          </a:r>
          <a:r>
            <a:rPr lang="af-ZA" noProof="0" dirty="0"/>
            <a:t> help jou om:</a:t>
          </a:r>
        </a:p>
      </dgm:t>
    </dgm:pt>
    <dgm:pt modelId="{AB84F178-0227-48FB-BFAB-5968276093A5}" type="parTrans" cxnId="{E0805FD6-7551-4C2C-89FD-CF927968779E}">
      <dgm:prSet/>
      <dgm:spPr/>
      <dgm:t>
        <a:bodyPr/>
        <a:lstStyle/>
        <a:p>
          <a:endParaRPr lang="en-US"/>
        </a:p>
      </dgm:t>
    </dgm:pt>
    <dgm:pt modelId="{5E38FB39-D3FE-42E8-9BF2-DEFC1F38BD14}" type="sibTrans" cxnId="{E0805FD6-7551-4C2C-89FD-CF927968779E}">
      <dgm:prSet/>
      <dgm:spPr/>
      <dgm:t>
        <a:bodyPr/>
        <a:lstStyle/>
        <a:p>
          <a:endParaRPr lang="en-US"/>
        </a:p>
      </dgm:t>
    </dgm:pt>
    <dgm:pt modelId="{8C5F8A52-2789-4D94-A753-2D0FFC8ED632}">
      <dgm:prSet/>
      <dgm:spPr/>
      <dgm:t>
        <a:bodyPr/>
        <a:lstStyle/>
        <a:p>
          <a:pPr>
            <a:defRPr b="1"/>
          </a:pPr>
          <a:r>
            <a:rPr lang="af-ZA" noProof="0" dirty="0"/>
            <a:t>Ander voordele sluit in:</a:t>
          </a:r>
        </a:p>
      </dgm:t>
    </dgm:pt>
    <dgm:pt modelId="{F27A04DD-3DE6-492A-BEF0-04EA4A7B53BE}" type="parTrans" cxnId="{2AE18F90-B0C3-451E-BD55-79C725FDE891}">
      <dgm:prSet/>
      <dgm:spPr/>
      <dgm:t>
        <a:bodyPr/>
        <a:lstStyle/>
        <a:p>
          <a:endParaRPr lang="en-US"/>
        </a:p>
      </dgm:t>
    </dgm:pt>
    <dgm:pt modelId="{1C3AB3E0-EF6F-409F-BBF5-41C5274BBA84}" type="sibTrans" cxnId="{2AE18F90-B0C3-451E-BD55-79C725FDE891}">
      <dgm:prSet/>
      <dgm:spPr/>
      <dgm:t>
        <a:bodyPr/>
        <a:lstStyle/>
        <a:p>
          <a:endParaRPr lang="en-US"/>
        </a:p>
      </dgm:t>
    </dgm:pt>
    <dgm:pt modelId="{962514DD-FF0C-4846-AEE5-ED872E135214}">
      <dgm:prSet/>
      <dgm:spPr/>
      <dgm:t>
        <a:bodyPr/>
        <a:lstStyle/>
        <a:p>
          <a:r>
            <a:rPr lang="nl-NL" noProof="0" dirty="0"/>
            <a:t>Iets terug te gee aan jou gemeenskap
’n Sterker sin van doelgerigtheid, behoort-aan en verbindtenis met jou gemeenskap te ervaar
Jou geestes- en liggaamlike gesondheid te verbeter</a:t>
          </a:r>
          <a:endParaRPr lang="af-ZA" noProof="0" dirty="0"/>
        </a:p>
      </dgm:t>
    </dgm:pt>
    <dgm:pt modelId="{1F150DEB-C57A-4F38-A4A6-EF04FA08799D}" type="parTrans" cxnId="{383C6113-A4E2-4BF0-98FD-FAFE3BBD0F12}">
      <dgm:prSet/>
      <dgm:spPr/>
      <dgm:t>
        <a:bodyPr/>
        <a:lstStyle/>
        <a:p>
          <a:endParaRPr lang="af-ZA"/>
        </a:p>
      </dgm:t>
    </dgm:pt>
    <dgm:pt modelId="{F8E4E2B0-31D6-46B8-BC89-C4A208264726}" type="sibTrans" cxnId="{383C6113-A4E2-4BF0-98FD-FAFE3BBD0F12}">
      <dgm:prSet/>
      <dgm:spPr/>
      <dgm:t>
        <a:bodyPr/>
        <a:lstStyle/>
        <a:p>
          <a:endParaRPr lang="af-ZA"/>
        </a:p>
      </dgm:t>
    </dgm:pt>
    <dgm:pt modelId="{F08B643C-90C8-4D6D-A149-04C7AB12A080}">
      <dgm:prSet/>
      <dgm:spPr/>
      <dgm:t>
        <a:bodyPr/>
        <a:lstStyle/>
        <a:p>
          <a:pPr>
            <a:buFont typeface="Arial" panose="020B0604020202020204" pitchFamily="34" charset="0"/>
            <a:buChar char="•"/>
          </a:pPr>
          <a:r>
            <a:rPr lang="nl-NL" b="0" dirty="0"/>
            <a:t>Om met ander mense te skakel en ’n werklike verskil te maak</a:t>
          </a:r>
          <a:endParaRPr lang="af-ZA" b="0" noProof="0" dirty="0"/>
        </a:p>
      </dgm:t>
    </dgm:pt>
    <dgm:pt modelId="{25B9853D-EDC1-4E2B-B587-543DC5E41D2E}" type="parTrans" cxnId="{E4CE4175-3373-46EB-AE57-F13156B8CBD4}">
      <dgm:prSet/>
      <dgm:spPr/>
      <dgm:t>
        <a:bodyPr/>
        <a:lstStyle/>
        <a:p>
          <a:endParaRPr lang="af-ZA"/>
        </a:p>
      </dgm:t>
    </dgm:pt>
    <dgm:pt modelId="{AA580C82-3DB1-405B-B224-3179F1A868CA}" type="sibTrans" cxnId="{E4CE4175-3373-46EB-AE57-F13156B8CBD4}">
      <dgm:prSet/>
      <dgm:spPr/>
      <dgm:t>
        <a:bodyPr/>
        <a:lstStyle/>
        <a:p>
          <a:endParaRPr lang="af-ZA"/>
        </a:p>
      </dgm:t>
    </dgm:pt>
    <dgm:pt modelId="{4D797770-DA80-4724-AFB3-528B409B8ED3}">
      <dgm:prSet/>
      <dgm:spPr/>
      <dgm:t>
        <a:bodyPr/>
        <a:lstStyle/>
        <a:p>
          <a:pPr>
            <a:buFont typeface="Arial" panose="020B0604020202020204" pitchFamily="34" charset="0"/>
            <a:buChar char="•"/>
          </a:pPr>
          <a:r>
            <a:rPr lang="nl-NL" b="0" dirty="0"/>
            <a:t>Om nuwe mense te ontmoet en jou ondersteuningsnetwerk uit te brei</a:t>
          </a:r>
        </a:p>
      </dgm:t>
    </dgm:pt>
    <dgm:pt modelId="{9D08425C-6B33-43F2-AC67-92D4ECFA6155}" type="parTrans" cxnId="{26791C2A-6B49-4EC7-A88F-4D15BC5490D4}">
      <dgm:prSet/>
      <dgm:spPr/>
      <dgm:t>
        <a:bodyPr/>
        <a:lstStyle/>
        <a:p>
          <a:endParaRPr lang="af-ZA"/>
        </a:p>
      </dgm:t>
    </dgm:pt>
    <dgm:pt modelId="{AA98A654-E8C7-4D3A-902D-00AD390B9A52}" type="sibTrans" cxnId="{26791C2A-6B49-4EC7-A88F-4D15BC5490D4}">
      <dgm:prSet/>
      <dgm:spPr/>
      <dgm:t>
        <a:bodyPr/>
        <a:lstStyle/>
        <a:p>
          <a:endParaRPr lang="af-ZA"/>
        </a:p>
      </dgm:t>
    </dgm:pt>
    <dgm:pt modelId="{09D6EDEA-9FE2-4328-A927-E747752BFC21}">
      <dgm:prSet/>
      <dgm:spPr/>
      <dgm:t>
        <a:bodyPr/>
        <a:lstStyle/>
        <a:p>
          <a:pPr>
            <a:buFont typeface="Arial" panose="020B0604020202020204" pitchFamily="34" charset="0"/>
            <a:buChar char="•"/>
          </a:pPr>
          <a:r>
            <a:rPr lang="nl-NL" b="0" dirty="0"/>
            <a:t>Om verhoudings te bou en sosiale vaardighede te oefen</a:t>
          </a:r>
        </a:p>
      </dgm:t>
    </dgm:pt>
    <dgm:pt modelId="{0892A2B2-6955-493E-8008-BB12FBEA82B8}" type="parTrans" cxnId="{B4D6CD38-AF29-415C-B213-72B46D0814FE}">
      <dgm:prSet/>
      <dgm:spPr/>
      <dgm:t>
        <a:bodyPr/>
        <a:lstStyle/>
        <a:p>
          <a:endParaRPr lang="af-ZA"/>
        </a:p>
      </dgm:t>
    </dgm:pt>
    <dgm:pt modelId="{8D09CFE9-4B99-4A3D-B7B1-2C9D51629D93}" type="sibTrans" cxnId="{B4D6CD38-AF29-415C-B213-72B46D0814FE}">
      <dgm:prSet/>
      <dgm:spPr/>
      <dgm:t>
        <a:bodyPr/>
        <a:lstStyle/>
        <a:p>
          <a:endParaRPr lang="af-ZA"/>
        </a:p>
      </dgm:t>
    </dgm:pt>
    <dgm:pt modelId="{B2006504-D8DB-41B0-9278-FBC76C754F4B}">
      <dgm:prSet/>
      <dgm:spPr/>
      <dgm:t>
        <a:bodyPr/>
        <a:lstStyle/>
        <a:p>
          <a:pPr>
            <a:buFont typeface="Arial" panose="020B0604020202020204" pitchFamily="34" charset="0"/>
            <a:buChar char="•"/>
          </a:pPr>
          <a:r>
            <a:rPr lang="nl-NL" b="0"/>
            <a:t>Om stres, woede en angs te verminder</a:t>
          </a:r>
        </a:p>
      </dgm:t>
    </dgm:pt>
    <dgm:pt modelId="{76B6CA44-0B8D-462F-9EBA-371B14D12B35}" type="parTrans" cxnId="{89324034-5DFD-44D3-92C3-1B458D9D88C4}">
      <dgm:prSet/>
      <dgm:spPr/>
      <dgm:t>
        <a:bodyPr/>
        <a:lstStyle/>
        <a:p>
          <a:endParaRPr lang="af-ZA"/>
        </a:p>
      </dgm:t>
    </dgm:pt>
    <dgm:pt modelId="{DB6F13E5-A54A-4A19-BED0-1856E64A8942}" type="sibTrans" cxnId="{89324034-5DFD-44D3-92C3-1B458D9D88C4}">
      <dgm:prSet/>
      <dgm:spPr/>
      <dgm:t>
        <a:bodyPr/>
        <a:lstStyle/>
        <a:p>
          <a:endParaRPr lang="af-ZA"/>
        </a:p>
      </dgm:t>
    </dgm:pt>
    <dgm:pt modelId="{72BF258A-61C5-4CBB-9783-68BD57E0D9E4}">
      <dgm:prSet/>
      <dgm:spPr/>
      <dgm:t>
        <a:bodyPr/>
        <a:lstStyle/>
        <a:p>
          <a:pPr>
            <a:buFont typeface="Arial" panose="020B0604020202020204" pitchFamily="34" charset="0"/>
            <a:buChar char="•"/>
          </a:pPr>
          <a:r>
            <a:rPr lang="nl-NL" b="0" dirty="0"/>
            <a:t>Om ’n gevoel van trots, identiteit en vervulling te ervaar</a:t>
          </a:r>
        </a:p>
      </dgm:t>
    </dgm:pt>
    <dgm:pt modelId="{5D2708EB-46E6-4A35-8709-7D80940AED36}" type="parTrans" cxnId="{9FE8F3DE-91E8-4A65-91FB-967ADD7E421E}">
      <dgm:prSet/>
      <dgm:spPr/>
      <dgm:t>
        <a:bodyPr/>
        <a:lstStyle/>
        <a:p>
          <a:endParaRPr lang="af-ZA"/>
        </a:p>
      </dgm:t>
    </dgm:pt>
    <dgm:pt modelId="{4877DA43-9151-4C2B-8A66-096661EC3F9D}" type="sibTrans" cxnId="{9FE8F3DE-91E8-4A65-91FB-967ADD7E421E}">
      <dgm:prSet/>
      <dgm:spPr/>
      <dgm:t>
        <a:bodyPr/>
        <a:lstStyle/>
        <a:p>
          <a:endParaRPr lang="af-ZA"/>
        </a:p>
      </dgm:t>
    </dgm:pt>
    <dgm:pt modelId="{9B95D569-9EB4-4F2D-BC6B-8E05779ADB89}">
      <dgm:prSet/>
      <dgm:spPr/>
      <dgm:t>
        <a:bodyPr/>
        <a:lstStyle/>
        <a:p>
          <a:pPr>
            <a:buFont typeface="Arial" panose="020B0604020202020204" pitchFamily="34" charset="0"/>
            <a:buChar char="•"/>
          </a:pPr>
          <a:r>
            <a:rPr lang="nl-NL" b="0"/>
            <a:t>Om betekenis aan jou lewe te gee en jou gemoed te lig</a:t>
          </a:r>
        </a:p>
      </dgm:t>
    </dgm:pt>
    <dgm:pt modelId="{B126E2B9-7171-4159-8ADB-805D9AB18BD4}" type="parTrans" cxnId="{EA2BFB9B-F060-4A32-8393-793A7B81D99C}">
      <dgm:prSet/>
      <dgm:spPr/>
      <dgm:t>
        <a:bodyPr/>
        <a:lstStyle/>
        <a:p>
          <a:endParaRPr lang="af-ZA"/>
        </a:p>
      </dgm:t>
    </dgm:pt>
    <dgm:pt modelId="{2D3B2C89-6394-4B0B-86E2-CE3A0E6C3205}" type="sibTrans" cxnId="{EA2BFB9B-F060-4A32-8393-793A7B81D99C}">
      <dgm:prSet/>
      <dgm:spPr/>
      <dgm:t>
        <a:bodyPr/>
        <a:lstStyle/>
        <a:p>
          <a:endParaRPr lang="af-ZA"/>
        </a:p>
      </dgm:t>
    </dgm:pt>
    <dgm:pt modelId="{C0435CF8-4030-4944-834F-7CADFD676272}">
      <dgm:prSet/>
      <dgm:spPr/>
      <dgm:t>
        <a:bodyPr/>
        <a:lstStyle/>
        <a:p>
          <a:pPr>
            <a:buFont typeface="Arial" panose="020B0604020202020204" pitchFamily="34" charset="0"/>
            <a:buChar char="•"/>
          </a:pPr>
          <a:r>
            <a:rPr lang="nl-NL" b="0"/>
            <a:t>Om aktief te bly en fisiek sterker en gesonder te voel</a:t>
          </a:r>
        </a:p>
      </dgm:t>
    </dgm:pt>
    <dgm:pt modelId="{55AA9261-7117-4CBC-A300-60B85628E2AC}" type="parTrans" cxnId="{950D0577-6849-4A49-8CDF-479F1B137430}">
      <dgm:prSet/>
      <dgm:spPr/>
      <dgm:t>
        <a:bodyPr/>
        <a:lstStyle/>
        <a:p>
          <a:endParaRPr lang="af-ZA"/>
        </a:p>
      </dgm:t>
    </dgm:pt>
    <dgm:pt modelId="{B1FBE54F-6927-4A50-BFE4-D10B6CDB2820}" type="sibTrans" cxnId="{950D0577-6849-4A49-8CDF-479F1B137430}">
      <dgm:prSet/>
      <dgm:spPr/>
      <dgm:t>
        <a:bodyPr/>
        <a:lstStyle/>
        <a:p>
          <a:endParaRPr lang="af-ZA"/>
        </a:p>
      </dgm:t>
    </dgm:pt>
    <dgm:pt modelId="{9C4EA67E-93F8-4CBE-8542-1D8B837AECBA}">
      <dgm:prSet/>
      <dgm:spPr/>
      <dgm:t>
        <a:bodyPr/>
        <a:lstStyle/>
        <a:p>
          <a:pPr>
            <a:buFont typeface="Arial" panose="020B0604020202020204" pitchFamily="34" charset="0"/>
            <a:buChar char="•"/>
          </a:pPr>
          <a:r>
            <a:rPr lang="nl-NL" b="0" dirty="0"/>
            <a:t>Om nuwe vaardighede aan te leer, soos leierskap, beplanning en tydsbestuur</a:t>
          </a:r>
        </a:p>
      </dgm:t>
    </dgm:pt>
    <dgm:pt modelId="{E21FA8C9-76D5-4040-9503-963D3FE3242E}" type="parTrans" cxnId="{BC32E15D-4849-42B0-A070-3B9137419742}">
      <dgm:prSet/>
      <dgm:spPr/>
      <dgm:t>
        <a:bodyPr/>
        <a:lstStyle/>
        <a:p>
          <a:endParaRPr lang="af-ZA"/>
        </a:p>
      </dgm:t>
    </dgm:pt>
    <dgm:pt modelId="{7351F289-A384-43CD-8F1E-67A2018B9DB6}" type="sibTrans" cxnId="{BC32E15D-4849-42B0-A070-3B9137419742}">
      <dgm:prSet/>
      <dgm:spPr/>
      <dgm:t>
        <a:bodyPr/>
        <a:lstStyle/>
        <a:p>
          <a:endParaRPr lang="af-ZA"/>
        </a:p>
      </dgm:t>
    </dgm:pt>
    <dgm:pt modelId="{E1F8BFEA-C873-45EF-81C2-DEDE69B883E4}">
      <dgm:prSet/>
      <dgm:spPr/>
      <dgm:t>
        <a:bodyPr/>
        <a:lstStyle/>
        <a:p>
          <a:pPr>
            <a:buFont typeface="Arial" panose="020B0604020202020204" pitchFamily="34" charset="0"/>
            <a:buChar char="•"/>
          </a:pPr>
          <a:r>
            <a:rPr lang="nl-NL" b="0" dirty="0"/>
            <a:t>Om ’n beter begrip van ander mense en gemeenskappe te ontwikkel</a:t>
          </a:r>
        </a:p>
      </dgm:t>
    </dgm:pt>
    <dgm:pt modelId="{FD2F1D33-9511-47CB-995A-9EF3FC1CCB51}" type="parTrans" cxnId="{D6F4756D-15DA-4767-B6F3-1ECFA8BCE76C}">
      <dgm:prSet/>
      <dgm:spPr/>
      <dgm:t>
        <a:bodyPr/>
        <a:lstStyle/>
        <a:p>
          <a:endParaRPr lang="af-ZA"/>
        </a:p>
      </dgm:t>
    </dgm:pt>
    <dgm:pt modelId="{60E837E8-6B79-4FCB-9E5B-2D772B12A76B}" type="sibTrans" cxnId="{D6F4756D-15DA-4767-B6F3-1ECFA8BCE76C}">
      <dgm:prSet/>
      <dgm:spPr/>
      <dgm:t>
        <a:bodyPr/>
        <a:lstStyle/>
        <a:p>
          <a:endParaRPr lang="af-ZA"/>
        </a:p>
      </dgm:t>
    </dgm:pt>
    <dgm:pt modelId="{74407F6C-E5B9-44A0-B878-521C39C11EBC}" type="pres">
      <dgm:prSet presAssocID="{7068C872-17DC-4C3C-93C0-38B2F52C0DB2}" presName="linear" presStyleCnt="0">
        <dgm:presLayoutVars>
          <dgm:dir/>
          <dgm:animLvl val="lvl"/>
          <dgm:resizeHandles val="exact"/>
        </dgm:presLayoutVars>
      </dgm:prSet>
      <dgm:spPr/>
    </dgm:pt>
    <dgm:pt modelId="{C0BCF65C-5B03-4641-B40C-A4576CE04BAA}" type="pres">
      <dgm:prSet presAssocID="{9211022D-424B-4094-ACBE-51EC4B9702A6}" presName="parentLin" presStyleCnt="0"/>
      <dgm:spPr/>
    </dgm:pt>
    <dgm:pt modelId="{3775447D-F054-499C-90B7-257D843101AD}" type="pres">
      <dgm:prSet presAssocID="{9211022D-424B-4094-ACBE-51EC4B9702A6}" presName="parentLeftMargin" presStyleLbl="node1" presStyleIdx="0" presStyleCnt="2"/>
      <dgm:spPr/>
    </dgm:pt>
    <dgm:pt modelId="{427A9CAD-EC3D-4075-8F62-A160F67B1728}" type="pres">
      <dgm:prSet presAssocID="{9211022D-424B-4094-ACBE-51EC4B9702A6}" presName="parentText" presStyleLbl="node1" presStyleIdx="0" presStyleCnt="2">
        <dgm:presLayoutVars>
          <dgm:chMax val="0"/>
          <dgm:bulletEnabled val="1"/>
        </dgm:presLayoutVars>
      </dgm:prSet>
      <dgm:spPr/>
    </dgm:pt>
    <dgm:pt modelId="{35F053C3-0184-48E1-AA33-7FC5E837CA46}" type="pres">
      <dgm:prSet presAssocID="{9211022D-424B-4094-ACBE-51EC4B9702A6}" presName="negativeSpace" presStyleCnt="0"/>
      <dgm:spPr/>
    </dgm:pt>
    <dgm:pt modelId="{279AB133-3ED4-41B8-AD2F-E110B29020A2}" type="pres">
      <dgm:prSet presAssocID="{9211022D-424B-4094-ACBE-51EC4B9702A6}" presName="childText" presStyleLbl="conFgAcc1" presStyleIdx="0" presStyleCnt="2">
        <dgm:presLayoutVars>
          <dgm:bulletEnabled val="1"/>
        </dgm:presLayoutVars>
      </dgm:prSet>
      <dgm:spPr/>
    </dgm:pt>
    <dgm:pt modelId="{B0364C50-803D-46B5-A5D1-5A41101BEC1F}" type="pres">
      <dgm:prSet presAssocID="{5E38FB39-D3FE-42E8-9BF2-DEFC1F38BD14}" presName="spaceBetweenRectangles" presStyleCnt="0"/>
      <dgm:spPr/>
    </dgm:pt>
    <dgm:pt modelId="{05DDC513-0DC9-4983-A7FA-629CFA479366}" type="pres">
      <dgm:prSet presAssocID="{8C5F8A52-2789-4D94-A753-2D0FFC8ED632}" presName="parentLin" presStyleCnt="0"/>
      <dgm:spPr/>
    </dgm:pt>
    <dgm:pt modelId="{9ABEF55E-53EE-4CE8-AB1D-1E5D363768BB}" type="pres">
      <dgm:prSet presAssocID="{8C5F8A52-2789-4D94-A753-2D0FFC8ED632}" presName="parentLeftMargin" presStyleLbl="node1" presStyleIdx="0" presStyleCnt="2"/>
      <dgm:spPr/>
    </dgm:pt>
    <dgm:pt modelId="{80737697-7976-45A6-BE90-015CD8E0D001}" type="pres">
      <dgm:prSet presAssocID="{8C5F8A52-2789-4D94-A753-2D0FFC8ED632}" presName="parentText" presStyleLbl="node1" presStyleIdx="1" presStyleCnt="2">
        <dgm:presLayoutVars>
          <dgm:chMax val="0"/>
          <dgm:bulletEnabled val="1"/>
        </dgm:presLayoutVars>
      </dgm:prSet>
      <dgm:spPr/>
    </dgm:pt>
    <dgm:pt modelId="{3530E997-1765-4925-9F53-921C54F39771}" type="pres">
      <dgm:prSet presAssocID="{8C5F8A52-2789-4D94-A753-2D0FFC8ED632}" presName="negativeSpace" presStyleCnt="0"/>
      <dgm:spPr/>
    </dgm:pt>
    <dgm:pt modelId="{A4A2E839-A516-4A5D-8288-61D7BF2FE9FD}" type="pres">
      <dgm:prSet presAssocID="{8C5F8A52-2789-4D94-A753-2D0FFC8ED632}" presName="childText" presStyleLbl="conFgAcc1" presStyleIdx="1" presStyleCnt="2">
        <dgm:presLayoutVars>
          <dgm:bulletEnabled val="1"/>
        </dgm:presLayoutVars>
      </dgm:prSet>
      <dgm:spPr/>
    </dgm:pt>
  </dgm:ptLst>
  <dgm:cxnLst>
    <dgm:cxn modelId="{383C6113-A4E2-4BF0-98FD-FAFE3BBD0F12}" srcId="{9211022D-424B-4094-ACBE-51EC4B9702A6}" destId="{962514DD-FF0C-4846-AEE5-ED872E135214}" srcOrd="0" destOrd="0" parTransId="{1F150DEB-C57A-4F38-A4A6-EF04FA08799D}" sibTransId="{F8E4E2B0-31D6-46B8-BC89-C4A208264726}"/>
    <dgm:cxn modelId="{B08C2F18-93D3-42D3-8129-E60AFF78448E}" type="presOf" srcId="{8C5F8A52-2789-4D94-A753-2D0FFC8ED632}" destId="{80737697-7976-45A6-BE90-015CD8E0D001}" srcOrd="1" destOrd="0" presId="urn:microsoft.com/office/officeart/2005/8/layout/list1"/>
    <dgm:cxn modelId="{26791C2A-6B49-4EC7-A88F-4D15BC5490D4}" srcId="{8C5F8A52-2789-4D94-A753-2D0FFC8ED632}" destId="{4D797770-DA80-4724-AFB3-528B409B8ED3}" srcOrd="1" destOrd="0" parTransId="{9D08425C-6B33-43F2-AC67-92D4ECFA6155}" sibTransId="{AA98A654-E8C7-4D3A-902D-00AD390B9A52}"/>
    <dgm:cxn modelId="{89324034-5DFD-44D3-92C3-1B458D9D88C4}" srcId="{8C5F8A52-2789-4D94-A753-2D0FFC8ED632}" destId="{B2006504-D8DB-41B0-9278-FBC76C754F4B}" srcOrd="3" destOrd="0" parTransId="{76B6CA44-0B8D-462F-9EBA-371B14D12B35}" sibTransId="{DB6F13E5-A54A-4A19-BED0-1856E64A8942}"/>
    <dgm:cxn modelId="{B4D6CD38-AF29-415C-B213-72B46D0814FE}" srcId="{8C5F8A52-2789-4D94-A753-2D0FFC8ED632}" destId="{09D6EDEA-9FE2-4328-A927-E747752BFC21}" srcOrd="2" destOrd="0" parTransId="{0892A2B2-6955-493E-8008-BB12FBEA82B8}" sibTransId="{8D09CFE9-4B99-4A3D-B7B1-2C9D51629D93}"/>
    <dgm:cxn modelId="{DF6E8C3E-A834-452B-99D1-C51E7D676620}" type="presOf" srcId="{09D6EDEA-9FE2-4328-A927-E747752BFC21}" destId="{A4A2E839-A516-4A5D-8288-61D7BF2FE9FD}" srcOrd="0" destOrd="2" presId="urn:microsoft.com/office/officeart/2005/8/layout/list1"/>
    <dgm:cxn modelId="{BC32E15D-4849-42B0-A070-3B9137419742}" srcId="{8C5F8A52-2789-4D94-A753-2D0FFC8ED632}" destId="{9C4EA67E-93F8-4CBE-8542-1D8B837AECBA}" srcOrd="7" destOrd="0" parTransId="{E21FA8C9-76D5-4040-9503-963D3FE3242E}" sibTransId="{7351F289-A384-43CD-8F1E-67A2018B9DB6}"/>
    <dgm:cxn modelId="{0C3B1865-7B44-443F-A0AC-FC06F79AEB7E}" type="presOf" srcId="{F08B643C-90C8-4D6D-A149-04C7AB12A080}" destId="{A4A2E839-A516-4A5D-8288-61D7BF2FE9FD}" srcOrd="0" destOrd="0" presId="urn:microsoft.com/office/officeart/2005/8/layout/list1"/>
    <dgm:cxn modelId="{89617247-FB68-4827-A25D-04582676C1F8}" type="presOf" srcId="{9B95D569-9EB4-4F2D-BC6B-8E05779ADB89}" destId="{A4A2E839-A516-4A5D-8288-61D7BF2FE9FD}" srcOrd="0" destOrd="5" presId="urn:microsoft.com/office/officeart/2005/8/layout/list1"/>
    <dgm:cxn modelId="{D6F4756D-15DA-4767-B6F3-1ECFA8BCE76C}" srcId="{8C5F8A52-2789-4D94-A753-2D0FFC8ED632}" destId="{E1F8BFEA-C873-45EF-81C2-DEDE69B883E4}" srcOrd="8" destOrd="0" parTransId="{FD2F1D33-9511-47CB-995A-9EF3FC1CCB51}" sibTransId="{60E837E8-6B79-4FCB-9E5B-2D772B12A76B}"/>
    <dgm:cxn modelId="{9DF3584F-7592-47C2-8EB5-04F2BFD27C1A}" type="presOf" srcId="{E1F8BFEA-C873-45EF-81C2-DEDE69B883E4}" destId="{A4A2E839-A516-4A5D-8288-61D7BF2FE9FD}" srcOrd="0" destOrd="8" presId="urn:microsoft.com/office/officeart/2005/8/layout/list1"/>
    <dgm:cxn modelId="{4BC61F73-080B-4F54-8E59-4DD33C2EF7BC}" type="presOf" srcId="{9211022D-424B-4094-ACBE-51EC4B9702A6}" destId="{427A9CAD-EC3D-4075-8F62-A160F67B1728}" srcOrd="1" destOrd="0" presId="urn:microsoft.com/office/officeart/2005/8/layout/list1"/>
    <dgm:cxn modelId="{E4CE4175-3373-46EB-AE57-F13156B8CBD4}" srcId="{8C5F8A52-2789-4D94-A753-2D0FFC8ED632}" destId="{F08B643C-90C8-4D6D-A149-04C7AB12A080}" srcOrd="0" destOrd="0" parTransId="{25B9853D-EDC1-4E2B-B587-543DC5E41D2E}" sibTransId="{AA580C82-3DB1-405B-B224-3179F1A868CA}"/>
    <dgm:cxn modelId="{950D0577-6849-4A49-8CDF-479F1B137430}" srcId="{8C5F8A52-2789-4D94-A753-2D0FFC8ED632}" destId="{C0435CF8-4030-4944-834F-7CADFD676272}" srcOrd="6" destOrd="0" parTransId="{55AA9261-7117-4CBC-A300-60B85628E2AC}" sibTransId="{B1FBE54F-6927-4A50-BFE4-D10B6CDB2820}"/>
    <dgm:cxn modelId="{CF17028A-30AE-4822-A42B-84C783028033}" type="presOf" srcId="{72BF258A-61C5-4CBB-9783-68BD57E0D9E4}" destId="{A4A2E839-A516-4A5D-8288-61D7BF2FE9FD}" srcOrd="0" destOrd="4" presId="urn:microsoft.com/office/officeart/2005/8/layout/list1"/>
    <dgm:cxn modelId="{2AE18F90-B0C3-451E-BD55-79C725FDE891}" srcId="{7068C872-17DC-4C3C-93C0-38B2F52C0DB2}" destId="{8C5F8A52-2789-4D94-A753-2D0FFC8ED632}" srcOrd="1" destOrd="0" parTransId="{F27A04DD-3DE6-492A-BEF0-04EA4A7B53BE}" sibTransId="{1C3AB3E0-EF6F-409F-BBF5-41C5274BBA84}"/>
    <dgm:cxn modelId="{EA2BFB9B-F060-4A32-8393-793A7B81D99C}" srcId="{8C5F8A52-2789-4D94-A753-2D0FFC8ED632}" destId="{9B95D569-9EB4-4F2D-BC6B-8E05779ADB89}" srcOrd="5" destOrd="0" parTransId="{B126E2B9-7171-4159-8ADB-805D9AB18BD4}" sibTransId="{2D3B2C89-6394-4B0B-86E2-CE3A0E6C3205}"/>
    <dgm:cxn modelId="{3C143EA1-D5E0-4262-BCB0-2CF62452DC23}" type="presOf" srcId="{B2006504-D8DB-41B0-9278-FBC76C754F4B}" destId="{A4A2E839-A516-4A5D-8288-61D7BF2FE9FD}" srcOrd="0" destOrd="3" presId="urn:microsoft.com/office/officeart/2005/8/layout/list1"/>
    <dgm:cxn modelId="{4214ABB0-7F2C-4855-8B98-F3DA128931BC}" type="presOf" srcId="{9C4EA67E-93F8-4CBE-8542-1D8B837AECBA}" destId="{A4A2E839-A516-4A5D-8288-61D7BF2FE9FD}" srcOrd="0" destOrd="7" presId="urn:microsoft.com/office/officeart/2005/8/layout/list1"/>
    <dgm:cxn modelId="{9D8746B6-02E2-4B6F-8A21-13DDF9C7BCAD}" type="presOf" srcId="{4D797770-DA80-4724-AFB3-528B409B8ED3}" destId="{A4A2E839-A516-4A5D-8288-61D7BF2FE9FD}" srcOrd="0" destOrd="1" presId="urn:microsoft.com/office/officeart/2005/8/layout/list1"/>
    <dgm:cxn modelId="{01C7F4CD-58D8-4DA3-B309-9C839F5E5EDC}" type="presOf" srcId="{9211022D-424B-4094-ACBE-51EC4B9702A6}" destId="{3775447D-F054-499C-90B7-257D843101AD}" srcOrd="0" destOrd="0" presId="urn:microsoft.com/office/officeart/2005/8/layout/list1"/>
    <dgm:cxn modelId="{E0805FD6-7551-4C2C-89FD-CF927968779E}" srcId="{7068C872-17DC-4C3C-93C0-38B2F52C0DB2}" destId="{9211022D-424B-4094-ACBE-51EC4B9702A6}" srcOrd="0" destOrd="0" parTransId="{AB84F178-0227-48FB-BFAB-5968276093A5}" sibTransId="{5E38FB39-D3FE-42E8-9BF2-DEFC1F38BD14}"/>
    <dgm:cxn modelId="{14C811D7-F63C-48C4-8FF7-8E7E4E3D5725}" type="presOf" srcId="{C0435CF8-4030-4944-834F-7CADFD676272}" destId="{A4A2E839-A516-4A5D-8288-61D7BF2FE9FD}" srcOrd="0" destOrd="6" presId="urn:microsoft.com/office/officeart/2005/8/layout/list1"/>
    <dgm:cxn modelId="{9FE8F3DE-91E8-4A65-91FB-967ADD7E421E}" srcId="{8C5F8A52-2789-4D94-A753-2D0FFC8ED632}" destId="{72BF258A-61C5-4CBB-9783-68BD57E0D9E4}" srcOrd="4" destOrd="0" parTransId="{5D2708EB-46E6-4A35-8709-7D80940AED36}" sibTransId="{4877DA43-9151-4C2B-8A66-096661EC3F9D}"/>
    <dgm:cxn modelId="{C548F3E8-6AEB-4431-AB0D-6013043E314A}" type="presOf" srcId="{7068C872-17DC-4C3C-93C0-38B2F52C0DB2}" destId="{74407F6C-E5B9-44A0-B878-521C39C11EBC}" srcOrd="0" destOrd="0" presId="urn:microsoft.com/office/officeart/2005/8/layout/list1"/>
    <dgm:cxn modelId="{D7A621EB-1DBB-43E6-97DE-8D0085F9A569}" type="presOf" srcId="{8C5F8A52-2789-4D94-A753-2D0FFC8ED632}" destId="{9ABEF55E-53EE-4CE8-AB1D-1E5D363768BB}" srcOrd="0" destOrd="0" presId="urn:microsoft.com/office/officeart/2005/8/layout/list1"/>
    <dgm:cxn modelId="{163472FD-0BB5-4E66-BF2F-DECEEBD9D0BE}" type="presOf" srcId="{962514DD-FF0C-4846-AEE5-ED872E135214}" destId="{279AB133-3ED4-41B8-AD2F-E110B29020A2}" srcOrd="0" destOrd="0" presId="urn:microsoft.com/office/officeart/2005/8/layout/list1"/>
    <dgm:cxn modelId="{787497CA-8D37-4751-B6A6-20B533C09169}" type="presParOf" srcId="{74407F6C-E5B9-44A0-B878-521C39C11EBC}" destId="{C0BCF65C-5B03-4641-B40C-A4576CE04BAA}" srcOrd="0" destOrd="0" presId="urn:microsoft.com/office/officeart/2005/8/layout/list1"/>
    <dgm:cxn modelId="{F39CD60C-57B5-421A-B4BF-4365DDE36D09}" type="presParOf" srcId="{C0BCF65C-5B03-4641-B40C-A4576CE04BAA}" destId="{3775447D-F054-499C-90B7-257D843101AD}" srcOrd="0" destOrd="0" presId="urn:microsoft.com/office/officeart/2005/8/layout/list1"/>
    <dgm:cxn modelId="{61414A7A-8DDB-4FBF-8A0E-2E550973FD9A}" type="presParOf" srcId="{C0BCF65C-5B03-4641-B40C-A4576CE04BAA}" destId="{427A9CAD-EC3D-4075-8F62-A160F67B1728}" srcOrd="1" destOrd="0" presId="urn:microsoft.com/office/officeart/2005/8/layout/list1"/>
    <dgm:cxn modelId="{C4B7FA17-BBB4-442B-8D49-5B40FE19EB8B}" type="presParOf" srcId="{74407F6C-E5B9-44A0-B878-521C39C11EBC}" destId="{35F053C3-0184-48E1-AA33-7FC5E837CA46}" srcOrd="1" destOrd="0" presId="urn:microsoft.com/office/officeart/2005/8/layout/list1"/>
    <dgm:cxn modelId="{F781B1AB-B151-4BB5-901A-C2569ECFE5EE}" type="presParOf" srcId="{74407F6C-E5B9-44A0-B878-521C39C11EBC}" destId="{279AB133-3ED4-41B8-AD2F-E110B29020A2}" srcOrd="2" destOrd="0" presId="urn:microsoft.com/office/officeart/2005/8/layout/list1"/>
    <dgm:cxn modelId="{2376C1BF-8F35-471F-AAC9-3227075E3E83}" type="presParOf" srcId="{74407F6C-E5B9-44A0-B878-521C39C11EBC}" destId="{B0364C50-803D-46B5-A5D1-5A41101BEC1F}" srcOrd="3" destOrd="0" presId="urn:microsoft.com/office/officeart/2005/8/layout/list1"/>
    <dgm:cxn modelId="{FF285FC9-F487-4C1E-A094-3CF6EA49629E}" type="presParOf" srcId="{74407F6C-E5B9-44A0-B878-521C39C11EBC}" destId="{05DDC513-0DC9-4983-A7FA-629CFA479366}" srcOrd="4" destOrd="0" presId="urn:microsoft.com/office/officeart/2005/8/layout/list1"/>
    <dgm:cxn modelId="{ABCE1A8D-6DA6-4EC5-ADC4-83A91A51ED92}" type="presParOf" srcId="{05DDC513-0DC9-4983-A7FA-629CFA479366}" destId="{9ABEF55E-53EE-4CE8-AB1D-1E5D363768BB}" srcOrd="0" destOrd="0" presId="urn:microsoft.com/office/officeart/2005/8/layout/list1"/>
    <dgm:cxn modelId="{17D128A8-02AA-4588-B153-903DBA94D678}" type="presParOf" srcId="{05DDC513-0DC9-4983-A7FA-629CFA479366}" destId="{80737697-7976-45A6-BE90-015CD8E0D001}" srcOrd="1" destOrd="0" presId="urn:microsoft.com/office/officeart/2005/8/layout/list1"/>
    <dgm:cxn modelId="{82A93E11-FA8A-44B8-8E07-7B8F5281E367}" type="presParOf" srcId="{74407F6C-E5B9-44A0-B878-521C39C11EBC}" destId="{3530E997-1765-4925-9F53-921C54F39771}" srcOrd="5" destOrd="0" presId="urn:microsoft.com/office/officeart/2005/8/layout/list1"/>
    <dgm:cxn modelId="{81513FDA-312E-4D20-8573-16B1A631B51F}" type="presParOf" srcId="{74407F6C-E5B9-44A0-B878-521C39C11EBC}" destId="{A4A2E839-A516-4A5D-8288-61D7BF2FE9FD}" srcOrd="6"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910BE6DD-E5BF-46C8-A3B3-DC9EC2A69370}" type="doc">
      <dgm:prSet loTypeId="urn:microsoft.com/office/officeart/2016/7/layout/RepeatingBendingProcessNew" loCatId="process" qsTypeId="urn:microsoft.com/office/officeart/2005/8/quickstyle/simple1" qsCatId="simple" csTypeId="urn:microsoft.com/office/officeart/2005/8/colors/colorful1" csCatId="colorful" phldr="1"/>
      <dgm:spPr/>
      <dgm:t>
        <a:bodyPr/>
        <a:lstStyle/>
        <a:p>
          <a:endParaRPr lang="en-US"/>
        </a:p>
      </dgm:t>
    </dgm:pt>
    <dgm:pt modelId="{A4CA94EE-5577-47FE-B620-B28304C85CDD}">
      <dgm:prSet/>
      <dgm:spPr/>
      <dgm:t>
        <a:bodyPr/>
        <a:lstStyle/>
        <a:p>
          <a:r>
            <a:rPr lang="nl-NL" noProof="0" dirty="0"/>
            <a:t>Help jou gemeenskap of ondersteun ’n niewinsgewende organisasie</a:t>
          </a:r>
          <a:endParaRPr lang="af-ZA" noProof="0" dirty="0"/>
        </a:p>
      </dgm:t>
    </dgm:pt>
    <dgm:pt modelId="{4864D647-4717-4C87-9597-274E82DA5AF1}" type="parTrans" cxnId="{B16FEDC8-6709-4A0A-91DF-952148B5A238}">
      <dgm:prSet/>
      <dgm:spPr/>
      <dgm:t>
        <a:bodyPr/>
        <a:lstStyle/>
        <a:p>
          <a:endParaRPr lang="af-ZA"/>
        </a:p>
      </dgm:t>
    </dgm:pt>
    <dgm:pt modelId="{B8B9DD5B-8022-4BCB-91F8-C34AC2147B56}" type="sibTrans" cxnId="{B16FEDC8-6709-4A0A-91DF-952148B5A238}">
      <dgm:prSet/>
      <dgm:spPr/>
      <dgm:t>
        <a:bodyPr/>
        <a:lstStyle/>
        <a:p>
          <a:endParaRPr lang="af-ZA"/>
        </a:p>
      </dgm:t>
    </dgm:pt>
    <dgm:pt modelId="{6ADCB641-2493-4D27-B514-95CD71CA62AA}">
      <dgm:prSet/>
      <dgm:spPr/>
      <dgm:t>
        <a:bodyPr/>
        <a:lstStyle/>
        <a:p>
          <a:r>
            <a:rPr lang="nl-NL" noProof="0" dirty="0"/>
            <a:t>Gee jou tyd, moeite of vaardighede om ander te help</a:t>
          </a:r>
          <a:endParaRPr lang="af-ZA" noProof="0" dirty="0"/>
        </a:p>
      </dgm:t>
    </dgm:pt>
    <dgm:pt modelId="{DF79BE57-A029-4F68-9CCF-6BBB71D562A5}" type="parTrans" cxnId="{71E0CDA3-7EE0-475D-8373-FB132E163633}">
      <dgm:prSet/>
      <dgm:spPr/>
      <dgm:t>
        <a:bodyPr/>
        <a:lstStyle/>
        <a:p>
          <a:endParaRPr lang="af-ZA"/>
        </a:p>
      </dgm:t>
    </dgm:pt>
    <dgm:pt modelId="{4EB8FB8F-B9D2-4E77-820B-94FCEC4A584D}" type="sibTrans" cxnId="{71E0CDA3-7EE0-475D-8373-FB132E163633}">
      <dgm:prSet/>
      <dgm:spPr/>
      <dgm:t>
        <a:bodyPr/>
        <a:lstStyle/>
        <a:p>
          <a:endParaRPr lang="af-ZA"/>
        </a:p>
      </dgm:t>
    </dgm:pt>
    <dgm:pt modelId="{1A492784-33A7-4BBA-8603-2F72AE47E953}">
      <dgm:prSet/>
      <dgm:spPr/>
      <dgm:t>
        <a:bodyPr/>
        <a:lstStyle/>
        <a:p>
          <a:r>
            <a:rPr lang="nl-NL" noProof="0" dirty="0"/>
            <a:t>Moet dit nie vir persoonlike gewin doen nie</a:t>
          </a:r>
          <a:endParaRPr lang="af-ZA" noProof="0" dirty="0"/>
        </a:p>
      </dgm:t>
    </dgm:pt>
    <dgm:pt modelId="{B51F7E0B-E033-418A-8094-ED23A3D95D88}" type="parTrans" cxnId="{048E40BD-29CD-403D-B439-C4275F8944C1}">
      <dgm:prSet/>
      <dgm:spPr/>
      <dgm:t>
        <a:bodyPr/>
        <a:lstStyle/>
        <a:p>
          <a:endParaRPr lang="af-ZA"/>
        </a:p>
      </dgm:t>
    </dgm:pt>
    <dgm:pt modelId="{112D6B49-D9F5-4583-8BAD-6ABB69955515}" type="sibTrans" cxnId="{048E40BD-29CD-403D-B439-C4275F8944C1}">
      <dgm:prSet/>
      <dgm:spPr/>
      <dgm:t>
        <a:bodyPr/>
        <a:lstStyle/>
        <a:p>
          <a:endParaRPr lang="af-ZA"/>
        </a:p>
      </dgm:t>
    </dgm:pt>
    <dgm:pt modelId="{6C1118AE-C2C0-421A-84AB-D791CCE4EB16}">
      <dgm:prSet/>
      <dgm:spPr/>
      <dgm:t>
        <a:bodyPr/>
        <a:lstStyle/>
        <a:p>
          <a:r>
            <a:rPr lang="nl-NL" noProof="0" dirty="0"/>
            <a:t>Dit gaan nie oor selfbevordering nie, maar om ander te inspireer om by ’n saak aan te sluit</a:t>
          </a:r>
          <a:endParaRPr lang="af-ZA" noProof="0" dirty="0"/>
        </a:p>
      </dgm:t>
    </dgm:pt>
    <dgm:pt modelId="{BC860FC6-865D-4FD8-BC7E-9BF5584257DE}" type="parTrans" cxnId="{0E184139-50F2-47B7-8268-FE6DA664CF1B}">
      <dgm:prSet/>
      <dgm:spPr/>
      <dgm:t>
        <a:bodyPr/>
        <a:lstStyle/>
        <a:p>
          <a:endParaRPr lang="af-ZA"/>
        </a:p>
      </dgm:t>
    </dgm:pt>
    <dgm:pt modelId="{46BF3110-1D4B-47F3-8B09-EBEC9F891AA9}" type="sibTrans" cxnId="{0E184139-50F2-47B7-8268-FE6DA664CF1B}">
      <dgm:prSet/>
      <dgm:spPr/>
      <dgm:t>
        <a:bodyPr/>
        <a:lstStyle/>
        <a:p>
          <a:endParaRPr lang="af-ZA"/>
        </a:p>
      </dgm:t>
    </dgm:pt>
    <dgm:pt modelId="{D9386A76-D2E6-476E-AE89-E1E705C26675}">
      <dgm:prSet/>
      <dgm:spPr/>
      <dgm:t>
        <a:bodyPr/>
        <a:lstStyle/>
        <a:p>
          <a:r>
            <a:rPr lang="nl-NL" noProof="0" dirty="0"/>
            <a:t>Vrywilligers maak een derde van die niewinsgewende arbeidsmag uit</a:t>
          </a:r>
          <a:endParaRPr lang="af-ZA" noProof="0" dirty="0"/>
        </a:p>
      </dgm:t>
    </dgm:pt>
    <dgm:pt modelId="{F2BBFA24-7D48-4D56-8840-314D976DF29D}" type="parTrans" cxnId="{8E4444D0-CEAB-4422-9797-8ACF71221257}">
      <dgm:prSet/>
      <dgm:spPr/>
      <dgm:t>
        <a:bodyPr/>
        <a:lstStyle/>
        <a:p>
          <a:endParaRPr lang="af-ZA"/>
        </a:p>
      </dgm:t>
    </dgm:pt>
    <dgm:pt modelId="{EBC1BFF1-BED1-4D59-9B4F-633BF3B73854}" type="sibTrans" cxnId="{8E4444D0-CEAB-4422-9797-8ACF71221257}">
      <dgm:prSet/>
      <dgm:spPr/>
      <dgm:t>
        <a:bodyPr/>
        <a:lstStyle/>
        <a:p>
          <a:endParaRPr lang="af-ZA"/>
        </a:p>
      </dgm:t>
    </dgm:pt>
    <dgm:pt modelId="{672C63E0-6DF7-4271-899E-95C3FF54B12A}">
      <dgm:prSet/>
      <dgm:spPr/>
      <dgm:t>
        <a:bodyPr/>
        <a:lstStyle/>
        <a:p>
          <a:r>
            <a:rPr lang="nl-NL" noProof="0" dirty="0"/>
            <a:t>Hulle speel ’n sleutelrol in die vereniging van mense en die verandering van lewens</a:t>
          </a:r>
          <a:endParaRPr lang="af-ZA" noProof="0" dirty="0"/>
        </a:p>
      </dgm:t>
    </dgm:pt>
    <dgm:pt modelId="{850BC6DA-7D9E-4DD1-8CDE-20DA2C51C5F0}" type="parTrans" cxnId="{48BEDDF7-D978-463A-AB63-D223F4B1ECEF}">
      <dgm:prSet/>
      <dgm:spPr/>
      <dgm:t>
        <a:bodyPr/>
        <a:lstStyle/>
        <a:p>
          <a:endParaRPr lang="af-ZA"/>
        </a:p>
      </dgm:t>
    </dgm:pt>
    <dgm:pt modelId="{EA050807-2F8A-424C-BB00-FD266B3E40FE}" type="sibTrans" cxnId="{48BEDDF7-D978-463A-AB63-D223F4B1ECEF}">
      <dgm:prSet/>
      <dgm:spPr/>
      <dgm:t>
        <a:bodyPr/>
        <a:lstStyle/>
        <a:p>
          <a:endParaRPr lang="af-ZA"/>
        </a:p>
      </dgm:t>
    </dgm:pt>
    <dgm:pt modelId="{7E36593C-ACFA-4EFB-A342-48B9C687A9DB}" type="pres">
      <dgm:prSet presAssocID="{910BE6DD-E5BF-46C8-A3B3-DC9EC2A69370}" presName="Name0" presStyleCnt="0">
        <dgm:presLayoutVars>
          <dgm:dir/>
          <dgm:resizeHandles val="exact"/>
        </dgm:presLayoutVars>
      </dgm:prSet>
      <dgm:spPr/>
    </dgm:pt>
    <dgm:pt modelId="{A4ABA996-2295-46AA-AFE1-65800ED6D3AE}" type="pres">
      <dgm:prSet presAssocID="{A4CA94EE-5577-47FE-B620-B28304C85CDD}" presName="node" presStyleLbl="node1" presStyleIdx="0" presStyleCnt="6">
        <dgm:presLayoutVars>
          <dgm:bulletEnabled val="1"/>
        </dgm:presLayoutVars>
      </dgm:prSet>
      <dgm:spPr/>
    </dgm:pt>
    <dgm:pt modelId="{C796EAED-16FE-47DE-8EF4-D98772300E21}" type="pres">
      <dgm:prSet presAssocID="{B8B9DD5B-8022-4BCB-91F8-C34AC2147B56}" presName="sibTrans" presStyleLbl="sibTrans1D1" presStyleIdx="0" presStyleCnt="5"/>
      <dgm:spPr/>
    </dgm:pt>
    <dgm:pt modelId="{B08B158F-AFBD-4B05-8522-6A3666885BC1}" type="pres">
      <dgm:prSet presAssocID="{B8B9DD5B-8022-4BCB-91F8-C34AC2147B56}" presName="connectorText" presStyleLbl="sibTrans1D1" presStyleIdx="0" presStyleCnt="5"/>
      <dgm:spPr/>
    </dgm:pt>
    <dgm:pt modelId="{ED479123-3F5F-40B2-8778-6F433461A462}" type="pres">
      <dgm:prSet presAssocID="{6ADCB641-2493-4D27-B514-95CD71CA62AA}" presName="node" presStyleLbl="node1" presStyleIdx="1" presStyleCnt="6">
        <dgm:presLayoutVars>
          <dgm:bulletEnabled val="1"/>
        </dgm:presLayoutVars>
      </dgm:prSet>
      <dgm:spPr/>
    </dgm:pt>
    <dgm:pt modelId="{234C1755-7D21-45DB-9BF0-929E6F9E8E6A}" type="pres">
      <dgm:prSet presAssocID="{4EB8FB8F-B9D2-4E77-820B-94FCEC4A584D}" presName="sibTrans" presStyleLbl="sibTrans1D1" presStyleIdx="1" presStyleCnt="5"/>
      <dgm:spPr/>
    </dgm:pt>
    <dgm:pt modelId="{90DD3DC3-0181-43FA-A594-9519D17D67B6}" type="pres">
      <dgm:prSet presAssocID="{4EB8FB8F-B9D2-4E77-820B-94FCEC4A584D}" presName="connectorText" presStyleLbl="sibTrans1D1" presStyleIdx="1" presStyleCnt="5"/>
      <dgm:spPr/>
    </dgm:pt>
    <dgm:pt modelId="{69E6F255-7047-4D88-98D6-CF1F1435C3E7}" type="pres">
      <dgm:prSet presAssocID="{1A492784-33A7-4BBA-8603-2F72AE47E953}" presName="node" presStyleLbl="node1" presStyleIdx="2" presStyleCnt="6">
        <dgm:presLayoutVars>
          <dgm:bulletEnabled val="1"/>
        </dgm:presLayoutVars>
      </dgm:prSet>
      <dgm:spPr/>
    </dgm:pt>
    <dgm:pt modelId="{6E09E69B-B1DF-422C-B009-02A5A12597EA}" type="pres">
      <dgm:prSet presAssocID="{112D6B49-D9F5-4583-8BAD-6ABB69955515}" presName="sibTrans" presStyleLbl="sibTrans1D1" presStyleIdx="2" presStyleCnt="5"/>
      <dgm:spPr/>
    </dgm:pt>
    <dgm:pt modelId="{21000071-C1B2-426A-AC9C-EE34F22D44CE}" type="pres">
      <dgm:prSet presAssocID="{112D6B49-D9F5-4583-8BAD-6ABB69955515}" presName="connectorText" presStyleLbl="sibTrans1D1" presStyleIdx="2" presStyleCnt="5"/>
      <dgm:spPr/>
    </dgm:pt>
    <dgm:pt modelId="{3EFB8700-BEB9-47C2-A496-DCD12DDBDFA7}" type="pres">
      <dgm:prSet presAssocID="{6C1118AE-C2C0-421A-84AB-D791CCE4EB16}" presName="node" presStyleLbl="node1" presStyleIdx="3" presStyleCnt="6">
        <dgm:presLayoutVars>
          <dgm:bulletEnabled val="1"/>
        </dgm:presLayoutVars>
      </dgm:prSet>
      <dgm:spPr/>
    </dgm:pt>
    <dgm:pt modelId="{8E34A5E9-85F6-4B39-A06A-4FF75950D83A}" type="pres">
      <dgm:prSet presAssocID="{46BF3110-1D4B-47F3-8B09-EBEC9F891AA9}" presName="sibTrans" presStyleLbl="sibTrans1D1" presStyleIdx="3" presStyleCnt="5"/>
      <dgm:spPr/>
    </dgm:pt>
    <dgm:pt modelId="{0DF57EB0-118C-4BD2-90DC-999F4B823CD1}" type="pres">
      <dgm:prSet presAssocID="{46BF3110-1D4B-47F3-8B09-EBEC9F891AA9}" presName="connectorText" presStyleLbl="sibTrans1D1" presStyleIdx="3" presStyleCnt="5"/>
      <dgm:spPr/>
    </dgm:pt>
    <dgm:pt modelId="{87650B47-6040-45B2-B67C-789902E05249}" type="pres">
      <dgm:prSet presAssocID="{D9386A76-D2E6-476E-AE89-E1E705C26675}" presName="node" presStyleLbl="node1" presStyleIdx="4" presStyleCnt="6">
        <dgm:presLayoutVars>
          <dgm:bulletEnabled val="1"/>
        </dgm:presLayoutVars>
      </dgm:prSet>
      <dgm:spPr/>
    </dgm:pt>
    <dgm:pt modelId="{EA31479C-AE80-4228-9552-3FF512AFCB55}" type="pres">
      <dgm:prSet presAssocID="{EBC1BFF1-BED1-4D59-9B4F-633BF3B73854}" presName="sibTrans" presStyleLbl="sibTrans1D1" presStyleIdx="4" presStyleCnt="5"/>
      <dgm:spPr/>
    </dgm:pt>
    <dgm:pt modelId="{BFCD8602-4139-460C-9702-FEB7E3C3823A}" type="pres">
      <dgm:prSet presAssocID="{EBC1BFF1-BED1-4D59-9B4F-633BF3B73854}" presName="connectorText" presStyleLbl="sibTrans1D1" presStyleIdx="4" presStyleCnt="5"/>
      <dgm:spPr/>
    </dgm:pt>
    <dgm:pt modelId="{C87A65A5-93F0-4187-8B62-B9C776F7C4B4}" type="pres">
      <dgm:prSet presAssocID="{672C63E0-6DF7-4271-899E-95C3FF54B12A}" presName="node" presStyleLbl="node1" presStyleIdx="5" presStyleCnt="6">
        <dgm:presLayoutVars>
          <dgm:bulletEnabled val="1"/>
        </dgm:presLayoutVars>
      </dgm:prSet>
      <dgm:spPr/>
    </dgm:pt>
  </dgm:ptLst>
  <dgm:cxnLst>
    <dgm:cxn modelId="{8EFF8504-C223-421A-A186-D60314EFDDB2}" type="presOf" srcId="{6C1118AE-C2C0-421A-84AB-D791CCE4EB16}" destId="{3EFB8700-BEB9-47C2-A496-DCD12DDBDFA7}" srcOrd="0" destOrd="0" presId="urn:microsoft.com/office/officeart/2016/7/layout/RepeatingBendingProcessNew"/>
    <dgm:cxn modelId="{EA70DC0C-4FC8-439B-BE87-560EDE761F61}" type="presOf" srcId="{B8B9DD5B-8022-4BCB-91F8-C34AC2147B56}" destId="{C796EAED-16FE-47DE-8EF4-D98772300E21}" srcOrd="0" destOrd="0" presId="urn:microsoft.com/office/officeart/2016/7/layout/RepeatingBendingProcessNew"/>
    <dgm:cxn modelId="{D22BA118-99F4-4403-9010-48BB74E430C6}" type="presOf" srcId="{4EB8FB8F-B9D2-4E77-820B-94FCEC4A584D}" destId="{234C1755-7D21-45DB-9BF0-929E6F9E8E6A}" srcOrd="0" destOrd="0" presId="urn:microsoft.com/office/officeart/2016/7/layout/RepeatingBendingProcessNew"/>
    <dgm:cxn modelId="{1132232D-631B-4E70-BF03-B8784FB44466}" type="presOf" srcId="{EBC1BFF1-BED1-4D59-9B4F-633BF3B73854}" destId="{BFCD8602-4139-460C-9702-FEB7E3C3823A}" srcOrd="1" destOrd="0" presId="urn:microsoft.com/office/officeart/2016/7/layout/RepeatingBendingProcessNew"/>
    <dgm:cxn modelId="{0E184139-50F2-47B7-8268-FE6DA664CF1B}" srcId="{910BE6DD-E5BF-46C8-A3B3-DC9EC2A69370}" destId="{6C1118AE-C2C0-421A-84AB-D791CCE4EB16}" srcOrd="3" destOrd="0" parTransId="{BC860FC6-865D-4FD8-BC7E-9BF5584257DE}" sibTransId="{46BF3110-1D4B-47F3-8B09-EBEC9F891AA9}"/>
    <dgm:cxn modelId="{29F25D3D-44EB-4AB0-9C1D-C1E1C1C7837C}" type="presOf" srcId="{EBC1BFF1-BED1-4D59-9B4F-633BF3B73854}" destId="{EA31479C-AE80-4228-9552-3FF512AFCB55}" srcOrd="0" destOrd="0" presId="urn:microsoft.com/office/officeart/2016/7/layout/RepeatingBendingProcessNew"/>
    <dgm:cxn modelId="{B178135F-B3FB-4CB0-9028-8BB6A4867E14}" type="presOf" srcId="{D9386A76-D2E6-476E-AE89-E1E705C26675}" destId="{87650B47-6040-45B2-B67C-789902E05249}" srcOrd="0" destOrd="0" presId="urn:microsoft.com/office/officeart/2016/7/layout/RepeatingBendingProcessNew"/>
    <dgm:cxn modelId="{FF55495F-ED60-49E5-A1C9-851CE206C657}" type="presOf" srcId="{46BF3110-1D4B-47F3-8B09-EBEC9F891AA9}" destId="{0DF57EB0-118C-4BD2-90DC-999F4B823CD1}" srcOrd="1" destOrd="0" presId="urn:microsoft.com/office/officeart/2016/7/layout/RepeatingBendingProcessNew"/>
    <dgm:cxn modelId="{7DDFA648-98B7-4E1E-978F-ECE4AD58258B}" type="presOf" srcId="{4EB8FB8F-B9D2-4E77-820B-94FCEC4A584D}" destId="{90DD3DC3-0181-43FA-A594-9519D17D67B6}" srcOrd="1" destOrd="0" presId="urn:microsoft.com/office/officeart/2016/7/layout/RepeatingBendingProcessNew"/>
    <dgm:cxn modelId="{FDB9BC49-0254-423F-B54E-E8639724A023}" type="presOf" srcId="{B8B9DD5B-8022-4BCB-91F8-C34AC2147B56}" destId="{B08B158F-AFBD-4B05-8522-6A3666885BC1}" srcOrd="1" destOrd="0" presId="urn:microsoft.com/office/officeart/2016/7/layout/RepeatingBendingProcessNew"/>
    <dgm:cxn modelId="{AEFD4050-179D-4525-B3C3-E696D48EB1B7}" type="presOf" srcId="{672C63E0-6DF7-4271-899E-95C3FF54B12A}" destId="{C87A65A5-93F0-4187-8B62-B9C776F7C4B4}" srcOrd="0" destOrd="0" presId="urn:microsoft.com/office/officeart/2016/7/layout/RepeatingBendingProcessNew"/>
    <dgm:cxn modelId="{E31A6E57-CC22-409F-9E9C-5AB6C8EACA73}" type="presOf" srcId="{910BE6DD-E5BF-46C8-A3B3-DC9EC2A69370}" destId="{7E36593C-ACFA-4EFB-A342-48B9C687A9DB}" srcOrd="0" destOrd="0" presId="urn:microsoft.com/office/officeart/2016/7/layout/RepeatingBendingProcessNew"/>
    <dgm:cxn modelId="{2181DE7E-3434-43E7-8163-87C0DE322E96}" type="presOf" srcId="{6ADCB641-2493-4D27-B514-95CD71CA62AA}" destId="{ED479123-3F5F-40B2-8778-6F433461A462}" srcOrd="0" destOrd="0" presId="urn:microsoft.com/office/officeart/2016/7/layout/RepeatingBendingProcessNew"/>
    <dgm:cxn modelId="{51627391-C998-4D8E-AAAD-A8A727FF76ED}" type="presOf" srcId="{112D6B49-D9F5-4583-8BAD-6ABB69955515}" destId="{6E09E69B-B1DF-422C-B009-02A5A12597EA}" srcOrd="0" destOrd="0" presId="urn:microsoft.com/office/officeart/2016/7/layout/RepeatingBendingProcessNew"/>
    <dgm:cxn modelId="{8EE70194-636A-488A-85F3-6A0A7E7BD349}" type="presOf" srcId="{46BF3110-1D4B-47F3-8B09-EBEC9F891AA9}" destId="{8E34A5E9-85F6-4B39-A06A-4FF75950D83A}" srcOrd="0" destOrd="0" presId="urn:microsoft.com/office/officeart/2016/7/layout/RepeatingBendingProcessNew"/>
    <dgm:cxn modelId="{7A59C19C-3A00-4C21-A40E-19D1E0134D5B}" type="presOf" srcId="{1A492784-33A7-4BBA-8603-2F72AE47E953}" destId="{69E6F255-7047-4D88-98D6-CF1F1435C3E7}" srcOrd="0" destOrd="0" presId="urn:microsoft.com/office/officeart/2016/7/layout/RepeatingBendingProcessNew"/>
    <dgm:cxn modelId="{71E0CDA3-7EE0-475D-8373-FB132E163633}" srcId="{910BE6DD-E5BF-46C8-A3B3-DC9EC2A69370}" destId="{6ADCB641-2493-4D27-B514-95CD71CA62AA}" srcOrd="1" destOrd="0" parTransId="{DF79BE57-A029-4F68-9CCF-6BBB71D562A5}" sibTransId="{4EB8FB8F-B9D2-4E77-820B-94FCEC4A584D}"/>
    <dgm:cxn modelId="{7E383FAF-96B3-4F75-A814-FD249A78E4DA}" type="presOf" srcId="{A4CA94EE-5577-47FE-B620-B28304C85CDD}" destId="{A4ABA996-2295-46AA-AFE1-65800ED6D3AE}" srcOrd="0" destOrd="0" presId="urn:microsoft.com/office/officeart/2016/7/layout/RepeatingBendingProcessNew"/>
    <dgm:cxn modelId="{048E40BD-29CD-403D-B439-C4275F8944C1}" srcId="{910BE6DD-E5BF-46C8-A3B3-DC9EC2A69370}" destId="{1A492784-33A7-4BBA-8603-2F72AE47E953}" srcOrd="2" destOrd="0" parTransId="{B51F7E0B-E033-418A-8094-ED23A3D95D88}" sibTransId="{112D6B49-D9F5-4583-8BAD-6ABB69955515}"/>
    <dgm:cxn modelId="{B16FEDC8-6709-4A0A-91DF-952148B5A238}" srcId="{910BE6DD-E5BF-46C8-A3B3-DC9EC2A69370}" destId="{A4CA94EE-5577-47FE-B620-B28304C85CDD}" srcOrd="0" destOrd="0" parTransId="{4864D647-4717-4C87-9597-274E82DA5AF1}" sibTransId="{B8B9DD5B-8022-4BCB-91F8-C34AC2147B56}"/>
    <dgm:cxn modelId="{8E4444D0-CEAB-4422-9797-8ACF71221257}" srcId="{910BE6DD-E5BF-46C8-A3B3-DC9EC2A69370}" destId="{D9386A76-D2E6-476E-AE89-E1E705C26675}" srcOrd="4" destOrd="0" parTransId="{F2BBFA24-7D48-4D56-8840-314D976DF29D}" sibTransId="{EBC1BFF1-BED1-4D59-9B4F-633BF3B73854}"/>
    <dgm:cxn modelId="{DBEC12EA-1AB4-479D-A533-68E38E71E1D8}" type="presOf" srcId="{112D6B49-D9F5-4583-8BAD-6ABB69955515}" destId="{21000071-C1B2-426A-AC9C-EE34F22D44CE}" srcOrd="1" destOrd="0" presId="urn:microsoft.com/office/officeart/2016/7/layout/RepeatingBendingProcessNew"/>
    <dgm:cxn modelId="{48BEDDF7-D978-463A-AB63-D223F4B1ECEF}" srcId="{910BE6DD-E5BF-46C8-A3B3-DC9EC2A69370}" destId="{672C63E0-6DF7-4271-899E-95C3FF54B12A}" srcOrd="5" destOrd="0" parTransId="{850BC6DA-7D9E-4DD1-8CDE-20DA2C51C5F0}" sibTransId="{EA050807-2F8A-424C-BB00-FD266B3E40FE}"/>
    <dgm:cxn modelId="{7DA638F3-BD40-4CA5-AD99-CF987D22AFA2}" type="presParOf" srcId="{7E36593C-ACFA-4EFB-A342-48B9C687A9DB}" destId="{A4ABA996-2295-46AA-AFE1-65800ED6D3AE}" srcOrd="0" destOrd="0" presId="urn:microsoft.com/office/officeart/2016/7/layout/RepeatingBendingProcessNew"/>
    <dgm:cxn modelId="{4AEBFF82-5DA7-447D-A792-F88514AEA42C}" type="presParOf" srcId="{7E36593C-ACFA-4EFB-A342-48B9C687A9DB}" destId="{C796EAED-16FE-47DE-8EF4-D98772300E21}" srcOrd="1" destOrd="0" presId="urn:microsoft.com/office/officeart/2016/7/layout/RepeatingBendingProcessNew"/>
    <dgm:cxn modelId="{59DF0266-1B99-4180-8154-39AAFC81CB80}" type="presParOf" srcId="{C796EAED-16FE-47DE-8EF4-D98772300E21}" destId="{B08B158F-AFBD-4B05-8522-6A3666885BC1}" srcOrd="0" destOrd="0" presId="urn:microsoft.com/office/officeart/2016/7/layout/RepeatingBendingProcessNew"/>
    <dgm:cxn modelId="{330F37A2-C574-4909-984C-3A5C13B40139}" type="presParOf" srcId="{7E36593C-ACFA-4EFB-A342-48B9C687A9DB}" destId="{ED479123-3F5F-40B2-8778-6F433461A462}" srcOrd="2" destOrd="0" presId="urn:microsoft.com/office/officeart/2016/7/layout/RepeatingBendingProcessNew"/>
    <dgm:cxn modelId="{B36F54FC-E7D8-4B4F-921D-33DBADB261D8}" type="presParOf" srcId="{7E36593C-ACFA-4EFB-A342-48B9C687A9DB}" destId="{234C1755-7D21-45DB-9BF0-929E6F9E8E6A}" srcOrd="3" destOrd="0" presId="urn:microsoft.com/office/officeart/2016/7/layout/RepeatingBendingProcessNew"/>
    <dgm:cxn modelId="{4875C7A6-0E68-474E-8A64-9DBD2ADD3738}" type="presParOf" srcId="{234C1755-7D21-45DB-9BF0-929E6F9E8E6A}" destId="{90DD3DC3-0181-43FA-A594-9519D17D67B6}" srcOrd="0" destOrd="0" presId="urn:microsoft.com/office/officeart/2016/7/layout/RepeatingBendingProcessNew"/>
    <dgm:cxn modelId="{4460B44D-50A2-440C-9F8D-9D66CFDFB4D7}" type="presParOf" srcId="{7E36593C-ACFA-4EFB-A342-48B9C687A9DB}" destId="{69E6F255-7047-4D88-98D6-CF1F1435C3E7}" srcOrd="4" destOrd="0" presId="urn:microsoft.com/office/officeart/2016/7/layout/RepeatingBendingProcessNew"/>
    <dgm:cxn modelId="{4CDAF1F9-BB62-4651-8B02-D95D40E200F1}" type="presParOf" srcId="{7E36593C-ACFA-4EFB-A342-48B9C687A9DB}" destId="{6E09E69B-B1DF-422C-B009-02A5A12597EA}" srcOrd="5" destOrd="0" presId="urn:microsoft.com/office/officeart/2016/7/layout/RepeatingBendingProcessNew"/>
    <dgm:cxn modelId="{31C43AD7-F7F7-44AF-8839-2C707EE259BB}" type="presParOf" srcId="{6E09E69B-B1DF-422C-B009-02A5A12597EA}" destId="{21000071-C1B2-426A-AC9C-EE34F22D44CE}" srcOrd="0" destOrd="0" presId="urn:microsoft.com/office/officeart/2016/7/layout/RepeatingBendingProcessNew"/>
    <dgm:cxn modelId="{D5E8019C-48E8-4846-B626-5E29B2C1252A}" type="presParOf" srcId="{7E36593C-ACFA-4EFB-A342-48B9C687A9DB}" destId="{3EFB8700-BEB9-47C2-A496-DCD12DDBDFA7}" srcOrd="6" destOrd="0" presId="urn:microsoft.com/office/officeart/2016/7/layout/RepeatingBendingProcessNew"/>
    <dgm:cxn modelId="{278E79C9-FA74-4E56-9D49-6EB407002944}" type="presParOf" srcId="{7E36593C-ACFA-4EFB-A342-48B9C687A9DB}" destId="{8E34A5E9-85F6-4B39-A06A-4FF75950D83A}" srcOrd="7" destOrd="0" presId="urn:microsoft.com/office/officeart/2016/7/layout/RepeatingBendingProcessNew"/>
    <dgm:cxn modelId="{8815E7EC-8C5A-4085-A400-81A401715F19}" type="presParOf" srcId="{8E34A5E9-85F6-4B39-A06A-4FF75950D83A}" destId="{0DF57EB0-118C-4BD2-90DC-999F4B823CD1}" srcOrd="0" destOrd="0" presId="urn:microsoft.com/office/officeart/2016/7/layout/RepeatingBendingProcessNew"/>
    <dgm:cxn modelId="{1254C976-70ED-457F-BD38-DA0065C92F57}" type="presParOf" srcId="{7E36593C-ACFA-4EFB-A342-48B9C687A9DB}" destId="{87650B47-6040-45B2-B67C-789902E05249}" srcOrd="8" destOrd="0" presId="urn:microsoft.com/office/officeart/2016/7/layout/RepeatingBendingProcessNew"/>
    <dgm:cxn modelId="{7A8819EE-FCD5-4E2D-8A9B-4D83DE8054AC}" type="presParOf" srcId="{7E36593C-ACFA-4EFB-A342-48B9C687A9DB}" destId="{EA31479C-AE80-4228-9552-3FF512AFCB55}" srcOrd="9" destOrd="0" presId="urn:microsoft.com/office/officeart/2016/7/layout/RepeatingBendingProcessNew"/>
    <dgm:cxn modelId="{5A8683F5-D2C4-4D51-B2CD-FACB1BEFFB62}" type="presParOf" srcId="{EA31479C-AE80-4228-9552-3FF512AFCB55}" destId="{BFCD8602-4139-460C-9702-FEB7E3C3823A}" srcOrd="0" destOrd="0" presId="urn:microsoft.com/office/officeart/2016/7/layout/RepeatingBendingProcessNew"/>
    <dgm:cxn modelId="{573E64F0-34D7-41B3-A67A-206BC6110018}" type="presParOf" srcId="{7E36593C-ACFA-4EFB-A342-48B9C687A9DB}" destId="{C87A65A5-93F0-4187-8B62-B9C776F7C4B4}" srcOrd="10" destOrd="0" presId="urn:microsoft.com/office/officeart/2016/7/layout/RepeatingBendingProcessNew"/>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C3E7E32-502B-4B2E-8197-86CD5DDA00CF}">
      <dsp:nvSpPr>
        <dsp:cNvPr id="0" name=""/>
        <dsp:cNvSpPr/>
      </dsp:nvSpPr>
      <dsp:spPr>
        <a:xfrm>
          <a:off x="0" y="3083661"/>
          <a:ext cx="4361687" cy="1012126"/>
        </a:xfrm>
        <a:prstGeom prst="rect">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0904" tIns="120904" rIns="120904" bIns="120904" numCol="1" spcCol="1270" anchor="ctr" anchorCtr="0">
          <a:noAutofit/>
        </a:bodyPr>
        <a:lstStyle/>
        <a:p>
          <a:pPr marL="0" lvl="0" indent="0" algn="ctr" defTabSz="755650">
            <a:lnSpc>
              <a:spcPct val="90000"/>
            </a:lnSpc>
            <a:spcBef>
              <a:spcPct val="0"/>
            </a:spcBef>
            <a:spcAft>
              <a:spcPct val="35000"/>
            </a:spcAft>
            <a:buNone/>
          </a:pPr>
          <a:r>
            <a:rPr lang="af-ZA" sz="1700" kern="1200" noProof="0" dirty="0"/>
            <a:t>ie doel is om </a:t>
          </a:r>
          <a:r>
            <a:rPr lang="af-ZA" sz="1700" b="1" kern="1200" noProof="0" dirty="0"/>
            <a:t>ander te help</a:t>
          </a:r>
          <a:r>
            <a:rPr lang="af-ZA" sz="1700" kern="1200" noProof="0" dirty="0"/>
            <a:t>, </a:t>
          </a:r>
          <a:r>
            <a:rPr lang="af-ZA" sz="1700" b="1" kern="1200" noProof="0" dirty="0"/>
            <a:t>’n saak te ondersteun</a:t>
          </a:r>
          <a:r>
            <a:rPr lang="af-ZA" sz="1700" kern="1200" noProof="0" dirty="0"/>
            <a:t>, of jou </a:t>
          </a:r>
          <a:r>
            <a:rPr lang="af-ZA" sz="1700" b="1" kern="1200" noProof="0" dirty="0"/>
            <a:t>gemeenskap te verbeter</a:t>
          </a:r>
          <a:r>
            <a:rPr lang="af-ZA" sz="1700" kern="1200" noProof="0" dirty="0"/>
            <a:t>.</a:t>
          </a:r>
        </a:p>
      </dsp:txBody>
      <dsp:txXfrm>
        <a:off x="0" y="3083661"/>
        <a:ext cx="4361687" cy="1012126"/>
      </dsp:txXfrm>
    </dsp:sp>
    <dsp:sp modelId="{BD05CC1B-325F-404D-8803-D00B078E9DEA}">
      <dsp:nvSpPr>
        <dsp:cNvPr id="0" name=""/>
        <dsp:cNvSpPr/>
      </dsp:nvSpPr>
      <dsp:spPr>
        <a:xfrm rot="10800000">
          <a:off x="0" y="1542192"/>
          <a:ext cx="4361687" cy="1556650"/>
        </a:xfrm>
        <a:prstGeom prst="upArrowCallout">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0904" tIns="120904" rIns="120904" bIns="120904" numCol="1" spcCol="1270" anchor="ctr" anchorCtr="0">
          <a:noAutofit/>
        </a:bodyPr>
        <a:lstStyle/>
        <a:p>
          <a:pPr marL="0" lvl="0" indent="0" algn="ctr" defTabSz="755650">
            <a:lnSpc>
              <a:spcPct val="90000"/>
            </a:lnSpc>
            <a:spcBef>
              <a:spcPct val="0"/>
            </a:spcBef>
            <a:spcAft>
              <a:spcPct val="35000"/>
            </a:spcAft>
            <a:buNone/>
          </a:pPr>
          <a:r>
            <a:rPr lang="af-ZA" sz="1700" kern="1200" noProof="0" dirty="0"/>
            <a:t>Jy doen dit </a:t>
          </a:r>
          <a:r>
            <a:rPr lang="af-ZA" sz="1700" b="1" kern="1200" noProof="0" dirty="0"/>
            <a:t>sonder om betaling te verwag</a:t>
          </a:r>
          <a:r>
            <a:rPr lang="af-ZA" sz="1700" kern="1200" noProof="0" dirty="0"/>
            <a:t>.</a:t>
          </a:r>
        </a:p>
      </dsp:txBody>
      <dsp:txXfrm rot="10800000">
        <a:off x="0" y="1542192"/>
        <a:ext cx="4361687" cy="1011464"/>
      </dsp:txXfrm>
    </dsp:sp>
    <dsp:sp modelId="{9F00FE16-F0AD-49C7-B09E-813D4304C18C}">
      <dsp:nvSpPr>
        <dsp:cNvPr id="0" name=""/>
        <dsp:cNvSpPr/>
      </dsp:nvSpPr>
      <dsp:spPr>
        <a:xfrm rot="10800000">
          <a:off x="0" y="724"/>
          <a:ext cx="4361687" cy="1556650"/>
        </a:xfrm>
        <a:prstGeom prst="upArrowCallout">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0904" tIns="120904" rIns="120904" bIns="120904" numCol="1" spcCol="1270" anchor="ctr" anchorCtr="0">
          <a:noAutofit/>
        </a:bodyPr>
        <a:lstStyle/>
        <a:p>
          <a:pPr marL="0" lvl="0" indent="0" algn="ctr" defTabSz="755650">
            <a:lnSpc>
              <a:spcPct val="90000"/>
            </a:lnSpc>
            <a:spcBef>
              <a:spcPct val="0"/>
            </a:spcBef>
            <a:spcAft>
              <a:spcPct val="35000"/>
            </a:spcAft>
            <a:buNone/>
          </a:pPr>
          <a:r>
            <a:rPr lang="af-ZA" sz="1700" kern="1200" noProof="0" dirty="0" err="1"/>
            <a:t>Vrywilligerswerk</a:t>
          </a:r>
          <a:r>
            <a:rPr lang="af-ZA" sz="1700" kern="1200" noProof="0" dirty="0"/>
            <a:t> is wanneer jy jou tyd, vaardighede of dienste </a:t>
          </a:r>
          <a:r>
            <a:rPr lang="af-ZA" sz="1700" b="1" kern="1200" noProof="0" dirty="0"/>
            <a:t>vrywillig aanbied</a:t>
          </a:r>
          <a:r>
            <a:rPr lang="af-ZA" sz="1700" kern="1200" noProof="0" dirty="0"/>
            <a:t>.</a:t>
          </a:r>
        </a:p>
      </dsp:txBody>
      <dsp:txXfrm rot="10800000">
        <a:off x="0" y="724"/>
        <a:ext cx="4361687" cy="1011464"/>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5474A01-01A2-4845-B901-9ED315B06B9B}">
      <dsp:nvSpPr>
        <dsp:cNvPr id="0" name=""/>
        <dsp:cNvSpPr/>
      </dsp:nvSpPr>
      <dsp:spPr>
        <a:xfrm>
          <a:off x="3219664" y="881748"/>
          <a:ext cx="678636" cy="91440"/>
        </a:xfrm>
        <a:custGeom>
          <a:avLst/>
          <a:gdLst/>
          <a:ahLst/>
          <a:cxnLst/>
          <a:rect l="0" t="0" r="0" b="0"/>
          <a:pathLst>
            <a:path>
              <a:moveTo>
                <a:pt x="0" y="45720"/>
              </a:moveTo>
              <a:lnTo>
                <a:pt x="678636" y="45720"/>
              </a:lnTo>
            </a:path>
          </a:pathLst>
        </a:custGeom>
        <a:noFill/>
        <a:ln w="6350" cap="flat" cmpd="sng" algn="ctr">
          <a:solidFill>
            <a:schemeClr val="accent2">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af-ZA" sz="500" kern="1200" noProof="0" dirty="0"/>
        </a:p>
      </dsp:txBody>
      <dsp:txXfrm>
        <a:off x="3541251" y="923921"/>
        <a:ext cx="35461" cy="7092"/>
      </dsp:txXfrm>
    </dsp:sp>
    <dsp:sp modelId="{5EE35E43-1E40-4BA2-9695-CE9D75907ABD}">
      <dsp:nvSpPr>
        <dsp:cNvPr id="0" name=""/>
        <dsp:cNvSpPr/>
      </dsp:nvSpPr>
      <dsp:spPr>
        <a:xfrm>
          <a:off x="137828" y="2377"/>
          <a:ext cx="3083635" cy="1850181"/>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1101" tIns="158607" rIns="151101" bIns="158607" numCol="1" spcCol="1270" anchor="ctr" anchorCtr="0">
          <a:noAutofit/>
        </a:bodyPr>
        <a:lstStyle/>
        <a:p>
          <a:pPr marL="0" lvl="0" indent="0" algn="ctr" defTabSz="755650">
            <a:lnSpc>
              <a:spcPct val="90000"/>
            </a:lnSpc>
            <a:spcBef>
              <a:spcPct val="0"/>
            </a:spcBef>
            <a:spcAft>
              <a:spcPct val="35000"/>
            </a:spcAft>
            <a:buNone/>
          </a:pPr>
          <a:r>
            <a:rPr lang="af-ZA" sz="1700" kern="1200" noProof="0" dirty="0" err="1"/>
            <a:t>Vrywilligerswerk</a:t>
          </a:r>
          <a:r>
            <a:rPr lang="af-ZA" sz="1700" kern="1200" noProof="0" dirty="0"/>
            <a:t> het diep wortels in die </a:t>
          </a:r>
          <a:r>
            <a:rPr lang="af-ZA" sz="1700" b="1" kern="1200" noProof="0" dirty="0"/>
            <a:t>menslike behoefte om ander te help</a:t>
          </a:r>
          <a:r>
            <a:rPr lang="af-ZA" sz="1700" kern="1200" noProof="0" dirty="0"/>
            <a:t> en ’n bydrae tot die samelewing te lewer.</a:t>
          </a:r>
        </a:p>
      </dsp:txBody>
      <dsp:txXfrm>
        <a:off x="137828" y="2377"/>
        <a:ext cx="3083635" cy="1850181"/>
      </dsp:txXfrm>
    </dsp:sp>
    <dsp:sp modelId="{5B1A8154-6FBE-43FE-AB1F-A0CA28350988}">
      <dsp:nvSpPr>
        <dsp:cNvPr id="0" name=""/>
        <dsp:cNvSpPr/>
      </dsp:nvSpPr>
      <dsp:spPr>
        <a:xfrm>
          <a:off x="7012536" y="881748"/>
          <a:ext cx="678636" cy="91440"/>
        </a:xfrm>
        <a:custGeom>
          <a:avLst/>
          <a:gdLst/>
          <a:ahLst/>
          <a:cxnLst/>
          <a:rect l="0" t="0" r="0" b="0"/>
          <a:pathLst>
            <a:path>
              <a:moveTo>
                <a:pt x="0" y="45720"/>
              </a:moveTo>
              <a:lnTo>
                <a:pt x="678636" y="45720"/>
              </a:lnTo>
            </a:path>
          </a:pathLst>
        </a:custGeom>
        <a:noFill/>
        <a:ln w="6350" cap="flat" cmpd="sng" algn="ctr">
          <a:solidFill>
            <a:schemeClr val="accent3">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af-ZA" sz="500" kern="1200" noProof="0" dirty="0"/>
        </a:p>
      </dsp:txBody>
      <dsp:txXfrm>
        <a:off x="7334123" y="923921"/>
        <a:ext cx="35461" cy="7092"/>
      </dsp:txXfrm>
    </dsp:sp>
    <dsp:sp modelId="{F4F5AECF-C090-4ACB-B21E-6D20493B8848}">
      <dsp:nvSpPr>
        <dsp:cNvPr id="0" name=""/>
        <dsp:cNvSpPr/>
      </dsp:nvSpPr>
      <dsp:spPr>
        <a:xfrm>
          <a:off x="3930700" y="2377"/>
          <a:ext cx="3083635" cy="1850181"/>
        </a:xfrm>
        <a:prstGeom prst="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1101" tIns="158607" rIns="151101" bIns="158607" numCol="1" spcCol="1270" anchor="ctr" anchorCtr="0">
          <a:noAutofit/>
        </a:bodyPr>
        <a:lstStyle/>
        <a:p>
          <a:pPr marL="0" lvl="0" indent="0" algn="ctr" defTabSz="755650">
            <a:lnSpc>
              <a:spcPct val="90000"/>
            </a:lnSpc>
            <a:spcBef>
              <a:spcPct val="0"/>
            </a:spcBef>
            <a:spcAft>
              <a:spcPct val="35000"/>
            </a:spcAft>
            <a:buNone/>
          </a:pPr>
          <a:r>
            <a:rPr lang="af-ZA" sz="1700" kern="1200" noProof="0" dirty="0"/>
            <a:t>Dit het in antieke kulture as ’n </a:t>
          </a:r>
          <a:r>
            <a:rPr lang="af-ZA" sz="1700" b="1" kern="1200" noProof="0" dirty="0"/>
            <a:t>morele plig </a:t>
          </a:r>
          <a:r>
            <a:rPr lang="af-ZA" sz="1700" kern="1200" noProof="0" dirty="0"/>
            <a:t>begin.</a:t>
          </a:r>
        </a:p>
      </dsp:txBody>
      <dsp:txXfrm>
        <a:off x="3930700" y="2377"/>
        <a:ext cx="3083635" cy="1850181"/>
      </dsp:txXfrm>
    </dsp:sp>
    <dsp:sp modelId="{BC784865-7977-4154-861D-844D0EBBBC3C}">
      <dsp:nvSpPr>
        <dsp:cNvPr id="0" name=""/>
        <dsp:cNvSpPr/>
      </dsp:nvSpPr>
      <dsp:spPr>
        <a:xfrm>
          <a:off x="1679646" y="1850758"/>
          <a:ext cx="7585744" cy="678636"/>
        </a:xfrm>
        <a:custGeom>
          <a:avLst/>
          <a:gdLst/>
          <a:ahLst/>
          <a:cxnLst/>
          <a:rect l="0" t="0" r="0" b="0"/>
          <a:pathLst>
            <a:path>
              <a:moveTo>
                <a:pt x="7585744" y="0"/>
              </a:moveTo>
              <a:lnTo>
                <a:pt x="7585744" y="356418"/>
              </a:lnTo>
              <a:lnTo>
                <a:pt x="0" y="356418"/>
              </a:lnTo>
              <a:lnTo>
                <a:pt x="0" y="678636"/>
              </a:lnTo>
            </a:path>
          </a:pathLst>
        </a:custGeom>
        <a:noFill/>
        <a:ln w="6350" cap="flat" cmpd="sng" algn="ctr">
          <a:solidFill>
            <a:schemeClr val="accent4">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af-ZA" sz="500" kern="1200" noProof="0" dirty="0"/>
        </a:p>
      </dsp:txBody>
      <dsp:txXfrm>
        <a:off x="5282047" y="2186530"/>
        <a:ext cx="380941" cy="7092"/>
      </dsp:txXfrm>
    </dsp:sp>
    <dsp:sp modelId="{B346FAA6-377E-4CC5-AD35-04DE9D6E89BD}">
      <dsp:nvSpPr>
        <dsp:cNvPr id="0" name=""/>
        <dsp:cNvSpPr/>
      </dsp:nvSpPr>
      <dsp:spPr>
        <a:xfrm>
          <a:off x="7723572" y="2377"/>
          <a:ext cx="3083635" cy="1850181"/>
        </a:xfrm>
        <a:prstGeom prst="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1101" tIns="158607" rIns="151101" bIns="158607" numCol="1" spcCol="1270" anchor="ctr" anchorCtr="0">
          <a:noAutofit/>
        </a:bodyPr>
        <a:lstStyle/>
        <a:p>
          <a:pPr marL="0" lvl="0" indent="0" algn="ctr" defTabSz="755650">
            <a:lnSpc>
              <a:spcPct val="90000"/>
            </a:lnSpc>
            <a:spcBef>
              <a:spcPct val="0"/>
            </a:spcBef>
            <a:spcAft>
              <a:spcPct val="35000"/>
            </a:spcAft>
            <a:buNone/>
          </a:pPr>
          <a:r>
            <a:rPr lang="af-ZA" sz="1700" kern="1200" noProof="0" dirty="0"/>
            <a:t>Dit word beïnvloed deur </a:t>
          </a:r>
          <a:r>
            <a:rPr lang="af-ZA" sz="1700" b="1" kern="1200" noProof="0" dirty="0"/>
            <a:t>godsdienstige oortuigings</a:t>
          </a:r>
          <a:r>
            <a:rPr lang="af-ZA" sz="1700" kern="1200" noProof="0" dirty="0"/>
            <a:t>, </a:t>
          </a:r>
          <a:r>
            <a:rPr lang="af-ZA" sz="1700" b="1" kern="1200" noProof="0" dirty="0"/>
            <a:t>kulturele waardes </a:t>
          </a:r>
          <a:r>
            <a:rPr lang="af-ZA" sz="1700" kern="1200" noProof="0" dirty="0"/>
            <a:t>en georganiseerde liefdadigheid.</a:t>
          </a:r>
        </a:p>
      </dsp:txBody>
      <dsp:txXfrm>
        <a:off x="7723572" y="2377"/>
        <a:ext cx="3083635" cy="1850181"/>
      </dsp:txXfrm>
    </dsp:sp>
    <dsp:sp modelId="{173DC657-A3CF-4D7E-B137-CA39B82A655D}">
      <dsp:nvSpPr>
        <dsp:cNvPr id="0" name=""/>
        <dsp:cNvSpPr/>
      </dsp:nvSpPr>
      <dsp:spPr>
        <a:xfrm>
          <a:off x="3219664" y="3441165"/>
          <a:ext cx="678636" cy="91440"/>
        </a:xfrm>
        <a:custGeom>
          <a:avLst/>
          <a:gdLst/>
          <a:ahLst/>
          <a:cxnLst/>
          <a:rect l="0" t="0" r="0" b="0"/>
          <a:pathLst>
            <a:path>
              <a:moveTo>
                <a:pt x="0" y="45720"/>
              </a:moveTo>
              <a:lnTo>
                <a:pt x="678636" y="45720"/>
              </a:lnTo>
            </a:path>
          </a:pathLst>
        </a:custGeom>
        <a:noFill/>
        <a:ln w="6350" cap="flat" cmpd="sng" algn="ctr">
          <a:solidFill>
            <a:schemeClr val="accent5">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af-ZA" sz="500" kern="1200" noProof="0" dirty="0"/>
        </a:p>
      </dsp:txBody>
      <dsp:txXfrm>
        <a:off x="3541251" y="3483339"/>
        <a:ext cx="35461" cy="7092"/>
      </dsp:txXfrm>
    </dsp:sp>
    <dsp:sp modelId="{82D0C4A6-B820-40CC-9598-A1C2F054975D}">
      <dsp:nvSpPr>
        <dsp:cNvPr id="0" name=""/>
        <dsp:cNvSpPr/>
      </dsp:nvSpPr>
      <dsp:spPr>
        <a:xfrm>
          <a:off x="137828" y="2561795"/>
          <a:ext cx="3083635" cy="1850181"/>
        </a:xfrm>
        <a:prstGeom prst="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1101" tIns="158607" rIns="151101" bIns="158607" numCol="1" spcCol="1270" anchor="ctr" anchorCtr="0">
          <a:noAutofit/>
        </a:bodyPr>
        <a:lstStyle/>
        <a:p>
          <a:pPr marL="0" lvl="0" indent="0" algn="ctr" defTabSz="755650">
            <a:lnSpc>
              <a:spcPct val="90000"/>
            </a:lnSpc>
            <a:spcBef>
              <a:spcPct val="0"/>
            </a:spcBef>
            <a:spcAft>
              <a:spcPct val="35000"/>
            </a:spcAft>
            <a:buNone/>
          </a:pPr>
          <a:r>
            <a:rPr lang="af-ZA" sz="1700" kern="1200" noProof="0" dirty="0"/>
            <a:t>Die dryfkrag is </a:t>
          </a:r>
          <a:r>
            <a:rPr lang="af-ZA" sz="1700" b="1" kern="1200" noProof="0" dirty="0"/>
            <a:t>meegevoel </a:t>
          </a:r>
          <a:r>
            <a:rPr lang="af-ZA" sz="1700" kern="1200" noProof="0" dirty="0"/>
            <a:t>en ’n </a:t>
          </a:r>
          <a:r>
            <a:rPr lang="af-ZA" sz="1700" b="1" kern="1200" noProof="0" dirty="0"/>
            <a:t>begeerte om positiewe verandering te bewerkstellig</a:t>
          </a:r>
          <a:r>
            <a:rPr lang="af-ZA" sz="1700" kern="1200" noProof="0" dirty="0"/>
            <a:t>.</a:t>
          </a:r>
        </a:p>
      </dsp:txBody>
      <dsp:txXfrm>
        <a:off x="137828" y="2561795"/>
        <a:ext cx="3083635" cy="1850181"/>
      </dsp:txXfrm>
    </dsp:sp>
    <dsp:sp modelId="{4061642D-973F-4D9C-8643-389848E26335}">
      <dsp:nvSpPr>
        <dsp:cNvPr id="0" name=""/>
        <dsp:cNvSpPr/>
      </dsp:nvSpPr>
      <dsp:spPr>
        <a:xfrm>
          <a:off x="3930700" y="2561795"/>
          <a:ext cx="3083635" cy="1850181"/>
        </a:xfrm>
        <a:prstGeom prst="rect">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1101" tIns="158607" rIns="151101" bIns="158607" numCol="1" spcCol="1270" anchor="ctr" anchorCtr="0">
          <a:noAutofit/>
        </a:bodyPr>
        <a:lstStyle/>
        <a:p>
          <a:pPr marL="0" lvl="0" indent="0" algn="ctr" defTabSz="755650">
            <a:lnSpc>
              <a:spcPct val="90000"/>
            </a:lnSpc>
            <a:spcBef>
              <a:spcPct val="0"/>
            </a:spcBef>
            <a:spcAft>
              <a:spcPct val="35000"/>
            </a:spcAft>
            <a:buNone/>
          </a:pPr>
          <a:r>
            <a:rPr lang="af-ZA" sz="1700" kern="1200" noProof="0" dirty="0"/>
            <a:t>Vandag bevorder dit </a:t>
          </a:r>
          <a:r>
            <a:rPr lang="af-ZA" sz="1700" kern="1200" noProof="0" dirty="0" err="1"/>
            <a:t>gemeenskapskrag</a:t>
          </a:r>
          <a:r>
            <a:rPr lang="af-ZA" sz="1700" kern="1200" noProof="0" dirty="0"/>
            <a:t>, sosiale eenheid en wêreldwye ontwikkeling.</a:t>
          </a:r>
        </a:p>
      </dsp:txBody>
      <dsp:txXfrm>
        <a:off x="3930700" y="2561795"/>
        <a:ext cx="3083635" cy="1850181"/>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F494389-AFAA-4011-B374-05775467E04F}">
      <dsp:nvSpPr>
        <dsp:cNvPr id="0" name=""/>
        <dsp:cNvSpPr/>
      </dsp:nvSpPr>
      <dsp:spPr>
        <a:xfrm>
          <a:off x="774518" y="276974"/>
          <a:ext cx="1512000" cy="1512000"/>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06D25B7E-472D-486B-B5BF-83F6F43504F2}">
      <dsp:nvSpPr>
        <dsp:cNvPr id="0" name=""/>
        <dsp:cNvSpPr/>
      </dsp:nvSpPr>
      <dsp:spPr>
        <a:xfrm>
          <a:off x="774518" y="1954972"/>
          <a:ext cx="4320000" cy="648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844550">
            <a:lnSpc>
              <a:spcPct val="100000"/>
            </a:lnSpc>
            <a:spcBef>
              <a:spcPct val="0"/>
            </a:spcBef>
            <a:spcAft>
              <a:spcPct val="35000"/>
            </a:spcAft>
            <a:buNone/>
            <a:defRPr b="1"/>
          </a:pPr>
          <a:r>
            <a:rPr lang="nl-NL" sz="1900" b="1" kern="1200" dirty="0"/>
            <a:t>Formele vrywilligerswerk = georganiseer en aangeteken</a:t>
          </a:r>
          <a:endParaRPr lang="af-ZA" sz="1900" kern="1200" noProof="0" dirty="0"/>
        </a:p>
      </dsp:txBody>
      <dsp:txXfrm>
        <a:off x="774518" y="1954972"/>
        <a:ext cx="4320000" cy="648000"/>
      </dsp:txXfrm>
    </dsp:sp>
    <dsp:sp modelId="{91E54268-9BDA-43F4-A46A-4EADD1CCC1FC}">
      <dsp:nvSpPr>
        <dsp:cNvPr id="0" name=""/>
        <dsp:cNvSpPr/>
      </dsp:nvSpPr>
      <dsp:spPr>
        <a:xfrm>
          <a:off x="774518" y="2680180"/>
          <a:ext cx="4320000" cy="145719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666750">
            <a:lnSpc>
              <a:spcPct val="100000"/>
            </a:lnSpc>
            <a:spcBef>
              <a:spcPct val="0"/>
            </a:spcBef>
            <a:spcAft>
              <a:spcPct val="35000"/>
            </a:spcAft>
            <a:buNone/>
          </a:pPr>
          <a:r>
            <a:rPr lang="nl-NL" sz="1500" kern="1200" dirty="0"/>
            <a:t>Vrywillige diens by ’n voedselbank of sopkombuis</a:t>
          </a:r>
          <a:endParaRPr lang="af-ZA" sz="1500" kern="1200" noProof="0" dirty="0"/>
        </a:p>
        <a:p>
          <a:pPr marL="0" lvl="0" indent="0" algn="l" defTabSz="666750">
            <a:lnSpc>
              <a:spcPct val="100000"/>
            </a:lnSpc>
            <a:spcBef>
              <a:spcPct val="0"/>
            </a:spcBef>
            <a:spcAft>
              <a:spcPct val="35000"/>
            </a:spcAft>
            <a:buNone/>
          </a:pPr>
          <a:r>
            <a:rPr lang="af-ZA" sz="1500" kern="1200"/>
            <a:t>Hulpverlening by ’n hospitaal of ouetehuis</a:t>
          </a:r>
        </a:p>
        <a:p>
          <a:pPr marL="0" lvl="0" indent="0" algn="l" defTabSz="666750">
            <a:lnSpc>
              <a:spcPct val="100000"/>
            </a:lnSpc>
            <a:spcBef>
              <a:spcPct val="0"/>
            </a:spcBef>
            <a:spcAft>
              <a:spcPct val="35000"/>
            </a:spcAft>
            <a:buNone/>
          </a:pPr>
          <a:r>
            <a:rPr lang="af-ZA" sz="1500" kern="1200"/>
            <a:t>Deelname aan ’n gemeenskapsopruiming</a:t>
          </a:r>
        </a:p>
        <a:p>
          <a:pPr marL="0" lvl="0" indent="0" algn="l" defTabSz="666750">
            <a:lnSpc>
              <a:spcPct val="100000"/>
            </a:lnSpc>
            <a:spcBef>
              <a:spcPct val="0"/>
            </a:spcBef>
            <a:spcAft>
              <a:spcPct val="35000"/>
            </a:spcAft>
            <a:buNone/>
          </a:pPr>
          <a:r>
            <a:rPr lang="af-ZA" sz="1500" kern="1200" dirty="0"/>
            <a:t>Mentorskap of </a:t>
          </a:r>
          <a:r>
            <a:rPr lang="af-ZA" sz="1500" kern="1200" dirty="0" err="1"/>
            <a:t>tutorskap</a:t>
          </a:r>
          <a:r>
            <a:rPr lang="af-ZA" sz="1500" kern="1200" dirty="0"/>
            <a:t> deur ’n program</a:t>
          </a:r>
        </a:p>
      </dsp:txBody>
      <dsp:txXfrm>
        <a:off x="774518" y="2680180"/>
        <a:ext cx="4320000" cy="1457198"/>
      </dsp:txXfrm>
    </dsp:sp>
    <dsp:sp modelId="{ED17625B-542F-4509-8AF6-4E98B6B58D2C}">
      <dsp:nvSpPr>
        <dsp:cNvPr id="0" name=""/>
        <dsp:cNvSpPr/>
      </dsp:nvSpPr>
      <dsp:spPr>
        <a:xfrm>
          <a:off x="5850518" y="276974"/>
          <a:ext cx="1512000" cy="1512000"/>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1BFFCF86-D750-4258-9BEE-F1BDB2304688}">
      <dsp:nvSpPr>
        <dsp:cNvPr id="0" name=""/>
        <dsp:cNvSpPr/>
      </dsp:nvSpPr>
      <dsp:spPr>
        <a:xfrm>
          <a:off x="5850518" y="1954972"/>
          <a:ext cx="4320000" cy="648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844550">
            <a:lnSpc>
              <a:spcPct val="100000"/>
            </a:lnSpc>
            <a:spcBef>
              <a:spcPct val="0"/>
            </a:spcBef>
            <a:spcAft>
              <a:spcPct val="35000"/>
            </a:spcAft>
            <a:buNone/>
            <a:defRPr b="1"/>
          </a:pPr>
          <a:r>
            <a:rPr lang="nl-NL" sz="1900" b="1" kern="1200" noProof="0" dirty="0"/>
            <a:t>Informele vrywilligerswerk = om in jou gemeenskap te help waar nodig</a:t>
          </a:r>
          <a:endParaRPr lang="af-ZA" sz="1900" kern="1200" noProof="0" dirty="0"/>
        </a:p>
      </dsp:txBody>
      <dsp:txXfrm>
        <a:off x="5850518" y="1954972"/>
        <a:ext cx="4320000" cy="648000"/>
      </dsp:txXfrm>
    </dsp:sp>
    <dsp:sp modelId="{E9EEFF0A-FFCA-4531-8F8F-B39C8F9FA362}">
      <dsp:nvSpPr>
        <dsp:cNvPr id="0" name=""/>
        <dsp:cNvSpPr/>
      </dsp:nvSpPr>
      <dsp:spPr>
        <a:xfrm>
          <a:off x="5850518" y="2680180"/>
          <a:ext cx="4320000" cy="145719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666750">
            <a:lnSpc>
              <a:spcPct val="100000"/>
            </a:lnSpc>
            <a:spcBef>
              <a:spcPct val="0"/>
            </a:spcBef>
            <a:spcAft>
              <a:spcPct val="35000"/>
            </a:spcAft>
            <a:buNone/>
          </a:pPr>
          <a:r>
            <a:rPr lang="nl-NL" sz="1500" kern="1200" dirty="0"/>
            <a:t>Help ’n buurman/-vrou met huishoudelike take</a:t>
          </a:r>
          <a:endParaRPr lang="af-ZA" sz="1500" kern="1200" noProof="0" dirty="0"/>
        </a:p>
        <a:p>
          <a:pPr marL="0" lvl="0" indent="0" algn="l" defTabSz="666750">
            <a:lnSpc>
              <a:spcPct val="100000"/>
            </a:lnSpc>
            <a:spcBef>
              <a:spcPct val="0"/>
            </a:spcBef>
            <a:spcAft>
              <a:spcPct val="35000"/>
            </a:spcAft>
            <a:buNone/>
          </a:pPr>
          <a:r>
            <a:rPr lang="nl-NL" sz="1500" kern="1200"/>
            <a:t>Pas kinders op vir ’n vriend(in) wat hulp nodig het</a:t>
          </a:r>
        </a:p>
        <a:p>
          <a:pPr marL="0" lvl="0" indent="0" algn="l" defTabSz="666750">
            <a:lnSpc>
              <a:spcPct val="100000"/>
            </a:lnSpc>
            <a:spcBef>
              <a:spcPct val="0"/>
            </a:spcBef>
            <a:spcAft>
              <a:spcPct val="35000"/>
            </a:spcAft>
            <a:buNone/>
          </a:pPr>
          <a:r>
            <a:rPr lang="nl-NL" sz="1500" kern="1200"/>
            <a:t>Help ’n bejaarde persoon met inkopies</a:t>
          </a:r>
        </a:p>
        <a:p>
          <a:pPr marL="0" lvl="0" indent="0" algn="l" defTabSz="666750">
            <a:lnSpc>
              <a:spcPct val="100000"/>
            </a:lnSpc>
            <a:spcBef>
              <a:spcPct val="0"/>
            </a:spcBef>
            <a:spcAft>
              <a:spcPct val="35000"/>
            </a:spcAft>
            <a:buNone/>
          </a:pPr>
          <a:r>
            <a:rPr lang="nl-NL" sz="1500" kern="1200" dirty="0"/>
            <a:t>Tel rommel op in ’n parkie</a:t>
          </a:r>
        </a:p>
      </dsp:txBody>
      <dsp:txXfrm>
        <a:off x="5850518" y="2680180"/>
        <a:ext cx="4320000" cy="1457198"/>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9B01AF4-FE92-4EAD-BFC9-A110E18B4114}">
      <dsp:nvSpPr>
        <dsp:cNvPr id="0" name=""/>
        <dsp:cNvSpPr/>
      </dsp:nvSpPr>
      <dsp:spPr>
        <a:xfrm>
          <a:off x="0" y="4725041"/>
          <a:ext cx="5546770" cy="1033723"/>
        </a:xfrm>
        <a:prstGeom prst="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af-ZA" sz="2100" kern="1200" noProof="0" dirty="0"/>
            <a:t>Vrywilligers behoort nie betaalde personeel te vervang nie</a:t>
          </a:r>
        </a:p>
      </dsp:txBody>
      <dsp:txXfrm>
        <a:off x="0" y="4725041"/>
        <a:ext cx="5546770" cy="1033723"/>
      </dsp:txXfrm>
    </dsp:sp>
    <dsp:sp modelId="{7903D36C-D359-49D7-90CE-47133651246D}">
      <dsp:nvSpPr>
        <dsp:cNvPr id="0" name=""/>
        <dsp:cNvSpPr/>
      </dsp:nvSpPr>
      <dsp:spPr>
        <a:xfrm rot="10800000">
          <a:off x="0" y="3150680"/>
          <a:ext cx="5546770" cy="1589866"/>
        </a:xfrm>
        <a:prstGeom prst="upArrowCallout">
          <a:avLst/>
        </a:prstGeom>
        <a:solidFill>
          <a:schemeClr val="accent4">
            <a:hueOff val="-1525761"/>
            <a:satOff val="-2617"/>
            <a:lumOff val="-189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af-ZA" sz="2100" kern="1200" noProof="0" dirty="0"/>
            <a:t>Vrywilligerrolle verskil van </a:t>
          </a:r>
          <a:r>
            <a:rPr lang="af-ZA" sz="2100" kern="1200" noProof="0" dirty="0" err="1"/>
            <a:t>werknemersrolle</a:t>
          </a:r>
          <a:endParaRPr lang="af-ZA" sz="2100" kern="1200" noProof="0" dirty="0"/>
        </a:p>
      </dsp:txBody>
      <dsp:txXfrm rot="10800000">
        <a:off x="0" y="3150680"/>
        <a:ext cx="5546770" cy="1033047"/>
      </dsp:txXfrm>
    </dsp:sp>
    <dsp:sp modelId="{CF16C39C-9E7D-46DB-9951-D365F9EF0E68}">
      <dsp:nvSpPr>
        <dsp:cNvPr id="0" name=""/>
        <dsp:cNvSpPr/>
      </dsp:nvSpPr>
      <dsp:spPr>
        <a:xfrm rot="10800000">
          <a:off x="0" y="1576319"/>
          <a:ext cx="5546770" cy="1589866"/>
        </a:xfrm>
        <a:prstGeom prst="upArrowCallout">
          <a:avLst/>
        </a:prstGeom>
        <a:solidFill>
          <a:schemeClr val="accent4">
            <a:hueOff val="-3051521"/>
            <a:satOff val="-5234"/>
            <a:lumOff val="-379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nl-NL" sz="2100" kern="1200" noProof="0" dirty="0"/>
            <a:t>Vrywilligerswerk is altyd die vrywilliger se eie keuse</a:t>
          </a:r>
          <a:endParaRPr lang="af-ZA" sz="2100" kern="1200" noProof="0" dirty="0"/>
        </a:p>
      </dsp:txBody>
      <dsp:txXfrm rot="10800000">
        <a:off x="0" y="1576319"/>
        <a:ext cx="5546770" cy="1033047"/>
      </dsp:txXfrm>
    </dsp:sp>
    <dsp:sp modelId="{FE9A0A4E-889E-4745-8EC6-6CB3BCC78A3C}">
      <dsp:nvSpPr>
        <dsp:cNvPr id="0" name=""/>
        <dsp:cNvSpPr/>
      </dsp:nvSpPr>
      <dsp:spPr>
        <a:xfrm rot="10800000">
          <a:off x="0" y="1958"/>
          <a:ext cx="5546770" cy="1589866"/>
        </a:xfrm>
        <a:prstGeom prst="upArrowCallout">
          <a:avLst/>
        </a:prstGeom>
        <a:solidFill>
          <a:schemeClr val="accent4">
            <a:hueOff val="-4577281"/>
            <a:satOff val="-7851"/>
            <a:lumOff val="-5686"/>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nl-NL" sz="2100" kern="1200" noProof="0" dirty="0"/>
            <a:t>Vrywilligers is nie werknemers nie en word nie deur arbeidswetgewing beskerm nie</a:t>
          </a:r>
          <a:endParaRPr lang="af-ZA" sz="2100" kern="1200" noProof="0" dirty="0"/>
        </a:p>
      </dsp:txBody>
      <dsp:txXfrm rot="10800000">
        <a:off x="0" y="1958"/>
        <a:ext cx="5546770" cy="1033047"/>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973D368-D466-49C0-BE23-970B224A8469}">
      <dsp:nvSpPr>
        <dsp:cNvPr id="0" name=""/>
        <dsp:cNvSpPr/>
      </dsp:nvSpPr>
      <dsp:spPr>
        <a:xfrm>
          <a:off x="0" y="496"/>
          <a:ext cx="10335350" cy="1161553"/>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71FFEC9-7E6A-4507-8FAF-6BDB1C88BDFE}">
      <dsp:nvSpPr>
        <dsp:cNvPr id="0" name=""/>
        <dsp:cNvSpPr/>
      </dsp:nvSpPr>
      <dsp:spPr>
        <a:xfrm>
          <a:off x="351370" y="261845"/>
          <a:ext cx="638854" cy="638854"/>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7DDA3966-404E-4585-800C-7EF1B9BD0382}">
      <dsp:nvSpPr>
        <dsp:cNvPr id="0" name=""/>
        <dsp:cNvSpPr/>
      </dsp:nvSpPr>
      <dsp:spPr>
        <a:xfrm>
          <a:off x="1341594" y="496"/>
          <a:ext cx="8993755" cy="116155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2931" tIns="122931" rIns="122931" bIns="122931" numCol="1" spcCol="1270" anchor="ctr" anchorCtr="0">
          <a:noAutofit/>
        </a:bodyPr>
        <a:lstStyle/>
        <a:p>
          <a:pPr marL="0" lvl="0" indent="0" algn="l" defTabSz="1111250">
            <a:lnSpc>
              <a:spcPct val="100000"/>
            </a:lnSpc>
            <a:spcBef>
              <a:spcPct val="0"/>
            </a:spcBef>
            <a:spcAft>
              <a:spcPct val="35000"/>
            </a:spcAft>
            <a:buNone/>
          </a:pPr>
          <a:r>
            <a:rPr lang="nl-NL" sz="2500" kern="1200" noProof="0" dirty="0"/>
            <a:t>Vrywilligers bied belangrike ondersteuning in tye van krisis én vrede</a:t>
          </a:r>
          <a:endParaRPr lang="af-ZA" sz="2500" kern="1200" noProof="0" dirty="0"/>
        </a:p>
      </dsp:txBody>
      <dsp:txXfrm>
        <a:off x="1341594" y="496"/>
        <a:ext cx="8993755" cy="1161553"/>
      </dsp:txXfrm>
    </dsp:sp>
    <dsp:sp modelId="{7F454D49-92DC-4338-9518-4021001A7860}">
      <dsp:nvSpPr>
        <dsp:cNvPr id="0" name=""/>
        <dsp:cNvSpPr/>
      </dsp:nvSpPr>
      <dsp:spPr>
        <a:xfrm>
          <a:off x="0" y="1452438"/>
          <a:ext cx="10335350" cy="1161553"/>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59E2C49-6379-4D61-9F4A-BFCF68268C0D}">
      <dsp:nvSpPr>
        <dsp:cNvPr id="0" name=""/>
        <dsp:cNvSpPr/>
      </dsp:nvSpPr>
      <dsp:spPr>
        <a:xfrm>
          <a:off x="351370" y="1713788"/>
          <a:ext cx="638854" cy="638854"/>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EECB7ED4-F971-4C65-8A7E-07B600D492B2}">
      <dsp:nvSpPr>
        <dsp:cNvPr id="0" name=""/>
        <dsp:cNvSpPr/>
      </dsp:nvSpPr>
      <dsp:spPr>
        <a:xfrm>
          <a:off x="1341594" y="1452438"/>
          <a:ext cx="8993755" cy="116155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2931" tIns="122931" rIns="122931" bIns="122931" numCol="1" spcCol="1270" anchor="ctr" anchorCtr="0">
          <a:noAutofit/>
        </a:bodyPr>
        <a:lstStyle/>
        <a:p>
          <a:pPr marL="0" lvl="0" indent="0" algn="l" defTabSz="1111250">
            <a:lnSpc>
              <a:spcPct val="100000"/>
            </a:lnSpc>
            <a:spcBef>
              <a:spcPct val="0"/>
            </a:spcBef>
            <a:spcAft>
              <a:spcPct val="35000"/>
            </a:spcAft>
            <a:buNone/>
          </a:pPr>
          <a:r>
            <a:rPr lang="nl-NL" sz="2500" kern="1200" noProof="0" dirty="0"/>
            <a:t>Baie niewinsgewende organisasies is afhanklik van vrywilligers om voort te bestaan</a:t>
          </a:r>
          <a:endParaRPr lang="af-ZA" sz="2500" kern="1200" noProof="0" dirty="0"/>
        </a:p>
      </dsp:txBody>
      <dsp:txXfrm>
        <a:off x="1341594" y="1452438"/>
        <a:ext cx="8993755" cy="1161553"/>
      </dsp:txXfrm>
    </dsp:sp>
    <dsp:sp modelId="{CED1AD76-D539-4457-8740-48254A24D78F}">
      <dsp:nvSpPr>
        <dsp:cNvPr id="0" name=""/>
        <dsp:cNvSpPr/>
      </dsp:nvSpPr>
      <dsp:spPr>
        <a:xfrm>
          <a:off x="0" y="2904380"/>
          <a:ext cx="10335350" cy="1161553"/>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67C8879-49D8-40C4-A4DF-B6555693E343}">
      <dsp:nvSpPr>
        <dsp:cNvPr id="0" name=""/>
        <dsp:cNvSpPr/>
      </dsp:nvSpPr>
      <dsp:spPr>
        <a:xfrm>
          <a:off x="351370" y="3165730"/>
          <a:ext cx="638854" cy="638854"/>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9AC771F9-6F57-4093-81E3-B4AF83282669}">
      <dsp:nvSpPr>
        <dsp:cNvPr id="0" name=""/>
        <dsp:cNvSpPr/>
      </dsp:nvSpPr>
      <dsp:spPr>
        <a:xfrm>
          <a:off x="1341594" y="2904380"/>
          <a:ext cx="4650907" cy="116155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2931" tIns="122931" rIns="122931" bIns="122931" numCol="1" spcCol="1270" anchor="ctr" anchorCtr="0">
          <a:noAutofit/>
        </a:bodyPr>
        <a:lstStyle/>
        <a:p>
          <a:pPr marL="0" lvl="0" indent="0" algn="l" defTabSz="1111250">
            <a:lnSpc>
              <a:spcPct val="100000"/>
            </a:lnSpc>
            <a:spcBef>
              <a:spcPct val="0"/>
            </a:spcBef>
            <a:spcAft>
              <a:spcPct val="35000"/>
            </a:spcAft>
            <a:buNone/>
          </a:pPr>
          <a:r>
            <a:rPr lang="af-ZA" sz="2500" kern="1200" noProof="0" dirty="0" err="1"/>
            <a:t>Vrywilligerswerk</a:t>
          </a:r>
          <a:r>
            <a:rPr lang="af-ZA" sz="2500" kern="1200" noProof="0" dirty="0"/>
            <a:t> help:</a:t>
          </a:r>
        </a:p>
      </dsp:txBody>
      <dsp:txXfrm>
        <a:off x="1341594" y="2904380"/>
        <a:ext cx="4650907" cy="1161553"/>
      </dsp:txXfrm>
    </dsp:sp>
    <dsp:sp modelId="{517BF843-4334-4965-9326-8B7E6B66AF6C}">
      <dsp:nvSpPr>
        <dsp:cNvPr id="0" name=""/>
        <dsp:cNvSpPr/>
      </dsp:nvSpPr>
      <dsp:spPr>
        <a:xfrm>
          <a:off x="5992502" y="2904380"/>
          <a:ext cx="4342847" cy="116155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2931" tIns="122931" rIns="122931" bIns="122931" numCol="1" spcCol="1270" anchor="ctr" anchorCtr="0">
          <a:noAutofit/>
        </a:bodyPr>
        <a:lstStyle/>
        <a:p>
          <a:pPr marL="0" lvl="0" indent="0" algn="l" defTabSz="755650">
            <a:lnSpc>
              <a:spcPct val="100000"/>
            </a:lnSpc>
            <a:spcBef>
              <a:spcPct val="0"/>
            </a:spcBef>
            <a:spcAft>
              <a:spcPct val="35000"/>
            </a:spcAft>
            <a:buNone/>
          </a:pPr>
          <a:r>
            <a:rPr lang="af-ZA" sz="1700" kern="1200" noProof="0" dirty="0"/>
            <a:t>Niewinsgewende organisasies en gemeenskapsinstansies</a:t>
          </a:r>
        </a:p>
        <a:p>
          <a:pPr marL="0" lvl="0" indent="0" algn="l" defTabSz="755650">
            <a:lnSpc>
              <a:spcPct val="100000"/>
            </a:lnSpc>
            <a:spcBef>
              <a:spcPct val="0"/>
            </a:spcBef>
            <a:spcAft>
              <a:spcPct val="35000"/>
            </a:spcAft>
            <a:buNone/>
          </a:pPr>
          <a:r>
            <a:rPr lang="af-ZA" sz="1700" kern="1200" noProof="0" dirty="0"/>
            <a:t>Die vrywilligers self</a:t>
          </a:r>
        </a:p>
      </dsp:txBody>
      <dsp:txXfrm>
        <a:off x="5992502" y="2904380"/>
        <a:ext cx="4342847" cy="1161553"/>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8E58275-6659-490D-9DB5-EFBBF5B86B56}">
      <dsp:nvSpPr>
        <dsp:cNvPr id="0" name=""/>
        <dsp:cNvSpPr/>
      </dsp:nvSpPr>
      <dsp:spPr>
        <a:xfrm>
          <a:off x="0" y="2471596"/>
          <a:ext cx="5916169" cy="1621634"/>
        </a:xfrm>
        <a:prstGeom prst="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6464" tIns="156464" rIns="156464" bIns="156464" numCol="1" spcCol="1270" anchor="ctr" anchorCtr="0">
          <a:noAutofit/>
        </a:bodyPr>
        <a:lstStyle/>
        <a:p>
          <a:pPr marL="0" lvl="0" indent="0" algn="ctr" defTabSz="977900">
            <a:lnSpc>
              <a:spcPct val="90000"/>
            </a:lnSpc>
            <a:spcBef>
              <a:spcPct val="0"/>
            </a:spcBef>
            <a:spcAft>
              <a:spcPct val="35000"/>
            </a:spcAft>
            <a:buNone/>
          </a:pPr>
          <a:r>
            <a:rPr lang="af-ZA" sz="2200" kern="1200" noProof="0" dirty="0"/>
            <a:t>Wat beteken dit?</a:t>
          </a:r>
        </a:p>
      </dsp:txBody>
      <dsp:txXfrm>
        <a:off x="0" y="2471596"/>
        <a:ext cx="5916169" cy="875682"/>
      </dsp:txXfrm>
    </dsp:sp>
    <dsp:sp modelId="{D0F84430-72E2-4303-8F41-3EB980F7AFAC}">
      <dsp:nvSpPr>
        <dsp:cNvPr id="0" name=""/>
        <dsp:cNvSpPr/>
      </dsp:nvSpPr>
      <dsp:spPr>
        <a:xfrm>
          <a:off x="0" y="3314846"/>
          <a:ext cx="2958084" cy="745952"/>
        </a:xfrm>
        <a:prstGeom prst="rect">
          <a:avLst/>
        </a:prstGeom>
        <a:solidFill>
          <a:schemeClr val="accent3">
            <a:tint val="40000"/>
            <a:alpha val="90000"/>
            <a:hueOff val="0"/>
            <a:satOff val="0"/>
            <a:lumOff val="0"/>
            <a:alphaOff val="0"/>
          </a:schemeClr>
        </a:solidFill>
        <a:ln w="12700" cap="flat" cmpd="sng" algn="ctr">
          <a:solidFill>
            <a:schemeClr val="accent3">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9568" tIns="17780" rIns="99568" bIns="17780" numCol="1" spcCol="1270" anchor="ctr" anchorCtr="0">
          <a:noAutofit/>
        </a:bodyPr>
        <a:lstStyle/>
        <a:p>
          <a:pPr marL="0" lvl="0" indent="0" algn="ctr" defTabSz="622300">
            <a:lnSpc>
              <a:spcPct val="90000"/>
            </a:lnSpc>
            <a:spcBef>
              <a:spcPct val="0"/>
            </a:spcBef>
            <a:spcAft>
              <a:spcPct val="35000"/>
            </a:spcAft>
            <a:buNone/>
          </a:pPr>
          <a:r>
            <a:rPr lang="af-ZA" sz="1400" kern="1200" noProof="0" dirty="0" err="1"/>
            <a:t>Vrywilligerswerk</a:t>
          </a:r>
          <a:r>
            <a:rPr lang="af-ZA" sz="1400" kern="1200" noProof="0" dirty="0"/>
            <a:t> bied sosiale en persoonlike voordele</a:t>
          </a:r>
        </a:p>
      </dsp:txBody>
      <dsp:txXfrm>
        <a:off x="0" y="3314846"/>
        <a:ext cx="2958084" cy="745952"/>
      </dsp:txXfrm>
    </dsp:sp>
    <dsp:sp modelId="{5AC74C99-C43F-42AD-906A-18E2EAB7E654}">
      <dsp:nvSpPr>
        <dsp:cNvPr id="0" name=""/>
        <dsp:cNvSpPr/>
      </dsp:nvSpPr>
      <dsp:spPr>
        <a:xfrm>
          <a:off x="2958084" y="3314846"/>
          <a:ext cx="2958084" cy="745952"/>
        </a:xfrm>
        <a:prstGeom prst="rect">
          <a:avLst/>
        </a:prstGeom>
        <a:solidFill>
          <a:schemeClr val="accent3">
            <a:tint val="40000"/>
            <a:alpha val="90000"/>
            <a:hueOff val="18197034"/>
            <a:satOff val="-35078"/>
            <a:lumOff val="1381"/>
            <a:alphaOff val="0"/>
          </a:schemeClr>
        </a:solidFill>
        <a:ln w="12700" cap="flat" cmpd="sng" algn="ctr">
          <a:solidFill>
            <a:schemeClr val="accent3">
              <a:tint val="40000"/>
              <a:alpha val="90000"/>
              <a:hueOff val="18197034"/>
              <a:satOff val="-35078"/>
              <a:lumOff val="1381"/>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9568" tIns="17780" rIns="99568" bIns="17780" numCol="1" spcCol="1270" anchor="ctr" anchorCtr="0">
          <a:noAutofit/>
        </a:bodyPr>
        <a:lstStyle/>
        <a:p>
          <a:pPr marL="0" lvl="0" indent="0" algn="ctr" defTabSz="622300">
            <a:lnSpc>
              <a:spcPct val="90000"/>
            </a:lnSpc>
            <a:spcBef>
              <a:spcPct val="0"/>
            </a:spcBef>
            <a:spcAft>
              <a:spcPct val="35000"/>
            </a:spcAft>
            <a:buNone/>
          </a:pPr>
          <a:r>
            <a:rPr lang="nl-NL" sz="1400" kern="1200" noProof="0" dirty="0"/>
            <a:t>Dit help om ’n kultuur van empatie, ondersteuning en gesamentlike groei te bevorder.</a:t>
          </a:r>
          <a:endParaRPr lang="af-ZA" sz="1400" kern="1200" noProof="0" dirty="0"/>
        </a:p>
      </dsp:txBody>
      <dsp:txXfrm>
        <a:off x="2958084" y="3314846"/>
        <a:ext cx="2958084" cy="745952"/>
      </dsp:txXfrm>
    </dsp:sp>
    <dsp:sp modelId="{AE03BB15-78EC-4161-A4F5-276F73753CA9}">
      <dsp:nvSpPr>
        <dsp:cNvPr id="0" name=""/>
        <dsp:cNvSpPr/>
      </dsp:nvSpPr>
      <dsp:spPr>
        <a:xfrm rot="10800000">
          <a:off x="0" y="1846"/>
          <a:ext cx="5916169" cy="2494074"/>
        </a:xfrm>
        <a:prstGeom prst="upArrowCallout">
          <a:avLst/>
        </a:prstGeom>
        <a:solidFill>
          <a:schemeClr val="accent3">
            <a:hueOff val="17595342"/>
            <a:satOff val="-40088"/>
            <a:lumOff val="1608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6464" tIns="156464" rIns="156464" bIns="156464" numCol="1" spcCol="1270" anchor="ctr" anchorCtr="0">
          <a:noAutofit/>
        </a:bodyPr>
        <a:lstStyle/>
        <a:p>
          <a:pPr marL="0" lvl="0" indent="0" algn="ctr" defTabSz="977900">
            <a:lnSpc>
              <a:spcPct val="90000"/>
            </a:lnSpc>
            <a:spcBef>
              <a:spcPct val="0"/>
            </a:spcBef>
            <a:spcAft>
              <a:spcPct val="35000"/>
            </a:spcAft>
            <a:buNone/>
          </a:pPr>
          <a:r>
            <a:rPr lang="af-ZA" sz="2200" kern="1200" noProof="0" dirty="0" err="1"/>
            <a:t>Kahlil</a:t>
          </a:r>
          <a:r>
            <a:rPr lang="af-ZA" sz="2200" kern="1200" noProof="0" dirty="0"/>
            <a:t> </a:t>
          </a:r>
          <a:r>
            <a:rPr lang="af-ZA" sz="2200" kern="1200" noProof="0" dirty="0" err="1"/>
            <a:t>Gibran</a:t>
          </a:r>
          <a:r>
            <a:rPr lang="af-ZA" sz="2200" kern="1200" noProof="0" dirty="0"/>
            <a:t> het gesê: “</a:t>
          </a:r>
          <a:r>
            <a:rPr lang="nl-NL" sz="2200" kern="1200" noProof="0" dirty="0"/>
            <a:t>Jy gee maar min wanneer jy van jou besittings gee. Dit is wanneer jy van jouself gee dat jy werklik gee</a:t>
          </a:r>
          <a:r>
            <a:rPr lang="af-ZA" sz="2200" kern="1200" noProof="0" dirty="0"/>
            <a:t>.”</a:t>
          </a:r>
        </a:p>
      </dsp:txBody>
      <dsp:txXfrm rot="10800000">
        <a:off x="0" y="1846"/>
        <a:ext cx="5916169" cy="1620574"/>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79AB133-3ED4-41B8-AD2F-E110B29020A2}">
      <dsp:nvSpPr>
        <dsp:cNvPr id="0" name=""/>
        <dsp:cNvSpPr/>
      </dsp:nvSpPr>
      <dsp:spPr>
        <a:xfrm>
          <a:off x="0" y="513943"/>
          <a:ext cx="6949440" cy="1370250"/>
        </a:xfrm>
        <a:prstGeom prst="rect">
          <a:avLst/>
        </a:prstGeom>
        <a:solidFill>
          <a:schemeClr val="lt1">
            <a:alpha val="90000"/>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39354" tIns="312420" rIns="539354" bIns="106680" numCol="1" spcCol="1270" anchor="t" anchorCtr="0">
          <a:noAutofit/>
        </a:bodyPr>
        <a:lstStyle/>
        <a:p>
          <a:pPr marL="114300" lvl="1" indent="-114300" algn="l" defTabSz="666750">
            <a:lnSpc>
              <a:spcPct val="90000"/>
            </a:lnSpc>
            <a:spcBef>
              <a:spcPct val="0"/>
            </a:spcBef>
            <a:spcAft>
              <a:spcPct val="15000"/>
            </a:spcAft>
            <a:buChar char="•"/>
          </a:pPr>
          <a:r>
            <a:rPr lang="nl-NL" sz="1500" kern="1200" noProof="0" dirty="0"/>
            <a:t>Iets terug te gee aan jou gemeenskap
’n Sterker sin van doelgerigtheid, behoort-aan en verbindtenis met jou gemeenskap te ervaar
Jou geestes- en liggaamlike gesondheid te verbeter</a:t>
          </a:r>
          <a:endParaRPr lang="af-ZA" sz="1500" kern="1200" noProof="0" dirty="0"/>
        </a:p>
      </dsp:txBody>
      <dsp:txXfrm>
        <a:off x="0" y="513943"/>
        <a:ext cx="6949440" cy="1370250"/>
      </dsp:txXfrm>
    </dsp:sp>
    <dsp:sp modelId="{427A9CAD-EC3D-4075-8F62-A160F67B1728}">
      <dsp:nvSpPr>
        <dsp:cNvPr id="0" name=""/>
        <dsp:cNvSpPr/>
      </dsp:nvSpPr>
      <dsp:spPr>
        <a:xfrm>
          <a:off x="347472" y="292543"/>
          <a:ext cx="4864608" cy="442800"/>
        </a:xfrm>
        <a:prstGeom prst="round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83871" tIns="0" rIns="183871" bIns="0" numCol="1" spcCol="1270" anchor="ctr" anchorCtr="0">
          <a:noAutofit/>
        </a:bodyPr>
        <a:lstStyle/>
        <a:p>
          <a:pPr marL="0" lvl="0" indent="0" algn="l" defTabSz="666750">
            <a:lnSpc>
              <a:spcPct val="90000"/>
            </a:lnSpc>
            <a:spcBef>
              <a:spcPct val="0"/>
            </a:spcBef>
            <a:spcAft>
              <a:spcPct val="35000"/>
            </a:spcAft>
            <a:buNone/>
            <a:defRPr b="1"/>
          </a:pPr>
          <a:r>
            <a:rPr lang="af-ZA" sz="1500" kern="1200" noProof="0" dirty="0" err="1"/>
            <a:t>Vrywilligerswerk</a:t>
          </a:r>
          <a:r>
            <a:rPr lang="af-ZA" sz="1500" kern="1200" noProof="0" dirty="0"/>
            <a:t> help jou om:</a:t>
          </a:r>
        </a:p>
      </dsp:txBody>
      <dsp:txXfrm>
        <a:off x="369088" y="314159"/>
        <a:ext cx="4821376" cy="399568"/>
      </dsp:txXfrm>
    </dsp:sp>
    <dsp:sp modelId="{A4A2E839-A516-4A5D-8288-61D7BF2FE9FD}">
      <dsp:nvSpPr>
        <dsp:cNvPr id="0" name=""/>
        <dsp:cNvSpPr/>
      </dsp:nvSpPr>
      <dsp:spPr>
        <a:xfrm>
          <a:off x="0" y="2186593"/>
          <a:ext cx="6949440" cy="3307500"/>
        </a:xfrm>
        <a:prstGeom prst="rect">
          <a:avLst/>
        </a:prstGeom>
        <a:solidFill>
          <a:schemeClr val="lt1">
            <a:alpha val="90000"/>
            <a:hueOff val="0"/>
            <a:satOff val="0"/>
            <a:lumOff val="0"/>
            <a:alphaOff val="0"/>
          </a:schemeClr>
        </a:solidFill>
        <a:ln w="12700" cap="flat" cmpd="sng" algn="ctr">
          <a:solidFill>
            <a:schemeClr val="accent3">
              <a:hueOff val="17595342"/>
              <a:satOff val="-40088"/>
              <a:lumOff val="1608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39354" tIns="312420" rIns="539354" bIns="106680" numCol="1" spcCol="1270" anchor="t" anchorCtr="0">
          <a:noAutofit/>
        </a:bodyPr>
        <a:lstStyle/>
        <a:p>
          <a:pPr marL="114300" lvl="1" indent="-114300" algn="l" defTabSz="666750">
            <a:lnSpc>
              <a:spcPct val="90000"/>
            </a:lnSpc>
            <a:spcBef>
              <a:spcPct val="0"/>
            </a:spcBef>
            <a:spcAft>
              <a:spcPct val="15000"/>
            </a:spcAft>
            <a:buFont typeface="Arial" panose="020B0604020202020204" pitchFamily="34" charset="0"/>
            <a:buChar char="•"/>
          </a:pPr>
          <a:r>
            <a:rPr lang="nl-NL" sz="1500" b="0" kern="1200" dirty="0"/>
            <a:t>Om met ander mense te skakel en ’n werklike verskil te maak</a:t>
          </a:r>
          <a:endParaRPr lang="af-ZA" sz="1500" b="0" kern="1200" noProof="0" dirty="0"/>
        </a:p>
        <a:p>
          <a:pPr marL="114300" lvl="1" indent="-114300" algn="l" defTabSz="666750">
            <a:lnSpc>
              <a:spcPct val="90000"/>
            </a:lnSpc>
            <a:spcBef>
              <a:spcPct val="0"/>
            </a:spcBef>
            <a:spcAft>
              <a:spcPct val="15000"/>
            </a:spcAft>
            <a:buFont typeface="Arial" panose="020B0604020202020204" pitchFamily="34" charset="0"/>
            <a:buChar char="•"/>
          </a:pPr>
          <a:r>
            <a:rPr lang="nl-NL" sz="1500" b="0" kern="1200" dirty="0"/>
            <a:t>Om nuwe mense te ontmoet en jou ondersteuningsnetwerk uit te brei</a:t>
          </a:r>
        </a:p>
        <a:p>
          <a:pPr marL="114300" lvl="1" indent="-114300" algn="l" defTabSz="666750">
            <a:lnSpc>
              <a:spcPct val="90000"/>
            </a:lnSpc>
            <a:spcBef>
              <a:spcPct val="0"/>
            </a:spcBef>
            <a:spcAft>
              <a:spcPct val="15000"/>
            </a:spcAft>
            <a:buFont typeface="Arial" panose="020B0604020202020204" pitchFamily="34" charset="0"/>
            <a:buChar char="•"/>
          </a:pPr>
          <a:r>
            <a:rPr lang="nl-NL" sz="1500" b="0" kern="1200" dirty="0"/>
            <a:t>Om verhoudings te bou en sosiale vaardighede te oefen</a:t>
          </a:r>
        </a:p>
        <a:p>
          <a:pPr marL="114300" lvl="1" indent="-114300" algn="l" defTabSz="666750">
            <a:lnSpc>
              <a:spcPct val="90000"/>
            </a:lnSpc>
            <a:spcBef>
              <a:spcPct val="0"/>
            </a:spcBef>
            <a:spcAft>
              <a:spcPct val="15000"/>
            </a:spcAft>
            <a:buFont typeface="Arial" panose="020B0604020202020204" pitchFamily="34" charset="0"/>
            <a:buChar char="•"/>
          </a:pPr>
          <a:r>
            <a:rPr lang="nl-NL" sz="1500" b="0" kern="1200"/>
            <a:t>Om stres, woede en angs te verminder</a:t>
          </a:r>
        </a:p>
        <a:p>
          <a:pPr marL="114300" lvl="1" indent="-114300" algn="l" defTabSz="666750">
            <a:lnSpc>
              <a:spcPct val="90000"/>
            </a:lnSpc>
            <a:spcBef>
              <a:spcPct val="0"/>
            </a:spcBef>
            <a:spcAft>
              <a:spcPct val="15000"/>
            </a:spcAft>
            <a:buFont typeface="Arial" panose="020B0604020202020204" pitchFamily="34" charset="0"/>
            <a:buChar char="•"/>
          </a:pPr>
          <a:r>
            <a:rPr lang="nl-NL" sz="1500" b="0" kern="1200" dirty="0"/>
            <a:t>Om ’n gevoel van trots, identiteit en vervulling te ervaar</a:t>
          </a:r>
        </a:p>
        <a:p>
          <a:pPr marL="114300" lvl="1" indent="-114300" algn="l" defTabSz="666750">
            <a:lnSpc>
              <a:spcPct val="90000"/>
            </a:lnSpc>
            <a:spcBef>
              <a:spcPct val="0"/>
            </a:spcBef>
            <a:spcAft>
              <a:spcPct val="15000"/>
            </a:spcAft>
            <a:buFont typeface="Arial" panose="020B0604020202020204" pitchFamily="34" charset="0"/>
            <a:buChar char="•"/>
          </a:pPr>
          <a:r>
            <a:rPr lang="nl-NL" sz="1500" b="0" kern="1200"/>
            <a:t>Om betekenis aan jou lewe te gee en jou gemoed te lig</a:t>
          </a:r>
        </a:p>
        <a:p>
          <a:pPr marL="114300" lvl="1" indent="-114300" algn="l" defTabSz="666750">
            <a:lnSpc>
              <a:spcPct val="90000"/>
            </a:lnSpc>
            <a:spcBef>
              <a:spcPct val="0"/>
            </a:spcBef>
            <a:spcAft>
              <a:spcPct val="15000"/>
            </a:spcAft>
            <a:buFont typeface="Arial" panose="020B0604020202020204" pitchFamily="34" charset="0"/>
            <a:buChar char="•"/>
          </a:pPr>
          <a:r>
            <a:rPr lang="nl-NL" sz="1500" b="0" kern="1200"/>
            <a:t>Om aktief te bly en fisiek sterker en gesonder te voel</a:t>
          </a:r>
        </a:p>
        <a:p>
          <a:pPr marL="114300" lvl="1" indent="-114300" algn="l" defTabSz="666750">
            <a:lnSpc>
              <a:spcPct val="90000"/>
            </a:lnSpc>
            <a:spcBef>
              <a:spcPct val="0"/>
            </a:spcBef>
            <a:spcAft>
              <a:spcPct val="15000"/>
            </a:spcAft>
            <a:buFont typeface="Arial" panose="020B0604020202020204" pitchFamily="34" charset="0"/>
            <a:buChar char="•"/>
          </a:pPr>
          <a:r>
            <a:rPr lang="nl-NL" sz="1500" b="0" kern="1200" dirty="0"/>
            <a:t>Om nuwe vaardighede aan te leer, soos leierskap, beplanning en tydsbestuur</a:t>
          </a:r>
        </a:p>
        <a:p>
          <a:pPr marL="114300" lvl="1" indent="-114300" algn="l" defTabSz="666750">
            <a:lnSpc>
              <a:spcPct val="90000"/>
            </a:lnSpc>
            <a:spcBef>
              <a:spcPct val="0"/>
            </a:spcBef>
            <a:spcAft>
              <a:spcPct val="15000"/>
            </a:spcAft>
            <a:buFont typeface="Arial" panose="020B0604020202020204" pitchFamily="34" charset="0"/>
            <a:buChar char="•"/>
          </a:pPr>
          <a:r>
            <a:rPr lang="nl-NL" sz="1500" b="0" kern="1200" dirty="0"/>
            <a:t>Om ’n beter begrip van ander mense en gemeenskappe te ontwikkel</a:t>
          </a:r>
        </a:p>
      </dsp:txBody>
      <dsp:txXfrm>
        <a:off x="0" y="2186593"/>
        <a:ext cx="6949440" cy="3307500"/>
      </dsp:txXfrm>
    </dsp:sp>
    <dsp:sp modelId="{80737697-7976-45A6-BE90-015CD8E0D001}">
      <dsp:nvSpPr>
        <dsp:cNvPr id="0" name=""/>
        <dsp:cNvSpPr/>
      </dsp:nvSpPr>
      <dsp:spPr>
        <a:xfrm>
          <a:off x="347472" y="1965193"/>
          <a:ext cx="4864608" cy="442800"/>
        </a:xfrm>
        <a:prstGeom prst="roundRect">
          <a:avLst/>
        </a:prstGeom>
        <a:solidFill>
          <a:schemeClr val="accent3">
            <a:hueOff val="17595342"/>
            <a:satOff val="-40088"/>
            <a:lumOff val="1608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83871" tIns="0" rIns="183871" bIns="0" numCol="1" spcCol="1270" anchor="ctr" anchorCtr="0">
          <a:noAutofit/>
        </a:bodyPr>
        <a:lstStyle/>
        <a:p>
          <a:pPr marL="0" lvl="0" indent="0" algn="l" defTabSz="666750">
            <a:lnSpc>
              <a:spcPct val="90000"/>
            </a:lnSpc>
            <a:spcBef>
              <a:spcPct val="0"/>
            </a:spcBef>
            <a:spcAft>
              <a:spcPct val="35000"/>
            </a:spcAft>
            <a:buNone/>
            <a:defRPr b="1"/>
          </a:pPr>
          <a:r>
            <a:rPr lang="af-ZA" sz="1500" kern="1200" noProof="0" dirty="0"/>
            <a:t>Ander voordele sluit in:</a:t>
          </a:r>
        </a:p>
      </dsp:txBody>
      <dsp:txXfrm>
        <a:off x="369088" y="1986809"/>
        <a:ext cx="4821376" cy="399568"/>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796EAED-16FE-47DE-8EF4-D98772300E21}">
      <dsp:nvSpPr>
        <dsp:cNvPr id="0" name=""/>
        <dsp:cNvSpPr/>
      </dsp:nvSpPr>
      <dsp:spPr>
        <a:xfrm>
          <a:off x="3219664" y="881748"/>
          <a:ext cx="678636" cy="91440"/>
        </a:xfrm>
        <a:custGeom>
          <a:avLst/>
          <a:gdLst/>
          <a:ahLst/>
          <a:cxnLst/>
          <a:rect l="0" t="0" r="0" b="0"/>
          <a:pathLst>
            <a:path>
              <a:moveTo>
                <a:pt x="0" y="45720"/>
              </a:moveTo>
              <a:lnTo>
                <a:pt x="678636" y="45720"/>
              </a:lnTo>
            </a:path>
          </a:pathLst>
        </a:custGeom>
        <a:noFill/>
        <a:ln w="6350" cap="flat" cmpd="sng" algn="ctr">
          <a:solidFill>
            <a:schemeClr val="accent2">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af-ZA" sz="500" kern="1200"/>
        </a:p>
      </dsp:txBody>
      <dsp:txXfrm>
        <a:off x="3541251" y="923921"/>
        <a:ext cx="35461" cy="7092"/>
      </dsp:txXfrm>
    </dsp:sp>
    <dsp:sp modelId="{A4ABA996-2295-46AA-AFE1-65800ED6D3AE}">
      <dsp:nvSpPr>
        <dsp:cNvPr id="0" name=""/>
        <dsp:cNvSpPr/>
      </dsp:nvSpPr>
      <dsp:spPr>
        <a:xfrm>
          <a:off x="137828" y="2377"/>
          <a:ext cx="3083635" cy="1850181"/>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1101" tIns="158607" rIns="151101" bIns="158607" numCol="1" spcCol="1270" anchor="ctr" anchorCtr="0">
          <a:noAutofit/>
        </a:bodyPr>
        <a:lstStyle/>
        <a:p>
          <a:pPr marL="0" lvl="0" indent="0" algn="ctr" defTabSz="933450">
            <a:lnSpc>
              <a:spcPct val="90000"/>
            </a:lnSpc>
            <a:spcBef>
              <a:spcPct val="0"/>
            </a:spcBef>
            <a:spcAft>
              <a:spcPct val="35000"/>
            </a:spcAft>
            <a:buNone/>
          </a:pPr>
          <a:r>
            <a:rPr lang="nl-NL" sz="2100" kern="1200" noProof="0" dirty="0"/>
            <a:t>Help jou gemeenskap of ondersteun ’n niewinsgewende organisasie</a:t>
          </a:r>
          <a:endParaRPr lang="af-ZA" sz="2100" kern="1200" noProof="0" dirty="0"/>
        </a:p>
      </dsp:txBody>
      <dsp:txXfrm>
        <a:off x="137828" y="2377"/>
        <a:ext cx="3083635" cy="1850181"/>
      </dsp:txXfrm>
    </dsp:sp>
    <dsp:sp modelId="{234C1755-7D21-45DB-9BF0-929E6F9E8E6A}">
      <dsp:nvSpPr>
        <dsp:cNvPr id="0" name=""/>
        <dsp:cNvSpPr/>
      </dsp:nvSpPr>
      <dsp:spPr>
        <a:xfrm>
          <a:off x="7012536" y="881748"/>
          <a:ext cx="678636" cy="91440"/>
        </a:xfrm>
        <a:custGeom>
          <a:avLst/>
          <a:gdLst/>
          <a:ahLst/>
          <a:cxnLst/>
          <a:rect l="0" t="0" r="0" b="0"/>
          <a:pathLst>
            <a:path>
              <a:moveTo>
                <a:pt x="0" y="45720"/>
              </a:moveTo>
              <a:lnTo>
                <a:pt x="678636" y="45720"/>
              </a:lnTo>
            </a:path>
          </a:pathLst>
        </a:custGeom>
        <a:noFill/>
        <a:ln w="6350" cap="flat" cmpd="sng" algn="ctr">
          <a:solidFill>
            <a:schemeClr val="accent3">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af-ZA" sz="500" kern="1200"/>
        </a:p>
      </dsp:txBody>
      <dsp:txXfrm>
        <a:off x="7334123" y="923921"/>
        <a:ext cx="35461" cy="7092"/>
      </dsp:txXfrm>
    </dsp:sp>
    <dsp:sp modelId="{ED479123-3F5F-40B2-8778-6F433461A462}">
      <dsp:nvSpPr>
        <dsp:cNvPr id="0" name=""/>
        <dsp:cNvSpPr/>
      </dsp:nvSpPr>
      <dsp:spPr>
        <a:xfrm>
          <a:off x="3930700" y="2377"/>
          <a:ext cx="3083635" cy="1850181"/>
        </a:xfrm>
        <a:prstGeom prst="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1101" tIns="158607" rIns="151101" bIns="158607" numCol="1" spcCol="1270" anchor="ctr" anchorCtr="0">
          <a:noAutofit/>
        </a:bodyPr>
        <a:lstStyle/>
        <a:p>
          <a:pPr marL="0" lvl="0" indent="0" algn="ctr" defTabSz="933450">
            <a:lnSpc>
              <a:spcPct val="90000"/>
            </a:lnSpc>
            <a:spcBef>
              <a:spcPct val="0"/>
            </a:spcBef>
            <a:spcAft>
              <a:spcPct val="35000"/>
            </a:spcAft>
            <a:buNone/>
          </a:pPr>
          <a:r>
            <a:rPr lang="nl-NL" sz="2100" kern="1200" noProof="0" dirty="0"/>
            <a:t>Gee jou tyd, moeite of vaardighede om ander te help</a:t>
          </a:r>
          <a:endParaRPr lang="af-ZA" sz="2100" kern="1200" noProof="0" dirty="0"/>
        </a:p>
      </dsp:txBody>
      <dsp:txXfrm>
        <a:off x="3930700" y="2377"/>
        <a:ext cx="3083635" cy="1850181"/>
      </dsp:txXfrm>
    </dsp:sp>
    <dsp:sp modelId="{6E09E69B-B1DF-422C-B009-02A5A12597EA}">
      <dsp:nvSpPr>
        <dsp:cNvPr id="0" name=""/>
        <dsp:cNvSpPr/>
      </dsp:nvSpPr>
      <dsp:spPr>
        <a:xfrm>
          <a:off x="1679646" y="1850758"/>
          <a:ext cx="7585744" cy="678636"/>
        </a:xfrm>
        <a:custGeom>
          <a:avLst/>
          <a:gdLst/>
          <a:ahLst/>
          <a:cxnLst/>
          <a:rect l="0" t="0" r="0" b="0"/>
          <a:pathLst>
            <a:path>
              <a:moveTo>
                <a:pt x="7585744" y="0"/>
              </a:moveTo>
              <a:lnTo>
                <a:pt x="7585744" y="356418"/>
              </a:lnTo>
              <a:lnTo>
                <a:pt x="0" y="356418"/>
              </a:lnTo>
              <a:lnTo>
                <a:pt x="0" y="678636"/>
              </a:lnTo>
            </a:path>
          </a:pathLst>
        </a:custGeom>
        <a:noFill/>
        <a:ln w="6350" cap="flat" cmpd="sng" algn="ctr">
          <a:solidFill>
            <a:schemeClr val="accent4">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af-ZA" sz="500" kern="1200"/>
        </a:p>
      </dsp:txBody>
      <dsp:txXfrm>
        <a:off x="5282047" y="2186530"/>
        <a:ext cx="380941" cy="7092"/>
      </dsp:txXfrm>
    </dsp:sp>
    <dsp:sp modelId="{69E6F255-7047-4D88-98D6-CF1F1435C3E7}">
      <dsp:nvSpPr>
        <dsp:cNvPr id="0" name=""/>
        <dsp:cNvSpPr/>
      </dsp:nvSpPr>
      <dsp:spPr>
        <a:xfrm>
          <a:off x="7723572" y="2377"/>
          <a:ext cx="3083635" cy="1850181"/>
        </a:xfrm>
        <a:prstGeom prst="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1101" tIns="158607" rIns="151101" bIns="158607" numCol="1" spcCol="1270" anchor="ctr" anchorCtr="0">
          <a:noAutofit/>
        </a:bodyPr>
        <a:lstStyle/>
        <a:p>
          <a:pPr marL="0" lvl="0" indent="0" algn="ctr" defTabSz="933450">
            <a:lnSpc>
              <a:spcPct val="90000"/>
            </a:lnSpc>
            <a:spcBef>
              <a:spcPct val="0"/>
            </a:spcBef>
            <a:spcAft>
              <a:spcPct val="35000"/>
            </a:spcAft>
            <a:buNone/>
          </a:pPr>
          <a:r>
            <a:rPr lang="nl-NL" sz="2100" kern="1200" noProof="0" dirty="0"/>
            <a:t>Moet dit nie vir persoonlike gewin doen nie</a:t>
          </a:r>
          <a:endParaRPr lang="af-ZA" sz="2100" kern="1200" noProof="0" dirty="0"/>
        </a:p>
      </dsp:txBody>
      <dsp:txXfrm>
        <a:off x="7723572" y="2377"/>
        <a:ext cx="3083635" cy="1850181"/>
      </dsp:txXfrm>
    </dsp:sp>
    <dsp:sp modelId="{8E34A5E9-85F6-4B39-A06A-4FF75950D83A}">
      <dsp:nvSpPr>
        <dsp:cNvPr id="0" name=""/>
        <dsp:cNvSpPr/>
      </dsp:nvSpPr>
      <dsp:spPr>
        <a:xfrm>
          <a:off x="3219664" y="3441165"/>
          <a:ext cx="678636" cy="91440"/>
        </a:xfrm>
        <a:custGeom>
          <a:avLst/>
          <a:gdLst/>
          <a:ahLst/>
          <a:cxnLst/>
          <a:rect l="0" t="0" r="0" b="0"/>
          <a:pathLst>
            <a:path>
              <a:moveTo>
                <a:pt x="0" y="45720"/>
              </a:moveTo>
              <a:lnTo>
                <a:pt x="678636" y="45720"/>
              </a:lnTo>
            </a:path>
          </a:pathLst>
        </a:custGeom>
        <a:noFill/>
        <a:ln w="6350" cap="flat" cmpd="sng" algn="ctr">
          <a:solidFill>
            <a:schemeClr val="accent5">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af-ZA" sz="500" kern="1200"/>
        </a:p>
      </dsp:txBody>
      <dsp:txXfrm>
        <a:off x="3541251" y="3483339"/>
        <a:ext cx="35461" cy="7092"/>
      </dsp:txXfrm>
    </dsp:sp>
    <dsp:sp modelId="{3EFB8700-BEB9-47C2-A496-DCD12DDBDFA7}">
      <dsp:nvSpPr>
        <dsp:cNvPr id="0" name=""/>
        <dsp:cNvSpPr/>
      </dsp:nvSpPr>
      <dsp:spPr>
        <a:xfrm>
          <a:off x="137828" y="2561795"/>
          <a:ext cx="3083635" cy="1850181"/>
        </a:xfrm>
        <a:prstGeom prst="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1101" tIns="158607" rIns="151101" bIns="158607" numCol="1" spcCol="1270" anchor="ctr" anchorCtr="0">
          <a:noAutofit/>
        </a:bodyPr>
        <a:lstStyle/>
        <a:p>
          <a:pPr marL="0" lvl="0" indent="0" algn="ctr" defTabSz="933450">
            <a:lnSpc>
              <a:spcPct val="90000"/>
            </a:lnSpc>
            <a:spcBef>
              <a:spcPct val="0"/>
            </a:spcBef>
            <a:spcAft>
              <a:spcPct val="35000"/>
            </a:spcAft>
            <a:buNone/>
          </a:pPr>
          <a:r>
            <a:rPr lang="nl-NL" sz="2100" kern="1200" noProof="0" dirty="0"/>
            <a:t>Dit gaan nie oor selfbevordering nie, maar om ander te inspireer om by ’n saak aan te sluit</a:t>
          </a:r>
          <a:endParaRPr lang="af-ZA" sz="2100" kern="1200" noProof="0" dirty="0"/>
        </a:p>
      </dsp:txBody>
      <dsp:txXfrm>
        <a:off x="137828" y="2561795"/>
        <a:ext cx="3083635" cy="1850181"/>
      </dsp:txXfrm>
    </dsp:sp>
    <dsp:sp modelId="{EA31479C-AE80-4228-9552-3FF512AFCB55}">
      <dsp:nvSpPr>
        <dsp:cNvPr id="0" name=""/>
        <dsp:cNvSpPr/>
      </dsp:nvSpPr>
      <dsp:spPr>
        <a:xfrm>
          <a:off x="7012536" y="3441165"/>
          <a:ext cx="678636" cy="91440"/>
        </a:xfrm>
        <a:custGeom>
          <a:avLst/>
          <a:gdLst/>
          <a:ahLst/>
          <a:cxnLst/>
          <a:rect l="0" t="0" r="0" b="0"/>
          <a:pathLst>
            <a:path>
              <a:moveTo>
                <a:pt x="0" y="45720"/>
              </a:moveTo>
              <a:lnTo>
                <a:pt x="678636" y="45720"/>
              </a:lnTo>
            </a:path>
          </a:pathLst>
        </a:custGeom>
        <a:noFill/>
        <a:ln w="6350" cap="flat" cmpd="sng" algn="ctr">
          <a:solidFill>
            <a:schemeClr val="accent6">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af-ZA" sz="500" kern="1200"/>
        </a:p>
      </dsp:txBody>
      <dsp:txXfrm>
        <a:off x="7334123" y="3483339"/>
        <a:ext cx="35461" cy="7092"/>
      </dsp:txXfrm>
    </dsp:sp>
    <dsp:sp modelId="{87650B47-6040-45B2-B67C-789902E05249}">
      <dsp:nvSpPr>
        <dsp:cNvPr id="0" name=""/>
        <dsp:cNvSpPr/>
      </dsp:nvSpPr>
      <dsp:spPr>
        <a:xfrm>
          <a:off x="3930700" y="2561795"/>
          <a:ext cx="3083635" cy="1850181"/>
        </a:xfrm>
        <a:prstGeom prst="rect">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1101" tIns="158607" rIns="151101" bIns="158607" numCol="1" spcCol="1270" anchor="ctr" anchorCtr="0">
          <a:noAutofit/>
        </a:bodyPr>
        <a:lstStyle/>
        <a:p>
          <a:pPr marL="0" lvl="0" indent="0" algn="ctr" defTabSz="933450">
            <a:lnSpc>
              <a:spcPct val="90000"/>
            </a:lnSpc>
            <a:spcBef>
              <a:spcPct val="0"/>
            </a:spcBef>
            <a:spcAft>
              <a:spcPct val="35000"/>
            </a:spcAft>
            <a:buNone/>
          </a:pPr>
          <a:r>
            <a:rPr lang="nl-NL" sz="2100" kern="1200" noProof="0" dirty="0"/>
            <a:t>Vrywilligers maak een derde van die niewinsgewende arbeidsmag uit</a:t>
          </a:r>
          <a:endParaRPr lang="af-ZA" sz="2100" kern="1200" noProof="0" dirty="0"/>
        </a:p>
      </dsp:txBody>
      <dsp:txXfrm>
        <a:off x="3930700" y="2561795"/>
        <a:ext cx="3083635" cy="1850181"/>
      </dsp:txXfrm>
    </dsp:sp>
    <dsp:sp modelId="{C87A65A5-93F0-4187-8B62-B9C776F7C4B4}">
      <dsp:nvSpPr>
        <dsp:cNvPr id="0" name=""/>
        <dsp:cNvSpPr/>
      </dsp:nvSpPr>
      <dsp:spPr>
        <a:xfrm>
          <a:off x="7723572" y="2561795"/>
          <a:ext cx="3083635" cy="1850181"/>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1101" tIns="158607" rIns="151101" bIns="158607" numCol="1" spcCol="1270" anchor="ctr" anchorCtr="0">
          <a:noAutofit/>
        </a:bodyPr>
        <a:lstStyle/>
        <a:p>
          <a:pPr marL="0" lvl="0" indent="0" algn="ctr" defTabSz="933450">
            <a:lnSpc>
              <a:spcPct val="90000"/>
            </a:lnSpc>
            <a:spcBef>
              <a:spcPct val="0"/>
            </a:spcBef>
            <a:spcAft>
              <a:spcPct val="35000"/>
            </a:spcAft>
            <a:buNone/>
          </a:pPr>
          <a:r>
            <a:rPr lang="nl-NL" sz="2100" kern="1200" noProof="0" dirty="0"/>
            <a:t>Hulle speel ’n sleutelrol in die vereniging van mense en die verandering van lewens</a:t>
          </a:r>
          <a:endParaRPr lang="af-ZA" sz="2100" kern="1200" noProof="0" dirty="0"/>
        </a:p>
      </dsp:txBody>
      <dsp:txXfrm>
        <a:off x="7723572" y="2561795"/>
        <a:ext cx="3083635" cy="1850181"/>
      </dsp:txXfrm>
    </dsp:sp>
  </dsp:spTree>
</dsp:drawing>
</file>

<file path=ppt/diagrams/layout1.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16/7/layout/RepeatingBendingProcessNew">
  <dgm:title val="Repeating Bending Process New"/>
  <dgm:desc val=""/>
  <dgm:catLst>
    <dgm:cat type="process" pri="5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bkpt" val="endCnv"/>
        </dgm:alg>
      </dgm:if>
      <dgm:else name="Name3">
        <dgm:alg type="snake">
          <dgm:param type="grDir" val="tR"/>
          <dgm:param type="flowDir" val="row"/>
          <dgm:param type="contDir" val="same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23"/>
      <dgm:constr type="sp" refType="w" refFor="ch" refForName="sibTrans" op="equ"/>
      <dgm:constr type="userB" for="des" forName="connectorText" refType="sp"/>
      <dgm:constr type="primFontSz" for="ch" ptType="node" op="equ" val="65"/>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ect" r:blip="">
          <dgm:adjLst/>
        </dgm:shape>
        <dgm:presOf axis="desOrSelf" ptType="node"/>
        <dgm:constrLst>
          <dgm:constr type="h" refType="w" fact="0.6"/>
          <dgm:constr type="tMarg" refType="h" fact="0.243"/>
          <dgm:constr type="bMarg" refType="h" fact="0.243"/>
          <dgm:constr type="lMarg" refType="w" fact="0.1389"/>
          <dgm:constr type="rMarg" refType="w" fact="0.1389"/>
        </dgm:constrLst>
        <dgm:ruleLst>
          <dgm:rule type="primFontSz" val="12" fact="NaN" max="NaN"/>
        </dgm:ruleLst>
      </dgm:layoutNode>
      <dgm:forEach name="sibTransForEach" axis="followSib" ptType="sibTrans" cnt="1">
        <dgm:layoutNode name="sibTrans">
          <dgm:choose name="Name4">
            <dgm:if name="Name5" axis="self" func="var" arg="dir" op="equ" val="norm">
              <dgm:alg type="conn">
                <dgm:param type="connRout" val="bend"/>
                <dgm:param type="dim" val="1D"/>
                <dgm:param type="begPts" val="midR bCtr"/>
                <dgm:param type="endPts" val="midL tCtr"/>
              </dgm:alg>
            </dgm:if>
            <dgm:else name="Name6">
              <dgm:alg type="conn">
                <dgm:param type="connRout" val="bend"/>
                <dgm:param type="dim" val="1D"/>
                <dgm:param type="begPts" val="midL bCtr"/>
                <dgm:param type="endPts" val="midR tCtr"/>
              </dgm:alg>
            </dgm:else>
          </dgm:choose>
          <dgm:shape xmlns:r="http://schemas.openxmlformats.org/officeDocument/2006/relationships" type="conn" r:blip="" zOrderOff="-2">
            <dgm:adjLst/>
          </dgm:shape>
          <dgm:presOf axis="self"/>
          <dgm:constrLst>
            <dgm:constr type="begPad" val="-0.05"/>
            <dgm:constr type="endPad" val="0.9"/>
            <dgm:constr type="userA" for="ch" refType="connDist"/>
          </dgm:constrLst>
          <dgm:ruleLst/>
          <dgm:layoutNode name="connectorText">
            <dgm:alg type="tx">
              <dgm:param type="autoTxRot" val="upr"/>
            </dgm:alg>
            <dgm:shape xmlns:r="http://schemas.openxmlformats.org/officeDocument/2006/relationships" type="rect" r:blip="" hideGeom="1">
              <dgm:adjLst/>
            </dgm:shape>
            <dgm:presOf axis="self"/>
            <dgm:constrLst>
              <dgm:constr type="userA"/>
              <dgm:constr type="userB"/>
              <dgm:constr type="w" refType="userA" fact="0.05"/>
              <dgm:constr type="h" refType="userB" fact="0.01"/>
              <dgm:constr type="lMarg" val="1"/>
              <dgm:constr type="rMarg" val="1"/>
              <dgm:constr type="tMarg"/>
              <dgm:constr type="bMarg"/>
            </dgm:constrLst>
            <dgm:ruleLst>
              <dgm:rule type="w" val="NaN" fact="0.6" max="NaN"/>
              <dgm:rule type="h" val="NaN" fact="0.6" max="NaN"/>
              <dgm:rule type="primFontSz" val="5" fact="NaN" max="NaN"/>
            </dgm:ruleLst>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18/2/layout/IconLabelDescriptionList">
  <dgm:title val="Icon Label Description List"/>
  <dgm:desc val="Use to show non-sequential or grouped chunks of information. The placeholder holds an icon or small picture, and corresponding text boxes show Level 1 and Level 2 text respectively. Works well for minimal Level 1 text accompanied by lengthier Level two text."/>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if>
      <dgm:else name="Name2">
        <dgm:alg type="lin">
          <dgm:param type="linDir" val="fromR"/>
        </dgm:alg>
      </dgm:else>
    </dgm:choose>
    <dgm:shape xmlns:r="http://schemas.openxmlformats.org/officeDocument/2006/relationships" r:blip="">
      <dgm:adjLst/>
    </dgm:shape>
    <dgm:presOf/>
    <dgm:constrLst>
      <dgm:constr type="h" for="ch" forName="compNode" refType="h" fact="0.45"/>
      <dgm:constr type="w" for="ch" forName="compNode" val="120"/>
      <dgm:constr type="w" for="ch" forName="sibTrans" refType="w" refFor="ch" refForName="compNode" fact="0.175"/>
      <dgm:constr type="primFontSz" for="des" forName="parTx" val="36"/>
      <dgm:constr type="primFontSz" for="des" forName="desTx" refType="primFontSz" refFor="des" refForName="parTx" op="lte" fact="0.75"/>
      <dgm:constr type="h" for="des" forName="compNode" op="equ"/>
      <dgm:constr type="h" for="des" forName="iconRect" op="equ"/>
      <dgm:constr type="w" for="des" forName="iconRect" op="equ"/>
      <dgm:constr type="h" for="des" forName="iconSpace" op="equ"/>
      <dgm:constr type="h" for="des" forName="parTx" op="equ"/>
      <dgm:constr type="h" for="des" forName="txSpace" op="equ"/>
      <dgm:constr type="h" for="des" forName="desTx" op="equ"/>
    </dgm:constrLst>
    <dgm:ruleLst>
      <dgm:rule type="w" for="ch" forName="compNode" val="0" fact="NaN" max="NaN"/>
    </dgm:ruleLst>
    <dgm:forEach name="Name3" axis="ch" ptType="node">
      <dgm:layoutNode name="compNode">
        <dgm:alg type="composite"/>
        <dgm:shape xmlns:r="http://schemas.openxmlformats.org/officeDocument/2006/relationships" r:blip="">
          <dgm:adjLst/>
        </dgm:shape>
        <dgm:presOf axis="self"/>
        <dgm:constrLst>
          <dgm:constr type="w" for="ch" forName="iconRect" refType="w" fact="0.35"/>
          <dgm:constr type="h" for="ch" forName="iconRect" refType="w" refFor="ch" refForName="iconRect"/>
          <dgm:constr type="l" for="ch" forName="iconRect"/>
          <dgm:constr type="t" for="ch" forName="iconRect"/>
          <dgm:constr type="w" for="ch" forName="iconSpace" refType="w"/>
          <dgm:constr type="h" for="ch" forName="iconSpace" refType="h" fact="0.043"/>
          <dgm:constr type="l" for="ch" forName="iconSpace"/>
          <dgm:constr type="t" for="ch" forName="iconSpace" refType="b" refFor="ch" refForName="iconRect"/>
          <dgm:constr type="w" for="ch" forName="parTx" refType="w"/>
          <dgm:constr type="h" for="ch" forName="parTx" refType="w" fact="0.15"/>
          <dgm:constr type="l" for="ch" forName="parTx"/>
          <dgm:constr type="t" for="ch" forName="parTx" refType="b" refFor="ch" refForName="iconSpace"/>
          <dgm:constr type="h" for="ch" forName="txSpace" refType="h" fact="0.02"/>
          <dgm:constr type="w" for="ch" forName="txSpace" refType="w"/>
          <dgm:constr type="l" for="ch" forName="txSpace"/>
          <dgm:constr type="t" for="ch" forName="txSpace" refType="b" refFor="ch" refForName="parTx"/>
          <dgm:constr type="w" for="ch" forName="desTx" refType="w"/>
          <dgm:constr type="l" for="ch" forName="desTx"/>
          <dgm:constr type="t" for="ch" forName="desTx" refType="b" refFor="ch" refForName="txSpace"/>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iconSpace">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t"/>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4" fact="NaN" max="NaN"/>
            <dgm:rule type="h" val="INF" fact="NaN" max="NaN"/>
          </dgm:ruleLst>
        </dgm:layoutNode>
        <dgm:layoutNode name="txSpace">
          <dgm:alg type="sp"/>
          <dgm:shape xmlns:r="http://schemas.openxmlformats.org/officeDocument/2006/relationships" r:blip="">
            <dgm:adjLst/>
          </dgm:shape>
          <dgm:presOf/>
          <dgm:constrLst/>
          <dgm:ruleLst/>
        </dgm:layoutNode>
        <dgm:layoutNode name="desTx" styleLbl="revTx">
          <dgm:varLst/>
          <dgm:alg type="tx">
            <dgm:param type="stBulletLvl" val="0"/>
            <dgm:param type="txAnchorVert" val="t"/>
            <dgm:param type="parTxLTRAlign" val="l"/>
            <dgm:param type="shpTxLTRAlignCh" val="l"/>
            <dgm:param type="parTxRTLAlign" val="r"/>
            <dgm:param type="shpTxRTLAlignCh" val="r"/>
          </dgm:alg>
          <dgm:shape xmlns:r="http://schemas.openxmlformats.org/officeDocument/2006/relationships" type="rect" r:blip="">
            <dgm:adjLst/>
          </dgm:shape>
          <dgm:presOf axis="des" ptType="node"/>
          <dgm:constrLst>
            <dgm:constr type="secFontSz" refType="primFontSz"/>
            <dgm:constr type="lMarg"/>
            <dgm:constr type="rMarg"/>
            <dgm:constr type="tMarg"/>
            <dgm:constr type="bMarg"/>
          </dgm:constrLst>
          <dgm:ruleLst>
            <dgm:rule type="primFontSz" val="NaN" fact="NaN" max="17"/>
            <dgm:rule type="h" val="INF" fact="NaN" max="NaN"/>
          </dgm:ruleLst>
        </dgm:layoutNode>
      </dgm:layoutNode>
      <dgm:forEach name="Name4"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b="1"/>
        </a:lvl1pPr>
        <a:lvl2pPr>
          <a:lnSpc>
            <a:spcPct val="100000"/>
          </a:lnSpc>
        </a:lvl2pPr>
      </dgm1612:lstStyle>
    </a:ext>
  </dgm:extLst>
</dgm:layoutDef>
</file>

<file path=ppt/diagrams/layout4.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6.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16/7/layout/RepeatingBendingProcessNew">
  <dgm:title val="Repeating Bending Process New"/>
  <dgm:desc val=""/>
  <dgm:catLst>
    <dgm:cat type="process" pri="5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bkpt" val="endCnv"/>
        </dgm:alg>
      </dgm:if>
      <dgm:else name="Name3">
        <dgm:alg type="snake">
          <dgm:param type="grDir" val="tR"/>
          <dgm:param type="flowDir" val="row"/>
          <dgm:param type="contDir" val="same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23"/>
      <dgm:constr type="sp" refType="w" refFor="ch" refForName="sibTrans" op="equ"/>
      <dgm:constr type="userB" for="des" forName="connectorText" refType="sp"/>
      <dgm:constr type="primFontSz" for="ch" ptType="node" op="equ" val="65"/>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ect" r:blip="">
          <dgm:adjLst/>
        </dgm:shape>
        <dgm:presOf axis="desOrSelf" ptType="node"/>
        <dgm:constrLst>
          <dgm:constr type="h" refType="w" fact="0.6"/>
          <dgm:constr type="tMarg" refType="h" fact="0.243"/>
          <dgm:constr type="bMarg" refType="h" fact="0.243"/>
          <dgm:constr type="lMarg" refType="w" fact="0.1389"/>
          <dgm:constr type="rMarg" refType="w" fact="0.1389"/>
        </dgm:constrLst>
        <dgm:ruleLst>
          <dgm:rule type="primFontSz" val="12" fact="NaN" max="NaN"/>
        </dgm:ruleLst>
      </dgm:layoutNode>
      <dgm:forEach name="sibTransForEach" axis="followSib" ptType="sibTrans" cnt="1">
        <dgm:layoutNode name="sibTrans">
          <dgm:choose name="Name4">
            <dgm:if name="Name5" axis="self" func="var" arg="dir" op="equ" val="norm">
              <dgm:alg type="conn">
                <dgm:param type="connRout" val="bend"/>
                <dgm:param type="dim" val="1D"/>
                <dgm:param type="begPts" val="midR bCtr"/>
                <dgm:param type="endPts" val="midL tCtr"/>
              </dgm:alg>
            </dgm:if>
            <dgm:else name="Name6">
              <dgm:alg type="conn">
                <dgm:param type="connRout" val="bend"/>
                <dgm:param type="dim" val="1D"/>
                <dgm:param type="begPts" val="midL bCtr"/>
                <dgm:param type="endPts" val="midR tCtr"/>
              </dgm:alg>
            </dgm:else>
          </dgm:choose>
          <dgm:shape xmlns:r="http://schemas.openxmlformats.org/officeDocument/2006/relationships" type="conn" r:blip="" zOrderOff="-2">
            <dgm:adjLst/>
          </dgm:shape>
          <dgm:presOf axis="self"/>
          <dgm:constrLst>
            <dgm:constr type="begPad" val="-0.05"/>
            <dgm:constr type="endPad" val="0.9"/>
            <dgm:constr type="userA" for="ch" refType="connDist"/>
          </dgm:constrLst>
          <dgm:ruleLst/>
          <dgm:layoutNode name="connectorText">
            <dgm:alg type="tx">
              <dgm:param type="autoTxRot" val="upr"/>
            </dgm:alg>
            <dgm:shape xmlns:r="http://schemas.openxmlformats.org/officeDocument/2006/relationships" type="rect" r:blip="" hideGeom="1">
              <dgm:adjLst/>
            </dgm:shape>
            <dgm:presOf axis="self"/>
            <dgm:constrLst>
              <dgm:constr type="userA"/>
              <dgm:constr type="userB"/>
              <dgm:constr type="w" refType="userA" fact="0.05"/>
              <dgm:constr type="h" refType="userB" fact="0.01"/>
              <dgm:constr type="lMarg" val="1"/>
              <dgm:constr type="rMarg" val="1"/>
              <dgm:constr type="tMarg"/>
              <dgm:constr type="bMarg"/>
            </dgm:constrLst>
            <dgm:ruleLst>
              <dgm:rule type="w" val="NaN" fact="0.6" max="NaN"/>
              <dgm:rule type="h" val="NaN" fact="0.6" max="NaN"/>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af-ZA"/>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AB5C7E0-850A-403B-9F7A-FEE106D37E80}" type="datetimeFigureOut">
              <a:rPr lang="af-ZA" smtClean="0"/>
              <a:t>2025-07-17</a:t>
            </a:fld>
            <a:endParaRPr lang="af-ZA"/>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af-ZA"/>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f-ZA"/>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af-ZA"/>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CF00D2E-290A-4476-8701-0BC7CB0A4A6F}" type="slidenum">
              <a:rPr lang="af-ZA" smtClean="0"/>
              <a:t>‹#›</a:t>
            </a:fld>
            <a:endParaRPr lang="af-ZA"/>
          </a:p>
        </p:txBody>
      </p:sp>
    </p:spTree>
    <p:extLst>
      <p:ext uri="{BB962C8B-B14F-4D97-AF65-F5344CB8AC3E}">
        <p14:creationId xmlns:p14="http://schemas.microsoft.com/office/powerpoint/2010/main" val="69468786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ts val="0"/>
              </a:spcBef>
              <a:spcAft>
                <a:spcPts val="0"/>
              </a:spcAft>
              <a:buNone/>
            </a:pPr>
            <a:r>
              <a:rPr lang="en-US" sz="1100" dirty="0" err="1"/>
              <a:t>Inleiding</a:t>
            </a:r>
            <a:r>
              <a:rPr lang="en-US" sz="1100" dirty="0"/>
              <a:t> &amp; Kyk Video (7 min)</a:t>
            </a:r>
          </a:p>
          <a:p>
            <a:pPr marL="0" lvl="0" indent="0" algn="l" rtl="0">
              <a:spcBef>
                <a:spcPts val="0"/>
              </a:spcBef>
              <a:spcAft>
                <a:spcPts val="0"/>
              </a:spcAft>
              <a:buNone/>
            </a:pPr>
            <a:r>
              <a:rPr lang="en-US" sz="1100" dirty="0"/>
              <a:t>
</a:t>
            </a:r>
            <a:r>
              <a:rPr lang="en-US" sz="1100" dirty="0" err="1"/>
              <a:t>Goeiedag</a:t>
            </a:r>
            <a:r>
              <a:rPr lang="en-US" sz="1100" dirty="0"/>
              <a:t>, </a:t>
            </a:r>
            <a:r>
              <a:rPr lang="en-US" sz="1100" dirty="0" err="1"/>
              <a:t>graad</a:t>
            </a:r>
            <a:r>
              <a:rPr lang="en-US" sz="1100" dirty="0"/>
              <a:t> 9's. Ons </a:t>
            </a:r>
            <a:r>
              <a:rPr lang="en-US" sz="1100" dirty="0" err="1"/>
              <a:t>volgende</a:t>
            </a:r>
            <a:r>
              <a:rPr lang="en-US" sz="1100" dirty="0"/>
              <a:t> </a:t>
            </a:r>
            <a:r>
              <a:rPr lang="en-US" sz="1100" dirty="0" err="1"/>
              <a:t>stel</a:t>
            </a:r>
            <a:r>
              <a:rPr lang="en-US" sz="1100" dirty="0"/>
              <a:t> </a:t>
            </a:r>
            <a:r>
              <a:rPr lang="en-US" sz="1100" dirty="0" err="1"/>
              <a:t>lesse</a:t>
            </a:r>
            <a:r>
              <a:rPr lang="en-US" sz="1100" dirty="0"/>
              <a:t> </a:t>
            </a:r>
            <a:r>
              <a:rPr lang="en-US" sz="1100" dirty="0" err="1"/>
              <a:t>fokus</a:t>
            </a:r>
            <a:r>
              <a:rPr lang="en-US" sz="1100" dirty="0"/>
              <a:t> op </a:t>
            </a:r>
            <a:r>
              <a:rPr lang="en-US" sz="1100" dirty="0" err="1"/>
              <a:t>VRYWILLIGE</a:t>
            </a:r>
            <a:r>
              <a:rPr lang="en-US" sz="1100" dirty="0"/>
              <a:t> </a:t>
            </a:r>
            <a:r>
              <a:rPr lang="en-US" sz="1100" dirty="0" err="1"/>
              <a:t>DIENS</a:t>
            </a:r>
            <a:r>
              <a:rPr lang="en-US" sz="1100" dirty="0"/>
              <a:t>.
Jy het 'n </a:t>
            </a:r>
            <a:r>
              <a:rPr lang="en-US" sz="1100" dirty="0" err="1"/>
              <a:t>konsepkaart</a:t>
            </a:r>
            <a:r>
              <a:rPr lang="en-US" sz="1100" dirty="0"/>
              <a:t> (</a:t>
            </a:r>
            <a:r>
              <a:rPr lang="en-US" sz="1100" b="1" dirty="0" err="1"/>
              <a:t>Aktiwiteit</a:t>
            </a:r>
            <a:r>
              <a:rPr lang="en-US" sz="1100" b="1" dirty="0"/>
              <a:t> 1, Les 1 – </a:t>
            </a:r>
            <a:r>
              <a:rPr lang="en-US" sz="1100" b="1" dirty="0" err="1"/>
              <a:t>Werkkaart</a:t>
            </a:r>
            <a:r>
              <a:rPr lang="en-US" sz="1100" dirty="0"/>
              <a:t>) om </a:t>
            </a:r>
            <a:r>
              <a:rPr lang="en-US" sz="1100" dirty="0" err="1"/>
              <a:t>te</a:t>
            </a:r>
            <a:r>
              <a:rPr lang="en-US" sz="1100" dirty="0"/>
              <a:t> </a:t>
            </a:r>
            <a:r>
              <a:rPr lang="en-US" sz="1100" dirty="0" err="1"/>
              <a:t>voltooi</a:t>
            </a:r>
            <a:r>
              <a:rPr lang="en-US" sz="1100" dirty="0"/>
              <a:t> </a:t>
            </a:r>
            <a:r>
              <a:rPr lang="en-US" sz="1100" dirty="0" err="1"/>
              <a:t>terwyl</a:t>
            </a:r>
            <a:r>
              <a:rPr lang="en-US" sz="1100" dirty="0"/>
              <a:t> </a:t>
            </a:r>
            <a:r>
              <a:rPr lang="en-US" sz="1100" dirty="0" err="1"/>
              <a:t>ons</a:t>
            </a:r>
            <a:r>
              <a:rPr lang="en-US" sz="1100" dirty="0"/>
              <a:t> </a:t>
            </a:r>
            <a:r>
              <a:rPr lang="en-US" sz="1100" dirty="0" err="1"/>
              <a:t>deur</a:t>
            </a:r>
            <a:r>
              <a:rPr lang="en-US" sz="1100" dirty="0"/>
              <a:t> </a:t>
            </a:r>
            <a:r>
              <a:rPr lang="en-US" sz="1100" dirty="0" err="1"/>
              <a:t>hierdie</a:t>
            </a:r>
            <a:r>
              <a:rPr lang="en-US" sz="1100" dirty="0"/>
              <a:t> les </a:t>
            </a:r>
            <a:r>
              <a:rPr lang="en-US" sz="1100" dirty="0" err="1"/>
              <a:t>gaan</a:t>
            </a:r>
            <a:r>
              <a:rPr lang="en-US" sz="1100" dirty="0"/>
              <a:t> – die </a:t>
            </a:r>
            <a:r>
              <a:rPr lang="en-US" sz="1100" dirty="0" err="1"/>
              <a:t>vrae</a:t>
            </a:r>
            <a:r>
              <a:rPr lang="en-US" sz="1100" dirty="0"/>
              <a:t> in die </a:t>
            </a:r>
            <a:r>
              <a:rPr lang="en-US" sz="1100" dirty="0" err="1"/>
              <a:t>konsepkaart</a:t>
            </a:r>
            <a:r>
              <a:rPr lang="en-US" sz="1100" dirty="0"/>
              <a:t> </a:t>
            </a:r>
            <a:r>
              <a:rPr lang="en-US" sz="1100" dirty="0" err="1"/>
              <a:t>sal</a:t>
            </a:r>
            <a:r>
              <a:rPr lang="en-US" sz="1100" dirty="0"/>
              <a:t> </a:t>
            </a:r>
            <a:r>
              <a:rPr lang="en-US" sz="1100" dirty="0" err="1"/>
              <a:t>beantwoord</a:t>
            </a:r>
            <a:r>
              <a:rPr lang="en-US" sz="1100" dirty="0"/>
              <a:t> word </a:t>
            </a:r>
            <a:r>
              <a:rPr lang="en-US" sz="1100" dirty="0" err="1"/>
              <a:t>soos</a:t>
            </a:r>
            <a:r>
              <a:rPr lang="en-US" sz="1100" dirty="0"/>
              <a:t> </a:t>
            </a:r>
            <a:r>
              <a:rPr lang="en-US" sz="1100" dirty="0" err="1"/>
              <a:t>ons</a:t>
            </a:r>
            <a:r>
              <a:rPr lang="en-US" sz="1100" dirty="0"/>
              <a:t> </a:t>
            </a:r>
            <a:r>
              <a:rPr lang="en-US" sz="1100" dirty="0" err="1"/>
              <a:t>voortgaan</a:t>
            </a:r>
            <a:r>
              <a:rPr lang="en-US" sz="1100" dirty="0"/>
              <a:t>, so </a:t>
            </a:r>
            <a:r>
              <a:rPr lang="en-US" sz="1100" dirty="0" err="1"/>
              <a:t>skryf</a:t>
            </a:r>
            <a:r>
              <a:rPr lang="en-US" sz="1100" dirty="0"/>
              <a:t> </a:t>
            </a:r>
            <a:r>
              <a:rPr lang="en-US" sz="1100" dirty="0" err="1"/>
              <a:t>jou</a:t>
            </a:r>
            <a:r>
              <a:rPr lang="en-US" sz="1100" dirty="0"/>
              <a:t> </a:t>
            </a:r>
            <a:r>
              <a:rPr lang="en-US" sz="1100" dirty="0" err="1"/>
              <a:t>antwoorde</a:t>
            </a:r>
            <a:r>
              <a:rPr lang="en-US" sz="1100" dirty="0"/>
              <a:t> </a:t>
            </a:r>
            <a:r>
              <a:rPr lang="en-US" sz="1100" dirty="0" err="1"/>
              <a:t>neer</a:t>
            </a:r>
            <a:r>
              <a:rPr lang="en-US" sz="1100" dirty="0"/>
              <a:t>.</a:t>
            </a:r>
          </a:p>
          <a:p>
            <a:endParaRPr lang="af-ZA" dirty="0"/>
          </a:p>
        </p:txBody>
      </p:sp>
      <p:sp>
        <p:nvSpPr>
          <p:cNvPr id="4" name="Slide Number Placeholder 3"/>
          <p:cNvSpPr>
            <a:spLocks noGrp="1"/>
          </p:cNvSpPr>
          <p:nvPr>
            <p:ph type="sldNum" sz="quarter" idx="5"/>
          </p:nvPr>
        </p:nvSpPr>
        <p:spPr/>
        <p:txBody>
          <a:bodyPr/>
          <a:lstStyle/>
          <a:p>
            <a:fld id="{FCF00D2E-290A-4476-8701-0BC7CB0A4A6F}" type="slidenum">
              <a:rPr lang="af-ZA" smtClean="0"/>
              <a:t>1</a:t>
            </a:fld>
            <a:endParaRPr lang="af-ZA"/>
          </a:p>
        </p:txBody>
      </p:sp>
    </p:spTree>
    <p:extLst>
      <p:ext uri="{BB962C8B-B14F-4D97-AF65-F5344CB8AC3E}">
        <p14:creationId xmlns:p14="http://schemas.microsoft.com/office/powerpoint/2010/main" val="67288582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15000"/>
              </a:lnSpc>
              <a:spcBef>
                <a:spcPts val="0"/>
              </a:spcBef>
              <a:spcAft>
                <a:spcPts val="0"/>
              </a:spcAft>
              <a:buClr>
                <a:srgbClr val="000000"/>
              </a:buClr>
              <a:buSzPts val="1000"/>
              <a:buFont typeface="Arial"/>
              <a:buChar char="●"/>
              <a:tabLst>
                <a:tab pos="228600" algn="l"/>
              </a:tabLst>
              <a:defRPr/>
            </a:pPr>
            <a:r>
              <a:rPr kumimoji="0" lang="nl-NL" sz="1100" b="1" i="0" u="none" strike="noStrike" kern="0" cap="none" spc="0" normalizeH="0" baseline="0" noProof="0" dirty="0">
                <a:ln>
                  <a:noFill/>
                </a:ln>
                <a:solidFill>
                  <a:srgbClr val="000000"/>
                </a:solidFill>
                <a:effectLst/>
                <a:uLnTx/>
                <a:uFillTx/>
                <a:latin typeface="Arial"/>
                <a:cs typeface="Arial"/>
                <a:sym typeface="Arial"/>
              </a:rPr>
              <a:t>Sosiale voordele
</a:t>
            </a:r>
            <a:r>
              <a:rPr kumimoji="0" lang="af-ZA" sz="1100" b="0" i="0" u="none" strike="noStrike" kern="0" cap="none" spc="0" normalizeH="0" baseline="0" noProof="0" dirty="0">
                <a:ln>
                  <a:noFill/>
                </a:ln>
                <a:solidFill>
                  <a:srgbClr val="000000"/>
                </a:solidFill>
                <a:effectLst/>
                <a:uLnTx/>
                <a:uFillTx/>
                <a:latin typeface="Calibri" panose="020F0502020204030204" pitchFamily="34" charset="0"/>
                <a:ea typeface="Aptos" panose="020B0004020202020204" pitchFamily="34" charset="0"/>
                <a:cs typeface="Arial"/>
                <a:sym typeface="Arial"/>
              </a:rPr>
              <a:t>Vrywillige diens dra by tot bewustheid van organisasies wat ondersteuning benodig en kan help om leemtes te vul ten opsigte van finansies, fisiese arbeid, emosionele ondersteuning en kan ook ander vaardigheidstekorte aanvul. Hierdie bewustheid kan ook help om 'n organisasie se kapasiteit te verhoog met betrekking tot die aanpak van nuwe projekte en inisiatiewe. </a:t>
            </a:r>
            <a:endParaRPr kumimoji="0" lang="en-ZA" sz="1100" b="0" i="0" u="none" strike="noStrike" kern="0" cap="none" spc="0" normalizeH="0" baseline="0" noProof="0" dirty="0">
              <a:ln>
                <a:noFill/>
              </a:ln>
              <a:solidFill>
                <a:srgbClr val="000000"/>
              </a:solidFill>
              <a:effectLst/>
              <a:uLnTx/>
              <a:uFillTx/>
              <a:latin typeface="Arial" panose="020B0604020202020204" pitchFamily="34" charset="0"/>
              <a:ea typeface="Aptos" panose="020B0004020202020204" pitchFamily="34" charset="0"/>
              <a:cs typeface="Arial"/>
              <a:sym typeface="Arial"/>
            </a:endParaRPr>
          </a:p>
          <a:p>
            <a:pPr marL="0" marR="0" lvl="0" indent="0" algn="l" defTabSz="914400" rtl="0" eaLnBrk="1" fontAlgn="auto" latinLnBrk="0" hangingPunct="1">
              <a:lnSpc>
                <a:spcPct val="115000"/>
              </a:lnSpc>
              <a:spcBef>
                <a:spcPts val="0"/>
              </a:spcBef>
              <a:spcAft>
                <a:spcPts val="0"/>
              </a:spcAft>
              <a:buClr>
                <a:srgbClr val="000000"/>
              </a:buClr>
              <a:buSzPts val="1000"/>
              <a:buFont typeface="Arial"/>
              <a:buNone/>
              <a:tabLst>
                <a:tab pos="228600" algn="l"/>
              </a:tabLst>
              <a:defRPr/>
            </a:pPr>
            <a:endParaRPr kumimoji="0" lang="nl-NL" sz="1100" b="1" i="0" u="none" strike="noStrike" kern="0" cap="none" spc="0" normalizeH="0" baseline="0" noProof="0" dirty="0">
              <a:ln>
                <a:noFill/>
              </a:ln>
              <a:solidFill>
                <a:srgbClr val="000000"/>
              </a:solidFill>
              <a:effectLst/>
              <a:uLnTx/>
              <a:uFillTx/>
              <a:latin typeface="Arial"/>
              <a:cs typeface="Arial"/>
              <a:sym typeface="Arial"/>
            </a:endParaRPr>
          </a:p>
          <a:p>
            <a:pPr marL="171450" marR="0" lvl="0" indent="-171450" algn="l" defTabSz="914400" rtl="0" eaLnBrk="1" fontAlgn="auto" latinLnBrk="0" hangingPunct="1">
              <a:lnSpc>
                <a:spcPct val="115000"/>
              </a:lnSpc>
              <a:spcBef>
                <a:spcPts val="0"/>
              </a:spcBef>
              <a:spcAft>
                <a:spcPts val="0"/>
              </a:spcAft>
              <a:buClr>
                <a:srgbClr val="000000"/>
              </a:buClr>
              <a:buSzPts val="1000"/>
              <a:buFont typeface="Arial"/>
              <a:buChar char="●"/>
              <a:tabLst>
                <a:tab pos="228600" algn="l"/>
              </a:tabLst>
              <a:defRPr/>
            </a:pPr>
            <a:r>
              <a:rPr kumimoji="0" lang="nl-NL" sz="1100" b="1" i="0" u="none" strike="noStrike" kern="0" cap="none" spc="0" normalizeH="0" baseline="0" noProof="0" dirty="0">
                <a:ln>
                  <a:noFill/>
                </a:ln>
                <a:solidFill>
                  <a:srgbClr val="000000"/>
                </a:solidFill>
                <a:effectLst/>
                <a:uLnTx/>
                <a:uFillTx/>
                <a:latin typeface="Arial"/>
                <a:cs typeface="Arial"/>
                <a:sym typeface="Arial"/>
              </a:rPr>
              <a:t>KONSEPKAART VRAAG 6: </a:t>
            </a:r>
            <a:r>
              <a:rPr kumimoji="0" lang="nl-NL" sz="1100" b="0" i="0" u="none" strike="noStrike" kern="0" cap="none" spc="0" normalizeH="0" baseline="0" noProof="0" dirty="0">
                <a:ln>
                  <a:noFill/>
                </a:ln>
                <a:solidFill>
                  <a:srgbClr val="000000"/>
                </a:solidFill>
                <a:effectLst/>
                <a:uLnTx/>
                <a:uFillTx/>
                <a:latin typeface="Arial"/>
                <a:cs typeface="Arial"/>
                <a:sym typeface="Arial"/>
              </a:rPr>
              <a:t>Sosiale voordele van VRYWILLIGE DIENS sluit in:
</a:t>
            </a:r>
            <a:r>
              <a:rPr kumimoji="0" lang="en-ZA" sz="1800" b="1" i="0" u="none" strike="noStrike" kern="0" cap="none" spc="0" normalizeH="0" baseline="0" noProof="0" dirty="0" err="1">
                <a:ln>
                  <a:noFill/>
                </a:ln>
                <a:solidFill>
                  <a:srgbClr val="000000"/>
                </a:solidFill>
                <a:effectLst/>
                <a:uLnTx/>
                <a:uFillTx/>
                <a:latin typeface="Calibri" panose="020F0502020204030204" pitchFamily="34" charset="0"/>
                <a:ea typeface="Aptos" panose="020B0004020202020204" pitchFamily="34" charset="0"/>
                <a:cs typeface="Arial"/>
                <a:sym typeface="Arial"/>
              </a:rPr>
              <a:t>Versterking</a:t>
            </a:r>
            <a:r>
              <a:rPr kumimoji="0" lang="en-ZA" sz="1800" b="1" i="0" u="none" strike="noStrike" kern="0" cap="none" spc="0" normalizeH="0" baseline="0" noProof="0" dirty="0">
                <a:ln>
                  <a:noFill/>
                </a:ln>
                <a:solidFill>
                  <a:srgbClr val="000000"/>
                </a:solidFill>
                <a:effectLst/>
                <a:uLnTx/>
                <a:uFillTx/>
                <a:latin typeface="Calibri" panose="020F0502020204030204" pitchFamily="34" charset="0"/>
                <a:ea typeface="Aptos" panose="020B0004020202020204" pitchFamily="34" charset="0"/>
                <a:cs typeface="Arial"/>
                <a:sym typeface="Arial"/>
              </a:rPr>
              <a:t> van </a:t>
            </a:r>
            <a:r>
              <a:rPr kumimoji="0" lang="en-ZA" sz="1800" b="1" i="0" u="none" strike="noStrike" kern="0" cap="none" spc="0" normalizeH="0" baseline="0" noProof="0" dirty="0" err="1">
                <a:ln>
                  <a:noFill/>
                </a:ln>
                <a:solidFill>
                  <a:srgbClr val="000000"/>
                </a:solidFill>
                <a:effectLst/>
                <a:uLnTx/>
                <a:uFillTx/>
                <a:latin typeface="Calibri" panose="020F0502020204030204" pitchFamily="34" charset="0"/>
                <a:ea typeface="Aptos" panose="020B0004020202020204" pitchFamily="34" charset="0"/>
                <a:cs typeface="Arial"/>
                <a:sym typeface="Arial"/>
              </a:rPr>
              <a:t>gemeenskappe</a:t>
            </a:r>
            <a:r>
              <a:rPr kumimoji="0" lang="en-ZA" sz="1800" b="1" i="0" u="none" strike="noStrike" kern="0" cap="none" spc="0" normalizeH="0" baseline="0" noProof="0" dirty="0">
                <a:ln>
                  <a:noFill/>
                </a:ln>
                <a:solidFill>
                  <a:srgbClr val="000000"/>
                </a:solidFill>
                <a:effectLst/>
                <a:uLnTx/>
                <a:uFillTx/>
                <a:latin typeface="Calibri" panose="020F0502020204030204" pitchFamily="34" charset="0"/>
                <a:ea typeface="Aptos" panose="020B0004020202020204" pitchFamily="34" charset="0"/>
                <a:cs typeface="Arial"/>
                <a:sym typeface="Arial"/>
              </a:rPr>
              <a:t>: </a:t>
            </a:r>
            <a:r>
              <a:rPr kumimoji="0" lang="en-ZA" sz="1800" b="0" i="0" u="none" strike="noStrike" kern="0" cap="none" spc="0" normalizeH="0" baseline="0" noProof="0" dirty="0" err="1">
                <a:ln>
                  <a:noFill/>
                </a:ln>
                <a:solidFill>
                  <a:srgbClr val="000000"/>
                </a:solidFill>
                <a:effectLst/>
                <a:uLnTx/>
                <a:uFillTx/>
                <a:latin typeface="Calibri" panose="020F0502020204030204" pitchFamily="34" charset="0"/>
                <a:ea typeface="Aptos" panose="020B0004020202020204" pitchFamily="34" charset="0"/>
                <a:cs typeface="Arial"/>
                <a:sym typeface="Arial"/>
              </a:rPr>
              <a:t>Vrywilligers</a:t>
            </a:r>
            <a:r>
              <a:rPr kumimoji="0" lang="en-ZA" sz="1800" b="0" i="0" u="none" strike="noStrike" kern="0" cap="none" spc="0" normalizeH="0" baseline="0" noProof="0" dirty="0">
                <a:ln>
                  <a:noFill/>
                </a:ln>
                <a:solidFill>
                  <a:srgbClr val="000000"/>
                </a:solidFill>
                <a:effectLst/>
                <a:uLnTx/>
                <a:uFillTx/>
                <a:latin typeface="Calibri" panose="020F0502020204030204" pitchFamily="34" charset="0"/>
                <a:ea typeface="Aptos" panose="020B0004020202020204" pitchFamily="34" charset="0"/>
                <a:cs typeface="Arial"/>
                <a:sym typeface="Arial"/>
              </a:rPr>
              <a:t> </a:t>
            </a:r>
            <a:r>
              <a:rPr kumimoji="0" lang="en-ZA" sz="1800" b="0" i="0" u="none" strike="noStrike" kern="0" cap="none" spc="0" normalizeH="0" baseline="0" noProof="0" dirty="0" err="1">
                <a:ln>
                  <a:noFill/>
                </a:ln>
                <a:solidFill>
                  <a:srgbClr val="000000"/>
                </a:solidFill>
                <a:effectLst/>
                <a:uLnTx/>
                <a:uFillTx/>
                <a:latin typeface="Calibri" panose="020F0502020204030204" pitchFamily="34" charset="0"/>
                <a:ea typeface="Aptos" panose="020B0004020202020204" pitchFamily="34" charset="0"/>
                <a:cs typeface="Arial"/>
                <a:sym typeface="Arial"/>
              </a:rPr>
              <a:t>bied</a:t>
            </a:r>
            <a:r>
              <a:rPr kumimoji="0" lang="en-ZA" sz="1800" b="0" i="0" u="none" strike="noStrike" kern="0" cap="none" spc="0" normalizeH="0" baseline="0" noProof="0" dirty="0">
                <a:ln>
                  <a:noFill/>
                </a:ln>
                <a:solidFill>
                  <a:srgbClr val="000000"/>
                </a:solidFill>
                <a:effectLst/>
                <a:uLnTx/>
                <a:uFillTx/>
                <a:latin typeface="Calibri" panose="020F0502020204030204" pitchFamily="34" charset="0"/>
                <a:ea typeface="Aptos" panose="020B0004020202020204" pitchFamily="34" charset="0"/>
                <a:cs typeface="Arial"/>
                <a:sym typeface="Arial"/>
              </a:rPr>
              <a:t> </a:t>
            </a:r>
            <a:r>
              <a:rPr kumimoji="0" lang="en-ZA" sz="1800" b="0" i="0" u="none" strike="noStrike" kern="0" cap="none" spc="0" normalizeH="0" baseline="0" noProof="0" dirty="0" err="1">
                <a:ln>
                  <a:noFill/>
                </a:ln>
                <a:solidFill>
                  <a:srgbClr val="000000"/>
                </a:solidFill>
                <a:effectLst/>
                <a:uLnTx/>
                <a:uFillTx/>
                <a:latin typeface="Calibri" panose="020F0502020204030204" pitchFamily="34" charset="0"/>
                <a:ea typeface="Aptos" panose="020B0004020202020204" pitchFamily="34" charset="0"/>
                <a:cs typeface="Arial"/>
                <a:sym typeface="Arial"/>
              </a:rPr>
              <a:t>hul</a:t>
            </a:r>
            <a:r>
              <a:rPr kumimoji="0" lang="en-ZA" sz="1800" b="0" i="0" u="none" strike="noStrike" kern="0" cap="none" spc="0" normalizeH="0" baseline="0" noProof="0" dirty="0">
                <a:ln>
                  <a:noFill/>
                </a:ln>
                <a:solidFill>
                  <a:srgbClr val="000000"/>
                </a:solidFill>
                <a:effectLst/>
                <a:uLnTx/>
                <a:uFillTx/>
                <a:latin typeface="Calibri" panose="020F0502020204030204" pitchFamily="34" charset="0"/>
                <a:ea typeface="Aptos" panose="020B0004020202020204" pitchFamily="34" charset="0"/>
                <a:cs typeface="Arial"/>
                <a:sym typeface="Arial"/>
              </a:rPr>
              <a:t> </a:t>
            </a:r>
            <a:r>
              <a:rPr kumimoji="0" lang="en-ZA" sz="1800" b="0" i="0" u="none" strike="noStrike" kern="0" cap="none" spc="0" normalizeH="0" baseline="0" noProof="0" dirty="0" err="1">
                <a:ln>
                  <a:noFill/>
                </a:ln>
                <a:solidFill>
                  <a:srgbClr val="000000"/>
                </a:solidFill>
                <a:effectLst/>
                <a:uLnTx/>
                <a:uFillTx/>
                <a:latin typeface="Calibri" panose="020F0502020204030204" pitchFamily="34" charset="0"/>
                <a:ea typeface="Aptos" panose="020B0004020202020204" pitchFamily="34" charset="0"/>
                <a:cs typeface="Arial"/>
                <a:sym typeface="Arial"/>
              </a:rPr>
              <a:t>tyd</a:t>
            </a:r>
            <a:r>
              <a:rPr kumimoji="0" lang="en-ZA" sz="1800" b="0" i="0" u="none" strike="noStrike" kern="0" cap="none" spc="0" normalizeH="0" baseline="0" noProof="0" dirty="0">
                <a:ln>
                  <a:noFill/>
                </a:ln>
                <a:solidFill>
                  <a:srgbClr val="000000"/>
                </a:solidFill>
                <a:effectLst/>
                <a:uLnTx/>
                <a:uFillTx/>
                <a:latin typeface="Calibri" panose="020F0502020204030204" pitchFamily="34" charset="0"/>
                <a:ea typeface="Aptos" panose="020B0004020202020204" pitchFamily="34" charset="0"/>
                <a:cs typeface="Arial"/>
                <a:sym typeface="Arial"/>
              </a:rPr>
              <a:t> </a:t>
            </a:r>
            <a:r>
              <a:rPr kumimoji="0" lang="en-ZA" sz="1800" b="0" i="0" u="none" strike="noStrike" kern="0" cap="none" spc="0" normalizeH="0" baseline="0" noProof="0" dirty="0" err="1">
                <a:ln>
                  <a:noFill/>
                </a:ln>
                <a:solidFill>
                  <a:srgbClr val="000000"/>
                </a:solidFill>
                <a:effectLst/>
                <a:uLnTx/>
                <a:uFillTx/>
                <a:latin typeface="Calibri" panose="020F0502020204030204" pitchFamily="34" charset="0"/>
                <a:ea typeface="Aptos" panose="020B0004020202020204" pitchFamily="34" charset="0"/>
                <a:cs typeface="Arial"/>
                <a:sym typeface="Arial"/>
              </a:rPr>
              <a:t>en</a:t>
            </a:r>
            <a:r>
              <a:rPr kumimoji="0" lang="en-ZA" sz="1800" b="0" i="0" u="none" strike="noStrike" kern="0" cap="none" spc="0" normalizeH="0" baseline="0" noProof="0" dirty="0">
                <a:ln>
                  <a:noFill/>
                </a:ln>
                <a:solidFill>
                  <a:srgbClr val="000000"/>
                </a:solidFill>
                <a:effectLst/>
                <a:uLnTx/>
                <a:uFillTx/>
                <a:latin typeface="Calibri" panose="020F0502020204030204" pitchFamily="34" charset="0"/>
                <a:ea typeface="Aptos" panose="020B0004020202020204" pitchFamily="34" charset="0"/>
                <a:cs typeface="Arial"/>
                <a:sym typeface="Arial"/>
              </a:rPr>
              <a:t> </a:t>
            </a:r>
            <a:r>
              <a:rPr kumimoji="0" lang="en-ZA" sz="1800" b="0" i="0" u="none" strike="noStrike" kern="0" cap="none" spc="0" normalizeH="0" baseline="0" noProof="0" dirty="0" err="1">
                <a:ln>
                  <a:noFill/>
                </a:ln>
                <a:solidFill>
                  <a:srgbClr val="000000"/>
                </a:solidFill>
                <a:effectLst/>
                <a:uLnTx/>
                <a:uFillTx/>
                <a:latin typeface="Calibri" panose="020F0502020204030204" pitchFamily="34" charset="0"/>
                <a:ea typeface="Aptos" panose="020B0004020202020204" pitchFamily="34" charset="0"/>
                <a:cs typeface="Arial"/>
                <a:sym typeface="Arial"/>
              </a:rPr>
              <a:t>vaardighede</a:t>
            </a:r>
            <a:r>
              <a:rPr kumimoji="0" lang="en-ZA" sz="1800" b="0" i="0" u="none" strike="noStrike" kern="0" cap="none" spc="0" normalizeH="0" baseline="0" noProof="0" dirty="0">
                <a:ln>
                  <a:noFill/>
                </a:ln>
                <a:solidFill>
                  <a:srgbClr val="000000"/>
                </a:solidFill>
                <a:effectLst/>
                <a:uLnTx/>
                <a:uFillTx/>
                <a:latin typeface="Calibri" panose="020F0502020204030204" pitchFamily="34" charset="0"/>
                <a:ea typeface="Aptos" panose="020B0004020202020204" pitchFamily="34" charset="0"/>
                <a:cs typeface="Arial"/>
                <a:sym typeface="Arial"/>
              </a:rPr>
              <a:t> </a:t>
            </a:r>
            <a:r>
              <a:rPr kumimoji="0" lang="en-ZA" sz="1800" b="0" i="0" u="none" strike="noStrike" kern="0" cap="none" spc="0" normalizeH="0" baseline="0" noProof="0" dirty="0" err="1">
                <a:ln>
                  <a:noFill/>
                </a:ln>
                <a:solidFill>
                  <a:srgbClr val="000000"/>
                </a:solidFill>
                <a:effectLst/>
                <a:uLnTx/>
                <a:uFillTx/>
                <a:latin typeface="Calibri" panose="020F0502020204030204" pitchFamily="34" charset="0"/>
                <a:ea typeface="Aptos" panose="020B0004020202020204" pitchFamily="34" charset="0"/>
                <a:cs typeface="Arial"/>
                <a:sym typeface="Arial"/>
              </a:rPr>
              <a:t>aan</a:t>
            </a:r>
            <a:r>
              <a:rPr kumimoji="0" lang="en-ZA" sz="1800" b="0" i="0" u="none" strike="noStrike" kern="0" cap="none" spc="0" normalizeH="0" baseline="0" noProof="0" dirty="0">
                <a:ln>
                  <a:noFill/>
                </a:ln>
                <a:solidFill>
                  <a:srgbClr val="000000"/>
                </a:solidFill>
                <a:effectLst/>
                <a:uLnTx/>
                <a:uFillTx/>
                <a:latin typeface="Calibri" panose="020F0502020204030204" pitchFamily="34" charset="0"/>
                <a:ea typeface="Aptos" panose="020B0004020202020204" pitchFamily="34" charset="0"/>
                <a:cs typeface="Arial"/>
                <a:sym typeface="Arial"/>
              </a:rPr>
              <a:t> om 'n </a:t>
            </a:r>
            <a:r>
              <a:rPr kumimoji="0" lang="en-ZA" sz="1800" b="0" i="0" u="none" strike="noStrike" kern="0" cap="none" spc="0" normalizeH="0" baseline="0" noProof="0" dirty="0" err="1">
                <a:ln>
                  <a:noFill/>
                </a:ln>
                <a:solidFill>
                  <a:srgbClr val="000000"/>
                </a:solidFill>
                <a:effectLst/>
                <a:uLnTx/>
                <a:uFillTx/>
                <a:latin typeface="Calibri" panose="020F0502020204030204" pitchFamily="34" charset="0"/>
                <a:ea typeface="Aptos" panose="020B0004020202020204" pitchFamily="34" charset="0"/>
                <a:cs typeface="Arial"/>
                <a:sym typeface="Arial"/>
              </a:rPr>
              <a:t>organisasie</a:t>
            </a:r>
            <a:r>
              <a:rPr kumimoji="0" lang="en-ZA" sz="1800" b="0" i="0" u="none" strike="noStrike" kern="0" cap="none" spc="0" normalizeH="0" baseline="0" noProof="0" dirty="0">
                <a:ln>
                  <a:noFill/>
                </a:ln>
                <a:solidFill>
                  <a:srgbClr val="000000"/>
                </a:solidFill>
                <a:effectLst/>
                <a:uLnTx/>
                <a:uFillTx/>
                <a:latin typeface="Calibri" panose="020F0502020204030204" pitchFamily="34" charset="0"/>
                <a:ea typeface="Aptos" panose="020B0004020202020204" pitchFamily="34" charset="0"/>
                <a:cs typeface="Arial"/>
                <a:sym typeface="Arial"/>
              </a:rPr>
              <a:t> of </a:t>
            </a:r>
            <a:r>
              <a:rPr kumimoji="0" lang="en-ZA" sz="1800" b="0" i="0" u="none" strike="noStrike" kern="0" cap="none" spc="0" normalizeH="0" baseline="0" noProof="0" dirty="0" err="1">
                <a:ln>
                  <a:noFill/>
                </a:ln>
                <a:solidFill>
                  <a:srgbClr val="000000"/>
                </a:solidFill>
                <a:effectLst/>
                <a:uLnTx/>
                <a:uFillTx/>
                <a:latin typeface="Calibri" panose="020F0502020204030204" pitchFamily="34" charset="0"/>
                <a:ea typeface="Aptos" panose="020B0004020202020204" pitchFamily="34" charset="0"/>
                <a:cs typeface="Arial"/>
                <a:sym typeface="Arial"/>
              </a:rPr>
              <a:t>plaaslike</a:t>
            </a:r>
            <a:r>
              <a:rPr kumimoji="0" lang="en-ZA" sz="1800" b="0" i="0" u="none" strike="noStrike" kern="0" cap="none" spc="0" normalizeH="0" baseline="0" noProof="0" dirty="0">
                <a:ln>
                  <a:noFill/>
                </a:ln>
                <a:solidFill>
                  <a:srgbClr val="000000"/>
                </a:solidFill>
                <a:effectLst/>
                <a:uLnTx/>
                <a:uFillTx/>
                <a:latin typeface="Calibri" panose="020F0502020204030204" pitchFamily="34" charset="0"/>
                <a:ea typeface="Aptos" panose="020B0004020202020204" pitchFamily="34" charset="0"/>
                <a:cs typeface="Arial"/>
                <a:sym typeface="Arial"/>
              </a:rPr>
              <a:t> </a:t>
            </a:r>
            <a:r>
              <a:rPr kumimoji="0" lang="en-ZA" sz="1800" b="0" i="0" u="none" strike="noStrike" kern="0" cap="none" spc="0" normalizeH="0" baseline="0" noProof="0" dirty="0" err="1">
                <a:ln>
                  <a:noFill/>
                </a:ln>
                <a:solidFill>
                  <a:srgbClr val="000000"/>
                </a:solidFill>
                <a:effectLst/>
                <a:uLnTx/>
                <a:uFillTx/>
                <a:latin typeface="Calibri" panose="020F0502020204030204" pitchFamily="34" charset="0"/>
                <a:ea typeface="Aptos" panose="020B0004020202020204" pitchFamily="34" charset="0"/>
                <a:cs typeface="Arial"/>
                <a:sym typeface="Arial"/>
              </a:rPr>
              <a:t>gemeenskap</a:t>
            </a:r>
            <a:r>
              <a:rPr kumimoji="0" lang="en-ZA" sz="1800" b="0" i="0" u="none" strike="noStrike" kern="0" cap="none" spc="0" normalizeH="0" baseline="0" noProof="0" dirty="0">
                <a:ln>
                  <a:noFill/>
                </a:ln>
                <a:solidFill>
                  <a:srgbClr val="000000"/>
                </a:solidFill>
                <a:effectLst/>
                <a:uLnTx/>
                <a:uFillTx/>
                <a:latin typeface="Calibri" panose="020F0502020204030204" pitchFamily="34" charset="0"/>
                <a:ea typeface="Aptos" panose="020B0004020202020204" pitchFamily="34" charset="0"/>
                <a:cs typeface="Arial"/>
                <a:sym typeface="Arial"/>
              </a:rPr>
              <a:t> </a:t>
            </a:r>
            <a:r>
              <a:rPr kumimoji="0" lang="en-ZA" sz="1800" b="0" i="0" u="none" strike="noStrike" kern="0" cap="none" spc="0" normalizeH="0" baseline="0" noProof="0" dirty="0" err="1">
                <a:ln>
                  <a:noFill/>
                </a:ln>
                <a:solidFill>
                  <a:srgbClr val="000000"/>
                </a:solidFill>
                <a:effectLst/>
                <a:uLnTx/>
                <a:uFillTx/>
                <a:latin typeface="Calibri" panose="020F0502020204030204" pitchFamily="34" charset="0"/>
                <a:ea typeface="Aptos" panose="020B0004020202020204" pitchFamily="34" charset="0"/>
                <a:cs typeface="Arial"/>
                <a:sym typeface="Arial"/>
              </a:rPr>
              <a:t>te</a:t>
            </a:r>
            <a:r>
              <a:rPr kumimoji="0" lang="en-ZA" sz="1800" b="0" i="0" u="none" strike="noStrike" kern="0" cap="none" spc="0" normalizeH="0" baseline="0" noProof="0" dirty="0">
                <a:ln>
                  <a:noFill/>
                </a:ln>
                <a:solidFill>
                  <a:srgbClr val="000000"/>
                </a:solidFill>
                <a:effectLst/>
                <a:uLnTx/>
                <a:uFillTx/>
                <a:latin typeface="Calibri" panose="020F0502020204030204" pitchFamily="34" charset="0"/>
                <a:ea typeface="Aptos" panose="020B0004020202020204" pitchFamily="34" charset="0"/>
                <a:cs typeface="Arial"/>
                <a:sym typeface="Arial"/>
              </a:rPr>
              <a:t> </a:t>
            </a:r>
            <a:r>
              <a:rPr kumimoji="0" lang="en-ZA" sz="1800" b="0" i="0" u="none" strike="noStrike" kern="0" cap="none" spc="0" normalizeH="0" baseline="0" noProof="0" dirty="0" err="1">
                <a:ln>
                  <a:noFill/>
                </a:ln>
                <a:solidFill>
                  <a:srgbClr val="000000"/>
                </a:solidFill>
                <a:effectLst/>
                <a:uLnTx/>
                <a:uFillTx/>
                <a:latin typeface="Calibri" panose="020F0502020204030204" pitchFamily="34" charset="0"/>
                <a:ea typeface="Aptos" panose="020B0004020202020204" pitchFamily="34" charset="0"/>
                <a:cs typeface="Arial"/>
                <a:sym typeface="Arial"/>
              </a:rPr>
              <a:t>ondersteun</a:t>
            </a:r>
            <a:r>
              <a:rPr kumimoji="0" lang="en-ZA" sz="1800" b="0" i="0" u="none" strike="noStrike" kern="0" cap="none" spc="0" normalizeH="0" baseline="0" noProof="0" dirty="0">
                <a:ln>
                  <a:noFill/>
                </a:ln>
                <a:solidFill>
                  <a:srgbClr val="000000"/>
                </a:solidFill>
                <a:effectLst/>
                <a:uLnTx/>
                <a:uFillTx/>
                <a:latin typeface="Calibri" panose="020F0502020204030204" pitchFamily="34" charset="0"/>
                <a:ea typeface="Aptos" panose="020B0004020202020204" pitchFamily="34" charset="0"/>
                <a:cs typeface="Arial"/>
                <a:sym typeface="Arial"/>
              </a:rPr>
              <a:t>. </a:t>
            </a:r>
            <a:r>
              <a:rPr kumimoji="0" lang="en-ZA" sz="1800" b="0" i="0" u="none" strike="noStrike" kern="0" cap="none" spc="0" normalizeH="0" baseline="0" noProof="0" dirty="0" err="1">
                <a:ln>
                  <a:noFill/>
                </a:ln>
                <a:solidFill>
                  <a:srgbClr val="000000"/>
                </a:solidFill>
                <a:effectLst/>
                <a:uLnTx/>
                <a:uFillTx/>
                <a:latin typeface="Calibri" panose="020F0502020204030204" pitchFamily="34" charset="0"/>
                <a:ea typeface="Aptos" panose="020B0004020202020204" pitchFamily="34" charset="0"/>
                <a:cs typeface="Arial"/>
                <a:sym typeface="Arial"/>
              </a:rPr>
              <a:t>Vrywilligers</a:t>
            </a:r>
            <a:r>
              <a:rPr kumimoji="0" lang="en-ZA" sz="1800" b="0" i="0" u="none" strike="noStrike" kern="0" cap="none" spc="0" normalizeH="0" baseline="0" noProof="0" dirty="0">
                <a:ln>
                  <a:noFill/>
                </a:ln>
                <a:solidFill>
                  <a:srgbClr val="000000"/>
                </a:solidFill>
                <a:effectLst/>
                <a:uLnTx/>
                <a:uFillTx/>
                <a:latin typeface="Calibri" panose="020F0502020204030204" pitchFamily="34" charset="0"/>
                <a:ea typeface="Aptos" panose="020B0004020202020204" pitchFamily="34" charset="0"/>
                <a:cs typeface="Arial"/>
                <a:sym typeface="Arial"/>
              </a:rPr>
              <a:t> wat </a:t>
            </a:r>
            <a:r>
              <a:rPr kumimoji="0" lang="en-ZA" sz="1800" b="0" i="0" u="none" strike="noStrike" kern="0" cap="none" spc="0" normalizeH="0" baseline="0" noProof="0" dirty="0" err="1">
                <a:ln>
                  <a:noFill/>
                </a:ln>
                <a:solidFill>
                  <a:srgbClr val="000000"/>
                </a:solidFill>
                <a:effectLst/>
                <a:uLnTx/>
                <a:uFillTx/>
                <a:latin typeface="Calibri" panose="020F0502020204030204" pitchFamily="34" charset="0"/>
                <a:ea typeface="Aptos" panose="020B0004020202020204" pitchFamily="34" charset="0"/>
                <a:cs typeface="Arial"/>
                <a:sym typeface="Arial"/>
              </a:rPr>
              <a:t>gereeld</a:t>
            </a:r>
            <a:r>
              <a:rPr kumimoji="0" lang="en-ZA" sz="1800" b="0" i="0" u="none" strike="noStrike" kern="0" cap="none" spc="0" normalizeH="0" baseline="0" noProof="0" dirty="0">
                <a:ln>
                  <a:noFill/>
                </a:ln>
                <a:solidFill>
                  <a:srgbClr val="000000"/>
                </a:solidFill>
                <a:effectLst/>
                <a:uLnTx/>
                <a:uFillTx/>
                <a:latin typeface="Calibri" panose="020F0502020204030204" pitchFamily="34" charset="0"/>
                <a:ea typeface="Aptos" panose="020B0004020202020204" pitchFamily="34" charset="0"/>
                <a:cs typeface="Arial"/>
                <a:sym typeface="Arial"/>
              </a:rPr>
              <a:t> </a:t>
            </a:r>
            <a:r>
              <a:rPr kumimoji="0" lang="en-ZA" sz="1800" b="0" i="0" u="none" strike="noStrike" kern="0" cap="none" spc="0" normalizeH="0" baseline="0" noProof="0" dirty="0" err="1">
                <a:ln>
                  <a:noFill/>
                </a:ln>
                <a:solidFill>
                  <a:srgbClr val="000000"/>
                </a:solidFill>
                <a:effectLst/>
                <a:uLnTx/>
                <a:uFillTx/>
                <a:latin typeface="Calibri" panose="020F0502020204030204" pitchFamily="34" charset="0"/>
                <a:ea typeface="Aptos" panose="020B0004020202020204" pitchFamily="34" charset="0"/>
                <a:cs typeface="Arial"/>
                <a:sym typeface="Arial"/>
              </a:rPr>
              <a:t>gesien</a:t>
            </a:r>
            <a:r>
              <a:rPr kumimoji="0" lang="en-ZA" sz="1800" b="0" i="0" u="none" strike="noStrike" kern="0" cap="none" spc="0" normalizeH="0" baseline="0" noProof="0" dirty="0">
                <a:ln>
                  <a:noFill/>
                </a:ln>
                <a:solidFill>
                  <a:srgbClr val="000000"/>
                </a:solidFill>
                <a:effectLst/>
                <a:uLnTx/>
                <a:uFillTx/>
                <a:latin typeface="Calibri" panose="020F0502020204030204" pitchFamily="34" charset="0"/>
                <a:ea typeface="Aptos" panose="020B0004020202020204" pitchFamily="34" charset="0"/>
                <a:cs typeface="Arial"/>
                <a:sym typeface="Arial"/>
              </a:rPr>
              <a:t> word wat </a:t>
            </a:r>
            <a:r>
              <a:rPr kumimoji="0" lang="en-ZA" sz="1800" b="0" i="0" u="none" strike="noStrike" kern="0" cap="none" spc="0" normalizeH="0" baseline="0" noProof="0" dirty="0" err="1">
                <a:ln>
                  <a:noFill/>
                </a:ln>
                <a:solidFill>
                  <a:srgbClr val="000000"/>
                </a:solidFill>
                <a:effectLst/>
                <a:uLnTx/>
                <a:uFillTx/>
                <a:latin typeface="Calibri" panose="020F0502020204030204" pitchFamily="34" charset="0"/>
                <a:ea typeface="Aptos" panose="020B0004020202020204" pitchFamily="34" charset="0"/>
                <a:cs typeface="Arial"/>
                <a:sym typeface="Arial"/>
              </a:rPr>
              <a:t>inwoners</a:t>
            </a:r>
            <a:r>
              <a:rPr kumimoji="0" lang="en-ZA" sz="1800" b="0" i="0" u="none" strike="noStrike" kern="0" cap="none" spc="0" normalizeH="0" baseline="0" noProof="0" dirty="0">
                <a:ln>
                  <a:noFill/>
                </a:ln>
                <a:solidFill>
                  <a:srgbClr val="000000"/>
                </a:solidFill>
                <a:effectLst/>
                <a:uLnTx/>
                <a:uFillTx/>
                <a:latin typeface="Calibri" panose="020F0502020204030204" pitchFamily="34" charset="0"/>
                <a:ea typeface="Aptos" panose="020B0004020202020204" pitchFamily="34" charset="0"/>
                <a:cs typeface="Arial"/>
                <a:sym typeface="Arial"/>
              </a:rPr>
              <a:t> help, </a:t>
            </a:r>
            <a:r>
              <a:rPr kumimoji="0" lang="en-ZA" sz="1800" b="0" i="0" u="none" strike="noStrike" kern="0" cap="none" spc="0" normalizeH="0" baseline="0" noProof="0" dirty="0" err="1">
                <a:ln>
                  <a:noFill/>
                </a:ln>
                <a:solidFill>
                  <a:srgbClr val="000000"/>
                </a:solidFill>
                <a:effectLst/>
                <a:uLnTx/>
                <a:uFillTx/>
                <a:latin typeface="Calibri" panose="020F0502020204030204" pitchFamily="34" charset="0"/>
                <a:ea typeface="Aptos" panose="020B0004020202020204" pitchFamily="34" charset="0"/>
                <a:cs typeface="Arial"/>
                <a:sym typeface="Arial"/>
              </a:rPr>
              <a:t>kan</a:t>
            </a:r>
            <a:r>
              <a:rPr kumimoji="0" lang="en-ZA" sz="1800" b="0" i="0" u="none" strike="noStrike" kern="0" cap="none" spc="0" normalizeH="0" baseline="0" noProof="0" dirty="0">
                <a:ln>
                  <a:noFill/>
                </a:ln>
                <a:solidFill>
                  <a:srgbClr val="000000"/>
                </a:solidFill>
                <a:effectLst/>
                <a:uLnTx/>
                <a:uFillTx/>
                <a:latin typeface="Calibri" panose="020F0502020204030204" pitchFamily="34" charset="0"/>
                <a:ea typeface="Aptos" panose="020B0004020202020204" pitchFamily="34" charset="0"/>
                <a:cs typeface="Arial"/>
                <a:sym typeface="Arial"/>
              </a:rPr>
              <a:t> </a:t>
            </a:r>
            <a:r>
              <a:rPr kumimoji="0" lang="en-ZA" sz="1800" b="0" i="0" u="none" strike="noStrike" kern="0" cap="none" spc="0" normalizeH="0" baseline="0" noProof="0" dirty="0" err="1">
                <a:ln>
                  <a:noFill/>
                </a:ln>
                <a:solidFill>
                  <a:srgbClr val="000000"/>
                </a:solidFill>
                <a:effectLst/>
                <a:uLnTx/>
                <a:uFillTx/>
                <a:latin typeface="Calibri" panose="020F0502020204030204" pitchFamily="34" charset="0"/>
                <a:ea typeface="Aptos" panose="020B0004020202020204" pitchFamily="34" charset="0"/>
                <a:cs typeface="Arial"/>
                <a:sym typeface="Arial"/>
              </a:rPr>
              <a:t>mense</a:t>
            </a:r>
            <a:r>
              <a:rPr kumimoji="0" lang="en-ZA" sz="1800" b="0" i="0" u="none" strike="noStrike" kern="0" cap="none" spc="0" normalizeH="0" baseline="0" noProof="0" dirty="0">
                <a:ln>
                  <a:noFill/>
                </a:ln>
                <a:solidFill>
                  <a:srgbClr val="000000"/>
                </a:solidFill>
                <a:effectLst/>
                <a:uLnTx/>
                <a:uFillTx/>
                <a:latin typeface="Calibri" panose="020F0502020204030204" pitchFamily="34" charset="0"/>
                <a:ea typeface="Aptos" panose="020B0004020202020204" pitchFamily="34" charset="0"/>
                <a:cs typeface="Arial"/>
                <a:sym typeface="Arial"/>
              </a:rPr>
              <a:t> </a:t>
            </a:r>
            <a:r>
              <a:rPr kumimoji="0" lang="en-ZA" sz="1800" b="0" i="0" u="none" strike="noStrike" kern="0" cap="none" spc="0" normalizeH="0" baseline="0" noProof="0" dirty="0" err="1">
                <a:ln>
                  <a:noFill/>
                </a:ln>
                <a:solidFill>
                  <a:srgbClr val="000000"/>
                </a:solidFill>
                <a:effectLst/>
                <a:uLnTx/>
                <a:uFillTx/>
                <a:latin typeface="Calibri" panose="020F0502020204030204" pitchFamily="34" charset="0"/>
                <a:ea typeface="Aptos" panose="020B0004020202020204" pitchFamily="34" charset="0"/>
                <a:cs typeface="Arial"/>
                <a:sym typeface="Arial"/>
              </a:rPr>
              <a:t>bymekaar</a:t>
            </a:r>
            <a:r>
              <a:rPr kumimoji="0" lang="en-ZA" sz="1800" b="0" i="0" u="none" strike="noStrike" kern="0" cap="none" spc="0" normalizeH="0" baseline="0" noProof="0" dirty="0">
                <a:ln>
                  <a:noFill/>
                </a:ln>
                <a:solidFill>
                  <a:srgbClr val="000000"/>
                </a:solidFill>
                <a:effectLst/>
                <a:uLnTx/>
                <a:uFillTx/>
                <a:latin typeface="Calibri" panose="020F0502020204030204" pitchFamily="34" charset="0"/>
                <a:ea typeface="Aptos" panose="020B0004020202020204" pitchFamily="34" charset="0"/>
                <a:cs typeface="Arial"/>
                <a:sym typeface="Arial"/>
              </a:rPr>
              <a:t> bring </a:t>
            </a:r>
            <a:r>
              <a:rPr kumimoji="0" lang="en-ZA" sz="1800" b="0" i="0" u="none" strike="noStrike" kern="0" cap="none" spc="0" normalizeH="0" baseline="0" noProof="0" dirty="0" err="1">
                <a:ln>
                  <a:noFill/>
                </a:ln>
                <a:solidFill>
                  <a:srgbClr val="000000"/>
                </a:solidFill>
                <a:effectLst/>
                <a:uLnTx/>
                <a:uFillTx/>
                <a:latin typeface="Calibri" panose="020F0502020204030204" pitchFamily="34" charset="0"/>
                <a:ea typeface="Aptos" panose="020B0004020202020204" pitchFamily="34" charset="0"/>
                <a:cs typeface="Arial"/>
                <a:sym typeface="Arial"/>
              </a:rPr>
              <a:t>en</a:t>
            </a:r>
            <a:r>
              <a:rPr kumimoji="0" lang="en-ZA" sz="1800" b="0" i="0" u="none" strike="noStrike" kern="0" cap="none" spc="0" normalizeH="0" baseline="0" noProof="0" dirty="0">
                <a:ln>
                  <a:noFill/>
                </a:ln>
                <a:solidFill>
                  <a:srgbClr val="000000"/>
                </a:solidFill>
                <a:effectLst/>
                <a:uLnTx/>
                <a:uFillTx/>
                <a:latin typeface="Calibri" panose="020F0502020204030204" pitchFamily="34" charset="0"/>
                <a:ea typeface="Aptos" panose="020B0004020202020204" pitchFamily="34" charset="0"/>
                <a:cs typeface="Arial"/>
                <a:sym typeface="Arial"/>
              </a:rPr>
              <a:t> </a:t>
            </a:r>
            <a:r>
              <a:rPr kumimoji="0" lang="en-ZA" sz="1800" b="0" i="0" u="none" strike="noStrike" kern="0" cap="none" spc="0" normalizeH="0" baseline="0" noProof="0" dirty="0" err="1">
                <a:ln>
                  <a:noFill/>
                </a:ln>
                <a:solidFill>
                  <a:srgbClr val="000000"/>
                </a:solidFill>
                <a:effectLst/>
                <a:uLnTx/>
                <a:uFillTx/>
                <a:latin typeface="Calibri" panose="020F0502020204030204" pitchFamily="34" charset="0"/>
                <a:ea typeface="Aptos" panose="020B0004020202020204" pitchFamily="34" charset="0"/>
                <a:cs typeface="Arial"/>
                <a:sym typeface="Arial"/>
              </a:rPr>
              <a:t>ondersteuning</a:t>
            </a:r>
            <a:r>
              <a:rPr kumimoji="0" lang="en-ZA" sz="1800" b="0" i="0" u="none" strike="noStrike" kern="0" cap="none" spc="0" normalizeH="0" baseline="0" noProof="0" dirty="0">
                <a:ln>
                  <a:noFill/>
                </a:ln>
                <a:solidFill>
                  <a:srgbClr val="000000"/>
                </a:solidFill>
                <a:effectLst/>
                <a:uLnTx/>
                <a:uFillTx/>
                <a:latin typeface="Calibri" panose="020F0502020204030204" pitchFamily="34" charset="0"/>
                <a:ea typeface="Aptos" panose="020B0004020202020204" pitchFamily="34" charset="0"/>
                <a:cs typeface="Arial"/>
                <a:sym typeface="Arial"/>
              </a:rPr>
              <a:t> </a:t>
            </a:r>
            <a:r>
              <a:rPr kumimoji="0" lang="en-ZA" sz="1800" b="0" i="0" u="none" strike="noStrike" kern="0" cap="none" spc="0" normalizeH="0" baseline="0" noProof="0" dirty="0" err="1">
                <a:ln>
                  <a:noFill/>
                </a:ln>
                <a:solidFill>
                  <a:srgbClr val="000000"/>
                </a:solidFill>
                <a:effectLst/>
                <a:uLnTx/>
                <a:uFillTx/>
                <a:latin typeface="Calibri" panose="020F0502020204030204" pitchFamily="34" charset="0"/>
                <a:ea typeface="Aptos" panose="020B0004020202020204" pitchFamily="34" charset="0"/>
                <a:cs typeface="Arial"/>
                <a:sym typeface="Arial"/>
              </a:rPr>
              <a:t>binne</a:t>
            </a:r>
            <a:r>
              <a:rPr kumimoji="0" lang="en-ZA" sz="1800" b="0" i="0" u="none" strike="noStrike" kern="0" cap="none" spc="0" normalizeH="0" baseline="0" noProof="0" dirty="0">
                <a:ln>
                  <a:noFill/>
                </a:ln>
                <a:solidFill>
                  <a:srgbClr val="000000"/>
                </a:solidFill>
                <a:effectLst/>
                <a:uLnTx/>
                <a:uFillTx/>
                <a:latin typeface="Calibri" panose="020F0502020204030204" pitchFamily="34" charset="0"/>
                <a:ea typeface="Aptos" panose="020B0004020202020204" pitchFamily="34" charset="0"/>
                <a:cs typeface="Arial"/>
                <a:sym typeface="Arial"/>
              </a:rPr>
              <a:t> die </a:t>
            </a:r>
            <a:r>
              <a:rPr kumimoji="0" lang="en-ZA" sz="1800" b="0" i="0" u="none" strike="noStrike" kern="0" cap="none" spc="0" normalizeH="0" baseline="0" noProof="0" dirty="0" err="1">
                <a:ln>
                  <a:noFill/>
                </a:ln>
                <a:solidFill>
                  <a:srgbClr val="000000"/>
                </a:solidFill>
                <a:effectLst/>
                <a:uLnTx/>
                <a:uFillTx/>
                <a:latin typeface="Calibri" panose="020F0502020204030204" pitchFamily="34" charset="0"/>
                <a:ea typeface="Aptos" panose="020B0004020202020204" pitchFamily="34" charset="0"/>
                <a:cs typeface="Arial"/>
                <a:sym typeface="Arial"/>
              </a:rPr>
              <a:t>gemeenskap</a:t>
            </a:r>
            <a:r>
              <a:rPr kumimoji="0" lang="en-ZA" sz="1800" b="0" i="0" u="none" strike="noStrike" kern="0" cap="none" spc="0" normalizeH="0" baseline="0" noProof="0" dirty="0">
                <a:ln>
                  <a:noFill/>
                </a:ln>
                <a:solidFill>
                  <a:srgbClr val="000000"/>
                </a:solidFill>
                <a:effectLst/>
                <a:uLnTx/>
                <a:uFillTx/>
                <a:latin typeface="Calibri" panose="020F0502020204030204" pitchFamily="34" charset="0"/>
                <a:ea typeface="Aptos" panose="020B0004020202020204" pitchFamily="34" charset="0"/>
                <a:cs typeface="Arial"/>
                <a:sym typeface="Arial"/>
              </a:rPr>
              <a:t> </a:t>
            </a:r>
            <a:r>
              <a:rPr kumimoji="0" lang="en-ZA" sz="1800" b="0" i="0" u="none" strike="noStrike" kern="0" cap="none" spc="0" normalizeH="0" baseline="0" noProof="0" dirty="0" err="1">
                <a:ln>
                  <a:noFill/>
                </a:ln>
                <a:solidFill>
                  <a:srgbClr val="000000"/>
                </a:solidFill>
                <a:effectLst/>
                <a:uLnTx/>
                <a:uFillTx/>
                <a:latin typeface="Calibri" panose="020F0502020204030204" pitchFamily="34" charset="0"/>
                <a:ea typeface="Aptos" panose="020B0004020202020204" pitchFamily="34" charset="0"/>
                <a:cs typeface="Arial"/>
                <a:sym typeface="Arial"/>
              </a:rPr>
              <a:t>versterk</a:t>
            </a:r>
            <a:r>
              <a:rPr kumimoji="0" lang="en-ZA" sz="1800" b="0" i="0" u="none" strike="noStrike" kern="0" cap="none" spc="0" normalizeH="0" baseline="0" noProof="0" dirty="0">
                <a:ln>
                  <a:noFill/>
                </a:ln>
                <a:solidFill>
                  <a:srgbClr val="000000"/>
                </a:solidFill>
                <a:effectLst/>
                <a:uLnTx/>
                <a:uFillTx/>
                <a:latin typeface="Calibri" panose="020F0502020204030204" pitchFamily="34" charset="0"/>
                <a:ea typeface="Aptos" panose="020B0004020202020204" pitchFamily="34" charset="0"/>
                <a:cs typeface="Arial"/>
                <a:sym typeface="Arial"/>
              </a:rPr>
              <a:t>. </a:t>
            </a:r>
            <a:endParaRPr kumimoji="0" lang="en-ZA" sz="1800" b="0" i="0" u="none" strike="noStrike" kern="0" cap="none" spc="0" normalizeH="0" baseline="0" noProof="0" dirty="0">
              <a:ln>
                <a:noFill/>
              </a:ln>
              <a:solidFill>
                <a:srgbClr val="000000"/>
              </a:solidFill>
              <a:effectLst/>
              <a:uLnTx/>
              <a:uFillTx/>
              <a:latin typeface="Arial" panose="020B0604020202020204" pitchFamily="34" charset="0"/>
              <a:ea typeface="Aptos" panose="020B0004020202020204" pitchFamily="34" charset="0"/>
              <a:cs typeface="Arial"/>
              <a:sym typeface="Arial"/>
            </a:endParaRPr>
          </a:p>
          <a:p>
            <a:pPr marL="171450" marR="0" lvl="0" indent="-171450" algn="l" defTabSz="914400" rtl="0" eaLnBrk="1" fontAlgn="auto" latinLnBrk="0" hangingPunct="1">
              <a:lnSpc>
                <a:spcPct val="115000"/>
              </a:lnSpc>
              <a:spcBef>
                <a:spcPts val="0"/>
              </a:spcBef>
              <a:spcAft>
                <a:spcPts val="0"/>
              </a:spcAft>
              <a:buClr>
                <a:srgbClr val="000000"/>
              </a:buClr>
              <a:buSzPts val="1000"/>
              <a:buFont typeface="Arial"/>
              <a:buChar char="●"/>
              <a:tabLst>
                <a:tab pos="228600" algn="l"/>
              </a:tabLst>
              <a:defRPr/>
            </a:pPr>
            <a:r>
              <a:rPr kumimoji="0" lang="en-ZA" sz="1800" b="1" i="0" u="none" strike="noStrike" kern="0" cap="none" spc="0" normalizeH="0" baseline="0" noProof="0" dirty="0" err="1">
                <a:ln>
                  <a:noFill/>
                </a:ln>
                <a:solidFill>
                  <a:srgbClr val="000000"/>
                </a:solidFill>
                <a:effectLst/>
                <a:uLnTx/>
                <a:uFillTx/>
                <a:latin typeface="Calibri" panose="020F0502020204030204" pitchFamily="34" charset="0"/>
                <a:ea typeface="Aptos" panose="020B0004020202020204" pitchFamily="34" charset="0"/>
                <a:cs typeface="Arial"/>
                <a:sym typeface="Arial"/>
              </a:rPr>
              <a:t>Gemeenskapsbetrokkenheid</a:t>
            </a:r>
            <a:r>
              <a:rPr kumimoji="0" lang="en-ZA" sz="1800" b="1" i="0" u="none" strike="noStrike" kern="0" cap="none" spc="0" normalizeH="0" baseline="0" noProof="0" dirty="0">
                <a:ln>
                  <a:noFill/>
                </a:ln>
                <a:solidFill>
                  <a:srgbClr val="000000"/>
                </a:solidFill>
                <a:effectLst/>
                <a:uLnTx/>
                <a:uFillTx/>
                <a:latin typeface="Calibri" panose="020F0502020204030204" pitchFamily="34" charset="0"/>
                <a:ea typeface="Aptos" panose="020B0004020202020204" pitchFamily="34" charset="0"/>
                <a:cs typeface="Arial"/>
                <a:sym typeface="Arial"/>
              </a:rPr>
              <a:t>: </a:t>
            </a:r>
            <a:r>
              <a:rPr kumimoji="0" lang="en-ZA" sz="1800" b="0" i="0" u="none" strike="noStrike" kern="0" cap="none" spc="0" normalizeH="0" baseline="0" noProof="0" dirty="0" err="1">
                <a:ln>
                  <a:noFill/>
                </a:ln>
                <a:solidFill>
                  <a:srgbClr val="000000"/>
                </a:solidFill>
                <a:effectLst/>
                <a:uLnTx/>
                <a:uFillTx/>
                <a:latin typeface="Calibri" panose="020F0502020204030204" pitchFamily="34" charset="0"/>
                <a:ea typeface="Aptos" panose="020B0004020202020204" pitchFamily="34" charset="0"/>
                <a:cs typeface="Arial"/>
                <a:sym typeface="Arial"/>
              </a:rPr>
              <a:t>Vrywillige</a:t>
            </a:r>
            <a:r>
              <a:rPr kumimoji="0" lang="en-ZA" sz="1800" b="0" i="0" u="none" strike="noStrike" kern="0" cap="none" spc="0" normalizeH="0" baseline="0" noProof="0" dirty="0">
                <a:ln>
                  <a:noFill/>
                </a:ln>
                <a:solidFill>
                  <a:srgbClr val="000000"/>
                </a:solidFill>
                <a:effectLst/>
                <a:uLnTx/>
                <a:uFillTx/>
                <a:latin typeface="Calibri" panose="020F0502020204030204" pitchFamily="34" charset="0"/>
                <a:ea typeface="Aptos" panose="020B0004020202020204" pitchFamily="34" charset="0"/>
                <a:cs typeface="Arial"/>
                <a:sym typeface="Arial"/>
              </a:rPr>
              <a:t> </a:t>
            </a:r>
            <a:r>
              <a:rPr kumimoji="0" lang="en-ZA" sz="1800" b="0" i="0" u="none" strike="noStrike" kern="0" cap="none" spc="0" normalizeH="0" baseline="0" noProof="0" dirty="0" err="1">
                <a:ln>
                  <a:noFill/>
                </a:ln>
                <a:solidFill>
                  <a:srgbClr val="000000"/>
                </a:solidFill>
                <a:effectLst/>
                <a:uLnTx/>
                <a:uFillTx/>
                <a:latin typeface="Calibri" panose="020F0502020204030204" pitchFamily="34" charset="0"/>
                <a:ea typeface="Aptos" panose="020B0004020202020204" pitchFamily="34" charset="0"/>
                <a:cs typeface="Arial"/>
                <a:sym typeface="Arial"/>
              </a:rPr>
              <a:t>diens</a:t>
            </a:r>
            <a:r>
              <a:rPr kumimoji="0" lang="en-ZA" sz="1800" b="0" i="0" u="none" strike="noStrike" kern="0" cap="none" spc="0" normalizeH="0" baseline="0" noProof="0" dirty="0">
                <a:ln>
                  <a:noFill/>
                </a:ln>
                <a:solidFill>
                  <a:srgbClr val="000000"/>
                </a:solidFill>
                <a:effectLst/>
                <a:uLnTx/>
                <a:uFillTx/>
                <a:latin typeface="Calibri" panose="020F0502020204030204" pitchFamily="34" charset="0"/>
                <a:ea typeface="Aptos" panose="020B0004020202020204" pitchFamily="34" charset="0"/>
                <a:cs typeface="Arial"/>
                <a:sym typeface="Arial"/>
              </a:rPr>
              <a:t> bring </a:t>
            </a:r>
            <a:r>
              <a:rPr kumimoji="0" lang="en-ZA" sz="1800" b="0" i="0" u="none" strike="noStrike" kern="0" cap="none" spc="0" normalizeH="0" baseline="0" noProof="0" dirty="0" err="1">
                <a:ln>
                  <a:noFill/>
                </a:ln>
                <a:solidFill>
                  <a:srgbClr val="000000"/>
                </a:solidFill>
                <a:effectLst/>
                <a:uLnTx/>
                <a:uFillTx/>
                <a:latin typeface="Calibri" panose="020F0502020204030204" pitchFamily="34" charset="0"/>
                <a:ea typeface="Aptos" panose="020B0004020202020204" pitchFamily="34" charset="0"/>
                <a:cs typeface="Arial"/>
                <a:sym typeface="Arial"/>
              </a:rPr>
              <a:t>mense</a:t>
            </a:r>
            <a:r>
              <a:rPr kumimoji="0" lang="en-ZA" sz="1800" b="0" i="0" u="none" strike="noStrike" kern="0" cap="none" spc="0" normalizeH="0" baseline="0" noProof="0" dirty="0">
                <a:ln>
                  <a:noFill/>
                </a:ln>
                <a:solidFill>
                  <a:srgbClr val="000000"/>
                </a:solidFill>
                <a:effectLst/>
                <a:uLnTx/>
                <a:uFillTx/>
                <a:latin typeface="Calibri" panose="020F0502020204030204" pitchFamily="34" charset="0"/>
                <a:ea typeface="Aptos" panose="020B0004020202020204" pitchFamily="34" charset="0"/>
                <a:cs typeface="Arial"/>
                <a:sym typeface="Arial"/>
              </a:rPr>
              <a:t> van alle </a:t>
            </a:r>
            <a:r>
              <a:rPr kumimoji="0" lang="en-ZA" sz="1800" b="0" i="0" u="none" strike="noStrike" kern="0" cap="none" spc="0" normalizeH="0" baseline="0" noProof="0" dirty="0" err="1">
                <a:ln>
                  <a:noFill/>
                </a:ln>
                <a:solidFill>
                  <a:srgbClr val="000000"/>
                </a:solidFill>
                <a:effectLst/>
                <a:uLnTx/>
                <a:uFillTx/>
                <a:latin typeface="Calibri" panose="020F0502020204030204" pitchFamily="34" charset="0"/>
                <a:ea typeface="Aptos" panose="020B0004020202020204" pitchFamily="34" charset="0"/>
                <a:cs typeface="Arial"/>
                <a:sym typeface="Arial"/>
              </a:rPr>
              <a:t>vlakke</a:t>
            </a:r>
            <a:r>
              <a:rPr kumimoji="0" lang="en-ZA" sz="1800" b="0" i="0" u="none" strike="noStrike" kern="0" cap="none" spc="0" normalizeH="0" baseline="0" noProof="0" dirty="0">
                <a:ln>
                  <a:noFill/>
                </a:ln>
                <a:solidFill>
                  <a:srgbClr val="000000"/>
                </a:solidFill>
                <a:effectLst/>
                <a:uLnTx/>
                <a:uFillTx/>
                <a:latin typeface="Calibri" panose="020F0502020204030204" pitchFamily="34" charset="0"/>
                <a:ea typeface="Aptos" panose="020B0004020202020204" pitchFamily="34" charset="0"/>
                <a:cs typeface="Arial"/>
                <a:sym typeface="Arial"/>
              </a:rPr>
              <a:t> van die </a:t>
            </a:r>
            <a:r>
              <a:rPr kumimoji="0" lang="en-ZA" sz="1800" b="0" i="0" u="none" strike="noStrike" kern="0" cap="none" spc="0" normalizeH="0" baseline="0" noProof="0" dirty="0" err="1">
                <a:ln>
                  <a:noFill/>
                </a:ln>
                <a:solidFill>
                  <a:srgbClr val="000000"/>
                </a:solidFill>
                <a:effectLst/>
                <a:uLnTx/>
                <a:uFillTx/>
                <a:latin typeface="Calibri" panose="020F0502020204030204" pitchFamily="34" charset="0"/>
                <a:ea typeface="Aptos" panose="020B0004020202020204" pitchFamily="34" charset="0"/>
                <a:cs typeface="Arial"/>
                <a:sym typeface="Arial"/>
              </a:rPr>
              <a:t>samelewing</a:t>
            </a:r>
            <a:r>
              <a:rPr kumimoji="0" lang="en-ZA" sz="1800" b="0" i="0" u="none" strike="noStrike" kern="0" cap="none" spc="0" normalizeH="0" baseline="0" noProof="0" dirty="0">
                <a:ln>
                  <a:noFill/>
                </a:ln>
                <a:solidFill>
                  <a:srgbClr val="000000"/>
                </a:solidFill>
                <a:effectLst/>
                <a:uLnTx/>
                <a:uFillTx/>
                <a:latin typeface="Calibri" panose="020F0502020204030204" pitchFamily="34" charset="0"/>
                <a:ea typeface="Aptos" panose="020B0004020202020204" pitchFamily="34" charset="0"/>
                <a:cs typeface="Arial"/>
                <a:sym typeface="Arial"/>
              </a:rPr>
              <a:t> </a:t>
            </a:r>
            <a:r>
              <a:rPr kumimoji="0" lang="en-ZA" sz="1800" b="0" i="0" u="none" strike="noStrike" kern="0" cap="none" spc="0" normalizeH="0" baseline="0" noProof="0" dirty="0" err="1">
                <a:ln>
                  <a:noFill/>
                </a:ln>
                <a:solidFill>
                  <a:srgbClr val="000000"/>
                </a:solidFill>
                <a:effectLst/>
                <a:uLnTx/>
                <a:uFillTx/>
                <a:latin typeface="Calibri" panose="020F0502020204030204" pitchFamily="34" charset="0"/>
                <a:ea typeface="Aptos" panose="020B0004020202020204" pitchFamily="34" charset="0"/>
                <a:cs typeface="Arial"/>
                <a:sym typeface="Arial"/>
              </a:rPr>
              <a:t>bymekaar</a:t>
            </a:r>
            <a:r>
              <a:rPr kumimoji="0" lang="en-ZA" sz="1800" b="0" i="0" u="none" strike="noStrike" kern="0" cap="none" spc="0" normalizeH="0" baseline="0" noProof="0" dirty="0">
                <a:ln>
                  <a:noFill/>
                </a:ln>
                <a:solidFill>
                  <a:srgbClr val="000000"/>
                </a:solidFill>
                <a:effectLst/>
                <a:uLnTx/>
                <a:uFillTx/>
                <a:latin typeface="Calibri" panose="020F0502020204030204" pitchFamily="34" charset="0"/>
                <a:ea typeface="Aptos" panose="020B0004020202020204" pitchFamily="34" charset="0"/>
                <a:cs typeface="Arial"/>
                <a:sym typeface="Arial"/>
              </a:rPr>
              <a:t> om </a:t>
            </a:r>
            <a:r>
              <a:rPr kumimoji="0" lang="en-ZA" sz="1800" b="0" i="0" u="none" strike="noStrike" kern="0" cap="none" spc="0" normalizeH="0" baseline="0" noProof="0" dirty="0" err="1">
                <a:ln>
                  <a:noFill/>
                </a:ln>
                <a:solidFill>
                  <a:srgbClr val="000000"/>
                </a:solidFill>
                <a:effectLst/>
                <a:uLnTx/>
                <a:uFillTx/>
                <a:latin typeface="Calibri" panose="020F0502020204030204" pitchFamily="34" charset="0"/>
                <a:ea typeface="Aptos" panose="020B0004020202020204" pitchFamily="34" charset="0"/>
                <a:cs typeface="Arial"/>
                <a:sym typeface="Arial"/>
              </a:rPr>
              <a:t>na</a:t>
            </a:r>
            <a:r>
              <a:rPr kumimoji="0" lang="en-ZA" sz="1800" b="0" i="0" u="none" strike="noStrike" kern="0" cap="none" spc="0" normalizeH="0" baseline="0" noProof="0" dirty="0">
                <a:ln>
                  <a:noFill/>
                </a:ln>
                <a:solidFill>
                  <a:srgbClr val="000000"/>
                </a:solidFill>
                <a:effectLst/>
                <a:uLnTx/>
                <a:uFillTx/>
                <a:latin typeface="Calibri" panose="020F0502020204030204" pitchFamily="34" charset="0"/>
                <a:ea typeface="Aptos" panose="020B0004020202020204" pitchFamily="34" charset="0"/>
                <a:cs typeface="Arial"/>
                <a:sym typeface="Arial"/>
              </a:rPr>
              <a:t> 'n </a:t>
            </a:r>
            <a:r>
              <a:rPr kumimoji="0" lang="en-ZA" sz="1800" b="0" i="0" u="none" strike="noStrike" kern="0" cap="none" spc="0" normalizeH="0" baseline="0" noProof="0" dirty="0" err="1">
                <a:ln>
                  <a:noFill/>
                </a:ln>
                <a:solidFill>
                  <a:srgbClr val="000000"/>
                </a:solidFill>
                <a:effectLst/>
                <a:uLnTx/>
                <a:uFillTx/>
                <a:latin typeface="Calibri" panose="020F0502020204030204" pitchFamily="34" charset="0"/>
                <a:ea typeface="Aptos" panose="020B0004020202020204" pitchFamily="34" charset="0"/>
                <a:cs typeface="Arial"/>
                <a:sym typeface="Arial"/>
              </a:rPr>
              <a:t>gemeenskaplike</a:t>
            </a:r>
            <a:r>
              <a:rPr kumimoji="0" lang="en-ZA" sz="1800" b="0" i="0" u="none" strike="noStrike" kern="0" cap="none" spc="0" normalizeH="0" baseline="0" noProof="0" dirty="0">
                <a:ln>
                  <a:noFill/>
                </a:ln>
                <a:solidFill>
                  <a:srgbClr val="000000"/>
                </a:solidFill>
                <a:effectLst/>
                <a:uLnTx/>
                <a:uFillTx/>
                <a:latin typeface="Calibri" panose="020F0502020204030204" pitchFamily="34" charset="0"/>
                <a:ea typeface="Aptos" panose="020B0004020202020204" pitchFamily="34" charset="0"/>
                <a:cs typeface="Arial"/>
                <a:sym typeface="Arial"/>
              </a:rPr>
              <a:t> </a:t>
            </a:r>
            <a:r>
              <a:rPr kumimoji="0" lang="en-ZA" sz="1800" b="0" i="0" u="none" strike="noStrike" kern="0" cap="none" spc="0" normalizeH="0" baseline="0" noProof="0" dirty="0" err="1">
                <a:ln>
                  <a:noFill/>
                </a:ln>
                <a:solidFill>
                  <a:srgbClr val="000000"/>
                </a:solidFill>
                <a:effectLst/>
                <a:uLnTx/>
                <a:uFillTx/>
                <a:latin typeface="Calibri" panose="020F0502020204030204" pitchFamily="34" charset="0"/>
                <a:ea typeface="Aptos" panose="020B0004020202020204" pitchFamily="34" charset="0"/>
                <a:cs typeface="Arial"/>
                <a:sym typeface="Arial"/>
              </a:rPr>
              <a:t>doel</a:t>
            </a:r>
            <a:r>
              <a:rPr kumimoji="0" lang="en-ZA" sz="1800" b="0" i="0" u="none" strike="noStrike" kern="0" cap="none" spc="0" normalizeH="0" baseline="0" noProof="0" dirty="0">
                <a:ln>
                  <a:noFill/>
                </a:ln>
                <a:solidFill>
                  <a:srgbClr val="000000"/>
                </a:solidFill>
                <a:effectLst/>
                <a:uLnTx/>
                <a:uFillTx/>
                <a:latin typeface="Calibri" panose="020F0502020204030204" pitchFamily="34" charset="0"/>
                <a:ea typeface="Aptos" panose="020B0004020202020204" pitchFamily="34" charset="0"/>
                <a:cs typeface="Arial"/>
                <a:sym typeface="Arial"/>
              </a:rPr>
              <a:t> </a:t>
            </a:r>
            <a:r>
              <a:rPr kumimoji="0" lang="en-ZA" sz="1800" b="0" i="0" u="none" strike="noStrike" kern="0" cap="none" spc="0" normalizeH="0" baseline="0" noProof="0" dirty="0" err="1">
                <a:ln>
                  <a:noFill/>
                </a:ln>
                <a:solidFill>
                  <a:srgbClr val="000000"/>
                </a:solidFill>
                <a:effectLst/>
                <a:uLnTx/>
                <a:uFillTx/>
                <a:latin typeface="Calibri" panose="020F0502020204030204" pitchFamily="34" charset="0"/>
                <a:ea typeface="Aptos" panose="020B0004020202020204" pitchFamily="34" charset="0"/>
                <a:cs typeface="Arial"/>
                <a:sym typeface="Arial"/>
              </a:rPr>
              <a:t>te</a:t>
            </a:r>
            <a:r>
              <a:rPr kumimoji="0" lang="en-ZA" sz="1800" b="0" i="0" u="none" strike="noStrike" kern="0" cap="none" spc="0" normalizeH="0" baseline="0" noProof="0" dirty="0">
                <a:ln>
                  <a:noFill/>
                </a:ln>
                <a:solidFill>
                  <a:srgbClr val="000000"/>
                </a:solidFill>
                <a:effectLst/>
                <a:uLnTx/>
                <a:uFillTx/>
                <a:latin typeface="Calibri" panose="020F0502020204030204" pitchFamily="34" charset="0"/>
                <a:ea typeface="Aptos" panose="020B0004020202020204" pitchFamily="34" charset="0"/>
                <a:cs typeface="Arial"/>
                <a:sym typeface="Arial"/>
              </a:rPr>
              <a:t> </a:t>
            </a:r>
            <a:r>
              <a:rPr kumimoji="0" lang="en-ZA" sz="1800" b="0" i="0" u="none" strike="noStrike" kern="0" cap="none" spc="0" normalizeH="0" baseline="0" noProof="0" dirty="0" err="1">
                <a:ln>
                  <a:noFill/>
                </a:ln>
                <a:solidFill>
                  <a:srgbClr val="000000"/>
                </a:solidFill>
                <a:effectLst/>
                <a:uLnTx/>
                <a:uFillTx/>
                <a:latin typeface="Calibri" panose="020F0502020204030204" pitchFamily="34" charset="0"/>
                <a:ea typeface="Aptos" panose="020B0004020202020204" pitchFamily="34" charset="0"/>
                <a:cs typeface="Arial"/>
                <a:sym typeface="Arial"/>
              </a:rPr>
              <a:t>werk</a:t>
            </a:r>
            <a:r>
              <a:rPr kumimoji="0" lang="en-ZA" sz="1800" b="0" i="0" u="none" strike="noStrike" kern="0" cap="none" spc="0" normalizeH="0" baseline="0" noProof="0" dirty="0">
                <a:ln>
                  <a:noFill/>
                </a:ln>
                <a:solidFill>
                  <a:srgbClr val="000000"/>
                </a:solidFill>
                <a:effectLst/>
                <a:uLnTx/>
                <a:uFillTx/>
                <a:latin typeface="Calibri" panose="020F0502020204030204" pitchFamily="34" charset="0"/>
                <a:ea typeface="Aptos" panose="020B0004020202020204" pitchFamily="34" charset="0"/>
                <a:cs typeface="Arial"/>
                <a:sym typeface="Arial"/>
              </a:rPr>
              <a:t>. </a:t>
            </a:r>
            <a:r>
              <a:rPr kumimoji="0" lang="en-ZA" sz="1800" b="0" i="0" u="none" strike="noStrike" kern="0" cap="none" spc="0" normalizeH="0" baseline="0" noProof="0" dirty="0" err="1">
                <a:ln>
                  <a:noFill/>
                </a:ln>
                <a:solidFill>
                  <a:srgbClr val="000000"/>
                </a:solidFill>
                <a:effectLst/>
                <a:uLnTx/>
                <a:uFillTx/>
                <a:latin typeface="Calibri" panose="020F0502020204030204" pitchFamily="34" charset="0"/>
                <a:ea typeface="Aptos" panose="020B0004020202020204" pitchFamily="34" charset="0"/>
                <a:cs typeface="Arial"/>
                <a:sym typeface="Arial"/>
              </a:rPr>
              <a:t>Hierdie</a:t>
            </a:r>
            <a:r>
              <a:rPr kumimoji="0" lang="en-ZA" sz="1800" b="0" i="0" u="none" strike="noStrike" kern="0" cap="none" spc="0" normalizeH="0" baseline="0" noProof="0" dirty="0">
                <a:ln>
                  <a:noFill/>
                </a:ln>
                <a:solidFill>
                  <a:srgbClr val="000000"/>
                </a:solidFill>
                <a:effectLst/>
                <a:uLnTx/>
                <a:uFillTx/>
                <a:latin typeface="Calibri" panose="020F0502020204030204" pitchFamily="34" charset="0"/>
                <a:ea typeface="Aptos" panose="020B0004020202020204" pitchFamily="34" charset="0"/>
                <a:cs typeface="Arial"/>
                <a:sym typeface="Arial"/>
              </a:rPr>
              <a:t> </a:t>
            </a:r>
            <a:r>
              <a:rPr kumimoji="0" lang="en-ZA" sz="1800" b="0" i="0" u="none" strike="noStrike" kern="0" cap="none" spc="0" normalizeH="0" baseline="0" noProof="0" dirty="0" err="1">
                <a:ln>
                  <a:noFill/>
                </a:ln>
                <a:solidFill>
                  <a:srgbClr val="000000"/>
                </a:solidFill>
                <a:effectLst/>
                <a:uLnTx/>
                <a:uFillTx/>
                <a:latin typeface="Calibri" panose="020F0502020204030204" pitchFamily="34" charset="0"/>
                <a:ea typeface="Aptos" panose="020B0004020202020204" pitchFamily="34" charset="0"/>
                <a:cs typeface="Arial"/>
                <a:sym typeface="Arial"/>
              </a:rPr>
              <a:t>elemente</a:t>
            </a:r>
            <a:r>
              <a:rPr kumimoji="0" lang="en-ZA" sz="1800" b="0" i="0" u="none" strike="noStrike" kern="0" cap="none" spc="0" normalizeH="0" baseline="0" noProof="0" dirty="0">
                <a:ln>
                  <a:noFill/>
                </a:ln>
                <a:solidFill>
                  <a:srgbClr val="000000"/>
                </a:solidFill>
                <a:effectLst/>
                <a:uLnTx/>
                <a:uFillTx/>
                <a:latin typeface="Calibri" panose="020F0502020204030204" pitchFamily="34" charset="0"/>
                <a:ea typeface="Aptos" panose="020B0004020202020204" pitchFamily="34" charset="0"/>
                <a:cs typeface="Arial"/>
                <a:sym typeface="Arial"/>
              </a:rPr>
              <a:t> skep </a:t>
            </a:r>
            <a:r>
              <a:rPr kumimoji="0" lang="en-ZA" sz="1800" b="0" i="0" u="none" strike="noStrike" kern="0" cap="none" spc="0" normalizeH="0" baseline="0" noProof="0" dirty="0" err="1">
                <a:ln>
                  <a:noFill/>
                </a:ln>
                <a:solidFill>
                  <a:srgbClr val="000000"/>
                </a:solidFill>
                <a:effectLst/>
                <a:uLnTx/>
                <a:uFillTx/>
                <a:latin typeface="Calibri" panose="020F0502020204030204" pitchFamily="34" charset="0"/>
                <a:ea typeface="Aptos" panose="020B0004020202020204" pitchFamily="34" charset="0"/>
                <a:cs typeface="Arial"/>
                <a:sym typeface="Arial"/>
              </a:rPr>
              <a:t>harmonie</a:t>
            </a:r>
            <a:r>
              <a:rPr kumimoji="0" lang="en-ZA" sz="1800" b="0" i="0" u="none" strike="noStrike" kern="0" cap="none" spc="0" normalizeH="0" baseline="0" noProof="0" dirty="0">
                <a:ln>
                  <a:noFill/>
                </a:ln>
                <a:solidFill>
                  <a:srgbClr val="000000"/>
                </a:solidFill>
                <a:effectLst/>
                <a:uLnTx/>
                <a:uFillTx/>
                <a:latin typeface="Calibri" panose="020F0502020204030204" pitchFamily="34" charset="0"/>
                <a:ea typeface="Aptos" panose="020B0004020202020204" pitchFamily="34" charset="0"/>
                <a:cs typeface="Arial"/>
                <a:sym typeface="Arial"/>
              </a:rPr>
              <a:t> </a:t>
            </a:r>
            <a:r>
              <a:rPr kumimoji="0" lang="en-ZA" sz="1800" b="0" i="0" u="none" strike="noStrike" kern="0" cap="none" spc="0" normalizeH="0" baseline="0" noProof="0" dirty="0" err="1">
                <a:ln>
                  <a:noFill/>
                </a:ln>
                <a:solidFill>
                  <a:srgbClr val="000000"/>
                </a:solidFill>
                <a:effectLst/>
                <a:uLnTx/>
                <a:uFillTx/>
                <a:latin typeface="Calibri" panose="020F0502020204030204" pitchFamily="34" charset="0"/>
                <a:ea typeface="Aptos" panose="020B0004020202020204" pitchFamily="34" charset="0"/>
                <a:cs typeface="Arial"/>
                <a:sym typeface="Arial"/>
              </a:rPr>
              <a:t>en</a:t>
            </a:r>
            <a:r>
              <a:rPr kumimoji="0" lang="en-ZA" sz="1800" b="0" i="0" u="none" strike="noStrike" kern="0" cap="none" spc="0" normalizeH="0" baseline="0" noProof="0" dirty="0">
                <a:ln>
                  <a:noFill/>
                </a:ln>
                <a:solidFill>
                  <a:srgbClr val="000000"/>
                </a:solidFill>
                <a:effectLst/>
                <a:uLnTx/>
                <a:uFillTx/>
                <a:latin typeface="Calibri" panose="020F0502020204030204" pitchFamily="34" charset="0"/>
                <a:ea typeface="Aptos" panose="020B0004020202020204" pitchFamily="34" charset="0"/>
                <a:cs typeface="Arial"/>
                <a:sym typeface="Arial"/>
              </a:rPr>
              <a:t> </a:t>
            </a:r>
            <a:r>
              <a:rPr kumimoji="0" lang="en-ZA" sz="1800" b="0" i="0" u="none" strike="noStrike" kern="0" cap="none" spc="0" normalizeH="0" baseline="0" noProof="0" dirty="0" err="1">
                <a:ln>
                  <a:noFill/>
                </a:ln>
                <a:solidFill>
                  <a:srgbClr val="000000"/>
                </a:solidFill>
                <a:effectLst/>
                <a:uLnTx/>
                <a:uFillTx/>
                <a:latin typeface="Calibri" panose="020F0502020204030204" pitchFamily="34" charset="0"/>
                <a:ea typeface="Aptos" panose="020B0004020202020204" pitchFamily="34" charset="0"/>
                <a:cs typeface="Arial"/>
                <a:sym typeface="Arial"/>
              </a:rPr>
              <a:t>krag</a:t>
            </a:r>
            <a:r>
              <a:rPr kumimoji="0" lang="en-ZA" sz="1800" b="0" i="0" u="none" strike="noStrike" kern="0" cap="none" spc="0" normalizeH="0" baseline="0" noProof="0" dirty="0">
                <a:ln>
                  <a:noFill/>
                </a:ln>
                <a:solidFill>
                  <a:srgbClr val="000000"/>
                </a:solidFill>
                <a:effectLst/>
                <a:uLnTx/>
                <a:uFillTx/>
                <a:latin typeface="Calibri" panose="020F0502020204030204" pitchFamily="34" charset="0"/>
                <a:ea typeface="Aptos" panose="020B0004020202020204" pitchFamily="34" charset="0"/>
                <a:cs typeface="Arial"/>
                <a:sym typeface="Arial"/>
              </a:rPr>
              <a:t>, </a:t>
            </a:r>
            <a:r>
              <a:rPr kumimoji="0" lang="en-ZA" sz="1800" b="0" i="0" u="none" strike="noStrike" kern="0" cap="none" spc="0" normalizeH="0" baseline="0" noProof="0" dirty="0" err="1">
                <a:ln>
                  <a:noFill/>
                </a:ln>
                <a:solidFill>
                  <a:srgbClr val="000000"/>
                </a:solidFill>
                <a:effectLst/>
                <a:uLnTx/>
                <a:uFillTx/>
                <a:latin typeface="Calibri" panose="020F0502020204030204" pitchFamily="34" charset="0"/>
                <a:ea typeface="Aptos" panose="020B0004020202020204" pitchFamily="34" charset="0"/>
                <a:cs typeface="Arial"/>
                <a:sym typeface="Arial"/>
              </a:rPr>
              <a:t>en</a:t>
            </a:r>
            <a:r>
              <a:rPr kumimoji="0" lang="en-ZA" sz="1800" b="0" i="0" u="none" strike="noStrike" kern="0" cap="none" spc="0" normalizeH="0" baseline="0" noProof="0" dirty="0">
                <a:ln>
                  <a:noFill/>
                </a:ln>
                <a:solidFill>
                  <a:srgbClr val="000000"/>
                </a:solidFill>
                <a:effectLst/>
                <a:uLnTx/>
                <a:uFillTx/>
                <a:latin typeface="Calibri" panose="020F0502020204030204" pitchFamily="34" charset="0"/>
                <a:ea typeface="Aptos" panose="020B0004020202020204" pitchFamily="34" charset="0"/>
                <a:cs typeface="Arial"/>
                <a:sym typeface="Arial"/>
              </a:rPr>
              <a:t> </a:t>
            </a:r>
            <a:r>
              <a:rPr kumimoji="0" lang="en-ZA" sz="1800" b="0" i="0" u="none" strike="noStrike" kern="0" cap="none" spc="0" normalizeH="0" baseline="0" noProof="0" dirty="0" err="1">
                <a:ln>
                  <a:noFill/>
                </a:ln>
                <a:solidFill>
                  <a:srgbClr val="000000"/>
                </a:solidFill>
                <a:effectLst/>
                <a:uLnTx/>
                <a:uFillTx/>
                <a:latin typeface="Calibri" panose="020F0502020204030204" pitchFamily="34" charset="0"/>
                <a:ea typeface="Aptos" panose="020B0004020202020204" pitchFamily="34" charset="0"/>
                <a:cs typeface="Arial"/>
                <a:sym typeface="Arial"/>
              </a:rPr>
              <a:t>wanneer</a:t>
            </a:r>
            <a:r>
              <a:rPr kumimoji="0" lang="en-ZA" sz="1800" b="0" i="0" u="none" strike="noStrike" kern="0" cap="none" spc="0" normalizeH="0" baseline="0" noProof="0" dirty="0">
                <a:ln>
                  <a:noFill/>
                </a:ln>
                <a:solidFill>
                  <a:srgbClr val="000000"/>
                </a:solidFill>
                <a:effectLst/>
                <a:uLnTx/>
                <a:uFillTx/>
                <a:latin typeface="Calibri" panose="020F0502020204030204" pitchFamily="34" charset="0"/>
                <a:ea typeface="Aptos" panose="020B0004020202020204" pitchFamily="34" charset="0"/>
                <a:cs typeface="Arial"/>
                <a:sym typeface="Arial"/>
              </a:rPr>
              <a:t> </a:t>
            </a:r>
            <a:r>
              <a:rPr kumimoji="0" lang="en-ZA" sz="1800" b="0" i="0" u="none" strike="noStrike" kern="0" cap="none" spc="0" normalizeH="0" baseline="0" noProof="0" dirty="0" err="1">
                <a:ln>
                  <a:noFill/>
                </a:ln>
                <a:solidFill>
                  <a:srgbClr val="000000"/>
                </a:solidFill>
                <a:effectLst/>
                <a:uLnTx/>
                <a:uFillTx/>
                <a:latin typeface="Calibri" panose="020F0502020204030204" pitchFamily="34" charset="0"/>
                <a:ea typeface="Aptos" panose="020B0004020202020204" pitchFamily="34" charset="0"/>
                <a:cs typeface="Arial"/>
                <a:sym typeface="Arial"/>
              </a:rPr>
              <a:t>baie</a:t>
            </a:r>
            <a:r>
              <a:rPr kumimoji="0" lang="en-ZA" sz="1800" b="0" i="0" u="none" strike="noStrike" kern="0" cap="none" spc="0" normalizeH="0" baseline="0" noProof="0" dirty="0">
                <a:ln>
                  <a:noFill/>
                </a:ln>
                <a:solidFill>
                  <a:srgbClr val="000000"/>
                </a:solidFill>
                <a:effectLst/>
                <a:uLnTx/>
                <a:uFillTx/>
                <a:latin typeface="Calibri" panose="020F0502020204030204" pitchFamily="34" charset="0"/>
                <a:ea typeface="Aptos" panose="020B0004020202020204" pitchFamily="34" charset="0"/>
                <a:cs typeface="Arial"/>
                <a:sym typeface="Arial"/>
              </a:rPr>
              <a:t> </a:t>
            </a:r>
            <a:r>
              <a:rPr kumimoji="0" lang="en-ZA" sz="1800" b="0" i="0" u="none" strike="noStrike" kern="0" cap="none" spc="0" normalizeH="0" baseline="0" noProof="0" dirty="0" err="1">
                <a:ln>
                  <a:noFill/>
                </a:ln>
                <a:solidFill>
                  <a:srgbClr val="000000"/>
                </a:solidFill>
                <a:effectLst/>
                <a:uLnTx/>
                <a:uFillTx/>
                <a:latin typeface="Calibri" panose="020F0502020204030204" pitchFamily="34" charset="0"/>
                <a:ea typeface="Aptos" panose="020B0004020202020204" pitchFamily="34" charset="0"/>
                <a:cs typeface="Arial"/>
                <a:sym typeface="Arial"/>
              </a:rPr>
              <a:t>mense</a:t>
            </a:r>
            <a:r>
              <a:rPr kumimoji="0" lang="en-ZA" sz="1800" b="0" i="0" u="none" strike="noStrike" kern="0" cap="none" spc="0" normalizeH="0" baseline="0" noProof="0" dirty="0">
                <a:ln>
                  <a:noFill/>
                </a:ln>
                <a:solidFill>
                  <a:srgbClr val="000000"/>
                </a:solidFill>
                <a:effectLst/>
                <a:uLnTx/>
                <a:uFillTx/>
                <a:latin typeface="Calibri" panose="020F0502020204030204" pitchFamily="34" charset="0"/>
                <a:ea typeface="Aptos" panose="020B0004020202020204" pitchFamily="34" charset="0"/>
                <a:cs typeface="Arial"/>
                <a:sym typeface="Arial"/>
              </a:rPr>
              <a:t> </a:t>
            </a:r>
            <a:r>
              <a:rPr kumimoji="0" lang="en-ZA" sz="1800" b="0" i="0" u="none" strike="noStrike" kern="0" cap="none" spc="0" normalizeH="0" baseline="0" noProof="0" dirty="0" err="1">
                <a:ln>
                  <a:noFill/>
                </a:ln>
                <a:solidFill>
                  <a:srgbClr val="000000"/>
                </a:solidFill>
                <a:effectLst/>
                <a:uLnTx/>
                <a:uFillTx/>
                <a:latin typeface="Calibri" panose="020F0502020204030204" pitchFamily="34" charset="0"/>
                <a:ea typeface="Aptos" panose="020B0004020202020204" pitchFamily="34" charset="0"/>
                <a:cs typeface="Arial"/>
                <a:sym typeface="Arial"/>
              </a:rPr>
              <a:t>saamwerk</a:t>
            </a:r>
            <a:r>
              <a:rPr kumimoji="0" lang="en-ZA" sz="1800" b="0" i="0" u="none" strike="noStrike" kern="0" cap="none" spc="0" normalizeH="0" baseline="0" noProof="0" dirty="0">
                <a:ln>
                  <a:noFill/>
                </a:ln>
                <a:solidFill>
                  <a:srgbClr val="000000"/>
                </a:solidFill>
                <a:effectLst/>
                <a:uLnTx/>
                <a:uFillTx/>
                <a:latin typeface="Calibri" panose="020F0502020204030204" pitchFamily="34" charset="0"/>
                <a:ea typeface="Aptos" panose="020B0004020202020204" pitchFamily="34" charset="0"/>
                <a:cs typeface="Arial"/>
                <a:sym typeface="Arial"/>
              </a:rPr>
              <a:t> om </a:t>
            </a:r>
            <a:r>
              <a:rPr kumimoji="0" lang="en-ZA" sz="1800" b="0" i="0" u="none" strike="noStrike" kern="0" cap="none" spc="0" normalizeH="0" baseline="0" noProof="0" dirty="0" err="1">
                <a:ln>
                  <a:noFill/>
                </a:ln>
                <a:solidFill>
                  <a:srgbClr val="000000"/>
                </a:solidFill>
                <a:effectLst/>
                <a:uLnTx/>
                <a:uFillTx/>
                <a:latin typeface="Calibri" panose="020F0502020204030204" pitchFamily="34" charset="0"/>
                <a:ea typeface="Aptos" panose="020B0004020202020204" pitchFamily="34" charset="0"/>
                <a:cs typeface="Arial"/>
                <a:sym typeface="Arial"/>
              </a:rPr>
              <a:t>hierdie</a:t>
            </a:r>
            <a:r>
              <a:rPr kumimoji="0" lang="en-ZA" sz="1800" b="0" i="0" u="none" strike="noStrike" kern="0" cap="none" spc="0" normalizeH="0" baseline="0" noProof="0" dirty="0">
                <a:ln>
                  <a:noFill/>
                </a:ln>
                <a:solidFill>
                  <a:srgbClr val="000000"/>
                </a:solidFill>
                <a:effectLst/>
                <a:uLnTx/>
                <a:uFillTx/>
                <a:latin typeface="Calibri" panose="020F0502020204030204" pitchFamily="34" charset="0"/>
                <a:ea typeface="Aptos" panose="020B0004020202020204" pitchFamily="34" charset="0"/>
                <a:cs typeface="Arial"/>
                <a:sym typeface="Arial"/>
              </a:rPr>
              <a:t> </a:t>
            </a:r>
            <a:r>
              <a:rPr kumimoji="0" lang="en-ZA" sz="1800" b="0" i="0" u="none" strike="noStrike" kern="0" cap="none" spc="0" normalizeH="0" baseline="0" noProof="0" dirty="0" err="1">
                <a:ln>
                  <a:noFill/>
                </a:ln>
                <a:solidFill>
                  <a:srgbClr val="000000"/>
                </a:solidFill>
                <a:effectLst/>
                <a:uLnTx/>
                <a:uFillTx/>
                <a:latin typeface="Calibri" panose="020F0502020204030204" pitchFamily="34" charset="0"/>
                <a:ea typeface="Aptos" panose="020B0004020202020204" pitchFamily="34" charset="0"/>
                <a:cs typeface="Arial"/>
                <a:sym typeface="Arial"/>
              </a:rPr>
              <a:t>beginsels</a:t>
            </a:r>
            <a:r>
              <a:rPr kumimoji="0" lang="en-ZA" sz="1800" b="0" i="0" u="none" strike="noStrike" kern="0" cap="none" spc="0" normalizeH="0" baseline="0" noProof="0" dirty="0">
                <a:ln>
                  <a:noFill/>
                </a:ln>
                <a:solidFill>
                  <a:srgbClr val="000000"/>
                </a:solidFill>
                <a:effectLst/>
                <a:uLnTx/>
                <a:uFillTx/>
                <a:latin typeface="Calibri" panose="020F0502020204030204" pitchFamily="34" charset="0"/>
                <a:ea typeface="Aptos" panose="020B0004020202020204" pitchFamily="34" charset="0"/>
                <a:cs typeface="Arial"/>
                <a:sym typeface="Arial"/>
              </a:rPr>
              <a:t> </a:t>
            </a:r>
            <a:r>
              <a:rPr kumimoji="0" lang="en-ZA" sz="1800" b="0" i="0" u="none" strike="noStrike" kern="0" cap="none" spc="0" normalizeH="0" baseline="0" noProof="0" dirty="0" err="1">
                <a:ln>
                  <a:noFill/>
                </a:ln>
                <a:solidFill>
                  <a:srgbClr val="000000"/>
                </a:solidFill>
                <a:effectLst/>
                <a:uLnTx/>
                <a:uFillTx/>
                <a:latin typeface="Calibri" panose="020F0502020204030204" pitchFamily="34" charset="0"/>
                <a:ea typeface="Aptos" panose="020B0004020202020204" pitchFamily="34" charset="0"/>
                <a:cs typeface="Arial"/>
                <a:sym typeface="Arial"/>
              </a:rPr>
              <a:t>te</a:t>
            </a:r>
            <a:r>
              <a:rPr kumimoji="0" lang="en-ZA" sz="1800" b="0" i="0" u="none" strike="noStrike" kern="0" cap="none" spc="0" normalizeH="0" baseline="0" noProof="0" dirty="0">
                <a:ln>
                  <a:noFill/>
                </a:ln>
                <a:solidFill>
                  <a:srgbClr val="000000"/>
                </a:solidFill>
                <a:effectLst/>
                <a:uLnTx/>
                <a:uFillTx/>
                <a:latin typeface="Calibri" panose="020F0502020204030204" pitchFamily="34" charset="0"/>
                <a:ea typeface="Aptos" panose="020B0004020202020204" pitchFamily="34" charset="0"/>
                <a:cs typeface="Arial"/>
                <a:sym typeface="Arial"/>
              </a:rPr>
              <a:t> </a:t>
            </a:r>
            <a:r>
              <a:rPr kumimoji="0" lang="en-ZA" sz="1800" b="0" i="0" u="none" strike="noStrike" kern="0" cap="none" spc="0" normalizeH="0" baseline="0" noProof="0" dirty="0" err="1">
                <a:ln>
                  <a:noFill/>
                </a:ln>
                <a:solidFill>
                  <a:srgbClr val="000000"/>
                </a:solidFill>
                <a:effectLst/>
                <a:uLnTx/>
                <a:uFillTx/>
                <a:latin typeface="Calibri" panose="020F0502020204030204" pitchFamily="34" charset="0"/>
                <a:ea typeface="Aptos" panose="020B0004020202020204" pitchFamily="34" charset="0"/>
                <a:cs typeface="Arial"/>
                <a:sym typeface="Arial"/>
              </a:rPr>
              <a:t>ondersteun</a:t>
            </a:r>
            <a:r>
              <a:rPr kumimoji="0" lang="en-ZA" sz="1800" b="0" i="0" u="none" strike="noStrike" kern="0" cap="none" spc="0" normalizeH="0" baseline="0" noProof="0" dirty="0">
                <a:ln>
                  <a:noFill/>
                </a:ln>
                <a:solidFill>
                  <a:srgbClr val="000000"/>
                </a:solidFill>
                <a:effectLst/>
                <a:uLnTx/>
                <a:uFillTx/>
                <a:latin typeface="Calibri" panose="020F0502020204030204" pitchFamily="34" charset="0"/>
                <a:ea typeface="Aptos" panose="020B0004020202020204" pitchFamily="34" charset="0"/>
                <a:cs typeface="Arial"/>
                <a:sym typeface="Arial"/>
              </a:rPr>
              <a:t> </a:t>
            </a:r>
            <a:r>
              <a:rPr kumimoji="0" lang="en-ZA" sz="1800" b="0" i="0" u="none" strike="noStrike" kern="0" cap="none" spc="0" normalizeH="0" baseline="0" noProof="0" dirty="0" err="1">
                <a:ln>
                  <a:noFill/>
                </a:ln>
                <a:solidFill>
                  <a:srgbClr val="000000"/>
                </a:solidFill>
                <a:effectLst/>
                <a:uLnTx/>
                <a:uFillTx/>
                <a:latin typeface="Calibri" panose="020F0502020204030204" pitchFamily="34" charset="0"/>
                <a:ea typeface="Aptos" panose="020B0004020202020204" pitchFamily="34" charset="0"/>
                <a:cs typeface="Arial"/>
                <a:sym typeface="Arial"/>
              </a:rPr>
              <a:t>en</a:t>
            </a:r>
            <a:r>
              <a:rPr kumimoji="0" lang="en-ZA" sz="1800" b="0" i="0" u="none" strike="noStrike" kern="0" cap="none" spc="0" normalizeH="0" baseline="0" noProof="0" dirty="0">
                <a:ln>
                  <a:noFill/>
                </a:ln>
                <a:solidFill>
                  <a:srgbClr val="000000"/>
                </a:solidFill>
                <a:effectLst/>
                <a:uLnTx/>
                <a:uFillTx/>
                <a:latin typeface="Calibri" panose="020F0502020204030204" pitchFamily="34" charset="0"/>
                <a:ea typeface="Aptos" panose="020B0004020202020204" pitchFamily="34" charset="0"/>
                <a:cs typeface="Arial"/>
                <a:sym typeface="Arial"/>
              </a:rPr>
              <a:t> </a:t>
            </a:r>
            <a:r>
              <a:rPr kumimoji="0" lang="en-ZA" sz="1800" b="0" i="0" u="none" strike="noStrike" kern="0" cap="none" spc="0" normalizeH="0" baseline="0" noProof="0" dirty="0" err="1">
                <a:ln>
                  <a:noFill/>
                </a:ln>
                <a:solidFill>
                  <a:srgbClr val="000000"/>
                </a:solidFill>
                <a:effectLst/>
                <a:uLnTx/>
                <a:uFillTx/>
                <a:latin typeface="Calibri" panose="020F0502020204030204" pitchFamily="34" charset="0"/>
                <a:ea typeface="Aptos" panose="020B0004020202020204" pitchFamily="34" charset="0"/>
                <a:cs typeface="Arial"/>
                <a:sym typeface="Arial"/>
              </a:rPr>
              <a:t>te</a:t>
            </a:r>
            <a:r>
              <a:rPr kumimoji="0" lang="en-ZA" sz="1800" b="0" i="0" u="none" strike="noStrike" kern="0" cap="none" spc="0" normalizeH="0" baseline="0" noProof="0" dirty="0">
                <a:ln>
                  <a:noFill/>
                </a:ln>
                <a:solidFill>
                  <a:srgbClr val="000000"/>
                </a:solidFill>
                <a:effectLst/>
                <a:uLnTx/>
                <a:uFillTx/>
                <a:latin typeface="Calibri" panose="020F0502020204030204" pitchFamily="34" charset="0"/>
                <a:ea typeface="Aptos" panose="020B0004020202020204" pitchFamily="34" charset="0"/>
                <a:cs typeface="Arial"/>
                <a:sym typeface="Arial"/>
              </a:rPr>
              <a:t> </a:t>
            </a:r>
            <a:r>
              <a:rPr kumimoji="0" lang="en-ZA" sz="1800" b="0" i="0" u="none" strike="noStrike" kern="0" cap="none" spc="0" normalizeH="0" baseline="0" noProof="0" dirty="0" err="1">
                <a:ln>
                  <a:noFill/>
                </a:ln>
                <a:solidFill>
                  <a:srgbClr val="000000"/>
                </a:solidFill>
                <a:effectLst/>
                <a:uLnTx/>
                <a:uFillTx/>
                <a:latin typeface="Calibri" panose="020F0502020204030204" pitchFamily="34" charset="0"/>
                <a:ea typeface="Aptos" panose="020B0004020202020204" pitchFamily="34" charset="0"/>
                <a:cs typeface="Arial"/>
                <a:sym typeface="Arial"/>
              </a:rPr>
              <a:t>bou</a:t>
            </a:r>
            <a:r>
              <a:rPr kumimoji="0" lang="en-ZA" sz="1800" b="0" i="0" u="none" strike="noStrike" kern="0" cap="none" spc="0" normalizeH="0" baseline="0" noProof="0" dirty="0">
                <a:ln>
                  <a:noFill/>
                </a:ln>
                <a:solidFill>
                  <a:srgbClr val="000000"/>
                </a:solidFill>
                <a:effectLst/>
                <a:uLnTx/>
                <a:uFillTx/>
                <a:latin typeface="Calibri" panose="020F0502020204030204" pitchFamily="34" charset="0"/>
                <a:ea typeface="Aptos" panose="020B0004020202020204" pitchFamily="34" charset="0"/>
                <a:cs typeface="Arial"/>
                <a:sym typeface="Arial"/>
              </a:rPr>
              <a:t>, </a:t>
            </a:r>
            <a:r>
              <a:rPr kumimoji="0" lang="en-ZA" sz="1800" b="0" i="0" u="none" strike="noStrike" kern="0" cap="none" spc="0" normalizeH="0" baseline="0" noProof="0" dirty="0" err="1">
                <a:ln>
                  <a:noFill/>
                </a:ln>
                <a:solidFill>
                  <a:srgbClr val="000000"/>
                </a:solidFill>
                <a:effectLst/>
                <a:uLnTx/>
                <a:uFillTx/>
                <a:latin typeface="Calibri" panose="020F0502020204030204" pitchFamily="34" charset="0"/>
                <a:ea typeface="Aptos" panose="020B0004020202020204" pitchFamily="34" charset="0"/>
                <a:cs typeface="Arial"/>
                <a:sym typeface="Arial"/>
              </a:rPr>
              <a:t>kan</a:t>
            </a:r>
            <a:r>
              <a:rPr kumimoji="0" lang="en-ZA" sz="1800" b="0" i="0" u="none" strike="noStrike" kern="0" cap="none" spc="0" normalizeH="0" baseline="0" noProof="0" dirty="0">
                <a:ln>
                  <a:noFill/>
                </a:ln>
                <a:solidFill>
                  <a:srgbClr val="000000"/>
                </a:solidFill>
                <a:effectLst/>
                <a:uLnTx/>
                <a:uFillTx/>
                <a:latin typeface="Calibri" panose="020F0502020204030204" pitchFamily="34" charset="0"/>
                <a:ea typeface="Aptos" panose="020B0004020202020204" pitchFamily="34" charset="0"/>
                <a:cs typeface="Arial"/>
                <a:sym typeface="Arial"/>
              </a:rPr>
              <a:t> 'n </a:t>
            </a:r>
            <a:r>
              <a:rPr kumimoji="0" lang="en-ZA" sz="1800" b="0" i="0" u="none" strike="noStrike" kern="0" cap="none" spc="0" normalizeH="0" baseline="0" noProof="0" dirty="0" err="1">
                <a:ln>
                  <a:noFill/>
                </a:ln>
                <a:solidFill>
                  <a:srgbClr val="000000"/>
                </a:solidFill>
                <a:effectLst/>
                <a:uLnTx/>
                <a:uFillTx/>
                <a:latin typeface="Calibri" panose="020F0502020204030204" pitchFamily="34" charset="0"/>
                <a:ea typeface="Aptos" panose="020B0004020202020204" pitchFamily="34" charset="0"/>
                <a:cs typeface="Arial"/>
                <a:sym typeface="Arial"/>
              </a:rPr>
              <a:t>gemeenskap</a:t>
            </a:r>
            <a:r>
              <a:rPr kumimoji="0" lang="en-ZA" sz="1800" b="0" i="0" u="none" strike="noStrike" kern="0" cap="none" spc="0" normalizeH="0" baseline="0" noProof="0" dirty="0">
                <a:ln>
                  <a:noFill/>
                </a:ln>
                <a:solidFill>
                  <a:srgbClr val="000000"/>
                </a:solidFill>
                <a:effectLst/>
                <a:uLnTx/>
                <a:uFillTx/>
                <a:latin typeface="Calibri" panose="020F0502020204030204" pitchFamily="34" charset="0"/>
                <a:ea typeface="Aptos" panose="020B0004020202020204" pitchFamily="34" charset="0"/>
                <a:cs typeface="Arial"/>
                <a:sym typeface="Arial"/>
              </a:rPr>
              <a:t> begin </a:t>
            </a:r>
            <a:r>
              <a:rPr kumimoji="0" lang="en-ZA" sz="1800" b="0" i="0" u="none" strike="noStrike" kern="0" cap="none" spc="0" normalizeH="0" baseline="0" noProof="0" dirty="0" err="1">
                <a:ln>
                  <a:noFill/>
                </a:ln>
                <a:solidFill>
                  <a:srgbClr val="000000"/>
                </a:solidFill>
                <a:effectLst/>
                <a:uLnTx/>
                <a:uFillTx/>
                <a:latin typeface="Calibri" panose="020F0502020204030204" pitchFamily="34" charset="0"/>
                <a:ea typeface="Aptos" panose="020B0004020202020204" pitchFamily="34" charset="0"/>
                <a:cs typeface="Arial"/>
                <a:sym typeface="Arial"/>
              </a:rPr>
              <a:t>floreer</a:t>
            </a:r>
            <a:r>
              <a:rPr kumimoji="0" lang="en-ZA" sz="1800" b="0" i="0" u="none" strike="noStrike" kern="0" cap="none" spc="0" normalizeH="0" baseline="0" noProof="0" dirty="0">
                <a:ln>
                  <a:noFill/>
                </a:ln>
                <a:solidFill>
                  <a:srgbClr val="000000"/>
                </a:solidFill>
                <a:effectLst/>
                <a:uLnTx/>
                <a:uFillTx/>
                <a:latin typeface="Calibri" panose="020F0502020204030204" pitchFamily="34" charset="0"/>
                <a:ea typeface="Aptos" panose="020B0004020202020204" pitchFamily="34" charset="0"/>
                <a:cs typeface="Arial"/>
                <a:sym typeface="Arial"/>
              </a:rPr>
              <a:t>.</a:t>
            </a:r>
            <a:endParaRPr kumimoji="0" lang="en-ZA" sz="1800" b="0" i="0" u="none" strike="noStrike" kern="0" cap="none" spc="0" normalizeH="0" baseline="0" noProof="0" dirty="0">
              <a:ln>
                <a:noFill/>
              </a:ln>
              <a:solidFill>
                <a:srgbClr val="000000"/>
              </a:solidFill>
              <a:effectLst/>
              <a:uLnTx/>
              <a:uFillTx/>
              <a:latin typeface="Arial" panose="020B0604020202020204" pitchFamily="34" charset="0"/>
              <a:ea typeface="Aptos" panose="020B0004020202020204" pitchFamily="34" charset="0"/>
              <a:cs typeface="Arial"/>
              <a:sym typeface="Arial"/>
            </a:endParaRPr>
          </a:p>
          <a:p>
            <a:pPr marL="171450" marR="0" lvl="0" indent="-171450" algn="l" defTabSz="914400" rtl="0" eaLnBrk="1" fontAlgn="auto" latinLnBrk="0" hangingPunct="1">
              <a:lnSpc>
                <a:spcPct val="115000"/>
              </a:lnSpc>
              <a:spcBef>
                <a:spcPts val="0"/>
              </a:spcBef>
              <a:spcAft>
                <a:spcPts val="0"/>
              </a:spcAft>
              <a:buClr>
                <a:srgbClr val="000000"/>
              </a:buClr>
              <a:buSzPts val="1000"/>
              <a:buFont typeface="Arial"/>
              <a:buChar char="●"/>
              <a:tabLst>
                <a:tab pos="228600" algn="l"/>
              </a:tabLst>
              <a:defRPr/>
            </a:pPr>
            <a:r>
              <a:rPr kumimoji="0" lang="en-ZA" sz="1800" b="1" i="0" u="none" strike="noStrike" kern="0" cap="none" spc="0" normalizeH="0" baseline="0" noProof="0" dirty="0" err="1">
                <a:ln>
                  <a:noFill/>
                </a:ln>
                <a:solidFill>
                  <a:srgbClr val="000000"/>
                </a:solidFill>
                <a:effectLst/>
                <a:uLnTx/>
                <a:uFillTx/>
                <a:latin typeface="Calibri" panose="020F0502020204030204" pitchFamily="34" charset="0"/>
                <a:ea typeface="Aptos" panose="020B0004020202020204" pitchFamily="34" charset="0"/>
                <a:cs typeface="Arial"/>
                <a:sym typeface="Arial"/>
              </a:rPr>
              <a:t>Verbeter</a:t>
            </a:r>
            <a:r>
              <a:rPr kumimoji="0" lang="en-ZA" sz="1800" b="1" i="0" u="none" strike="noStrike" kern="0" cap="none" spc="0" normalizeH="0" baseline="0" noProof="0" dirty="0">
                <a:ln>
                  <a:noFill/>
                </a:ln>
                <a:solidFill>
                  <a:srgbClr val="000000"/>
                </a:solidFill>
                <a:effectLst/>
                <a:uLnTx/>
                <a:uFillTx/>
                <a:latin typeface="Calibri" panose="020F0502020204030204" pitchFamily="34" charset="0"/>
                <a:ea typeface="Aptos" panose="020B0004020202020204" pitchFamily="34" charset="0"/>
                <a:cs typeface="Arial"/>
                <a:sym typeface="Arial"/>
              </a:rPr>
              <a:t> </a:t>
            </a:r>
            <a:r>
              <a:rPr kumimoji="0" lang="en-ZA" sz="1800" b="1" i="0" u="none" strike="noStrike" kern="0" cap="none" spc="0" normalizeH="0" baseline="0" noProof="0" dirty="0" err="1">
                <a:ln>
                  <a:noFill/>
                </a:ln>
                <a:solidFill>
                  <a:srgbClr val="000000"/>
                </a:solidFill>
                <a:effectLst/>
                <a:uLnTx/>
                <a:uFillTx/>
                <a:latin typeface="Calibri" panose="020F0502020204030204" pitchFamily="34" charset="0"/>
                <a:ea typeface="Aptos" panose="020B0004020202020204" pitchFamily="34" charset="0"/>
                <a:cs typeface="Arial"/>
                <a:sym typeface="Arial"/>
              </a:rPr>
              <a:t>lewenskwaliteit</a:t>
            </a:r>
            <a:r>
              <a:rPr kumimoji="0" lang="en-ZA" sz="1800" b="1" i="0" u="none" strike="noStrike" kern="0" cap="none" spc="0" normalizeH="0" baseline="0" noProof="0" dirty="0">
                <a:ln>
                  <a:noFill/>
                </a:ln>
                <a:solidFill>
                  <a:srgbClr val="000000"/>
                </a:solidFill>
                <a:effectLst/>
                <a:uLnTx/>
                <a:uFillTx/>
                <a:latin typeface="Calibri" panose="020F0502020204030204" pitchFamily="34" charset="0"/>
                <a:ea typeface="Aptos" panose="020B0004020202020204" pitchFamily="34" charset="0"/>
                <a:cs typeface="Arial"/>
                <a:sym typeface="Arial"/>
              </a:rPr>
              <a:t>: </a:t>
            </a:r>
            <a:r>
              <a:rPr kumimoji="0" lang="af-ZA" sz="1800" b="0" i="0" u="none" strike="noStrike" kern="0" cap="none" spc="0" normalizeH="0" baseline="0" noProof="0" dirty="0">
                <a:ln>
                  <a:noFill/>
                </a:ln>
                <a:solidFill>
                  <a:srgbClr val="000000"/>
                </a:solidFill>
                <a:effectLst/>
                <a:uLnTx/>
                <a:uFillTx/>
                <a:latin typeface="Calibri" panose="020F0502020204030204" pitchFamily="34" charset="0"/>
                <a:ea typeface="Aptos" panose="020B0004020202020204" pitchFamily="34" charset="0"/>
                <a:cs typeface="Arial"/>
                <a:sym typeface="Arial"/>
              </a:rPr>
              <a:t>Wanneer vrywilligers gereeld bymekaarkom om inwoners te help en te ondersteun, word gemeenskappe versterk. </a:t>
            </a:r>
            <a:endParaRPr kumimoji="0" lang="en-ZA" sz="1800" b="0" i="0" u="none" strike="noStrike" kern="0" cap="none" spc="0" normalizeH="0" baseline="0" noProof="0" dirty="0">
              <a:ln>
                <a:noFill/>
              </a:ln>
              <a:solidFill>
                <a:srgbClr val="000000"/>
              </a:solidFill>
              <a:effectLst/>
              <a:uLnTx/>
              <a:uFillTx/>
              <a:latin typeface="Arial" panose="020B0604020202020204" pitchFamily="34" charset="0"/>
              <a:ea typeface="Aptos" panose="020B0004020202020204" pitchFamily="34" charset="0"/>
              <a:cs typeface="Arial"/>
              <a:sym typeface="Arial"/>
            </a:endParaRPr>
          </a:p>
          <a:p>
            <a:pPr marL="171450" marR="0" lvl="0" indent="-171450" algn="l" defTabSz="914400" rtl="0" eaLnBrk="1" fontAlgn="auto" latinLnBrk="0" hangingPunct="1">
              <a:lnSpc>
                <a:spcPct val="115000"/>
              </a:lnSpc>
              <a:spcBef>
                <a:spcPts val="0"/>
              </a:spcBef>
              <a:spcAft>
                <a:spcPts val="0"/>
              </a:spcAft>
              <a:buClr>
                <a:srgbClr val="000000"/>
              </a:buClr>
              <a:buSzPts val="1000"/>
              <a:buFont typeface="Arial"/>
              <a:buChar char="●"/>
              <a:tabLst>
                <a:tab pos="228600" algn="l"/>
              </a:tabLst>
              <a:defRPr/>
            </a:pPr>
            <a:r>
              <a:rPr kumimoji="0" lang="af-ZA" sz="1800" b="1" i="0" u="none" strike="noStrike" kern="0" cap="none" spc="0" normalizeH="0" baseline="0" noProof="0" dirty="0">
                <a:ln>
                  <a:noFill/>
                </a:ln>
                <a:solidFill>
                  <a:srgbClr val="000000"/>
                </a:solidFill>
                <a:effectLst/>
                <a:uLnTx/>
                <a:uFillTx/>
                <a:latin typeface="Calibri" panose="020F0502020204030204" pitchFamily="34" charset="0"/>
                <a:ea typeface="Aptos" panose="020B0004020202020204" pitchFamily="34" charset="0"/>
                <a:cs typeface="Arial"/>
                <a:sym typeface="Arial"/>
              </a:rPr>
              <a:t>Gemeenskapsbetrokkenheid: </a:t>
            </a:r>
            <a:r>
              <a:rPr kumimoji="0" lang="af-ZA" sz="1800" b="0" i="0" u="none" strike="noStrike" kern="0" cap="none" spc="0" normalizeH="0" baseline="0" noProof="0" dirty="0">
                <a:ln>
                  <a:noFill/>
                </a:ln>
                <a:solidFill>
                  <a:srgbClr val="000000"/>
                </a:solidFill>
                <a:effectLst/>
                <a:uLnTx/>
                <a:uFillTx/>
                <a:latin typeface="Calibri" panose="020F0502020204030204" pitchFamily="34" charset="0"/>
                <a:ea typeface="Aptos" panose="020B0004020202020204" pitchFamily="34" charset="0"/>
                <a:cs typeface="Arial"/>
                <a:sym typeface="Arial"/>
              </a:rPr>
              <a:t>Vrywillige diens bring mense van alle vlakke van die samelewing bymekaar om saam na 'n gemeenskaplike doel te werk. Dit skep harmonie en wanneer baie mense saamwerk om hierdie beginsels te ondersteun en te bou, kan 'n gemeenskap kragtig floreer.</a:t>
            </a:r>
            <a:endParaRPr kumimoji="0" lang="en-ZA" sz="1800" b="0" i="0" u="none" strike="noStrike" kern="0" cap="none" spc="0" normalizeH="0" baseline="0" noProof="0" dirty="0">
              <a:ln>
                <a:noFill/>
              </a:ln>
              <a:solidFill>
                <a:srgbClr val="000000"/>
              </a:solidFill>
              <a:effectLst/>
              <a:uLnTx/>
              <a:uFillTx/>
              <a:latin typeface="Arial" panose="020B0604020202020204" pitchFamily="34" charset="0"/>
              <a:ea typeface="Aptos" panose="020B0004020202020204" pitchFamily="34" charset="0"/>
              <a:cs typeface="Arial"/>
              <a:sym typeface="Arial"/>
            </a:endParaRPr>
          </a:p>
          <a:p>
            <a:pPr marL="171450" marR="0" lvl="0" indent="-171450" algn="l" defTabSz="914400" rtl="0" eaLnBrk="1" fontAlgn="auto" latinLnBrk="0" hangingPunct="1">
              <a:lnSpc>
                <a:spcPct val="115000"/>
              </a:lnSpc>
              <a:spcBef>
                <a:spcPts val="0"/>
              </a:spcBef>
              <a:spcAft>
                <a:spcPts val="0"/>
              </a:spcAft>
              <a:buClr>
                <a:srgbClr val="000000"/>
              </a:buClr>
              <a:buSzPts val="1000"/>
              <a:buFont typeface="Arial"/>
              <a:buChar char="●"/>
              <a:tabLst>
                <a:tab pos="228600" algn="l"/>
              </a:tabLst>
              <a:defRPr/>
            </a:pPr>
            <a:r>
              <a:rPr kumimoji="0" lang="af-ZA" sz="1800" b="1" i="0" u="none" strike="noStrike" kern="0" cap="none" spc="0" normalizeH="0" baseline="0" noProof="0" dirty="0">
                <a:ln>
                  <a:noFill/>
                </a:ln>
                <a:solidFill>
                  <a:srgbClr val="000000"/>
                </a:solidFill>
                <a:effectLst/>
                <a:uLnTx/>
                <a:uFillTx/>
                <a:latin typeface="Calibri" panose="020F0502020204030204" pitchFamily="34" charset="0"/>
                <a:ea typeface="Aptos" panose="020B0004020202020204" pitchFamily="34" charset="0"/>
                <a:cs typeface="Arial"/>
                <a:sym typeface="Arial"/>
              </a:rPr>
              <a:t>Verbeter lewenskwaliteit: </a:t>
            </a:r>
            <a:r>
              <a:rPr kumimoji="0" lang="af-ZA" sz="1800" b="0" i="0" u="none" strike="noStrike" kern="0" cap="none" spc="0" normalizeH="0" baseline="0" noProof="0" dirty="0">
                <a:ln>
                  <a:noFill/>
                </a:ln>
                <a:solidFill>
                  <a:srgbClr val="000000"/>
                </a:solidFill>
                <a:effectLst/>
                <a:uLnTx/>
                <a:uFillTx/>
                <a:latin typeface="Calibri" panose="020F0502020204030204" pitchFamily="34" charset="0"/>
                <a:ea typeface="Aptos" panose="020B0004020202020204" pitchFamily="34" charset="0"/>
                <a:cs typeface="Arial"/>
                <a:sym typeface="Arial"/>
              </a:rPr>
              <a:t>Vrywillige diens kan help om die lewenskwaliteit in gemeenskappe te verbeter en 'n meer ondersteunende omgewing vir almal te skep.</a:t>
            </a:r>
            <a:endParaRPr kumimoji="0" lang="en-ZA" sz="1800" b="0" i="0" u="none" strike="noStrike" kern="0" cap="none" spc="0" normalizeH="0" baseline="0" noProof="0" dirty="0">
              <a:ln>
                <a:noFill/>
              </a:ln>
              <a:solidFill>
                <a:srgbClr val="000000"/>
              </a:solidFill>
              <a:effectLst/>
              <a:uLnTx/>
              <a:uFillTx/>
              <a:latin typeface="Arial" panose="020B0604020202020204" pitchFamily="34" charset="0"/>
              <a:ea typeface="Aptos" panose="020B0004020202020204" pitchFamily="34" charset="0"/>
              <a:cs typeface="Arial"/>
              <a:sym typeface="Arial"/>
            </a:endParaRPr>
          </a:p>
          <a:p>
            <a:pPr marL="171450" marR="0" lvl="0" indent="-171450" algn="l" defTabSz="914400" rtl="0" eaLnBrk="1" fontAlgn="auto" latinLnBrk="0" hangingPunct="1">
              <a:lnSpc>
                <a:spcPct val="115000"/>
              </a:lnSpc>
              <a:spcBef>
                <a:spcPts val="0"/>
              </a:spcBef>
              <a:spcAft>
                <a:spcPts val="0"/>
              </a:spcAft>
              <a:buClr>
                <a:srgbClr val="000000"/>
              </a:buClr>
              <a:buSzPts val="1000"/>
              <a:buFont typeface="Arial"/>
              <a:buChar char="●"/>
              <a:tabLst>
                <a:tab pos="228600" algn="l"/>
              </a:tabLst>
              <a:defRPr/>
            </a:pPr>
            <a:r>
              <a:rPr kumimoji="0" lang="af-ZA" sz="1800" b="1" i="0" u="none" strike="noStrike" kern="0" cap="none" spc="0" normalizeH="0" baseline="0" noProof="0" dirty="0">
                <a:ln>
                  <a:noFill/>
                </a:ln>
                <a:solidFill>
                  <a:srgbClr val="000000"/>
                </a:solidFill>
                <a:effectLst/>
                <a:uLnTx/>
                <a:uFillTx/>
                <a:latin typeface="Calibri" panose="020F0502020204030204" pitchFamily="34" charset="0"/>
                <a:ea typeface="Aptos" panose="020B0004020202020204" pitchFamily="34" charset="0"/>
                <a:cs typeface="Arial"/>
                <a:sym typeface="Arial"/>
              </a:rPr>
              <a:t>Verhoog bewustheid van die kwessies met betrekking tot die behoefte aan verandering: </a:t>
            </a:r>
            <a:r>
              <a:rPr kumimoji="0" lang="af-ZA" sz="1800" b="0" i="0" u="none" strike="noStrike" kern="0" cap="none" spc="0" normalizeH="0" baseline="0" noProof="0" dirty="0">
                <a:ln>
                  <a:noFill/>
                </a:ln>
                <a:solidFill>
                  <a:srgbClr val="000000"/>
                </a:solidFill>
                <a:effectLst/>
                <a:uLnTx/>
                <a:uFillTx/>
                <a:latin typeface="Calibri" panose="020F0502020204030204" pitchFamily="34" charset="0"/>
                <a:ea typeface="Aptos" panose="020B0004020202020204" pitchFamily="34" charset="0"/>
                <a:cs typeface="Arial"/>
                <a:sym typeface="Arial"/>
              </a:rPr>
              <a:t>Vrywillige diens ‘n wonderlike manier om bewustheid  van </a:t>
            </a:r>
            <a:r>
              <a:rPr kumimoji="0" lang="af-ZA" sz="1800" b="0" i="0" u="none" strike="noStrike" kern="0" cap="none" spc="0" normalizeH="0" baseline="0" noProof="0" dirty="0" err="1">
                <a:ln>
                  <a:noFill/>
                </a:ln>
                <a:solidFill>
                  <a:srgbClr val="000000"/>
                </a:solidFill>
                <a:effectLst/>
                <a:uLnTx/>
                <a:uFillTx/>
                <a:latin typeface="Calibri" panose="020F0502020204030204" pitchFamily="34" charset="0"/>
                <a:ea typeface="Aptos" panose="020B0004020202020204" pitchFamily="34" charset="0"/>
                <a:cs typeface="Arial"/>
                <a:sym typeface="Arial"/>
              </a:rPr>
              <a:t>gemeenskapsbehoeftes</a:t>
            </a:r>
            <a:r>
              <a:rPr kumimoji="0" lang="af-ZA" sz="1800" b="0" i="0" u="none" strike="noStrike" kern="0" cap="none" spc="0" normalizeH="0" baseline="0" noProof="0" dirty="0">
                <a:ln>
                  <a:noFill/>
                </a:ln>
                <a:solidFill>
                  <a:srgbClr val="000000"/>
                </a:solidFill>
                <a:effectLst/>
                <a:uLnTx/>
                <a:uFillTx/>
                <a:latin typeface="Calibri" panose="020F0502020204030204" pitchFamily="34" charset="0"/>
                <a:ea typeface="Aptos" panose="020B0004020202020204" pitchFamily="34" charset="0"/>
                <a:cs typeface="Arial"/>
                <a:sym typeface="Arial"/>
              </a:rPr>
              <a:t> te skep en positiewe verandering op plaaslike en globale vlak  aan te bring. Dit stel ons in staat om by ons gemeenskappe betrokke te raak, 'n aktiewe rol te speel in die stryd vir geregtigheid en aandag te vestig op belangrike kwessies wat dikwels oor die hoof gesien word.</a:t>
            </a:r>
            <a:endParaRPr kumimoji="0" lang="en-ZA" sz="1800" b="0" i="0" u="none" strike="noStrike" kern="0" cap="none" spc="0" normalizeH="0" baseline="0" noProof="0" dirty="0">
              <a:ln>
                <a:noFill/>
              </a:ln>
              <a:solidFill>
                <a:srgbClr val="000000"/>
              </a:solidFill>
              <a:effectLst/>
              <a:uLnTx/>
              <a:uFillTx/>
              <a:latin typeface="Arial" panose="020B0604020202020204" pitchFamily="34" charset="0"/>
              <a:ea typeface="Aptos" panose="020B0004020202020204" pitchFamily="34" charset="0"/>
              <a:cs typeface="Arial"/>
              <a:sym typeface="Arial"/>
            </a:endParaRPr>
          </a:p>
          <a:p>
            <a:pPr marL="171450" marR="0" lvl="0" indent="-171450" algn="l" defTabSz="914400" rtl="0" eaLnBrk="1" fontAlgn="auto" latinLnBrk="0" hangingPunct="1">
              <a:lnSpc>
                <a:spcPct val="115000"/>
              </a:lnSpc>
              <a:spcBef>
                <a:spcPts val="0"/>
              </a:spcBef>
              <a:spcAft>
                <a:spcPts val="0"/>
              </a:spcAft>
              <a:buClr>
                <a:srgbClr val="000000"/>
              </a:buClr>
              <a:buSzPts val="1000"/>
              <a:buFont typeface="Arial"/>
              <a:buChar char="●"/>
              <a:tabLst>
                <a:tab pos="228600" algn="l"/>
              </a:tabLst>
              <a:defRPr/>
            </a:pPr>
            <a:r>
              <a:rPr kumimoji="0" lang="af-ZA" sz="1800" b="1" i="0" u="none" strike="noStrike" kern="0" cap="none" spc="0" normalizeH="0" baseline="0" noProof="0" dirty="0">
                <a:ln>
                  <a:noFill/>
                </a:ln>
                <a:solidFill>
                  <a:srgbClr val="000000"/>
                </a:solidFill>
                <a:effectLst/>
                <a:uLnTx/>
                <a:uFillTx/>
                <a:latin typeface="Calibri" panose="020F0502020204030204" pitchFamily="34" charset="0"/>
                <a:ea typeface="Aptos" panose="020B0004020202020204" pitchFamily="34" charset="0"/>
                <a:cs typeface="Arial"/>
                <a:sym typeface="Arial"/>
              </a:rPr>
              <a:t>Verhoog diversiteit, gelykheid en inklusiwiteit in gemeenskappe: </a:t>
            </a:r>
            <a:r>
              <a:rPr kumimoji="0" lang="af-ZA" sz="1800" b="0" i="0" u="none" strike="noStrike" kern="0" cap="none" spc="0" normalizeH="0" baseline="0" noProof="0" dirty="0">
                <a:ln>
                  <a:noFill/>
                </a:ln>
                <a:solidFill>
                  <a:srgbClr val="000000"/>
                </a:solidFill>
                <a:effectLst/>
                <a:uLnTx/>
                <a:uFillTx/>
                <a:latin typeface="Calibri" panose="020F0502020204030204" pitchFamily="34" charset="0"/>
                <a:ea typeface="Aptos" panose="020B0004020202020204" pitchFamily="34" charset="0"/>
                <a:cs typeface="Arial"/>
                <a:sym typeface="Arial"/>
              </a:rPr>
              <a:t>Vrywillige diens verbind plaaslike gemeenskappe deur diens, en dit kan 'n sterk gevoel van sosiale verantwoordelikheid aanwakker. Vrywilligers demonstreer nie net hul verbintenis tot diversiteit en insluiting nie, maar skep ook 'n grondslag vir wedersydse respek wat 'n sterk, blywende impak op die gemeenskap kan hê.</a:t>
            </a:r>
            <a:endParaRPr kumimoji="0" lang="en-ZA" sz="1800" b="0" i="0" u="none" strike="noStrike" kern="0" cap="none" spc="0" normalizeH="0" baseline="0" noProof="0" dirty="0">
              <a:ln>
                <a:noFill/>
              </a:ln>
              <a:solidFill>
                <a:srgbClr val="000000"/>
              </a:solidFill>
              <a:effectLst/>
              <a:uLnTx/>
              <a:uFillTx/>
              <a:latin typeface="Arial" panose="020B0604020202020204" pitchFamily="34" charset="0"/>
              <a:ea typeface="Aptos" panose="020B0004020202020204" pitchFamily="34" charset="0"/>
              <a:cs typeface="Arial"/>
              <a:sym typeface="Arial"/>
            </a:endParaRPr>
          </a:p>
          <a:p>
            <a:endParaRPr lang="af-ZA" dirty="0"/>
          </a:p>
        </p:txBody>
      </p:sp>
      <p:sp>
        <p:nvSpPr>
          <p:cNvPr id="4" name="Slide Number Placeholder 3"/>
          <p:cNvSpPr>
            <a:spLocks noGrp="1"/>
          </p:cNvSpPr>
          <p:nvPr>
            <p:ph type="sldNum" sz="quarter" idx="5"/>
          </p:nvPr>
        </p:nvSpPr>
        <p:spPr/>
        <p:txBody>
          <a:bodyPr/>
          <a:lstStyle/>
          <a:p>
            <a:fld id="{FCF00D2E-290A-4476-8701-0BC7CB0A4A6F}" type="slidenum">
              <a:rPr lang="af-ZA" smtClean="0"/>
              <a:t>10</a:t>
            </a:fld>
            <a:endParaRPr lang="af-ZA"/>
          </a:p>
        </p:txBody>
      </p:sp>
    </p:spTree>
    <p:extLst>
      <p:ext uri="{BB962C8B-B14F-4D97-AF65-F5344CB8AC3E}">
        <p14:creationId xmlns:p14="http://schemas.microsoft.com/office/powerpoint/2010/main" val="327295561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ts val="0"/>
              </a:spcBef>
              <a:spcAft>
                <a:spcPts val="0"/>
              </a:spcAft>
              <a:buNone/>
            </a:pPr>
            <a:r>
              <a:rPr lang="nl-NL" sz="1100" dirty="0"/>
              <a:t>Gevolgtrekking &amp; Groepaktiwiteit (8 min)</a:t>
            </a:r>
          </a:p>
          <a:p>
            <a:pPr marL="0" lvl="0" indent="0" algn="l" rtl="0">
              <a:spcBef>
                <a:spcPts val="0"/>
              </a:spcBef>
              <a:spcAft>
                <a:spcPts val="0"/>
              </a:spcAft>
              <a:buNone/>
            </a:pPr>
            <a:endParaRPr lang="nl-NL" sz="1100" dirty="0"/>
          </a:p>
          <a:p>
            <a:pPr marL="171450" marR="0" lvl="0" indent="-171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lang="nl-NL" sz="1100" dirty="0"/>
              <a:t>Vrywillige diens kom in baie vorme voor, van gemeenskapsondersteuning tot die ondersteuning van nie-winsorganisasies. Dit behels dat tyd, moeite of vaardighede gegee word om ander te bevoordeel sonder om persoonlike gewin te verwag. 
</a:t>
            </a:r>
            <a:r>
              <a:rPr lang="af-ZA" sz="1100" dirty="0">
                <a:solidFill>
                  <a:srgbClr val="000000"/>
                </a:solidFill>
                <a:effectLst/>
                <a:latin typeface="Calibri" panose="020F0502020204030204" pitchFamily="34" charset="0"/>
                <a:ea typeface="Arial" panose="020B0604020202020204" pitchFamily="34" charset="0"/>
              </a:rPr>
              <a:t>Anders as selfbevordering vir gewildheid, fokus ware vrywillige diens daarop om ander aan te moedig om by 'n saak aan te sluit. Vrywilligers maak een derde van die nie-winsgewende arbeidsmag uit en speel 'n sleutelrol om mense bymekaar te bring om betekenisvolle sake te ondersteun. Vrywillige programme wêreldwyd het 'n positiewe impak op talle lewens.</a:t>
            </a:r>
            <a:endParaRPr lang="en-ZA" sz="1100" dirty="0">
              <a:effectLst/>
              <a:latin typeface="Times New Roman" panose="02020603050405020304" pitchFamily="18" charset="0"/>
              <a:ea typeface="Times New Roman" panose="02020603050405020304" pitchFamily="18" charset="0"/>
            </a:endParaRPr>
          </a:p>
          <a:p>
            <a:endParaRPr lang="af-ZA" dirty="0"/>
          </a:p>
        </p:txBody>
      </p:sp>
      <p:sp>
        <p:nvSpPr>
          <p:cNvPr id="4" name="Slide Number Placeholder 3"/>
          <p:cNvSpPr>
            <a:spLocks noGrp="1"/>
          </p:cNvSpPr>
          <p:nvPr>
            <p:ph type="sldNum" sz="quarter" idx="5"/>
          </p:nvPr>
        </p:nvSpPr>
        <p:spPr/>
        <p:txBody>
          <a:bodyPr/>
          <a:lstStyle/>
          <a:p>
            <a:fld id="{FCF00D2E-290A-4476-8701-0BC7CB0A4A6F}" type="slidenum">
              <a:rPr lang="af-ZA" smtClean="0"/>
              <a:t>11</a:t>
            </a:fld>
            <a:endParaRPr lang="af-ZA"/>
          </a:p>
        </p:txBody>
      </p:sp>
    </p:spTree>
    <p:extLst>
      <p:ext uri="{BB962C8B-B14F-4D97-AF65-F5344CB8AC3E}">
        <p14:creationId xmlns:p14="http://schemas.microsoft.com/office/powerpoint/2010/main" val="301278506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kumimoji="0" lang="nl-NL" sz="1100" b="1" i="0" u="none" strike="noStrike" kern="0" cap="none" spc="0" normalizeH="0" baseline="0" noProof="0" dirty="0">
                <a:ln>
                  <a:noFill/>
                </a:ln>
                <a:solidFill>
                  <a:srgbClr val="000000"/>
                </a:solidFill>
                <a:effectLst/>
                <a:uLnTx/>
                <a:uFillTx/>
                <a:latin typeface="Arial"/>
                <a:cs typeface="Arial"/>
                <a:sym typeface="Arial"/>
              </a:rPr>
              <a:t>KONSEPKAART VRAAG 7: BESPREKING in pare: </a:t>
            </a:r>
            <a:r>
              <a:rPr kumimoji="0" lang="nl-NL" sz="1100" b="0" i="0" u="none" strike="noStrike" kern="0" cap="none" spc="0" normalizeH="0" baseline="0" noProof="0" dirty="0">
                <a:ln>
                  <a:noFill/>
                </a:ln>
                <a:solidFill>
                  <a:srgbClr val="000000"/>
                </a:solidFill>
                <a:effectLst/>
                <a:uLnTx/>
                <a:uFillTx/>
                <a:latin typeface="Arial"/>
                <a:cs typeface="Arial"/>
                <a:sym typeface="Arial"/>
              </a:rPr>
              <a:t>Hoe kan VRYWILLIGE DIENS JOU as individu bevoordeel?
Neem die volgende paar minute om te bespreek hoe vrywillige diens jou persoonlik kan bevoordeel. Deel jou gedagtes met 'n maat, en na 5 minute sal ons julle antwoorde met die klas deel.
</a:t>
            </a:r>
            <a:r>
              <a:rPr kumimoji="0" lang="nl-NL" sz="1100" b="1" i="0" u="none" strike="noStrike" kern="0" cap="none" spc="0" normalizeH="0" baseline="0" noProof="0" dirty="0">
                <a:ln>
                  <a:noFill/>
                </a:ln>
                <a:solidFill>
                  <a:srgbClr val="000000"/>
                </a:solidFill>
                <a:effectLst/>
                <a:uLnTx/>
                <a:uFillTx/>
                <a:latin typeface="Arial"/>
                <a:cs typeface="Arial"/>
                <a:sym typeface="Arial"/>
              </a:rPr>
              <a:t>Nota aan onderwyser: </a:t>
            </a:r>
            <a:r>
              <a:rPr kumimoji="0" lang="nl-NL" sz="1100" b="0" i="0" u="none" strike="noStrike" kern="0" cap="none" spc="0" normalizeH="0" baseline="0" noProof="0" dirty="0">
                <a:ln>
                  <a:noFill/>
                </a:ln>
                <a:solidFill>
                  <a:srgbClr val="000000"/>
                </a:solidFill>
                <a:effectLst/>
                <a:uLnTx/>
                <a:uFillTx/>
                <a:latin typeface="Arial"/>
                <a:cs typeface="Arial"/>
                <a:sym typeface="Arial"/>
              </a:rPr>
              <a:t>As die tyd dit toelaat, kan jy ook die memo met die klas deel om hul antwoorde te hersien.
Antwoorde beskikbaar in die </a:t>
            </a:r>
            <a:r>
              <a:rPr kumimoji="0" lang="nl-NL" sz="1100" b="1" i="0" u="none" strike="noStrike" kern="0" cap="none" spc="0" normalizeH="0" baseline="0" noProof="0" dirty="0">
                <a:ln>
                  <a:noFill/>
                </a:ln>
                <a:solidFill>
                  <a:srgbClr val="000000"/>
                </a:solidFill>
                <a:effectLst/>
                <a:uLnTx/>
                <a:uFillTx/>
                <a:latin typeface="Arial"/>
                <a:cs typeface="Arial"/>
                <a:sym typeface="Arial"/>
              </a:rPr>
              <a:t>Les 1 – Werkkaart MEMO</a:t>
            </a:r>
            <a:r>
              <a:rPr kumimoji="0" lang="nl-NL" sz="1100" b="0" i="0" u="none" strike="noStrike" kern="0" cap="none" spc="0" normalizeH="0" baseline="0" noProof="0" dirty="0">
                <a:ln>
                  <a:noFill/>
                </a:ln>
                <a:solidFill>
                  <a:srgbClr val="000000"/>
                </a:solidFill>
                <a:effectLst/>
                <a:uLnTx/>
                <a:uFillTx/>
                <a:latin typeface="Arial"/>
                <a:cs typeface="Arial"/>
                <a:sym typeface="Arial"/>
              </a:rPr>
              <a:t>.</a:t>
            </a:r>
            <a:endParaRPr kumimoji="0" lang="en-GB" sz="1100" b="0" i="0" u="none" strike="noStrike" kern="0" cap="none" spc="0" normalizeH="0" baseline="0" noProof="0" dirty="0">
              <a:ln>
                <a:noFill/>
              </a:ln>
              <a:solidFill>
                <a:srgbClr val="000000"/>
              </a:solidFill>
              <a:effectLst/>
              <a:uLnTx/>
              <a:uFillTx/>
              <a:latin typeface="Arial"/>
              <a:cs typeface="Arial"/>
              <a:sym typeface="Arial"/>
            </a:endParaRPr>
          </a:p>
          <a:p>
            <a:endParaRPr lang="af-ZA" dirty="0"/>
          </a:p>
        </p:txBody>
      </p:sp>
      <p:sp>
        <p:nvSpPr>
          <p:cNvPr id="4" name="Slide Number Placeholder 3"/>
          <p:cNvSpPr>
            <a:spLocks noGrp="1"/>
          </p:cNvSpPr>
          <p:nvPr>
            <p:ph type="sldNum" sz="quarter" idx="5"/>
          </p:nvPr>
        </p:nvSpPr>
        <p:spPr/>
        <p:txBody>
          <a:bodyPr/>
          <a:lstStyle/>
          <a:p>
            <a:fld id="{FCF00D2E-290A-4476-8701-0BC7CB0A4A6F}" type="slidenum">
              <a:rPr lang="af-ZA" smtClean="0"/>
              <a:t>12</a:t>
            </a:fld>
            <a:endParaRPr lang="af-ZA"/>
          </a:p>
        </p:txBody>
      </p:sp>
    </p:spTree>
    <p:extLst>
      <p:ext uri="{BB962C8B-B14F-4D97-AF65-F5344CB8AC3E}">
        <p14:creationId xmlns:p14="http://schemas.microsoft.com/office/powerpoint/2010/main" val="299386219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8"/>
        <p:cNvGrpSpPr/>
        <p:nvPr/>
      </p:nvGrpSpPr>
      <p:grpSpPr>
        <a:xfrm>
          <a:off x="0" y="0"/>
          <a:ext cx="0" cy="0"/>
          <a:chOff x="0" y="0"/>
          <a:chExt cx="0" cy="0"/>
        </a:xfrm>
      </p:grpSpPr>
      <p:sp>
        <p:nvSpPr>
          <p:cNvPr id="309" name="Google Shape;309;gfa30a77ac9_0_7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0" name="Google Shape;310;gfa30a77ac9_0_7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171450" lvl="0" indent="-171450" algn="l" rtl="0">
              <a:spcBef>
                <a:spcPts val="0"/>
              </a:spcBef>
              <a:spcAft>
                <a:spcPts val="0"/>
              </a:spcAft>
            </a:pPr>
            <a:r>
              <a:rPr lang="nl-NL" dirty="0"/>
              <a:t>Kom ons begin deur uit te vind wat vrywillige diens is. 
</a:t>
            </a:r>
            <a:r>
              <a:rPr lang="nl-NL" b="1" dirty="0"/>
              <a:t>KONSEPKAART VRAAG 1</a:t>
            </a:r>
            <a:r>
              <a:rPr lang="nl-NL" dirty="0"/>
              <a:t>: Hoe sou jy hierdie term definieer? Watter idees het jy? Gebruik dit as 'n besprekingspunt – plaas leerders se antwoorde op die bord. </a:t>
            </a:r>
          </a:p>
          <a:p>
            <a:pPr marL="171450" lvl="0" indent="-171450" algn="l" rtl="0">
              <a:spcBef>
                <a:spcPts val="0"/>
              </a:spcBef>
              <a:spcAft>
                <a:spcPts val="0"/>
              </a:spcAft>
            </a:pPr>
            <a:endParaRPr lang="nl-NL" dirty="0"/>
          </a:p>
          <a:p>
            <a:pPr marL="171450" marR="0" lvl="0" indent="-171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lang="nl-NL" dirty="0"/>
              <a:t>Kom ons kyk na hierdie kort video en kyk of jou antwoorde ooreenstem:
</a:t>
            </a:r>
            <a:r>
              <a:rPr lang="en-ZA" sz="2000" b="1" dirty="0">
                <a:ln>
                  <a:noFill/>
                </a:ln>
                <a:solidFill>
                  <a:srgbClr val="000000"/>
                </a:solidFill>
                <a:effectLst/>
                <a:latin typeface="Calibri" panose="020F0502020204030204" pitchFamily="34" charset="0"/>
                <a:ea typeface="Arial" panose="020B0604020202020204" pitchFamily="34" charset="0"/>
              </a:rPr>
              <a:t>What is Volunteering?</a:t>
            </a:r>
            <a:r>
              <a:rPr lang="nl-NL" dirty="0"/>
              <a:t>
https://www.youtube.com/watch?v=tYmvsrkN8po (1 min 42 sek.)</a:t>
            </a:r>
            <a:endParaRPr lang="en-GB" dirty="0"/>
          </a:p>
          <a:p>
            <a:pPr marL="0" lvl="0" indent="0" algn="l" rtl="0">
              <a:spcBef>
                <a:spcPts val="0"/>
              </a:spcBef>
              <a:spcAft>
                <a:spcPts val="0"/>
              </a:spcAft>
              <a:buNone/>
            </a:pPr>
            <a:endParaRPr lang="en-GB" dirty="0"/>
          </a:p>
          <a:p>
            <a:pPr marL="0" lvl="0" indent="0" algn="l" rtl="0">
              <a:spcBef>
                <a:spcPts val="0"/>
              </a:spcBef>
              <a:spcAft>
                <a:spcPts val="0"/>
              </a:spcAft>
              <a:buNone/>
            </a:pPr>
            <a:endParaRPr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kumimoji="0" lang="nl-NL" sz="1100" b="0" i="0" u="none" strike="noStrike" kern="0" cap="none" spc="0" normalizeH="0" baseline="0" noProof="0" dirty="0">
                <a:ln>
                  <a:noFill/>
                </a:ln>
                <a:solidFill>
                  <a:srgbClr val="000000"/>
                </a:solidFill>
                <a:effectLst/>
                <a:uLnTx/>
                <a:uFillTx/>
                <a:latin typeface="Arial"/>
                <a:cs typeface="Arial"/>
                <a:sym typeface="Arial"/>
              </a:rPr>
              <a:t>Om al jou idees bymekaar te sit, kom ons verfyn ons definisie: </a:t>
            </a:r>
            <a:r>
              <a:rPr kumimoji="0" lang="nl-NL" sz="1100" b="1" i="0" u="none" strike="noStrike" kern="0" cap="none" spc="0" normalizeH="0" baseline="0" noProof="0" dirty="0">
                <a:ln>
                  <a:noFill/>
                </a:ln>
                <a:solidFill>
                  <a:srgbClr val="000000"/>
                </a:solidFill>
                <a:effectLst/>
                <a:uLnTx/>
                <a:uFillTx/>
                <a:latin typeface="Arial"/>
                <a:cs typeface="Arial"/>
                <a:sym typeface="Arial"/>
              </a:rPr>
              <a:t>Vrywillige diens </a:t>
            </a:r>
            <a:r>
              <a:rPr kumimoji="0" lang="nl-NL" sz="1100" b="0" i="0" u="none" strike="noStrike" kern="0" cap="none" spc="0" normalizeH="0" baseline="0" noProof="0" dirty="0">
                <a:ln>
                  <a:noFill/>
                </a:ln>
                <a:solidFill>
                  <a:srgbClr val="000000"/>
                </a:solidFill>
                <a:effectLst/>
                <a:uLnTx/>
                <a:uFillTx/>
                <a:latin typeface="Arial"/>
                <a:cs typeface="Arial"/>
                <a:sym typeface="Arial"/>
              </a:rPr>
              <a:t>kan gedefinieer word as die daad om gewillig tyd, vaardighede en dienste aan te bied sonder om finansiële vergoeding te verwag, tipies om individue te help, 'n saak te ondersteun of 'n gemeenskap te verbeter.</a:t>
            </a:r>
          </a:p>
          <a:p>
            <a:endParaRPr lang="af-ZA" dirty="0"/>
          </a:p>
        </p:txBody>
      </p:sp>
      <p:sp>
        <p:nvSpPr>
          <p:cNvPr id="4" name="Slide Number Placeholder 3"/>
          <p:cNvSpPr>
            <a:spLocks noGrp="1"/>
          </p:cNvSpPr>
          <p:nvPr>
            <p:ph type="sldNum" sz="quarter" idx="5"/>
          </p:nvPr>
        </p:nvSpPr>
        <p:spPr/>
        <p:txBody>
          <a:bodyPr/>
          <a:lstStyle/>
          <a:p>
            <a:fld id="{FCF00D2E-290A-4476-8701-0BC7CB0A4A6F}" type="slidenum">
              <a:rPr lang="af-ZA" smtClean="0"/>
              <a:t>3</a:t>
            </a:fld>
            <a:endParaRPr lang="af-ZA"/>
          </a:p>
        </p:txBody>
      </p:sp>
    </p:spTree>
    <p:extLst>
      <p:ext uri="{BB962C8B-B14F-4D97-AF65-F5344CB8AC3E}">
        <p14:creationId xmlns:p14="http://schemas.microsoft.com/office/powerpoint/2010/main" val="191941928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kumimoji="0" lang="nl-NL" sz="1100" b="0" i="0" u="none" strike="noStrike" kern="0" cap="none" spc="0" normalizeH="0" baseline="0" noProof="0" dirty="0">
                <a:ln>
                  <a:noFill/>
                </a:ln>
                <a:solidFill>
                  <a:srgbClr val="000000"/>
                </a:solidFill>
                <a:effectLst/>
                <a:uLnTx/>
                <a:uFillTx/>
                <a:latin typeface="Arial"/>
                <a:cs typeface="Arial"/>
                <a:sym typeface="Arial"/>
              </a:rPr>
              <a:t>Onderrig &amp; Individuele Aktiwiteite (16 min)</a:t>
            </a:r>
          </a:p>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endParaRPr kumimoji="0" lang="nl-NL" sz="1100" b="0" i="0" u="none" strike="noStrike" kern="0" cap="none" spc="0" normalizeH="0" baseline="0" noProof="0" dirty="0">
              <a:ln>
                <a:noFill/>
              </a:ln>
              <a:solidFill>
                <a:srgbClr val="000000"/>
              </a:solidFill>
              <a:effectLst/>
              <a:uLnTx/>
              <a:uFillTx/>
              <a:latin typeface="Arial"/>
              <a:cs typeface="Arial"/>
              <a:sym typeface="Arial"/>
            </a:endParaRPr>
          </a:p>
          <a:p>
            <a:pPr marL="171450" marR="0" lvl="0" indent="-171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kumimoji="0" lang="nl-NL" sz="1100" b="0" i="0" u="none" strike="noStrike" kern="0" cap="none" spc="0" normalizeH="0" baseline="0" noProof="0" dirty="0">
                <a:ln>
                  <a:noFill/>
                </a:ln>
                <a:solidFill>
                  <a:srgbClr val="000000"/>
                </a:solidFill>
                <a:effectLst/>
                <a:uLnTx/>
                <a:uFillTx/>
                <a:latin typeface="Arial"/>
                <a:cs typeface="Arial"/>
                <a:sym typeface="Arial"/>
              </a:rPr>
              <a:t>So, waar kom vrywillige diens vandaan? Wat is die geskiedenis daaragter? 
Vrywillige diens het diep historiese wortels in die menslike begeerte om ander te help en by te dra tot die samelewing, wat ontwikkel deur veranderinge in sosiale strukture, godsdienstige invloede en georganiseerde filantropie. 
Terwyl dit nog altyd bestaan het om ander te help, het formele vrywillige diens in antieke kulture begin waar dit as 'n morele plig beskou was. 
Oor godsdienste en kulture heen het vrywillige diens mettertyd aangepas, gedryf deur deernis en 'n begeerte na positiewe verandering. 
Vandag word dit erken as 'n deurslaggewende deel van die burgerlike samelewing, wat sosiale eenheid, gemeenskapsveerkragtigheid en globale ontwikkeling ondersteun.</a:t>
            </a:r>
          </a:p>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endParaRPr kumimoji="0" lang="nl-NL" sz="1100" b="0" i="0" u="none" strike="noStrike" kern="0" cap="none" spc="0" normalizeH="0" baseline="0" noProof="0" dirty="0">
              <a:ln>
                <a:noFill/>
              </a:ln>
              <a:solidFill>
                <a:srgbClr val="000000"/>
              </a:solidFill>
              <a:effectLst/>
              <a:uLnTx/>
              <a:uFillTx/>
              <a:latin typeface="Arial"/>
              <a:cs typeface="Arial"/>
              <a:sym typeface="Arial"/>
            </a:endParaRPr>
          </a:p>
          <a:p>
            <a:pPr marL="171450" marR="0" lvl="0" indent="-171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kumimoji="0" lang="nl-NL" sz="1100" b="1" i="0" u="none" strike="noStrike" kern="0" cap="none" spc="0" normalizeH="0" baseline="0" noProof="0" dirty="0">
                <a:ln>
                  <a:noFill/>
                </a:ln>
                <a:solidFill>
                  <a:srgbClr val="000000"/>
                </a:solidFill>
                <a:effectLst/>
                <a:uLnTx/>
                <a:uFillTx/>
                <a:latin typeface="Arial"/>
                <a:cs typeface="Arial"/>
                <a:sym typeface="Arial"/>
              </a:rPr>
              <a:t>KONSEPKAART VRAAG 2: </a:t>
            </a:r>
            <a:r>
              <a:rPr kumimoji="0" lang="nl-NL" sz="1100" b="0" i="0" u="none" strike="noStrike" kern="0" cap="none" spc="0" normalizeH="0" baseline="0" noProof="0" dirty="0">
                <a:ln>
                  <a:noFill/>
                </a:ln>
                <a:solidFill>
                  <a:srgbClr val="000000"/>
                </a:solidFill>
                <a:effectLst/>
                <a:uLnTx/>
                <a:uFillTx/>
                <a:latin typeface="Arial"/>
                <a:cs typeface="Arial"/>
                <a:sym typeface="Arial"/>
              </a:rPr>
              <a:t>Waar kan VRYWILLIGE DIENS plaasvind?
Lei hierdie vraag deur die leerders te vra of dit op net een plek of manier kan gebeur – is daar verskeie maniere? 
Die uitkoms hier moet wees dat leerders erken dat dit op soveel verskillende maniere kan gebeur – klein dade of groter dade, dit is nie 'n "beperkte" daad nie.</a:t>
            </a:r>
          </a:p>
          <a:p>
            <a:endParaRPr lang="af-ZA" dirty="0"/>
          </a:p>
        </p:txBody>
      </p:sp>
      <p:sp>
        <p:nvSpPr>
          <p:cNvPr id="4" name="Slide Number Placeholder 3"/>
          <p:cNvSpPr>
            <a:spLocks noGrp="1"/>
          </p:cNvSpPr>
          <p:nvPr>
            <p:ph type="sldNum" sz="quarter" idx="5"/>
          </p:nvPr>
        </p:nvSpPr>
        <p:spPr/>
        <p:txBody>
          <a:bodyPr/>
          <a:lstStyle/>
          <a:p>
            <a:fld id="{FCF00D2E-290A-4476-8701-0BC7CB0A4A6F}" type="slidenum">
              <a:rPr lang="af-ZA" smtClean="0"/>
              <a:t>4</a:t>
            </a:fld>
            <a:endParaRPr lang="af-ZA"/>
          </a:p>
        </p:txBody>
      </p:sp>
    </p:spTree>
    <p:extLst>
      <p:ext uri="{BB962C8B-B14F-4D97-AF65-F5344CB8AC3E}">
        <p14:creationId xmlns:p14="http://schemas.microsoft.com/office/powerpoint/2010/main" val="355946421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lvl="0" indent="-171450" algn="l" rtl="0">
              <a:spcBef>
                <a:spcPts val="0"/>
              </a:spcBef>
              <a:spcAft>
                <a:spcPts val="0"/>
              </a:spcAft>
            </a:pPr>
            <a:r>
              <a:rPr lang="af-ZA" sz="1800" kern="0" dirty="0">
                <a:effectLst/>
                <a:latin typeface="Calibri" panose="020F0502020204030204" pitchFamily="34" charset="0"/>
                <a:ea typeface="Aptos" panose="020B0004020202020204" pitchFamily="34" charset="0"/>
              </a:rPr>
              <a:t>Vrywillige diens is die daad om gratis arbeid aan te bied om gemeenskapsdiens te verrig of 'n nie-winsgewende organisasie te ondersteun. Eerder as om 'n finansiële beloning te ontvang, verander vrywilligers die lewens van hul gemeenskapslede uit gevoelens van sosiale verantwoordelikheid en 'n begeerte om terug te gee. </a:t>
            </a:r>
            <a:r>
              <a:rPr lang="en-GB" dirty="0"/>
              <a:t>
</a:t>
            </a:r>
            <a:r>
              <a:rPr lang="en-GB" dirty="0" err="1"/>
              <a:t>Individue</a:t>
            </a:r>
            <a:r>
              <a:rPr lang="en-GB" dirty="0"/>
              <a:t> wat </a:t>
            </a:r>
            <a:r>
              <a:rPr lang="en-GB" dirty="0" err="1"/>
              <a:t>aanmeld</a:t>
            </a:r>
            <a:r>
              <a:rPr lang="en-GB" dirty="0"/>
              <a:t> om </a:t>
            </a:r>
            <a:r>
              <a:rPr lang="en-GB" dirty="0" err="1"/>
              <a:t>vrywillig</a:t>
            </a:r>
            <a:r>
              <a:rPr lang="en-GB" dirty="0"/>
              <a:t> by 'n </a:t>
            </a:r>
            <a:r>
              <a:rPr lang="en-GB" dirty="0" err="1"/>
              <a:t>nie-winsorganisasie</a:t>
            </a:r>
            <a:r>
              <a:rPr lang="en-GB" dirty="0"/>
              <a:t> </a:t>
            </a:r>
            <a:r>
              <a:rPr lang="en-GB" dirty="0" err="1"/>
              <a:t>te</a:t>
            </a:r>
            <a:r>
              <a:rPr lang="en-GB" dirty="0"/>
              <a:t> </a:t>
            </a:r>
            <a:r>
              <a:rPr lang="en-GB" dirty="0" err="1"/>
              <a:t>werk</a:t>
            </a:r>
            <a:r>
              <a:rPr lang="en-GB" dirty="0"/>
              <a:t>, is </a:t>
            </a:r>
            <a:r>
              <a:rPr lang="en-GB" dirty="0" err="1"/>
              <a:t>betrokke</a:t>
            </a:r>
            <a:r>
              <a:rPr lang="en-GB" dirty="0"/>
              <a:t> by </a:t>
            </a:r>
            <a:r>
              <a:rPr lang="en-GB" dirty="0" err="1"/>
              <a:t>formele</a:t>
            </a:r>
            <a:r>
              <a:rPr lang="en-GB" dirty="0"/>
              <a:t> </a:t>
            </a:r>
            <a:r>
              <a:rPr lang="en-GB" dirty="0" err="1"/>
              <a:t>vrywillige</a:t>
            </a:r>
            <a:r>
              <a:rPr lang="en-GB" dirty="0"/>
              <a:t> </a:t>
            </a:r>
            <a:r>
              <a:rPr lang="en-GB" dirty="0" err="1"/>
              <a:t>diens</a:t>
            </a:r>
            <a:r>
              <a:rPr lang="en-GB" dirty="0"/>
              <a:t>, wat </a:t>
            </a:r>
            <a:r>
              <a:rPr lang="en-GB" dirty="0" err="1"/>
              <a:t>gedokumenteer</a:t>
            </a:r>
            <a:r>
              <a:rPr lang="en-GB" dirty="0"/>
              <a:t> </a:t>
            </a:r>
            <a:r>
              <a:rPr lang="en-GB" dirty="0" err="1"/>
              <a:t>en</a:t>
            </a:r>
            <a:r>
              <a:rPr lang="en-GB" dirty="0"/>
              <a:t> </a:t>
            </a:r>
            <a:r>
              <a:rPr lang="en-GB" dirty="0" err="1"/>
              <a:t>aangeteken</a:t>
            </a:r>
            <a:r>
              <a:rPr lang="en-GB" dirty="0"/>
              <a:t> word; </a:t>
            </a:r>
            <a:r>
              <a:rPr lang="en-GB" dirty="0" err="1"/>
              <a:t>terwyl</a:t>
            </a:r>
            <a:r>
              <a:rPr lang="en-GB" dirty="0"/>
              <a:t> </a:t>
            </a:r>
            <a:r>
              <a:rPr lang="en-GB" dirty="0" err="1"/>
              <a:t>diegene</a:t>
            </a:r>
            <a:r>
              <a:rPr lang="en-GB" dirty="0"/>
              <a:t> wat op 'n </a:t>
            </a:r>
            <a:r>
              <a:rPr lang="en-GB" dirty="0" err="1"/>
              <a:t>behoeftige</a:t>
            </a:r>
            <a:r>
              <a:rPr lang="en-GB" dirty="0"/>
              <a:t> basis in </a:t>
            </a:r>
            <a:r>
              <a:rPr lang="en-GB" dirty="0" err="1"/>
              <a:t>hul</a:t>
            </a:r>
            <a:r>
              <a:rPr lang="en-GB" dirty="0"/>
              <a:t> </a:t>
            </a:r>
            <a:r>
              <a:rPr lang="en-GB" dirty="0" err="1"/>
              <a:t>gemeenskap</a:t>
            </a:r>
            <a:r>
              <a:rPr lang="en-GB" dirty="0"/>
              <a:t> help, </a:t>
            </a:r>
            <a:r>
              <a:rPr lang="en-GB" dirty="0" err="1"/>
              <a:t>aan</a:t>
            </a:r>
            <a:r>
              <a:rPr lang="en-GB" dirty="0"/>
              <a:t> </a:t>
            </a:r>
            <a:r>
              <a:rPr lang="en-GB" dirty="0" err="1"/>
              <a:t>informele</a:t>
            </a:r>
            <a:r>
              <a:rPr lang="en-GB" dirty="0"/>
              <a:t> </a:t>
            </a:r>
            <a:r>
              <a:rPr lang="en-GB" dirty="0" err="1"/>
              <a:t>vrywillige</a:t>
            </a:r>
            <a:r>
              <a:rPr lang="en-GB" dirty="0"/>
              <a:t> </a:t>
            </a:r>
            <a:r>
              <a:rPr lang="en-GB" dirty="0" err="1"/>
              <a:t>diens</a:t>
            </a:r>
            <a:r>
              <a:rPr lang="en-GB" dirty="0"/>
              <a:t> </a:t>
            </a:r>
            <a:r>
              <a:rPr lang="en-GB" dirty="0" err="1"/>
              <a:t>deelneem</a:t>
            </a:r>
            <a:r>
              <a:rPr lang="en-GB" dirty="0"/>
              <a:t>.</a:t>
            </a:r>
          </a:p>
          <a:p>
            <a:pPr marL="171450" lvl="0" indent="-171450" algn="l" rtl="0">
              <a:spcBef>
                <a:spcPts val="0"/>
              </a:spcBef>
              <a:spcAft>
                <a:spcPts val="0"/>
              </a:spcAft>
            </a:pPr>
            <a:endParaRPr lang="en-GB" dirty="0"/>
          </a:p>
          <a:p>
            <a:pPr marL="171450" lvl="0" indent="-171450" algn="l" rtl="0">
              <a:spcBef>
                <a:spcPts val="0"/>
              </a:spcBef>
              <a:spcAft>
                <a:spcPts val="0"/>
              </a:spcAft>
            </a:pPr>
            <a:r>
              <a:rPr lang="en-GB" b="1" dirty="0" err="1"/>
              <a:t>KONSEPKAART</a:t>
            </a:r>
            <a:r>
              <a:rPr lang="en-GB" b="1" dirty="0"/>
              <a:t> </a:t>
            </a:r>
            <a:r>
              <a:rPr lang="en-GB" b="1" dirty="0" err="1"/>
              <a:t>VRAAG</a:t>
            </a:r>
            <a:r>
              <a:rPr lang="en-GB" b="1" dirty="0"/>
              <a:t> 3 &amp; 4: </a:t>
            </a:r>
            <a:r>
              <a:rPr lang="en-GB" dirty="0" err="1"/>
              <a:t>Voorbeelde</a:t>
            </a:r>
            <a:r>
              <a:rPr lang="en-GB" dirty="0"/>
              <a:t> van </a:t>
            </a:r>
            <a:r>
              <a:rPr lang="en-GB" dirty="0" err="1"/>
              <a:t>formele</a:t>
            </a:r>
            <a:r>
              <a:rPr lang="en-GB" dirty="0"/>
              <a:t> </a:t>
            </a:r>
            <a:r>
              <a:rPr lang="en-GB" dirty="0" err="1"/>
              <a:t>en</a:t>
            </a:r>
            <a:r>
              <a:rPr lang="en-GB" dirty="0"/>
              <a:t> </a:t>
            </a:r>
            <a:r>
              <a:rPr lang="en-GB" dirty="0" err="1"/>
              <a:t>informele</a:t>
            </a:r>
            <a:r>
              <a:rPr lang="en-GB" dirty="0"/>
              <a:t> </a:t>
            </a:r>
            <a:r>
              <a:rPr lang="en-GB" dirty="0" err="1"/>
              <a:t>vrywillige</a:t>
            </a:r>
            <a:r>
              <a:rPr lang="en-GB" dirty="0"/>
              <a:t> </a:t>
            </a:r>
            <a:r>
              <a:rPr lang="en-GB" dirty="0" err="1"/>
              <a:t>diens</a:t>
            </a:r>
            <a:r>
              <a:rPr lang="en-GB" dirty="0"/>
              <a:t>.</a:t>
            </a:r>
          </a:p>
          <a:p>
            <a:pPr marL="171450" lvl="0" indent="-171450" algn="l" rtl="0">
              <a:spcBef>
                <a:spcPts val="0"/>
              </a:spcBef>
              <a:spcAft>
                <a:spcPts val="0"/>
              </a:spcAft>
            </a:pPr>
            <a:r>
              <a:rPr lang="en-GB" b="1" dirty="0" err="1"/>
              <a:t>Voorbeelde</a:t>
            </a:r>
            <a:r>
              <a:rPr lang="en-GB" b="1" dirty="0"/>
              <a:t> van </a:t>
            </a:r>
            <a:r>
              <a:rPr lang="en-GB" b="1" dirty="0" err="1"/>
              <a:t>formele</a:t>
            </a:r>
            <a:r>
              <a:rPr lang="en-GB" b="1" dirty="0"/>
              <a:t> </a:t>
            </a:r>
            <a:r>
              <a:rPr lang="en-GB" b="1" dirty="0" err="1"/>
              <a:t>vrywillige</a:t>
            </a:r>
            <a:r>
              <a:rPr lang="en-GB" b="1" dirty="0"/>
              <a:t> </a:t>
            </a:r>
            <a:r>
              <a:rPr lang="en-GB" b="1" dirty="0" err="1"/>
              <a:t>diens</a:t>
            </a:r>
            <a:r>
              <a:rPr lang="en-GB" b="1" dirty="0"/>
              <a:t>:</a:t>
            </a:r>
          </a:p>
          <a:p>
            <a:pPr marL="800100" lvl="1" indent="-342900">
              <a:lnSpc>
                <a:spcPct val="115000"/>
              </a:lnSpc>
              <a:buSzPts val="1000"/>
              <a:buFont typeface="Courier New" panose="02070309020205020404" pitchFamily="49" charset="0"/>
              <a:buChar char="o"/>
              <a:tabLst>
                <a:tab pos="228600" algn="l"/>
              </a:tabLst>
            </a:pPr>
            <a:r>
              <a:rPr lang="af-ZA" sz="1800" dirty="0">
                <a:solidFill>
                  <a:srgbClr val="000000"/>
                </a:solidFill>
                <a:effectLst/>
                <a:latin typeface="Calibri" panose="020F0502020204030204" pitchFamily="34" charset="0"/>
                <a:ea typeface="Aptos" panose="020B0004020202020204" pitchFamily="34" charset="0"/>
              </a:rPr>
              <a:t>Vrywillige diens by 'n </a:t>
            </a:r>
            <a:r>
              <a:rPr lang="af-ZA" sz="1800" dirty="0" err="1">
                <a:solidFill>
                  <a:srgbClr val="000000"/>
                </a:solidFill>
                <a:effectLst/>
                <a:latin typeface="Calibri" panose="020F0502020204030204" pitchFamily="34" charset="0"/>
                <a:ea typeface="Aptos" panose="020B0004020202020204" pitchFamily="34" charset="0"/>
              </a:rPr>
              <a:t>voedselbank</a:t>
            </a:r>
            <a:r>
              <a:rPr lang="af-ZA" sz="1800" dirty="0">
                <a:solidFill>
                  <a:srgbClr val="000000"/>
                </a:solidFill>
                <a:effectLst/>
                <a:latin typeface="Calibri" panose="020F0502020204030204" pitchFamily="34" charset="0"/>
                <a:ea typeface="Aptos" panose="020B0004020202020204" pitchFamily="34" charset="0"/>
              </a:rPr>
              <a:t> of sopkombuis.</a:t>
            </a:r>
            <a:endParaRPr lang="en-ZA" sz="1800" dirty="0">
              <a:solidFill>
                <a:srgbClr val="000000"/>
              </a:solidFill>
              <a:effectLst/>
              <a:latin typeface="Arial" panose="020B0604020202020204" pitchFamily="34" charset="0"/>
              <a:ea typeface="Aptos" panose="020B0004020202020204" pitchFamily="34" charset="0"/>
            </a:endParaRPr>
          </a:p>
          <a:p>
            <a:pPr marL="800100" lvl="1" indent="-342900">
              <a:lnSpc>
                <a:spcPct val="115000"/>
              </a:lnSpc>
              <a:buSzPts val="1000"/>
              <a:buFont typeface="Courier New" panose="02070309020205020404" pitchFamily="49" charset="0"/>
              <a:buChar char="o"/>
              <a:tabLst>
                <a:tab pos="228600" algn="l"/>
              </a:tabLst>
            </a:pPr>
            <a:r>
              <a:rPr lang="af-ZA" sz="1800" dirty="0">
                <a:solidFill>
                  <a:srgbClr val="000000"/>
                </a:solidFill>
                <a:effectLst/>
                <a:latin typeface="Calibri" panose="020F0502020204030204" pitchFamily="34" charset="0"/>
                <a:ea typeface="Aptos" panose="020B0004020202020204" pitchFamily="34" charset="0"/>
              </a:rPr>
              <a:t>Help by 'n hospitaal of ouetehuis as 'n geregistreerde vrywilliger.</a:t>
            </a:r>
            <a:endParaRPr lang="en-ZA" sz="1800" dirty="0">
              <a:solidFill>
                <a:srgbClr val="000000"/>
              </a:solidFill>
              <a:effectLst/>
              <a:latin typeface="Arial" panose="020B0604020202020204" pitchFamily="34" charset="0"/>
              <a:ea typeface="Aptos" panose="020B0004020202020204" pitchFamily="34" charset="0"/>
            </a:endParaRPr>
          </a:p>
          <a:p>
            <a:pPr marL="800100" lvl="1" indent="-342900">
              <a:lnSpc>
                <a:spcPct val="115000"/>
              </a:lnSpc>
              <a:buSzPts val="1000"/>
              <a:buFont typeface="Courier New" panose="02070309020205020404" pitchFamily="49" charset="0"/>
              <a:buChar char="o"/>
              <a:tabLst>
                <a:tab pos="228600" algn="l"/>
              </a:tabLst>
            </a:pPr>
            <a:r>
              <a:rPr lang="af-ZA" sz="1800" dirty="0">
                <a:solidFill>
                  <a:srgbClr val="000000"/>
                </a:solidFill>
                <a:effectLst/>
                <a:latin typeface="Calibri" panose="020F0502020204030204" pitchFamily="34" charset="0"/>
                <a:ea typeface="Aptos" panose="020B0004020202020204" pitchFamily="34" charset="0"/>
              </a:rPr>
              <a:t>Deelname aan 'n </a:t>
            </a:r>
            <a:r>
              <a:rPr lang="af-ZA" sz="1800" dirty="0" err="1">
                <a:solidFill>
                  <a:srgbClr val="000000"/>
                </a:solidFill>
                <a:effectLst/>
                <a:latin typeface="Calibri" panose="020F0502020204030204" pitchFamily="34" charset="0"/>
                <a:ea typeface="Aptos" panose="020B0004020202020204" pitchFamily="34" charset="0"/>
              </a:rPr>
              <a:t>gemeenskapsopruimings</a:t>
            </a:r>
            <a:r>
              <a:rPr lang="af-ZA" sz="1800" dirty="0">
                <a:solidFill>
                  <a:srgbClr val="000000"/>
                </a:solidFill>
                <a:effectLst/>
                <a:latin typeface="Calibri" panose="020F0502020204030204" pitchFamily="34" charset="0"/>
                <a:ea typeface="Aptos" panose="020B0004020202020204" pitchFamily="34" charset="0"/>
              </a:rPr>
              <a:t>-projek wat deur 'n nie-winsgewende groep gereël word.</a:t>
            </a:r>
            <a:endParaRPr lang="en-ZA" sz="1800" kern="0" dirty="0">
              <a:solidFill>
                <a:srgbClr val="000000"/>
              </a:solidFill>
              <a:effectLst/>
              <a:latin typeface="Arial" panose="020B0604020202020204" pitchFamily="34" charset="0"/>
              <a:ea typeface="Aptos" panose="020B0004020202020204" pitchFamily="34" charset="0"/>
            </a:endParaRPr>
          </a:p>
          <a:p>
            <a:pPr marL="800100" lvl="1" indent="-342900">
              <a:lnSpc>
                <a:spcPct val="115000"/>
              </a:lnSpc>
              <a:buSzPts val="1000"/>
              <a:buFont typeface="Courier New" panose="02070309020205020404" pitchFamily="49" charset="0"/>
              <a:buChar char="o"/>
              <a:tabLst>
                <a:tab pos="228600" algn="l"/>
              </a:tabLst>
            </a:pPr>
            <a:r>
              <a:rPr lang="af-ZA" sz="1800" kern="0" dirty="0">
                <a:effectLst/>
                <a:latin typeface="Calibri" panose="020F0502020204030204" pitchFamily="34" charset="0"/>
                <a:ea typeface="Aptos" panose="020B0004020202020204" pitchFamily="34" charset="0"/>
              </a:rPr>
              <a:t>Mentorskap of onderrig aanbied deur 'n gevestigde opvoedkundige program.</a:t>
            </a:r>
          </a:p>
          <a:p>
            <a:pPr marL="342900" lvl="0" indent="-342900">
              <a:lnSpc>
                <a:spcPct val="115000"/>
              </a:lnSpc>
              <a:buSzPts val="1000"/>
              <a:buFont typeface="Symbol" panose="05050102010706020507" pitchFamily="18" charset="2"/>
              <a:buChar char=""/>
              <a:tabLst>
                <a:tab pos="228600" algn="l"/>
              </a:tabLst>
            </a:pPr>
            <a:endParaRPr lang="en-GB" dirty="0"/>
          </a:p>
          <a:p>
            <a:pPr marL="171450" lvl="0" indent="-171450" algn="l" rtl="0">
              <a:spcBef>
                <a:spcPts val="0"/>
              </a:spcBef>
              <a:spcAft>
                <a:spcPts val="0"/>
              </a:spcAft>
            </a:pPr>
            <a:r>
              <a:rPr lang="en-GB" b="1" dirty="0" err="1"/>
              <a:t>Voorbeelde</a:t>
            </a:r>
            <a:r>
              <a:rPr lang="en-GB" b="1" dirty="0"/>
              <a:t> van </a:t>
            </a:r>
            <a:r>
              <a:rPr lang="en-GB" b="1" dirty="0" err="1"/>
              <a:t>informele</a:t>
            </a:r>
            <a:r>
              <a:rPr lang="en-GB" b="1" dirty="0"/>
              <a:t> </a:t>
            </a:r>
            <a:r>
              <a:rPr lang="en-GB" b="1" dirty="0" err="1"/>
              <a:t>vrywillige</a:t>
            </a:r>
            <a:r>
              <a:rPr lang="en-GB" b="1" dirty="0"/>
              <a:t> </a:t>
            </a:r>
            <a:r>
              <a:rPr lang="en-GB" b="1" dirty="0" err="1"/>
              <a:t>diens</a:t>
            </a:r>
            <a:r>
              <a:rPr lang="en-GB" b="1" dirty="0"/>
              <a:t>:</a:t>
            </a:r>
            <a:endParaRPr lang="en-GB" dirty="0"/>
          </a:p>
          <a:p>
            <a:pPr marL="628650" lvl="1" indent="-171450" algn="l" rtl="0">
              <a:spcBef>
                <a:spcPts val="0"/>
              </a:spcBef>
              <a:spcAft>
                <a:spcPts val="0"/>
              </a:spcAft>
            </a:pPr>
            <a:r>
              <a:rPr lang="en-GB" dirty="0"/>
              <a:t>Help 'n </a:t>
            </a:r>
            <a:r>
              <a:rPr lang="en-GB" dirty="0" err="1"/>
              <a:t>buurman</a:t>
            </a:r>
            <a:r>
              <a:rPr lang="en-GB" dirty="0"/>
              <a:t> met </a:t>
            </a:r>
            <a:r>
              <a:rPr lang="en-GB" dirty="0" err="1"/>
              <a:t>huishoudelike</a:t>
            </a:r>
            <a:r>
              <a:rPr lang="en-GB" dirty="0"/>
              <a:t> take of </a:t>
            </a:r>
            <a:r>
              <a:rPr lang="en-GB" dirty="0" err="1"/>
              <a:t>pligte</a:t>
            </a:r>
            <a:r>
              <a:rPr lang="en-GB" dirty="0"/>
              <a:t>.
Bied </a:t>
            </a:r>
            <a:r>
              <a:rPr lang="en-GB" dirty="0" err="1"/>
              <a:t>kindersorg</a:t>
            </a:r>
            <a:r>
              <a:rPr lang="en-GB" dirty="0"/>
              <a:t> </a:t>
            </a:r>
            <a:r>
              <a:rPr lang="en-GB" dirty="0" err="1"/>
              <a:t>aan</a:t>
            </a:r>
            <a:r>
              <a:rPr lang="en-GB" dirty="0"/>
              <a:t> </a:t>
            </a:r>
            <a:r>
              <a:rPr lang="en-GB" dirty="0" err="1"/>
              <a:t>vir</a:t>
            </a:r>
            <a:r>
              <a:rPr lang="en-GB" dirty="0"/>
              <a:t> 'n </a:t>
            </a:r>
            <a:r>
              <a:rPr lang="en-GB" dirty="0" err="1"/>
              <a:t>vriend</a:t>
            </a:r>
            <a:r>
              <a:rPr lang="en-GB" dirty="0"/>
              <a:t> in </a:t>
            </a:r>
            <a:r>
              <a:rPr lang="en-GB" dirty="0" err="1"/>
              <a:t>nood</a:t>
            </a:r>
            <a:r>
              <a:rPr lang="en-GB" dirty="0"/>
              <a:t>.
Help 'n </a:t>
            </a:r>
            <a:r>
              <a:rPr lang="en-GB" dirty="0" err="1"/>
              <a:t>bejaarde</a:t>
            </a:r>
            <a:r>
              <a:rPr lang="en-GB" dirty="0"/>
              <a:t> </a:t>
            </a:r>
            <a:r>
              <a:rPr lang="en-GB" dirty="0" err="1"/>
              <a:t>persoon</a:t>
            </a:r>
            <a:r>
              <a:rPr lang="en-GB" dirty="0"/>
              <a:t> met </a:t>
            </a:r>
            <a:r>
              <a:rPr lang="en-GB" dirty="0" err="1"/>
              <a:t>inkopies</a:t>
            </a:r>
            <a:r>
              <a:rPr lang="en-GB" dirty="0"/>
              <a:t>.
Tel </a:t>
            </a:r>
            <a:r>
              <a:rPr lang="en-GB" dirty="0" err="1"/>
              <a:t>vullis</a:t>
            </a:r>
            <a:r>
              <a:rPr lang="en-GB" dirty="0"/>
              <a:t> in </a:t>
            </a:r>
            <a:r>
              <a:rPr lang="en-GB" dirty="0" err="1"/>
              <a:t>jou</a:t>
            </a:r>
            <a:r>
              <a:rPr lang="en-GB" dirty="0"/>
              <a:t> </a:t>
            </a:r>
            <a:r>
              <a:rPr lang="en-GB" dirty="0" err="1"/>
              <a:t>plaaslike</a:t>
            </a:r>
            <a:r>
              <a:rPr lang="en-GB" dirty="0"/>
              <a:t> park op sonder om </a:t>
            </a:r>
            <a:r>
              <a:rPr lang="en-GB" dirty="0" err="1"/>
              <a:t>deel</a:t>
            </a:r>
            <a:r>
              <a:rPr lang="en-GB" dirty="0"/>
              <a:t> </a:t>
            </a:r>
            <a:r>
              <a:rPr lang="en-GB" dirty="0" err="1"/>
              <a:t>te</a:t>
            </a:r>
            <a:r>
              <a:rPr lang="en-GB" dirty="0"/>
              <a:t> wees van 'n </a:t>
            </a:r>
            <a:r>
              <a:rPr lang="en-GB" dirty="0" err="1"/>
              <a:t>georganiseerde</a:t>
            </a:r>
            <a:r>
              <a:rPr lang="en-GB" dirty="0"/>
              <a:t> </a:t>
            </a:r>
            <a:r>
              <a:rPr lang="en-GB" dirty="0" err="1"/>
              <a:t>groep</a:t>
            </a:r>
            <a:r>
              <a:rPr lang="en-GB" dirty="0"/>
              <a:t>.</a:t>
            </a:r>
          </a:p>
          <a:p>
            <a:pPr marL="0" lvl="0" indent="0" algn="l" rtl="0">
              <a:spcBef>
                <a:spcPts val="0"/>
              </a:spcBef>
              <a:spcAft>
                <a:spcPts val="0"/>
              </a:spcAft>
              <a:buNone/>
            </a:pPr>
            <a:endParaRPr lang="en-GB" dirty="0"/>
          </a:p>
          <a:p>
            <a:pPr marL="171450" marR="0" lvl="0" indent="-171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lang="en-GB" dirty="0" err="1"/>
              <a:t>Albei</a:t>
            </a:r>
            <a:r>
              <a:rPr lang="en-GB" dirty="0"/>
              <a:t> </a:t>
            </a:r>
            <a:r>
              <a:rPr lang="en-GB" dirty="0" err="1"/>
              <a:t>vorme</a:t>
            </a:r>
            <a:r>
              <a:rPr lang="en-GB" dirty="0"/>
              <a:t> van </a:t>
            </a:r>
            <a:r>
              <a:rPr lang="en-GB" dirty="0" err="1"/>
              <a:t>vrywillige</a:t>
            </a:r>
            <a:r>
              <a:rPr lang="en-GB" dirty="0"/>
              <a:t> </a:t>
            </a:r>
            <a:r>
              <a:rPr lang="en-GB" dirty="0" err="1"/>
              <a:t>diens</a:t>
            </a:r>
            <a:r>
              <a:rPr lang="en-GB" dirty="0"/>
              <a:t> is </a:t>
            </a:r>
            <a:r>
              <a:rPr lang="en-GB" dirty="0" err="1"/>
              <a:t>waardevol</a:t>
            </a:r>
            <a:r>
              <a:rPr lang="en-GB" dirty="0"/>
              <a:t> </a:t>
            </a:r>
            <a:r>
              <a:rPr lang="en-GB" dirty="0" err="1"/>
              <a:t>en</a:t>
            </a:r>
            <a:r>
              <a:rPr lang="en-GB" dirty="0"/>
              <a:t> speel 'n </a:t>
            </a:r>
            <a:r>
              <a:rPr lang="en-GB" dirty="0" err="1"/>
              <a:t>belangrike</a:t>
            </a:r>
            <a:r>
              <a:rPr lang="en-GB" dirty="0"/>
              <a:t> </a:t>
            </a:r>
            <a:r>
              <a:rPr lang="en-GB" dirty="0" err="1"/>
              <a:t>rol</a:t>
            </a:r>
            <a:r>
              <a:rPr lang="en-GB" dirty="0"/>
              <a:t> in die </a:t>
            </a:r>
            <a:r>
              <a:rPr lang="en-GB" dirty="0" err="1"/>
              <a:t>ondersteuning</a:t>
            </a:r>
            <a:r>
              <a:rPr lang="en-GB" dirty="0"/>
              <a:t> van </a:t>
            </a:r>
            <a:r>
              <a:rPr lang="en-GB" dirty="0" err="1"/>
              <a:t>gemeenskappe</a:t>
            </a:r>
            <a:r>
              <a:rPr lang="en-GB" dirty="0"/>
              <a:t>. </a:t>
            </a:r>
            <a:r>
              <a:rPr lang="af-ZA" sz="1800" dirty="0">
                <a:solidFill>
                  <a:srgbClr val="000000"/>
                </a:solidFill>
                <a:effectLst/>
                <a:latin typeface="Calibri" panose="020F0502020204030204" pitchFamily="34" charset="0"/>
                <a:ea typeface="Aptos" panose="020B0004020202020204" pitchFamily="34" charset="0"/>
              </a:rPr>
              <a:t>Formele vrywillige diens maak dikwels voorsiening vir groter, gekoördineerde pogings, terwyl informele vrywillige diens 'n persoonlike en buigsame geleentheid bied om ander te help.</a:t>
            </a:r>
            <a:endParaRPr lang="en-ZA" sz="1800" dirty="0">
              <a:solidFill>
                <a:srgbClr val="000000"/>
              </a:solidFill>
              <a:effectLst/>
              <a:latin typeface="Arial" panose="020B0604020202020204" pitchFamily="34" charset="0"/>
              <a:ea typeface="Aptos" panose="020B0004020202020204" pitchFamily="34" charset="0"/>
            </a:endParaRPr>
          </a:p>
          <a:p>
            <a:endParaRPr lang="af-ZA" dirty="0"/>
          </a:p>
        </p:txBody>
      </p:sp>
      <p:sp>
        <p:nvSpPr>
          <p:cNvPr id="4" name="Slide Number Placeholder 3"/>
          <p:cNvSpPr>
            <a:spLocks noGrp="1"/>
          </p:cNvSpPr>
          <p:nvPr>
            <p:ph type="sldNum" sz="quarter" idx="5"/>
          </p:nvPr>
        </p:nvSpPr>
        <p:spPr/>
        <p:txBody>
          <a:bodyPr/>
          <a:lstStyle/>
          <a:p>
            <a:fld id="{FCF00D2E-290A-4476-8701-0BC7CB0A4A6F}" type="slidenum">
              <a:rPr lang="af-ZA" smtClean="0"/>
              <a:t>5</a:t>
            </a:fld>
            <a:endParaRPr lang="af-ZA"/>
          </a:p>
        </p:txBody>
      </p:sp>
    </p:spTree>
    <p:extLst>
      <p:ext uri="{BB962C8B-B14F-4D97-AF65-F5344CB8AC3E}">
        <p14:creationId xmlns:p14="http://schemas.microsoft.com/office/powerpoint/2010/main" val="161683063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ts val="0"/>
              </a:spcBef>
              <a:spcAft>
                <a:spcPts val="0"/>
              </a:spcAft>
              <a:buNone/>
            </a:pPr>
            <a:r>
              <a:rPr lang="en-GB" b="1" dirty="0"/>
              <a:t>MAAR - </a:t>
            </a:r>
            <a:r>
              <a:rPr lang="en-GB" b="1" dirty="0" err="1"/>
              <a:t>dit</a:t>
            </a:r>
            <a:r>
              <a:rPr lang="en-GB" b="1" dirty="0"/>
              <a:t> is </a:t>
            </a:r>
            <a:r>
              <a:rPr lang="en-GB" b="1" dirty="0" err="1"/>
              <a:t>belangrik</a:t>
            </a:r>
            <a:r>
              <a:rPr lang="en-GB" b="1" dirty="0"/>
              <a:t> om </a:t>
            </a:r>
            <a:r>
              <a:rPr lang="en-GB" b="1" dirty="0" err="1"/>
              <a:t>te</a:t>
            </a:r>
            <a:r>
              <a:rPr lang="en-GB" b="1" dirty="0"/>
              <a:t> </a:t>
            </a:r>
            <a:r>
              <a:rPr lang="en-GB" b="1" dirty="0" err="1"/>
              <a:t>verstaan</a:t>
            </a:r>
            <a:r>
              <a:rPr lang="en-GB" b="1" dirty="0"/>
              <a:t> </a:t>
            </a:r>
            <a:r>
              <a:rPr lang="en-GB" b="1" dirty="0" err="1"/>
              <a:t>dat</a:t>
            </a:r>
            <a:r>
              <a:rPr lang="en-GB" b="1" dirty="0"/>
              <a:t> </a:t>
            </a:r>
            <a:r>
              <a:rPr lang="en-GB" b="1" dirty="0" err="1"/>
              <a:t>vrywillige</a:t>
            </a:r>
            <a:r>
              <a:rPr lang="en-GB" b="1" dirty="0"/>
              <a:t> </a:t>
            </a:r>
            <a:r>
              <a:rPr lang="en-GB" b="1" dirty="0" err="1"/>
              <a:t>diens</a:t>
            </a:r>
            <a:r>
              <a:rPr lang="en-GB" b="1" dirty="0"/>
              <a:t> </a:t>
            </a:r>
            <a:r>
              <a:rPr lang="en-GB" b="1" dirty="0" err="1"/>
              <a:t>nie</a:t>
            </a:r>
            <a:r>
              <a:rPr lang="en-GB" b="1" dirty="0"/>
              <a:t> </a:t>
            </a:r>
            <a:r>
              <a:rPr lang="en-GB" b="1" dirty="0" err="1"/>
              <a:t>indiensneming</a:t>
            </a:r>
            <a:r>
              <a:rPr lang="en-GB" b="1" dirty="0"/>
              <a:t> is </a:t>
            </a:r>
            <a:r>
              <a:rPr lang="en-GB" b="1" dirty="0" err="1"/>
              <a:t>nie</a:t>
            </a:r>
            <a:r>
              <a:rPr lang="en-GB" b="0" dirty="0"/>
              <a:t>, </a:t>
            </a:r>
            <a:r>
              <a:rPr lang="en-GB" b="0" dirty="0" err="1"/>
              <a:t>aangesien</a:t>
            </a:r>
            <a:r>
              <a:rPr lang="en-GB" b="0" dirty="0"/>
              <a:t> </a:t>
            </a:r>
            <a:r>
              <a:rPr lang="en-GB" b="0" dirty="0" err="1"/>
              <a:t>vrywilligers</a:t>
            </a:r>
            <a:r>
              <a:rPr lang="en-GB" b="0" dirty="0"/>
              <a:t> </a:t>
            </a:r>
            <a:r>
              <a:rPr lang="en-GB" b="0" dirty="0" err="1"/>
              <a:t>nie</a:t>
            </a:r>
            <a:r>
              <a:rPr lang="en-GB" b="0" dirty="0"/>
              <a:t> </a:t>
            </a:r>
            <a:r>
              <a:rPr lang="en-GB" b="0" dirty="0" err="1"/>
              <a:t>werknemers</a:t>
            </a:r>
            <a:r>
              <a:rPr lang="en-GB" b="0" dirty="0"/>
              <a:t> is </a:t>
            </a:r>
            <a:r>
              <a:rPr lang="en-GB" b="0" dirty="0" err="1"/>
              <a:t>nie</a:t>
            </a:r>
            <a:r>
              <a:rPr lang="en-GB" b="0" dirty="0"/>
              <a:t> </a:t>
            </a:r>
            <a:r>
              <a:rPr lang="en-GB" b="0" dirty="0" err="1"/>
              <a:t>en</a:t>
            </a:r>
            <a:r>
              <a:rPr lang="en-GB" b="0" dirty="0"/>
              <a:t> </a:t>
            </a:r>
            <a:r>
              <a:rPr lang="en-GB" b="0" dirty="0" err="1"/>
              <a:t>nie</a:t>
            </a:r>
            <a:r>
              <a:rPr lang="en-GB" b="0" dirty="0"/>
              <a:t> </a:t>
            </a:r>
            <a:r>
              <a:rPr lang="en-GB" b="0" dirty="0" err="1"/>
              <a:t>deur</a:t>
            </a:r>
            <a:r>
              <a:rPr lang="en-GB" b="0" dirty="0"/>
              <a:t> </a:t>
            </a:r>
            <a:r>
              <a:rPr lang="en-GB" b="0" dirty="0" err="1"/>
              <a:t>arbeidswetgewing</a:t>
            </a:r>
            <a:r>
              <a:rPr lang="en-GB" b="0" dirty="0"/>
              <a:t> </a:t>
            </a:r>
            <a:r>
              <a:rPr lang="en-GB" b="0" dirty="0" err="1"/>
              <a:t>gedek</a:t>
            </a:r>
            <a:r>
              <a:rPr lang="en-GB" b="0" dirty="0"/>
              <a:t> word </a:t>
            </a:r>
            <a:r>
              <a:rPr lang="en-GB" b="0" dirty="0" err="1"/>
              <a:t>nie</a:t>
            </a:r>
            <a:r>
              <a:rPr lang="en-GB" b="0" dirty="0"/>
              <a:t>. </a:t>
            </a:r>
            <a:r>
              <a:rPr lang="en-GB" b="0" dirty="0" err="1"/>
              <a:t>Vrywillige</a:t>
            </a:r>
            <a:r>
              <a:rPr lang="en-GB" b="0" dirty="0"/>
              <a:t> </a:t>
            </a:r>
            <a:r>
              <a:rPr lang="en-GB" b="0" dirty="0" err="1"/>
              <a:t>diens</a:t>
            </a:r>
            <a:r>
              <a:rPr lang="en-GB" b="0" dirty="0"/>
              <a:t> is die </a:t>
            </a:r>
            <a:r>
              <a:rPr lang="en-GB" b="0" dirty="0" err="1"/>
              <a:t>vrywilliger</a:t>
            </a:r>
            <a:r>
              <a:rPr lang="en-GB" b="0" dirty="0"/>
              <a:t> se </a:t>
            </a:r>
            <a:r>
              <a:rPr lang="en-GB" b="0" dirty="0" err="1"/>
              <a:t>keuse</a:t>
            </a:r>
            <a:r>
              <a:rPr lang="en-GB" b="0" dirty="0"/>
              <a:t>. </a:t>
            </a:r>
            <a:r>
              <a:rPr lang="en-GB" b="0" dirty="0" err="1"/>
              <a:t>Vrywilligersrolle</a:t>
            </a:r>
            <a:r>
              <a:rPr lang="en-GB" b="0" dirty="0"/>
              <a:t> is </a:t>
            </a:r>
            <a:r>
              <a:rPr lang="en-GB" b="0" dirty="0" err="1"/>
              <a:t>nie</a:t>
            </a:r>
            <a:r>
              <a:rPr lang="en-GB" b="0" dirty="0"/>
              <a:t> </a:t>
            </a:r>
            <a:r>
              <a:rPr lang="en-GB" b="0" dirty="0" err="1"/>
              <a:t>dieselfde</a:t>
            </a:r>
            <a:r>
              <a:rPr lang="en-GB" b="0" dirty="0"/>
              <a:t> as </a:t>
            </a:r>
            <a:r>
              <a:rPr lang="en-GB" b="0" dirty="0" err="1"/>
              <a:t>werknemerrolle</a:t>
            </a:r>
            <a:r>
              <a:rPr lang="en-GB" b="0" dirty="0"/>
              <a:t> </a:t>
            </a:r>
            <a:r>
              <a:rPr lang="en-GB" b="0" dirty="0" err="1"/>
              <a:t>nie</a:t>
            </a:r>
            <a:r>
              <a:rPr lang="en-GB" b="0" dirty="0"/>
              <a:t> </a:t>
            </a:r>
            <a:r>
              <a:rPr lang="en-GB" b="0" dirty="0" err="1"/>
              <a:t>en</a:t>
            </a:r>
            <a:r>
              <a:rPr lang="en-GB" b="0" dirty="0"/>
              <a:t> </a:t>
            </a:r>
            <a:r>
              <a:rPr lang="en-GB" b="0" dirty="0" err="1"/>
              <a:t>vrywilligers</a:t>
            </a:r>
            <a:r>
              <a:rPr lang="en-GB" b="0" dirty="0"/>
              <a:t> is </a:t>
            </a:r>
            <a:r>
              <a:rPr lang="en-GB" b="0" dirty="0" err="1"/>
              <a:t>nie</a:t>
            </a:r>
            <a:r>
              <a:rPr lang="en-GB" b="0" dirty="0"/>
              <a:t> 'n </a:t>
            </a:r>
            <a:r>
              <a:rPr lang="en-GB" b="0" dirty="0" err="1"/>
              <a:t>plaasvervanger</a:t>
            </a:r>
            <a:r>
              <a:rPr lang="en-GB" b="0" dirty="0"/>
              <a:t> </a:t>
            </a:r>
            <a:r>
              <a:rPr lang="en-GB" b="0" dirty="0" err="1"/>
              <a:t>vir</a:t>
            </a:r>
            <a:r>
              <a:rPr lang="en-GB" b="0" dirty="0"/>
              <a:t> </a:t>
            </a:r>
            <a:r>
              <a:rPr lang="en-GB" b="0" dirty="0" err="1"/>
              <a:t>betaalde</a:t>
            </a:r>
            <a:r>
              <a:rPr lang="en-GB" b="0" dirty="0"/>
              <a:t> </a:t>
            </a:r>
            <a:r>
              <a:rPr lang="en-GB" b="0" dirty="0" err="1"/>
              <a:t>personeel</a:t>
            </a:r>
            <a:r>
              <a:rPr lang="en-GB" b="0" dirty="0"/>
              <a:t> </a:t>
            </a:r>
            <a:r>
              <a:rPr lang="en-GB" b="0" dirty="0" err="1"/>
              <a:t>nie</a:t>
            </a:r>
            <a:r>
              <a:rPr lang="en-GB" b="0" dirty="0"/>
              <a:t>. </a:t>
            </a:r>
          </a:p>
          <a:p>
            <a:endParaRPr lang="af-ZA" dirty="0"/>
          </a:p>
        </p:txBody>
      </p:sp>
      <p:sp>
        <p:nvSpPr>
          <p:cNvPr id="4" name="Slide Number Placeholder 3"/>
          <p:cNvSpPr>
            <a:spLocks noGrp="1"/>
          </p:cNvSpPr>
          <p:nvPr>
            <p:ph type="sldNum" sz="quarter" idx="5"/>
          </p:nvPr>
        </p:nvSpPr>
        <p:spPr/>
        <p:txBody>
          <a:bodyPr/>
          <a:lstStyle/>
          <a:p>
            <a:fld id="{FCF00D2E-290A-4476-8701-0BC7CB0A4A6F}" type="slidenum">
              <a:rPr lang="af-ZA" smtClean="0"/>
              <a:t>6</a:t>
            </a:fld>
            <a:endParaRPr lang="af-ZA"/>
          </a:p>
        </p:txBody>
      </p:sp>
    </p:spTree>
    <p:extLst>
      <p:ext uri="{BB962C8B-B14F-4D97-AF65-F5344CB8AC3E}">
        <p14:creationId xmlns:p14="http://schemas.microsoft.com/office/powerpoint/2010/main" val="137240983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lang="en-GB" sz="1100" b="1" dirty="0" err="1"/>
              <a:t>KONSEPKAART</a:t>
            </a:r>
            <a:r>
              <a:rPr lang="en-GB" sz="1100" b="1" dirty="0"/>
              <a:t> </a:t>
            </a:r>
            <a:r>
              <a:rPr lang="en-GB" sz="1100" b="1" dirty="0" err="1"/>
              <a:t>VRAAG</a:t>
            </a:r>
            <a:r>
              <a:rPr lang="en-GB" sz="1100" b="1" dirty="0"/>
              <a:t> 5: </a:t>
            </a:r>
            <a:r>
              <a:rPr lang="en-GB" sz="1100" b="0" dirty="0" err="1"/>
              <a:t>Waarom</a:t>
            </a:r>
            <a:r>
              <a:rPr lang="en-GB" sz="1100" b="0" dirty="0"/>
              <a:t> is </a:t>
            </a:r>
            <a:r>
              <a:rPr lang="en-GB" sz="1100" b="0" dirty="0" err="1"/>
              <a:t>VRYWILLIGE</a:t>
            </a:r>
            <a:r>
              <a:rPr lang="en-GB" sz="1100" b="0" dirty="0"/>
              <a:t> </a:t>
            </a:r>
            <a:r>
              <a:rPr lang="en-GB" sz="1100" b="0" dirty="0" err="1"/>
              <a:t>DIENS</a:t>
            </a:r>
            <a:r>
              <a:rPr lang="en-GB" sz="1100" b="0" dirty="0"/>
              <a:t> </a:t>
            </a:r>
            <a:r>
              <a:rPr lang="en-GB" sz="1100" b="0" dirty="0" err="1"/>
              <a:t>belangrik</a:t>
            </a:r>
            <a:r>
              <a:rPr lang="en-GB" sz="1100" b="0" dirty="0"/>
              <a:t>? Hoe help </a:t>
            </a:r>
            <a:r>
              <a:rPr lang="en-GB" sz="1100" b="0" dirty="0" err="1"/>
              <a:t>dit</a:t>
            </a:r>
            <a:r>
              <a:rPr lang="en-GB" sz="1100" b="0" dirty="0"/>
              <a:t> </a:t>
            </a:r>
            <a:r>
              <a:rPr lang="en-GB" sz="1100" b="0" dirty="0" err="1"/>
              <a:t>diegene</a:t>
            </a:r>
            <a:r>
              <a:rPr lang="en-GB" sz="1100" b="0" dirty="0"/>
              <a:t> </a:t>
            </a:r>
            <a:r>
              <a:rPr lang="en-GB" sz="1100" b="0" dirty="0" err="1"/>
              <a:t>rondom</a:t>
            </a:r>
            <a:r>
              <a:rPr lang="en-GB" sz="1100" b="0" dirty="0"/>
              <a:t> </a:t>
            </a:r>
            <a:r>
              <a:rPr lang="en-GB" sz="1100" b="0" dirty="0" err="1"/>
              <a:t>ons</a:t>
            </a:r>
            <a:r>
              <a:rPr lang="en-GB" sz="1100" b="0" dirty="0"/>
              <a:t>? 
</a:t>
            </a:r>
            <a:r>
              <a:rPr lang="af-ZA" sz="1100" dirty="0">
                <a:solidFill>
                  <a:srgbClr val="000000"/>
                </a:solidFill>
                <a:effectLst/>
                <a:latin typeface="Calibri" panose="020F0502020204030204" pitchFamily="34" charset="0"/>
                <a:ea typeface="Aptos" panose="020B0004020202020204" pitchFamily="34" charset="0"/>
              </a:rPr>
              <a:t>Vrywilligers bied deurslaggewende ondersteuning tydens beide tye van krisis en tye van vrede. Baie nie-winsgewende organisasies sou nie sonder die hulp van vrywilligers kon funksioneer nie. Vrywillige diens hou nie net voordele in vir nie-winsgewende organisasies en ander gemeenskapsorganisasies nie, maar bevoordeel ook die vrywilligers self. </a:t>
            </a:r>
            <a:endParaRPr lang="en-ZA" sz="1100" dirty="0">
              <a:solidFill>
                <a:srgbClr val="000000"/>
              </a:solidFill>
              <a:effectLst/>
              <a:latin typeface="Arial" panose="020B0604020202020204" pitchFamily="34" charset="0"/>
              <a:ea typeface="Aptos" panose="020B0004020202020204" pitchFamily="34" charset="0"/>
            </a:endParaRPr>
          </a:p>
          <a:p>
            <a:endParaRPr lang="af-ZA" dirty="0"/>
          </a:p>
        </p:txBody>
      </p:sp>
      <p:sp>
        <p:nvSpPr>
          <p:cNvPr id="4" name="Slide Number Placeholder 3"/>
          <p:cNvSpPr>
            <a:spLocks noGrp="1"/>
          </p:cNvSpPr>
          <p:nvPr>
            <p:ph type="sldNum" sz="quarter" idx="5"/>
          </p:nvPr>
        </p:nvSpPr>
        <p:spPr/>
        <p:txBody>
          <a:bodyPr/>
          <a:lstStyle/>
          <a:p>
            <a:fld id="{FCF00D2E-290A-4476-8701-0BC7CB0A4A6F}" type="slidenum">
              <a:rPr lang="af-ZA" smtClean="0"/>
              <a:t>7</a:t>
            </a:fld>
            <a:endParaRPr lang="af-ZA"/>
          </a:p>
        </p:txBody>
      </p:sp>
    </p:spTree>
    <p:extLst>
      <p:ext uri="{BB962C8B-B14F-4D97-AF65-F5344CB8AC3E}">
        <p14:creationId xmlns:p14="http://schemas.microsoft.com/office/powerpoint/2010/main" val="358032000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kumimoji="0" lang="nl-NL" sz="1100" b="0" i="0" u="none" strike="noStrike" kern="0" cap="none" spc="0" normalizeH="0" baseline="0" noProof="0" dirty="0">
                <a:ln>
                  <a:noFill/>
                </a:ln>
                <a:solidFill>
                  <a:srgbClr val="000000"/>
                </a:solidFill>
                <a:effectLst/>
                <a:uLnTx/>
                <a:uFillTx/>
                <a:latin typeface="Arial"/>
                <a:cs typeface="Arial"/>
                <a:sym typeface="Arial"/>
              </a:rPr>
              <a:t>Besprekingspunt: Kahlil Gibran het eenkeer geskryf: "Jy gee maar min wanneer jy van jou besittings gee. Dit is wanneer jy van jouself gee dat jy werklik gee."
Wat beteken dit? Vrywillige diens bied talle </a:t>
            </a:r>
            <a:r>
              <a:rPr kumimoji="0" lang="nl-NL" sz="1100" b="1" i="0" u="none" strike="noStrike" kern="0" cap="none" spc="0" normalizeH="0" baseline="0" noProof="0" dirty="0">
                <a:ln>
                  <a:noFill/>
                </a:ln>
                <a:solidFill>
                  <a:srgbClr val="000000"/>
                </a:solidFill>
                <a:effectLst/>
                <a:uLnTx/>
                <a:uFillTx/>
                <a:latin typeface="Arial"/>
                <a:cs typeface="Arial"/>
                <a:sym typeface="Arial"/>
              </a:rPr>
              <a:t>sosiale en individuele voordele</a:t>
            </a:r>
            <a:r>
              <a:rPr kumimoji="0" lang="nl-NL" sz="1100" b="0" i="0" u="none" strike="noStrike" kern="0" cap="none" spc="0" normalizeH="0" baseline="0" noProof="0" dirty="0">
                <a:ln>
                  <a:noFill/>
                </a:ln>
                <a:solidFill>
                  <a:srgbClr val="000000"/>
                </a:solidFill>
                <a:effectLst/>
                <a:uLnTx/>
                <a:uFillTx/>
                <a:latin typeface="Arial"/>
                <a:cs typeface="Arial"/>
                <a:sym typeface="Arial"/>
              </a:rPr>
              <a:t>, wat beide gemeenskappe en die lewens van diegene wat hul tyd gee verryk deur 'n kultuur van empatie, ondersteuning en wedersydse groei te skep.
Kom ons kyk na hierdie voordele.</a:t>
            </a:r>
          </a:p>
          <a:p>
            <a:endParaRPr lang="af-ZA" dirty="0"/>
          </a:p>
        </p:txBody>
      </p:sp>
      <p:sp>
        <p:nvSpPr>
          <p:cNvPr id="4" name="Slide Number Placeholder 3"/>
          <p:cNvSpPr>
            <a:spLocks noGrp="1"/>
          </p:cNvSpPr>
          <p:nvPr>
            <p:ph type="sldNum" sz="quarter" idx="5"/>
          </p:nvPr>
        </p:nvSpPr>
        <p:spPr/>
        <p:txBody>
          <a:bodyPr/>
          <a:lstStyle/>
          <a:p>
            <a:fld id="{FCF00D2E-290A-4476-8701-0BC7CB0A4A6F}" type="slidenum">
              <a:rPr lang="af-ZA" smtClean="0"/>
              <a:t>8</a:t>
            </a:fld>
            <a:endParaRPr lang="af-ZA"/>
          </a:p>
        </p:txBody>
      </p:sp>
    </p:spTree>
    <p:extLst>
      <p:ext uri="{BB962C8B-B14F-4D97-AF65-F5344CB8AC3E}">
        <p14:creationId xmlns:p14="http://schemas.microsoft.com/office/powerpoint/2010/main" val="326833840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ts val="0"/>
              </a:spcBef>
              <a:spcAft>
                <a:spcPts val="0"/>
              </a:spcAft>
              <a:buNone/>
            </a:pPr>
            <a:r>
              <a:rPr lang="nl-NL" dirty="0"/>
              <a:t>Onderrig, Kyk Video &amp; Individuele Aktiwiteit (9 min)</a:t>
            </a:r>
          </a:p>
          <a:p>
            <a:pPr marL="171450" marR="0" lvl="0" indent="-171450" algn="l" defTabSz="914400" rtl="0" eaLnBrk="1" fontAlgn="auto" latinLnBrk="0" hangingPunct="1">
              <a:lnSpc>
                <a:spcPct val="100000"/>
              </a:lnSpc>
              <a:spcBef>
                <a:spcPts val="0"/>
              </a:spcBef>
              <a:spcAft>
                <a:spcPts val="0"/>
              </a:spcAft>
              <a:buClr>
                <a:srgbClr val="000000"/>
              </a:buClr>
              <a:buSzPts val="1100"/>
              <a:buFont typeface="Arial"/>
              <a:buChar char="●"/>
              <a:tabLst/>
              <a:defRPr/>
            </a:pPr>
            <a:endParaRPr lang="nl-NL" b="1" dirty="0"/>
          </a:p>
          <a:p>
            <a:pPr marL="171450" marR="0" lvl="0" indent="-171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lang="nl-NL" b="1" dirty="0"/>
              <a:t>Individuele voordele</a:t>
            </a:r>
            <a:r>
              <a:rPr lang="nl-NL" dirty="0"/>
              <a:t>
Kom ons kyk na hierdie kort video wat die voordele van vrywillige diens vir individue bespreek:
Kyk: </a:t>
            </a:r>
            <a:r>
              <a:rPr lang="nl-NL" b="0" i="0" dirty="0">
                <a:solidFill>
                  <a:schemeClr val="bg1"/>
                </a:solidFill>
                <a:effectLst/>
                <a:latin typeface="Roboto" panose="02000000000000000000" pitchFamily="2" charset="0"/>
              </a:rPr>
              <a:t>Here are the mental health benefits of volunteering</a:t>
            </a:r>
            <a:r>
              <a:rPr lang="nl-NL" dirty="0"/>
              <a:t>
https://www.youtube.com/watch?v=BYt5RNWvtws (2 min 22 sek.)</a:t>
            </a:r>
          </a:p>
          <a:p>
            <a:pPr marL="171450" marR="0" lvl="0" indent="-171450" algn="l" defTabSz="914400" rtl="0" eaLnBrk="1" fontAlgn="auto" latinLnBrk="0" hangingPunct="1">
              <a:lnSpc>
                <a:spcPct val="100000"/>
              </a:lnSpc>
              <a:spcBef>
                <a:spcPts val="0"/>
              </a:spcBef>
              <a:spcAft>
                <a:spcPts val="0"/>
              </a:spcAft>
              <a:buClr>
                <a:srgbClr val="000000"/>
              </a:buClr>
              <a:buSzPts val="1100"/>
              <a:buFont typeface="Arial"/>
              <a:buChar char="●"/>
              <a:tabLst/>
              <a:defRPr/>
            </a:pPr>
            <a:endParaRPr lang="nl-NL" sz="1800" dirty="0">
              <a:solidFill>
                <a:srgbClr val="000000"/>
              </a:solidFill>
              <a:effectLst/>
              <a:latin typeface="Calibri" panose="020F0502020204030204" pitchFamily="34" charset="0"/>
              <a:ea typeface="Aptos" panose="020B0004020202020204" pitchFamily="34" charset="0"/>
            </a:endParaRPr>
          </a:p>
          <a:p>
            <a:pPr marL="171450" marR="0" lvl="0" indent="-171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lang="nl-NL" sz="1800" dirty="0">
                <a:solidFill>
                  <a:srgbClr val="000000"/>
                </a:solidFill>
                <a:effectLst/>
                <a:latin typeface="Calibri" panose="020F0502020204030204" pitchFamily="34" charset="0"/>
                <a:ea typeface="Aptos" panose="020B0004020202020204" pitchFamily="34" charset="0"/>
              </a:rPr>
              <a:t>Vrywillige diens bied 'n geleentheid om terug te gee aan die gemeenskap. Vrywillige diens bied ervarings. wat kan help om 'n gevoel van doelgerigtheid, behoort aan  en verbintenis met ons gemeenskappe te versterk. Dit word gekoppel aan verbeterde geestelike en fisiese gesondheidsuitkomste. Dit kan ook ander voordele bied soos:</a:t>
            </a:r>
            <a:endParaRPr lang="nl-NL" sz="1800" dirty="0">
              <a:solidFill>
                <a:srgbClr val="000000"/>
              </a:solidFill>
              <a:effectLst/>
              <a:latin typeface="Arial" panose="020B0604020202020204" pitchFamily="34" charset="0"/>
              <a:ea typeface="Aptos" panose="020B0004020202020204" pitchFamily="34" charset="0"/>
            </a:endParaRPr>
          </a:p>
          <a:p>
            <a:pPr marL="800100" lvl="1" indent="-342900">
              <a:lnSpc>
                <a:spcPct val="115000"/>
              </a:lnSpc>
              <a:buSzPts val="1000"/>
              <a:buFont typeface="Courier New" panose="02070309020205020404" pitchFamily="49" charset="0"/>
              <a:buChar char="o"/>
              <a:tabLst>
                <a:tab pos="228600" algn="l"/>
              </a:tabLst>
            </a:pPr>
            <a:r>
              <a:rPr lang="nl-NL" sz="1800" dirty="0">
                <a:solidFill>
                  <a:srgbClr val="000000"/>
                </a:solidFill>
                <a:effectLst/>
                <a:latin typeface="Calibri" panose="020F0502020204030204" pitchFamily="34" charset="0"/>
                <a:ea typeface="Aptos" panose="020B0004020202020204" pitchFamily="34" charset="0"/>
              </a:rPr>
              <a:t>Dit stel mense in staat </a:t>
            </a:r>
            <a:r>
              <a:rPr lang="nl-NL" sz="1800" u="sng" dirty="0">
                <a:solidFill>
                  <a:srgbClr val="000000"/>
                </a:solidFill>
                <a:effectLst/>
                <a:latin typeface="Calibri" panose="020F0502020204030204" pitchFamily="34" charset="0"/>
                <a:ea typeface="Aptos" panose="020B0004020202020204" pitchFamily="34" charset="0"/>
              </a:rPr>
              <a:t>om met hul gemeenskap te skakel</a:t>
            </a:r>
            <a:r>
              <a:rPr lang="nl-NL" sz="1800" dirty="0">
                <a:solidFill>
                  <a:srgbClr val="000000"/>
                </a:solidFill>
                <a:effectLst/>
                <a:latin typeface="Calibri" panose="020F0502020204030204" pitchFamily="34" charset="0"/>
                <a:ea typeface="Aptos" panose="020B0004020202020204" pitchFamily="34" charset="0"/>
              </a:rPr>
              <a:t> en dit 'n beter plek te maak. Selfs om met die kleinste take te help, kan 'n werklike verskil maak in mense se lewens, diere en organisasies in nood. </a:t>
            </a:r>
            <a:endParaRPr lang="nl-NL" sz="1800" dirty="0">
              <a:solidFill>
                <a:srgbClr val="000000"/>
              </a:solidFill>
              <a:effectLst/>
              <a:latin typeface="Arial" panose="020B0604020202020204" pitchFamily="34" charset="0"/>
              <a:ea typeface="Aptos" panose="020B0004020202020204" pitchFamily="34" charset="0"/>
            </a:endParaRPr>
          </a:p>
          <a:p>
            <a:pPr marL="800100" lvl="1" indent="-342900">
              <a:lnSpc>
                <a:spcPct val="115000"/>
              </a:lnSpc>
              <a:buSzPts val="1000"/>
              <a:buFont typeface="Courier New" panose="02070309020205020404" pitchFamily="49" charset="0"/>
              <a:buChar char="o"/>
              <a:tabLst>
                <a:tab pos="228600" algn="l"/>
              </a:tabLst>
            </a:pPr>
            <a:r>
              <a:rPr lang="nl-NL" sz="1800" dirty="0">
                <a:effectLst/>
                <a:latin typeface="Calibri" panose="020F0502020204030204" pitchFamily="34" charset="0"/>
                <a:ea typeface="Aptos" panose="020B0004020202020204" pitchFamily="34" charset="0"/>
                <a:cs typeface="Times New Roman" panose="02020603050405020304" pitchFamily="18" charset="0"/>
              </a:rPr>
              <a:t>Vrywillige diens is 'n goeie manier om </a:t>
            </a:r>
            <a:r>
              <a:rPr lang="nl-NL" sz="1800" u="sng" dirty="0">
                <a:effectLst/>
                <a:latin typeface="Calibri" panose="020F0502020204030204" pitchFamily="34" charset="0"/>
                <a:ea typeface="Aptos" panose="020B0004020202020204" pitchFamily="34" charset="0"/>
                <a:cs typeface="Times New Roman" panose="02020603050405020304" pitchFamily="18" charset="0"/>
              </a:rPr>
              <a:t>nuwe mense te ontmoet</a:t>
            </a:r>
            <a:r>
              <a:rPr lang="nl-NL" sz="1800" dirty="0">
                <a:effectLst/>
                <a:latin typeface="Calibri" panose="020F0502020204030204" pitchFamily="34" charset="0"/>
                <a:ea typeface="Aptos" panose="020B0004020202020204" pitchFamily="34" charset="0"/>
                <a:cs typeface="Times New Roman" panose="02020603050405020304" pitchFamily="18" charset="0"/>
              </a:rPr>
              <a:t>. Dit </a:t>
            </a:r>
            <a:r>
              <a:rPr lang="nl-NL" sz="1800" u="sng" dirty="0">
                <a:effectLst/>
                <a:latin typeface="Calibri" panose="020F0502020204030204" pitchFamily="34" charset="0"/>
                <a:ea typeface="Aptos" panose="020B0004020202020204" pitchFamily="34" charset="0"/>
                <a:cs typeface="Times New Roman" panose="02020603050405020304" pitchFamily="18" charset="0"/>
              </a:rPr>
              <a:t>verbreed ondersteuningsnetwerke </a:t>
            </a:r>
            <a:r>
              <a:rPr lang="nl-NL" sz="1800" dirty="0">
                <a:effectLst/>
                <a:latin typeface="Calibri" panose="020F0502020204030204" pitchFamily="34" charset="0"/>
                <a:ea typeface="Aptos" panose="020B0004020202020204" pitchFamily="34" charset="0"/>
                <a:cs typeface="Times New Roman" panose="02020603050405020304" pitchFamily="18" charset="0"/>
              </a:rPr>
              <a:t>deur mense bloot te stel aan ander se gemeenskaplike belangstellings, buurthulpbronne en vervullende aktiwiteite.</a:t>
            </a:r>
            <a:endParaRPr lang="nl-NL" sz="1800" dirty="0">
              <a:effectLst/>
              <a:latin typeface="Aptos" panose="020B0004020202020204" pitchFamily="34" charset="0"/>
              <a:ea typeface="Aptos" panose="020B0004020202020204" pitchFamily="34" charset="0"/>
              <a:cs typeface="Times New Roman" panose="02020603050405020304" pitchFamily="18" charset="0"/>
            </a:endParaRPr>
          </a:p>
          <a:p>
            <a:pPr marL="800100" lvl="1" indent="-342900">
              <a:lnSpc>
                <a:spcPct val="115000"/>
              </a:lnSpc>
              <a:buSzPts val="1000"/>
              <a:buFont typeface="Courier New" panose="02070309020205020404" pitchFamily="49" charset="0"/>
              <a:buChar char="o"/>
              <a:tabLst>
                <a:tab pos="228600" algn="l"/>
              </a:tabLst>
            </a:pPr>
            <a:r>
              <a:rPr lang="nl-NL" sz="1800" dirty="0">
                <a:effectLst/>
                <a:latin typeface="Calibri" panose="020F0502020204030204" pitchFamily="34" charset="0"/>
                <a:ea typeface="Aptos" panose="020B0004020202020204" pitchFamily="34" charset="0"/>
                <a:cs typeface="Times New Roman" panose="02020603050405020304" pitchFamily="18" charset="0"/>
              </a:rPr>
              <a:t>Deur mense die geleentheid te gee om sosiale vaardighede te beoefen en te ontwikkel, en deur gereeld met 'n groep mense, met gemeenskaplike belangstellings, te vergader, sal dit makliker wees om </a:t>
            </a:r>
            <a:r>
              <a:rPr lang="nl-NL" sz="1800" u="sng" dirty="0">
                <a:effectLst/>
                <a:latin typeface="Calibri" panose="020F0502020204030204" pitchFamily="34" charset="0"/>
                <a:ea typeface="Aptos" panose="020B0004020202020204" pitchFamily="34" charset="0"/>
                <a:cs typeface="Times New Roman" panose="02020603050405020304" pitchFamily="18" charset="0"/>
              </a:rPr>
              <a:t>verhoudings te bou</a:t>
            </a:r>
            <a:r>
              <a:rPr lang="nl-NL" sz="1800" dirty="0">
                <a:effectLst/>
                <a:latin typeface="Calibri" panose="020F0502020204030204" pitchFamily="34" charset="0"/>
                <a:ea typeface="Aptos" panose="020B0004020202020204" pitchFamily="34" charset="0"/>
                <a:cs typeface="Times New Roman" panose="02020603050405020304" pitchFamily="18" charset="0"/>
              </a:rPr>
              <a:t>.</a:t>
            </a:r>
            <a:endParaRPr lang="nl-NL" sz="1800" dirty="0">
              <a:effectLst/>
              <a:latin typeface="Aptos" panose="020B0004020202020204" pitchFamily="34" charset="0"/>
              <a:ea typeface="Aptos" panose="020B0004020202020204" pitchFamily="34" charset="0"/>
              <a:cs typeface="Times New Roman" panose="02020603050405020304" pitchFamily="18" charset="0"/>
            </a:endParaRPr>
          </a:p>
          <a:p>
            <a:pPr marL="800100" lvl="1" indent="-342900">
              <a:lnSpc>
                <a:spcPct val="115000"/>
              </a:lnSpc>
              <a:spcAft>
                <a:spcPts val="800"/>
              </a:spcAft>
              <a:buSzPts val="1000"/>
              <a:buFont typeface="Courier New" panose="02070309020205020404" pitchFamily="49" charset="0"/>
              <a:buChar char="o"/>
              <a:tabLst>
                <a:tab pos="228600" algn="l"/>
              </a:tabLst>
            </a:pPr>
            <a:r>
              <a:rPr lang="nl-NL" sz="1800" dirty="0">
                <a:effectLst/>
                <a:latin typeface="Calibri" panose="020F0502020204030204" pitchFamily="34" charset="0"/>
                <a:ea typeface="Aptos" panose="020B0004020202020204" pitchFamily="34" charset="0"/>
                <a:cs typeface="Times New Roman" panose="02020603050405020304" pitchFamily="18" charset="0"/>
              </a:rPr>
              <a:t>Die sosiale aspek van hulp en gemeenskapswerk kan 'n diepgaande uitwerking op algehele sielkundige welstand hê. Niks </a:t>
            </a:r>
            <a:r>
              <a:rPr lang="nl-NL" sz="1800" u="sng" dirty="0">
                <a:effectLst/>
                <a:latin typeface="Calibri" panose="020F0502020204030204" pitchFamily="34" charset="0"/>
                <a:ea typeface="Aptos" panose="020B0004020202020204" pitchFamily="34" charset="0"/>
                <a:cs typeface="Times New Roman" panose="02020603050405020304" pitchFamily="18" charset="0"/>
              </a:rPr>
              <a:t>verlig stres, woede en angs</a:t>
            </a:r>
            <a:r>
              <a:rPr lang="nl-NL" sz="1800" dirty="0">
                <a:effectLst/>
                <a:latin typeface="Calibri" panose="020F0502020204030204" pitchFamily="34" charset="0"/>
                <a:ea typeface="Aptos" panose="020B0004020202020204" pitchFamily="34" charset="0"/>
                <a:cs typeface="Times New Roman" panose="02020603050405020304" pitchFamily="18" charset="0"/>
              </a:rPr>
              <a:t> beter as 'n betekenisvolle band met 'n ander persoon nie. </a:t>
            </a:r>
            <a:endParaRPr lang="nl-NL" sz="1800" dirty="0">
              <a:effectLst/>
              <a:latin typeface="Aptos" panose="020B0004020202020204" pitchFamily="34" charset="0"/>
              <a:ea typeface="Aptos" panose="020B0004020202020204" pitchFamily="34" charset="0"/>
              <a:cs typeface="Times New Roman" panose="02020603050405020304" pitchFamily="18" charset="0"/>
            </a:endParaRPr>
          </a:p>
          <a:p>
            <a:pPr marL="800100" lvl="1" indent="-342900">
              <a:lnSpc>
                <a:spcPct val="115000"/>
              </a:lnSpc>
              <a:buSzPts val="1000"/>
              <a:buFont typeface="Courier New" panose="02070309020205020404" pitchFamily="49" charset="0"/>
              <a:buChar char="o"/>
              <a:tabLst>
                <a:tab pos="228600" algn="l"/>
              </a:tabLst>
            </a:pPr>
            <a:r>
              <a:rPr lang="nl-NL" sz="1800" dirty="0">
                <a:solidFill>
                  <a:srgbClr val="000000"/>
                </a:solidFill>
                <a:effectLst/>
                <a:latin typeface="Calibri" panose="020F0502020204030204" pitchFamily="34" charset="0"/>
                <a:ea typeface="Aptos" panose="020B0004020202020204" pitchFamily="34" charset="0"/>
              </a:rPr>
              <a:t>Om goed te doen vir ander en die gemeenskap bied 'n natuurlike </a:t>
            </a:r>
            <a:r>
              <a:rPr lang="nl-NL" sz="1800" u="sng" dirty="0">
                <a:solidFill>
                  <a:srgbClr val="000000"/>
                </a:solidFill>
                <a:effectLst/>
                <a:latin typeface="Calibri" panose="020F0502020204030204" pitchFamily="34" charset="0"/>
                <a:ea typeface="Aptos" panose="020B0004020202020204" pitchFamily="34" charset="0"/>
              </a:rPr>
              <a:t>gevoel van prestasie</a:t>
            </a:r>
            <a:r>
              <a:rPr lang="nl-NL" sz="1800" dirty="0">
                <a:solidFill>
                  <a:srgbClr val="000000"/>
                </a:solidFill>
                <a:effectLst/>
                <a:latin typeface="Calibri" panose="020F0502020204030204" pitchFamily="34" charset="0"/>
                <a:ea typeface="Aptos" panose="020B0004020202020204" pitchFamily="34" charset="0"/>
              </a:rPr>
              <a:t>. Hierdie rol kan ook 'n </a:t>
            </a:r>
            <a:r>
              <a:rPr lang="nl-NL" sz="1800" u="sng" dirty="0">
                <a:solidFill>
                  <a:srgbClr val="000000"/>
                </a:solidFill>
                <a:effectLst/>
                <a:latin typeface="Calibri" panose="020F0502020204030204" pitchFamily="34" charset="0"/>
                <a:ea typeface="Aptos" panose="020B0004020202020204" pitchFamily="34" charset="0"/>
              </a:rPr>
              <a:t>gevoel van trots en identiteit gee</a:t>
            </a:r>
            <a:r>
              <a:rPr lang="nl-NL" sz="1800" dirty="0">
                <a:solidFill>
                  <a:srgbClr val="000000"/>
                </a:solidFill>
                <a:effectLst/>
                <a:latin typeface="Calibri" panose="020F0502020204030204" pitchFamily="34" charset="0"/>
                <a:ea typeface="Aptos" panose="020B0004020202020204" pitchFamily="34" charset="0"/>
              </a:rPr>
              <a:t>. Hoe beter 'n persoon voel, hoe groter is die kans dat hulle 'n positiewe siening van hul lewe en toekomstige doelwitte sal hê.</a:t>
            </a:r>
            <a:endParaRPr lang="nl-NL" sz="1800" dirty="0">
              <a:solidFill>
                <a:srgbClr val="000000"/>
              </a:solidFill>
              <a:effectLst/>
              <a:latin typeface="Arial" panose="020B0604020202020204" pitchFamily="34" charset="0"/>
              <a:ea typeface="Aptos" panose="020B0004020202020204" pitchFamily="34" charset="0"/>
            </a:endParaRPr>
          </a:p>
          <a:p>
            <a:pPr marL="800100" lvl="1" indent="-342900">
              <a:lnSpc>
                <a:spcPct val="115000"/>
              </a:lnSpc>
              <a:buSzPts val="1000"/>
              <a:buFont typeface="Courier New" panose="02070309020205020404" pitchFamily="49" charset="0"/>
              <a:buChar char="o"/>
              <a:tabLst>
                <a:tab pos="228600" algn="l"/>
              </a:tabLst>
            </a:pPr>
            <a:r>
              <a:rPr lang="nl-NL" sz="1800" dirty="0">
                <a:solidFill>
                  <a:srgbClr val="000000"/>
                </a:solidFill>
                <a:effectLst/>
                <a:latin typeface="Calibri" panose="020F0502020204030204" pitchFamily="34" charset="0"/>
                <a:ea typeface="Aptos" panose="020B0004020202020204" pitchFamily="34" charset="0"/>
              </a:rPr>
              <a:t>Vrywillige diens kan help om </a:t>
            </a:r>
            <a:r>
              <a:rPr lang="nl-NL" sz="1800" u="sng" dirty="0">
                <a:solidFill>
                  <a:srgbClr val="000000"/>
                </a:solidFill>
                <a:effectLst/>
                <a:latin typeface="Calibri" panose="020F0502020204030204" pitchFamily="34" charset="0"/>
                <a:ea typeface="Aptos" panose="020B0004020202020204" pitchFamily="34" charset="0"/>
              </a:rPr>
              <a:t>jou gedagtes van jou eie bekommernisse af te lei</a:t>
            </a:r>
            <a:r>
              <a:rPr lang="nl-NL" sz="1800" dirty="0">
                <a:solidFill>
                  <a:srgbClr val="000000"/>
                </a:solidFill>
                <a:effectLst/>
                <a:latin typeface="Calibri" panose="020F0502020204030204" pitchFamily="34" charset="0"/>
                <a:ea typeface="Aptos" panose="020B0004020202020204" pitchFamily="34" charset="0"/>
              </a:rPr>
              <a:t>, </a:t>
            </a:r>
            <a:r>
              <a:rPr lang="nl-NL" sz="1800" u="sng" dirty="0">
                <a:solidFill>
                  <a:srgbClr val="000000"/>
                </a:solidFill>
                <a:effectLst/>
                <a:latin typeface="Calibri" panose="020F0502020204030204" pitchFamily="34" charset="0"/>
                <a:ea typeface="Aptos" panose="020B0004020202020204" pitchFamily="34" charset="0"/>
              </a:rPr>
              <a:t>jou geestelik  te stimuleer</a:t>
            </a:r>
            <a:r>
              <a:rPr lang="nl-NL" sz="1800" dirty="0">
                <a:solidFill>
                  <a:srgbClr val="000000"/>
                </a:solidFill>
                <a:effectLst/>
                <a:latin typeface="Calibri" panose="020F0502020204030204" pitchFamily="34" charset="0"/>
                <a:ea typeface="Aptos" panose="020B0004020202020204" pitchFamily="34" charset="0"/>
              </a:rPr>
              <a:t> en 'n </a:t>
            </a:r>
            <a:r>
              <a:rPr lang="nl-NL" sz="1800" u="sng" dirty="0">
                <a:solidFill>
                  <a:srgbClr val="000000"/>
                </a:solidFill>
                <a:effectLst/>
                <a:latin typeface="Calibri" panose="020F0502020204030204" pitchFamily="34" charset="0"/>
                <a:ea typeface="Aptos" panose="020B0004020202020204" pitchFamily="34" charset="0"/>
              </a:rPr>
              <a:t>gevoel van doelgerigtheid</a:t>
            </a:r>
            <a:r>
              <a:rPr lang="nl-NL" sz="1800" dirty="0">
                <a:solidFill>
                  <a:srgbClr val="000000"/>
                </a:solidFill>
                <a:effectLst/>
                <a:latin typeface="Calibri" panose="020F0502020204030204" pitchFamily="34" charset="0"/>
                <a:ea typeface="Aptos" panose="020B0004020202020204" pitchFamily="34" charset="0"/>
              </a:rPr>
              <a:t> by jou lewe te voeg, ongeag jou ouderdom of lewenssituasie.</a:t>
            </a:r>
            <a:endParaRPr lang="nl-NL" sz="1800" dirty="0">
              <a:solidFill>
                <a:srgbClr val="000000"/>
              </a:solidFill>
              <a:effectLst/>
              <a:latin typeface="Arial" panose="020B0604020202020204" pitchFamily="34" charset="0"/>
              <a:ea typeface="Aptos" panose="020B0004020202020204" pitchFamily="34" charset="0"/>
            </a:endParaRPr>
          </a:p>
          <a:p>
            <a:pPr marL="800100" lvl="1" indent="-342900">
              <a:lnSpc>
                <a:spcPct val="115000"/>
              </a:lnSpc>
              <a:buSzPts val="1000"/>
              <a:buFont typeface="Courier New" panose="02070309020205020404" pitchFamily="49" charset="0"/>
              <a:buChar char="o"/>
              <a:tabLst>
                <a:tab pos="228600" algn="l"/>
              </a:tabLst>
            </a:pPr>
            <a:r>
              <a:rPr lang="nl-NL" sz="1800" dirty="0">
                <a:solidFill>
                  <a:srgbClr val="000000"/>
                </a:solidFill>
                <a:effectLst/>
                <a:latin typeface="Calibri" panose="020F0502020204030204" pitchFamily="34" charset="0"/>
                <a:ea typeface="Aptos" panose="020B0004020202020204" pitchFamily="34" charset="0"/>
              </a:rPr>
              <a:t>Vrywillige diens behels dikwels beweging. </a:t>
            </a:r>
            <a:r>
              <a:rPr lang="nl-NL" sz="1800" u="sng" dirty="0">
                <a:solidFill>
                  <a:srgbClr val="000000"/>
                </a:solidFill>
                <a:effectLst/>
                <a:latin typeface="Calibri" panose="020F0502020204030204" pitchFamily="34" charset="0"/>
                <a:ea typeface="Aptos" panose="020B0004020202020204" pitchFamily="34" charset="0"/>
              </a:rPr>
              <a:t>Om aktief te bly,</a:t>
            </a:r>
            <a:r>
              <a:rPr lang="nl-NL" sz="1800" dirty="0">
                <a:solidFill>
                  <a:srgbClr val="000000"/>
                </a:solidFill>
                <a:effectLst/>
                <a:latin typeface="Calibri" panose="020F0502020204030204" pitchFamily="34" charset="0"/>
                <a:ea typeface="Aptos" panose="020B0004020202020204" pitchFamily="34" charset="0"/>
              </a:rPr>
              <a:t> is goed vir jou liggaam en </a:t>
            </a:r>
            <a:r>
              <a:rPr lang="nl-NL" sz="1800" u="sng" dirty="0">
                <a:solidFill>
                  <a:srgbClr val="000000"/>
                </a:solidFill>
                <a:effectLst/>
                <a:latin typeface="Calibri" panose="020F0502020204030204" pitchFamily="34" charset="0"/>
                <a:ea typeface="Aptos" panose="020B0004020202020204" pitchFamily="34" charset="0"/>
              </a:rPr>
              <a:t>help om jou sterk en gesond te hou</a:t>
            </a:r>
            <a:r>
              <a:rPr lang="nl-NL" sz="1800" dirty="0">
                <a:solidFill>
                  <a:srgbClr val="000000"/>
                </a:solidFill>
                <a:effectLst/>
                <a:latin typeface="Calibri" panose="020F0502020204030204" pitchFamily="34" charset="0"/>
                <a:ea typeface="Aptos" panose="020B0004020202020204" pitchFamily="34" charset="0"/>
              </a:rPr>
              <a:t>. Dit help jou ook om </a:t>
            </a:r>
            <a:r>
              <a:rPr lang="nl-NL" sz="1800" u="sng" dirty="0">
                <a:solidFill>
                  <a:srgbClr val="000000"/>
                </a:solidFill>
                <a:effectLst/>
                <a:latin typeface="Calibri" panose="020F0502020204030204" pitchFamily="34" charset="0"/>
                <a:ea typeface="Aptos" panose="020B0004020202020204" pitchFamily="34" charset="0"/>
              </a:rPr>
              <a:t>te waardeer wat jy het</a:t>
            </a:r>
            <a:r>
              <a:rPr lang="nl-NL" sz="1800" dirty="0">
                <a:solidFill>
                  <a:srgbClr val="000000"/>
                </a:solidFill>
                <a:effectLst/>
                <a:latin typeface="Calibri" panose="020F0502020204030204" pitchFamily="34" charset="0"/>
                <a:ea typeface="Aptos" panose="020B0004020202020204" pitchFamily="34" charset="0"/>
              </a:rPr>
              <a:t> en sal jou </a:t>
            </a:r>
            <a:r>
              <a:rPr lang="nl-NL" sz="1800" u="sng" dirty="0">
                <a:solidFill>
                  <a:srgbClr val="000000"/>
                </a:solidFill>
                <a:effectLst/>
                <a:latin typeface="Calibri" panose="020F0502020204030204" pitchFamily="34" charset="0"/>
                <a:ea typeface="Aptos" panose="020B0004020202020204" pitchFamily="34" charset="0"/>
              </a:rPr>
              <a:t>meer positief en gelukkig laat voel</a:t>
            </a:r>
            <a:r>
              <a:rPr lang="nl-NL" sz="1800" dirty="0">
                <a:solidFill>
                  <a:srgbClr val="000000"/>
                </a:solidFill>
                <a:effectLst/>
                <a:latin typeface="Calibri" panose="020F0502020204030204" pitchFamily="34" charset="0"/>
                <a:ea typeface="Aptos" panose="020B0004020202020204" pitchFamily="34" charset="0"/>
              </a:rPr>
              <a:t>.</a:t>
            </a:r>
            <a:endParaRPr lang="nl-NL" sz="1800" dirty="0">
              <a:solidFill>
                <a:srgbClr val="000000"/>
              </a:solidFill>
              <a:effectLst/>
              <a:latin typeface="Arial" panose="020B0604020202020204" pitchFamily="34" charset="0"/>
              <a:ea typeface="Aptos" panose="020B0004020202020204" pitchFamily="34" charset="0"/>
            </a:endParaRPr>
          </a:p>
          <a:p>
            <a:pPr marL="800100" lvl="1" indent="-342900">
              <a:lnSpc>
                <a:spcPct val="115000"/>
              </a:lnSpc>
              <a:buSzPts val="1000"/>
              <a:buFont typeface="Courier New" panose="02070309020205020404" pitchFamily="49" charset="0"/>
              <a:buChar char="o"/>
              <a:tabLst>
                <a:tab pos="228600" algn="l"/>
              </a:tabLst>
            </a:pPr>
            <a:r>
              <a:rPr lang="nl-NL" sz="1800" dirty="0">
                <a:solidFill>
                  <a:srgbClr val="000000"/>
                </a:solidFill>
                <a:effectLst/>
                <a:latin typeface="Calibri" panose="020F0502020204030204" pitchFamily="34" charset="0"/>
                <a:ea typeface="Aptos" panose="020B0004020202020204" pitchFamily="34" charset="0"/>
              </a:rPr>
              <a:t>Vrywillige diens stel deelnemers in staat om </a:t>
            </a:r>
            <a:r>
              <a:rPr lang="nl-NL" sz="1800" u="sng" dirty="0">
                <a:solidFill>
                  <a:srgbClr val="000000"/>
                </a:solidFill>
                <a:effectLst/>
                <a:latin typeface="Calibri" panose="020F0502020204030204" pitchFamily="34" charset="0"/>
                <a:ea typeface="Aptos" panose="020B0004020202020204" pitchFamily="34" charset="0"/>
              </a:rPr>
              <a:t>nuwe vaardighede en kennis op te doen </a:t>
            </a:r>
            <a:r>
              <a:rPr lang="nl-NL" sz="1800" dirty="0">
                <a:solidFill>
                  <a:srgbClr val="000000"/>
                </a:solidFill>
                <a:effectLst/>
                <a:latin typeface="Calibri" panose="020F0502020204030204" pitchFamily="34" charset="0"/>
                <a:ea typeface="Aptos" panose="020B0004020202020204" pitchFamily="34" charset="0"/>
              </a:rPr>
              <a:t>in gebiede wat hulle interesseer. Hulle kan met nuwe mense skakel en belangrike vaardighede soos </a:t>
            </a:r>
            <a:r>
              <a:rPr lang="nl-NL" sz="1800" u="sng" dirty="0">
                <a:solidFill>
                  <a:srgbClr val="000000"/>
                </a:solidFill>
                <a:effectLst/>
                <a:latin typeface="Calibri" panose="020F0502020204030204" pitchFamily="34" charset="0"/>
                <a:ea typeface="Aptos" panose="020B0004020202020204" pitchFamily="34" charset="0"/>
              </a:rPr>
              <a:t>leierskap, beplanning en tydsbestuur beoefen</a:t>
            </a:r>
            <a:r>
              <a:rPr lang="nl-NL" sz="1800" dirty="0">
                <a:solidFill>
                  <a:srgbClr val="000000"/>
                </a:solidFill>
                <a:effectLst/>
                <a:latin typeface="Calibri" panose="020F0502020204030204" pitchFamily="34" charset="0"/>
                <a:ea typeface="Aptos" panose="020B0004020202020204" pitchFamily="34" charset="0"/>
              </a:rPr>
              <a:t>. </a:t>
            </a:r>
            <a:endParaRPr lang="nl-NL" sz="1800" dirty="0">
              <a:solidFill>
                <a:srgbClr val="000000"/>
              </a:solidFill>
              <a:effectLst/>
              <a:latin typeface="Arial" panose="020B0604020202020204" pitchFamily="34" charset="0"/>
              <a:ea typeface="Aptos" panose="020B0004020202020204" pitchFamily="34" charset="0"/>
            </a:endParaRPr>
          </a:p>
          <a:p>
            <a:pPr marL="800100" lvl="1" indent="-342900">
              <a:lnSpc>
                <a:spcPct val="115000"/>
              </a:lnSpc>
              <a:buSzPts val="1000"/>
              <a:buFont typeface="Courier New" panose="02070309020205020404" pitchFamily="49" charset="0"/>
              <a:buChar char="o"/>
              <a:tabLst>
                <a:tab pos="228600" algn="l"/>
              </a:tabLst>
            </a:pPr>
            <a:r>
              <a:rPr lang="nl-NL" sz="1800" dirty="0">
                <a:solidFill>
                  <a:srgbClr val="000000"/>
                </a:solidFill>
                <a:effectLst/>
                <a:latin typeface="Calibri" panose="020F0502020204030204" pitchFamily="34" charset="0"/>
                <a:ea typeface="Aptos" panose="020B0004020202020204" pitchFamily="34" charset="0"/>
              </a:rPr>
              <a:t>Vrywilligersprogramme skep geleenthede om </a:t>
            </a:r>
            <a:r>
              <a:rPr lang="nl-NL" sz="1800" u="sng" dirty="0">
                <a:solidFill>
                  <a:srgbClr val="000000"/>
                </a:solidFill>
                <a:effectLst/>
                <a:latin typeface="Calibri" panose="020F0502020204030204" pitchFamily="34" charset="0"/>
                <a:ea typeface="Aptos" panose="020B0004020202020204" pitchFamily="34" charset="0"/>
              </a:rPr>
              <a:t>by individue uit verskillende vlakke van die samelewing te leer</a:t>
            </a:r>
            <a:r>
              <a:rPr lang="nl-NL" sz="1800" dirty="0">
                <a:solidFill>
                  <a:srgbClr val="000000"/>
                </a:solidFill>
                <a:effectLst/>
                <a:latin typeface="Calibri" panose="020F0502020204030204" pitchFamily="34" charset="0"/>
                <a:ea typeface="Aptos" panose="020B0004020202020204" pitchFamily="34" charset="0"/>
              </a:rPr>
              <a:t>. Dit is 'n uitstekende manier om hul begrip van ander in hul gemeenskappe uit te brei. </a:t>
            </a:r>
            <a:endParaRPr lang="nl-NL" sz="1800" dirty="0">
              <a:solidFill>
                <a:srgbClr val="000000"/>
              </a:solidFill>
              <a:effectLst/>
              <a:latin typeface="Arial" panose="020B0604020202020204" pitchFamily="34" charset="0"/>
              <a:ea typeface="Aptos" panose="020B0004020202020204" pitchFamily="34" charset="0"/>
            </a:endParaRPr>
          </a:p>
          <a:p>
            <a:pPr marL="171450" lvl="0" indent="-171450" algn="l" rtl="0">
              <a:spcBef>
                <a:spcPts val="0"/>
              </a:spcBef>
              <a:spcAft>
                <a:spcPts val="0"/>
              </a:spcAft>
            </a:pPr>
            <a:endParaRPr lang="nl-NL" dirty="0"/>
          </a:p>
          <a:p>
            <a:pPr marL="171450" lvl="0" indent="-171450" algn="l" rtl="0">
              <a:spcBef>
                <a:spcPts val="0"/>
              </a:spcBef>
              <a:spcAft>
                <a:spcPts val="0"/>
              </a:spcAft>
            </a:pPr>
            <a:r>
              <a:rPr lang="nl-NL" dirty="0"/>
              <a:t>Bykomende besprekingspunt (as die tyd dit toelaat): Vrywillige diens kan jou help om waardevolle vaardighede op te doen, netwerke te bou en verskillende industrieë te verken. Dit verbeter jou CV, verhoog selfvertroue en bied praktiese ervaring wat werkgewers en sakeleiers waardeer. Netwerke deur vrywillige diens kan lei tot werkaanbiedinge of sakegeleenthede, terwyl leierskaprolle help om 'n entrepreneuriese ingesteldheid te ontwikkel. Baie organisasies huur ook toegewyde vrywilligers vir betaalde poste. Oor die algemeen is </a:t>
            </a:r>
            <a:r>
              <a:rPr lang="nl-NL" b="1" dirty="0"/>
              <a:t>vrywillige diens 'n goeie manier om deure oop te maak vir toekomstige indiensneming of entrepreneurskap</a:t>
            </a:r>
            <a:r>
              <a:rPr lang="nl-NL" dirty="0"/>
              <a:t>.</a:t>
            </a:r>
          </a:p>
          <a:p>
            <a:endParaRPr lang="af-ZA" dirty="0"/>
          </a:p>
        </p:txBody>
      </p:sp>
      <p:sp>
        <p:nvSpPr>
          <p:cNvPr id="4" name="Slide Number Placeholder 3"/>
          <p:cNvSpPr>
            <a:spLocks noGrp="1"/>
          </p:cNvSpPr>
          <p:nvPr>
            <p:ph type="sldNum" sz="quarter" idx="5"/>
          </p:nvPr>
        </p:nvSpPr>
        <p:spPr/>
        <p:txBody>
          <a:bodyPr/>
          <a:lstStyle/>
          <a:p>
            <a:fld id="{FCF00D2E-290A-4476-8701-0BC7CB0A4A6F}" type="slidenum">
              <a:rPr lang="af-ZA" smtClean="0"/>
              <a:t>9</a:t>
            </a:fld>
            <a:endParaRPr lang="af-ZA"/>
          </a:p>
        </p:txBody>
      </p:sp>
    </p:spTree>
    <p:extLst>
      <p:ext uri="{BB962C8B-B14F-4D97-AF65-F5344CB8AC3E}">
        <p14:creationId xmlns:p14="http://schemas.microsoft.com/office/powerpoint/2010/main" val="208965266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2301923" y="1122363"/>
            <a:ext cx="7588155" cy="2621154"/>
          </a:xfrm>
        </p:spPr>
        <p:txBody>
          <a:bodyPr anchor="b">
            <a:normAutofit/>
          </a:bodyPr>
          <a:lstStyle>
            <a:lvl1pPr algn="ctr">
              <a:defRPr sz="4000"/>
            </a:lvl1pPr>
          </a:lstStyle>
          <a:p>
            <a:r>
              <a:rPr lang="en-US"/>
              <a:t>Click to edit Master title style</a:t>
            </a:r>
            <a:endParaRPr lang="en-US" dirty="0"/>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2301923" y="3843708"/>
            <a:ext cx="7588155" cy="1414091"/>
          </a:xfrm>
        </p:spPr>
        <p:txBody>
          <a:bodyPr>
            <a:normAutofit/>
          </a:bodyPr>
          <a:lstStyle>
            <a:lvl1pPr marL="0" indent="0" algn="ctr">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a:extLst>
              <a:ext uri="{FF2B5EF4-FFF2-40B4-BE49-F238E27FC236}">
                <a16:creationId xmlns:a16="http://schemas.microsoft.com/office/drawing/2014/main" id="{EAE2DAFA-435E-AAF9-8B67-495E5AFDCD91}"/>
              </a:ext>
            </a:extLst>
          </p:cNvPr>
          <p:cNvSpPr>
            <a:spLocks noGrp="1"/>
          </p:cNvSpPr>
          <p:nvPr>
            <p:ph type="dt" sz="half" idx="10"/>
          </p:nvPr>
        </p:nvSpPr>
        <p:spPr/>
        <p:txBody>
          <a:bodyPr/>
          <a:lstStyle/>
          <a:p>
            <a:fld id="{C128FA71-3A18-48C0-980F-4B68F7F63042}" type="datetime1">
              <a:rPr lang="en-US" smtClean="0"/>
              <a:t>7/17/2025</a:t>
            </a:fld>
            <a:endParaRPr lang="en-US"/>
          </a:p>
        </p:txBody>
      </p:sp>
      <p:sp>
        <p:nvSpPr>
          <p:cNvPr id="5" name="Footer Placeholder 4">
            <a:extLst>
              <a:ext uri="{FF2B5EF4-FFF2-40B4-BE49-F238E27FC236}">
                <a16:creationId xmlns:a16="http://schemas.microsoft.com/office/drawing/2014/main" id="{5B407A58-3351-E479-1A0C-2FF49FA42707}"/>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81789E10-2433-2ECB-9C92-571B583A4CF1}"/>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222777086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4E956D-CB73-C986-F100-46487310D11E}"/>
              </a:ext>
            </a:extLst>
          </p:cNvPr>
          <p:cNvSpPr>
            <a:spLocks noGrp="1"/>
          </p:cNvSpPr>
          <p:nvPr>
            <p:ph type="title"/>
          </p:nvPr>
        </p:nvSpPr>
        <p:spPr>
          <a:xfrm>
            <a:off x="612648" y="548640"/>
            <a:ext cx="10515600" cy="1132258"/>
          </a:xfrm>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FE423E6A-A07C-BF0D-EA30-9A8A854E48F1}"/>
              </a:ext>
            </a:extLst>
          </p:cNvPr>
          <p:cNvSpPr>
            <a:spLocks noGrp="1"/>
          </p:cNvSpPr>
          <p:nvPr>
            <p:ph type="body" orient="vert" idx="1"/>
          </p:nvPr>
        </p:nvSpPr>
        <p:spPr>
          <a:xfrm>
            <a:off x="612648" y="1680898"/>
            <a:ext cx="10515600" cy="449606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EDC9908-8F95-8DFC-72CC-158552B56735}"/>
              </a:ext>
            </a:extLst>
          </p:cNvPr>
          <p:cNvSpPr>
            <a:spLocks noGrp="1"/>
          </p:cNvSpPr>
          <p:nvPr>
            <p:ph type="dt" sz="half" idx="10"/>
          </p:nvPr>
        </p:nvSpPr>
        <p:spPr/>
        <p:txBody>
          <a:bodyPr/>
          <a:lstStyle/>
          <a:p>
            <a:fld id="{7104EDB3-C0E8-45F8-9E1D-1B6C8D1880C0}" type="datetime1">
              <a:rPr lang="en-US" smtClean="0"/>
              <a:t>7/17/2025</a:t>
            </a:fld>
            <a:endParaRPr lang="en-US"/>
          </a:p>
        </p:txBody>
      </p:sp>
      <p:sp>
        <p:nvSpPr>
          <p:cNvPr id="5" name="Footer Placeholder 4">
            <a:extLst>
              <a:ext uri="{FF2B5EF4-FFF2-40B4-BE49-F238E27FC236}">
                <a16:creationId xmlns:a16="http://schemas.microsoft.com/office/drawing/2014/main" id="{2C26C9BE-9060-50CB-2BB7-07307FF89A7A}"/>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A84A835B-97D3-BC22-F0B8-4986D4636271}"/>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157109900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85B0252-346C-F6F4-3642-19F571550D45}"/>
              </a:ext>
            </a:extLst>
          </p:cNvPr>
          <p:cNvSpPr>
            <a:spLocks noGrp="1"/>
          </p:cNvSpPr>
          <p:nvPr>
            <p:ph type="title" orient="vert"/>
          </p:nvPr>
        </p:nvSpPr>
        <p:spPr>
          <a:xfrm>
            <a:off x="9634888" y="578497"/>
            <a:ext cx="2047037" cy="5598466"/>
          </a:xfrm>
        </p:spPr>
        <p:txBody>
          <a:bodyPr vert="eaVert"/>
          <a:lstStyle/>
          <a:p>
            <a:r>
              <a:rPr lang="en-US"/>
              <a:t>Click to edit Master title style</a:t>
            </a:r>
            <a:endParaRPr lang="en-US" dirty="0"/>
          </a:p>
        </p:txBody>
      </p:sp>
      <p:sp>
        <p:nvSpPr>
          <p:cNvPr id="3" name="Vertical Text Placeholder 2">
            <a:extLst>
              <a:ext uri="{FF2B5EF4-FFF2-40B4-BE49-F238E27FC236}">
                <a16:creationId xmlns:a16="http://schemas.microsoft.com/office/drawing/2014/main" id="{F798DA36-7351-9D6A-518B-678AB8A507D3}"/>
              </a:ext>
            </a:extLst>
          </p:cNvPr>
          <p:cNvSpPr>
            <a:spLocks noGrp="1"/>
          </p:cNvSpPr>
          <p:nvPr>
            <p:ph type="body" orient="vert" idx="1"/>
          </p:nvPr>
        </p:nvSpPr>
        <p:spPr>
          <a:xfrm>
            <a:off x="838200" y="578497"/>
            <a:ext cx="8796688" cy="559846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8846BDFF-D746-836C-04B8-CA89AD5D1466}"/>
              </a:ext>
            </a:extLst>
          </p:cNvPr>
          <p:cNvSpPr>
            <a:spLocks noGrp="1"/>
          </p:cNvSpPr>
          <p:nvPr>
            <p:ph type="dt" sz="half" idx="10"/>
          </p:nvPr>
        </p:nvSpPr>
        <p:spPr/>
        <p:txBody>
          <a:bodyPr/>
          <a:lstStyle/>
          <a:p>
            <a:fld id="{9CF0EC4B-54ED-4041-B552-9BA760FA3DBA}" type="datetime1">
              <a:rPr lang="en-US" smtClean="0"/>
              <a:t>7/17/2025</a:t>
            </a:fld>
            <a:endParaRPr lang="en-US"/>
          </a:p>
        </p:txBody>
      </p:sp>
      <p:sp>
        <p:nvSpPr>
          <p:cNvPr id="5" name="Footer Placeholder 4">
            <a:extLst>
              <a:ext uri="{FF2B5EF4-FFF2-40B4-BE49-F238E27FC236}">
                <a16:creationId xmlns:a16="http://schemas.microsoft.com/office/drawing/2014/main" id="{919AA929-A9E6-FF9C-0C59-177F892D6A69}"/>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9316D893-7E81-90DC-4139-7687B39C3AC8}"/>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46614202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20"/>
        <p:cNvGrpSpPr/>
        <p:nvPr/>
      </p:nvGrpSpPr>
      <p:grpSpPr>
        <a:xfrm>
          <a:off x="0" y="0"/>
          <a:ext cx="0" cy="0"/>
          <a:chOff x="0" y="0"/>
          <a:chExt cx="0" cy="0"/>
        </a:xfrm>
      </p:grpSpPr>
      <p:sp>
        <p:nvSpPr>
          <p:cNvPr id="21" name="Google Shape;21;p4"/>
          <p:cNvSpPr txBox="1">
            <a:spLocks noGrp="1"/>
          </p:cNvSpPr>
          <p:nvPr>
            <p:ph type="title"/>
          </p:nvPr>
        </p:nvSpPr>
        <p:spPr>
          <a:xfrm>
            <a:off x="959984" y="719985"/>
            <a:ext cx="10272000" cy="763600"/>
          </a:xfrm>
          <a:prstGeom prst="rect">
            <a:avLst/>
          </a:prstGeom>
        </p:spPr>
        <p:txBody>
          <a:bodyPr spcFirstLastPara="1" wrap="square" lIns="91425" tIns="91425" rIns="91425" bIns="91425" anchor="t" anchorCtr="0">
            <a:noAutofit/>
          </a:bodyPr>
          <a:lstStyle>
            <a:lvl1pPr lvl="0" algn="ctr">
              <a:spcBef>
                <a:spcPts val="0"/>
              </a:spcBef>
              <a:spcAft>
                <a:spcPts val="0"/>
              </a:spcAft>
              <a:buSzPts val="3200"/>
              <a:buNone/>
              <a:defRPr sz="4000"/>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4"/>
          <p:cNvSpPr txBox="1">
            <a:spLocks noGrp="1"/>
          </p:cNvSpPr>
          <p:nvPr>
            <p:ph type="body" idx="1"/>
          </p:nvPr>
        </p:nvSpPr>
        <p:spPr>
          <a:xfrm>
            <a:off x="960000" y="1650933"/>
            <a:ext cx="10272000" cy="508000"/>
          </a:xfrm>
          <a:prstGeom prst="rect">
            <a:avLst/>
          </a:prstGeom>
        </p:spPr>
        <p:txBody>
          <a:bodyPr spcFirstLastPara="1" wrap="square" lIns="91425" tIns="91425" rIns="91425" bIns="91425" anchor="t" anchorCtr="0">
            <a:noAutofit/>
          </a:bodyPr>
          <a:lstStyle>
            <a:lvl1pPr marL="609585" lvl="0" indent="-423323">
              <a:spcBef>
                <a:spcPts val="0"/>
              </a:spcBef>
              <a:spcAft>
                <a:spcPts val="0"/>
              </a:spcAft>
              <a:buSzPts val="1400"/>
              <a:buAutoNum type="arabicPeriod"/>
              <a:defRPr sz="1733"/>
            </a:lvl1pPr>
            <a:lvl2pPr marL="1219170" lvl="1" indent="-423323">
              <a:spcBef>
                <a:spcPts val="0"/>
              </a:spcBef>
              <a:spcAft>
                <a:spcPts val="0"/>
              </a:spcAft>
              <a:buSzPts val="1400"/>
              <a:buAutoNum type="alphaLcPeriod"/>
              <a:defRPr/>
            </a:lvl2pPr>
            <a:lvl3pPr marL="1828754" lvl="2" indent="-423323">
              <a:spcBef>
                <a:spcPts val="0"/>
              </a:spcBef>
              <a:spcAft>
                <a:spcPts val="0"/>
              </a:spcAft>
              <a:buSzPts val="1400"/>
              <a:buAutoNum type="romanLcPeriod"/>
              <a:defRPr/>
            </a:lvl3pPr>
            <a:lvl4pPr marL="2438339" lvl="3" indent="-423323">
              <a:spcBef>
                <a:spcPts val="0"/>
              </a:spcBef>
              <a:spcAft>
                <a:spcPts val="0"/>
              </a:spcAft>
              <a:buSzPts val="1400"/>
              <a:buAutoNum type="arabicPeriod"/>
              <a:defRPr/>
            </a:lvl4pPr>
            <a:lvl5pPr marL="3047924" lvl="4" indent="-423323">
              <a:spcBef>
                <a:spcPts val="0"/>
              </a:spcBef>
              <a:spcAft>
                <a:spcPts val="0"/>
              </a:spcAft>
              <a:buSzPts val="1400"/>
              <a:buAutoNum type="alphaLcPeriod"/>
              <a:defRPr/>
            </a:lvl5pPr>
            <a:lvl6pPr marL="3657509" lvl="5" indent="-423323">
              <a:spcBef>
                <a:spcPts val="0"/>
              </a:spcBef>
              <a:spcAft>
                <a:spcPts val="0"/>
              </a:spcAft>
              <a:buSzPts val="1400"/>
              <a:buAutoNum type="romanLcPeriod"/>
              <a:defRPr/>
            </a:lvl6pPr>
            <a:lvl7pPr marL="4267093" lvl="6" indent="-423323">
              <a:spcBef>
                <a:spcPts val="0"/>
              </a:spcBef>
              <a:spcAft>
                <a:spcPts val="0"/>
              </a:spcAft>
              <a:buSzPts val="1400"/>
              <a:buAutoNum type="arabicPeriod"/>
              <a:defRPr/>
            </a:lvl7pPr>
            <a:lvl8pPr marL="4876678" lvl="7" indent="-423323">
              <a:spcBef>
                <a:spcPts val="0"/>
              </a:spcBef>
              <a:spcAft>
                <a:spcPts val="0"/>
              </a:spcAft>
              <a:buSzPts val="1400"/>
              <a:buAutoNum type="alphaLcPeriod"/>
              <a:defRPr/>
            </a:lvl8pPr>
            <a:lvl9pPr marL="5486263" lvl="8" indent="-423323">
              <a:spcBef>
                <a:spcPts val="0"/>
              </a:spcBef>
              <a:spcAft>
                <a:spcPts val="0"/>
              </a:spcAft>
              <a:buSzPts val="1400"/>
              <a:buAutoNum type="romanLcPeriod"/>
              <a:defRPr/>
            </a:lvl9pPr>
          </a:lstStyle>
          <a:p>
            <a:endParaRPr/>
          </a:p>
        </p:txBody>
      </p:sp>
      <p:sp>
        <p:nvSpPr>
          <p:cNvPr id="23" name="Google Shape;23;p4"/>
          <p:cNvSpPr/>
          <p:nvPr/>
        </p:nvSpPr>
        <p:spPr>
          <a:xfrm rot="-2700000">
            <a:off x="10238726" y="-1025952"/>
            <a:ext cx="1430788" cy="3684559"/>
          </a:xfrm>
          <a:custGeom>
            <a:avLst/>
            <a:gdLst/>
            <a:ahLst/>
            <a:cxnLst/>
            <a:rect l="l" t="t" r="r" b="b"/>
            <a:pathLst>
              <a:path w="22342" h="57535" extrusionOk="0">
                <a:moveTo>
                  <a:pt x="9134" y="0"/>
                </a:moveTo>
                <a:cubicBezTo>
                  <a:pt x="7888" y="0"/>
                  <a:pt x="6704" y="377"/>
                  <a:pt x="5624" y="1182"/>
                </a:cubicBezTo>
                <a:cubicBezTo>
                  <a:pt x="5046" y="1638"/>
                  <a:pt x="4408" y="2064"/>
                  <a:pt x="3861" y="2550"/>
                </a:cubicBezTo>
                <a:cubicBezTo>
                  <a:pt x="1703" y="4496"/>
                  <a:pt x="456" y="7900"/>
                  <a:pt x="2554" y="11183"/>
                </a:cubicBezTo>
                <a:cubicBezTo>
                  <a:pt x="3162" y="12094"/>
                  <a:pt x="3861" y="12915"/>
                  <a:pt x="4529" y="13797"/>
                </a:cubicBezTo>
                <a:cubicBezTo>
                  <a:pt x="4985" y="14404"/>
                  <a:pt x="5472" y="15043"/>
                  <a:pt x="5806" y="15742"/>
                </a:cubicBezTo>
                <a:cubicBezTo>
                  <a:pt x="6232" y="16532"/>
                  <a:pt x="6262" y="17414"/>
                  <a:pt x="5836" y="18204"/>
                </a:cubicBezTo>
                <a:cubicBezTo>
                  <a:pt x="5472" y="18964"/>
                  <a:pt x="4985" y="19693"/>
                  <a:pt x="4469" y="20423"/>
                </a:cubicBezTo>
                <a:cubicBezTo>
                  <a:pt x="3496" y="21821"/>
                  <a:pt x="2250" y="23128"/>
                  <a:pt x="1399" y="24648"/>
                </a:cubicBezTo>
                <a:cubicBezTo>
                  <a:pt x="0" y="27110"/>
                  <a:pt x="61" y="29693"/>
                  <a:pt x="1642" y="32125"/>
                </a:cubicBezTo>
                <a:cubicBezTo>
                  <a:pt x="2402" y="33341"/>
                  <a:pt x="3526" y="33979"/>
                  <a:pt x="4925" y="34162"/>
                </a:cubicBezTo>
                <a:cubicBezTo>
                  <a:pt x="5593" y="34253"/>
                  <a:pt x="6262" y="34283"/>
                  <a:pt x="6900" y="34405"/>
                </a:cubicBezTo>
                <a:cubicBezTo>
                  <a:pt x="8207" y="34618"/>
                  <a:pt x="8846" y="35256"/>
                  <a:pt x="9028" y="36532"/>
                </a:cubicBezTo>
                <a:cubicBezTo>
                  <a:pt x="9119" y="37049"/>
                  <a:pt x="9150" y="37596"/>
                  <a:pt x="9089" y="38083"/>
                </a:cubicBezTo>
                <a:cubicBezTo>
                  <a:pt x="8846" y="39420"/>
                  <a:pt x="8633" y="40697"/>
                  <a:pt x="8238" y="42004"/>
                </a:cubicBezTo>
                <a:cubicBezTo>
                  <a:pt x="7265" y="45378"/>
                  <a:pt x="7143" y="48721"/>
                  <a:pt x="8663" y="52004"/>
                </a:cubicBezTo>
                <a:cubicBezTo>
                  <a:pt x="9636" y="54131"/>
                  <a:pt x="11004" y="55986"/>
                  <a:pt x="13192" y="57049"/>
                </a:cubicBezTo>
                <a:cubicBezTo>
                  <a:pt x="13845" y="57376"/>
                  <a:pt x="14501" y="57535"/>
                  <a:pt x="15138" y="57535"/>
                </a:cubicBezTo>
                <a:cubicBezTo>
                  <a:pt x="16280" y="57535"/>
                  <a:pt x="17359" y="57022"/>
                  <a:pt x="18238" y="56046"/>
                </a:cubicBezTo>
                <a:cubicBezTo>
                  <a:pt x="19150" y="55043"/>
                  <a:pt x="19636" y="53858"/>
                  <a:pt x="19879" y="52551"/>
                </a:cubicBezTo>
                <a:cubicBezTo>
                  <a:pt x="20366" y="49755"/>
                  <a:pt x="20852" y="46897"/>
                  <a:pt x="21247" y="44040"/>
                </a:cubicBezTo>
                <a:cubicBezTo>
                  <a:pt x="21885" y="39298"/>
                  <a:pt x="22250" y="34526"/>
                  <a:pt x="22189" y="30362"/>
                </a:cubicBezTo>
                <a:cubicBezTo>
                  <a:pt x="22341" y="25590"/>
                  <a:pt x="22159" y="21517"/>
                  <a:pt x="21703" y="17444"/>
                </a:cubicBezTo>
                <a:cubicBezTo>
                  <a:pt x="21308" y="14222"/>
                  <a:pt x="20670" y="11031"/>
                  <a:pt x="19363" y="8021"/>
                </a:cubicBezTo>
                <a:cubicBezTo>
                  <a:pt x="18207" y="5225"/>
                  <a:pt x="16323" y="2976"/>
                  <a:pt x="13982" y="1122"/>
                </a:cubicBezTo>
                <a:cubicBezTo>
                  <a:pt x="13382" y="641"/>
                  <a:pt x="12724" y="160"/>
                  <a:pt x="11934" y="160"/>
                </a:cubicBezTo>
                <a:cubicBezTo>
                  <a:pt x="11725" y="160"/>
                  <a:pt x="11506" y="194"/>
                  <a:pt x="11277" y="271"/>
                </a:cubicBezTo>
                <a:cubicBezTo>
                  <a:pt x="11241" y="285"/>
                  <a:pt x="11202" y="291"/>
                  <a:pt x="11163" y="291"/>
                </a:cubicBezTo>
                <a:cubicBezTo>
                  <a:pt x="11039" y="291"/>
                  <a:pt x="10906" y="233"/>
                  <a:pt x="10791" y="210"/>
                </a:cubicBezTo>
                <a:cubicBezTo>
                  <a:pt x="10229" y="72"/>
                  <a:pt x="9676" y="0"/>
                  <a:pt x="9134" y="0"/>
                </a:cubicBezTo>
                <a:close/>
              </a:path>
            </a:pathLst>
          </a:custGeom>
          <a:solidFill>
            <a:schemeClr val="accen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4" name="Google Shape;24;p4"/>
          <p:cNvSpPr/>
          <p:nvPr/>
        </p:nvSpPr>
        <p:spPr>
          <a:xfrm rot="-7884804">
            <a:off x="547129" y="-96814"/>
            <a:ext cx="825753" cy="989993"/>
          </a:xfrm>
          <a:custGeom>
            <a:avLst/>
            <a:gdLst/>
            <a:ahLst/>
            <a:cxnLst/>
            <a:rect l="l" t="t" r="r" b="b"/>
            <a:pathLst>
              <a:path w="35928" h="43074" extrusionOk="0">
                <a:moveTo>
                  <a:pt x="19726" y="1"/>
                </a:moveTo>
                <a:cubicBezTo>
                  <a:pt x="18768" y="1"/>
                  <a:pt x="17809" y="123"/>
                  <a:pt x="16870" y="277"/>
                </a:cubicBezTo>
                <a:cubicBezTo>
                  <a:pt x="13253" y="885"/>
                  <a:pt x="9727" y="1827"/>
                  <a:pt x="6292" y="2952"/>
                </a:cubicBezTo>
                <a:cubicBezTo>
                  <a:pt x="3192" y="3864"/>
                  <a:pt x="0" y="5110"/>
                  <a:pt x="0" y="5110"/>
                </a:cubicBezTo>
                <a:lnTo>
                  <a:pt x="1216" y="8301"/>
                </a:lnTo>
                <a:cubicBezTo>
                  <a:pt x="6353" y="6447"/>
                  <a:pt x="11824" y="4563"/>
                  <a:pt x="17447" y="3621"/>
                </a:cubicBezTo>
                <a:cubicBezTo>
                  <a:pt x="18296" y="3472"/>
                  <a:pt x="19057" y="3381"/>
                  <a:pt x="19742" y="3381"/>
                </a:cubicBezTo>
                <a:cubicBezTo>
                  <a:pt x="20454" y="3381"/>
                  <a:pt x="21084" y="3479"/>
                  <a:pt x="21642" y="3712"/>
                </a:cubicBezTo>
                <a:cubicBezTo>
                  <a:pt x="23678" y="4563"/>
                  <a:pt x="24317" y="7420"/>
                  <a:pt x="23678" y="9548"/>
                </a:cubicBezTo>
                <a:cubicBezTo>
                  <a:pt x="22827" y="12283"/>
                  <a:pt x="20335" y="14411"/>
                  <a:pt x="18541" y="15779"/>
                </a:cubicBezTo>
                <a:cubicBezTo>
                  <a:pt x="14468" y="18849"/>
                  <a:pt x="9909" y="21189"/>
                  <a:pt x="5046" y="22618"/>
                </a:cubicBezTo>
                <a:lnTo>
                  <a:pt x="5897" y="25931"/>
                </a:lnTo>
                <a:cubicBezTo>
                  <a:pt x="6748" y="25749"/>
                  <a:pt x="7629" y="25536"/>
                  <a:pt x="8541" y="25353"/>
                </a:cubicBezTo>
                <a:cubicBezTo>
                  <a:pt x="13161" y="24381"/>
                  <a:pt x="17994" y="23347"/>
                  <a:pt x="22918" y="22891"/>
                </a:cubicBezTo>
                <a:cubicBezTo>
                  <a:pt x="23763" y="22821"/>
                  <a:pt x="24620" y="22757"/>
                  <a:pt x="25467" y="22757"/>
                </a:cubicBezTo>
                <a:cubicBezTo>
                  <a:pt x="26448" y="22757"/>
                  <a:pt x="27415" y="22843"/>
                  <a:pt x="28329" y="23104"/>
                </a:cubicBezTo>
                <a:cubicBezTo>
                  <a:pt x="30001" y="23560"/>
                  <a:pt x="31308" y="24593"/>
                  <a:pt x="31824" y="25809"/>
                </a:cubicBezTo>
                <a:cubicBezTo>
                  <a:pt x="32372" y="27056"/>
                  <a:pt x="32159" y="28727"/>
                  <a:pt x="31338" y="30186"/>
                </a:cubicBezTo>
                <a:cubicBezTo>
                  <a:pt x="30609" y="31463"/>
                  <a:pt x="29393" y="32648"/>
                  <a:pt x="27539" y="33986"/>
                </a:cubicBezTo>
                <a:cubicBezTo>
                  <a:pt x="22463" y="37603"/>
                  <a:pt x="16171" y="39609"/>
                  <a:pt x="9939" y="39639"/>
                </a:cubicBezTo>
                <a:lnTo>
                  <a:pt x="10000" y="43074"/>
                </a:lnTo>
                <a:cubicBezTo>
                  <a:pt x="16931" y="43044"/>
                  <a:pt x="23861" y="40794"/>
                  <a:pt x="29514" y="36813"/>
                </a:cubicBezTo>
                <a:cubicBezTo>
                  <a:pt x="30973" y="35779"/>
                  <a:pt x="33010" y="34168"/>
                  <a:pt x="34317" y="31949"/>
                </a:cubicBezTo>
                <a:cubicBezTo>
                  <a:pt x="35685" y="29578"/>
                  <a:pt x="35928" y="26873"/>
                  <a:pt x="35077" y="24685"/>
                </a:cubicBezTo>
                <a:cubicBezTo>
                  <a:pt x="35016" y="24624"/>
                  <a:pt x="35016" y="24563"/>
                  <a:pt x="34986" y="24533"/>
                </a:cubicBezTo>
                <a:cubicBezTo>
                  <a:pt x="34043" y="22314"/>
                  <a:pt x="31946" y="20612"/>
                  <a:pt x="29302" y="19852"/>
                </a:cubicBezTo>
                <a:cubicBezTo>
                  <a:pt x="28007" y="19484"/>
                  <a:pt x="26703" y="19359"/>
                  <a:pt x="25417" y="19359"/>
                </a:cubicBezTo>
                <a:cubicBezTo>
                  <a:pt x="24469" y="19359"/>
                  <a:pt x="23531" y="19427"/>
                  <a:pt x="22615" y="19517"/>
                </a:cubicBezTo>
                <a:cubicBezTo>
                  <a:pt x="21277" y="19609"/>
                  <a:pt x="19940" y="19821"/>
                  <a:pt x="18602" y="20004"/>
                </a:cubicBezTo>
                <a:cubicBezTo>
                  <a:pt x="19301" y="19548"/>
                  <a:pt x="19940" y="19061"/>
                  <a:pt x="20639" y="18545"/>
                </a:cubicBezTo>
                <a:cubicBezTo>
                  <a:pt x="22797" y="16934"/>
                  <a:pt x="25836" y="14289"/>
                  <a:pt x="26961" y="10612"/>
                </a:cubicBezTo>
                <a:cubicBezTo>
                  <a:pt x="28055" y="7116"/>
                  <a:pt x="26840" y="2283"/>
                  <a:pt x="23040" y="642"/>
                </a:cubicBezTo>
                <a:cubicBezTo>
                  <a:pt x="21960" y="167"/>
                  <a:pt x="20844" y="1"/>
                  <a:pt x="19726" y="1"/>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Tree>
    <p:extLst>
      <p:ext uri="{BB962C8B-B14F-4D97-AF65-F5344CB8AC3E}">
        <p14:creationId xmlns:p14="http://schemas.microsoft.com/office/powerpoint/2010/main" val="313444278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C2DD052-3E45-E789-01F8-33250024ECBD}"/>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p:txBody>
          <a:bodyPr/>
          <a:lstStyle/>
          <a:p>
            <a:fld id="{51C1210E-201E-4473-82AC-2466F5386C38}" type="datetime1">
              <a:rPr lang="en-US" smtClean="0"/>
              <a:t>7/17/2025</a:t>
            </a:fld>
            <a:endParaRPr lang="en-US"/>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183580135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1D06AF-EF87-8489-2C82-DEB90B7EFE0C}"/>
              </a:ext>
            </a:extLst>
          </p:cNvPr>
          <p:cNvSpPr>
            <a:spLocks noGrp="1"/>
          </p:cNvSpPr>
          <p:nvPr>
            <p:ph type="title"/>
          </p:nvPr>
        </p:nvSpPr>
        <p:spPr>
          <a:xfrm>
            <a:off x="603381" y="553616"/>
            <a:ext cx="8273140" cy="4008859"/>
          </a:xfrm>
        </p:spPr>
        <p:txBody>
          <a:bodyPr anchor="t">
            <a:normAutofit/>
          </a:bodyPr>
          <a:lstStyle>
            <a:lvl1pPr>
              <a:defRPr sz="5400" cap="all" baseline="0"/>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308E5678-CA38-1318-9EA2-5E0A4F9A59BA}"/>
              </a:ext>
            </a:extLst>
          </p:cNvPr>
          <p:cNvSpPr>
            <a:spLocks noGrp="1"/>
          </p:cNvSpPr>
          <p:nvPr>
            <p:ph type="body" idx="1"/>
          </p:nvPr>
        </p:nvSpPr>
        <p:spPr>
          <a:xfrm>
            <a:off x="603380" y="4589463"/>
            <a:ext cx="8273140" cy="1384617"/>
          </a:xfrm>
        </p:spPr>
        <p:txBody>
          <a:bodyPr anchor="b">
            <a:normAutofit/>
          </a:bodyPr>
          <a:lstStyle>
            <a:lvl1pPr marL="0" indent="0">
              <a:buNone/>
              <a:defRPr sz="20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44E99186-7E5A-60AF-DE69-5C7DA71611AB}"/>
              </a:ext>
            </a:extLst>
          </p:cNvPr>
          <p:cNvSpPr>
            <a:spLocks noGrp="1"/>
          </p:cNvSpPr>
          <p:nvPr>
            <p:ph type="dt" sz="half" idx="10"/>
          </p:nvPr>
        </p:nvSpPr>
        <p:spPr/>
        <p:txBody>
          <a:bodyPr/>
          <a:lstStyle/>
          <a:p>
            <a:fld id="{B01EA198-6CAB-4B8F-B93F-1F9C8C4B6CE7}" type="datetime1">
              <a:rPr lang="en-US" smtClean="0"/>
              <a:t>7/17/2025</a:t>
            </a:fld>
            <a:endParaRPr lang="en-US"/>
          </a:p>
        </p:txBody>
      </p:sp>
      <p:sp>
        <p:nvSpPr>
          <p:cNvPr id="5" name="Footer Placeholder 4">
            <a:extLst>
              <a:ext uri="{FF2B5EF4-FFF2-40B4-BE49-F238E27FC236}">
                <a16:creationId xmlns:a16="http://schemas.microsoft.com/office/drawing/2014/main" id="{82FA13D1-1FBA-E820-323B-77B41F1A665D}"/>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FB39BE85-85F6-4636-C651-D87CC969A49E}"/>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294472020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612648" y="548640"/>
            <a:ext cx="10741152" cy="1132258"/>
          </a:xfrm>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572E861E-DFBA-B4AA-9356-CDE3D3F57C04}"/>
              </a:ext>
            </a:extLst>
          </p:cNvPr>
          <p:cNvSpPr>
            <a:spLocks noGrp="1"/>
          </p:cNvSpPr>
          <p:nvPr>
            <p:ph sz="half" idx="1"/>
          </p:nvPr>
        </p:nvSpPr>
        <p:spPr>
          <a:xfrm>
            <a:off x="612648"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a:extLst>
              <a:ext uri="{FF2B5EF4-FFF2-40B4-BE49-F238E27FC236}">
                <a16:creationId xmlns:a16="http://schemas.microsoft.com/office/drawing/2014/main" id="{451D7538-EC5A-3EE7-176F-A58920C50797}"/>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p:txBody>
          <a:bodyPr/>
          <a:lstStyle/>
          <a:p>
            <a:fld id="{CA06041F-4525-44D5-AA4F-332294BF1F56}" type="datetime1">
              <a:rPr lang="en-US" smtClean="0"/>
              <a:t>7/17/2025</a:t>
            </a:fld>
            <a:endParaRPr lang="en-US"/>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168423045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FEE969-634D-6E32-D227-18E9282C6F9E}"/>
              </a:ext>
            </a:extLst>
          </p:cNvPr>
          <p:cNvSpPr>
            <a:spLocks noGrp="1"/>
          </p:cNvSpPr>
          <p:nvPr>
            <p:ph type="title"/>
          </p:nvPr>
        </p:nvSpPr>
        <p:spPr>
          <a:xfrm>
            <a:off x="609600" y="547396"/>
            <a:ext cx="10745788" cy="1143292"/>
          </a:xfrm>
        </p:spPr>
        <p:txBody>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61CD26D4-290A-F0ED-7D62-41EDA6FEC2B9}"/>
              </a:ext>
            </a:extLst>
          </p:cNvPr>
          <p:cNvSpPr>
            <a:spLocks noGrp="1"/>
          </p:cNvSpPr>
          <p:nvPr>
            <p:ph type="body" idx="1"/>
          </p:nvPr>
        </p:nvSpPr>
        <p:spPr>
          <a:xfrm>
            <a:off x="609600" y="1685735"/>
            <a:ext cx="5157787" cy="559834"/>
          </a:xfrm>
        </p:spPr>
        <p:txBody>
          <a:bodyPr anchor="b">
            <a:normAutofit/>
          </a:bodyPr>
          <a:lstStyle>
            <a:lvl1pPr marL="0" indent="0">
              <a:lnSpc>
                <a:spcPct val="90000"/>
              </a:lnSpc>
              <a:buNone/>
              <a:defRPr sz="2000" b="1"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94DA52B0-7419-A946-4523-6D34BCAD26D1}"/>
              </a:ext>
            </a:extLst>
          </p:cNvPr>
          <p:cNvSpPr>
            <a:spLocks noGrp="1"/>
          </p:cNvSpPr>
          <p:nvPr>
            <p:ph sz="half" idx="2"/>
          </p:nvPr>
        </p:nvSpPr>
        <p:spPr>
          <a:xfrm>
            <a:off x="609600" y="2386894"/>
            <a:ext cx="5157787" cy="376508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a:extLst>
              <a:ext uri="{FF2B5EF4-FFF2-40B4-BE49-F238E27FC236}">
                <a16:creationId xmlns:a16="http://schemas.microsoft.com/office/drawing/2014/main" id="{06536620-C4F3-EEC3-DBF1-05196B1CBB55}"/>
              </a:ext>
            </a:extLst>
          </p:cNvPr>
          <p:cNvSpPr>
            <a:spLocks noGrp="1"/>
          </p:cNvSpPr>
          <p:nvPr>
            <p:ph type="body" sz="quarter" idx="3"/>
          </p:nvPr>
        </p:nvSpPr>
        <p:spPr>
          <a:xfrm>
            <a:off x="6172200" y="1685735"/>
            <a:ext cx="5183188" cy="559834"/>
          </a:xfrm>
        </p:spPr>
        <p:txBody>
          <a:bodyPr anchor="b">
            <a:normAutofit/>
          </a:bodyPr>
          <a:lstStyle>
            <a:lvl1pPr marL="0" indent="0">
              <a:lnSpc>
                <a:spcPct val="90000"/>
              </a:lnSpc>
              <a:buNone/>
              <a:defRPr sz="2000" b="1"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33BAE980-E611-98B5-04E9-DE4584B0E33F}"/>
              </a:ext>
            </a:extLst>
          </p:cNvPr>
          <p:cNvSpPr>
            <a:spLocks noGrp="1"/>
          </p:cNvSpPr>
          <p:nvPr>
            <p:ph sz="quarter" idx="4"/>
          </p:nvPr>
        </p:nvSpPr>
        <p:spPr>
          <a:xfrm>
            <a:off x="6172199" y="2386894"/>
            <a:ext cx="5183189" cy="376508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4E3B3581-658A-8487-F9CB-E79F2BFF27E4}"/>
              </a:ext>
            </a:extLst>
          </p:cNvPr>
          <p:cNvSpPr>
            <a:spLocks noGrp="1"/>
          </p:cNvSpPr>
          <p:nvPr>
            <p:ph type="dt" sz="half" idx="10"/>
          </p:nvPr>
        </p:nvSpPr>
        <p:spPr/>
        <p:txBody>
          <a:bodyPr/>
          <a:lstStyle/>
          <a:p>
            <a:fld id="{F9557091-BBDF-4EB9-BA6B-2BB67AC4FC0F}" type="datetime1">
              <a:rPr lang="en-US" smtClean="0"/>
              <a:t>7/17/2025</a:t>
            </a:fld>
            <a:endParaRPr lang="en-US"/>
          </a:p>
        </p:txBody>
      </p:sp>
      <p:sp>
        <p:nvSpPr>
          <p:cNvPr id="8" name="Footer Placeholder 7">
            <a:extLst>
              <a:ext uri="{FF2B5EF4-FFF2-40B4-BE49-F238E27FC236}">
                <a16:creationId xmlns:a16="http://schemas.microsoft.com/office/drawing/2014/main" id="{949D76D8-9033-26CF-BF4C-AECCC685C177}"/>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E02A06B8-CC1D-542F-D8EB-7625046B91D2}"/>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8174942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6A9F42-7FF7-F803-C075-BC4968D35E34}"/>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E89E8268-7232-2944-F1BD-399F9419B563}"/>
              </a:ext>
            </a:extLst>
          </p:cNvPr>
          <p:cNvSpPr>
            <a:spLocks noGrp="1"/>
          </p:cNvSpPr>
          <p:nvPr>
            <p:ph type="dt" sz="half" idx="10"/>
          </p:nvPr>
        </p:nvSpPr>
        <p:spPr/>
        <p:txBody>
          <a:bodyPr/>
          <a:lstStyle/>
          <a:p>
            <a:fld id="{2D6B226B-77A6-410C-9796-083F278E0125}" type="datetime1">
              <a:rPr lang="en-US" smtClean="0"/>
              <a:t>7/17/2025</a:t>
            </a:fld>
            <a:endParaRPr lang="en-US"/>
          </a:p>
        </p:txBody>
      </p:sp>
      <p:sp>
        <p:nvSpPr>
          <p:cNvPr id="4" name="Footer Placeholder 3">
            <a:extLst>
              <a:ext uri="{FF2B5EF4-FFF2-40B4-BE49-F238E27FC236}">
                <a16:creationId xmlns:a16="http://schemas.microsoft.com/office/drawing/2014/main" id="{6B968DDD-323F-89A1-84E3-DDBA626D9386}"/>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98FBDC76-671D-1671-DCE2-D5658BD40E29}"/>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17405945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9BC4D82-0182-501C-9231-46767680476E}"/>
              </a:ext>
            </a:extLst>
          </p:cNvPr>
          <p:cNvSpPr>
            <a:spLocks noGrp="1"/>
          </p:cNvSpPr>
          <p:nvPr>
            <p:ph type="dt" sz="half" idx="10"/>
          </p:nvPr>
        </p:nvSpPr>
        <p:spPr/>
        <p:txBody>
          <a:bodyPr/>
          <a:lstStyle/>
          <a:p>
            <a:fld id="{A23A578B-D289-4C40-8593-3D356C49DA58}" type="datetime1">
              <a:rPr lang="en-US" smtClean="0"/>
              <a:t>7/17/2025</a:t>
            </a:fld>
            <a:endParaRPr lang="en-US"/>
          </a:p>
        </p:txBody>
      </p:sp>
      <p:sp>
        <p:nvSpPr>
          <p:cNvPr id="3" name="Footer Placeholder 2">
            <a:extLst>
              <a:ext uri="{FF2B5EF4-FFF2-40B4-BE49-F238E27FC236}">
                <a16:creationId xmlns:a16="http://schemas.microsoft.com/office/drawing/2014/main" id="{10EAA6C9-A7F3-19F1-D17C-A1D83FAF553F}"/>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34EBB816-1B94-116F-92D4-6043AE9E0C6B}"/>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239331034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50C37F-77BE-E128-4248-D001C39E79C6}"/>
              </a:ext>
            </a:extLst>
          </p:cNvPr>
          <p:cNvSpPr>
            <a:spLocks noGrp="1"/>
          </p:cNvSpPr>
          <p:nvPr>
            <p:ph type="title"/>
          </p:nvPr>
        </p:nvSpPr>
        <p:spPr>
          <a:xfrm>
            <a:off x="597160" y="553616"/>
            <a:ext cx="3595634" cy="1757505"/>
          </a:xfrm>
        </p:spPr>
        <p:txBody>
          <a:bodyPr anchor="t">
            <a:normAutofit/>
          </a:bodyPr>
          <a:lstStyle>
            <a:lvl1pPr>
              <a:defRPr sz="2800"/>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2F3B20A8-A604-C977-02C0-083BA8663484}"/>
              </a:ext>
            </a:extLst>
          </p:cNvPr>
          <p:cNvSpPr>
            <a:spLocks noGrp="1"/>
          </p:cNvSpPr>
          <p:nvPr>
            <p:ph idx="1"/>
          </p:nvPr>
        </p:nvSpPr>
        <p:spPr>
          <a:xfrm>
            <a:off x="5134708" y="553616"/>
            <a:ext cx="6279741" cy="5486400"/>
          </a:xfrm>
        </p:spPr>
        <p:txBody>
          <a:bodyPr>
            <a:normAutofit/>
          </a:bodyPr>
          <a:lstStyle>
            <a:lvl1pPr>
              <a:defRPr sz="2800"/>
            </a:lvl1pPr>
            <a:lvl2pPr>
              <a:defRPr sz="2400"/>
            </a:lvl2pPr>
            <a:lvl3pPr>
              <a:defRPr sz="2000"/>
            </a:lvl3pPr>
            <a:lvl4pPr>
              <a:defRPr sz="1800"/>
            </a:lvl4pPr>
            <a:lvl5pPr>
              <a:defRPr sz="18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a:extLst>
              <a:ext uri="{FF2B5EF4-FFF2-40B4-BE49-F238E27FC236}">
                <a16:creationId xmlns:a16="http://schemas.microsoft.com/office/drawing/2014/main" id="{EC0EEBFB-2026-6A35-33ED-F008376B67A0}"/>
              </a:ext>
            </a:extLst>
          </p:cNvPr>
          <p:cNvSpPr>
            <a:spLocks noGrp="1"/>
          </p:cNvSpPr>
          <p:nvPr>
            <p:ph type="body" sz="half" idx="2"/>
          </p:nvPr>
        </p:nvSpPr>
        <p:spPr>
          <a:xfrm>
            <a:off x="597160" y="2311121"/>
            <a:ext cx="3595634" cy="3728895"/>
          </a:xfrm>
        </p:spPr>
        <p:txBody>
          <a:bodyPr anchor="t">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3F05638-7A56-469A-825A-1DFA600254C8}"/>
              </a:ext>
            </a:extLst>
          </p:cNvPr>
          <p:cNvSpPr>
            <a:spLocks noGrp="1"/>
          </p:cNvSpPr>
          <p:nvPr>
            <p:ph type="dt" sz="half" idx="10"/>
          </p:nvPr>
        </p:nvSpPr>
        <p:spPr/>
        <p:txBody>
          <a:bodyPr/>
          <a:lstStyle/>
          <a:p>
            <a:fld id="{713DFAE3-14DB-48A7-A80F-80DDB072CE3D}" type="datetime1">
              <a:rPr lang="en-US" smtClean="0"/>
              <a:t>7/17/2025</a:t>
            </a:fld>
            <a:endParaRPr lang="en-US"/>
          </a:p>
        </p:txBody>
      </p:sp>
      <p:sp>
        <p:nvSpPr>
          <p:cNvPr id="6" name="Footer Placeholder 5">
            <a:extLst>
              <a:ext uri="{FF2B5EF4-FFF2-40B4-BE49-F238E27FC236}">
                <a16:creationId xmlns:a16="http://schemas.microsoft.com/office/drawing/2014/main" id="{9C85A215-184B-2105-0279-ED02F6445831}"/>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32C7CA46-892B-253A-3A28-7414E17B837B}"/>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269581843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B06A09-98CF-FAC2-3708-AECC4360C651}"/>
              </a:ext>
            </a:extLst>
          </p:cNvPr>
          <p:cNvSpPr>
            <a:spLocks noGrp="1"/>
          </p:cNvSpPr>
          <p:nvPr>
            <p:ph type="title"/>
          </p:nvPr>
        </p:nvSpPr>
        <p:spPr>
          <a:xfrm>
            <a:off x="594360" y="557784"/>
            <a:ext cx="3595634" cy="2212313"/>
          </a:xfrm>
        </p:spPr>
        <p:txBody>
          <a:bodyPr anchor="t">
            <a:normAutofit/>
          </a:bodyPr>
          <a:lstStyle>
            <a:lvl1pPr>
              <a:defRPr sz="2800"/>
            </a:lvl1pPr>
          </a:lstStyle>
          <a:p>
            <a:r>
              <a:rPr lang="en-US"/>
              <a:t>Click to edit Master title style</a:t>
            </a:r>
            <a:endParaRPr lang="en-US" dirty="0"/>
          </a:p>
        </p:txBody>
      </p:sp>
      <p:sp>
        <p:nvSpPr>
          <p:cNvPr id="3" name="Picture Placeholder 2">
            <a:extLst>
              <a:ext uri="{FF2B5EF4-FFF2-40B4-BE49-F238E27FC236}">
                <a16:creationId xmlns:a16="http://schemas.microsoft.com/office/drawing/2014/main" id="{9571C769-CEC8-962A-01E6-15B0E056791E}"/>
              </a:ext>
            </a:extLst>
          </p:cNvPr>
          <p:cNvSpPr>
            <a:spLocks noGrp="1"/>
          </p:cNvSpPr>
          <p:nvPr>
            <p:ph type="pic" idx="1"/>
          </p:nvPr>
        </p:nvSpPr>
        <p:spPr>
          <a:xfrm>
            <a:off x="5063319" y="657103"/>
            <a:ext cx="6483687" cy="555590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F32C4A61-EF2A-C5A5-B150-4448600B3937}"/>
              </a:ext>
            </a:extLst>
          </p:cNvPr>
          <p:cNvSpPr>
            <a:spLocks noGrp="1"/>
          </p:cNvSpPr>
          <p:nvPr>
            <p:ph type="body" sz="half" idx="2"/>
          </p:nvPr>
        </p:nvSpPr>
        <p:spPr>
          <a:xfrm>
            <a:off x="609601" y="2826137"/>
            <a:ext cx="3585586" cy="3434638"/>
          </a:xfrm>
        </p:spPr>
        <p:txBody>
          <a:bodyPr anchor="b"/>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20B235E-39C7-4C78-20EF-DB48ECD9CB90}"/>
              </a:ext>
            </a:extLst>
          </p:cNvPr>
          <p:cNvSpPr>
            <a:spLocks noGrp="1"/>
          </p:cNvSpPr>
          <p:nvPr>
            <p:ph type="dt" sz="half" idx="10"/>
          </p:nvPr>
        </p:nvSpPr>
        <p:spPr/>
        <p:txBody>
          <a:bodyPr/>
          <a:lstStyle/>
          <a:p>
            <a:fld id="{92C5EAEF-6478-4102-8F5D-A5FE9FC97ACB}" type="datetime1">
              <a:rPr lang="en-US" smtClean="0"/>
              <a:t>7/17/2025</a:t>
            </a:fld>
            <a:endParaRPr lang="en-US"/>
          </a:p>
        </p:txBody>
      </p:sp>
      <p:sp>
        <p:nvSpPr>
          <p:cNvPr id="6" name="Footer Placeholder 5">
            <a:extLst>
              <a:ext uri="{FF2B5EF4-FFF2-40B4-BE49-F238E27FC236}">
                <a16:creationId xmlns:a16="http://schemas.microsoft.com/office/drawing/2014/main" id="{7FDC75DA-9A78-9AB9-7171-95A08CC51C56}"/>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5EFE1A03-DCCB-53C7-DBFE-2AD55C90591B}"/>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368877242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75BFB69-9245-EC58-F1DE-FEB625BD336A}"/>
              </a:ext>
            </a:extLst>
          </p:cNvPr>
          <p:cNvSpPr>
            <a:spLocks noGrp="1"/>
          </p:cNvSpPr>
          <p:nvPr>
            <p:ph type="title"/>
          </p:nvPr>
        </p:nvSpPr>
        <p:spPr>
          <a:xfrm>
            <a:off x="612648" y="548640"/>
            <a:ext cx="10653578" cy="1132258"/>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5516AFD5-5144-C460-0CA4-644BC4A93C02}"/>
              </a:ext>
            </a:extLst>
          </p:cNvPr>
          <p:cNvSpPr>
            <a:spLocks noGrp="1"/>
          </p:cNvSpPr>
          <p:nvPr>
            <p:ph type="body" idx="1"/>
          </p:nvPr>
        </p:nvSpPr>
        <p:spPr>
          <a:xfrm>
            <a:off x="612647" y="1715532"/>
            <a:ext cx="10653579" cy="459382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3995753E-AF8A-7E04-8A1A-205B755A0215}"/>
              </a:ext>
            </a:extLst>
          </p:cNvPr>
          <p:cNvSpPr>
            <a:spLocks noGrp="1"/>
          </p:cNvSpPr>
          <p:nvPr>
            <p:ph type="dt" sz="half" idx="2"/>
          </p:nvPr>
        </p:nvSpPr>
        <p:spPr>
          <a:xfrm>
            <a:off x="137160" y="6453002"/>
            <a:ext cx="3494314" cy="365125"/>
          </a:xfrm>
          <a:prstGeom prst="rect">
            <a:avLst/>
          </a:prstGeom>
        </p:spPr>
        <p:txBody>
          <a:bodyPr vert="horz" lIns="91440" tIns="45720" rIns="91440" bIns="45720" rtlCol="0" anchor="ctr"/>
          <a:lstStyle>
            <a:lvl1pPr algn="l">
              <a:defRPr sz="900">
                <a:solidFill>
                  <a:schemeClr val="tx1"/>
                </a:solidFill>
              </a:defRPr>
            </a:lvl1pPr>
          </a:lstStyle>
          <a:p>
            <a:fld id="{67F45AC6-C491-4585-A584-9CE2AF7D5500}" type="datetime1">
              <a:rPr lang="en-US" smtClean="0"/>
              <a:t>7/17/2025</a:t>
            </a:fld>
            <a:endParaRPr lang="en-US"/>
          </a:p>
        </p:txBody>
      </p:sp>
      <p:sp>
        <p:nvSpPr>
          <p:cNvPr id="5" name="Footer Placeholder 4">
            <a:extLst>
              <a:ext uri="{FF2B5EF4-FFF2-40B4-BE49-F238E27FC236}">
                <a16:creationId xmlns:a16="http://schemas.microsoft.com/office/drawing/2014/main" id="{D4E1B7C8-DA74-800B-EE14-A39E9DB32DE4}"/>
              </a:ext>
            </a:extLst>
          </p:cNvPr>
          <p:cNvSpPr>
            <a:spLocks noGrp="1"/>
          </p:cNvSpPr>
          <p:nvPr>
            <p:ph type="ftr" sz="quarter" idx="3"/>
          </p:nvPr>
        </p:nvSpPr>
        <p:spPr>
          <a:xfrm>
            <a:off x="8876521" y="6453002"/>
            <a:ext cx="2805405" cy="365125"/>
          </a:xfrm>
          <a:prstGeom prst="rect">
            <a:avLst/>
          </a:prstGeom>
        </p:spPr>
        <p:txBody>
          <a:bodyPr vert="horz" lIns="91440" tIns="45720" rIns="91440" bIns="45720" rtlCol="0" anchor="ctr"/>
          <a:lstStyle>
            <a:lvl1pPr algn="r">
              <a:defRPr sz="900">
                <a:solidFill>
                  <a:schemeClr val="tx1"/>
                </a:solidFill>
              </a:defRPr>
            </a:lvl1pPr>
          </a:lstStyle>
          <a:p>
            <a:endParaRPr lang="en-US" dirty="0"/>
          </a:p>
        </p:txBody>
      </p:sp>
      <p:sp>
        <p:nvSpPr>
          <p:cNvPr id="6" name="Slide Number Placeholder 5">
            <a:extLst>
              <a:ext uri="{FF2B5EF4-FFF2-40B4-BE49-F238E27FC236}">
                <a16:creationId xmlns:a16="http://schemas.microsoft.com/office/drawing/2014/main" id="{7AC1647D-0DF0-CA1B-F723-EF7B8F508DB7}"/>
              </a:ext>
            </a:extLst>
          </p:cNvPr>
          <p:cNvSpPr>
            <a:spLocks noGrp="1"/>
          </p:cNvSpPr>
          <p:nvPr>
            <p:ph type="sldNum" sz="quarter" idx="4"/>
          </p:nvPr>
        </p:nvSpPr>
        <p:spPr>
          <a:xfrm>
            <a:off x="11632162" y="6453002"/>
            <a:ext cx="429207" cy="365125"/>
          </a:xfrm>
          <a:prstGeom prst="rect">
            <a:avLst/>
          </a:prstGeom>
        </p:spPr>
        <p:txBody>
          <a:bodyPr vert="horz" lIns="91440" tIns="45720" rIns="91440" bIns="45720" rtlCol="0" anchor="ctr"/>
          <a:lstStyle>
            <a:lvl1pPr algn="r">
              <a:defRPr sz="900">
                <a:solidFill>
                  <a:schemeClr val="tx1"/>
                </a:solidFill>
              </a:defRPr>
            </a:lvl1pPr>
          </a:lstStyle>
          <a:p>
            <a:fld id="{CC057153-B650-4DEB-B370-79DDCFDCE934}" type="slidenum">
              <a:rPr lang="en-US" smtClean="0"/>
              <a:t>‹#›</a:t>
            </a:fld>
            <a:endParaRPr lang="en-US"/>
          </a:p>
        </p:txBody>
      </p:sp>
    </p:spTree>
    <p:extLst>
      <p:ext uri="{BB962C8B-B14F-4D97-AF65-F5344CB8AC3E}">
        <p14:creationId xmlns:p14="http://schemas.microsoft.com/office/powerpoint/2010/main" val="776263096"/>
      </p:ext>
    </p:extLst>
  </p:cSld>
  <p:clrMap bg1="lt1" tx1="dk1" bg2="lt2" tx2="dk2" accent1="accent1" accent2="accent2" accent3="accent3" accent4="accent4" accent5="accent5" accent6="accent6" hlink="hlink" folHlink="folHlink"/>
  <p:sldLayoutIdLst>
    <p:sldLayoutId id="2147483694" r:id="rId1"/>
    <p:sldLayoutId id="2147483695" r:id="rId2"/>
    <p:sldLayoutId id="2147483696" r:id="rId3"/>
    <p:sldLayoutId id="2147483697" r:id="rId4"/>
    <p:sldLayoutId id="2147483698" r:id="rId5"/>
    <p:sldLayoutId id="2147483692" r:id="rId6"/>
    <p:sldLayoutId id="2147483688" r:id="rId7"/>
    <p:sldLayoutId id="2147483689" r:id="rId8"/>
    <p:sldLayoutId id="2147483690" r:id="rId9"/>
    <p:sldLayoutId id="2147483691" r:id="rId10"/>
    <p:sldLayoutId id="2147483693" r:id="rId11"/>
    <p:sldLayoutId id="2147483700" r:id="rId12"/>
  </p:sldLayoutIdLst>
  <p:hf sldNum="0" hdr="0" ftr="0" dt="0"/>
  <p:txStyles>
    <p:titleStyle>
      <a:lvl1pPr algn="l" defTabSz="914400" rtl="0" eaLnBrk="1" latinLnBrk="0" hangingPunct="1">
        <a:lnSpc>
          <a:spcPct val="90000"/>
        </a:lnSpc>
        <a:spcBef>
          <a:spcPct val="0"/>
        </a:spcBef>
        <a:buNone/>
        <a:defRPr sz="3600" b="1" kern="1200">
          <a:solidFill>
            <a:schemeClr val="tx1"/>
          </a:solidFill>
          <a:latin typeface="+mj-lt"/>
          <a:ea typeface="+mj-ea"/>
          <a:cs typeface="+mj-cs"/>
        </a:defRPr>
      </a:lvl1pPr>
    </p:titleStyle>
    <p:bodyStyle>
      <a:lvl1pPr marL="228600" indent="-228600" algn="l" defTabSz="914400" rtl="0" eaLnBrk="1" latinLnBrk="0" hangingPunct="1">
        <a:lnSpc>
          <a:spcPct val="120000"/>
        </a:lnSpc>
        <a:spcBef>
          <a:spcPts val="1000"/>
        </a:spcBef>
        <a:buFont typeface="Arial" panose="020B0604020202020204" pitchFamily="34" charset="0"/>
        <a:buChar char="•"/>
        <a:defRPr sz="2000" kern="1200">
          <a:solidFill>
            <a:schemeClr val="tx1"/>
          </a:solidFill>
          <a:latin typeface="+mn-lt"/>
          <a:ea typeface="+mn-ea"/>
          <a:cs typeface="+mn-cs"/>
        </a:defRPr>
      </a:lvl1pPr>
      <a:lvl2pPr marL="457200" indent="-228600" algn="l" defTabSz="914400" rtl="0" eaLnBrk="1" latinLnBrk="0" hangingPunct="1">
        <a:lnSpc>
          <a:spcPct val="120000"/>
        </a:lnSpc>
        <a:spcBef>
          <a:spcPts val="500"/>
        </a:spcBef>
        <a:buFont typeface="Arial" panose="020B0604020202020204" pitchFamily="34" charset="0"/>
        <a:buChar char="•"/>
        <a:defRPr sz="1800" kern="1200">
          <a:solidFill>
            <a:schemeClr val="tx1"/>
          </a:solidFill>
          <a:latin typeface="+mn-lt"/>
          <a:ea typeface="+mn-ea"/>
          <a:cs typeface="+mn-cs"/>
        </a:defRPr>
      </a:lvl2pPr>
      <a:lvl3pPr marL="685800" indent="-228600" algn="l" defTabSz="914400" rtl="0" eaLnBrk="1" latinLnBrk="0" hangingPunct="1">
        <a:lnSpc>
          <a:spcPct val="120000"/>
        </a:lnSpc>
        <a:spcBef>
          <a:spcPts val="500"/>
        </a:spcBef>
        <a:buFont typeface="Arial" panose="020B0604020202020204" pitchFamily="34" charset="0"/>
        <a:buChar char="•"/>
        <a:defRPr sz="1600" kern="1200">
          <a:solidFill>
            <a:schemeClr val="tx1"/>
          </a:solidFill>
          <a:latin typeface="+mn-lt"/>
          <a:ea typeface="+mn-ea"/>
          <a:cs typeface="+mn-cs"/>
        </a:defRPr>
      </a:lvl3pPr>
      <a:lvl4pPr marL="914400" indent="-228600" algn="l" defTabSz="914400" rtl="0" eaLnBrk="1" latinLnBrk="0" hangingPunct="1">
        <a:lnSpc>
          <a:spcPct val="120000"/>
        </a:lnSpc>
        <a:spcBef>
          <a:spcPts val="500"/>
        </a:spcBef>
        <a:buFont typeface="Arial" panose="020B0604020202020204" pitchFamily="34" charset="0"/>
        <a:buChar char="•"/>
        <a:defRPr sz="1400" kern="1200">
          <a:solidFill>
            <a:schemeClr val="tx1"/>
          </a:solidFill>
          <a:latin typeface="+mn-lt"/>
          <a:ea typeface="+mn-ea"/>
          <a:cs typeface="+mn-cs"/>
        </a:defRPr>
      </a:lvl4pPr>
      <a:lvl5pPr marL="11430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11.xml.rels><?xml version="1.0" encoding="UTF-8" standalone="yes"?>
<Relationships xmlns="http://schemas.openxmlformats.org/package/2006/relationships"><Relationship Id="rId8" Type="http://schemas.openxmlformats.org/officeDocument/2006/relationships/image" Target="../media/image2.jpeg"/><Relationship Id="rId3" Type="http://schemas.openxmlformats.org/officeDocument/2006/relationships/diagramData" Target="../diagrams/data8.xml"/><Relationship Id="rId7" Type="http://schemas.microsoft.com/office/2007/relationships/diagramDrawing" Target="../diagrams/drawing8.xml"/><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diagramColors" Target="../diagrams/colors8.xml"/><Relationship Id="rId5" Type="http://schemas.openxmlformats.org/officeDocument/2006/relationships/diagramQuickStyle" Target="../diagrams/quickStyle8.xml"/><Relationship Id="rId4" Type="http://schemas.openxmlformats.org/officeDocument/2006/relationships/diagramLayout" Target="../diagrams/layout8.xml"/></Relationships>
</file>

<file path=ppt/slides/_rels/slide1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12.xml"/><Relationship Id="rId5" Type="http://schemas.openxmlformats.org/officeDocument/2006/relationships/hyperlink" Target="https://www.youtube.com/watch?v=tYmvsrkN8po" TargetMode="External"/><Relationship Id="rId4" Type="http://schemas.openxmlformats.org/officeDocument/2006/relationships/image" Target="../media/image2.jpeg"/></Relationships>
</file>

<file path=ppt/slides/_rels/slide3.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4.jpg"/><Relationship Id="rId7" Type="http://schemas.openxmlformats.org/officeDocument/2006/relationships/diagramColors" Target="../diagrams/colors1.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 Id="rId9" Type="http://schemas.openxmlformats.org/officeDocument/2006/relationships/image" Target="../media/image2.jpeg"/></Relationships>
</file>

<file path=ppt/slides/_rels/slide4.xml.rels><?xml version="1.0" encoding="UTF-8" standalone="yes"?>
<Relationships xmlns="http://schemas.openxmlformats.org/package/2006/relationships"><Relationship Id="rId8" Type="http://schemas.openxmlformats.org/officeDocument/2006/relationships/image" Target="../media/image2.jpeg"/><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5.xml.rels><?xml version="1.0" encoding="UTF-8" standalone="yes"?>
<Relationships xmlns="http://schemas.openxmlformats.org/package/2006/relationships"><Relationship Id="rId8" Type="http://schemas.openxmlformats.org/officeDocument/2006/relationships/image" Target="../media/image2.jpeg"/><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6.xml.rels><?xml version="1.0" encoding="UTF-8" standalone="yes"?>
<Relationships xmlns="http://schemas.openxmlformats.org/package/2006/relationships"><Relationship Id="rId8" Type="http://schemas.microsoft.com/office/2007/relationships/diagramDrawing" Target="../diagrams/drawing4.xml"/><Relationship Id="rId3" Type="http://schemas.openxmlformats.org/officeDocument/2006/relationships/image" Target="../media/image9.jpeg"/><Relationship Id="rId7" Type="http://schemas.openxmlformats.org/officeDocument/2006/relationships/diagramColors" Target="../diagrams/colors4.xm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diagramQuickStyle" Target="../diagrams/quickStyle4.xml"/><Relationship Id="rId5" Type="http://schemas.openxmlformats.org/officeDocument/2006/relationships/diagramLayout" Target="../diagrams/layout4.xml"/><Relationship Id="rId4" Type="http://schemas.openxmlformats.org/officeDocument/2006/relationships/diagramData" Target="../diagrams/data4.xml"/><Relationship Id="rId9" Type="http://schemas.openxmlformats.org/officeDocument/2006/relationships/image" Target="../media/image2.jpeg"/></Relationships>
</file>

<file path=ppt/slides/_rels/slide7.xml.rels><?xml version="1.0" encoding="UTF-8" standalone="yes"?>
<Relationships xmlns="http://schemas.openxmlformats.org/package/2006/relationships"><Relationship Id="rId8" Type="http://schemas.openxmlformats.org/officeDocument/2006/relationships/image" Target="../media/image2.jpeg"/><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8.xml.rels><?xml version="1.0" encoding="UTF-8" standalone="yes"?>
<Relationships xmlns="http://schemas.openxmlformats.org/package/2006/relationships"><Relationship Id="rId8" Type="http://schemas.microsoft.com/office/2007/relationships/diagramDrawing" Target="../diagrams/drawing6.xml"/><Relationship Id="rId3" Type="http://schemas.openxmlformats.org/officeDocument/2006/relationships/image" Target="../media/image16.png"/><Relationship Id="rId7" Type="http://schemas.openxmlformats.org/officeDocument/2006/relationships/diagramColors" Target="../diagrams/colors6.xml"/><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diagramQuickStyle" Target="../diagrams/quickStyle6.xml"/><Relationship Id="rId5" Type="http://schemas.openxmlformats.org/officeDocument/2006/relationships/diagramLayout" Target="../diagrams/layout6.xml"/><Relationship Id="rId4" Type="http://schemas.openxmlformats.org/officeDocument/2006/relationships/diagramData" Target="../diagrams/data6.xml"/><Relationship Id="rId9" Type="http://schemas.openxmlformats.org/officeDocument/2006/relationships/image" Target="../media/image2.jpeg"/></Relationships>
</file>

<file path=ppt/slides/_rels/slide9.xml.rels><?xml version="1.0" encoding="UTF-8" standalone="yes"?>
<Relationships xmlns="http://schemas.openxmlformats.org/package/2006/relationships"><Relationship Id="rId8" Type="http://schemas.openxmlformats.org/officeDocument/2006/relationships/hyperlink" Target="https://www.youtube.com/watch?v=BYt5RNWvtws" TargetMode="External"/><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 Id="rId9" Type="http://schemas.openxmlformats.org/officeDocument/2006/relationships/image" Target="../media/image2.jpe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D1BA7680-B1FB-4B6B-2155-45DD5D6C4C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af-ZA" noProof="0" dirty="0"/>
          </a:p>
        </p:txBody>
      </p:sp>
      <p:pic>
        <p:nvPicPr>
          <p:cNvPr id="5" name="Picture 4" descr="A group of people putting their hands together&#10;&#10;AI-generated content may be incorrect.">
            <a:extLst>
              <a:ext uri="{FF2B5EF4-FFF2-40B4-BE49-F238E27FC236}">
                <a16:creationId xmlns:a16="http://schemas.microsoft.com/office/drawing/2014/main" id="{A0944F46-4FAD-1E54-2E7B-95822D2BD189}"/>
              </a:ext>
            </a:extLst>
          </p:cNvPr>
          <p:cNvPicPr>
            <a:picLocks noChangeAspect="1"/>
          </p:cNvPicPr>
          <p:nvPr/>
        </p:nvPicPr>
        <p:blipFill>
          <a:blip r:embed="rId3">
            <a:extLst>
              <a:ext uri="{28A0092B-C50C-407E-A947-70E740481C1C}">
                <a14:useLocalDpi xmlns:a14="http://schemas.microsoft.com/office/drawing/2010/main" val="0"/>
              </a:ext>
            </a:extLst>
          </a:blip>
          <a:srcRect t="29709" r="9091"/>
          <a:stretch>
            <a:fillRect/>
          </a:stretch>
        </p:blipFill>
        <p:spPr>
          <a:xfrm>
            <a:off x="20" y="1"/>
            <a:ext cx="12191980" cy="6857999"/>
          </a:xfrm>
          <a:prstGeom prst="rect">
            <a:avLst/>
          </a:prstGeom>
        </p:spPr>
      </p:pic>
      <p:sp>
        <p:nvSpPr>
          <p:cNvPr id="17" name="Rectangle 16">
            <a:extLst>
              <a:ext uri="{FF2B5EF4-FFF2-40B4-BE49-F238E27FC236}">
                <a16:creationId xmlns:a16="http://schemas.microsoft.com/office/drawing/2014/main" id="{A9CCD9CD-49AE-3D3E-923B-81ECD3FBF7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332383"/>
            <a:ext cx="12192000" cy="4525617"/>
          </a:xfrm>
          <a:prstGeom prst="rect">
            <a:avLst/>
          </a:prstGeom>
          <a:gradFill>
            <a:gsLst>
              <a:gs pos="0">
                <a:srgbClr val="000000">
                  <a:alpha val="0"/>
                </a:srgbClr>
              </a:gs>
              <a:gs pos="55000">
                <a:srgbClr val="000000">
                  <a:alpha val="35000"/>
                </a:srgbClr>
              </a:gs>
              <a:gs pos="100000">
                <a:srgbClr val="000000">
                  <a:alpha val="45000"/>
                </a:srgb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af-ZA" noProof="0" dirty="0"/>
          </a:p>
        </p:txBody>
      </p:sp>
      <p:sp>
        <p:nvSpPr>
          <p:cNvPr id="2" name="Title 1">
            <a:extLst>
              <a:ext uri="{FF2B5EF4-FFF2-40B4-BE49-F238E27FC236}">
                <a16:creationId xmlns:a16="http://schemas.microsoft.com/office/drawing/2014/main" id="{1D109A09-74FF-A656-2D39-78F97FEDA33D}"/>
              </a:ext>
            </a:extLst>
          </p:cNvPr>
          <p:cNvSpPr>
            <a:spLocks noGrp="1"/>
          </p:cNvSpPr>
          <p:nvPr>
            <p:ph type="ctrTitle"/>
          </p:nvPr>
        </p:nvSpPr>
        <p:spPr>
          <a:xfrm>
            <a:off x="624506" y="3991500"/>
            <a:ext cx="8837546" cy="1870483"/>
          </a:xfrm>
        </p:spPr>
        <p:txBody>
          <a:bodyPr>
            <a:normAutofit/>
          </a:bodyPr>
          <a:lstStyle/>
          <a:p>
            <a:pPr algn="l"/>
            <a:r>
              <a:rPr lang="af-ZA" sz="6000" noProof="0" dirty="0">
                <a:solidFill>
                  <a:srgbClr val="FFFFFF"/>
                </a:solidFill>
              </a:rPr>
              <a:t>Vrywillige Diens</a:t>
            </a:r>
          </a:p>
        </p:txBody>
      </p:sp>
      <p:sp>
        <p:nvSpPr>
          <p:cNvPr id="3" name="Subtitle 2">
            <a:extLst>
              <a:ext uri="{FF2B5EF4-FFF2-40B4-BE49-F238E27FC236}">
                <a16:creationId xmlns:a16="http://schemas.microsoft.com/office/drawing/2014/main" id="{E59543A0-24E7-69EF-84C0-C90DA8C39BFC}"/>
              </a:ext>
            </a:extLst>
          </p:cNvPr>
          <p:cNvSpPr>
            <a:spLocks noGrp="1"/>
          </p:cNvSpPr>
          <p:nvPr>
            <p:ph type="subTitle" idx="1"/>
          </p:nvPr>
        </p:nvSpPr>
        <p:spPr>
          <a:xfrm>
            <a:off x="624506" y="5917399"/>
            <a:ext cx="8837546" cy="644789"/>
          </a:xfrm>
        </p:spPr>
        <p:txBody>
          <a:bodyPr>
            <a:normAutofit fontScale="92500" lnSpcReduction="20000"/>
          </a:bodyPr>
          <a:lstStyle/>
          <a:p>
            <a:pPr algn="l">
              <a:lnSpc>
                <a:spcPct val="110000"/>
              </a:lnSpc>
            </a:pPr>
            <a:r>
              <a:rPr lang="af-ZA" sz="1500" noProof="0" dirty="0">
                <a:solidFill>
                  <a:srgbClr val="FFFFFF"/>
                </a:solidFill>
              </a:rPr>
              <a:t>Gesondheids-, Sosiale en Omgewingsverantwoordelikheid</a:t>
            </a:r>
          </a:p>
          <a:p>
            <a:pPr algn="l">
              <a:lnSpc>
                <a:spcPct val="110000"/>
              </a:lnSpc>
            </a:pPr>
            <a:r>
              <a:rPr lang="af-ZA" sz="1500" noProof="0" dirty="0">
                <a:solidFill>
                  <a:srgbClr val="FFFFFF"/>
                </a:solidFill>
              </a:rPr>
              <a:t>kwartaal 3:  Les 1</a:t>
            </a:r>
          </a:p>
          <a:p>
            <a:pPr algn="l">
              <a:lnSpc>
                <a:spcPct val="110000"/>
              </a:lnSpc>
            </a:pPr>
            <a:endParaRPr lang="af-ZA" sz="1100" noProof="0" dirty="0">
              <a:solidFill>
                <a:srgbClr val="FFFFFF"/>
              </a:solidFill>
            </a:endParaRPr>
          </a:p>
        </p:txBody>
      </p:sp>
      <p:pic>
        <p:nvPicPr>
          <p:cNvPr id="6" name="Picture 5" descr="A logo with a person in the middle&#10;&#10;Description automatically generated">
            <a:extLst>
              <a:ext uri="{FF2B5EF4-FFF2-40B4-BE49-F238E27FC236}">
                <a16:creationId xmlns:a16="http://schemas.microsoft.com/office/drawing/2014/main" id="{58692653-CBCF-43B2-5ACD-C2883C2B0A0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020517" y="1"/>
            <a:ext cx="2171483" cy="7530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291091025"/>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par>
                                <p:cTn id="8" presetID="10" presetClass="entr" presetSubtype="0" fill="hold" grpId="0" nodeType="withEffect">
                                  <p:stCondLst>
                                    <p:cond delay="1500"/>
                                  </p:stCondLst>
                                  <p:iterate>
                                    <p:tmPct val="10000"/>
                                  </p:iterate>
                                  <p:childTnLst>
                                    <p:set>
                                      <p:cBhvr>
                                        <p:cTn id="9" dur="1" fill="hold">
                                          <p:stCondLst>
                                            <p:cond delay="0"/>
                                          </p:stCondLst>
                                        </p:cTn>
                                        <p:tgtEl>
                                          <p:spTgt spid="3">
                                            <p:txEl>
                                              <p:pRg st="0" end="0"/>
                                            </p:txEl>
                                          </p:spTgt>
                                        </p:tgtEl>
                                        <p:attrNameLst>
                                          <p:attrName>style.visibility</p:attrName>
                                        </p:attrNameLst>
                                      </p:cBhvr>
                                      <p:to>
                                        <p:strVal val="visible"/>
                                      </p:to>
                                    </p:set>
                                    <p:animEffect transition="in" filter="fade">
                                      <p:cBhvr>
                                        <p:cTn id="10" dur="700"/>
                                        <p:tgtEl>
                                          <p:spTgt spid="3">
                                            <p:txEl>
                                              <p:pRg st="0" end="0"/>
                                            </p:txEl>
                                          </p:spTgt>
                                        </p:tgtEl>
                                      </p:cBhvr>
                                    </p:animEffect>
                                  </p:childTnLst>
                                </p:cTn>
                              </p:par>
                              <p:par>
                                <p:cTn id="11" presetID="10" presetClass="entr" presetSubtype="0" fill="hold" grpId="0" nodeType="withEffect">
                                  <p:stCondLst>
                                    <p:cond delay="1500"/>
                                  </p:stCondLst>
                                  <p:iterate>
                                    <p:tmPct val="10000"/>
                                  </p:iterate>
                                  <p:childTnLst>
                                    <p:set>
                                      <p:cBhvr>
                                        <p:cTn id="12" dur="1" fill="hold">
                                          <p:stCondLst>
                                            <p:cond delay="0"/>
                                          </p:stCondLst>
                                        </p:cTn>
                                        <p:tgtEl>
                                          <p:spTgt spid="3">
                                            <p:txEl>
                                              <p:pRg st="1" end="1"/>
                                            </p:txEl>
                                          </p:spTgt>
                                        </p:tgtEl>
                                        <p:attrNameLst>
                                          <p:attrName>style.visibility</p:attrName>
                                        </p:attrNameLst>
                                      </p:cBhvr>
                                      <p:to>
                                        <p:strVal val="visible"/>
                                      </p:to>
                                    </p:set>
                                    <p:animEffect transition="in" filter="fade">
                                      <p:cBhvr>
                                        <p:cTn id="13" dur="7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079" name="Rectangle 3078">
            <a:extLst>
              <a:ext uri="{FF2B5EF4-FFF2-40B4-BE49-F238E27FC236}">
                <a16:creationId xmlns:a16="http://schemas.microsoft.com/office/drawing/2014/main" id="{5E8D3B17-7638-DFD3-18E4-8A6D611749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af-ZA" noProof="0" dirty="0"/>
          </a:p>
        </p:txBody>
      </p:sp>
      <p:sp>
        <p:nvSpPr>
          <p:cNvPr id="2" name="Title 1">
            <a:extLst>
              <a:ext uri="{FF2B5EF4-FFF2-40B4-BE49-F238E27FC236}">
                <a16:creationId xmlns:a16="http://schemas.microsoft.com/office/drawing/2014/main" id="{F522DFA0-23F9-4157-39EC-48990D7D39E2}"/>
              </a:ext>
            </a:extLst>
          </p:cNvPr>
          <p:cNvSpPr>
            <a:spLocks noGrp="1"/>
          </p:cNvSpPr>
          <p:nvPr>
            <p:ph type="title"/>
          </p:nvPr>
        </p:nvSpPr>
        <p:spPr>
          <a:xfrm>
            <a:off x="5568534" y="603504"/>
            <a:ext cx="5916169" cy="1527048"/>
          </a:xfrm>
        </p:spPr>
        <p:txBody>
          <a:bodyPr anchor="b">
            <a:normAutofit/>
          </a:bodyPr>
          <a:lstStyle/>
          <a:p>
            <a:r>
              <a:rPr lang="af-ZA" noProof="0" dirty="0"/>
              <a:t>Sosiale voordele van vrywillige diens</a:t>
            </a:r>
          </a:p>
        </p:txBody>
      </p:sp>
      <p:pic>
        <p:nvPicPr>
          <p:cNvPr id="3074" name="Picture 2" descr="Generated image">
            <a:extLst>
              <a:ext uri="{FF2B5EF4-FFF2-40B4-BE49-F238E27FC236}">
                <a16:creationId xmlns:a16="http://schemas.microsoft.com/office/drawing/2014/main" id="{F497E2E7-5284-1962-1B40-AB4E6C77A2A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r="2" b="6775"/>
          <a:stretch>
            <a:fillRect/>
          </a:stretch>
        </p:blipFill>
        <p:spPr bwMode="auto">
          <a:xfrm>
            <a:off x="20" y="10"/>
            <a:ext cx="4910308" cy="6857990"/>
          </a:xfrm>
          <a:prstGeom prst="rect">
            <a:avLst/>
          </a:prstGeom>
          <a:noFill/>
          <a:extLst>
            <a:ext uri="{909E8E84-426E-40DD-AFC4-6F175D3DCCD1}">
              <a14:hiddenFill xmlns:a14="http://schemas.microsoft.com/office/drawing/2010/main">
                <a:solidFill>
                  <a:srgbClr val="FFFFFF"/>
                </a:solidFill>
              </a14:hiddenFill>
            </a:ext>
          </a:extLst>
        </p:spPr>
      </p:pic>
      <p:sp>
        <p:nvSpPr>
          <p:cNvPr id="3" name="Content Placeholder 2">
            <a:extLst>
              <a:ext uri="{FF2B5EF4-FFF2-40B4-BE49-F238E27FC236}">
                <a16:creationId xmlns:a16="http://schemas.microsoft.com/office/drawing/2014/main" id="{217B3B61-6DE6-96D2-3ED4-B17BCE0C8B8D}"/>
              </a:ext>
            </a:extLst>
          </p:cNvPr>
          <p:cNvSpPr>
            <a:spLocks noGrp="1"/>
          </p:cNvSpPr>
          <p:nvPr>
            <p:ph idx="1"/>
          </p:nvPr>
        </p:nvSpPr>
        <p:spPr>
          <a:xfrm>
            <a:off x="5568533" y="2214282"/>
            <a:ext cx="5916169" cy="4095078"/>
          </a:xfrm>
        </p:spPr>
        <p:txBody>
          <a:bodyPr>
            <a:normAutofit/>
          </a:bodyPr>
          <a:lstStyle/>
          <a:p>
            <a:r>
              <a:rPr lang="af-ZA" sz="1800" noProof="0" dirty="0"/>
              <a:t>Vrywilligers help om eenheid en ondersteuning te versterk deur gereelde betrokkenheid</a:t>
            </a:r>
          </a:p>
          <a:p>
            <a:r>
              <a:rPr lang="af-ZA" sz="1800" noProof="0" dirty="0"/>
              <a:t>Hulle bring mense bymekaar om saam aan ’n gemeenskaplike doelwit te werk</a:t>
            </a:r>
          </a:p>
          <a:p>
            <a:r>
              <a:rPr lang="af-ZA" sz="1800" noProof="0" dirty="0"/>
              <a:t>Skep ’n lewendige, ondersteunende omgewing vir almal</a:t>
            </a:r>
          </a:p>
          <a:p>
            <a:r>
              <a:rPr lang="af-ZA" sz="1800" noProof="0" dirty="0"/>
              <a:t>Beklemtoon kwessies wat verandering benodig en moedig aksie aan</a:t>
            </a:r>
          </a:p>
          <a:p>
            <a:r>
              <a:rPr lang="af-ZA" sz="1800" noProof="0" dirty="0"/>
              <a:t>Ontwikkel wedersydse respek en ’n gevoel van sosiale verantwoordelikheid</a:t>
            </a:r>
          </a:p>
        </p:txBody>
      </p:sp>
      <p:pic>
        <p:nvPicPr>
          <p:cNvPr id="4" name="Picture 3" descr="A logo with a person in the middle&#10;&#10;Description automatically generated">
            <a:extLst>
              <a:ext uri="{FF2B5EF4-FFF2-40B4-BE49-F238E27FC236}">
                <a16:creationId xmlns:a16="http://schemas.microsoft.com/office/drawing/2014/main" id="{2E0272BD-8E18-2482-871E-847704F449D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020517" y="1"/>
            <a:ext cx="2171483" cy="7530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87954499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353CF00F-82D0-0DBA-75D5-1D01B4526C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af-ZA" noProof="0" dirty="0"/>
          </a:p>
        </p:txBody>
      </p:sp>
      <p:sp>
        <p:nvSpPr>
          <p:cNvPr id="2" name="Title 1">
            <a:extLst>
              <a:ext uri="{FF2B5EF4-FFF2-40B4-BE49-F238E27FC236}">
                <a16:creationId xmlns:a16="http://schemas.microsoft.com/office/drawing/2014/main" id="{46BF331B-15A9-1A53-E926-5E5ED255C350}"/>
              </a:ext>
            </a:extLst>
          </p:cNvPr>
          <p:cNvSpPr>
            <a:spLocks noGrp="1"/>
          </p:cNvSpPr>
          <p:nvPr>
            <p:ph type="title"/>
          </p:nvPr>
        </p:nvSpPr>
        <p:spPr>
          <a:xfrm>
            <a:off x="612648" y="548640"/>
            <a:ext cx="10945037" cy="1133856"/>
          </a:xfrm>
        </p:spPr>
        <p:txBody>
          <a:bodyPr anchor="t">
            <a:normAutofit/>
          </a:bodyPr>
          <a:lstStyle/>
          <a:p>
            <a:r>
              <a:rPr lang="af-ZA" noProof="0" dirty="0"/>
              <a:t>Hoe lyk egte vrywillige diens?</a:t>
            </a:r>
          </a:p>
        </p:txBody>
      </p:sp>
      <p:graphicFrame>
        <p:nvGraphicFramePr>
          <p:cNvPr id="5" name="Content Placeholder 2">
            <a:extLst>
              <a:ext uri="{FF2B5EF4-FFF2-40B4-BE49-F238E27FC236}">
                <a16:creationId xmlns:a16="http://schemas.microsoft.com/office/drawing/2014/main" id="{EC634559-B391-5A19-BEE9-4A6F9FCB214A}"/>
              </a:ext>
            </a:extLst>
          </p:cNvPr>
          <p:cNvGraphicFramePr>
            <a:graphicFrameLocks noGrp="1"/>
          </p:cNvGraphicFramePr>
          <p:nvPr>
            <p:ph idx="1"/>
            <p:extLst>
              <p:ext uri="{D42A27DB-BD31-4B8C-83A1-F6EECF244321}">
                <p14:modId xmlns:p14="http://schemas.microsoft.com/office/powerpoint/2010/main" val="3192842017"/>
              </p:ext>
            </p:extLst>
          </p:nvPr>
        </p:nvGraphicFramePr>
        <p:xfrm>
          <a:off x="612648" y="1881051"/>
          <a:ext cx="10945037" cy="441435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4" name="Picture 3" descr="A logo with a person in the middle&#10;&#10;Description automatically generated">
            <a:extLst>
              <a:ext uri="{FF2B5EF4-FFF2-40B4-BE49-F238E27FC236}">
                <a16:creationId xmlns:a16="http://schemas.microsoft.com/office/drawing/2014/main" id="{F4906EDF-C298-ECB6-E142-91C1D747B453}"/>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0020517" y="1"/>
            <a:ext cx="2171483" cy="7530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43699064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103" name="Rectangle 4102">
            <a:extLst>
              <a:ext uri="{FF2B5EF4-FFF2-40B4-BE49-F238E27FC236}">
                <a16:creationId xmlns:a16="http://schemas.microsoft.com/office/drawing/2014/main" id="{BA2AFC67-0973-EC0D-F14E-710D701B20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af-ZA" noProof="0" dirty="0"/>
          </a:p>
        </p:txBody>
      </p:sp>
      <p:sp>
        <p:nvSpPr>
          <p:cNvPr id="2" name="Title 1">
            <a:extLst>
              <a:ext uri="{FF2B5EF4-FFF2-40B4-BE49-F238E27FC236}">
                <a16:creationId xmlns:a16="http://schemas.microsoft.com/office/drawing/2014/main" id="{0EF0A73A-49DE-AADE-371F-139D4E9D8C52}"/>
              </a:ext>
            </a:extLst>
          </p:cNvPr>
          <p:cNvSpPr>
            <a:spLocks noGrp="1"/>
          </p:cNvSpPr>
          <p:nvPr>
            <p:ph type="title"/>
          </p:nvPr>
        </p:nvSpPr>
        <p:spPr>
          <a:xfrm>
            <a:off x="612648" y="603504"/>
            <a:ext cx="3553412" cy="1527048"/>
          </a:xfrm>
        </p:spPr>
        <p:txBody>
          <a:bodyPr anchor="b">
            <a:normAutofit/>
          </a:bodyPr>
          <a:lstStyle/>
          <a:p>
            <a:r>
              <a:rPr lang="nl-NL" sz="3300" noProof="0" dirty="0"/>
              <a:t>Hoe kan vrywilligerswerk jou bevoordeel?</a:t>
            </a:r>
            <a:endParaRPr lang="af-ZA" sz="3300" noProof="0" dirty="0"/>
          </a:p>
        </p:txBody>
      </p:sp>
      <p:sp>
        <p:nvSpPr>
          <p:cNvPr id="3" name="Content Placeholder 2">
            <a:extLst>
              <a:ext uri="{FF2B5EF4-FFF2-40B4-BE49-F238E27FC236}">
                <a16:creationId xmlns:a16="http://schemas.microsoft.com/office/drawing/2014/main" id="{82A80591-A3B4-78DB-068F-7BBF29321466}"/>
              </a:ext>
            </a:extLst>
          </p:cNvPr>
          <p:cNvSpPr>
            <a:spLocks noGrp="1"/>
          </p:cNvSpPr>
          <p:nvPr>
            <p:ph idx="1"/>
          </p:nvPr>
        </p:nvSpPr>
        <p:spPr>
          <a:xfrm>
            <a:off x="612648" y="2212848"/>
            <a:ext cx="3553412" cy="4122420"/>
          </a:xfrm>
        </p:spPr>
        <p:txBody>
          <a:bodyPr>
            <a:normAutofit/>
          </a:bodyPr>
          <a:lstStyle/>
          <a:p>
            <a:r>
              <a:rPr lang="nl-NL" sz="1800" noProof="0" dirty="0"/>
              <a:t>Gesels met jou maat oor hoe vrywilligerswerk jou persoonlik kan bevoordeel</a:t>
            </a:r>
          </a:p>
          <a:p>
            <a:r>
              <a:rPr lang="nl-NL" sz="1800" noProof="0" dirty="0"/>
              <a:t>Dink na oor wat jy daaruit kan leer of baat</a:t>
            </a:r>
          </a:p>
          <a:p>
            <a:r>
              <a:rPr lang="nl-NL" sz="1800" noProof="0" dirty="0"/>
              <a:t>Julle het 5 minute om te gesels</a:t>
            </a:r>
          </a:p>
          <a:p>
            <a:r>
              <a:rPr lang="nl-NL" sz="1800" noProof="0" dirty="0"/>
              <a:t>Daarna sal ons ons idees met die klas deel</a:t>
            </a:r>
            <a:endParaRPr lang="af-ZA" sz="1800" noProof="0" dirty="0"/>
          </a:p>
        </p:txBody>
      </p:sp>
      <p:pic>
        <p:nvPicPr>
          <p:cNvPr id="4098" name="Picture 2" descr="Free conversation talk to speak vector">
            <a:extLst>
              <a:ext uri="{FF2B5EF4-FFF2-40B4-BE49-F238E27FC236}">
                <a16:creationId xmlns:a16="http://schemas.microsoft.com/office/drawing/2014/main" id="{50D9D63B-DE8B-F814-5949-0FF7346C9B3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1869" r="16772"/>
          <a:stretch>
            <a:fillRect/>
          </a:stretch>
        </p:blipFill>
        <p:spPr bwMode="auto">
          <a:xfrm>
            <a:off x="4752550" y="10"/>
            <a:ext cx="7439450" cy="6857990"/>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descr="A logo with a person in the middle&#10;&#10;Description automatically generated">
            <a:extLst>
              <a:ext uri="{FF2B5EF4-FFF2-40B4-BE49-F238E27FC236}">
                <a16:creationId xmlns:a16="http://schemas.microsoft.com/office/drawing/2014/main" id="{9470892E-5549-FEDF-3CFB-DFD8E51B799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020517" y="1"/>
            <a:ext cx="2171483" cy="7530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90381682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311"/>
        <p:cNvGrpSpPr/>
        <p:nvPr/>
      </p:nvGrpSpPr>
      <p:grpSpPr>
        <a:xfrm>
          <a:off x="0" y="0"/>
          <a:ext cx="0" cy="0"/>
          <a:chOff x="0" y="0"/>
          <a:chExt cx="0" cy="0"/>
        </a:xfrm>
      </p:grpSpPr>
      <p:pic>
        <p:nvPicPr>
          <p:cNvPr id="9" name="Picture 8">
            <a:extLst>
              <a:ext uri="{FF2B5EF4-FFF2-40B4-BE49-F238E27FC236}">
                <a16:creationId xmlns:a16="http://schemas.microsoft.com/office/drawing/2014/main" id="{6C34C330-AE8F-11E4-1D3B-673E72B5E0FD}"/>
              </a:ext>
            </a:extLst>
          </p:cNvPr>
          <p:cNvPicPr>
            <a:picLocks noChangeAspect="1"/>
          </p:cNvPicPr>
          <p:nvPr/>
        </p:nvPicPr>
        <p:blipFill>
          <a:blip r:embed="rId3"/>
          <a:stretch>
            <a:fillRect/>
          </a:stretch>
        </p:blipFill>
        <p:spPr>
          <a:xfrm>
            <a:off x="0" y="1390"/>
            <a:ext cx="12192000" cy="6855220"/>
          </a:xfrm>
          <a:prstGeom prst="rect">
            <a:avLst/>
          </a:prstGeom>
        </p:spPr>
      </p:pic>
      <p:pic>
        <p:nvPicPr>
          <p:cNvPr id="2" name="Picture 1" descr="A logo with a person in the middle&#10;&#10;Description automatically generated">
            <a:extLst>
              <a:ext uri="{FF2B5EF4-FFF2-40B4-BE49-F238E27FC236}">
                <a16:creationId xmlns:a16="http://schemas.microsoft.com/office/drawing/2014/main" id="{6A851E1B-931D-EA02-C8E9-EB9A0A1B4F7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020517" y="1"/>
            <a:ext cx="2171483" cy="7530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4">
            <a:extLst>
              <a:ext uri="{FF2B5EF4-FFF2-40B4-BE49-F238E27FC236}">
                <a16:creationId xmlns:a16="http://schemas.microsoft.com/office/drawing/2014/main" id="{379B05B9-4FDE-3312-02F3-C5B3F04DE75F}"/>
              </a:ext>
            </a:extLst>
          </p:cNvPr>
          <p:cNvSpPr/>
          <p:nvPr/>
        </p:nvSpPr>
        <p:spPr>
          <a:xfrm>
            <a:off x="0" y="5693044"/>
            <a:ext cx="12192000" cy="1164957"/>
          </a:xfrm>
          <a:prstGeom prst="rect">
            <a:avLst/>
          </a:prstGeom>
          <a:solidFill>
            <a:srgbClr val="00B0F0"/>
          </a:solidFill>
          <a:ln>
            <a:solidFill>
              <a:srgbClr val="00B0F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af-ZA" sz="2400" noProof="0" dirty="0">
                <a:solidFill>
                  <a:schemeClr val="bg1"/>
                </a:solidFill>
              </a:rPr>
              <a:t>Kyk: </a:t>
            </a:r>
            <a:r>
              <a:rPr lang="af-ZA" sz="2400" b="1" noProof="0" dirty="0" err="1">
                <a:solidFill>
                  <a:schemeClr val="bg1"/>
                </a:solidFill>
              </a:rPr>
              <a:t>What</a:t>
            </a:r>
            <a:r>
              <a:rPr lang="af-ZA" sz="2400" b="1" noProof="0" dirty="0">
                <a:solidFill>
                  <a:schemeClr val="bg1"/>
                </a:solidFill>
              </a:rPr>
              <a:t> is </a:t>
            </a:r>
            <a:r>
              <a:rPr lang="af-ZA" sz="2400" b="1" noProof="0" dirty="0" err="1">
                <a:solidFill>
                  <a:schemeClr val="bg1"/>
                </a:solidFill>
              </a:rPr>
              <a:t>Volunteering</a:t>
            </a:r>
            <a:r>
              <a:rPr lang="af-ZA" sz="2400" b="1" noProof="0" dirty="0">
                <a:solidFill>
                  <a:schemeClr val="bg1"/>
                </a:solidFill>
              </a:rPr>
              <a:t>?</a:t>
            </a:r>
          </a:p>
          <a:p>
            <a:pPr algn="ctr"/>
            <a:r>
              <a:rPr lang="af-ZA" sz="2400" b="1" noProof="0" dirty="0">
                <a:solidFill>
                  <a:schemeClr val="accent2">
                    <a:lumMod val="40000"/>
                    <a:lumOff val="60000"/>
                  </a:schemeClr>
                </a:solidFill>
                <a:hlinkClick r:id="rId5">
                  <a:extLst>
                    <a:ext uri="{A12FA001-AC4F-418D-AE19-62706E023703}">
                      <ahyp:hlinkClr xmlns:ahyp="http://schemas.microsoft.com/office/drawing/2018/hyperlinkcolor" val="tx"/>
                    </a:ext>
                  </a:extLst>
                </a:hlinkClick>
              </a:rPr>
              <a:t>https://www.youtube.com/watch?v=tYmvsrkN8po</a:t>
            </a:r>
            <a:r>
              <a:rPr lang="af-ZA" sz="2400" b="1" noProof="0" dirty="0">
                <a:solidFill>
                  <a:schemeClr val="accent2">
                    <a:lumMod val="40000"/>
                    <a:lumOff val="60000"/>
                  </a:schemeClr>
                </a:solidFill>
              </a:rPr>
              <a:t> </a:t>
            </a:r>
            <a:r>
              <a:rPr lang="af-ZA" sz="2400" noProof="0" dirty="0">
                <a:solidFill>
                  <a:schemeClr val="bg1"/>
                </a:solidFill>
              </a:rPr>
              <a:t>(1 min 42 sek)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C20CE451-818C-E63D-258B-234B6C543D3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af-ZA" noProof="0" dirty="0"/>
          </a:p>
        </p:txBody>
      </p:sp>
      <p:sp>
        <p:nvSpPr>
          <p:cNvPr id="2" name="Title 1">
            <a:extLst>
              <a:ext uri="{FF2B5EF4-FFF2-40B4-BE49-F238E27FC236}">
                <a16:creationId xmlns:a16="http://schemas.microsoft.com/office/drawing/2014/main" id="{2CED5E11-560B-D655-7B2E-F6CA81C5A244}"/>
              </a:ext>
            </a:extLst>
          </p:cNvPr>
          <p:cNvSpPr>
            <a:spLocks noGrp="1"/>
          </p:cNvSpPr>
          <p:nvPr>
            <p:ph type="title"/>
          </p:nvPr>
        </p:nvSpPr>
        <p:spPr>
          <a:xfrm>
            <a:off x="612648" y="603504"/>
            <a:ext cx="4361686" cy="1527048"/>
          </a:xfrm>
        </p:spPr>
        <p:txBody>
          <a:bodyPr anchor="b">
            <a:normAutofit/>
          </a:bodyPr>
          <a:lstStyle/>
          <a:p>
            <a:r>
              <a:rPr lang="af-ZA" noProof="0" dirty="0"/>
              <a:t>Wat is vrywillige diens?</a:t>
            </a:r>
          </a:p>
        </p:txBody>
      </p:sp>
      <p:pic>
        <p:nvPicPr>
          <p:cNvPr id="7" name="Picture 6" descr="A tree made of colorful handprints&#10;&#10;AI-generated content may be incorrect.">
            <a:extLst>
              <a:ext uri="{FF2B5EF4-FFF2-40B4-BE49-F238E27FC236}">
                <a16:creationId xmlns:a16="http://schemas.microsoft.com/office/drawing/2014/main" id="{C223DA46-CC5C-F101-1388-19401D65F225}"/>
              </a:ext>
            </a:extLst>
          </p:cNvPr>
          <p:cNvPicPr>
            <a:picLocks noChangeAspect="1"/>
          </p:cNvPicPr>
          <p:nvPr/>
        </p:nvPicPr>
        <p:blipFill>
          <a:blip r:embed="rId3">
            <a:extLst>
              <a:ext uri="{28A0092B-C50C-407E-A947-70E740481C1C}">
                <a14:useLocalDpi xmlns:a14="http://schemas.microsoft.com/office/drawing/2010/main" val="0"/>
              </a:ext>
            </a:extLst>
          </a:blip>
          <a:srcRect l="7396" r="55431" b="1"/>
          <a:stretch>
            <a:fillRect/>
          </a:stretch>
        </p:blipFill>
        <p:spPr>
          <a:xfrm>
            <a:off x="5818632" y="-1"/>
            <a:ext cx="6373368" cy="6858001"/>
          </a:xfrm>
          <a:prstGeom prst="rect">
            <a:avLst/>
          </a:prstGeom>
        </p:spPr>
      </p:pic>
      <p:graphicFrame>
        <p:nvGraphicFramePr>
          <p:cNvPr id="5" name="Content Placeholder 2">
            <a:extLst>
              <a:ext uri="{FF2B5EF4-FFF2-40B4-BE49-F238E27FC236}">
                <a16:creationId xmlns:a16="http://schemas.microsoft.com/office/drawing/2014/main" id="{1A74E4F4-5F91-BA1D-26D0-E5D68B774A76}"/>
              </a:ext>
            </a:extLst>
          </p:cNvPr>
          <p:cNvGraphicFramePr>
            <a:graphicFrameLocks noGrp="1"/>
          </p:cNvGraphicFramePr>
          <p:nvPr>
            <p:ph idx="1"/>
            <p:extLst>
              <p:ext uri="{D42A27DB-BD31-4B8C-83A1-F6EECF244321}">
                <p14:modId xmlns:p14="http://schemas.microsoft.com/office/powerpoint/2010/main" val="3655579029"/>
              </p:ext>
            </p:extLst>
          </p:nvPr>
        </p:nvGraphicFramePr>
        <p:xfrm>
          <a:off x="612647" y="2212848"/>
          <a:ext cx="4361687" cy="4096512"/>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8" name="Picture 7" descr="A logo with a person in the middle&#10;&#10;Description automatically generated">
            <a:extLst>
              <a:ext uri="{FF2B5EF4-FFF2-40B4-BE49-F238E27FC236}">
                <a16:creationId xmlns:a16="http://schemas.microsoft.com/office/drawing/2014/main" id="{4B5510AF-5B62-BCD6-A1C7-2B8854A2E0D6}"/>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0020517" y="1"/>
            <a:ext cx="2171483" cy="7530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81942589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353CF00F-82D0-0DBA-75D5-1D01B4526C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af-ZA" noProof="0" dirty="0"/>
          </a:p>
        </p:txBody>
      </p:sp>
      <p:sp>
        <p:nvSpPr>
          <p:cNvPr id="2" name="Title 1">
            <a:extLst>
              <a:ext uri="{FF2B5EF4-FFF2-40B4-BE49-F238E27FC236}">
                <a16:creationId xmlns:a16="http://schemas.microsoft.com/office/drawing/2014/main" id="{A0786E19-7D19-A3C9-8BAD-8F3C0CECFE28}"/>
              </a:ext>
            </a:extLst>
          </p:cNvPr>
          <p:cNvSpPr>
            <a:spLocks noGrp="1"/>
          </p:cNvSpPr>
          <p:nvPr>
            <p:ph type="title"/>
          </p:nvPr>
        </p:nvSpPr>
        <p:spPr>
          <a:xfrm>
            <a:off x="612648" y="548640"/>
            <a:ext cx="10945037" cy="1133856"/>
          </a:xfrm>
        </p:spPr>
        <p:txBody>
          <a:bodyPr anchor="t">
            <a:normAutofit/>
          </a:bodyPr>
          <a:lstStyle/>
          <a:p>
            <a:r>
              <a:rPr lang="af-ZA" noProof="0" dirty="0"/>
              <a:t>Waar kom vrywillige diens vandaan?</a:t>
            </a:r>
          </a:p>
        </p:txBody>
      </p:sp>
      <p:graphicFrame>
        <p:nvGraphicFramePr>
          <p:cNvPr id="5" name="Content Placeholder 2">
            <a:extLst>
              <a:ext uri="{FF2B5EF4-FFF2-40B4-BE49-F238E27FC236}">
                <a16:creationId xmlns:a16="http://schemas.microsoft.com/office/drawing/2014/main" id="{7077C3E0-2C42-24D9-736E-A265A8620B2A}"/>
              </a:ext>
            </a:extLst>
          </p:cNvPr>
          <p:cNvGraphicFramePr>
            <a:graphicFrameLocks noGrp="1"/>
          </p:cNvGraphicFramePr>
          <p:nvPr>
            <p:ph idx="1"/>
            <p:extLst>
              <p:ext uri="{D42A27DB-BD31-4B8C-83A1-F6EECF244321}">
                <p14:modId xmlns:p14="http://schemas.microsoft.com/office/powerpoint/2010/main" val="1205740460"/>
              </p:ext>
            </p:extLst>
          </p:nvPr>
        </p:nvGraphicFramePr>
        <p:xfrm>
          <a:off x="612648" y="1881051"/>
          <a:ext cx="10945037" cy="441435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4" name="Picture 3" descr="A logo with a person in the middle&#10;&#10;Description automatically generated">
            <a:extLst>
              <a:ext uri="{FF2B5EF4-FFF2-40B4-BE49-F238E27FC236}">
                <a16:creationId xmlns:a16="http://schemas.microsoft.com/office/drawing/2014/main" id="{A725D17C-AA3F-3A15-EEB3-BF30CDF66384}"/>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0020517" y="1"/>
            <a:ext cx="2171483" cy="7530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02783607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353CF00F-82D0-0DBA-75D5-1D01B4526C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af-ZA" noProof="0" dirty="0"/>
          </a:p>
        </p:txBody>
      </p:sp>
      <p:sp>
        <p:nvSpPr>
          <p:cNvPr id="2" name="Title 1">
            <a:extLst>
              <a:ext uri="{FF2B5EF4-FFF2-40B4-BE49-F238E27FC236}">
                <a16:creationId xmlns:a16="http://schemas.microsoft.com/office/drawing/2014/main" id="{2B49C1E6-6570-B919-5D76-992431317382}"/>
              </a:ext>
            </a:extLst>
          </p:cNvPr>
          <p:cNvSpPr>
            <a:spLocks noGrp="1"/>
          </p:cNvSpPr>
          <p:nvPr>
            <p:ph type="title"/>
          </p:nvPr>
        </p:nvSpPr>
        <p:spPr>
          <a:xfrm>
            <a:off x="612648" y="548640"/>
            <a:ext cx="10945037" cy="1133856"/>
          </a:xfrm>
        </p:spPr>
        <p:txBody>
          <a:bodyPr anchor="t">
            <a:normAutofit/>
          </a:bodyPr>
          <a:lstStyle/>
          <a:p>
            <a:r>
              <a:rPr lang="af-ZA" noProof="0" dirty="0"/>
              <a:t>Hoe lyk vrywillige diens?</a:t>
            </a:r>
          </a:p>
        </p:txBody>
      </p:sp>
      <p:graphicFrame>
        <p:nvGraphicFramePr>
          <p:cNvPr id="5" name="Content Placeholder 2">
            <a:extLst>
              <a:ext uri="{FF2B5EF4-FFF2-40B4-BE49-F238E27FC236}">
                <a16:creationId xmlns:a16="http://schemas.microsoft.com/office/drawing/2014/main" id="{C64F8B02-36C1-A10A-68C0-E56914163A83}"/>
              </a:ext>
            </a:extLst>
          </p:cNvPr>
          <p:cNvGraphicFramePr>
            <a:graphicFrameLocks noGrp="1"/>
          </p:cNvGraphicFramePr>
          <p:nvPr>
            <p:ph idx="1"/>
            <p:extLst>
              <p:ext uri="{D42A27DB-BD31-4B8C-83A1-F6EECF244321}">
                <p14:modId xmlns:p14="http://schemas.microsoft.com/office/powerpoint/2010/main" val="896939845"/>
              </p:ext>
            </p:extLst>
          </p:nvPr>
        </p:nvGraphicFramePr>
        <p:xfrm>
          <a:off x="612648" y="1881051"/>
          <a:ext cx="10945037" cy="441435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4" name="Picture 3" descr="A logo with a person in the middle&#10;&#10;Description automatically generated">
            <a:extLst>
              <a:ext uri="{FF2B5EF4-FFF2-40B4-BE49-F238E27FC236}">
                <a16:creationId xmlns:a16="http://schemas.microsoft.com/office/drawing/2014/main" id="{B19EC183-AAB7-AB2C-5AE1-2C809E6E8849}"/>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0020517" y="1"/>
            <a:ext cx="2171483" cy="7530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9997988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35" name="Rectangle 1034">
            <a:extLst>
              <a:ext uri="{FF2B5EF4-FFF2-40B4-BE49-F238E27FC236}">
                <a16:creationId xmlns:a16="http://schemas.microsoft.com/office/drawing/2014/main" id="{6ACA6F80-D392-A64E-3CF8-F28F1CCEE67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af-ZA" sz="1800" b="0" i="0" u="none" strike="noStrike" kern="1200" cap="none" spc="0" normalizeH="0" baseline="0" noProof="0" dirty="0">
              <a:ln>
                <a:noFill/>
              </a:ln>
              <a:solidFill>
                <a:prstClr val="white"/>
              </a:solidFill>
              <a:effectLst/>
              <a:uLnTx/>
              <a:uFillTx/>
              <a:latin typeface="Neue Haas Grotesk Text Pro"/>
              <a:ea typeface="+mn-ea"/>
              <a:cs typeface="+mn-cs"/>
            </a:endParaRPr>
          </a:p>
        </p:txBody>
      </p:sp>
      <p:sp>
        <p:nvSpPr>
          <p:cNvPr id="2" name="Title 1">
            <a:extLst>
              <a:ext uri="{FF2B5EF4-FFF2-40B4-BE49-F238E27FC236}">
                <a16:creationId xmlns:a16="http://schemas.microsoft.com/office/drawing/2014/main" id="{66C02F5D-C43E-BD68-C826-A5B21904A3B3}"/>
              </a:ext>
            </a:extLst>
          </p:cNvPr>
          <p:cNvSpPr>
            <a:spLocks noGrp="1"/>
          </p:cNvSpPr>
          <p:nvPr>
            <p:ph type="title"/>
          </p:nvPr>
        </p:nvSpPr>
        <p:spPr>
          <a:xfrm>
            <a:off x="612648" y="548640"/>
            <a:ext cx="4803224" cy="1298446"/>
          </a:xfrm>
        </p:spPr>
        <p:txBody>
          <a:bodyPr>
            <a:normAutofit fontScale="90000"/>
          </a:bodyPr>
          <a:lstStyle/>
          <a:p>
            <a:r>
              <a:rPr lang="af-ZA" noProof="0" dirty="0"/>
              <a:t>Vrywillige diens is nie indiensneming nie</a:t>
            </a:r>
          </a:p>
        </p:txBody>
      </p:sp>
      <p:pic>
        <p:nvPicPr>
          <p:cNvPr id="1030" name="Picture 6" descr="Free Hand Help photo and picture">
            <a:extLst>
              <a:ext uri="{FF2B5EF4-FFF2-40B4-BE49-F238E27FC236}">
                <a16:creationId xmlns:a16="http://schemas.microsoft.com/office/drawing/2014/main" id="{9F12D354-3FC1-AFE8-4065-E66ECAE65CF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19249" r="6088"/>
          <a:stretch>
            <a:fillRect/>
          </a:stretch>
        </p:blipFill>
        <p:spPr bwMode="auto">
          <a:xfrm>
            <a:off x="731521" y="2011679"/>
            <a:ext cx="4684352" cy="4297680"/>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5" name="Content Placeholder 2">
            <a:extLst>
              <a:ext uri="{FF2B5EF4-FFF2-40B4-BE49-F238E27FC236}">
                <a16:creationId xmlns:a16="http://schemas.microsoft.com/office/drawing/2014/main" id="{40EA5967-7B83-EFDE-80A7-F7F818AEE65E}"/>
              </a:ext>
            </a:extLst>
          </p:cNvPr>
          <p:cNvGraphicFramePr>
            <a:graphicFrameLocks noGrp="1"/>
          </p:cNvGraphicFramePr>
          <p:nvPr>
            <p:ph idx="1"/>
            <p:extLst>
              <p:ext uri="{D42A27DB-BD31-4B8C-83A1-F6EECF244321}">
                <p14:modId xmlns:p14="http://schemas.microsoft.com/office/powerpoint/2010/main" val="1338730607"/>
              </p:ext>
            </p:extLst>
          </p:nvPr>
        </p:nvGraphicFramePr>
        <p:xfrm>
          <a:off x="6028520" y="548637"/>
          <a:ext cx="5546770" cy="5760723"/>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4" name="Picture 3" descr="A logo with a person in the middle&#10;&#10;Description automatically generated">
            <a:extLst>
              <a:ext uri="{FF2B5EF4-FFF2-40B4-BE49-F238E27FC236}">
                <a16:creationId xmlns:a16="http://schemas.microsoft.com/office/drawing/2014/main" id="{26E2FB64-BE1C-C302-AEA3-4426555B541D}"/>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0020517" y="1"/>
            <a:ext cx="2171483" cy="7530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68921074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01A22726-DA03-BCB0-F12E-98258FB7E5C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af-ZA" noProof="0" dirty="0"/>
          </a:p>
        </p:txBody>
      </p:sp>
      <p:sp>
        <p:nvSpPr>
          <p:cNvPr id="2" name="Title 1">
            <a:extLst>
              <a:ext uri="{FF2B5EF4-FFF2-40B4-BE49-F238E27FC236}">
                <a16:creationId xmlns:a16="http://schemas.microsoft.com/office/drawing/2014/main" id="{1B5EE6AF-9083-3DC5-C75B-D7CAFC293C9D}"/>
              </a:ext>
            </a:extLst>
          </p:cNvPr>
          <p:cNvSpPr>
            <a:spLocks noGrp="1"/>
          </p:cNvSpPr>
          <p:nvPr>
            <p:ph type="title"/>
          </p:nvPr>
        </p:nvSpPr>
        <p:spPr>
          <a:xfrm>
            <a:off x="1524000" y="548640"/>
            <a:ext cx="9160475" cy="1132258"/>
          </a:xfrm>
        </p:spPr>
        <p:txBody>
          <a:bodyPr anchor="ctr">
            <a:normAutofit/>
          </a:bodyPr>
          <a:lstStyle/>
          <a:p>
            <a:pPr algn="ctr"/>
            <a:r>
              <a:rPr lang="af-ZA" noProof="0" dirty="0"/>
              <a:t>Waarom is vrywillige diens belangrik?</a:t>
            </a:r>
          </a:p>
        </p:txBody>
      </p:sp>
      <p:graphicFrame>
        <p:nvGraphicFramePr>
          <p:cNvPr id="5" name="Content Placeholder 2">
            <a:extLst>
              <a:ext uri="{FF2B5EF4-FFF2-40B4-BE49-F238E27FC236}">
                <a16:creationId xmlns:a16="http://schemas.microsoft.com/office/drawing/2014/main" id="{85A1A365-A3B1-EDBD-9919-0FA0F5ADEB65}"/>
              </a:ext>
            </a:extLst>
          </p:cNvPr>
          <p:cNvGraphicFramePr>
            <a:graphicFrameLocks noGrp="1"/>
          </p:cNvGraphicFramePr>
          <p:nvPr>
            <p:ph idx="1"/>
            <p:extLst>
              <p:ext uri="{D42A27DB-BD31-4B8C-83A1-F6EECF244321}">
                <p14:modId xmlns:p14="http://schemas.microsoft.com/office/powerpoint/2010/main" val="60485378"/>
              </p:ext>
            </p:extLst>
          </p:nvPr>
        </p:nvGraphicFramePr>
        <p:xfrm>
          <a:off x="930876" y="2037806"/>
          <a:ext cx="10335350" cy="406643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4" name="Picture 3" descr="A logo with a person in the middle&#10;&#10;Description automatically generated">
            <a:extLst>
              <a:ext uri="{FF2B5EF4-FFF2-40B4-BE49-F238E27FC236}">
                <a16:creationId xmlns:a16="http://schemas.microsoft.com/office/drawing/2014/main" id="{E4CD20C8-879B-7C12-70D5-07FCB9203920}"/>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0020517" y="1"/>
            <a:ext cx="2171483" cy="7530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70155553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55" name="Rectangle 2054">
            <a:extLst>
              <a:ext uri="{FF2B5EF4-FFF2-40B4-BE49-F238E27FC236}">
                <a16:creationId xmlns:a16="http://schemas.microsoft.com/office/drawing/2014/main" id="{5E8D3B17-7638-DFD3-18E4-8A6D611749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af-ZA" noProof="0" dirty="0"/>
          </a:p>
        </p:txBody>
      </p:sp>
      <p:sp>
        <p:nvSpPr>
          <p:cNvPr id="2" name="Title 1">
            <a:extLst>
              <a:ext uri="{FF2B5EF4-FFF2-40B4-BE49-F238E27FC236}">
                <a16:creationId xmlns:a16="http://schemas.microsoft.com/office/drawing/2014/main" id="{F16FFC8F-CB69-1D4C-7E9B-72DDF051CF31}"/>
              </a:ext>
            </a:extLst>
          </p:cNvPr>
          <p:cNvSpPr>
            <a:spLocks noGrp="1"/>
          </p:cNvSpPr>
          <p:nvPr>
            <p:ph type="title"/>
          </p:nvPr>
        </p:nvSpPr>
        <p:spPr>
          <a:xfrm>
            <a:off x="5568534" y="603504"/>
            <a:ext cx="5916169" cy="1527048"/>
          </a:xfrm>
        </p:spPr>
        <p:txBody>
          <a:bodyPr anchor="b">
            <a:normAutofit/>
          </a:bodyPr>
          <a:lstStyle/>
          <a:p>
            <a:r>
              <a:rPr lang="en-GB" dirty="0"/>
              <a:t>B</a:t>
            </a:r>
            <a:r>
              <a:rPr lang="af-ZA" dirty="0" err="1"/>
              <a:t>esprekingspunt</a:t>
            </a:r>
            <a:endParaRPr lang="af-ZA" noProof="0" dirty="0"/>
          </a:p>
        </p:txBody>
      </p:sp>
      <p:pic>
        <p:nvPicPr>
          <p:cNvPr id="2050" name="Picture 2" descr="Generated image">
            <a:extLst>
              <a:ext uri="{FF2B5EF4-FFF2-40B4-BE49-F238E27FC236}">
                <a16:creationId xmlns:a16="http://schemas.microsoft.com/office/drawing/2014/main" id="{09E03E07-0A73-5D86-56B0-1A419757370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r="2" b="6775"/>
          <a:stretch>
            <a:fillRect/>
          </a:stretch>
        </p:blipFill>
        <p:spPr bwMode="auto">
          <a:xfrm>
            <a:off x="20" y="10"/>
            <a:ext cx="4910308" cy="6857990"/>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5" name="Content Placeholder 2">
            <a:extLst>
              <a:ext uri="{FF2B5EF4-FFF2-40B4-BE49-F238E27FC236}">
                <a16:creationId xmlns:a16="http://schemas.microsoft.com/office/drawing/2014/main" id="{A9B7D2CB-9CDF-7227-2657-BFCA2614386C}"/>
              </a:ext>
            </a:extLst>
          </p:cNvPr>
          <p:cNvGraphicFramePr>
            <a:graphicFrameLocks noGrp="1"/>
          </p:cNvGraphicFramePr>
          <p:nvPr>
            <p:ph idx="1"/>
            <p:extLst>
              <p:ext uri="{D42A27DB-BD31-4B8C-83A1-F6EECF244321}">
                <p14:modId xmlns:p14="http://schemas.microsoft.com/office/powerpoint/2010/main" val="21525798"/>
              </p:ext>
            </p:extLst>
          </p:nvPr>
        </p:nvGraphicFramePr>
        <p:xfrm>
          <a:off x="5568533" y="2214282"/>
          <a:ext cx="5916169" cy="409507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4" name="Picture 3" descr="A logo with a person in the middle&#10;&#10;Description automatically generated">
            <a:extLst>
              <a:ext uri="{FF2B5EF4-FFF2-40B4-BE49-F238E27FC236}">
                <a16:creationId xmlns:a16="http://schemas.microsoft.com/office/drawing/2014/main" id="{316FC2F9-01D6-AEBE-3D5E-BE7CE71CF61A}"/>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0020517" y="1"/>
            <a:ext cx="2171483" cy="7530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10366543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600DC1B0-7E1A-BD02-3F93-19E6B1B750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af-ZA" noProof="0" dirty="0"/>
          </a:p>
        </p:txBody>
      </p:sp>
      <p:sp>
        <p:nvSpPr>
          <p:cNvPr id="2" name="Title 1">
            <a:extLst>
              <a:ext uri="{FF2B5EF4-FFF2-40B4-BE49-F238E27FC236}">
                <a16:creationId xmlns:a16="http://schemas.microsoft.com/office/drawing/2014/main" id="{0FB5596F-3568-8C70-C1DC-B6CACDDE2EB7}"/>
              </a:ext>
            </a:extLst>
          </p:cNvPr>
          <p:cNvSpPr>
            <a:spLocks noGrp="1"/>
          </p:cNvSpPr>
          <p:nvPr>
            <p:ph type="title"/>
          </p:nvPr>
        </p:nvSpPr>
        <p:spPr>
          <a:xfrm>
            <a:off x="612649" y="548638"/>
            <a:ext cx="3493008" cy="5788152"/>
          </a:xfrm>
        </p:spPr>
        <p:txBody>
          <a:bodyPr anchor="ctr">
            <a:normAutofit/>
          </a:bodyPr>
          <a:lstStyle/>
          <a:p>
            <a:r>
              <a:rPr lang="af-ZA" sz="4000" noProof="0" dirty="0"/>
              <a:t>Persoonlike voordele van vrywillige diens</a:t>
            </a:r>
          </a:p>
        </p:txBody>
      </p:sp>
      <p:graphicFrame>
        <p:nvGraphicFramePr>
          <p:cNvPr id="5" name="Content Placeholder 2">
            <a:extLst>
              <a:ext uri="{FF2B5EF4-FFF2-40B4-BE49-F238E27FC236}">
                <a16:creationId xmlns:a16="http://schemas.microsoft.com/office/drawing/2014/main" id="{EA806E82-2824-9363-BB33-4DDC10E5AED4}"/>
              </a:ext>
            </a:extLst>
          </p:cNvPr>
          <p:cNvGraphicFramePr>
            <a:graphicFrameLocks noGrp="1"/>
          </p:cNvGraphicFramePr>
          <p:nvPr>
            <p:ph idx="1"/>
            <p:extLst>
              <p:ext uri="{D42A27DB-BD31-4B8C-83A1-F6EECF244321}">
                <p14:modId xmlns:p14="http://schemas.microsoft.com/office/powerpoint/2010/main" val="1381144012"/>
              </p:ext>
            </p:extLst>
          </p:nvPr>
        </p:nvGraphicFramePr>
        <p:xfrm>
          <a:off x="4608246" y="548640"/>
          <a:ext cx="6949440" cy="57866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TextBox 3">
            <a:extLst>
              <a:ext uri="{FF2B5EF4-FFF2-40B4-BE49-F238E27FC236}">
                <a16:creationId xmlns:a16="http://schemas.microsoft.com/office/drawing/2014/main" id="{BAB3DD8B-9FE0-38D6-9BBC-933D5BFFB1D6}"/>
              </a:ext>
            </a:extLst>
          </p:cNvPr>
          <p:cNvSpPr txBox="1"/>
          <p:nvPr/>
        </p:nvSpPr>
        <p:spPr>
          <a:xfrm>
            <a:off x="399011" y="4821382"/>
            <a:ext cx="3574921" cy="1477328"/>
          </a:xfrm>
          <a:prstGeom prst="rect">
            <a:avLst/>
          </a:prstGeom>
          <a:solidFill>
            <a:schemeClr val="accent4">
              <a:lumMod val="40000"/>
              <a:lumOff val="60000"/>
            </a:schemeClr>
          </a:solidFill>
        </p:spPr>
        <p:txBody>
          <a:bodyPr wrap="square" rtlCol="0">
            <a:spAutoFit/>
          </a:bodyPr>
          <a:lstStyle/>
          <a:p>
            <a:pPr algn="ctr"/>
            <a:r>
              <a:rPr lang="af-ZA" noProof="0" dirty="0"/>
              <a:t>Kyk video: </a:t>
            </a:r>
            <a:r>
              <a:rPr lang="af-ZA" b="1" i="1" noProof="0" dirty="0" err="1"/>
              <a:t>Mental</a:t>
            </a:r>
            <a:r>
              <a:rPr lang="af-ZA" b="1" i="1" noProof="0" dirty="0"/>
              <a:t> </a:t>
            </a:r>
            <a:r>
              <a:rPr lang="af-ZA" b="1" i="1" noProof="0" dirty="0" err="1"/>
              <a:t>health</a:t>
            </a:r>
            <a:r>
              <a:rPr lang="af-ZA" b="1" i="1" noProof="0" dirty="0"/>
              <a:t> </a:t>
            </a:r>
            <a:r>
              <a:rPr lang="af-ZA" b="1" i="1" noProof="0" dirty="0" err="1"/>
              <a:t>benefits</a:t>
            </a:r>
            <a:r>
              <a:rPr lang="af-ZA" b="1" i="1" noProof="0" dirty="0"/>
              <a:t> of </a:t>
            </a:r>
            <a:r>
              <a:rPr lang="af-ZA" b="1" i="1" noProof="0" dirty="0" err="1"/>
              <a:t>volunteering</a:t>
            </a:r>
            <a:endParaRPr lang="af-ZA" b="1" i="1" noProof="0" dirty="0"/>
          </a:p>
          <a:p>
            <a:pPr algn="ctr"/>
            <a:r>
              <a:rPr lang="af-ZA" noProof="0" dirty="0">
                <a:hlinkClick r:id="rId8"/>
              </a:rPr>
              <a:t>https://www.youtube.com/watch?v=BYt5RNWvtws</a:t>
            </a:r>
            <a:r>
              <a:rPr lang="af-ZA" noProof="0" dirty="0"/>
              <a:t> </a:t>
            </a:r>
          </a:p>
          <a:p>
            <a:pPr algn="ctr"/>
            <a:r>
              <a:rPr lang="af-ZA" noProof="0" dirty="0"/>
              <a:t>(2 min 22 sek)</a:t>
            </a:r>
          </a:p>
        </p:txBody>
      </p:sp>
      <p:pic>
        <p:nvPicPr>
          <p:cNvPr id="6" name="Picture 5" descr="A logo with a person in the middle&#10;&#10;Description automatically generated">
            <a:extLst>
              <a:ext uri="{FF2B5EF4-FFF2-40B4-BE49-F238E27FC236}">
                <a16:creationId xmlns:a16="http://schemas.microsoft.com/office/drawing/2014/main" id="{EB6CA676-04CD-E762-FA99-0F0AC0FD558A}"/>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0020517" y="1"/>
            <a:ext cx="2171483" cy="7530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77755372"/>
      </p:ext>
    </p:extLst>
  </p:cSld>
  <p:clrMapOvr>
    <a:masterClrMapping/>
  </p:clrMapOvr>
</p:sld>
</file>

<file path=ppt/theme/theme1.xml><?xml version="1.0" encoding="utf-8"?>
<a:theme xmlns:a="http://schemas.openxmlformats.org/drawingml/2006/main" name="VanillaVTI">
  <a:themeElements>
    <a:clrScheme name="Paper">
      <a:dk1>
        <a:sysClr val="windowText" lastClr="000000"/>
      </a:dk1>
      <a:lt1>
        <a:sysClr val="window" lastClr="FFFFFF"/>
      </a:lt1>
      <a:dk2>
        <a:srgbClr val="444D26"/>
      </a:dk2>
      <a:lt2>
        <a:srgbClr val="FEFAC9"/>
      </a:lt2>
      <a:accent1>
        <a:srgbClr val="A5B592"/>
      </a:accent1>
      <a:accent2>
        <a:srgbClr val="F3A447"/>
      </a:accent2>
      <a:accent3>
        <a:srgbClr val="E7BC29"/>
      </a:accent3>
      <a:accent4>
        <a:srgbClr val="D092A7"/>
      </a:accent4>
      <a:accent5>
        <a:srgbClr val="9C85C0"/>
      </a:accent5>
      <a:accent6>
        <a:srgbClr val="809EC2"/>
      </a:accent6>
      <a:hlink>
        <a:srgbClr val="8E58B6"/>
      </a:hlink>
      <a:folHlink>
        <a:srgbClr val="7F6F6F"/>
      </a:folHlink>
    </a:clrScheme>
    <a:fontScheme name="Neue Haas">
      <a:majorFont>
        <a:latin typeface="Neue Haas Grotesk Text Pro"/>
        <a:ea typeface=""/>
        <a:cs typeface=""/>
      </a:majorFont>
      <a:minorFont>
        <a:latin typeface="Neue Haas Grotesk Text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VanillaVTI" id="{54D376C6-1C9B-4C6B-8F3C-483BB307BB05}" vid="{7690D8A9-C071-45EF-BA7A-F7FA9779B11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4F3AB23201A38C4A8F7AAD9F2A325F0A" ma:contentTypeVersion="13" ma:contentTypeDescription="Create a new document." ma:contentTypeScope="" ma:versionID="0f9bb933567494aaa2a6b81286c406b8">
  <xsd:schema xmlns:xsd="http://www.w3.org/2001/XMLSchema" xmlns:xs="http://www.w3.org/2001/XMLSchema" xmlns:p="http://schemas.microsoft.com/office/2006/metadata/properties" xmlns:ns2="3caab635-9527-4657-a12f-8c668acf6cb5" xmlns:ns3="b9f929ee-2ccc-426b-9fd2-932361bc865d" targetNamespace="http://schemas.microsoft.com/office/2006/metadata/properties" ma:root="true" ma:fieldsID="1d11c5b60a53f6d9f3b6cd84ce6302db" ns2:_="" ns3:_="">
    <xsd:import namespace="3caab635-9527-4657-a12f-8c668acf6cb5"/>
    <xsd:import namespace="b9f929ee-2ccc-426b-9fd2-932361bc865d"/>
    <xsd:element name="properties">
      <xsd:complexType>
        <xsd:sequence>
          <xsd:element name="documentManagement">
            <xsd:complexType>
              <xsd:all>
                <xsd:element ref="ns2:MediaServiceMetadata" minOccurs="0"/>
                <xsd:element ref="ns2:MediaServiceFastMetadata"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DateTaken" minOccurs="0"/>
                <xsd:element ref="ns2:MediaServiceObjectDetectorVersions" minOccurs="0"/>
                <xsd:element ref="ns2:MediaServiceLocation" minOccurs="0"/>
                <xsd:element ref="ns2:MediaLengthInSecond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caab635-9527-4657-a12f-8c668acf6cb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1" nillable="true" ma:taxonomy="true" ma:internalName="lcf76f155ced4ddcb4097134ff3c332f" ma:taxonomyFieldName="MediaServiceImageTags" ma:displayName="Image Tags" ma:readOnly="false" ma:fieldId="{5cf76f15-5ced-4ddc-b409-7134ff3c332f}" ma:taxonomyMulti="true" ma:sspId="2f9b47f4-9a27-4745-b6d6-fd1148aa3952" ma:termSetId="09814cd3-568e-fe90-9814-8d621ff8fb84" ma:anchorId="fba54fb3-c3e1-fe81-a776-ca4b69148c4d" ma:open="true" ma:isKeyword="false">
      <xsd:complexType>
        <xsd:sequence>
          <xsd:element ref="pc:Terms" minOccurs="0" maxOccurs="1"/>
        </xsd:sequence>
      </xsd:complex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dexed="true" ma:internalName="MediaServiceDateTaken" ma:readOnly="true">
      <xsd:simpleType>
        <xsd:restriction base="dms:Text"/>
      </xsd:simpleType>
    </xsd:element>
    <xsd:element name="MediaServiceObjectDetectorVersions" ma:index="17" nillable="true" ma:displayName="MediaServiceObjectDetectorVersions" ma:hidden="true" ma:indexed="true" ma:internalName="MediaServiceObjectDetectorVersions" ma:readOnly="true">
      <xsd:simpleType>
        <xsd:restriction base="dms:Text"/>
      </xsd:simpleType>
    </xsd:element>
    <xsd:element name="MediaServiceLocation" ma:index="18" nillable="true" ma:displayName="Location" ma:indexed="true" ma:internalName="MediaServiceLocation"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element name="MediaServiceSearchProperties" ma:index="20"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b9f929ee-2ccc-426b-9fd2-932361bc865d"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2b1a63e0-24cb-4c15-a6aa-5e8a397866bf}" ma:internalName="TaxCatchAll" ma:showField="CatchAllData" ma:web="b9f929ee-2ccc-426b-9fd2-932361bc865d">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TaxCatchAll xmlns="b9f929ee-2ccc-426b-9fd2-932361bc865d" xsi:nil="true"/>
    <lcf76f155ced4ddcb4097134ff3c332f xmlns="3caab635-9527-4657-a12f-8c668acf6cb5">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86704674-0207-48BB-BD4A-D9A524922EF9}">
  <ds:schemaRefs>
    <ds:schemaRef ds:uri="http://schemas.microsoft.com/sharepoint/v3/contenttype/forms"/>
  </ds:schemaRefs>
</ds:datastoreItem>
</file>

<file path=customXml/itemProps2.xml><?xml version="1.0" encoding="utf-8"?>
<ds:datastoreItem xmlns:ds="http://schemas.openxmlformats.org/officeDocument/2006/customXml" ds:itemID="{BCB2B487-1755-44D5-8382-8C4A6E01C3D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caab635-9527-4657-a12f-8c668acf6cb5"/>
    <ds:schemaRef ds:uri="b9f929ee-2ccc-426b-9fd2-932361bc865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D0690960-F420-467B-BC5C-8AC461F66247}">
  <ds:schemaRefs>
    <ds:schemaRef ds:uri="http://schemas.microsoft.com/office/2006/metadata/properties"/>
    <ds:schemaRef ds:uri="http://schemas.microsoft.com/office/infopath/2007/PartnerControls"/>
    <ds:schemaRef ds:uri="b9f929ee-2ccc-426b-9fd2-932361bc865d"/>
    <ds:schemaRef ds:uri="3caab635-9527-4657-a12f-8c668acf6cb5"/>
  </ds:schemaRefs>
</ds:datastoreItem>
</file>

<file path=docProps/app.xml><?xml version="1.0" encoding="utf-8"?>
<Properties xmlns="http://schemas.openxmlformats.org/officeDocument/2006/extended-properties" xmlns:vt="http://schemas.openxmlformats.org/officeDocument/2006/docPropsVTypes">
  <TotalTime>88</TotalTime>
  <Words>2728</Words>
  <Application>Microsoft Office PowerPoint</Application>
  <PresentationFormat>Widescreen</PresentationFormat>
  <Paragraphs>143</Paragraphs>
  <Slides>12</Slides>
  <Notes>12</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12</vt:i4>
      </vt:variant>
    </vt:vector>
  </HeadingPairs>
  <TitlesOfParts>
    <vt:vector size="21" baseType="lpstr">
      <vt:lpstr>Aptos</vt:lpstr>
      <vt:lpstr>Arial</vt:lpstr>
      <vt:lpstr>Calibri</vt:lpstr>
      <vt:lpstr>Courier New</vt:lpstr>
      <vt:lpstr>Neue Haas Grotesk Text Pro</vt:lpstr>
      <vt:lpstr>Roboto</vt:lpstr>
      <vt:lpstr>Symbol</vt:lpstr>
      <vt:lpstr>Times New Roman</vt:lpstr>
      <vt:lpstr>VanillaVTI</vt:lpstr>
      <vt:lpstr>Vrywillige Diens</vt:lpstr>
      <vt:lpstr>PowerPoint Presentation</vt:lpstr>
      <vt:lpstr>Wat is vrywillige diens?</vt:lpstr>
      <vt:lpstr>Waar kom vrywillige diens vandaan?</vt:lpstr>
      <vt:lpstr>Hoe lyk vrywillige diens?</vt:lpstr>
      <vt:lpstr>Vrywillige diens is nie indiensneming nie</vt:lpstr>
      <vt:lpstr>Waarom is vrywillige diens belangrik?</vt:lpstr>
      <vt:lpstr>Besprekingspunt</vt:lpstr>
      <vt:lpstr>Persoonlike voordele van vrywillige diens</vt:lpstr>
      <vt:lpstr>Sosiale voordele van vrywillige diens</vt:lpstr>
      <vt:lpstr>Hoe lyk egte vrywillige diens?</vt:lpstr>
      <vt:lpstr>Hoe kan vrywilligerswerk jou bevoordeel?</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Megan Botes</dc:creator>
  <cp:lastModifiedBy>Megan Botes</cp:lastModifiedBy>
  <cp:revision>1</cp:revision>
  <dcterms:created xsi:type="dcterms:W3CDTF">2025-07-16T16:36:03Z</dcterms:created>
  <dcterms:modified xsi:type="dcterms:W3CDTF">2025-07-17T08:36:07Z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0x0101004F3AB23201A38C4A8F7AAD9F2A325F0A</vt:lpwstr>
  </property>
  <property fmtid="{D5CDD505-2E9C-101B-9397-08002B2CF9AE}" pid="3" name="MediaServiceImageTags">
    <vt:lpwstr/>
  </property>
</Properties>
</file>