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79216-2101-4758-851C-15715EDE8F18}" v="101" dt="2025-07-21T12:22:49.3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732" autoAdjust="0"/>
  </p:normalViewPr>
  <p:slideViewPr>
    <p:cSldViewPr snapToGrid="0">
      <p:cViewPr varScale="1">
        <p:scale>
          <a:sx n="46" d="100"/>
          <a:sy n="46" d="100"/>
        </p:scale>
        <p:origin x="58" y="3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B40CFBE-E76A-411E-B080-FC779F981FB2}"/>
    <pc:docChg chg="undo custSel addSld delSld modSld">
      <pc:chgData name="Hp Unit" userId="86ec350514542ee1" providerId="LiveId" clId="{EB40CFBE-E76A-411E-B080-FC779F981FB2}" dt="2025-06-02T08:27:16.242" v="498"/>
      <pc:docMkLst>
        <pc:docMk/>
      </pc:docMkLst>
      <pc:sldChg chg="addSp modSp modNotesTx">
        <pc:chgData name="Hp Unit" userId="86ec350514542ee1" providerId="LiveId" clId="{EB40CFBE-E76A-411E-B080-FC779F981FB2}" dt="2025-05-11T14:19:02.703" v="6"/>
        <pc:sldMkLst>
          <pc:docMk/>
          <pc:sldMk cId="4133633778" sldId="256"/>
        </pc:sldMkLst>
        <pc:picChg chg="add mod">
          <ac:chgData name="Hp Unit" userId="86ec350514542ee1" providerId="LiveId" clId="{EB40CFBE-E76A-411E-B080-FC779F981FB2}" dt="2025-05-11T14:18:14.776" v="0"/>
          <ac:picMkLst>
            <pc:docMk/>
            <pc:sldMk cId="4133633778" sldId="256"/>
            <ac:picMk id="8" creationId="{F5F87CDE-ABE4-B90D-CD6F-6EBA5C13C1DF}"/>
          </ac:picMkLst>
        </pc:picChg>
      </pc:sldChg>
      <pc:sldChg chg="addSp delSp modSp new mod setBg modNotesTx">
        <pc:chgData name="Hp Unit" userId="86ec350514542ee1" providerId="LiveId" clId="{EB40CFBE-E76A-411E-B080-FC779F981FB2}" dt="2025-06-02T08:27:16.242" v="498"/>
        <pc:sldMkLst>
          <pc:docMk/>
          <pc:sldMk cId="1237337396" sldId="257"/>
        </pc:sldMkLst>
        <pc:spChg chg="mod">
          <ac:chgData name="Hp Unit" userId="86ec350514542ee1" providerId="LiveId" clId="{EB40CFBE-E76A-411E-B080-FC779F981FB2}" dt="2025-05-11T14:19:30.955" v="16" actId="26606"/>
          <ac:spMkLst>
            <pc:docMk/>
            <pc:sldMk cId="1237337396" sldId="257"/>
            <ac:spMk id="2" creationId="{EE3561D3-D6E4-D8D0-CE5D-78277D0BF4AE}"/>
          </ac:spMkLst>
        </pc:spChg>
        <pc:spChg chg="add">
          <ac:chgData name="Hp Unit" userId="86ec350514542ee1" providerId="LiveId" clId="{EB40CFBE-E76A-411E-B080-FC779F981FB2}" dt="2025-05-11T14:19:30.955" v="16" actId="26606"/>
          <ac:spMkLst>
            <pc:docMk/>
            <pc:sldMk cId="1237337396" sldId="257"/>
            <ac:spMk id="9" creationId="{92070828-E616-4355-9C8A-A1065032B27D}"/>
          </ac:spMkLst>
        </pc:spChg>
        <pc:spChg chg="add">
          <ac:chgData name="Hp Unit" userId="86ec350514542ee1" providerId="LiveId" clId="{EB40CFBE-E76A-411E-B080-FC779F981FB2}" dt="2025-05-11T14:19:30.955" v="16" actId="26606"/>
          <ac:spMkLst>
            <pc:docMk/>
            <pc:sldMk cId="1237337396" sldId="257"/>
            <ac:spMk id="11" creationId="{355161C6-1218-4EAF-A9E9-A319CFD760C9}"/>
          </ac:spMkLst>
        </pc:spChg>
        <pc:graphicFrameChg chg="add mod">
          <ac:chgData name="Hp Unit" userId="86ec350514542ee1" providerId="LiveId" clId="{EB40CFBE-E76A-411E-B080-FC779F981FB2}" dt="2025-06-02T08:27:16.242" v="498"/>
          <ac:graphicFrameMkLst>
            <pc:docMk/>
            <pc:sldMk cId="1237337396" sldId="257"/>
            <ac:graphicFrameMk id="5" creationId="{F0A6EAC3-573D-7A31-DE04-FDA99A63C59D}"/>
          </ac:graphicFrameMkLst>
        </pc:graphicFrameChg>
        <pc:picChg chg="add mod">
          <ac:chgData name="Hp Unit" userId="86ec350514542ee1" providerId="LiveId" clId="{EB40CFBE-E76A-411E-B080-FC779F981FB2}" dt="2025-05-11T14:19:52.730" v="18" actId="16037"/>
          <ac:picMkLst>
            <pc:docMk/>
            <pc:sldMk cId="1237337396" sldId="257"/>
            <ac:picMk id="4" creationId="{9BBFBBDF-C67D-6601-EEDC-A04F74366D7A}"/>
          </ac:picMkLst>
        </pc:picChg>
      </pc:sldChg>
      <pc:sldChg chg="addSp delSp modSp new mod setBg modNotesTx">
        <pc:chgData name="Hp Unit" userId="86ec350514542ee1" providerId="LiveId" clId="{EB40CFBE-E76A-411E-B080-FC779F981FB2}" dt="2025-06-02T08:23:34.515" v="411" actId="20577"/>
        <pc:sldMkLst>
          <pc:docMk/>
          <pc:sldMk cId="683613501" sldId="258"/>
        </pc:sldMkLst>
        <pc:spChg chg="add">
          <ac:chgData name="Hp Unit" userId="86ec350514542ee1" providerId="LiveId" clId="{EB40CFBE-E76A-411E-B080-FC779F981FB2}" dt="2025-05-11T14:22:16.454" v="56" actId="26606"/>
          <ac:spMkLst>
            <pc:docMk/>
            <pc:sldMk cId="683613501" sldId="258"/>
            <ac:spMk id="29" creationId="{B50AB553-2A96-4A92-96F2-93548E096954}"/>
          </ac:spMkLst>
        </pc:spChg>
        <pc:graphicFrameChg chg="add">
          <ac:chgData name="Hp Unit" userId="86ec350514542ee1" providerId="LiveId" clId="{EB40CFBE-E76A-411E-B080-FC779F981FB2}" dt="2025-05-11T14:22:16.454" v="56" actId="26606"/>
          <ac:graphicFrameMkLst>
            <pc:docMk/>
            <pc:sldMk cId="683613501" sldId="258"/>
            <ac:graphicFrameMk id="37" creationId="{951F149D-A1EF-08A2-2876-BE34B44BD3CA}"/>
          </ac:graphicFrameMkLst>
        </pc:graphicFrameChg>
        <pc:picChg chg="add mod">
          <ac:chgData name="Hp Unit" userId="86ec350514542ee1" providerId="LiveId" clId="{EB40CFBE-E76A-411E-B080-FC779F981FB2}" dt="2025-05-11T14:22:32.697" v="60"/>
          <ac:picMkLst>
            <pc:docMk/>
            <pc:sldMk cId="683613501" sldId="258"/>
            <ac:picMk id="4" creationId="{220197B9-DDCC-CCF6-1D82-AB80EC78C1A7}"/>
          </ac:picMkLst>
        </pc:picChg>
        <pc:picChg chg="add mod">
          <ac:chgData name="Hp Unit" userId="86ec350514542ee1" providerId="LiveId" clId="{EB40CFBE-E76A-411E-B080-FC779F981FB2}" dt="2025-05-11T14:22:32.697" v="60"/>
          <ac:picMkLst>
            <pc:docMk/>
            <pc:sldMk cId="683613501" sldId="258"/>
            <ac:picMk id="36" creationId="{3B6EA030-F636-A1B6-8314-7FAA53C42F7F}"/>
          </ac:picMkLst>
        </pc:picChg>
      </pc:sldChg>
      <pc:sldChg chg="addSp delSp modSp new mod setBg modNotesTx">
        <pc:chgData name="Hp Unit" userId="86ec350514542ee1" providerId="LiveId" clId="{EB40CFBE-E76A-411E-B080-FC779F981FB2}" dt="2025-05-11T14:24:04.441" v="78"/>
        <pc:sldMkLst>
          <pc:docMk/>
          <pc:sldMk cId="3786671802" sldId="259"/>
        </pc:sldMkLst>
        <pc:spChg chg="add">
          <ac:chgData name="Hp Unit" userId="86ec350514542ee1" providerId="LiveId" clId="{EB40CFBE-E76A-411E-B080-FC779F981FB2}" dt="2025-05-11T14:23:44.680" v="75" actId="26606"/>
          <ac:spMkLst>
            <pc:docMk/>
            <pc:sldMk cId="3786671802" sldId="259"/>
            <ac:spMk id="26" creationId="{F3060C83-F051-4F0E-ABAD-AA0DFC48B218}"/>
          </ac:spMkLst>
        </pc:spChg>
        <pc:spChg chg="add">
          <ac:chgData name="Hp Unit" userId="86ec350514542ee1" providerId="LiveId" clId="{EB40CFBE-E76A-411E-B080-FC779F981FB2}" dt="2025-05-11T14:23:44.680" v="75" actId="26606"/>
          <ac:spMkLst>
            <pc:docMk/>
            <pc:sldMk cId="3786671802" sldId="259"/>
            <ac:spMk id="28" creationId="{83C98ABE-055B-441F-B07E-44F97F083C39}"/>
          </ac:spMkLst>
        </pc:spChg>
        <pc:spChg chg="add">
          <ac:chgData name="Hp Unit" userId="86ec350514542ee1" providerId="LiveId" clId="{EB40CFBE-E76A-411E-B080-FC779F981FB2}" dt="2025-05-11T14:23:44.680" v="75" actId="26606"/>
          <ac:spMkLst>
            <pc:docMk/>
            <pc:sldMk cId="3786671802" sldId="259"/>
            <ac:spMk id="34" creationId="{9A97C86A-04D6-40F7-AE84-31AB43E6A846}"/>
          </ac:spMkLst>
        </pc:spChg>
        <pc:spChg chg="add">
          <ac:chgData name="Hp Unit" userId="86ec350514542ee1" providerId="LiveId" clId="{EB40CFBE-E76A-411E-B080-FC779F981FB2}" dt="2025-05-11T14:23:44.680" v="75" actId="26606"/>
          <ac:spMkLst>
            <pc:docMk/>
            <pc:sldMk cId="3786671802" sldId="259"/>
            <ac:spMk id="36" creationId="{FF9F2414-84E8-453E-B1F3-389FDE8192D9}"/>
          </ac:spMkLst>
        </pc:spChg>
        <pc:graphicFrameChg chg="add mod modGraphic">
          <ac:chgData name="Hp Unit" userId="86ec350514542ee1" providerId="LiveId" clId="{EB40CFBE-E76A-411E-B080-FC779F981FB2}" dt="2025-05-11T14:23:56.923" v="77" actId="114"/>
          <ac:graphicFrameMkLst>
            <pc:docMk/>
            <pc:sldMk cId="3786671802" sldId="259"/>
            <ac:graphicFrameMk id="4" creationId="{600610E1-E51B-7D29-A2F9-D53378C6C464}"/>
          </ac:graphicFrameMkLst>
        </pc:graphicFrameChg>
        <pc:picChg chg="add mod">
          <ac:chgData name="Hp Unit" userId="86ec350514542ee1" providerId="LiveId" clId="{EB40CFBE-E76A-411E-B080-FC779F981FB2}" dt="2025-05-11T14:24:04.441" v="78"/>
          <ac:picMkLst>
            <pc:docMk/>
            <pc:sldMk cId="3786671802" sldId="259"/>
            <ac:picMk id="5" creationId="{B6AC8DE9-42FB-FED8-B82A-0C478627E62C}"/>
          </ac:picMkLst>
        </pc:picChg>
      </pc:sldChg>
      <pc:sldChg chg="addSp delSp modSp new mod setBg modNotesTx">
        <pc:chgData name="Hp Unit" userId="86ec350514542ee1" providerId="LiveId" clId="{EB40CFBE-E76A-411E-B080-FC779F981FB2}" dt="2025-05-11T14:25:12.048" v="97"/>
        <pc:sldMkLst>
          <pc:docMk/>
          <pc:sldMk cId="3324108036" sldId="260"/>
        </pc:sldMkLst>
        <pc:spChg chg="mod">
          <ac:chgData name="Hp Unit" userId="86ec350514542ee1" providerId="LiveId" clId="{EB40CFBE-E76A-411E-B080-FC779F981FB2}" dt="2025-05-11T14:25:00.818" v="96" actId="113"/>
          <ac:spMkLst>
            <pc:docMk/>
            <pc:sldMk cId="3324108036" sldId="260"/>
            <ac:spMk id="2" creationId="{4471079C-67DD-A570-4969-0627370C9E45}"/>
          </ac:spMkLst>
        </pc:spChg>
        <pc:spChg chg="add">
          <ac:chgData name="Hp Unit" userId="86ec350514542ee1" providerId="LiveId" clId="{EB40CFBE-E76A-411E-B080-FC779F981FB2}" dt="2025-05-11T14:24:57.291" v="95" actId="26606"/>
          <ac:spMkLst>
            <pc:docMk/>
            <pc:sldMk cId="3324108036" sldId="260"/>
            <ac:spMk id="9" creationId="{346163D3-B666-4446-84C6-9902EB936B6E}"/>
          </ac:spMkLst>
        </pc:spChg>
        <pc:spChg chg="add">
          <ac:chgData name="Hp Unit" userId="86ec350514542ee1" providerId="LiveId" clId="{EB40CFBE-E76A-411E-B080-FC779F981FB2}" dt="2025-05-11T14:24:57.291" v="95" actId="26606"/>
          <ac:spMkLst>
            <pc:docMk/>
            <pc:sldMk cId="3324108036" sldId="260"/>
            <ac:spMk id="15" creationId="{04357C93-F0CB-4A1C-8F77-4E9063789819}"/>
          </ac:spMkLst>
        </pc:spChg>
        <pc:grpChg chg="add">
          <ac:chgData name="Hp Unit" userId="86ec350514542ee1" providerId="LiveId" clId="{EB40CFBE-E76A-411E-B080-FC779F981FB2}" dt="2025-05-11T14:24:57.291" v="95" actId="26606"/>
          <ac:grpSpMkLst>
            <pc:docMk/>
            <pc:sldMk cId="3324108036" sldId="260"/>
            <ac:grpSpMk id="11" creationId="{3AF6A671-C637-4547-85F4-51B6D1881399}"/>
          </ac:grpSpMkLst>
        </pc:grpChg>
        <pc:picChg chg="add mod">
          <ac:chgData name="Hp Unit" userId="86ec350514542ee1" providerId="LiveId" clId="{EB40CFBE-E76A-411E-B080-FC779F981FB2}" dt="2025-05-11T14:24:57.291" v="95" actId="26606"/>
          <ac:picMkLst>
            <pc:docMk/>
            <pc:sldMk cId="3324108036" sldId="260"/>
            <ac:picMk id="4" creationId="{E9D14088-9955-A18E-D48F-2D76BCB7654A}"/>
          </ac:picMkLst>
        </pc:picChg>
        <pc:picChg chg="add mod">
          <ac:chgData name="Hp Unit" userId="86ec350514542ee1" providerId="LiveId" clId="{EB40CFBE-E76A-411E-B080-FC779F981FB2}" dt="2025-05-11T14:25:12.048" v="97"/>
          <ac:picMkLst>
            <pc:docMk/>
            <pc:sldMk cId="3324108036" sldId="260"/>
            <ac:picMk id="5" creationId="{5CA5AAED-54A6-AD57-4802-EEA45AB76D9D}"/>
          </ac:picMkLst>
        </pc:picChg>
      </pc:sldChg>
      <pc:sldChg chg="addSp delSp modSp new mod setBg addAnim modNotesTx">
        <pc:chgData name="Hp Unit" userId="86ec350514542ee1" providerId="LiveId" clId="{EB40CFBE-E76A-411E-B080-FC779F981FB2}" dt="2025-05-11T14:27:12.148" v="121"/>
        <pc:sldMkLst>
          <pc:docMk/>
          <pc:sldMk cId="3163312373" sldId="261"/>
        </pc:sldMkLst>
        <pc:spChg chg="mod ord">
          <ac:chgData name="Hp Unit" userId="86ec350514542ee1" providerId="LiveId" clId="{EB40CFBE-E76A-411E-B080-FC779F981FB2}" dt="2025-05-11T14:27:05.852" v="119" actId="26606"/>
          <ac:spMkLst>
            <pc:docMk/>
            <pc:sldMk cId="3163312373" sldId="261"/>
            <ac:spMk id="2" creationId="{45CFCB02-C556-666F-D82D-A6698AECB6EB}"/>
          </ac:spMkLst>
        </pc:spChg>
        <pc:spChg chg="add">
          <ac:chgData name="Hp Unit" userId="86ec350514542ee1" providerId="LiveId" clId="{EB40CFBE-E76A-411E-B080-FC779F981FB2}" dt="2025-05-11T14:27:05.852" v="119" actId="26606"/>
          <ac:spMkLst>
            <pc:docMk/>
            <pc:sldMk cId="3163312373" sldId="261"/>
            <ac:spMk id="19" creationId="{37C89E4B-3C9F-44B9-8B86-D9E3D112D8EC}"/>
          </ac:spMkLst>
        </pc:spChg>
        <pc:picChg chg="add mod">
          <ac:chgData name="Hp Unit" userId="86ec350514542ee1" providerId="LiveId" clId="{EB40CFBE-E76A-411E-B080-FC779F981FB2}" dt="2025-05-11T14:26:58.048" v="117" actId="26606"/>
          <ac:picMkLst>
            <pc:docMk/>
            <pc:sldMk cId="3163312373" sldId="261"/>
            <ac:picMk id="5" creationId="{2F9359A0-3EB5-B06F-EE26-8DD413B2476F}"/>
          </ac:picMkLst>
        </pc:picChg>
        <pc:picChg chg="add mod">
          <ac:chgData name="Hp Unit" userId="86ec350514542ee1" providerId="LiveId" clId="{EB40CFBE-E76A-411E-B080-FC779F981FB2}" dt="2025-05-11T14:27:12.148" v="121"/>
          <ac:picMkLst>
            <pc:docMk/>
            <pc:sldMk cId="3163312373" sldId="261"/>
            <ac:picMk id="6" creationId="{152601A7-6117-98A2-573C-31436CA01665}"/>
          </ac:picMkLst>
        </pc:picChg>
        <pc:cxnChg chg="add">
          <ac:chgData name="Hp Unit" userId="86ec350514542ee1" providerId="LiveId" clId="{EB40CFBE-E76A-411E-B080-FC779F981FB2}" dt="2025-05-11T14:27:05.852" v="119" actId="26606"/>
          <ac:cxnSpMkLst>
            <pc:docMk/>
            <pc:sldMk cId="3163312373" sldId="261"/>
            <ac:cxnSpMk id="21" creationId="{AA2EAA10-076F-46BD-8F0F-B9A2FB77A85C}"/>
          </ac:cxnSpMkLst>
        </pc:cxnChg>
        <pc:cxnChg chg="add">
          <ac:chgData name="Hp Unit" userId="86ec350514542ee1" providerId="LiveId" clId="{EB40CFBE-E76A-411E-B080-FC779F981FB2}" dt="2025-05-11T14:27:05.852" v="119" actId="26606"/>
          <ac:cxnSpMkLst>
            <pc:docMk/>
            <pc:sldMk cId="3163312373" sldId="261"/>
            <ac:cxnSpMk id="23" creationId="{D891E407-403B-4764-86C9-33A56D3BCAA3}"/>
          </ac:cxnSpMkLst>
        </pc:cxnChg>
      </pc:sldChg>
      <pc:sldChg chg="addSp delSp modSp new del mod setBg">
        <pc:chgData name="Hp Unit" userId="86ec350514542ee1" providerId="LiveId" clId="{EB40CFBE-E76A-411E-B080-FC779F981FB2}" dt="2025-05-11T14:28:26.544" v="128" actId="47"/>
        <pc:sldMkLst>
          <pc:docMk/>
          <pc:sldMk cId="388790278" sldId="262"/>
        </pc:sldMkLst>
      </pc:sldChg>
      <pc:sldChg chg="addSp delSp modSp new mod setBg modAnim setClrOvrMap modNotesTx">
        <pc:chgData name="Hp Unit" userId="86ec350514542ee1" providerId="LiveId" clId="{EB40CFBE-E76A-411E-B080-FC779F981FB2}" dt="2025-05-11T14:33:51.029" v="229" actId="12"/>
        <pc:sldMkLst>
          <pc:docMk/>
          <pc:sldMk cId="1208144611" sldId="262"/>
        </pc:sldMkLst>
        <pc:spChg chg="add del mod">
          <ac:chgData name="Hp Unit" userId="86ec350514542ee1" providerId="LiveId" clId="{EB40CFBE-E76A-411E-B080-FC779F981FB2}" dt="2025-05-11T14:33:27.725" v="225" actId="26606"/>
          <ac:spMkLst>
            <pc:docMk/>
            <pc:sldMk cId="1208144611" sldId="262"/>
            <ac:spMk id="3" creationId="{EFD46808-5661-5805-A303-1C73FFF58172}"/>
          </ac:spMkLst>
        </pc:spChg>
        <pc:spChg chg="add del mod">
          <ac:chgData name="Hp Unit" userId="86ec350514542ee1" providerId="LiveId" clId="{EB40CFBE-E76A-411E-B080-FC779F981FB2}" dt="2025-05-11T14:33:27.725" v="225" actId="26606"/>
          <ac:spMkLst>
            <pc:docMk/>
            <pc:sldMk cId="1208144611" sldId="262"/>
            <ac:spMk id="4" creationId="{D4E8777B-79EC-1BD8-297E-1CCAF3D167A8}"/>
          </ac:spMkLst>
        </pc:spChg>
        <pc:spChg chg="add del">
          <ac:chgData name="Hp Unit" userId="86ec350514542ee1" providerId="LiveId" clId="{EB40CFBE-E76A-411E-B080-FC779F981FB2}" dt="2025-05-11T14:33:27.725" v="225" actId="26606"/>
          <ac:spMkLst>
            <pc:docMk/>
            <pc:sldMk cId="1208144611" sldId="262"/>
            <ac:spMk id="18" creationId="{B36F400F-DF28-43BC-8D8E-4929793B392A}"/>
          </ac:spMkLst>
        </pc:spChg>
        <pc:picChg chg="add mod">
          <ac:chgData name="Hp Unit" userId="86ec350514542ee1" providerId="LiveId" clId="{EB40CFBE-E76A-411E-B080-FC779F981FB2}" dt="2025-05-11T14:33:24.660" v="223"/>
          <ac:picMkLst>
            <pc:docMk/>
            <pc:sldMk cId="1208144611" sldId="262"/>
            <ac:picMk id="8" creationId="{8BE0D1AE-9BBA-56B4-120E-A1171E87FA86}"/>
          </ac:picMkLst>
        </pc:picChg>
      </pc:sldChg>
      <pc:sldChg chg="addSp delSp modSp new mod setBg modAnim modNotesTx">
        <pc:chgData name="Hp Unit" userId="86ec350514542ee1" providerId="LiveId" clId="{EB40CFBE-E76A-411E-B080-FC779F981FB2}" dt="2025-05-11T14:40:25.255" v="355"/>
        <pc:sldMkLst>
          <pc:docMk/>
          <pc:sldMk cId="2055732645" sldId="263"/>
        </pc:sldMkLst>
        <pc:spChg chg="mod">
          <ac:chgData name="Hp Unit" userId="86ec350514542ee1" providerId="LiveId" clId="{EB40CFBE-E76A-411E-B080-FC779F981FB2}" dt="2025-05-11T14:40:19.542" v="354" actId="113"/>
          <ac:spMkLst>
            <pc:docMk/>
            <pc:sldMk cId="2055732645" sldId="263"/>
            <ac:spMk id="2" creationId="{084E0883-C96B-2065-6A08-ADBDF4C179B5}"/>
          </ac:spMkLst>
        </pc:spChg>
        <pc:spChg chg="add">
          <ac:chgData name="Hp Unit" userId="86ec350514542ee1" providerId="LiveId" clId="{EB40CFBE-E76A-411E-B080-FC779F981FB2}" dt="2025-05-11T14:36:14.576" v="298" actId="26606"/>
          <ac:spMkLst>
            <pc:docMk/>
            <pc:sldMk cId="2055732645" sldId="263"/>
            <ac:spMk id="14" creationId="{81D377EB-C9D2-4ED0-86A6-740A297E3EAC}"/>
          </ac:spMkLst>
        </pc:spChg>
        <pc:spChg chg="add">
          <ac:chgData name="Hp Unit" userId="86ec350514542ee1" providerId="LiveId" clId="{EB40CFBE-E76A-411E-B080-FC779F981FB2}" dt="2025-05-11T14:36:14.576" v="298" actId="26606"/>
          <ac:spMkLst>
            <pc:docMk/>
            <pc:sldMk cId="2055732645" sldId="263"/>
            <ac:spMk id="16" creationId="{066346BE-FDB4-4772-A696-0719490ABD64}"/>
          </ac:spMkLst>
        </pc:spChg>
        <pc:spChg chg="add">
          <ac:chgData name="Hp Unit" userId="86ec350514542ee1" providerId="LiveId" clId="{EB40CFBE-E76A-411E-B080-FC779F981FB2}" dt="2025-05-11T14:36:14.576" v="298" actId="26606"/>
          <ac:spMkLst>
            <pc:docMk/>
            <pc:sldMk cId="2055732645" sldId="263"/>
            <ac:spMk id="18" creationId="{FB92FFCE-0C90-454E-AA25-D4EE9A6C39C5}"/>
          </ac:spMkLst>
        </pc:spChg>
        <pc:graphicFrameChg chg="add mod modGraphic">
          <ac:chgData name="Hp Unit" userId="86ec350514542ee1" providerId="LiveId" clId="{EB40CFBE-E76A-411E-B080-FC779F981FB2}" dt="2025-05-11T14:38:33.227" v="336" actId="14100"/>
          <ac:graphicFrameMkLst>
            <pc:docMk/>
            <pc:sldMk cId="2055732645" sldId="263"/>
            <ac:graphicFrameMk id="9" creationId="{790A7AF9-2CF4-7DAC-2BB1-D019EEC94B51}"/>
          </ac:graphicFrameMkLst>
        </pc:graphicFrameChg>
        <pc:graphicFrameChg chg="add mod modGraphic">
          <ac:chgData name="Hp Unit" userId="86ec350514542ee1" providerId="LiveId" clId="{EB40CFBE-E76A-411E-B080-FC779F981FB2}" dt="2025-05-11T14:39:59.983" v="350" actId="20577"/>
          <ac:graphicFrameMkLst>
            <pc:docMk/>
            <pc:sldMk cId="2055732645" sldId="263"/>
            <ac:graphicFrameMk id="11" creationId="{0A0C7C48-DF4B-A6D0-E33D-14E3FC541127}"/>
          </ac:graphicFrameMkLst>
        </pc:graphicFrameChg>
        <pc:graphicFrameChg chg="add mod modGraphic">
          <ac:chgData name="Hp Unit" userId="86ec350514542ee1" providerId="LiveId" clId="{EB40CFBE-E76A-411E-B080-FC779F981FB2}" dt="2025-05-11T14:39:40.863" v="348" actId="6549"/>
          <ac:graphicFrameMkLst>
            <pc:docMk/>
            <pc:sldMk cId="2055732645" sldId="263"/>
            <ac:graphicFrameMk id="12" creationId="{E28B7356-E193-371A-DA9D-D94009440DA6}"/>
          </ac:graphicFrameMkLst>
        </pc:graphicFrameChg>
        <pc:picChg chg="add mod">
          <ac:chgData name="Hp Unit" userId="86ec350514542ee1" providerId="LiveId" clId="{EB40CFBE-E76A-411E-B080-FC779F981FB2}" dt="2025-05-11T14:40:25.255" v="355"/>
          <ac:picMkLst>
            <pc:docMk/>
            <pc:sldMk cId="2055732645" sldId="263"/>
            <ac:picMk id="20" creationId="{BAF1C1FE-313A-B62E-0735-7EFB26CF633A}"/>
          </ac:picMkLst>
        </pc:picChg>
      </pc:sldChg>
      <pc:sldChg chg="addSp delSp modSp new del mod setBg modNotesTx">
        <pc:chgData name="Hp Unit" userId="86ec350514542ee1" providerId="LiveId" clId="{EB40CFBE-E76A-411E-B080-FC779F981FB2}" dt="2025-05-11T14:40:36.346" v="358" actId="47"/>
        <pc:sldMkLst>
          <pc:docMk/>
          <pc:sldMk cId="441531741" sldId="264"/>
        </pc:sldMkLst>
      </pc:sldChg>
      <pc:sldChg chg="modSp add mod modNotesTx">
        <pc:chgData name="Hp Unit" userId="86ec350514542ee1" providerId="LiveId" clId="{EB40CFBE-E76A-411E-B080-FC779F981FB2}" dt="2025-05-11T14:41:51.595" v="373" actId="14100"/>
        <pc:sldMkLst>
          <pc:docMk/>
          <pc:sldMk cId="725171" sldId="265"/>
        </pc:sldMkLst>
        <pc:graphicFrameChg chg="mod modGraphic">
          <ac:chgData name="Hp Unit" userId="86ec350514542ee1" providerId="LiveId" clId="{EB40CFBE-E76A-411E-B080-FC779F981FB2}" dt="2025-05-11T14:40:51.489" v="360" actId="255"/>
          <ac:graphicFrameMkLst>
            <pc:docMk/>
            <pc:sldMk cId="725171" sldId="265"/>
            <ac:graphicFrameMk id="9" creationId="{B1818C34-3DB8-D958-BF49-736E0191BB09}"/>
          </ac:graphicFrameMkLst>
        </pc:graphicFrameChg>
        <pc:graphicFrameChg chg="mod modGraphic">
          <ac:chgData name="Hp Unit" userId="86ec350514542ee1" providerId="LiveId" clId="{EB40CFBE-E76A-411E-B080-FC779F981FB2}" dt="2025-05-11T14:41:17.085" v="367" actId="6549"/>
          <ac:graphicFrameMkLst>
            <pc:docMk/>
            <pc:sldMk cId="725171" sldId="265"/>
            <ac:graphicFrameMk id="11" creationId="{36FB143F-D1A9-913B-6B0B-0C5F5355795B}"/>
          </ac:graphicFrameMkLst>
        </pc:graphicFrameChg>
        <pc:graphicFrameChg chg="mod modGraphic">
          <ac:chgData name="Hp Unit" userId="86ec350514542ee1" providerId="LiveId" clId="{EB40CFBE-E76A-411E-B080-FC779F981FB2}" dt="2025-05-11T14:41:51.595" v="373" actId="14100"/>
          <ac:graphicFrameMkLst>
            <pc:docMk/>
            <pc:sldMk cId="725171" sldId="265"/>
            <ac:graphicFrameMk id="12" creationId="{8822004F-A4E5-58E2-EBA1-FAB36D0F9B63}"/>
          </ac:graphicFrameMkLst>
        </pc:graphicFrameChg>
      </pc:sldChg>
      <pc:sldChg chg="addSp delSp modSp new mod setBg addAnim modNotesTx">
        <pc:chgData name="Hp Unit" userId="86ec350514542ee1" providerId="LiveId" clId="{EB40CFBE-E76A-411E-B080-FC779F981FB2}" dt="2025-05-11T14:43:20.440" v="402"/>
        <pc:sldMkLst>
          <pc:docMk/>
          <pc:sldMk cId="3466257257" sldId="266"/>
        </pc:sldMkLst>
        <pc:spChg chg="mod ord">
          <ac:chgData name="Hp Unit" userId="86ec350514542ee1" providerId="LiveId" clId="{EB40CFBE-E76A-411E-B080-FC779F981FB2}" dt="2025-05-11T14:43:07.422" v="400" actId="403"/>
          <ac:spMkLst>
            <pc:docMk/>
            <pc:sldMk cId="3466257257" sldId="266"/>
            <ac:spMk id="2" creationId="{58319171-8B9F-9144-B430-7D6F2D180A57}"/>
          </ac:spMkLst>
        </pc:spChg>
        <pc:spChg chg="add">
          <ac:chgData name="Hp Unit" userId="86ec350514542ee1" providerId="LiveId" clId="{EB40CFBE-E76A-411E-B080-FC779F981FB2}" dt="2025-05-11T14:42:58.292" v="390" actId="26606"/>
          <ac:spMkLst>
            <pc:docMk/>
            <pc:sldMk cId="3466257257" sldId="266"/>
            <ac:spMk id="21" creationId="{2CAD20A5-B9BF-4C29-B1C0-882CF36B433A}"/>
          </ac:spMkLst>
        </pc:spChg>
        <pc:spChg chg="add">
          <ac:chgData name="Hp Unit" userId="86ec350514542ee1" providerId="LiveId" clId="{EB40CFBE-E76A-411E-B080-FC779F981FB2}" dt="2025-05-11T14:42:58.292" v="390" actId="26606"/>
          <ac:spMkLst>
            <pc:docMk/>
            <pc:sldMk cId="3466257257" sldId="266"/>
            <ac:spMk id="23" creationId="{7283847B-B7B4-4D47-875A-C45ADEF4C2C9}"/>
          </ac:spMkLst>
        </pc:spChg>
        <pc:picChg chg="add mod">
          <ac:chgData name="Hp Unit" userId="86ec350514542ee1" providerId="LiveId" clId="{EB40CFBE-E76A-411E-B080-FC779F981FB2}" dt="2025-05-11T14:42:58.292" v="390" actId="26606"/>
          <ac:picMkLst>
            <pc:docMk/>
            <pc:sldMk cId="3466257257" sldId="266"/>
            <ac:picMk id="4" creationId="{81F850D0-85EB-F3B1-56C5-C974F0E0D2F9}"/>
          </ac:picMkLst>
        </pc:picChg>
        <pc:picChg chg="add mod">
          <ac:chgData name="Hp Unit" userId="86ec350514542ee1" providerId="LiveId" clId="{EB40CFBE-E76A-411E-B080-FC779F981FB2}" dt="2025-05-11T14:43:12.622" v="401"/>
          <ac:picMkLst>
            <pc:docMk/>
            <pc:sldMk cId="3466257257" sldId="266"/>
            <ac:picMk id="5" creationId="{2C32FE57-5168-C0FC-3D9A-AD9818F3848E}"/>
          </ac:picMkLst>
        </pc:picChg>
      </pc:sldChg>
    </pc:docChg>
  </pc:docChgLst>
  <pc:docChgLst>
    <pc:chgData name="Megan Botes" userId="70568131-745a-489b-b4fe-9e78c579dd6d" providerId="ADAL" clId="{15379216-2101-4758-851C-15715EDE8F18}"/>
    <pc:docChg chg="undo redo custSel modSld">
      <pc:chgData name="Megan Botes" userId="70568131-745a-489b-b4fe-9e78c579dd6d" providerId="ADAL" clId="{15379216-2101-4758-851C-15715EDE8F18}" dt="2025-07-21T12:22:49.349" v="340" actId="20577"/>
      <pc:docMkLst>
        <pc:docMk/>
      </pc:docMkLst>
      <pc:sldChg chg="addSp delSp modSp mod modNotesTx">
        <pc:chgData name="Megan Botes" userId="70568131-745a-489b-b4fe-9e78c579dd6d" providerId="ADAL" clId="{15379216-2101-4758-851C-15715EDE8F18}" dt="2025-07-21T12:07:36.029" v="17" actId="115"/>
        <pc:sldMkLst>
          <pc:docMk/>
          <pc:sldMk cId="4133633778" sldId="256"/>
        </pc:sldMkLst>
        <pc:picChg chg="add mod ord">
          <ac:chgData name="Megan Botes" userId="70568131-745a-489b-b4fe-9e78c579dd6d" providerId="ADAL" clId="{15379216-2101-4758-851C-15715EDE8F18}" dt="2025-07-21T12:06:53.308" v="4" actId="171"/>
          <ac:picMkLst>
            <pc:docMk/>
            <pc:sldMk cId="4133633778" sldId="256"/>
            <ac:picMk id="5" creationId="{EC6B435A-06BB-42A3-6FC8-967CD39C0A02}"/>
          </ac:picMkLst>
        </pc:picChg>
        <pc:picChg chg="del">
          <ac:chgData name="Megan Botes" userId="70568131-745a-489b-b4fe-9e78c579dd6d" providerId="ADAL" clId="{15379216-2101-4758-851C-15715EDE8F18}" dt="2025-07-21T12:06:33.933" v="0" actId="478"/>
          <ac:picMkLst>
            <pc:docMk/>
            <pc:sldMk cId="4133633778" sldId="256"/>
            <ac:picMk id="7" creationId="{323090BE-30C7-0D9B-40E3-C0055E8BD234}"/>
          </ac:picMkLst>
        </pc:picChg>
      </pc:sldChg>
      <pc:sldChg chg="modSp mod modNotesTx">
        <pc:chgData name="Megan Botes" userId="70568131-745a-489b-b4fe-9e78c579dd6d" providerId="ADAL" clId="{15379216-2101-4758-851C-15715EDE8F18}" dt="2025-07-21T12:14:09.775" v="111"/>
        <pc:sldMkLst>
          <pc:docMk/>
          <pc:sldMk cId="1237337396" sldId="257"/>
        </pc:sldMkLst>
        <pc:spChg chg="mod">
          <ac:chgData name="Megan Botes" userId="70568131-745a-489b-b4fe-9e78c579dd6d" providerId="ADAL" clId="{15379216-2101-4758-851C-15715EDE8F18}" dt="2025-07-21T12:13:30.121" v="106"/>
          <ac:spMkLst>
            <pc:docMk/>
            <pc:sldMk cId="1237337396" sldId="257"/>
            <ac:spMk id="2" creationId="{EE3561D3-D6E4-D8D0-CE5D-78277D0BF4AE}"/>
          </ac:spMkLst>
        </pc:spChg>
        <pc:graphicFrameChg chg="mod">
          <ac:chgData name="Megan Botes" userId="70568131-745a-489b-b4fe-9e78c579dd6d" providerId="ADAL" clId="{15379216-2101-4758-851C-15715EDE8F18}" dt="2025-07-21T12:14:09.775" v="111"/>
          <ac:graphicFrameMkLst>
            <pc:docMk/>
            <pc:sldMk cId="1237337396" sldId="257"/>
            <ac:graphicFrameMk id="5" creationId="{F0A6EAC3-573D-7A31-DE04-FDA99A63C59D}"/>
          </ac:graphicFrameMkLst>
        </pc:graphicFrameChg>
      </pc:sldChg>
      <pc:sldChg chg="modSp modNotesTx">
        <pc:chgData name="Megan Botes" userId="70568131-745a-489b-b4fe-9e78c579dd6d" providerId="ADAL" clId="{15379216-2101-4758-851C-15715EDE8F18}" dt="2025-07-21T12:09:39.053" v="34"/>
        <pc:sldMkLst>
          <pc:docMk/>
          <pc:sldMk cId="683613501" sldId="258"/>
        </pc:sldMkLst>
        <pc:graphicFrameChg chg="mod">
          <ac:chgData name="Megan Botes" userId="70568131-745a-489b-b4fe-9e78c579dd6d" providerId="ADAL" clId="{15379216-2101-4758-851C-15715EDE8F18}" dt="2025-07-21T12:09:39.053" v="34"/>
          <ac:graphicFrameMkLst>
            <pc:docMk/>
            <pc:sldMk cId="683613501" sldId="258"/>
            <ac:graphicFrameMk id="37" creationId="{951F149D-A1EF-08A2-2876-BE34B44BD3CA}"/>
          </ac:graphicFrameMkLst>
        </pc:graphicFrameChg>
      </pc:sldChg>
      <pc:sldChg chg="modSp mod modNotesTx">
        <pc:chgData name="Megan Botes" userId="70568131-745a-489b-b4fe-9e78c579dd6d" providerId="ADAL" clId="{15379216-2101-4758-851C-15715EDE8F18}" dt="2025-07-21T12:16:46.635" v="190" actId="403"/>
        <pc:sldMkLst>
          <pc:docMk/>
          <pc:sldMk cId="3786671802" sldId="259"/>
        </pc:sldMkLst>
        <pc:graphicFrameChg chg="mod modGraphic">
          <ac:chgData name="Megan Botes" userId="70568131-745a-489b-b4fe-9e78c579dd6d" providerId="ADAL" clId="{15379216-2101-4758-851C-15715EDE8F18}" dt="2025-07-21T12:16:46.635" v="190" actId="403"/>
          <ac:graphicFrameMkLst>
            <pc:docMk/>
            <pc:sldMk cId="3786671802" sldId="259"/>
            <ac:graphicFrameMk id="4" creationId="{600610E1-E51B-7D29-A2F9-D53378C6C464}"/>
          </ac:graphicFrameMkLst>
        </pc:graphicFrameChg>
      </pc:sldChg>
      <pc:sldChg chg="modSp mod modNotesTx">
        <pc:chgData name="Megan Botes" userId="70568131-745a-489b-b4fe-9e78c579dd6d" providerId="ADAL" clId="{15379216-2101-4758-851C-15715EDE8F18}" dt="2025-07-21T12:16:56.082" v="208" actId="20577"/>
        <pc:sldMkLst>
          <pc:docMk/>
          <pc:sldMk cId="3324108036" sldId="260"/>
        </pc:sldMkLst>
        <pc:spChg chg="mod">
          <ac:chgData name="Megan Botes" userId="70568131-745a-489b-b4fe-9e78c579dd6d" providerId="ADAL" clId="{15379216-2101-4758-851C-15715EDE8F18}" dt="2025-07-21T12:16:56.082" v="208" actId="20577"/>
          <ac:spMkLst>
            <pc:docMk/>
            <pc:sldMk cId="3324108036" sldId="260"/>
            <ac:spMk id="2" creationId="{4471079C-67DD-A570-4969-0627370C9E45}"/>
          </ac:spMkLst>
        </pc:spChg>
      </pc:sldChg>
      <pc:sldChg chg="modSp modNotesTx">
        <pc:chgData name="Megan Botes" userId="70568131-745a-489b-b4fe-9e78c579dd6d" providerId="ADAL" clId="{15379216-2101-4758-851C-15715EDE8F18}" dt="2025-07-21T12:17:08.765" v="219" actId="114"/>
        <pc:sldMkLst>
          <pc:docMk/>
          <pc:sldMk cId="3163312373" sldId="261"/>
        </pc:sldMkLst>
        <pc:spChg chg="mod">
          <ac:chgData name="Megan Botes" userId="70568131-745a-489b-b4fe-9e78c579dd6d" providerId="ADAL" clId="{15379216-2101-4758-851C-15715EDE8F18}" dt="2025-07-21T12:17:08.765" v="219" actId="114"/>
          <ac:spMkLst>
            <pc:docMk/>
            <pc:sldMk cId="3163312373" sldId="261"/>
            <ac:spMk id="2" creationId="{45CFCB02-C556-666F-D82D-A6698AECB6EB}"/>
          </ac:spMkLst>
        </pc:spChg>
      </pc:sldChg>
      <pc:sldChg chg="modSp mod modAnim modNotesTx">
        <pc:chgData name="Megan Botes" userId="70568131-745a-489b-b4fe-9e78c579dd6d" providerId="ADAL" clId="{15379216-2101-4758-851C-15715EDE8F18}" dt="2025-07-21T12:18:40.751" v="258" actId="114"/>
        <pc:sldMkLst>
          <pc:docMk/>
          <pc:sldMk cId="1208144611" sldId="262"/>
        </pc:sldMkLst>
        <pc:spChg chg="mod">
          <ac:chgData name="Megan Botes" userId="70568131-745a-489b-b4fe-9e78c579dd6d" providerId="ADAL" clId="{15379216-2101-4758-851C-15715EDE8F18}" dt="2025-07-21T12:18:07.023" v="247" actId="114"/>
          <ac:spMkLst>
            <pc:docMk/>
            <pc:sldMk cId="1208144611" sldId="262"/>
            <ac:spMk id="3" creationId="{EFD46808-5661-5805-A303-1C73FFF58172}"/>
          </ac:spMkLst>
        </pc:spChg>
        <pc:spChg chg="mod">
          <ac:chgData name="Megan Botes" userId="70568131-745a-489b-b4fe-9e78c579dd6d" providerId="ADAL" clId="{15379216-2101-4758-851C-15715EDE8F18}" dt="2025-07-21T12:18:40.751" v="258" actId="114"/>
          <ac:spMkLst>
            <pc:docMk/>
            <pc:sldMk cId="1208144611" sldId="262"/>
            <ac:spMk id="4" creationId="{D4E8777B-79EC-1BD8-297E-1CCAF3D167A8}"/>
          </ac:spMkLst>
        </pc:spChg>
      </pc:sldChg>
      <pc:sldChg chg="modSp mod modNotesTx">
        <pc:chgData name="Megan Botes" userId="70568131-745a-489b-b4fe-9e78c579dd6d" providerId="ADAL" clId="{15379216-2101-4758-851C-15715EDE8F18}" dt="2025-07-21T12:20:44.843" v="298" actId="207"/>
        <pc:sldMkLst>
          <pc:docMk/>
          <pc:sldMk cId="2055732645" sldId="263"/>
        </pc:sldMkLst>
        <pc:spChg chg="mod">
          <ac:chgData name="Megan Botes" userId="70568131-745a-489b-b4fe-9e78c579dd6d" providerId="ADAL" clId="{15379216-2101-4758-851C-15715EDE8F18}" dt="2025-07-21T12:18:55.160" v="275" actId="20577"/>
          <ac:spMkLst>
            <pc:docMk/>
            <pc:sldMk cId="2055732645" sldId="263"/>
            <ac:spMk id="2" creationId="{084E0883-C96B-2065-6A08-ADBDF4C179B5}"/>
          </ac:spMkLst>
        </pc:spChg>
        <pc:graphicFrameChg chg="mod modGraphic">
          <ac:chgData name="Megan Botes" userId="70568131-745a-489b-b4fe-9e78c579dd6d" providerId="ADAL" clId="{15379216-2101-4758-851C-15715EDE8F18}" dt="2025-07-21T12:19:33.030" v="282" actId="207"/>
          <ac:graphicFrameMkLst>
            <pc:docMk/>
            <pc:sldMk cId="2055732645" sldId="263"/>
            <ac:graphicFrameMk id="9" creationId="{790A7AF9-2CF4-7DAC-2BB1-D019EEC94B51}"/>
          </ac:graphicFrameMkLst>
        </pc:graphicFrameChg>
        <pc:graphicFrameChg chg="mod modGraphic">
          <ac:chgData name="Megan Botes" userId="70568131-745a-489b-b4fe-9e78c579dd6d" providerId="ADAL" clId="{15379216-2101-4758-851C-15715EDE8F18}" dt="2025-07-21T12:20:17.490" v="294" actId="255"/>
          <ac:graphicFrameMkLst>
            <pc:docMk/>
            <pc:sldMk cId="2055732645" sldId="263"/>
            <ac:graphicFrameMk id="11" creationId="{0A0C7C48-DF4B-A6D0-E33D-14E3FC541127}"/>
          </ac:graphicFrameMkLst>
        </pc:graphicFrameChg>
        <pc:graphicFrameChg chg="mod modGraphic">
          <ac:chgData name="Megan Botes" userId="70568131-745a-489b-b4fe-9e78c579dd6d" providerId="ADAL" clId="{15379216-2101-4758-851C-15715EDE8F18}" dt="2025-07-21T12:20:44.843" v="298" actId="207"/>
          <ac:graphicFrameMkLst>
            <pc:docMk/>
            <pc:sldMk cId="2055732645" sldId="263"/>
            <ac:graphicFrameMk id="12" creationId="{E28B7356-E193-371A-DA9D-D94009440DA6}"/>
          </ac:graphicFrameMkLst>
        </pc:graphicFrameChg>
      </pc:sldChg>
      <pc:sldChg chg="modSp mod modNotesTx">
        <pc:chgData name="Megan Botes" userId="70568131-745a-489b-b4fe-9e78c579dd6d" providerId="ADAL" clId="{15379216-2101-4758-851C-15715EDE8F18}" dt="2025-07-21T12:22:39.142" v="331" actId="403"/>
        <pc:sldMkLst>
          <pc:docMk/>
          <pc:sldMk cId="725171" sldId="265"/>
        </pc:sldMkLst>
        <pc:spChg chg="mod">
          <ac:chgData name="Megan Botes" userId="70568131-745a-489b-b4fe-9e78c579dd6d" providerId="ADAL" clId="{15379216-2101-4758-851C-15715EDE8F18}" dt="2025-07-21T12:20:58.183" v="299"/>
          <ac:spMkLst>
            <pc:docMk/>
            <pc:sldMk cId="725171" sldId="265"/>
            <ac:spMk id="2" creationId="{97E68260-2ADC-79AF-D17D-EC173ECCD4FB}"/>
          </ac:spMkLst>
        </pc:spChg>
        <pc:graphicFrameChg chg="mod modGraphic">
          <ac:chgData name="Megan Botes" userId="70568131-745a-489b-b4fe-9e78c579dd6d" providerId="ADAL" clId="{15379216-2101-4758-851C-15715EDE8F18}" dt="2025-07-21T12:22:20.445" v="322" actId="207"/>
          <ac:graphicFrameMkLst>
            <pc:docMk/>
            <pc:sldMk cId="725171" sldId="265"/>
            <ac:graphicFrameMk id="9" creationId="{B1818C34-3DB8-D958-BF49-736E0191BB09}"/>
          </ac:graphicFrameMkLst>
        </pc:graphicFrameChg>
        <pc:graphicFrameChg chg="mod modGraphic">
          <ac:chgData name="Megan Botes" userId="70568131-745a-489b-b4fe-9e78c579dd6d" providerId="ADAL" clId="{15379216-2101-4758-851C-15715EDE8F18}" dt="2025-07-21T12:22:08.038" v="319" actId="207"/>
          <ac:graphicFrameMkLst>
            <pc:docMk/>
            <pc:sldMk cId="725171" sldId="265"/>
            <ac:graphicFrameMk id="11" creationId="{36FB143F-D1A9-913B-6B0B-0C5F5355795B}"/>
          </ac:graphicFrameMkLst>
        </pc:graphicFrameChg>
        <pc:graphicFrameChg chg="mod modGraphic">
          <ac:chgData name="Megan Botes" userId="70568131-745a-489b-b4fe-9e78c579dd6d" providerId="ADAL" clId="{15379216-2101-4758-851C-15715EDE8F18}" dt="2025-07-21T12:22:39.142" v="331" actId="403"/>
          <ac:graphicFrameMkLst>
            <pc:docMk/>
            <pc:sldMk cId="725171" sldId="265"/>
            <ac:graphicFrameMk id="12" creationId="{8822004F-A4E5-58E2-EBA1-FAB36D0F9B63}"/>
          </ac:graphicFrameMkLst>
        </pc:graphicFrameChg>
      </pc:sldChg>
      <pc:sldChg chg="modSp modNotesTx">
        <pc:chgData name="Megan Botes" userId="70568131-745a-489b-b4fe-9e78c579dd6d" providerId="ADAL" clId="{15379216-2101-4758-851C-15715EDE8F18}" dt="2025-07-21T12:22:49.349" v="340" actId="20577"/>
        <pc:sldMkLst>
          <pc:docMk/>
          <pc:sldMk cId="3466257257" sldId="266"/>
        </pc:sldMkLst>
        <pc:spChg chg="mod">
          <ac:chgData name="Megan Botes" userId="70568131-745a-489b-b4fe-9e78c579dd6d" providerId="ADAL" clId="{15379216-2101-4758-851C-15715EDE8F18}" dt="2025-07-21T12:22:49.349" v="340" actId="20577"/>
          <ac:spMkLst>
            <pc:docMk/>
            <pc:sldMk cId="3466257257" sldId="266"/>
            <ac:spMk id="2" creationId="{58319171-8B9F-9144-B430-7D6F2D180A57}"/>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5800BC-887F-4854-823E-EE68F5F3B5D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B4F0AA2-0393-40FA-ABCE-A488C12BD1A6}">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negatiewe groepsdruk te definieer.</a:t>
          </a:r>
          <a:endParaRPr lang="en-US" dirty="0"/>
        </a:p>
      </dgm:t>
    </dgm:pt>
    <dgm:pt modelId="{C7D74141-8A97-47C4-BDC7-6BF97641C671}" type="parTrans" cxnId="{FB6F2161-7BDD-43AF-B3C9-F8F49B4EE682}">
      <dgm:prSet/>
      <dgm:spPr/>
      <dgm:t>
        <a:bodyPr/>
        <a:lstStyle/>
        <a:p>
          <a:endParaRPr lang="en-US"/>
        </a:p>
      </dgm:t>
    </dgm:pt>
    <dgm:pt modelId="{76BB4B41-5C87-46F3-B966-D764E70D24C4}" type="sibTrans" cxnId="{FB6F2161-7BDD-43AF-B3C9-F8F49B4EE682}">
      <dgm:prSet/>
      <dgm:spPr/>
      <dgm:t>
        <a:bodyPr/>
        <a:lstStyle/>
        <a:p>
          <a:endParaRPr lang="en-US"/>
        </a:p>
      </dgm:t>
    </dgm:pt>
    <dgm:pt modelId="{6447CD3F-7205-4CFB-91E1-DFE9090D7D75}">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die </a:t>
          </a:r>
          <a:r>
            <a:rPr lang="af-ZA" dirty="0" err="1">
              <a:effectLst/>
              <a:latin typeface="Calibri" panose="020F0502020204030204" pitchFamily="34" charset="0"/>
              <a:ea typeface="Aptos" panose="020B0004020202020204" pitchFamily="34" charset="0"/>
              <a:cs typeface="Times New Roman" panose="02020603050405020304" pitchFamily="18" charset="0"/>
            </a:rPr>
            <a:t>L.E.W.E.R</a:t>
          </a:r>
          <a:r>
            <a:rPr lang="af-ZA" dirty="0">
              <a:effectLst/>
              <a:latin typeface="Calibri" panose="020F0502020204030204" pitchFamily="34" charset="0"/>
              <a:ea typeface="Aptos" panose="020B0004020202020204" pitchFamily="34" charset="0"/>
              <a:cs typeface="Times New Roman" panose="02020603050405020304" pitchFamily="18" charset="0"/>
            </a:rPr>
            <a:t>.-metode toe te pas om besluitneming te rig.</a:t>
          </a:r>
          <a:endParaRPr lang="en-US" dirty="0"/>
        </a:p>
      </dgm:t>
    </dgm:pt>
    <dgm:pt modelId="{9D889DE9-FD53-465A-8AC5-D42D4E700258}" type="parTrans" cxnId="{0EF4F8A7-C410-4028-AF3E-85E21213D09E}">
      <dgm:prSet/>
      <dgm:spPr/>
      <dgm:t>
        <a:bodyPr/>
        <a:lstStyle/>
        <a:p>
          <a:endParaRPr lang="en-US"/>
        </a:p>
      </dgm:t>
    </dgm:pt>
    <dgm:pt modelId="{8DACA9F7-E286-421B-A0B4-C323B76C1E2D}" type="sibTrans" cxnId="{0EF4F8A7-C410-4028-AF3E-85E21213D09E}">
      <dgm:prSet/>
      <dgm:spPr/>
      <dgm:t>
        <a:bodyPr/>
        <a:lstStyle/>
        <a:p>
          <a:endParaRPr lang="en-US"/>
        </a:p>
      </dgm:t>
    </dgm:pt>
    <dgm:pt modelId="{8A03687B-A398-4810-BE4D-DE7821D865B2}">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selfgelding te definieer en te verduidelik hoe dit van aggressiewe of passiewe gedrag verskil.</a:t>
          </a:r>
          <a:endParaRPr lang="en-US" dirty="0"/>
        </a:p>
      </dgm:t>
    </dgm:pt>
    <dgm:pt modelId="{1476F2D4-8EFB-46A8-827F-827484AA3BF4}" type="parTrans" cxnId="{11C3973C-0FBD-4C4E-83D1-CFD6F9815010}">
      <dgm:prSet/>
      <dgm:spPr/>
      <dgm:t>
        <a:bodyPr/>
        <a:lstStyle/>
        <a:p>
          <a:endParaRPr lang="en-US"/>
        </a:p>
      </dgm:t>
    </dgm:pt>
    <dgm:pt modelId="{90F2A908-7A43-4F00-85A9-4F5C2FA8E107}" type="sibTrans" cxnId="{11C3973C-0FBD-4C4E-83D1-CFD6F9815010}">
      <dgm:prSet/>
      <dgm:spPr/>
      <dgm:t>
        <a:bodyPr/>
        <a:lstStyle/>
        <a:p>
          <a:endParaRPr lang="en-US"/>
        </a:p>
      </dgm:t>
    </dgm:pt>
    <dgm:pt modelId="{E5410BDE-7F89-42F4-8CB6-93DC098E5FC1}">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praktiese wenke toe te pas om besluite duidelik en met respek te kommunikeer.</a:t>
          </a:r>
          <a:endParaRPr lang="en-US" dirty="0"/>
        </a:p>
      </dgm:t>
    </dgm:pt>
    <dgm:pt modelId="{6905EEB2-871F-417A-BA12-DAFB7AEB3FA7}" type="parTrans" cxnId="{1120FB4E-A3CF-4D96-9EEB-1E58B5C4193F}">
      <dgm:prSet/>
      <dgm:spPr/>
      <dgm:t>
        <a:bodyPr/>
        <a:lstStyle/>
        <a:p>
          <a:endParaRPr lang="en-US"/>
        </a:p>
      </dgm:t>
    </dgm:pt>
    <dgm:pt modelId="{54265A25-CB52-4D3D-B86A-ABE98540B38A}" type="sibTrans" cxnId="{1120FB4E-A3CF-4D96-9EEB-1E58B5C4193F}">
      <dgm:prSet/>
      <dgm:spPr/>
      <dgm:t>
        <a:bodyPr/>
        <a:lstStyle/>
        <a:p>
          <a:endParaRPr lang="en-US"/>
        </a:p>
      </dgm:t>
    </dgm:pt>
    <dgm:pt modelId="{6AA3F3AC-2D41-48F9-9060-075A78399D1D}">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te verduidelik hoe om ingeligte besluite te neem wanneer jy onder druk is.</a:t>
          </a:r>
          <a:endParaRPr lang="en-US" dirty="0"/>
        </a:p>
      </dgm:t>
    </dgm:pt>
    <dgm:pt modelId="{52BE49F8-AA78-45A2-A7A0-9A8A8CF30A15}" type="parTrans" cxnId="{8D8D66E4-91F2-4B02-81E5-F58CA726B074}">
      <dgm:prSet/>
      <dgm:spPr/>
      <dgm:t>
        <a:bodyPr/>
        <a:lstStyle/>
        <a:p>
          <a:endParaRPr lang="af-ZA"/>
        </a:p>
      </dgm:t>
    </dgm:pt>
    <dgm:pt modelId="{E8FC95D8-31CF-4B3C-9B78-CF9DDC7E88FD}" type="sibTrans" cxnId="{8D8D66E4-91F2-4B02-81E5-F58CA726B074}">
      <dgm:prSet/>
      <dgm:spPr/>
      <dgm:t>
        <a:bodyPr/>
        <a:lstStyle/>
        <a:p>
          <a:endParaRPr lang="af-ZA"/>
        </a:p>
      </dgm:t>
    </dgm:pt>
    <dgm:pt modelId="{FEF00DF9-2B95-42ED-9883-B0D589F6A55D}" type="pres">
      <dgm:prSet presAssocID="{F05800BC-887F-4854-823E-EE68F5F3B5DC}" presName="root" presStyleCnt="0">
        <dgm:presLayoutVars>
          <dgm:dir/>
          <dgm:resizeHandles val="exact"/>
        </dgm:presLayoutVars>
      </dgm:prSet>
      <dgm:spPr/>
    </dgm:pt>
    <dgm:pt modelId="{1BFD680B-F4EF-455E-BD10-03AB3CD062D4}" type="pres">
      <dgm:prSet presAssocID="{1B4F0AA2-0393-40FA-ABCE-A488C12BD1A6}" presName="compNode" presStyleCnt="0"/>
      <dgm:spPr/>
    </dgm:pt>
    <dgm:pt modelId="{87E16E97-8044-4E2C-BF47-4EA09456A651}" type="pres">
      <dgm:prSet presAssocID="{1B4F0AA2-0393-40FA-ABCE-A488C12BD1A6}" presName="bgRect" presStyleLbl="bgShp" presStyleIdx="0" presStyleCnt="5"/>
      <dgm:spPr/>
    </dgm:pt>
    <dgm:pt modelId="{A7D57765-328D-4ED1-9E58-17A6B132D325}" type="pres">
      <dgm:prSet presAssocID="{1B4F0AA2-0393-40FA-ABCE-A488C12BD1A6}"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ildren with solid fill"/>
        </a:ext>
      </dgm:extLst>
    </dgm:pt>
    <dgm:pt modelId="{AEB808D6-4658-44BE-8015-970FE6819615}" type="pres">
      <dgm:prSet presAssocID="{1B4F0AA2-0393-40FA-ABCE-A488C12BD1A6}" presName="spaceRect" presStyleCnt="0"/>
      <dgm:spPr/>
    </dgm:pt>
    <dgm:pt modelId="{B4F6FC48-55E0-4453-9D0B-0D5273B3A501}" type="pres">
      <dgm:prSet presAssocID="{1B4F0AA2-0393-40FA-ABCE-A488C12BD1A6}" presName="parTx" presStyleLbl="revTx" presStyleIdx="0" presStyleCnt="5">
        <dgm:presLayoutVars>
          <dgm:chMax val="0"/>
          <dgm:chPref val="0"/>
        </dgm:presLayoutVars>
      </dgm:prSet>
      <dgm:spPr/>
    </dgm:pt>
    <dgm:pt modelId="{9D53D086-1566-4A26-9431-D617590A744E}" type="pres">
      <dgm:prSet presAssocID="{76BB4B41-5C87-46F3-B966-D764E70D24C4}" presName="sibTrans" presStyleCnt="0"/>
      <dgm:spPr/>
    </dgm:pt>
    <dgm:pt modelId="{4EE2F35C-0A91-4763-A519-65B6B22CC7AB}" type="pres">
      <dgm:prSet presAssocID="{6AA3F3AC-2D41-48F9-9060-075A78399D1D}" presName="compNode" presStyleCnt="0"/>
      <dgm:spPr/>
    </dgm:pt>
    <dgm:pt modelId="{FE9653CD-A6CA-4178-9659-CA758DCDBAAD}" type="pres">
      <dgm:prSet presAssocID="{6AA3F3AC-2D41-48F9-9060-075A78399D1D}" presName="bgRect" presStyleLbl="bgShp" presStyleIdx="1" presStyleCnt="5"/>
      <dgm:spPr/>
    </dgm:pt>
    <dgm:pt modelId="{17DDE94D-6B6D-42F5-AD06-6CB2785367BD}" type="pres">
      <dgm:prSet presAssocID="{6AA3F3AC-2D41-48F9-9060-075A78399D1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s"/>
        </a:ext>
      </dgm:extLst>
    </dgm:pt>
    <dgm:pt modelId="{43DEFF27-9C51-4FCA-88A7-0DB0131F78FB}" type="pres">
      <dgm:prSet presAssocID="{6AA3F3AC-2D41-48F9-9060-075A78399D1D}" presName="spaceRect" presStyleCnt="0"/>
      <dgm:spPr/>
    </dgm:pt>
    <dgm:pt modelId="{9FE5BD33-B183-45FC-92B8-17E9BD4C82E6}" type="pres">
      <dgm:prSet presAssocID="{6AA3F3AC-2D41-48F9-9060-075A78399D1D}" presName="parTx" presStyleLbl="revTx" presStyleIdx="1" presStyleCnt="5">
        <dgm:presLayoutVars>
          <dgm:chMax val="0"/>
          <dgm:chPref val="0"/>
        </dgm:presLayoutVars>
      </dgm:prSet>
      <dgm:spPr/>
    </dgm:pt>
    <dgm:pt modelId="{4D0847A7-EAF6-4BF8-8AF7-71F6BFEC5777}" type="pres">
      <dgm:prSet presAssocID="{E8FC95D8-31CF-4B3C-9B78-CF9DDC7E88FD}" presName="sibTrans" presStyleCnt="0"/>
      <dgm:spPr/>
    </dgm:pt>
    <dgm:pt modelId="{B5B8FD20-DD84-445C-B591-689CFF956C3C}" type="pres">
      <dgm:prSet presAssocID="{6447CD3F-7205-4CFB-91E1-DFE9090D7D75}" presName="compNode" presStyleCnt="0"/>
      <dgm:spPr/>
    </dgm:pt>
    <dgm:pt modelId="{D6988958-F584-4C09-B664-57E022A8C474}" type="pres">
      <dgm:prSet presAssocID="{6447CD3F-7205-4CFB-91E1-DFE9090D7D75}" presName="bgRect" presStyleLbl="bgShp" presStyleIdx="2" presStyleCnt="5"/>
      <dgm:spPr/>
    </dgm:pt>
    <dgm:pt modelId="{5C3B0D55-960C-42F4-8283-C39C0DED4D16}" type="pres">
      <dgm:prSet presAssocID="{6447CD3F-7205-4CFB-91E1-DFE9090D7D7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ustomer Review"/>
        </a:ext>
      </dgm:extLst>
    </dgm:pt>
    <dgm:pt modelId="{26BB8ABD-05F3-40BD-86AF-1D145AE22884}" type="pres">
      <dgm:prSet presAssocID="{6447CD3F-7205-4CFB-91E1-DFE9090D7D75}" presName="spaceRect" presStyleCnt="0"/>
      <dgm:spPr/>
    </dgm:pt>
    <dgm:pt modelId="{07A331A7-804D-413C-B037-77D1A84036EF}" type="pres">
      <dgm:prSet presAssocID="{6447CD3F-7205-4CFB-91E1-DFE9090D7D75}" presName="parTx" presStyleLbl="revTx" presStyleIdx="2" presStyleCnt="5">
        <dgm:presLayoutVars>
          <dgm:chMax val="0"/>
          <dgm:chPref val="0"/>
        </dgm:presLayoutVars>
      </dgm:prSet>
      <dgm:spPr/>
    </dgm:pt>
    <dgm:pt modelId="{42A266AB-D862-476F-AC72-ED17BC689D0A}" type="pres">
      <dgm:prSet presAssocID="{8DACA9F7-E286-421B-A0B4-C323B76C1E2D}" presName="sibTrans" presStyleCnt="0"/>
      <dgm:spPr/>
    </dgm:pt>
    <dgm:pt modelId="{65736B1C-0371-4AFB-9F08-EBC632E18DDF}" type="pres">
      <dgm:prSet presAssocID="{8A03687B-A398-4810-BE4D-DE7821D865B2}" presName="compNode" presStyleCnt="0"/>
      <dgm:spPr/>
    </dgm:pt>
    <dgm:pt modelId="{58019942-890F-4178-8C90-433C3792656D}" type="pres">
      <dgm:prSet presAssocID="{8A03687B-A398-4810-BE4D-DE7821D865B2}" presName="bgRect" presStyleLbl="bgShp" presStyleIdx="3" presStyleCnt="5"/>
      <dgm:spPr/>
    </dgm:pt>
    <dgm:pt modelId="{56B10F34-63FB-410E-BEA8-8C592583D241}" type="pres">
      <dgm:prSet presAssocID="{8A03687B-A398-4810-BE4D-DE7821D865B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ry Face with No Fill"/>
        </a:ext>
      </dgm:extLst>
    </dgm:pt>
    <dgm:pt modelId="{AC759FFB-1A9F-465A-A245-1684CFB04B7C}" type="pres">
      <dgm:prSet presAssocID="{8A03687B-A398-4810-BE4D-DE7821D865B2}" presName="spaceRect" presStyleCnt="0"/>
      <dgm:spPr/>
    </dgm:pt>
    <dgm:pt modelId="{F743E09B-74A3-4CF4-9626-D948A32107C2}" type="pres">
      <dgm:prSet presAssocID="{8A03687B-A398-4810-BE4D-DE7821D865B2}" presName="parTx" presStyleLbl="revTx" presStyleIdx="3" presStyleCnt="5">
        <dgm:presLayoutVars>
          <dgm:chMax val="0"/>
          <dgm:chPref val="0"/>
        </dgm:presLayoutVars>
      </dgm:prSet>
      <dgm:spPr/>
    </dgm:pt>
    <dgm:pt modelId="{33A76A6A-858A-41E8-83A0-25EB70313A4E}" type="pres">
      <dgm:prSet presAssocID="{90F2A908-7A43-4F00-85A9-4F5C2FA8E107}" presName="sibTrans" presStyleCnt="0"/>
      <dgm:spPr/>
    </dgm:pt>
    <dgm:pt modelId="{B152139B-FD7E-4C07-96DD-AF05CA7609B7}" type="pres">
      <dgm:prSet presAssocID="{E5410BDE-7F89-42F4-8CB6-93DC098E5FC1}" presName="compNode" presStyleCnt="0"/>
      <dgm:spPr/>
    </dgm:pt>
    <dgm:pt modelId="{A3493CBB-E596-4EEB-BE8A-059DF5B75BAA}" type="pres">
      <dgm:prSet presAssocID="{E5410BDE-7F89-42F4-8CB6-93DC098E5FC1}" presName="bgRect" presStyleLbl="bgShp" presStyleIdx="4" presStyleCnt="5"/>
      <dgm:spPr/>
    </dgm:pt>
    <dgm:pt modelId="{25055F13-ABF7-4D44-BEF5-67D14D391DC5}" type="pres">
      <dgm:prSet presAssocID="{E5410BDE-7F89-42F4-8CB6-93DC098E5FC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at"/>
        </a:ext>
      </dgm:extLst>
    </dgm:pt>
    <dgm:pt modelId="{D53B1827-587E-4812-B599-0F93FFA25BC6}" type="pres">
      <dgm:prSet presAssocID="{E5410BDE-7F89-42F4-8CB6-93DC098E5FC1}" presName="spaceRect" presStyleCnt="0"/>
      <dgm:spPr/>
    </dgm:pt>
    <dgm:pt modelId="{164CA209-FF6B-4D7C-B0BC-A34C9389B0FF}" type="pres">
      <dgm:prSet presAssocID="{E5410BDE-7F89-42F4-8CB6-93DC098E5FC1}" presName="parTx" presStyleLbl="revTx" presStyleIdx="4" presStyleCnt="5">
        <dgm:presLayoutVars>
          <dgm:chMax val="0"/>
          <dgm:chPref val="0"/>
        </dgm:presLayoutVars>
      </dgm:prSet>
      <dgm:spPr/>
    </dgm:pt>
  </dgm:ptLst>
  <dgm:cxnLst>
    <dgm:cxn modelId="{292D6730-F702-47B6-AE2A-E89B381AEFE0}" type="presOf" srcId="{8A03687B-A398-4810-BE4D-DE7821D865B2}" destId="{F743E09B-74A3-4CF4-9626-D948A32107C2}" srcOrd="0" destOrd="0" presId="urn:microsoft.com/office/officeart/2018/2/layout/IconVerticalSolidList"/>
    <dgm:cxn modelId="{04E4A130-028F-4467-9312-A696AC1D9B7F}" type="presOf" srcId="{1B4F0AA2-0393-40FA-ABCE-A488C12BD1A6}" destId="{B4F6FC48-55E0-4453-9D0B-0D5273B3A501}" srcOrd="0" destOrd="0" presId="urn:microsoft.com/office/officeart/2018/2/layout/IconVerticalSolidList"/>
    <dgm:cxn modelId="{97F44C39-2C58-4C2C-8394-8661F92231AD}" type="presOf" srcId="{6AA3F3AC-2D41-48F9-9060-075A78399D1D}" destId="{9FE5BD33-B183-45FC-92B8-17E9BD4C82E6}" srcOrd="0" destOrd="0" presId="urn:microsoft.com/office/officeart/2018/2/layout/IconVerticalSolidList"/>
    <dgm:cxn modelId="{11C3973C-0FBD-4C4E-83D1-CFD6F9815010}" srcId="{F05800BC-887F-4854-823E-EE68F5F3B5DC}" destId="{8A03687B-A398-4810-BE4D-DE7821D865B2}" srcOrd="3" destOrd="0" parTransId="{1476F2D4-8EFB-46A8-827F-827484AA3BF4}" sibTransId="{90F2A908-7A43-4F00-85A9-4F5C2FA8E107}"/>
    <dgm:cxn modelId="{FB6F2161-7BDD-43AF-B3C9-F8F49B4EE682}" srcId="{F05800BC-887F-4854-823E-EE68F5F3B5DC}" destId="{1B4F0AA2-0393-40FA-ABCE-A488C12BD1A6}" srcOrd="0" destOrd="0" parTransId="{C7D74141-8A97-47C4-BDC7-6BF97641C671}" sibTransId="{76BB4B41-5C87-46F3-B966-D764E70D24C4}"/>
    <dgm:cxn modelId="{1120FB4E-A3CF-4D96-9EEB-1E58B5C4193F}" srcId="{F05800BC-887F-4854-823E-EE68F5F3B5DC}" destId="{E5410BDE-7F89-42F4-8CB6-93DC098E5FC1}" srcOrd="4" destOrd="0" parTransId="{6905EEB2-871F-417A-BA12-DAFB7AEB3FA7}" sibTransId="{54265A25-CB52-4D3D-B86A-ABE98540B38A}"/>
    <dgm:cxn modelId="{812C0088-26B2-490B-B768-5658E8BC356B}" type="presOf" srcId="{6447CD3F-7205-4CFB-91E1-DFE9090D7D75}" destId="{07A331A7-804D-413C-B037-77D1A84036EF}" srcOrd="0" destOrd="0" presId="urn:microsoft.com/office/officeart/2018/2/layout/IconVerticalSolidList"/>
    <dgm:cxn modelId="{0EF4F8A7-C410-4028-AF3E-85E21213D09E}" srcId="{F05800BC-887F-4854-823E-EE68F5F3B5DC}" destId="{6447CD3F-7205-4CFB-91E1-DFE9090D7D75}" srcOrd="2" destOrd="0" parTransId="{9D889DE9-FD53-465A-8AC5-D42D4E700258}" sibTransId="{8DACA9F7-E286-421B-A0B4-C323B76C1E2D}"/>
    <dgm:cxn modelId="{63EBB4BD-4760-4D70-87FC-BD415593C033}" type="presOf" srcId="{F05800BC-887F-4854-823E-EE68F5F3B5DC}" destId="{FEF00DF9-2B95-42ED-9883-B0D589F6A55D}" srcOrd="0" destOrd="0" presId="urn:microsoft.com/office/officeart/2018/2/layout/IconVerticalSolidList"/>
    <dgm:cxn modelId="{8D8D66E4-91F2-4B02-81E5-F58CA726B074}" srcId="{F05800BC-887F-4854-823E-EE68F5F3B5DC}" destId="{6AA3F3AC-2D41-48F9-9060-075A78399D1D}" srcOrd="1" destOrd="0" parTransId="{52BE49F8-AA78-45A2-A7A0-9A8A8CF30A15}" sibTransId="{E8FC95D8-31CF-4B3C-9B78-CF9DDC7E88FD}"/>
    <dgm:cxn modelId="{C36422FA-DDEB-4882-917F-0561A02613EE}" type="presOf" srcId="{E5410BDE-7F89-42F4-8CB6-93DC098E5FC1}" destId="{164CA209-FF6B-4D7C-B0BC-A34C9389B0FF}" srcOrd="0" destOrd="0" presId="urn:microsoft.com/office/officeart/2018/2/layout/IconVerticalSolidList"/>
    <dgm:cxn modelId="{A08DF142-2767-4C81-B64E-8F9940924615}" type="presParOf" srcId="{FEF00DF9-2B95-42ED-9883-B0D589F6A55D}" destId="{1BFD680B-F4EF-455E-BD10-03AB3CD062D4}" srcOrd="0" destOrd="0" presId="urn:microsoft.com/office/officeart/2018/2/layout/IconVerticalSolidList"/>
    <dgm:cxn modelId="{EE6954B3-C82A-4FCA-9233-1C4F2B520D0B}" type="presParOf" srcId="{1BFD680B-F4EF-455E-BD10-03AB3CD062D4}" destId="{87E16E97-8044-4E2C-BF47-4EA09456A651}" srcOrd="0" destOrd="0" presId="urn:microsoft.com/office/officeart/2018/2/layout/IconVerticalSolidList"/>
    <dgm:cxn modelId="{DEA3D7BB-EB90-46EC-B681-78DCD15709EE}" type="presParOf" srcId="{1BFD680B-F4EF-455E-BD10-03AB3CD062D4}" destId="{A7D57765-328D-4ED1-9E58-17A6B132D325}" srcOrd="1" destOrd="0" presId="urn:microsoft.com/office/officeart/2018/2/layout/IconVerticalSolidList"/>
    <dgm:cxn modelId="{2BBFED64-8986-4B11-B923-3EC8F6925006}" type="presParOf" srcId="{1BFD680B-F4EF-455E-BD10-03AB3CD062D4}" destId="{AEB808D6-4658-44BE-8015-970FE6819615}" srcOrd="2" destOrd="0" presId="urn:microsoft.com/office/officeart/2018/2/layout/IconVerticalSolidList"/>
    <dgm:cxn modelId="{87E1DD66-8602-46FB-84BE-336BB9F2B672}" type="presParOf" srcId="{1BFD680B-F4EF-455E-BD10-03AB3CD062D4}" destId="{B4F6FC48-55E0-4453-9D0B-0D5273B3A501}" srcOrd="3" destOrd="0" presId="urn:microsoft.com/office/officeart/2018/2/layout/IconVerticalSolidList"/>
    <dgm:cxn modelId="{AA0E9442-D432-4177-811A-B85EE7CFF830}" type="presParOf" srcId="{FEF00DF9-2B95-42ED-9883-B0D589F6A55D}" destId="{9D53D086-1566-4A26-9431-D617590A744E}" srcOrd="1" destOrd="0" presId="urn:microsoft.com/office/officeart/2018/2/layout/IconVerticalSolidList"/>
    <dgm:cxn modelId="{DC22165D-614D-46A8-9178-E0917BB11FC9}" type="presParOf" srcId="{FEF00DF9-2B95-42ED-9883-B0D589F6A55D}" destId="{4EE2F35C-0A91-4763-A519-65B6B22CC7AB}" srcOrd="2" destOrd="0" presId="urn:microsoft.com/office/officeart/2018/2/layout/IconVerticalSolidList"/>
    <dgm:cxn modelId="{1C6E1EAE-9A2D-477C-8C11-3FCE7108918E}" type="presParOf" srcId="{4EE2F35C-0A91-4763-A519-65B6B22CC7AB}" destId="{FE9653CD-A6CA-4178-9659-CA758DCDBAAD}" srcOrd="0" destOrd="0" presId="urn:microsoft.com/office/officeart/2018/2/layout/IconVerticalSolidList"/>
    <dgm:cxn modelId="{DDC53AEA-C2DA-4BD1-8A1B-2849E6050744}" type="presParOf" srcId="{4EE2F35C-0A91-4763-A519-65B6B22CC7AB}" destId="{17DDE94D-6B6D-42F5-AD06-6CB2785367BD}" srcOrd="1" destOrd="0" presId="urn:microsoft.com/office/officeart/2018/2/layout/IconVerticalSolidList"/>
    <dgm:cxn modelId="{43C08D80-DB72-4E27-A75A-9F2B093963BF}" type="presParOf" srcId="{4EE2F35C-0A91-4763-A519-65B6B22CC7AB}" destId="{43DEFF27-9C51-4FCA-88A7-0DB0131F78FB}" srcOrd="2" destOrd="0" presId="urn:microsoft.com/office/officeart/2018/2/layout/IconVerticalSolidList"/>
    <dgm:cxn modelId="{4BD4DAFA-320A-4DE4-922A-E73C3FDEC488}" type="presParOf" srcId="{4EE2F35C-0A91-4763-A519-65B6B22CC7AB}" destId="{9FE5BD33-B183-45FC-92B8-17E9BD4C82E6}" srcOrd="3" destOrd="0" presId="urn:microsoft.com/office/officeart/2018/2/layout/IconVerticalSolidList"/>
    <dgm:cxn modelId="{22E2E0DD-D39A-42DE-9D10-B8B0CDE050B6}" type="presParOf" srcId="{FEF00DF9-2B95-42ED-9883-B0D589F6A55D}" destId="{4D0847A7-EAF6-4BF8-8AF7-71F6BFEC5777}" srcOrd="3" destOrd="0" presId="urn:microsoft.com/office/officeart/2018/2/layout/IconVerticalSolidList"/>
    <dgm:cxn modelId="{9D10F0AA-0E64-4F04-A47F-83A69876A707}" type="presParOf" srcId="{FEF00DF9-2B95-42ED-9883-B0D589F6A55D}" destId="{B5B8FD20-DD84-445C-B591-689CFF956C3C}" srcOrd="4" destOrd="0" presId="urn:microsoft.com/office/officeart/2018/2/layout/IconVerticalSolidList"/>
    <dgm:cxn modelId="{B56F72C0-04E0-4E49-B919-1229DB9FDC5F}" type="presParOf" srcId="{B5B8FD20-DD84-445C-B591-689CFF956C3C}" destId="{D6988958-F584-4C09-B664-57E022A8C474}" srcOrd="0" destOrd="0" presId="urn:microsoft.com/office/officeart/2018/2/layout/IconVerticalSolidList"/>
    <dgm:cxn modelId="{F12DF6E5-468B-445B-B8DB-AEA85B842DE8}" type="presParOf" srcId="{B5B8FD20-DD84-445C-B591-689CFF956C3C}" destId="{5C3B0D55-960C-42F4-8283-C39C0DED4D16}" srcOrd="1" destOrd="0" presId="urn:microsoft.com/office/officeart/2018/2/layout/IconVerticalSolidList"/>
    <dgm:cxn modelId="{DFF71519-B3BF-46D5-B694-7BDCB7C9C3A6}" type="presParOf" srcId="{B5B8FD20-DD84-445C-B591-689CFF956C3C}" destId="{26BB8ABD-05F3-40BD-86AF-1D145AE22884}" srcOrd="2" destOrd="0" presId="urn:microsoft.com/office/officeart/2018/2/layout/IconVerticalSolidList"/>
    <dgm:cxn modelId="{84D71C9C-1EC2-4228-9631-BE1F115790AD}" type="presParOf" srcId="{B5B8FD20-DD84-445C-B591-689CFF956C3C}" destId="{07A331A7-804D-413C-B037-77D1A84036EF}" srcOrd="3" destOrd="0" presId="urn:microsoft.com/office/officeart/2018/2/layout/IconVerticalSolidList"/>
    <dgm:cxn modelId="{46F4376B-7CD0-4FDF-8A98-E2A769ADF4BF}" type="presParOf" srcId="{FEF00DF9-2B95-42ED-9883-B0D589F6A55D}" destId="{42A266AB-D862-476F-AC72-ED17BC689D0A}" srcOrd="5" destOrd="0" presId="urn:microsoft.com/office/officeart/2018/2/layout/IconVerticalSolidList"/>
    <dgm:cxn modelId="{F5617381-FE76-449D-A710-B4EA5814B455}" type="presParOf" srcId="{FEF00DF9-2B95-42ED-9883-B0D589F6A55D}" destId="{65736B1C-0371-4AFB-9F08-EBC632E18DDF}" srcOrd="6" destOrd="0" presId="urn:microsoft.com/office/officeart/2018/2/layout/IconVerticalSolidList"/>
    <dgm:cxn modelId="{521B7902-C883-4AD2-A1A4-43DD1A608E12}" type="presParOf" srcId="{65736B1C-0371-4AFB-9F08-EBC632E18DDF}" destId="{58019942-890F-4178-8C90-433C3792656D}" srcOrd="0" destOrd="0" presId="urn:microsoft.com/office/officeart/2018/2/layout/IconVerticalSolidList"/>
    <dgm:cxn modelId="{0649BFEE-19FE-4611-BAA6-9B6AE8363E7F}" type="presParOf" srcId="{65736B1C-0371-4AFB-9F08-EBC632E18DDF}" destId="{56B10F34-63FB-410E-BEA8-8C592583D241}" srcOrd="1" destOrd="0" presId="urn:microsoft.com/office/officeart/2018/2/layout/IconVerticalSolidList"/>
    <dgm:cxn modelId="{F473C901-1322-4247-A3A1-B5B9FAF9D797}" type="presParOf" srcId="{65736B1C-0371-4AFB-9F08-EBC632E18DDF}" destId="{AC759FFB-1A9F-465A-A245-1684CFB04B7C}" srcOrd="2" destOrd="0" presId="urn:microsoft.com/office/officeart/2018/2/layout/IconVerticalSolidList"/>
    <dgm:cxn modelId="{8CB2B5F5-147C-4BD8-A547-7896F673A955}" type="presParOf" srcId="{65736B1C-0371-4AFB-9F08-EBC632E18DDF}" destId="{F743E09B-74A3-4CF4-9626-D948A32107C2}" srcOrd="3" destOrd="0" presId="urn:microsoft.com/office/officeart/2018/2/layout/IconVerticalSolidList"/>
    <dgm:cxn modelId="{8A967EF6-768F-407A-9D38-F5D518953F7C}" type="presParOf" srcId="{FEF00DF9-2B95-42ED-9883-B0D589F6A55D}" destId="{33A76A6A-858A-41E8-83A0-25EB70313A4E}" srcOrd="7" destOrd="0" presId="urn:microsoft.com/office/officeart/2018/2/layout/IconVerticalSolidList"/>
    <dgm:cxn modelId="{031B6DDB-1DA9-45E9-85B8-6A49C233AE58}" type="presParOf" srcId="{FEF00DF9-2B95-42ED-9883-B0D589F6A55D}" destId="{B152139B-FD7E-4C07-96DD-AF05CA7609B7}" srcOrd="8" destOrd="0" presId="urn:microsoft.com/office/officeart/2018/2/layout/IconVerticalSolidList"/>
    <dgm:cxn modelId="{12B81DA8-2235-4FF2-A124-F52D669838D1}" type="presParOf" srcId="{B152139B-FD7E-4C07-96DD-AF05CA7609B7}" destId="{A3493CBB-E596-4EEB-BE8A-059DF5B75BAA}" srcOrd="0" destOrd="0" presId="urn:microsoft.com/office/officeart/2018/2/layout/IconVerticalSolidList"/>
    <dgm:cxn modelId="{D86E6A12-0EE2-49E0-9878-E89CE596A0D9}" type="presParOf" srcId="{B152139B-FD7E-4C07-96DD-AF05CA7609B7}" destId="{25055F13-ABF7-4D44-BEF5-67D14D391DC5}" srcOrd="1" destOrd="0" presId="urn:microsoft.com/office/officeart/2018/2/layout/IconVerticalSolidList"/>
    <dgm:cxn modelId="{37647F2A-17BF-40A8-A002-F59C72FA0F99}" type="presParOf" srcId="{B152139B-FD7E-4C07-96DD-AF05CA7609B7}" destId="{D53B1827-587E-4812-B599-0F93FFA25BC6}" srcOrd="2" destOrd="0" presId="urn:microsoft.com/office/officeart/2018/2/layout/IconVerticalSolidList"/>
    <dgm:cxn modelId="{DA82A3D5-9C7E-425B-B149-95531BFD9723}" type="presParOf" srcId="{B152139B-FD7E-4C07-96DD-AF05CA7609B7}" destId="{164CA209-FF6B-4D7C-B0BC-A34C9389B0F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C72C54-21FE-4492-AEA1-833C713F2896}" type="doc">
      <dgm:prSet loTypeId="urn:microsoft.com/office/officeart/2005/8/layout/bProcess2" loCatId="process" qsTypeId="urn:microsoft.com/office/officeart/2005/8/quickstyle/simple5" qsCatId="simple" csTypeId="urn:microsoft.com/office/officeart/2005/8/colors/colorful2" csCatId="colorful" phldr="1"/>
      <dgm:spPr/>
      <dgm:t>
        <a:bodyPr/>
        <a:lstStyle/>
        <a:p>
          <a:endParaRPr lang="en-US"/>
        </a:p>
      </dgm:t>
    </dgm:pt>
    <dgm:pt modelId="{FF8C67E4-39C1-4B39-8420-BBAB9C31374D}">
      <dgm:prSet/>
      <dgm:spPr/>
      <dgm:t>
        <a:bodyPr/>
        <a:lstStyle/>
        <a:p>
          <a:r>
            <a:rPr lang="af-ZA" dirty="0"/>
            <a:t>Goeie besluite verg weldeurdagte denke, tyd en </a:t>
          </a:r>
          <a:r>
            <a:rPr lang="af-ZA" b="1" dirty="0"/>
            <a:t>selfbewussyn</a:t>
          </a:r>
          <a:r>
            <a:rPr lang="af-ZA" b="0" dirty="0"/>
            <a:t>.</a:t>
          </a:r>
          <a:endParaRPr lang="en-US" b="0" dirty="0"/>
        </a:p>
      </dgm:t>
    </dgm:pt>
    <dgm:pt modelId="{0F76371B-7E2C-460F-8DB1-1DC2A9BCB313}" type="parTrans" cxnId="{31780146-9B68-4C25-9CEF-E2D760C371CA}">
      <dgm:prSet/>
      <dgm:spPr/>
      <dgm:t>
        <a:bodyPr/>
        <a:lstStyle/>
        <a:p>
          <a:endParaRPr lang="en-US"/>
        </a:p>
      </dgm:t>
    </dgm:pt>
    <dgm:pt modelId="{2CCC497F-DF01-4035-958D-7D2B79AAA4E9}" type="sibTrans" cxnId="{31780146-9B68-4C25-9CEF-E2D760C371CA}">
      <dgm:prSet/>
      <dgm:spPr/>
      <dgm:t>
        <a:bodyPr/>
        <a:lstStyle/>
        <a:p>
          <a:endParaRPr lang="en-US"/>
        </a:p>
      </dgm:t>
    </dgm:pt>
    <dgm:pt modelId="{CDF55CBF-0A2C-4CA7-8AF2-97DE60222765}">
      <dgm:prSet/>
      <dgm:spPr/>
      <dgm:t>
        <a:bodyPr/>
        <a:lstStyle/>
        <a:p>
          <a:r>
            <a:rPr lang="af-ZA" dirty="0"/>
            <a:t>Die beste manier om te reageer, is om ’n </a:t>
          </a:r>
          <a:r>
            <a:rPr lang="af-ZA" b="1" dirty="0"/>
            <a:t>ingeligte</a:t>
          </a:r>
          <a:r>
            <a:rPr lang="af-ZA" dirty="0"/>
            <a:t> </a:t>
          </a:r>
          <a:r>
            <a:rPr lang="af-ZA" b="1" dirty="0"/>
            <a:t>besluit</a:t>
          </a:r>
          <a:r>
            <a:rPr lang="af-ZA" dirty="0"/>
            <a:t> te neem.</a:t>
          </a:r>
          <a:endParaRPr lang="en-US" dirty="0"/>
        </a:p>
      </dgm:t>
    </dgm:pt>
    <dgm:pt modelId="{8914604F-633D-46DB-9F3F-FF6D43EA5076}" type="parTrans" cxnId="{CF9D4155-F0F7-4657-B58E-1AC8F801D020}">
      <dgm:prSet/>
      <dgm:spPr/>
      <dgm:t>
        <a:bodyPr/>
        <a:lstStyle/>
        <a:p>
          <a:endParaRPr lang="en-US"/>
        </a:p>
      </dgm:t>
    </dgm:pt>
    <dgm:pt modelId="{975F313C-9055-4AAC-A7BB-5F409A42E78A}" type="sibTrans" cxnId="{CF9D4155-F0F7-4657-B58E-1AC8F801D020}">
      <dgm:prSet/>
      <dgm:spPr/>
      <dgm:t>
        <a:bodyPr/>
        <a:lstStyle/>
        <a:p>
          <a:endParaRPr lang="en-US"/>
        </a:p>
      </dgm:t>
    </dgm:pt>
    <dgm:pt modelId="{6E293B65-4BEE-4302-8D8E-BE25BF429AF6}" type="pres">
      <dgm:prSet presAssocID="{F8C72C54-21FE-4492-AEA1-833C713F2896}" presName="diagram" presStyleCnt="0">
        <dgm:presLayoutVars>
          <dgm:dir/>
          <dgm:resizeHandles/>
        </dgm:presLayoutVars>
      </dgm:prSet>
      <dgm:spPr/>
    </dgm:pt>
    <dgm:pt modelId="{CC55A728-BB11-451E-ACE4-B05562F14552}" type="pres">
      <dgm:prSet presAssocID="{FF8C67E4-39C1-4B39-8420-BBAB9C31374D}" presName="firstNode" presStyleLbl="node1" presStyleIdx="0" presStyleCnt="2">
        <dgm:presLayoutVars>
          <dgm:bulletEnabled val="1"/>
        </dgm:presLayoutVars>
      </dgm:prSet>
      <dgm:spPr/>
    </dgm:pt>
    <dgm:pt modelId="{C234F49A-DF11-4358-9459-4C032553F94D}" type="pres">
      <dgm:prSet presAssocID="{2CCC497F-DF01-4035-958D-7D2B79AAA4E9}" presName="sibTrans" presStyleLbl="sibTrans2D1" presStyleIdx="0" presStyleCnt="1"/>
      <dgm:spPr/>
    </dgm:pt>
    <dgm:pt modelId="{55119F6C-FAF9-44C7-B21B-9A4D5A0531C8}" type="pres">
      <dgm:prSet presAssocID="{CDF55CBF-0A2C-4CA7-8AF2-97DE60222765}" presName="lastNode" presStyleLbl="node1" presStyleIdx="1" presStyleCnt="2">
        <dgm:presLayoutVars>
          <dgm:bulletEnabled val="1"/>
        </dgm:presLayoutVars>
      </dgm:prSet>
      <dgm:spPr/>
    </dgm:pt>
  </dgm:ptLst>
  <dgm:cxnLst>
    <dgm:cxn modelId="{5F8D7408-DC44-4CEF-80DD-4248D24E8A7F}" type="presOf" srcId="{F8C72C54-21FE-4492-AEA1-833C713F2896}" destId="{6E293B65-4BEE-4302-8D8E-BE25BF429AF6}" srcOrd="0" destOrd="0" presId="urn:microsoft.com/office/officeart/2005/8/layout/bProcess2"/>
    <dgm:cxn modelId="{37F59A43-FE22-4AC5-8A77-414E23636C28}" type="presOf" srcId="{2CCC497F-DF01-4035-958D-7D2B79AAA4E9}" destId="{C234F49A-DF11-4358-9459-4C032553F94D}" srcOrd="0" destOrd="0" presId="urn:microsoft.com/office/officeart/2005/8/layout/bProcess2"/>
    <dgm:cxn modelId="{31780146-9B68-4C25-9CEF-E2D760C371CA}" srcId="{F8C72C54-21FE-4492-AEA1-833C713F2896}" destId="{FF8C67E4-39C1-4B39-8420-BBAB9C31374D}" srcOrd="0" destOrd="0" parTransId="{0F76371B-7E2C-460F-8DB1-1DC2A9BCB313}" sibTransId="{2CCC497F-DF01-4035-958D-7D2B79AAA4E9}"/>
    <dgm:cxn modelId="{CF9D4155-F0F7-4657-B58E-1AC8F801D020}" srcId="{F8C72C54-21FE-4492-AEA1-833C713F2896}" destId="{CDF55CBF-0A2C-4CA7-8AF2-97DE60222765}" srcOrd="1" destOrd="0" parTransId="{8914604F-633D-46DB-9F3F-FF6D43EA5076}" sibTransId="{975F313C-9055-4AAC-A7BB-5F409A42E78A}"/>
    <dgm:cxn modelId="{7EF8468A-25C5-4909-B348-44BDE24F8568}" type="presOf" srcId="{CDF55CBF-0A2C-4CA7-8AF2-97DE60222765}" destId="{55119F6C-FAF9-44C7-B21B-9A4D5A0531C8}" srcOrd="0" destOrd="0" presId="urn:microsoft.com/office/officeart/2005/8/layout/bProcess2"/>
    <dgm:cxn modelId="{A764F18B-2DB8-4E84-B74F-E64FE584398B}" type="presOf" srcId="{FF8C67E4-39C1-4B39-8420-BBAB9C31374D}" destId="{CC55A728-BB11-451E-ACE4-B05562F14552}" srcOrd="0" destOrd="0" presId="urn:microsoft.com/office/officeart/2005/8/layout/bProcess2"/>
    <dgm:cxn modelId="{0CFBAD1A-70DE-4E07-A4E2-2B66ED56101A}" type="presParOf" srcId="{6E293B65-4BEE-4302-8D8E-BE25BF429AF6}" destId="{CC55A728-BB11-451E-ACE4-B05562F14552}" srcOrd="0" destOrd="0" presId="urn:microsoft.com/office/officeart/2005/8/layout/bProcess2"/>
    <dgm:cxn modelId="{92D29D4B-E8A4-47D5-8209-8736589C7CCB}" type="presParOf" srcId="{6E293B65-4BEE-4302-8D8E-BE25BF429AF6}" destId="{C234F49A-DF11-4358-9459-4C032553F94D}" srcOrd="1" destOrd="0" presId="urn:microsoft.com/office/officeart/2005/8/layout/bProcess2"/>
    <dgm:cxn modelId="{5E3019BE-0465-4239-9A92-4D9F5C386C1A}" type="presParOf" srcId="{6E293B65-4BEE-4302-8D8E-BE25BF429AF6}" destId="{55119F6C-FAF9-44C7-B21B-9A4D5A0531C8}" srcOrd="2" destOrd="0" presId="urn:microsoft.com/office/officeart/2005/8/layout/b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16E97-8044-4E2C-BF47-4EA09456A651}">
      <dsp:nvSpPr>
        <dsp:cNvPr id="0" name=""/>
        <dsp:cNvSpPr/>
      </dsp:nvSpPr>
      <dsp:spPr>
        <a:xfrm>
          <a:off x="0" y="4349"/>
          <a:ext cx="6651253" cy="92644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D57765-328D-4ED1-9E58-17A6B132D325}">
      <dsp:nvSpPr>
        <dsp:cNvPr id="0" name=""/>
        <dsp:cNvSpPr/>
      </dsp:nvSpPr>
      <dsp:spPr>
        <a:xfrm>
          <a:off x="280249" y="212799"/>
          <a:ext cx="509544" cy="50954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F6FC48-55E0-4453-9D0B-0D5273B3A501}">
      <dsp:nvSpPr>
        <dsp:cNvPr id="0" name=""/>
        <dsp:cNvSpPr/>
      </dsp:nvSpPr>
      <dsp:spPr>
        <a:xfrm>
          <a:off x="1070043" y="4349"/>
          <a:ext cx="5581209" cy="926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49" tIns="98049" rIns="98049" bIns="98049"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negatiewe groepsdruk te definieer.</a:t>
          </a:r>
          <a:endParaRPr lang="en-US" sz="1900" kern="1200" dirty="0"/>
        </a:p>
      </dsp:txBody>
      <dsp:txXfrm>
        <a:off x="1070043" y="4349"/>
        <a:ext cx="5581209" cy="926444"/>
      </dsp:txXfrm>
    </dsp:sp>
    <dsp:sp modelId="{FE9653CD-A6CA-4178-9659-CA758DCDBAAD}">
      <dsp:nvSpPr>
        <dsp:cNvPr id="0" name=""/>
        <dsp:cNvSpPr/>
      </dsp:nvSpPr>
      <dsp:spPr>
        <a:xfrm>
          <a:off x="0" y="1162404"/>
          <a:ext cx="6651253" cy="9264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DDE94D-6B6D-42F5-AD06-6CB2785367BD}">
      <dsp:nvSpPr>
        <dsp:cNvPr id="0" name=""/>
        <dsp:cNvSpPr/>
      </dsp:nvSpPr>
      <dsp:spPr>
        <a:xfrm>
          <a:off x="280249" y="1370854"/>
          <a:ext cx="509544" cy="5095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5BD33-B183-45FC-92B8-17E9BD4C82E6}">
      <dsp:nvSpPr>
        <dsp:cNvPr id="0" name=""/>
        <dsp:cNvSpPr/>
      </dsp:nvSpPr>
      <dsp:spPr>
        <a:xfrm>
          <a:off x="1070043" y="1162404"/>
          <a:ext cx="5581209" cy="926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49" tIns="98049" rIns="98049" bIns="98049"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te verduidelik hoe om ingeligte besluite te neem wanneer jy onder druk is.</a:t>
          </a:r>
          <a:endParaRPr lang="en-US" sz="1900" kern="1200" dirty="0"/>
        </a:p>
      </dsp:txBody>
      <dsp:txXfrm>
        <a:off x="1070043" y="1162404"/>
        <a:ext cx="5581209" cy="926444"/>
      </dsp:txXfrm>
    </dsp:sp>
    <dsp:sp modelId="{D6988958-F584-4C09-B664-57E022A8C474}">
      <dsp:nvSpPr>
        <dsp:cNvPr id="0" name=""/>
        <dsp:cNvSpPr/>
      </dsp:nvSpPr>
      <dsp:spPr>
        <a:xfrm>
          <a:off x="0" y="2320459"/>
          <a:ext cx="6651253" cy="92644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B0D55-960C-42F4-8283-C39C0DED4D16}">
      <dsp:nvSpPr>
        <dsp:cNvPr id="0" name=""/>
        <dsp:cNvSpPr/>
      </dsp:nvSpPr>
      <dsp:spPr>
        <a:xfrm>
          <a:off x="280249" y="2528909"/>
          <a:ext cx="509544" cy="509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A331A7-804D-413C-B037-77D1A84036EF}">
      <dsp:nvSpPr>
        <dsp:cNvPr id="0" name=""/>
        <dsp:cNvSpPr/>
      </dsp:nvSpPr>
      <dsp:spPr>
        <a:xfrm>
          <a:off x="1070043" y="2320459"/>
          <a:ext cx="5581209" cy="926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49" tIns="98049" rIns="98049" bIns="98049"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die </a:t>
          </a:r>
          <a:r>
            <a:rPr lang="af-ZA" sz="1900" kern="1200" dirty="0" err="1">
              <a:effectLst/>
              <a:latin typeface="Calibri" panose="020F0502020204030204" pitchFamily="34" charset="0"/>
              <a:ea typeface="Aptos" panose="020B0004020202020204" pitchFamily="34" charset="0"/>
              <a:cs typeface="Times New Roman" panose="02020603050405020304" pitchFamily="18" charset="0"/>
            </a:rPr>
            <a:t>L.E.W.E.R</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.-metode toe te pas om besluitneming te rig.</a:t>
          </a:r>
          <a:endParaRPr lang="en-US" sz="1900" kern="1200" dirty="0"/>
        </a:p>
      </dsp:txBody>
      <dsp:txXfrm>
        <a:off x="1070043" y="2320459"/>
        <a:ext cx="5581209" cy="926444"/>
      </dsp:txXfrm>
    </dsp:sp>
    <dsp:sp modelId="{58019942-890F-4178-8C90-433C3792656D}">
      <dsp:nvSpPr>
        <dsp:cNvPr id="0" name=""/>
        <dsp:cNvSpPr/>
      </dsp:nvSpPr>
      <dsp:spPr>
        <a:xfrm>
          <a:off x="0" y="3478515"/>
          <a:ext cx="6651253" cy="92644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B10F34-63FB-410E-BEA8-8C592583D241}">
      <dsp:nvSpPr>
        <dsp:cNvPr id="0" name=""/>
        <dsp:cNvSpPr/>
      </dsp:nvSpPr>
      <dsp:spPr>
        <a:xfrm>
          <a:off x="280249" y="3686965"/>
          <a:ext cx="509544" cy="5095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43E09B-74A3-4CF4-9626-D948A32107C2}">
      <dsp:nvSpPr>
        <dsp:cNvPr id="0" name=""/>
        <dsp:cNvSpPr/>
      </dsp:nvSpPr>
      <dsp:spPr>
        <a:xfrm>
          <a:off x="1070043" y="3478515"/>
          <a:ext cx="5581209" cy="926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49" tIns="98049" rIns="98049" bIns="98049"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selfgelding te definieer en te verduidelik hoe dit van aggressiewe of passiewe gedrag verskil.</a:t>
          </a:r>
          <a:endParaRPr lang="en-US" sz="1900" kern="1200" dirty="0"/>
        </a:p>
      </dsp:txBody>
      <dsp:txXfrm>
        <a:off x="1070043" y="3478515"/>
        <a:ext cx="5581209" cy="926444"/>
      </dsp:txXfrm>
    </dsp:sp>
    <dsp:sp modelId="{A3493CBB-E596-4EEB-BE8A-059DF5B75BAA}">
      <dsp:nvSpPr>
        <dsp:cNvPr id="0" name=""/>
        <dsp:cNvSpPr/>
      </dsp:nvSpPr>
      <dsp:spPr>
        <a:xfrm>
          <a:off x="0" y="4636570"/>
          <a:ext cx="6651253" cy="92644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055F13-ABF7-4D44-BEF5-67D14D391DC5}">
      <dsp:nvSpPr>
        <dsp:cNvPr id="0" name=""/>
        <dsp:cNvSpPr/>
      </dsp:nvSpPr>
      <dsp:spPr>
        <a:xfrm>
          <a:off x="280249" y="4845020"/>
          <a:ext cx="509544" cy="5095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4CA209-FF6B-4D7C-B0BC-A34C9389B0FF}">
      <dsp:nvSpPr>
        <dsp:cNvPr id="0" name=""/>
        <dsp:cNvSpPr/>
      </dsp:nvSpPr>
      <dsp:spPr>
        <a:xfrm>
          <a:off x="1070043" y="4636570"/>
          <a:ext cx="5581209" cy="926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49" tIns="98049" rIns="98049" bIns="98049"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praktiese wenke toe te pas om besluite duidelik en met respek te kommunikeer.</a:t>
          </a:r>
          <a:endParaRPr lang="en-US" sz="1900" kern="1200" dirty="0"/>
        </a:p>
      </dsp:txBody>
      <dsp:txXfrm>
        <a:off x="1070043" y="4636570"/>
        <a:ext cx="5581209" cy="9264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5A728-BB11-451E-ACE4-B05562F14552}">
      <dsp:nvSpPr>
        <dsp:cNvPr id="0" name=""/>
        <dsp:cNvSpPr/>
      </dsp:nvSpPr>
      <dsp:spPr>
        <a:xfrm>
          <a:off x="1283" y="73062"/>
          <a:ext cx="4205213" cy="4205213"/>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af-ZA" sz="3400" kern="1200" dirty="0"/>
            <a:t>Goeie besluite verg weldeurdagte denke, tyd en </a:t>
          </a:r>
          <a:r>
            <a:rPr lang="af-ZA" sz="3400" b="1" kern="1200" dirty="0"/>
            <a:t>selfbewussyn</a:t>
          </a:r>
          <a:r>
            <a:rPr lang="af-ZA" sz="3400" b="0" kern="1200" dirty="0"/>
            <a:t>.</a:t>
          </a:r>
          <a:endParaRPr lang="en-US" sz="3400" b="0" kern="1200" dirty="0"/>
        </a:p>
      </dsp:txBody>
      <dsp:txXfrm>
        <a:off x="617122" y="688901"/>
        <a:ext cx="2973535" cy="2973535"/>
      </dsp:txXfrm>
    </dsp:sp>
    <dsp:sp modelId="{C234F49A-DF11-4358-9459-4C032553F94D}">
      <dsp:nvSpPr>
        <dsp:cNvPr id="0" name=""/>
        <dsp:cNvSpPr/>
      </dsp:nvSpPr>
      <dsp:spPr>
        <a:xfrm rot="5400000">
          <a:off x="4553426" y="1618478"/>
          <a:ext cx="1471824" cy="1114381"/>
        </a:xfrm>
        <a:prstGeom prst="triangl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119F6C-FAF9-44C7-B21B-9A4D5A0531C8}">
      <dsp:nvSpPr>
        <dsp:cNvPr id="0" name=""/>
        <dsp:cNvSpPr/>
      </dsp:nvSpPr>
      <dsp:spPr>
        <a:xfrm>
          <a:off x="6309103" y="73062"/>
          <a:ext cx="4205213" cy="4205213"/>
        </a:xfrm>
        <a:prstGeom prst="ellipse">
          <a:avLst/>
        </a:prstGeom>
        <a:gradFill rotWithShape="0">
          <a:gsLst>
            <a:gs pos="0">
              <a:schemeClr val="accent2">
                <a:hueOff val="-6555403"/>
                <a:satOff val="-7776"/>
                <a:lumOff val="-4117"/>
                <a:alphaOff val="0"/>
                <a:satMod val="103000"/>
                <a:lumMod val="102000"/>
                <a:tint val="94000"/>
              </a:schemeClr>
            </a:gs>
            <a:gs pos="50000">
              <a:schemeClr val="accent2">
                <a:hueOff val="-6555403"/>
                <a:satOff val="-7776"/>
                <a:lumOff val="-4117"/>
                <a:alphaOff val="0"/>
                <a:satMod val="110000"/>
                <a:lumMod val="100000"/>
                <a:shade val="100000"/>
              </a:schemeClr>
            </a:gs>
            <a:gs pos="100000">
              <a:schemeClr val="accent2">
                <a:hueOff val="-6555403"/>
                <a:satOff val="-7776"/>
                <a:lumOff val="-411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af-ZA" sz="3400" kern="1200" dirty="0"/>
            <a:t>Die beste manier om te reageer, is om ’n </a:t>
          </a:r>
          <a:r>
            <a:rPr lang="af-ZA" sz="3400" b="1" kern="1200" dirty="0"/>
            <a:t>ingeligte</a:t>
          </a:r>
          <a:r>
            <a:rPr lang="af-ZA" sz="3400" kern="1200" dirty="0"/>
            <a:t> </a:t>
          </a:r>
          <a:r>
            <a:rPr lang="af-ZA" sz="3400" b="1" kern="1200" dirty="0"/>
            <a:t>besluit</a:t>
          </a:r>
          <a:r>
            <a:rPr lang="af-ZA" sz="3400" kern="1200" dirty="0"/>
            <a:t> te neem.</a:t>
          </a:r>
          <a:endParaRPr lang="en-US" sz="3400" kern="1200" dirty="0"/>
        </a:p>
      </dsp:txBody>
      <dsp:txXfrm>
        <a:off x="6924942" y="688901"/>
        <a:ext cx="2973535" cy="29735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B4BC77-0C1F-4689-9C5F-13375ABBFA22}"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DD8F38-980F-41E5-9FAA-CF63C44E3811}" type="slidenum">
              <a:rPr lang="en-US" smtClean="0"/>
              <a:t>‹#›</a:t>
            </a:fld>
            <a:endParaRPr lang="en-US"/>
          </a:p>
        </p:txBody>
      </p:sp>
    </p:spTree>
    <p:extLst>
      <p:ext uri="{BB962C8B-B14F-4D97-AF65-F5344CB8AC3E}">
        <p14:creationId xmlns:p14="http://schemas.microsoft.com/office/powerpoint/2010/main" val="3576105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tubl.ink/3Fw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50000"/>
              </a:lnSpc>
              <a:buAutoNum type="arabicPeriod"/>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Inleiding (2 min) (Skyfies 1-2)</a:t>
            </a:r>
          </a:p>
          <a:p>
            <a:pPr marL="0" indent="0">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Welkom terug, Graad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9’s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In die afgelope twee lesse het jy geleer oor die verskillende invloede wat kan bepaal hoe jy oor jouself dink, hoe jy optree, en hoe jy voel. Maar wat doen jy indien sommige van daardie invloede nie jou gesondheid, doelwitte of waardes ondersteun nie?</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Hierdie les gaan jou leer hoe om met selfvertroue en duidelikheid te reageer, deur ingeligte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besluitneming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a:t>
            </a:r>
            <a:r>
              <a:rPr lang="af-ZA" sz="1200" b="1" kern="100" dirty="0" err="1">
                <a:effectLst/>
                <a:latin typeface="Calibri" panose="020F0502020204030204" pitchFamily="34" charset="0"/>
                <a:ea typeface="Aptos" panose="020B0004020202020204" pitchFamily="34" charset="0"/>
                <a:cs typeface="Times New Roman" panose="02020603050405020304" pitchFamily="18" charset="0"/>
              </a:rPr>
              <a:t>selfgeldendheid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toe te pas.</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1</a:t>
            </a:fld>
            <a:endParaRPr lang="en-US"/>
          </a:p>
        </p:txBody>
      </p:sp>
    </p:spTree>
    <p:extLst>
      <p:ext uri="{BB962C8B-B14F-4D97-AF65-F5344CB8AC3E}">
        <p14:creationId xmlns:p14="http://schemas.microsoft.com/office/powerpoint/2010/main" val="487717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8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 Samevatting &amp; Refleksie (5 min) (Skyfie 10)</a:t>
            </a:r>
          </a:p>
          <a:p>
            <a:pPr>
              <a:lnSpc>
                <a:spcPct val="150000"/>
              </a:lnSpc>
              <a:buNone/>
            </a:pP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10:</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En daarmee bereik on nou die einde van ons lesreeks oor doelwitstelling en leefstylkeuses. Onthou: Jy kan nie elke invloed beheer nie, maar jy kan jou leefstylkeuses en reaksies daarop kies. Met oefening sal jou besluitnemings- en kommunikasievaardighede verbeter.</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Leerders voltooi </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Aktiwiteit 3</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Deel die </a:t>
            </a:r>
            <a:r>
              <a:rPr lang="af-ZA" sz="1800" b="1" i="1" u="sng" kern="100" dirty="0" err="1">
                <a:effectLst/>
                <a:latin typeface="Calibri" panose="020F0502020204030204" pitchFamily="34" charset="0"/>
                <a:ea typeface="Aptos" panose="020B0004020202020204" pitchFamily="34" charset="0"/>
                <a:cs typeface="Times New Roman" panose="02020603050405020304" pitchFamily="18" charset="0"/>
              </a:rPr>
              <a:t>Inhoudsopsomming</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uit voordat die leerders die klas verlaat.</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10</a:t>
            </a:fld>
            <a:endParaRPr lang="en-US"/>
          </a:p>
        </p:txBody>
      </p:sp>
    </p:spTree>
    <p:extLst>
      <p:ext uri="{BB962C8B-B14F-4D97-AF65-F5344CB8AC3E}">
        <p14:creationId xmlns:p14="http://schemas.microsoft.com/office/powerpoint/2010/main" val="3855605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2</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Teen die einde van hierdie les behoort jy in staat te wees om:</a:t>
            </a:r>
          </a:p>
          <a:p>
            <a:pPr marL="342900" lvl="0" indent="-342900">
              <a:lnSpc>
                <a:spcPct val="115000"/>
              </a:lnSpc>
              <a:buSzPts val="1000"/>
              <a:buFont typeface="Courier New" panose="02070309020205020404" pitchFamily="49" charset="0"/>
              <a:buChar char="-"/>
              <a:tabLst>
                <a:tab pos="685800" algn="l"/>
              </a:tabLst>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negatiewe groepsdruk te definieer.</a:t>
            </a:r>
          </a:p>
          <a:p>
            <a:pPr marL="342900" lvl="0" indent="-342900">
              <a:lnSpc>
                <a:spcPct val="115000"/>
              </a:lnSpc>
              <a:buSzPts val="1000"/>
              <a:buFont typeface="Courier New" panose="02070309020205020404" pitchFamily="49" charset="0"/>
              <a:buChar char="-"/>
              <a:tabLst>
                <a:tab pos="685800" algn="l"/>
              </a:tabLst>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te verduidelik hoe om ingeligte besluite te neem wanneer jy onder druk is.</a:t>
            </a:r>
          </a:p>
          <a:p>
            <a:pPr marL="342900" lvl="0" indent="-342900">
              <a:lnSpc>
                <a:spcPct val="115000"/>
              </a:lnSpc>
              <a:buSzPts val="1000"/>
              <a:buFont typeface="Courier New" panose="02070309020205020404" pitchFamily="49" charset="0"/>
              <a:buChar char="-"/>
              <a:tabLst>
                <a:tab pos="685800" algn="l"/>
              </a:tabLst>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die </a:t>
            </a:r>
            <a:r>
              <a:rPr lang="af-ZA" sz="1800" kern="100" dirty="0" err="1">
                <a:effectLst/>
                <a:latin typeface="Calibri" panose="020F0502020204030204" pitchFamily="34" charset="0"/>
                <a:ea typeface="Aptos" panose="020B0004020202020204" pitchFamily="34" charset="0"/>
                <a:cs typeface="Times New Roman" panose="02020603050405020304" pitchFamily="18" charset="0"/>
              </a:rPr>
              <a:t>L.E.W.E.R</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.-metode toe te pas om besluitneming te rig.</a:t>
            </a:r>
          </a:p>
          <a:p>
            <a:pPr marL="342900" lvl="0" indent="-342900">
              <a:lnSpc>
                <a:spcPct val="115000"/>
              </a:lnSpc>
              <a:buSzPts val="1000"/>
              <a:buFont typeface="Courier New" panose="02070309020205020404" pitchFamily="49" charset="0"/>
              <a:buChar char="-"/>
              <a:tabLst>
                <a:tab pos="685800" algn="l"/>
              </a:tabLst>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selfgelding te definieer en te verduidelik hoe dit van aggressiewe of passiewe gedrag verskil.</a:t>
            </a:r>
          </a:p>
          <a:p>
            <a:pPr marL="342900" lvl="0" indent="-342900">
              <a:lnSpc>
                <a:spcPct val="115000"/>
              </a:lnSpc>
              <a:buSzPts val="1000"/>
              <a:buFont typeface="Courier New" panose="02070309020205020404" pitchFamily="49" charset="0"/>
              <a:buChar char="-"/>
              <a:tabLst>
                <a:tab pos="685800" algn="l"/>
              </a:tabLst>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praktiese wenke toe te pas om besluite duidelik en met respek te kommunikeer.</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2</a:t>
            </a:fld>
            <a:endParaRPr lang="en-US"/>
          </a:p>
        </p:txBody>
      </p:sp>
    </p:spTree>
    <p:extLst>
      <p:ext uri="{BB962C8B-B14F-4D97-AF65-F5344CB8AC3E}">
        <p14:creationId xmlns:p14="http://schemas.microsoft.com/office/powerpoint/2010/main" val="1882696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 Onderrig, Bespreking &amp; Aktiwiteit (8 + 10 min) (Skyfies 3-5)</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3:</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Herinner leerders daaraan dat nie alle invloede skadelik is nie, sommige invloede kan positief wees, maar ander, soos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negatiewe groepsdruk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kan dit moeilik maak om aan jou doelwitte of waardes getrou te bly.</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Hersien negatiewe groepsdruk deur leerders te vra om dit te definieer: Negatiewe groepsdruk is wanneer vriende of mense van jou ouderdom jou probeer beïnvloed om iets te doen wat teen jou waardes indruis, jou ongemaklik laat voel, of wat moontlik nadelige gevolge kan hê.</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dat jy nie onmiddellik hoef te reageer wanneer iemand jou probeer beïnvloed nie. Goeie besluite verg weldeurdagte denke, tyd en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selfbewussyn</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Die beste manier om te reageer, is om ’n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ingeligte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besluit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 neem.</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vir leerders om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selfbewussyn</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ingeligte besluitneming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 definieer.</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Definisies:</a:t>
            </a:r>
          </a:p>
          <a:p>
            <a:pPr marL="742950" lvl="1" indent="-285750">
              <a:lnSpc>
                <a:spcPct val="115000"/>
              </a:lnSpc>
              <a:buFont typeface="Courier New" panose="02070309020205020404" pitchFamily="49" charset="0"/>
              <a:buChar char="-"/>
            </a:pPr>
            <a:r>
              <a:rPr lang="af-ZA" sz="1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Selfbewussyn </a:t>
            </a: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is die vermoë om jou eie gedagtes, gevoelens en optrede te verstaan, en te besef hoe dit jou én ander mense raak.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Ingeligte besluitneming </a:t>
            </a: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beteken om ’n keuse te maak gegrond op feite, weldeurdagte denke en ’n duidelike bewustheid van jou waardes.</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3</a:t>
            </a:fld>
            <a:endParaRPr lang="en-US"/>
          </a:p>
        </p:txBody>
      </p:sp>
    </p:spTree>
    <p:extLst>
      <p:ext uri="{BB962C8B-B14F-4D97-AF65-F5344CB8AC3E}">
        <p14:creationId xmlns:p14="http://schemas.microsoft.com/office/powerpoint/2010/main" val="1374571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4:</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Sê vir leerders dat ons die </a:t>
            </a:r>
            <a:r>
              <a:rPr lang="af-ZA" sz="1800" b="1" kern="100" dirty="0" err="1">
                <a:effectLst/>
                <a:latin typeface="Calibri" panose="020F0502020204030204" pitchFamily="34" charset="0"/>
                <a:ea typeface="Aptos" panose="020B0004020202020204" pitchFamily="34" charset="0"/>
                <a:cs typeface="Times New Roman" panose="02020603050405020304" pitchFamily="18" charset="0"/>
              </a:rPr>
              <a:t>L.E.W.E.R</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.-metode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kan gebruik wanneer ons met ’n moeilike besluit gekonfronteer word.</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Vertoon die </a:t>
            </a:r>
            <a:r>
              <a:rPr lang="af-ZA" sz="1800" b="1" kern="100" dirty="0" err="1">
                <a:effectLst/>
                <a:latin typeface="Calibri" panose="020F0502020204030204" pitchFamily="34" charset="0"/>
                <a:ea typeface="Aptos" panose="020B0004020202020204" pitchFamily="34" charset="0"/>
                <a:cs typeface="Times New Roman" panose="02020603050405020304" pitchFamily="18" charset="0"/>
              </a:rPr>
              <a:t>L.E.W.E.R</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akroniem (Tabel op Skyfie 3) en werk saam met die leerders deur elke stap. Maak gebruik van die voorbeeld waar iemand genooi word om by ŉ skadelike/negatiewe kletsgroep aan te sluit. Verduidelik elke letter van die akroniem.</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Vra: Moes jy al ooit ’n besluit neem terwyl jy onder druk geplaas is? Wat het jou gehelp om daardie besluit te neem? (Laat ’n paar leerders toe om te reageer.)</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4</a:t>
            </a:fld>
            <a:endParaRPr lang="en-US"/>
          </a:p>
        </p:txBody>
      </p:sp>
    </p:spTree>
    <p:extLst>
      <p:ext uri="{BB962C8B-B14F-4D97-AF65-F5344CB8AC3E}">
        <p14:creationId xmlns:p14="http://schemas.microsoft.com/office/powerpoint/2010/main" val="271701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5:</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Leerders voltooi nou </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Aktiwiteit 1</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in pare. Sodra hulle die aktiwiteit voltooi het, fasiliteer ’n kort bespreking deur gebruik te maak van die moontlike antwoorde in die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 MEMO</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5</a:t>
            </a:fld>
            <a:endParaRPr lang="en-US"/>
          </a:p>
        </p:txBody>
      </p:sp>
    </p:spTree>
    <p:extLst>
      <p:ext uri="{BB962C8B-B14F-4D97-AF65-F5344CB8AC3E}">
        <p14:creationId xmlns:p14="http://schemas.microsoft.com/office/powerpoint/2010/main" val="3815292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3. Onderrig, Kyk Video &amp; Aktiwiteit (8 + 7 min) (Skyfies 6-9)</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Verduidelik dat sodra jy ’n besluit geneem het, die volgende stap is om dit met ander te deel, veral as hulle moontlik nie saamstem nie. Dit verg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selfgeldende optrede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kyk na ’n kort video wat selfgeldende optrede op ’n eenvoudige manier verduidelik.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Be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Assertive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the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Right</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Way -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Course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Trailer</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https://ytubl.ink/3FwK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(1 min 55 sek)</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6</a:t>
            </a:fld>
            <a:endParaRPr lang="en-US"/>
          </a:p>
        </p:txBody>
      </p:sp>
    </p:spTree>
    <p:extLst>
      <p:ext uri="{BB962C8B-B14F-4D97-AF65-F5344CB8AC3E}">
        <p14:creationId xmlns:p14="http://schemas.microsoft.com/office/powerpoint/2010/main" val="2043074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7:</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Definieer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selfgelding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kontrasteer dit met aggressiwiteit en passiwiteit soos uiteengesit in die tabel op Skyfie 7.</a:t>
            </a:r>
          </a:p>
          <a:p>
            <a:pPr marL="4572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die volgende voorbeeld: ’n Vriend(in) probeer jou oorreed om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damprook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uit te toets, maar jy wil nie.</a:t>
            </a:r>
          </a:p>
          <a:p>
            <a:pPr marL="742950" lvl="1" indent="-285750">
              <a:lnSpc>
                <a:spcPct val="115000"/>
              </a:lnSpc>
              <a:buFont typeface="Courier New" panose="02070309020205020404" pitchFamily="49" charset="0"/>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Aggressiewe reaksie: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"Dis walglik! Ek wil nooit weer met jou praat nie!"</a:t>
            </a:r>
          </a:p>
          <a:p>
            <a:pPr marL="742950" lvl="1" indent="-285750">
              <a:lnSpc>
                <a:spcPct val="115000"/>
              </a:lnSpc>
              <a:buFont typeface="Courier New" panose="02070309020205020404" pitchFamily="49" charset="0"/>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Passiewe reaksie: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"Ek weet nie... miskien net 'n klein trekkie."</a:t>
            </a:r>
          </a:p>
          <a:p>
            <a:pPr marL="742950" lvl="1" indent="-285750">
              <a:lnSpc>
                <a:spcPct val="115000"/>
              </a:lnSpc>
              <a:buFont typeface="Courier New" panose="02070309020205020404" pitchFamily="49" charset="0"/>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Selfgeldende reaksie: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"Nee dankie, ek stel nie belang nie. Ek wil graag gesond bly."</a:t>
            </a:r>
          </a:p>
          <a:p>
            <a:pPr marL="9144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7</a:t>
            </a:fld>
            <a:endParaRPr lang="en-US"/>
          </a:p>
        </p:txBody>
      </p:sp>
    </p:spTree>
    <p:extLst>
      <p:ext uri="{BB962C8B-B14F-4D97-AF65-F5344CB8AC3E}">
        <p14:creationId xmlns:p14="http://schemas.microsoft.com/office/powerpoint/2010/main" val="230640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8-9:</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Selfgelding verg oefening, maar hoe meer jy dit toepas, hoe makliker word dit om met selfvertroue en respek vir jouself op te staan.</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Stel die </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selfgelding-wenke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op Skyfie 8 en Skyfie 9 bekend. U kan vrywilligers vra om die wenke hardop voor te lees.</a:t>
            </a:r>
          </a:p>
          <a:p>
            <a:endParaRPr lang="en-US" dirty="0"/>
          </a:p>
        </p:txBody>
      </p:sp>
      <p:sp>
        <p:nvSpPr>
          <p:cNvPr id="4" name="Slide Number Placeholder 3"/>
          <p:cNvSpPr>
            <a:spLocks noGrp="1"/>
          </p:cNvSpPr>
          <p:nvPr>
            <p:ph type="sldNum" sz="quarter" idx="5"/>
          </p:nvPr>
        </p:nvSpPr>
        <p:spPr/>
        <p:txBody>
          <a:bodyPr/>
          <a:lstStyle/>
          <a:p>
            <a:fld id="{07DD8F38-980F-41E5-9FAA-CF63C44E3811}" type="slidenum">
              <a:rPr lang="en-US" smtClean="0"/>
              <a:t>8</a:t>
            </a:fld>
            <a:endParaRPr lang="en-US"/>
          </a:p>
        </p:txBody>
      </p:sp>
    </p:spTree>
    <p:extLst>
      <p:ext uri="{BB962C8B-B14F-4D97-AF65-F5344CB8AC3E}">
        <p14:creationId xmlns:p14="http://schemas.microsoft.com/office/powerpoint/2010/main" val="281384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5E406-F38F-9DBF-5C84-CDD096F60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77363-924E-7377-93C5-26FEA5E51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B3302-0414-0C32-DD24-F63762991D68}"/>
              </a:ext>
            </a:extLst>
          </p:cNvPr>
          <p:cNvSpPr>
            <a:spLocks noGrp="1"/>
          </p:cNvSpPr>
          <p:nvPr>
            <p:ph type="body" idx="1"/>
          </p:nvPr>
        </p:nvSpPr>
        <p:spPr/>
        <p:txBody>
          <a:bodyPr/>
          <a:lstStyle/>
          <a:p>
            <a:r>
              <a:rPr lang="en-GB" sz="1800" dirty="0" err="1"/>
              <a:t>Selfgelding-wenke</a:t>
            </a:r>
            <a:r>
              <a:rPr lang="en-GB" sz="1800" dirty="0"/>
              <a:t> (</a:t>
            </a:r>
            <a:r>
              <a:rPr lang="en-GB" sz="1800" dirty="0" err="1"/>
              <a:t>voortgeset</a:t>
            </a:r>
            <a:r>
              <a:rPr lang="en-GB" sz="1800" dirty="0"/>
              <a:t>)</a:t>
            </a:r>
          </a:p>
          <a:p>
            <a:endParaRPr lang="en-GB" sz="1800" dirty="0"/>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Leerders voltooi </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Aktiwiteit 2 </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in pare. Sodra hulle die aktiwiteit voltooi het, fasiliteer ’n kort bespreking deur gebruik te maak van die moontlike antwoorde in die </a:t>
            </a:r>
            <a:r>
              <a:rPr lang="af-ZA" sz="18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 MEMO</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endParaRPr lang="en-US" dirty="0"/>
          </a:p>
        </p:txBody>
      </p:sp>
      <p:sp>
        <p:nvSpPr>
          <p:cNvPr id="4" name="Slide Number Placeholder 3">
            <a:extLst>
              <a:ext uri="{FF2B5EF4-FFF2-40B4-BE49-F238E27FC236}">
                <a16:creationId xmlns:a16="http://schemas.microsoft.com/office/drawing/2014/main" id="{D85D80E6-9C3D-779E-6613-378F632344D2}"/>
              </a:ext>
            </a:extLst>
          </p:cNvPr>
          <p:cNvSpPr>
            <a:spLocks noGrp="1"/>
          </p:cNvSpPr>
          <p:nvPr>
            <p:ph type="sldNum" sz="quarter" idx="5"/>
          </p:nvPr>
        </p:nvSpPr>
        <p:spPr/>
        <p:txBody>
          <a:bodyPr/>
          <a:lstStyle/>
          <a:p>
            <a:fld id="{07DD8F38-980F-41E5-9FAA-CF63C44E3811}" type="slidenum">
              <a:rPr lang="en-US" smtClean="0"/>
              <a:t>9</a:t>
            </a:fld>
            <a:endParaRPr lang="en-US"/>
          </a:p>
        </p:txBody>
      </p:sp>
    </p:spTree>
    <p:extLst>
      <p:ext uri="{BB962C8B-B14F-4D97-AF65-F5344CB8AC3E}">
        <p14:creationId xmlns:p14="http://schemas.microsoft.com/office/powerpoint/2010/main" val="1928290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0D92B-F3EB-CC99-3B42-8F6107E635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DDBE07-830D-1F92-66F1-BEB3887BE1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55A6FB-5FC3-6BA0-C10F-8301FB613F9C}"/>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0FD286BC-4577-1EAF-2D74-8D169D93B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AE0365-D284-23DF-A3AF-915E749F9816}"/>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2319402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BC035-90C3-0A3B-C9EB-43C1A431BE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A4C2EC-3EC7-B70C-C71B-FAC422188D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23C21-7286-2604-8272-B28B53D686BA}"/>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D715115A-49C1-1781-3644-11E826808F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B1443-25F1-6D5A-1F09-42B5D3EA2AE3}"/>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311718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71D4D6-4D7A-AA6F-529A-1FF739876B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8241A-1971-6E03-541A-8E69D5FB59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B0BB6B-ABE5-6294-6BB4-855338A99445}"/>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BAA7802B-AAFB-AA5A-B129-75B62B1C64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6AD23-4891-084A-8737-6ABB3BE3A8DF}"/>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403455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5459D-36CD-6DFA-B5C6-433ABB5B9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7394A-541D-6124-90F3-B6687EF873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D25CC-39CB-BD4C-B7D9-4F359DAE5854}"/>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7298FF0C-2760-7A58-1962-71860E6DD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BE9E8-964D-E89C-6BA6-0694F01CA863}"/>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514525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4CD87-C62B-0CE7-A320-CDC73D81C6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FE81D5-FFE8-53E1-06D8-6BEA7BA601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A80CE0-F687-E6F4-A34B-B805A2EE3837}"/>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BDF3F71A-AA69-182A-B743-856B742E4D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F76FF7-3983-8609-C80A-5C72F9B3F2DF}"/>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216753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DA613-ECA4-E4E6-35C2-3887EE6D4B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DC8AF3-F050-9AA0-CF99-B8AE519037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917517-0642-9A57-B78E-4D0CFF55C2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8426C2-08E9-A7E1-6A32-1866D40A1317}"/>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6" name="Footer Placeholder 5">
            <a:extLst>
              <a:ext uri="{FF2B5EF4-FFF2-40B4-BE49-F238E27FC236}">
                <a16:creationId xmlns:a16="http://schemas.microsoft.com/office/drawing/2014/main" id="{85780403-AE6A-0956-5CC0-A2B33303BB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65CA13-5CCF-1E77-50FB-668645F629DE}"/>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874627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3416C-C431-6AFE-F1E3-0C36F8B80E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3F0541-37FC-94C6-2FB3-9DF8EAE3F4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F22FDB-84C1-E3C7-35D3-84C1A9338D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220C76-5051-95E5-45F8-76AEE1810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159361-C8FA-2DED-D574-C117848F5C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3B7E37-1842-3700-0A9F-38999C1FA15E}"/>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8" name="Footer Placeholder 7">
            <a:extLst>
              <a:ext uri="{FF2B5EF4-FFF2-40B4-BE49-F238E27FC236}">
                <a16:creationId xmlns:a16="http://schemas.microsoft.com/office/drawing/2014/main" id="{BCB20B0F-7099-8809-71C9-710F11F234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E2DE49-D646-D4F3-EB13-B7770AAC6880}"/>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3489991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34A6-A55C-600B-1FFF-135BD68EB4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B1630E-79BC-0B86-D824-4424264E206F}"/>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4" name="Footer Placeholder 3">
            <a:extLst>
              <a:ext uri="{FF2B5EF4-FFF2-40B4-BE49-F238E27FC236}">
                <a16:creationId xmlns:a16="http://schemas.microsoft.com/office/drawing/2014/main" id="{CAFDBD50-B07D-218D-C5DC-8DD19E0C44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C4B889-5E1C-9F61-7D35-647B006CEEC9}"/>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581660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A7F0A-349D-393E-4911-D6B3C41B0B63}"/>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3" name="Footer Placeholder 2">
            <a:extLst>
              <a:ext uri="{FF2B5EF4-FFF2-40B4-BE49-F238E27FC236}">
                <a16:creationId xmlns:a16="http://schemas.microsoft.com/office/drawing/2014/main" id="{FDB058A6-8B19-BD9F-EDD2-7EE21731A9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395706-727F-A0D1-AF10-042766A1D7A1}"/>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238405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43BB9-7B24-8CF7-6B2D-12DD2839FE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D548C9-2E4A-EE35-CA8D-C97BCCF82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EE1D6A-5D9B-BBAF-D816-CD6AE5C36D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6509F-FF1B-5673-9D5B-231D8C82EE2D}"/>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6" name="Footer Placeholder 5">
            <a:extLst>
              <a:ext uri="{FF2B5EF4-FFF2-40B4-BE49-F238E27FC236}">
                <a16:creationId xmlns:a16="http://schemas.microsoft.com/office/drawing/2014/main" id="{CFB91EE0-EE20-B332-4CEF-A45660E021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2EADDD-428A-8912-7C65-CC3DE1C08302}"/>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534065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34D5-2FD3-CDD5-A604-F695A68B97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501B21-E8F6-BA47-467C-CE600AFA20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A1C383-1C0E-6CA1-180A-C6ABE4E2FE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2F7E9D-9CA2-7109-AC1B-FBCDE3530E96}"/>
              </a:ext>
            </a:extLst>
          </p:cNvPr>
          <p:cNvSpPr>
            <a:spLocks noGrp="1"/>
          </p:cNvSpPr>
          <p:nvPr>
            <p:ph type="dt" sz="half" idx="10"/>
          </p:nvPr>
        </p:nvSpPr>
        <p:spPr/>
        <p:txBody>
          <a:bodyPr/>
          <a:lstStyle/>
          <a:p>
            <a:fld id="{6A8BF18D-0773-4063-8E9E-AD45D1D39E17}" type="datetimeFigureOut">
              <a:rPr lang="en-US" smtClean="0"/>
              <a:t>7/21/2025</a:t>
            </a:fld>
            <a:endParaRPr lang="en-US"/>
          </a:p>
        </p:txBody>
      </p:sp>
      <p:sp>
        <p:nvSpPr>
          <p:cNvPr id="6" name="Footer Placeholder 5">
            <a:extLst>
              <a:ext uri="{FF2B5EF4-FFF2-40B4-BE49-F238E27FC236}">
                <a16:creationId xmlns:a16="http://schemas.microsoft.com/office/drawing/2014/main" id="{250B2682-D848-2606-5B6E-DC941E7369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2A8B0-AD9A-5CED-946C-123BAEDA1719}"/>
              </a:ext>
            </a:extLst>
          </p:cNvPr>
          <p:cNvSpPr>
            <a:spLocks noGrp="1"/>
          </p:cNvSpPr>
          <p:nvPr>
            <p:ph type="sldNum" sz="quarter" idx="12"/>
          </p:nvPr>
        </p:nvSpPr>
        <p:spPr/>
        <p:txBody>
          <a:bodyPr/>
          <a:lstStyle/>
          <a:p>
            <a:fld id="{230E079C-39DA-4CCE-BF66-7C7C7BB7050A}" type="slidenum">
              <a:rPr lang="en-US" smtClean="0"/>
              <a:t>‹#›</a:t>
            </a:fld>
            <a:endParaRPr lang="en-US"/>
          </a:p>
        </p:txBody>
      </p:sp>
    </p:spTree>
    <p:extLst>
      <p:ext uri="{BB962C8B-B14F-4D97-AF65-F5344CB8AC3E}">
        <p14:creationId xmlns:p14="http://schemas.microsoft.com/office/powerpoint/2010/main" val="1118052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9AB87C-AC85-AF26-4D8B-4A516FAAE7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C981B4-F875-3D9F-43EE-6B056D1464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5D4567-3063-0FA5-9692-C5C136ABA6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8BF18D-0773-4063-8E9E-AD45D1D39E17}" type="datetimeFigureOut">
              <a:rPr lang="en-US" smtClean="0"/>
              <a:t>7/21/2025</a:t>
            </a:fld>
            <a:endParaRPr lang="en-US"/>
          </a:p>
        </p:txBody>
      </p:sp>
      <p:sp>
        <p:nvSpPr>
          <p:cNvPr id="5" name="Footer Placeholder 4">
            <a:extLst>
              <a:ext uri="{FF2B5EF4-FFF2-40B4-BE49-F238E27FC236}">
                <a16:creationId xmlns:a16="http://schemas.microsoft.com/office/drawing/2014/main" id="{CF0D8437-55D4-AD39-6EEC-8F0E842E22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9DFC9AA-9698-3773-64A0-F943BF7910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0E079C-39DA-4CCE-BF66-7C7C7BB7050A}" type="slidenum">
              <a:rPr lang="en-US" smtClean="0"/>
              <a:t>‹#›</a:t>
            </a:fld>
            <a:endParaRPr lang="en-US"/>
          </a:p>
        </p:txBody>
      </p:sp>
    </p:spTree>
    <p:extLst>
      <p:ext uri="{BB962C8B-B14F-4D97-AF65-F5344CB8AC3E}">
        <p14:creationId xmlns:p14="http://schemas.microsoft.com/office/powerpoint/2010/main" val="1985975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jpe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ytubl.ink/3Fw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6FB89-5A88-41B0-F4CC-64293249E9F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2C77321-C374-8474-82BA-BCCF7283FAD9}"/>
              </a:ext>
            </a:extLst>
          </p:cNvPr>
          <p:cNvSpPr>
            <a:spLocks noGrp="1"/>
          </p:cNvSpPr>
          <p:nvPr>
            <p:ph type="subTitle" idx="1"/>
          </p:nvPr>
        </p:nvSpPr>
        <p:spPr/>
        <p:txBody>
          <a:bodyPr/>
          <a:lstStyle/>
          <a:p>
            <a:endParaRPr lang="en-US"/>
          </a:p>
        </p:txBody>
      </p:sp>
      <p:pic>
        <p:nvPicPr>
          <p:cNvPr id="5" name="Picture 4" descr="A heart shaped bowl of fruit&#10;&#10;AI-generated content may be incorrect.">
            <a:extLst>
              <a:ext uri="{FF2B5EF4-FFF2-40B4-BE49-F238E27FC236}">
                <a16:creationId xmlns:a16="http://schemas.microsoft.com/office/drawing/2014/main" id="{EC6B435A-06BB-42A3-6FC8-967CD39C0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5F87CDE-ABE4-B90D-CD6F-6EBA5C13C1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633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 person walking up stairs&#10;&#10;AI-generated content may be incorrect.">
            <a:extLst>
              <a:ext uri="{FF2B5EF4-FFF2-40B4-BE49-F238E27FC236}">
                <a16:creationId xmlns:a16="http://schemas.microsoft.com/office/drawing/2014/main" id="{81F850D0-85EB-F3B1-56C5-C974F0E0D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89" r="-3" b="591"/>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319171-8B9F-9144-B430-7D6F2D180A57}"/>
              </a:ext>
            </a:extLst>
          </p:cNvPr>
          <p:cNvSpPr>
            <a:spLocks noGrp="1"/>
          </p:cNvSpPr>
          <p:nvPr>
            <p:ph type="title"/>
          </p:nvPr>
        </p:nvSpPr>
        <p:spPr>
          <a:xfrm>
            <a:off x="6262578" y="1259958"/>
            <a:ext cx="4253022" cy="2466143"/>
          </a:xfrm>
        </p:spPr>
        <p:txBody>
          <a:bodyPr vert="horz" lIns="91440" tIns="45720" rIns="91440" bIns="45720" rtlCol="0" anchor="b">
            <a:normAutofit/>
          </a:bodyPr>
          <a:lstStyle/>
          <a:p>
            <a:pPr algn="ctr"/>
            <a:r>
              <a:rPr lang="en-US" sz="6600" b="1" dirty="0" err="1"/>
              <a:t>Refleksie</a:t>
            </a:r>
            <a:endParaRPr lang="en-US" sz="6600" b="1" dirty="0"/>
          </a:p>
        </p:txBody>
      </p:sp>
      <p:pic>
        <p:nvPicPr>
          <p:cNvPr id="5" name="Picture 4">
            <a:extLst>
              <a:ext uri="{FF2B5EF4-FFF2-40B4-BE49-F238E27FC236}">
                <a16:creationId xmlns:a16="http://schemas.microsoft.com/office/drawing/2014/main" id="{2C32FE57-5168-C0FC-3D9A-AD9818F384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25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70828-E616-4355-9C8A-A1065032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55161C6-1218-4EAF-A9E9-A319CFD7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47" y="1905000"/>
            <a:ext cx="4536800" cy="3141047"/>
          </a:xfrm>
          <a:custGeom>
            <a:avLst/>
            <a:gdLst>
              <a:gd name="connsiteX0" fmla="*/ 3362388 w 6230568"/>
              <a:gd name="connsiteY0" fmla="*/ 861 h 4239440"/>
              <a:gd name="connsiteX1" fmla="*/ 4026621 w 6230568"/>
              <a:gd name="connsiteY1" fmla="*/ 15392 h 4239440"/>
              <a:gd name="connsiteX2" fmla="*/ 5114556 w 6230568"/>
              <a:gd name="connsiteY2" fmla="*/ 34130 h 4239440"/>
              <a:gd name="connsiteX3" fmla="*/ 5776495 w 6230568"/>
              <a:gd name="connsiteY3" fmla="*/ 112905 h 4239440"/>
              <a:gd name="connsiteX4" fmla="*/ 5862918 w 6230568"/>
              <a:gd name="connsiteY4" fmla="*/ 141585 h 4239440"/>
              <a:gd name="connsiteX5" fmla="*/ 5840738 w 6230568"/>
              <a:gd name="connsiteY5" fmla="*/ 200475 h 4239440"/>
              <a:gd name="connsiteX6" fmla="*/ 5691219 w 6230568"/>
              <a:gd name="connsiteY6" fmla="*/ 216153 h 4239440"/>
              <a:gd name="connsiteX7" fmla="*/ 5773053 w 6230568"/>
              <a:gd name="connsiteY7" fmla="*/ 260130 h 4239440"/>
              <a:gd name="connsiteX8" fmla="*/ 5593324 w 6230568"/>
              <a:gd name="connsiteY8" fmla="*/ 293781 h 4239440"/>
              <a:gd name="connsiteX9" fmla="*/ 5617033 w 6230568"/>
              <a:gd name="connsiteY9" fmla="*/ 317108 h 4239440"/>
              <a:gd name="connsiteX10" fmla="*/ 5641124 w 6230568"/>
              <a:gd name="connsiteY10" fmla="*/ 339287 h 4239440"/>
              <a:gd name="connsiteX11" fmla="*/ 5299256 w 6230568"/>
              <a:gd name="connsiteY11" fmla="*/ 396265 h 4239440"/>
              <a:gd name="connsiteX12" fmla="*/ 5703073 w 6230568"/>
              <a:gd name="connsiteY12" fmla="*/ 500661 h 4239440"/>
              <a:gd name="connsiteX13" fmla="*/ 5629652 w 6230568"/>
              <a:gd name="connsiteY13" fmla="*/ 556874 h 4239440"/>
              <a:gd name="connsiteX14" fmla="*/ 5862918 w 6230568"/>
              <a:gd name="connsiteY14" fmla="*/ 645591 h 4239440"/>
              <a:gd name="connsiteX15" fmla="*/ 6052207 w 6230568"/>
              <a:gd name="connsiteY15" fmla="*/ 756106 h 4239440"/>
              <a:gd name="connsiteX16" fmla="*/ 6158515 w 6230568"/>
              <a:gd name="connsiteY16" fmla="*/ 901419 h 4239440"/>
              <a:gd name="connsiteX17" fmla="*/ 6195990 w 6230568"/>
              <a:gd name="connsiteY17" fmla="*/ 966427 h 4239440"/>
              <a:gd name="connsiteX18" fmla="*/ 6229642 w 6230568"/>
              <a:gd name="connsiteY18" fmla="*/ 1034878 h 4239440"/>
              <a:gd name="connsiteX19" fmla="*/ 6171516 w 6230568"/>
              <a:gd name="connsiteY19" fmla="*/ 1102946 h 4239440"/>
              <a:gd name="connsiteX20" fmla="*/ 6133659 w 6230568"/>
              <a:gd name="connsiteY20" fmla="*/ 1185545 h 4239440"/>
              <a:gd name="connsiteX21" fmla="*/ 6168458 w 6230568"/>
              <a:gd name="connsiteY21" fmla="*/ 1234110 h 4239440"/>
              <a:gd name="connsiteX22" fmla="*/ 6169222 w 6230568"/>
              <a:gd name="connsiteY22" fmla="*/ 1342712 h 4239440"/>
              <a:gd name="connsiteX23" fmla="*/ 6145131 w 6230568"/>
              <a:gd name="connsiteY23" fmla="*/ 1393954 h 4239440"/>
              <a:gd name="connsiteX24" fmla="*/ 6071709 w 6230568"/>
              <a:gd name="connsiteY24" fmla="*/ 1505233 h 4239440"/>
              <a:gd name="connsiteX25" fmla="*/ 6009378 w 6230568"/>
              <a:gd name="connsiteY25" fmla="*/ 1530089 h 4239440"/>
              <a:gd name="connsiteX26" fmla="*/ 6015879 w 6230568"/>
              <a:gd name="connsiteY26" fmla="*/ 1979030 h 4239440"/>
              <a:gd name="connsiteX27" fmla="*/ 6061385 w 6230568"/>
              <a:gd name="connsiteY27" fmla="*/ 2196234 h 4239440"/>
              <a:gd name="connsiteX28" fmla="*/ 6029263 w 6230568"/>
              <a:gd name="connsiteY28" fmla="*/ 2440972 h 4239440"/>
              <a:gd name="connsiteX29" fmla="*/ 6135571 w 6230568"/>
              <a:gd name="connsiteY29" fmla="*/ 2621848 h 4239440"/>
              <a:gd name="connsiteX30" fmla="*/ 6091594 w 6230568"/>
              <a:gd name="connsiteY30" fmla="*/ 2691446 h 4239440"/>
              <a:gd name="connsiteX31" fmla="*/ 6215493 w 6230568"/>
              <a:gd name="connsiteY31" fmla="*/ 2769456 h 4239440"/>
              <a:gd name="connsiteX32" fmla="*/ 6100389 w 6230568"/>
              <a:gd name="connsiteY32" fmla="*/ 2880352 h 4239440"/>
              <a:gd name="connsiteX33" fmla="*/ 5909953 w 6230568"/>
              <a:gd name="connsiteY33" fmla="*/ 3053963 h 4239440"/>
              <a:gd name="connsiteX34" fmla="*/ 5741696 w 6230568"/>
              <a:gd name="connsiteY34" fmla="*/ 3798118 h 4239440"/>
              <a:gd name="connsiteX35" fmla="*/ 5493899 w 6230568"/>
              <a:gd name="connsiteY35" fmla="*/ 4026795 h 4239440"/>
              <a:gd name="connsiteX36" fmla="*/ 3773471 w 6230568"/>
              <a:gd name="connsiteY36" fmla="*/ 4239028 h 4239440"/>
              <a:gd name="connsiteX37" fmla="*/ 2569285 w 6230568"/>
              <a:gd name="connsiteY37" fmla="*/ 4103275 h 4239440"/>
              <a:gd name="connsiteX38" fmla="*/ 2693948 w 6230568"/>
              <a:gd name="connsiteY38" fmla="*/ 4061593 h 4239440"/>
              <a:gd name="connsiteX39" fmla="*/ 2588788 w 6230568"/>
              <a:gd name="connsiteY39" fmla="*/ 4062358 h 4239440"/>
              <a:gd name="connsiteX40" fmla="*/ 2300073 w 6230568"/>
              <a:gd name="connsiteY40" fmla="*/ 4008822 h 4239440"/>
              <a:gd name="connsiteX41" fmla="*/ 1508500 w 6230568"/>
              <a:gd name="connsiteY41" fmla="*/ 3798118 h 4239440"/>
              <a:gd name="connsiteX42" fmla="*/ 1061089 w 6230568"/>
              <a:gd name="connsiteY42" fmla="*/ 3697546 h 4239440"/>
              <a:gd name="connsiteX43" fmla="*/ 939102 w 6230568"/>
              <a:gd name="connsiteY43" fmla="*/ 3648216 h 4239440"/>
              <a:gd name="connsiteX44" fmla="*/ 1243495 w 6230568"/>
              <a:gd name="connsiteY44" fmla="*/ 3624890 h 4239440"/>
              <a:gd name="connsiteX45" fmla="*/ 1083651 w 6230568"/>
              <a:gd name="connsiteY45" fmla="*/ 3595827 h 4239440"/>
              <a:gd name="connsiteX46" fmla="*/ 966636 w 6230568"/>
              <a:gd name="connsiteY46" fmla="*/ 3605770 h 4239440"/>
              <a:gd name="connsiteX47" fmla="*/ 885566 w 6230568"/>
              <a:gd name="connsiteY47" fmla="*/ 3609976 h 4239440"/>
              <a:gd name="connsiteX48" fmla="*/ 641976 w 6230568"/>
              <a:gd name="connsiteY48" fmla="*/ 3567912 h 4239440"/>
              <a:gd name="connsiteX49" fmla="*/ 399533 w 6230568"/>
              <a:gd name="connsiteY49" fmla="*/ 3583590 h 4239440"/>
              <a:gd name="connsiteX50" fmla="*/ 409093 w 6230568"/>
              <a:gd name="connsiteY50" fmla="*/ 3548792 h 4239440"/>
              <a:gd name="connsiteX51" fmla="*/ 792642 w 6230568"/>
              <a:gd name="connsiteY51" fmla="*/ 3417628 h 4239440"/>
              <a:gd name="connsiteX52" fmla="*/ 771610 w 6230568"/>
              <a:gd name="connsiteY52" fmla="*/ 3345736 h 4239440"/>
              <a:gd name="connsiteX53" fmla="*/ 945986 w 6230568"/>
              <a:gd name="connsiteY53" fmla="*/ 3317056 h 4239440"/>
              <a:gd name="connsiteX54" fmla="*/ 892449 w 6230568"/>
              <a:gd name="connsiteY54" fmla="*/ 3285316 h 4239440"/>
              <a:gd name="connsiteX55" fmla="*/ 949045 w 6230568"/>
              <a:gd name="connsiteY55" fmla="*/ 3262755 h 4239440"/>
              <a:gd name="connsiteX56" fmla="*/ 1252673 w 6230568"/>
              <a:gd name="connsiteY56" fmla="*/ 3200041 h 4239440"/>
              <a:gd name="connsiteX57" fmla="*/ 388825 w 6230568"/>
              <a:gd name="connsiteY57" fmla="*/ 3176714 h 4239440"/>
              <a:gd name="connsiteX58" fmla="*/ 127644 w 6230568"/>
              <a:gd name="connsiteY58" fmla="*/ 3111323 h 4239440"/>
              <a:gd name="connsiteX59" fmla="*/ 437008 w 6230568"/>
              <a:gd name="connsiteY59" fmla="*/ 2921652 h 4239440"/>
              <a:gd name="connsiteX60" fmla="*/ 601441 w 6230568"/>
              <a:gd name="connsiteY60" fmla="*/ 2840965 h 4239440"/>
              <a:gd name="connsiteX61" fmla="*/ 330700 w 6230568"/>
              <a:gd name="connsiteY61" fmla="*/ 2859320 h 4239440"/>
              <a:gd name="connsiteX62" fmla="*/ 534521 w 6230568"/>
              <a:gd name="connsiteY62" fmla="*/ 2720126 h 4239440"/>
              <a:gd name="connsiteX63" fmla="*/ 492839 w 6230568"/>
              <a:gd name="connsiteY63" fmla="*/ 2694505 h 4239440"/>
              <a:gd name="connsiteX64" fmla="*/ 416358 w 6230568"/>
              <a:gd name="connsiteY64" fmla="*/ 2677297 h 4239440"/>
              <a:gd name="connsiteX65" fmla="*/ 761285 w 6230568"/>
              <a:gd name="connsiteY65" fmla="*/ 2589726 h 4239440"/>
              <a:gd name="connsiteX66" fmla="*/ 664920 w 6230568"/>
              <a:gd name="connsiteY66" fmla="*/ 2466593 h 4239440"/>
              <a:gd name="connsiteX67" fmla="*/ 740253 w 6230568"/>
              <a:gd name="connsiteY67" fmla="*/ 2438677 h 4239440"/>
              <a:gd name="connsiteX68" fmla="*/ 650006 w 6230568"/>
              <a:gd name="connsiteY68" fmla="*/ 2435236 h 4239440"/>
              <a:gd name="connsiteX69" fmla="*/ 578879 w 6230568"/>
              <a:gd name="connsiteY69" fmla="*/ 2435618 h 4239440"/>
              <a:gd name="connsiteX70" fmla="*/ 451157 w 6230568"/>
              <a:gd name="connsiteY70" fmla="*/ 2404644 h 4239440"/>
              <a:gd name="connsiteX71" fmla="*/ 2216 w 6230568"/>
              <a:gd name="connsiteY71" fmla="*/ 2456650 h 4239440"/>
              <a:gd name="connsiteX72" fmla="*/ 97052 w 6230568"/>
              <a:gd name="connsiteY72" fmla="*/ 2383611 h 4239440"/>
              <a:gd name="connsiteX73" fmla="*/ 210626 w 6230568"/>
              <a:gd name="connsiteY73" fmla="*/ 2341930 h 4239440"/>
              <a:gd name="connsiteX74" fmla="*/ 57282 w 6230568"/>
              <a:gd name="connsiteY74" fmla="*/ 2319750 h 4239440"/>
              <a:gd name="connsiteX75" fmla="*/ 365499 w 6230568"/>
              <a:gd name="connsiteY75" fmla="*/ 2250153 h 4239440"/>
              <a:gd name="connsiteX76" fmla="*/ 290548 w 6230568"/>
              <a:gd name="connsiteY76" fmla="*/ 2187821 h 4239440"/>
              <a:gd name="connsiteX77" fmla="*/ 482896 w 6230568"/>
              <a:gd name="connsiteY77" fmla="*/ 1906755 h 4239440"/>
              <a:gd name="connsiteX78" fmla="*/ 867211 w 6230568"/>
              <a:gd name="connsiteY78" fmla="*/ 1747294 h 4239440"/>
              <a:gd name="connsiteX79" fmla="*/ 1063766 w 6230568"/>
              <a:gd name="connsiteY79" fmla="*/ 1734674 h 4239440"/>
              <a:gd name="connsiteX80" fmla="*/ 1008701 w 6230568"/>
              <a:gd name="connsiteY80" fmla="*/ 1683432 h 4239440"/>
              <a:gd name="connsiteX81" fmla="*/ 1152865 w 6230568"/>
              <a:gd name="connsiteY81" fmla="*/ 1394719 h 4239440"/>
              <a:gd name="connsiteX82" fmla="*/ 998376 w 6230568"/>
              <a:gd name="connsiteY82" fmla="*/ 1411927 h 4239440"/>
              <a:gd name="connsiteX83" fmla="*/ 206419 w 6230568"/>
              <a:gd name="connsiteY83" fmla="*/ 1424164 h 4239440"/>
              <a:gd name="connsiteX84" fmla="*/ 128027 w 6230568"/>
              <a:gd name="connsiteY84" fmla="*/ 1413074 h 4239440"/>
              <a:gd name="connsiteX85" fmla="*/ 672950 w 6230568"/>
              <a:gd name="connsiteY85" fmla="*/ 1268143 h 4239440"/>
              <a:gd name="connsiteX86" fmla="*/ 457658 w 6230568"/>
              <a:gd name="connsiteY86" fmla="*/ 1229138 h 4239440"/>
              <a:gd name="connsiteX87" fmla="*/ 407945 w 6230568"/>
              <a:gd name="connsiteY87" fmla="*/ 1213459 h 4239440"/>
              <a:gd name="connsiteX88" fmla="*/ 453451 w 6230568"/>
              <a:gd name="connsiteY88" fmla="*/ 1172924 h 4239440"/>
              <a:gd name="connsiteX89" fmla="*/ 568172 w 6230568"/>
              <a:gd name="connsiteY89" fmla="*/ 1132007 h 4239440"/>
              <a:gd name="connsiteX90" fmla="*/ 255367 w 6230568"/>
              <a:gd name="connsiteY90" fmla="*/ 1190898 h 4239440"/>
              <a:gd name="connsiteX91" fmla="*/ 277546 w 6230568"/>
              <a:gd name="connsiteY91" fmla="*/ 1128567 h 4239440"/>
              <a:gd name="connsiteX92" fmla="*/ 246572 w 6230568"/>
              <a:gd name="connsiteY92" fmla="*/ 1072353 h 4239440"/>
              <a:gd name="connsiteX93" fmla="*/ 422859 w 6230568"/>
              <a:gd name="connsiteY93" fmla="*/ 1000078 h 4239440"/>
              <a:gd name="connsiteX94" fmla="*/ 668362 w 6230568"/>
              <a:gd name="connsiteY94" fmla="*/ 858972 h 4239440"/>
              <a:gd name="connsiteX95" fmla="*/ 914629 w 6230568"/>
              <a:gd name="connsiteY95" fmla="*/ 768725 h 4239440"/>
              <a:gd name="connsiteX96" fmla="*/ 1117684 w 6230568"/>
              <a:gd name="connsiteY96" fmla="*/ 688420 h 4239440"/>
              <a:gd name="connsiteX97" fmla="*/ 928778 w 6230568"/>
              <a:gd name="connsiteY97" fmla="*/ 701040 h 4239440"/>
              <a:gd name="connsiteX98" fmla="*/ 1243877 w 6230568"/>
              <a:gd name="connsiteY98" fmla="*/ 574464 h 4239440"/>
              <a:gd name="connsiteX99" fmla="*/ 1291678 w 6230568"/>
              <a:gd name="connsiteY99" fmla="*/ 566434 h 4239440"/>
              <a:gd name="connsiteX100" fmla="*/ 1797596 w 6230568"/>
              <a:gd name="connsiteY100" fmla="*/ 476952 h 4239440"/>
              <a:gd name="connsiteX101" fmla="*/ 1895491 w 6230568"/>
              <a:gd name="connsiteY101" fmla="*/ 432593 h 4239440"/>
              <a:gd name="connsiteX102" fmla="*/ 1782682 w 6230568"/>
              <a:gd name="connsiteY102" fmla="*/ 423033 h 4239440"/>
              <a:gd name="connsiteX103" fmla="*/ 1406781 w 6230568"/>
              <a:gd name="connsiteY103" fmla="*/ 449419 h 4239440"/>
              <a:gd name="connsiteX104" fmla="*/ 1662226 w 6230568"/>
              <a:gd name="connsiteY104" fmla="*/ 393970 h 4239440"/>
              <a:gd name="connsiteX105" fmla="*/ 1383837 w 6230568"/>
              <a:gd name="connsiteY105" fmla="*/ 376762 h 4239440"/>
              <a:gd name="connsiteX106" fmla="*/ 1318063 w 6230568"/>
              <a:gd name="connsiteY106" fmla="*/ 333168 h 4239440"/>
              <a:gd name="connsiteX107" fmla="*/ 1365099 w 6230568"/>
              <a:gd name="connsiteY107" fmla="*/ 290722 h 4239440"/>
              <a:gd name="connsiteX108" fmla="*/ 1536798 w 6230568"/>
              <a:gd name="connsiteY108" fmla="*/ 244069 h 4239440"/>
              <a:gd name="connsiteX109" fmla="*/ 1711938 w 6230568"/>
              <a:gd name="connsiteY109" fmla="*/ 175619 h 4239440"/>
              <a:gd name="connsiteX110" fmla="*/ 2273687 w 6230568"/>
              <a:gd name="connsiteY110" fmla="*/ 78488 h 4239440"/>
              <a:gd name="connsiteX111" fmla="*/ 2646913 w 6230568"/>
              <a:gd name="connsiteY111" fmla="*/ 46749 h 4239440"/>
              <a:gd name="connsiteX112" fmla="*/ 3362388 w 6230568"/>
              <a:gd name="connsiteY112" fmla="*/ 861 h 423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230568" h="4239440">
                <a:moveTo>
                  <a:pt x="3362388" y="861"/>
                </a:moveTo>
                <a:cubicBezTo>
                  <a:pt x="3584946" y="-3346"/>
                  <a:pt x="3805210" y="8891"/>
                  <a:pt x="4026621" y="15392"/>
                </a:cubicBezTo>
                <a:cubicBezTo>
                  <a:pt x="4388374" y="26482"/>
                  <a:pt x="4752039" y="26099"/>
                  <a:pt x="5114556" y="34130"/>
                </a:cubicBezTo>
                <a:cubicBezTo>
                  <a:pt x="5340556" y="39101"/>
                  <a:pt x="5563879" y="57074"/>
                  <a:pt x="5776495" y="112905"/>
                </a:cubicBezTo>
                <a:cubicBezTo>
                  <a:pt x="5806322" y="120935"/>
                  <a:pt x="5839973" y="122465"/>
                  <a:pt x="5862918" y="141585"/>
                </a:cubicBezTo>
                <a:cubicBezTo>
                  <a:pt x="5888539" y="162999"/>
                  <a:pt x="5878214" y="194356"/>
                  <a:pt x="5840738" y="200475"/>
                </a:cubicBezTo>
                <a:cubicBezTo>
                  <a:pt x="5792938" y="208505"/>
                  <a:pt x="5743991" y="210800"/>
                  <a:pt x="5691219" y="216153"/>
                </a:cubicBezTo>
                <a:cubicBezTo>
                  <a:pt x="5711486" y="245598"/>
                  <a:pt x="5760434" y="223419"/>
                  <a:pt x="5773053" y="260130"/>
                </a:cubicBezTo>
                <a:cubicBezTo>
                  <a:pt x="5716458" y="285368"/>
                  <a:pt x="5648008" y="268925"/>
                  <a:pt x="5593324" y="293781"/>
                </a:cubicBezTo>
                <a:cubicBezTo>
                  <a:pt x="5594854" y="310989"/>
                  <a:pt x="5607090" y="312519"/>
                  <a:pt x="5617033" y="317108"/>
                </a:cubicBezTo>
                <a:cubicBezTo>
                  <a:pt x="5626976" y="321314"/>
                  <a:pt x="5651831" y="315196"/>
                  <a:pt x="5641124" y="339287"/>
                </a:cubicBezTo>
                <a:cubicBezTo>
                  <a:pt x="5527551" y="353818"/>
                  <a:pt x="5418949" y="403148"/>
                  <a:pt x="5299256" y="396265"/>
                </a:cubicBezTo>
                <a:cubicBezTo>
                  <a:pt x="5447247" y="409649"/>
                  <a:pt x="5572292" y="464333"/>
                  <a:pt x="5703073" y="500661"/>
                </a:cubicBezTo>
                <a:cubicBezTo>
                  <a:pt x="5697720" y="543490"/>
                  <a:pt x="5644949" y="526282"/>
                  <a:pt x="5629652" y="556874"/>
                </a:cubicBezTo>
                <a:cubicBezTo>
                  <a:pt x="5713398" y="578288"/>
                  <a:pt x="5793703" y="603527"/>
                  <a:pt x="5862918" y="645591"/>
                </a:cubicBezTo>
                <a:cubicBezTo>
                  <a:pt x="5925250" y="683449"/>
                  <a:pt x="5984521" y="725131"/>
                  <a:pt x="6052207" y="756106"/>
                </a:cubicBezTo>
                <a:cubicBezTo>
                  <a:pt x="6123334" y="788611"/>
                  <a:pt x="6166545" y="830293"/>
                  <a:pt x="6158515" y="901419"/>
                </a:cubicBezTo>
                <a:cubicBezTo>
                  <a:pt x="6155073" y="930482"/>
                  <a:pt x="6164251" y="954955"/>
                  <a:pt x="6195990" y="966427"/>
                </a:cubicBezTo>
                <a:cubicBezTo>
                  <a:pt x="6235378" y="980576"/>
                  <a:pt x="6231172" y="1001990"/>
                  <a:pt x="6229642" y="1034878"/>
                </a:cubicBezTo>
                <a:cubicBezTo>
                  <a:pt x="6227347" y="1074265"/>
                  <a:pt x="6207080" y="1089562"/>
                  <a:pt x="6171516" y="1102946"/>
                </a:cubicBezTo>
                <a:cubicBezTo>
                  <a:pt x="6120657" y="1121682"/>
                  <a:pt x="6120274" y="1150745"/>
                  <a:pt x="6133659" y="1185545"/>
                </a:cubicBezTo>
                <a:cubicBezTo>
                  <a:pt x="6140925" y="1204664"/>
                  <a:pt x="6152014" y="1219961"/>
                  <a:pt x="6168458" y="1234110"/>
                </a:cubicBezTo>
                <a:cubicBezTo>
                  <a:pt x="6225435" y="1283439"/>
                  <a:pt x="6225053" y="1284204"/>
                  <a:pt x="6169222" y="1342712"/>
                </a:cubicBezTo>
                <a:cubicBezTo>
                  <a:pt x="6154308" y="1358390"/>
                  <a:pt x="6138247" y="1368715"/>
                  <a:pt x="6145131" y="1393954"/>
                </a:cubicBezTo>
                <a:cubicBezTo>
                  <a:pt x="6168458" y="1477700"/>
                  <a:pt x="6165398" y="1477700"/>
                  <a:pt x="6071709" y="1505233"/>
                </a:cubicBezTo>
                <a:cubicBezTo>
                  <a:pt x="6050295" y="1511734"/>
                  <a:pt x="6021615" y="1505998"/>
                  <a:pt x="6009378" y="1530089"/>
                </a:cubicBezTo>
                <a:cubicBezTo>
                  <a:pt x="6017026" y="1547680"/>
                  <a:pt x="5999053" y="1972146"/>
                  <a:pt x="6015879" y="1979030"/>
                </a:cubicBezTo>
                <a:cubicBezTo>
                  <a:pt x="6147425" y="2032948"/>
                  <a:pt x="6163868" y="2096427"/>
                  <a:pt x="6061385" y="2196234"/>
                </a:cubicBezTo>
                <a:cubicBezTo>
                  <a:pt x="5992552" y="2263155"/>
                  <a:pt x="6000582" y="2372522"/>
                  <a:pt x="6029263" y="2440972"/>
                </a:cubicBezTo>
                <a:cubicBezTo>
                  <a:pt x="6137482" y="2471182"/>
                  <a:pt x="6113774" y="2551486"/>
                  <a:pt x="6135571" y="2621848"/>
                </a:cubicBezTo>
                <a:cubicBezTo>
                  <a:pt x="6151632" y="2674620"/>
                  <a:pt x="6088535" y="2667354"/>
                  <a:pt x="6091594" y="2691446"/>
                </a:cubicBezTo>
                <a:cubicBezTo>
                  <a:pt x="6131364" y="2720508"/>
                  <a:pt x="6184518" y="2729686"/>
                  <a:pt x="6215493" y="2769456"/>
                </a:cubicBezTo>
                <a:cubicBezTo>
                  <a:pt x="6159662" y="2798518"/>
                  <a:pt x="6131364" y="2839435"/>
                  <a:pt x="6100389" y="2880352"/>
                </a:cubicBezTo>
                <a:cubicBezTo>
                  <a:pt x="6050295" y="2946890"/>
                  <a:pt x="5982227" y="3003103"/>
                  <a:pt x="5909953" y="3053963"/>
                </a:cubicBezTo>
                <a:cubicBezTo>
                  <a:pt x="5873243" y="3408068"/>
                  <a:pt x="5754698" y="3779763"/>
                  <a:pt x="5741696" y="3798118"/>
                </a:cubicBezTo>
                <a:cubicBezTo>
                  <a:pt x="5688160" y="3792764"/>
                  <a:pt x="5584146" y="4006910"/>
                  <a:pt x="5493899" y="4026795"/>
                </a:cubicBezTo>
                <a:cubicBezTo>
                  <a:pt x="5399063" y="4048592"/>
                  <a:pt x="3988763" y="4249736"/>
                  <a:pt x="3773471" y="4239028"/>
                </a:cubicBezTo>
                <a:cubicBezTo>
                  <a:pt x="2603319" y="4182050"/>
                  <a:pt x="2569285" y="4103275"/>
                  <a:pt x="2569285" y="4103275"/>
                </a:cubicBezTo>
                <a:cubicBezTo>
                  <a:pt x="2569285" y="4103275"/>
                  <a:pt x="2635823" y="4083773"/>
                  <a:pt x="2693948" y="4061593"/>
                </a:cubicBezTo>
                <a:cubicBezTo>
                  <a:pt x="2658767" y="4062741"/>
                  <a:pt x="2623587" y="4063505"/>
                  <a:pt x="2588788" y="4062358"/>
                </a:cubicBezTo>
                <a:cubicBezTo>
                  <a:pt x="2319193" y="4054328"/>
                  <a:pt x="2565461" y="4039414"/>
                  <a:pt x="2300073" y="4008822"/>
                </a:cubicBezTo>
                <a:cubicBezTo>
                  <a:pt x="1852280" y="3957198"/>
                  <a:pt x="1919582" y="3943813"/>
                  <a:pt x="1508500" y="3798118"/>
                </a:cubicBezTo>
                <a:cubicBezTo>
                  <a:pt x="1472171" y="3785116"/>
                  <a:pt x="1217109" y="3706342"/>
                  <a:pt x="1061089" y="3697546"/>
                </a:cubicBezTo>
                <a:cubicBezTo>
                  <a:pt x="1019790" y="3695252"/>
                  <a:pt x="974667" y="3696017"/>
                  <a:pt x="939102" y="3648216"/>
                </a:cubicBezTo>
                <a:cubicBezTo>
                  <a:pt x="1048088" y="3649746"/>
                  <a:pt x="1141776" y="3649746"/>
                  <a:pt x="1243495" y="3624890"/>
                </a:cubicBezTo>
                <a:cubicBezTo>
                  <a:pt x="1189194" y="3590473"/>
                  <a:pt x="1126862" y="3619919"/>
                  <a:pt x="1083651" y="3595827"/>
                </a:cubicBezTo>
                <a:cubicBezTo>
                  <a:pt x="1043116" y="3573648"/>
                  <a:pt x="1007935" y="3570589"/>
                  <a:pt x="966636" y="3605770"/>
                </a:cubicBezTo>
                <a:cubicBezTo>
                  <a:pt x="945221" y="3624125"/>
                  <a:pt x="907363" y="3620683"/>
                  <a:pt x="885566" y="3609976"/>
                </a:cubicBezTo>
                <a:cubicBezTo>
                  <a:pt x="768933" y="3552233"/>
                  <a:pt x="771610" y="3552998"/>
                  <a:pt x="641976" y="3567912"/>
                </a:cubicBezTo>
                <a:cubicBezTo>
                  <a:pt x="559377" y="3577089"/>
                  <a:pt x="475248" y="3593533"/>
                  <a:pt x="399533" y="3583590"/>
                </a:cubicBezTo>
                <a:cubicBezTo>
                  <a:pt x="389973" y="3561793"/>
                  <a:pt x="398385" y="3551851"/>
                  <a:pt x="409093" y="3548792"/>
                </a:cubicBezTo>
                <a:cubicBezTo>
                  <a:pt x="583468" y="3501374"/>
                  <a:pt x="615972" y="3447073"/>
                  <a:pt x="792642" y="3417628"/>
                </a:cubicBezTo>
                <a:cubicBezTo>
                  <a:pt x="805644" y="3384359"/>
                  <a:pt x="741400" y="3378622"/>
                  <a:pt x="771610" y="3345736"/>
                </a:cubicBezTo>
                <a:cubicBezTo>
                  <a:pt x="826676" y="3320115"/>
                  <a:pt x="891302" y="3350325"/>
                  <a:pt x="945986" y="3317056"/>
                </a:cubicBezTo>
                <a:cubicBezTo>
                  <a:pt x="936426" y="3293347"/>
                  <a:pt x="890537" y="3310555"/>
                  <a:pt x="892449" y="3285316"/>
                </a:cubicBezTo>
                <a:cubicBezTo>
                  <a:pt x="894744" y="3256254"/>
                  <a:pt x="926866" y="3260843"/>
                  <a:pt x="949045" y="3262755"/>
                </a:cubicBezTo>
                <a:cubicBezTo>
                  <a:pt x="1056500" y="3272697"/>
                  <a:pt x="1149806" y="3218396"/>
                  <a:pt x="1252673" y="3200041"/>
                </a:cubicBezTo>
                <a:cubicBezTo>
                  <a:pt x="1142923" y="3154152"/>
                  <a:pt x="503164" y="3190863"/>
                  <a:pt x="388825" y="3176714"/>
                </a:cubicBezTo>
                <a:cubicBezTo>
                  <a:pt x="269133" y="3162183"/>
                  <a:pt x="78697" y="3123560"/>
                  <a:pt x="127644" y="3111323"/>
                </a:cubicBezTo>
                <a:cubicBezTo>
                  <a:pt x="183093" y="3097175"/>
                  <a:pt x="380795" y="2929300"/>
                  <a:pt x="437008" y="2921652"/>
                </a:cubicBezTo>
                <a:cubicBezTo>
                  <a:pt x="502399" y="2912857"/>
                  <a:pt x="515401" y="2901002"/>
                  <a:pt x="601441" y="2840965"/>
                </a:cubicBezTo>
                <a:cubicBezTo>
                  <a:pt x="658037" y="2801577"/>
                  <a:pt x="422477" y="2887235"/>
                  <a:pt x="330700" y="2859320"/>
                </a:cubicBezTo>
                <a:cubicBezTo>
                  <a:pt x="297049" y="2848995"/>
                  <a:pt x="534521" y="2740010"/>
                  <a:pt x="534521" y="2720126"/>
                </a:cubicBezTo>
                <a:cubicBezTo>
                  <a:pt x="534521" y="2699093"/>
                  <a:pt x="513106" y="2694505"/>
                  <a:pt x="492839" y="2694505"/>
                </a:cubicBezTo>
                <a:cubicBezTo>
                  <a:pt x="447715" y="2694505"/>
                  <a:pt x="461482" y="2676149"/>
                  <a:pt x="416358" y="2677297"/>
                </a:cubicBezTo>
                <a:cubicBezTo>
                  <a:pt x="548670" y="2624143"/>
                  <a:pt x="630504" y="2638292"/>
                  <a:pt x="761285" y="2589726"/>
                </a:cubicBezTo>
                <a:cubicBezTo>
                  <a:pt x="825147" y="2566017"/>
                  <a:pt x="599147" y="2487242"/>
                  <a:pt x="664920" y="2466593"/>
                </a:cubicBezTo>
                <a:cubicBezTo>
                  <a:pt x="689776" y="2458562"/>
                  <a:pt x="723045" y="2466975"/>
                  <a:pt x="740253" y="2438677"/>
                </a:cubicBezTo>
                <a:cubicBezTo>
                  <a:pt x="713103" y="2416116"/>
                  <a:pt x="677157" y="2426058"/>
                  <a:pt x="650006" y="2435236"/>
                </a:cubicBezTo>
                <a:cubicBezTo>
                  <a:pt x="580791" y="2458945"/>
                  <a:pt x="585763" y="2453209"/>
                  <a:pt x="578879" y="2435618"/>
                </a:cubicBezTo>
                <a:cubicBezTo>
                  <a:pt x="556318" y="2375581"/>
                  <a:pt x="500487" y="2394701"/>
                  <a:pt x="451157" y="2404644"/>
                </a:cubicBezTo>
                <a:cubicBezTo>
                  <a:pt x="302020" y="2434471"/>
                  <a:pt x="150971" y="2426058"/>
                  <a:pt x="2216" y="2456650"/>
                </a:cubicBezTo>
                <a:cubicBezTo>
                  <a:pt x="-13844" y="2460092"/>
                  <a:pt x="61489" y="2391642"/>
                  <a:pt x="97052" y="2383611"/>
                </a:cubicBezTo>
                <a:cubicBezTo>
                  <a:pt x="135675" y="2375199"/>
                  <a:pt x="183093" y="2381317"/>
                  <a:pt x="210626" y="2341930"/>
                </a:cubicBezTo>
                <a:cubicBezTo>
                  <a:pt x="161678" y="2331987"/>
                  <a:pt x="105848" y="2351107"/>
                  <a:pt x="57282" y="2319750"/>
                </a:cubicBezTo>
                <a:cubicBezTo>
                  <a:pt x="165120" y="2276539"/>
                  <a:pt x="272575" y="2278068"/>
                  <a:pt x="365499" y="2250153"/>
                </a:cubicBezTo>
                <a:cubicBezTo>
                  <a:pt x="373912" y="2198529"/>
                  <a:pt x="312727" y="2217266"/>
                  <a:pt x="290548" y="2187821"/>
                </a:cubicBezTo>
                <a:cubicBezTo>
                  <a:pt x="990345" y="2137344"/>
                  <a:pt x="599529" y="1988207"/>
                  <a:pt x="482896" y="1906755"/>
                </a:cubicBezTo>
                <a:cubicBezTo>
                  <a:pt x="443891" y="1879605"/>
                  <a:pt x="853827" y="1750735"/>
                  <a:pt x="867211" y="1747294"/>
                </a:cubicBezTo>
                <a:cubicBezTo>
                  <a:pt x="901245" y="1739263"/>
                  <a:pt x="1036233" y="1744999"/>
                  <a:pt x="1063766" y="1734674"/>
                </a:cubicBezTo>
                <a:cubicBezTo>
                  <a:pt x="1098947" y="1721673"/>
                  <a:pt x="982696" y="1699111"/>
                  <a:pt x="1008701" y="1683432"/>
                </a:cubicBezTo>
                <a:cubicBezTo>
                  <a:pt x="1191107" y="1572918"/>
                  <a:pt x="1204107" y="1406573"/>
                  <a:pt x="1152865" y="1394719"/>
                </a:cubicBezTo>
                <a:cubicBezTo>
                  <a:pt x="1099712" y="1382482"/>
                  <a:pt x="1047706" y="1392042"/>
                  <a:pt x="998376" y="1411927"/>
                </a:cubicBezTo>
                <a:cubicBezTo>
                  <a:pt x="918070" y="1444431"/>
                  <a:pt x="362057" y="1398160"/>
                  <a:pt x="206419" y="1424164"/>
                </a:cubicBezTo>
                <a:cubicBezTo>
                  <a:pt x="182710" y="1427988"/>
                  <a:pt x="150589" y="1445196"/>
                  <a:pt x="128027" y="1413074"/>
                </a:cubicBezTo>
                <a:cubicBezTo>
                  <a:pt x="288254" y="1309060"/>
                  <a:pt x="493986" y="1338888"/>
                  <a:pt x="672950" y="1268143"/>
                </a:cubicBezTo>
                <a:cubicBezTo>
                  <a:pt x="602588" y="1219578"/>
                  <a:pt x="531079" y="1221873"/>
                  <a:pt x="457658" y="1229138"/>
                </a:cubicBezTo>
                <a:cubicBezTo>
                  <a:pt x="438538" y="1231050"/>
                  <a:pt x="412534" y="1233727"/>
                  <a:pt x="407945" y="1213459"/>
                </a:cubicBezTo>
                <a:cubicBezTo>
                  <a:pt x="402209" y="1187838"/>
                  <a:pt x="433184" y="1183250"/>
                  <a:pt x="453451" y="1172924"/>
                </a:cubicBezTo>
                <a:cubicBezTo>
                  <a:pt x="484426" y="1156863"/>
                  <a:pt x="530314" y="1175984"/>
                  <a:pt x="568172" y="1132007"/>
                </a:cubicBezTo>
                <a:cubicBezTo>
                  <a:pt x="453451" y="1142333"/>
                  <a:pt x="356704" y="1160305"/>
                  <a:pt x="255367" y="1190898"/>
                </a:cubicBezTo>
                <a:cubicBezTo>
                  <a:pt x="264162" y="1163747"/>
                  <a:pt x="294754" y="1151128"/>
                  <a:pt x="277546" y="1128567"/>
                </a:cubicBezTo>
                <a:cubicBezTo>
                  <a:pt x="264545" y="1111740"/>
                  <a:pt x="227452" y="1103709"/>
                  <a:pt x="246572" y="1072353"/>
                </a:cubicBezTo>
                <a:cubicBezTo>
                  <a:pt x="300490" y="1039083"/>
                  <a:pt x="376971" y="1047879"/>
                  <a:pt x="422859" y="1000078"/>
                </a:cubicBezTo>
                <a:cubicBezTo>
                  <a:pt x="487868" y="932012"/>
                  <a:pt x="588822" y="908684"/>
                  <a:pt x="668362" y="858972"/>
                </a:cubicBezTo>
                <a:cubicBezTo>
                  <a:pt x="694747" y="842911"/>
                  <a:pt x="867976" y="786699"/>
                  <a:pt x="914629" y="768725"/>
                </a:cubicBezTo>
                <a:cubicBezTo>
                  <a:pt x="979637" y="743486"/>
                  <a:pt x="1053823" y="734691"/>
                  <a:pt x="1117684" y="688420"/>
                </a:cubicBezTo>
                <a:cubicBezTo>
                  <a:pt x="1054970" y="678860"/>
                  <a:pt x="1004112" y="722072"/>
                  <a:pt x="928778" y="701040"/>
                </a:cubicBezTo>
                <a:cubicBezTo>
                  <a:pt x="1048088" y="656299"/>
                  <a:pt x="1157454" y="636031"/>
                  <a:pt x="1243877" y="574464"/>
                </a:cubicBezTo>
                <a:cubicBezTo>
                  <a:pt x="1254585" y="566816"/>
                  <a:pt x="1275617" y="569111"/>
                  <a:pt x="1291678" y="566434"/>
                </a:cubicBezTo>
                <a:cubicBezTo>
                  <a:pt x="1460699" y="539283"/>
                  <a:pt x="1630486" y="516339"/>
                  <a:pt x="1797596" y="476952"/>
                </a:cubicBezTo>
                <a:cubicBezTo>
                  <a:pt x="1835454" y="467774"/>
                  <a:pt x="1902374" y="465480"/>
                  <a:pt x="1895491" y="432593"/>
                </a:cubicBezTo>
                <a:cubicBezTo>
                  <a:pt x="1885166" y="383263"/>
                  <a:pt x="1822835" y="418444"/>
                  <a:pt x="1782682" y="423033"/>
                </a:cubicBezTo>
                <a:cubicBezTo>
                  <a:pt x="1658019" y="437947"/>
                  <a:pt x="1533356" y="463950"/>
                  <a:pt x="1406781" y="449419"/>
                </a:cubicBezTo>
                <a:cubicBezTo>
                  <a:pt x="1492056" y="431064"/>
                  <a:pt x="1576950" y="412326"/>
                  <a:pt x="1662226" y="393970"/>
                </a:cubicBezTo>
                <a:cubicBezTo>
                  <a:pt x="1564330" y="400471"/>
                  <a:pt x="1479055" y="357642"/>
                  <a:pt x="1383837" y="376762"/>
                </a:cubicBezTo>
                <a:cubicBezTo>
                  <a:pt x="1353244" y="382881"/>
                  <a:pt x="1321123" y="363378"/>
                  <a:pt x="1318063" y="333168"/>
                </a:cubicBezTo>
                <a:cubicBezTo>
                  <a:pt x="1314622" y="309077"/>
                  <a:pt x="1343302" y="298370"/>
                  <a:pt x="1365099" y="290722"/>
                </a:cubicBezTo>
                <a:cubicBezTo>
                  <a:pt x="1420930" y="271219"/>
                  <a:pt x="1465288" y="213477"/>
                  <a:pt x="1536798" y="244069"/>
                </a:cubicBezTo>
                <a:cubicBezTo>
                  <a:pt x="1581921" y="195886"/>
                  <a:pt x="1653813" y="188238"/>
                  <a:pt x="1711938" y="175619"/>
                </a:cubicBezTo>
                <a:cubicBezTo>
                  <a:pt x="1897403" y="135849"/>
                  <a:pt x="2085546" y="104874"/>
                  <a:pt x="2273687" y="78488"/>
                </a:cubicBezTo>
                <a:cubicBezTo>
                  <a:pt x="2397204" y="61280"/>
                  <a:pt x="2524544" y="68546"/>
                  <a:pt x="2646913" y="46749"/>
                </a:cubicBezTo>
                <a:cubicBezTo>
                  <a:pt x="2886297" y="4302"/>
                  <a:pt x="3124151" y="5450"/>
                  <a:pt x="3362388" y="861"/>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EE3561D3-D6E4-D8D0-CE5D-78277D0BF4AE}"/>
              </a:ext>
            </a:extLst>
          </p:cNvPr>
          <p:cNvSpPr>
            <a:spLocks noGrp="1"/>
          </p:cNvSpPr>
          <p:nvPr>
            <p:ph type="title"/>
          </p:nvPr>
        </p:nvSpPr>
        <p:spPr>
          <a:xfrm>
            <a:off x="838200" y="1495427"/>
            <a:ext cx="3733800" cy="4024310"/>
          </a:xfrm>
        </p:spPr>
        <p:txBody>
          <a:bodyPr>
            <a:normAutofit/>
          </a:bodyPr>
          <a:lstStyle/>
          <a:p>
            <a:r>
              <a:rPr lang="nl-NL" kern="100" dirty="0">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p>
        </p:txBody>
      </p:sp>
      <p:graphicFrame>
        <p:nvGraphicFramePr>
          <p:cNvPr id="5" name="Content Placeholder 2">
            <a:extLst>
              <a:ext uri="{FF2B5EF4-FFF2-40B4-BE49-F238E27FC236}">
                <a16:creationId xmlns:a16="http://schemas.microsoft.com/office/drawing/2014/main" id="{F0A6EAC3-573D-7A31-DE04-FDA99A63C59D}"/>
              </a:ext>
            </a:extLst>
          </p:cNvPr>
          <p:cNvGraphicFramePr>
            <a:graphicFrameLocks noGrp="1"/>
          </p:cNvGraphicFramePr>
          <p:nvPr>
            <p:ph idx="1"/>
            <p:extLst>
              <p:ext uri="{D42A27DB-BD31-4B8C-83A1-F6EECF244321}">
                <p14:modId xmlns:p14="http://schemas.microsoft.com/office/powerpoint/2010/main" val="1827004656"/>
              </p:ext>
            </p:extLst>
          </p:nvPr>
        </p:nvGraphicFramePr>
        <p:xfrm>
          <a:off x="4702547" y="609600"/>
          <a:ext cx="6651253" cy="556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BBFBBDF-C67D-6601-EEDC-A04F74366D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33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3B6EA030-F636-A1B6-8314-7FAA53C42F7F}"/>
              </a:ext>
            </a:extLst>
          </p:cNvPr>
          <p:cNvPicPr>
            <a:picLocks noChangeAspect="1"/>
          </p:cNvPicPr>
          <p:nvPr/>
        </p:nvPicPr>
        <p:blipFill>
          <a:blip r:embed="rId3">
            <a:duotone>
              <a:schemeClr val="bg2">
                <a:shade val="45000"/>
                <a:satMod val="135000"/>
              </a:schemeClr>
              <a:prstClr val="white"/>
            </a:duotone>
          </a:blip>
          <a:srcRect t="15730"/>
          <a:stretch/>
        </p:blipFill>
        <p:spPr>
          <a:xfrm>
            <a:off x="20" y="10"/>
            <a:ext cx="12191980" cy="6857990"/>
          </a:xfrm>
          <a:prstGeom prst="rect">
            <a:avLst/>
          </a:prstGeom>
        </p:spPr>
      </p:pic>
      <p:sp>
        <p:nvSpPr>
          <p:cNvPr id="29" name="Rectangle 2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20197B9-DDCC-CCF6-1D82-AB80EC78C1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7" name="Content Placeholder 2">
            <a:extLst>
              <a:ext uri="{FF2B5EF4-FFF2-40B4-BE49-F238E27FC236}">
                <a16:creationId xmlns:a16="http://schemas.microsoft.com/office/drawing/2014/main" id="{951F149D-A1EF-08A2-2876-BE34B44BD3CA}"/>
              </a:ext>
            </a:extLst>
          </p:cNvPr>
          <p:cNvGraphicFramePr>
            <a:graphicFrameLocks noGrp="1"/>
          </p:cNvGraphicFramePr>
          <p:nvPr>
            <p:ph idx="1"/>
            <p:extLst>
              <p:ext uri="{D42A27DB-BD31-4B8C-83A1-F6EECF244321}">
                <p14:modId xmlns:p14="http://schemas.microsoft.com/office/powerpoint/2010/main" val="2990786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8361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Isosceles Triangle 3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600610E1-E51B-7D29-A2F9-D53378C6C464}"/>
              </a:ext>
            </a:extLst>
          </p:cNvPr>
          <p:cNvGraphicFramePr>
            <a:graphicFrameLocks noGrp="1"/>
          </p:cNvGraphicFramePr>
          <p:nvPr>
            <p:ph idx="1"/>
            <p:extLst>
              <p:ext uri="{D42A27DB-BD31-4B8C-83A1-F6EECF244321}">
                <p14:modId xmlns:p14="http://schemas.microsoft.com/office/powerpoint/2010/main" val="2655023706"/>
              </p:ext>
            </p:extLst>
          </p:nvPr>
        </p:nvGraphicFramePr>
        <p:xfrm>
          <a:off x="713407" y="643467"/>
          <a:ext cx="10765187" cy="5571067"/>
        </p:xfrm>
        <a:graphic>
          <a:graphicData uri="http://schemas.openxmlformats.org/drawingml/2006/table">
            <a:tbl>
              <a:tblPr firstRow="1" firstCol="1" bandRow="1">
                <a:tableStyleId>{3B4B98B0-60AC-42C2-AFA5-B58CD77FA1E5}</a:tableStyleId>
              </a:tblPr>
              <a:tblGrid>
                <a:gridCol w="2218552">
                  <a:extLst>
                    <a:ext uri="{9D8B030D-6E8A-4147-A177-3AD203B41FA5}">
                      <a16:colId xmlns:a16="http://schemas.microsoft.com/office/drawing/2014/main" val="1411763839"/>
                    </a:ext>
                  </a:extLst>
                </a:gridCol>
                <a:gridCol w="4116528">
                  <a:extLst>
                    <a:ext uri="{9D8B030D-6E8A-4147-A177-3AD203B41FA5}">
                      <a16:colId xmlns:a16="http://schemas.microsoft.com/office/drawing/2014/main" val="919966530"/>
                    </a:ext>
                  </a:extLst>
                </a:gridCol>
                <a:gridCol w="4430107">
                  <a:extLst>
                    <a:ext uri="{9D8B030D-6E8A-4147-A177-3AD203B41FA5}">
                      <a16:colId xmlns:a16="http://schemas.microsoft.com/office/drawing/2014/main" val="1958442634"/>
                    </a:ext>
                  </a:extLst>
                </a:gridCol>
              </a:tblGrid>
              <a:tr h="383190">
                <a:tc>
                  <a:txBody>
                    <a:bodyPr/>
                    <a:lstStyle/>
                    <a:p>
                      <a:pPr>
                        <a:lnSpc>
                          <a:spcPct val="115000"/>
                        </a:lnSpc>
                        <a:buNone/>
                      </a:pPr>
                      <a:r>
                        <a:rPr lang="en-ZA" sz="2100" kern="0" dirty="0">
                          <a:effectLst/>
                        </a:rPr>
                        <a:t>Letter</a:t>
                      </a:r>
                      <a:endParaRPr lang="en-US" sz="21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100" b="1" kern="0"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Wat om te doen</a:t>
                      </a:r>
                      <a:endParaRPr lang="af-ZA" sz="21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100" b="1" kern="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Voorbeeld</a:t>
                      </a:r>
                      <a:endParaRPr lang="af-ZA" sz="21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182966"/>
                  </a:ext>
                </a:extLst>
              </a:tr>
              <a:tr h="1112013">
                <a:tc>
                  <a:txBody>
                    <a:bodyPr/>
                    <a:lstStyle/>
                    <a:p>
                      <a:pPr>
                        <a:lnSpc>
                          <a:spcPct val="115000"/>
                        </a:lnSpc>
                        <a:buNone/>
                      </a:pPr>
                      <a:r>
                        <a:rPr lang="en-ZA" sz="3500" kern="0" dirty="0">
                          <a:effectLst/>
                        </a:rPr>
                        <a:t>L</a:t>
                      </a:r>
                      <a:r>
                        <a:rPr lang="en-ZA" sz="3500" b="0" kern="0" dirty="0">
                          <a:effectLst/>
                        </a:rPr>
                        <a:t>et op</a:t>
                      </a:r>
                      <a:endParaRPr lang="en-US" sz="21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000" kern="0">
                          <a:solidFill>
                            <a:srgbClr val="000000"/>
                          </a:solidFill>
                          <a:effectLst/>
                          <a:latin typeface="Calibri" panose="020F0502020204030204" pitchFamily="34" charset="0"/>
                          <a:ea typeface="Arial" panose="020B0604020202020204" pitchFamily="34" charset="0"/>
                          <a:cs typeface="Calibri" panose="020F0502020204030204" pitchFamily="34" charset="0"/>
                        </a:rPr>
                        <a:t>Herken dat daar ’n keuse gemaak moet word.</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1800" i="1" kern="0">
                          <a:solidFill>
                            <a:srgbClr val="000000"/>
                          </a:solidFill>
                          <a:effectLst/>
                          <a:latin typeface="Calibri" panose="020F0502020204030204" pitchFamily="34" charset="0"/>
                          <a:ea typeface="Arial" panose="020B0604020202020204" pitchFamily="34" charset="0"/>
                          <a:cs typeface="Calibri" panose="020F0502020204030204" pitchFamily="34" charset="0"/>
                        </a:rPr>
                        <a:t>"My vriende het my gevra om by ’n kletsgroep aan te sluit waar onvanpaste foto’s gedeel word."</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6907083"/>
                  </a:ext>
                </a:extLst>
              </a:tr>
              <a:tr h="747601">
                <a:tc>
                  <a:txBody>
                    <a:bodyPr/>
                    <a:lstStyle/>
                    <a:p>
                      <a:pPr>
                        <a:lnSpc>
                          <a:spcPct val="115000"/>
                        </a:lnSpc>
                        <a:buNone/>
                      </a:pPr>
                      <a:r>
                        <a:rPr lang="en-ZA" sz="3500" kern="0" dirty="0" err="1">
                          <a:effectLst/>
                        </a:rPr>
                        <a:t>E</a:t>
                      </a:r>
                      <a:r>
                        <a:rPr lang="en-ZA" sz="3500" b="0" kern="0" dirty="0" err="1">
                          <a:effectLst/>
                        </a:rPr>
                        <a:t>valueer</a:t>
                      </a:r>
                      <a:endParaRPr lang="en-US" sz="21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000" kern="0">
                          <a:solidFill>
                            <a:srgbClr val="000000"/>
                          </a:solidFill>
                          <a:effectLst/>
                          <a:latin typeface="Calibri" panose="020F0502020204030204" pitchFamily="34" charset="0"/>
                          <a:ea typeface="Arial" panose="020B0604020202020204" pitchFamily="34" charset="0"/>
                          <a:cs typeface="Calibri" panose="020F0502020204030204" pitchFamily="34" charset="0"/>
                        </a:rPr>
                        <a:t>Leer meer oor die situasie en  die gevolge van elke keuse.</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1800" i="1" kern="0">
                          <a:solidFill>
                            <a:srgbClr val="000000"/>
                          </a:solidFill>
                          <a:effectLst/>
                          <a:latin typeface="Calibri" panose="020F0502020204030204" pitchFamily="34" charset="0"/>
                          <a:ea typeface="Arial" panose="020B0604020202020204" pitchFamily="34" charset="0"/>
                          <a:cs typeface="Calibri" panose="020F0502020204030204" pitchFamily="34" charset="0"/>
                        </a:rPr>
                        <a:t>“Wat kan gebeur as ek aansluit? Sal ek later goed voel oor hierdie besluit?”</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1631542"/>
                  </a:ext>
                </a:extLst>
              </a:tr>
              <a:tr h="1476424">
                <a:tc>
                  <a:txBody>
                    <a:bodyPr/>
                    <a:lstStyle/>
                    <a:p>
                      <a:pPr>
                        <a:lnSpc>
                          <a:spcPct val="115000"/>
                        </a:lnSpc>
                        <a:buNone/>
                      </a:pPr>
                      <a:r>
                        <a:rPr lang="en-ZA" sz="3500" kern="0" dirty="0">
                          <a:effectLst/>
                        </a:rPr>
                        <a:t>W</a:t>
                      </a:r>
                      <a:r>
                        <a:rPr lang="en-ZA" sz="3500" b="0" kern="0" dirty="0">
                          <a:effectLst/>
                        </a:rPr>
                        <a:t>enke</a:t>
                      </a:r>
                      <a:endParaRPr lang="en-US" sz="21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000" kern="0">
                          <a:solidFill>
                            <a:srgbClr val="000000"/>
                          </a:solidFill>
                          <a:effectLst/>
                          <a:latin typeface="Calibri" panose="020F0502020204030204" pitchFamily="34" charset="0"/>
                          <a:ea typeface="Arial" panose="020B0604020202020204" pitchFamily="34" charset="0"/>
                          <a:cs typeface="Calibri" panose="020F0502020204030204" pitchFamily="34" charset="0"/>
                        </a:rPr>
                        <a:t>Vra raad of dink terug aan soortgelyke situasies.</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1800" i="1" kern="0">
                          <a:solidFill>
                            <a:srgbClr val="000000"/>
                          </a:solidFill>
                          <a:effectLst/>
                          <a:latin typeface="Calibri" panose="020F0502020204030204" pitchFamily="34" charset="0"/>
                          <a:ea typeface="Arial" panose="020B0604020202020204" pitchFamily="34" charset="0"/>
                          <a:cs typeface="Calibri" panose="020F0502020204030204" pitchFamily="34" charset="0"/>
                        </a:rPr>
                        <a:t>“Ek onthou hoe ’n vriend in die moeilikheid beland het toe hy by ’n soortgelyke groep aangesluit het. Miskien moet ek my ouer niggie vra wat sy daarvan dink.”</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8451203"/>
                  </a:ext>
                </a:extLst>
              </a:tr>
              <a:tr h="747601">
                <a:tc>
                  <a:txBody>
                    <a:bodyPr/>
                    <a:lstStyle/>
                    <a:p>
                      <a:pPr>
                        <a:lnSpc>
                          <a:spcPct val="115000"/>
                        </a:lnSpc>
                        <a:buNone/>
                      </a:pPr>
                      <a:r>
                        <a:rPr lang="en-ZA" sz="3500" b="0" kern="0" dirty="0">
                          <a:effectLst/>
                        </a:rPr>
                        <a:t>Kies</a:t>
                      </a:r>
                      <a:r>
                        <a:rPr lang="en-ZA" sz="3500" kern="0" dirty="0">
                          <a:effectLst/>
                        </a:rPr>
                        <a:t> </a:t>
                      </a:r>
                      <a:r>
                        <a:rPr lang="en-ZA" sz="3500" b="0" kern="0" dirty="0">
                          <a:effectLst/>
                        </a:rPr>
                        <a:t>Een</a:t>
                      </a:r>
                      <a:endParaRPr lang="en-US" sz="21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000" kern="0">
                          <a:solidFill>
                            <a:srgbClr val="000000"/>
                          </a:solidFill>
                          <a:effectLst/>
                          <a:latin typeface="Calibri" panose="020F0502020204030204" pitchFamily="34" charset="0"/>
                          <a:ea typeface="Arial" panose="020B0604020202020204" pitchFamily="34" charset="0"/>
                          <a:cs typeface="Calibri" panose="020F0502020204030204" pitchFamily="34" charset="0"/>
                        </a:rPr>
                        <a:t>Kies die opsie wat die beste by jou waardes en doelwitte pas.</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1800" i="1" kern="0">
                          <a:solidFill>
                            <a:srgbClr val="000000"/>
                          </a:solidFill>
                          <a:effectLst/>
                          <a:latin typeface="Calibri" panose="020F0502020204030204" pitchFamily="34" charset="0"/>
                          <a:ea typeface="Arial" panose="020B0604020202020204" pitchFamily="34" charset="0"/>
                          <a:cs typeface="Calibri" panose="020F0502020204030204" pitchFamily="34" charset="0"/>
                        </a:rPr>
                        <a:t>“Ek gaan nee sê. Ek wil gerespekteer word, nie skaam of ongemaklik voel nie.”</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8553932"/>
                  </a:ext>
                </a:extLst>
              </a:tr>
              <a:tr h="1104238">
                <a:tc>
                  <a:txBody>
                    <a:bodyPr/>
                    <a:lstStyle/>
                    <a:p>
                      <a:pPr>
                        <a:lnSpc>
                          <a:spcPct val="115000"/>
                        </a:lnSpc>
                        <a:buNone/>
                      </a:pPr>
                      <a:r>
                        <a:rPr lang="en-ZA" sz="2800" kern="0" dirty="0" err="1">
                          <a:effectLst/>
                        </a:rPr>
                        <a:t>R</a:t>
                      </a:r>
                      <a:r>
                        <a:rPr lang="en-ZA" sz="2800" b="0" kern="0" dirty="0" err="1">
                          <a:effectLst/>
                        </a:rPr>
                        <a:t>eageer</a:t>
                      </a:r>
                      <a:r>
                        <a:rPr lang="en-ZA" sz="2800" b="0" kern="0" dirty="0">
                          <a:effectLst/>
                        </a:rPr>
                        <a:t> </a:t>
                      </a:r>
                      <a:r>
                        <a:rPr lang="en-ZA" sz="2800" b="0" kern="0" dirty="0" err="1">
                          <a:effectLst/>
                        </a:rPr>
                        <a:t>buigsaam</a:t>
                      </a:r>
                      <a:endParaRPr lang="en-US" sz="21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8844" marR="118844" marT="0" marB="0" anchor="ctr"/>
                </a:tc>
                <a:tc>
                  <a:txBody>
                    <a:bodyPr/>
                    <a:lstStyle/>
                    <a:p>
                      <a:pPr>
                        <a:lnSpc>
                          <a:spcPct val="115000"/>
                        </a:lnSpc>
                        <a:buNone/>
                      </a:pPr>
                      <a:r>
                        <a:rPr lang="af-ZA" sz="2000" kern="0" dirty="0">
                          <a:solidFill>
                            <a:srgbClr val="000000"/>
                          </a:solidFill>
                          <a:effectLst/>
                          <a:latin typeface="Calibri" panose="020F0502020204030204" pitchFamily="34" charset="0"/>
                          <a:ea typeface="Arial" panose="020B0604020202020204" pitchFamily="34" charset="0"/>
                          <a:cs typeface="Calibri" panose="020F0502020204030204" pitchFamily="34" charset="0"/>
                        </a:rPr>
                        <a:t>Wees bereid om jou plan aan te pas wanneer dinge verander.</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1800" i="1" kern="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hulle my spot of onder druk plaas omdat ek nee sê, sal ek met iemand praat wat ek vertrou.”</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9873417"/>
                  </a:ext>
                </a:extLst>
              </a:tr>
            </a:tbl>
          </a:graphicData>
        </a:graphic>
      </p:graphicFrame>
      <p:pic>
        <p:nvPicPr>
          <p:cNvPr id="5" name="Picture 4">
            <a:extLst>
              <a:ext uri="{FF2B5EF4-FFF2-40B4-BE49-F238E27FC236}">
                <a16:creationId xmlns:a16="http://schemas.microsoft.com/office/drawing/2014/main" id="{B6AC8DE9-42FB-FED8-B82A-0C478627E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667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6163D3-B666-4446-84C6-9902EB936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71079C-67DD-A570-4969-0627370C9E45}"/>
              </a:ext>
            </a:extLst>
          </p:cNvPr>
          <p:cNvSpPr>
            <a:spLocks noGrp="1"/>
          </p:cNvSpPr>
          <p:nvPr>
            <p:ph type="title"/>
          </p:nvPr>
        </p:nvSpPr>
        <p:spPr>
          <a:xfrm>
            <a:off x="7331384" y="679731"/>
            <a:ext cx="4171994" cy="3736540"/>
          </a:xfrm>
        </p:spPr>
        <p:txBody>
          <a:bodyPr vert="horz" lIns="91440" tIns="45720" rIns="91440" bIns="45720" rtlCol="0" anchor="b">
            <a:normAutofit/>
          </a:bodyPr>
          <a:lstStyle/>
          <a:p>
            <a:r>
              <a:rPr lang="en-US" sz="6000" b="1" kern="1200" dirty="0" err="1">
                <a:solidFill>
                  <a:schemeClr val="tx1"/>
                </a:solidFill>
                <a:latin typeface="+mj-lt"/>
                <a:ea typeface="+mj-ea"/>
                <a:cs typeface="+mj-cs"/>
              </a:rPr>
              <a:t>Aktiwiteit</a:t>
            </a:r>
            <a:r>
              <a:rPr lang="en-US" sz="6000" b="1" kern="1200" dirty="0">
                <a:solidFill>
                  <a:schemeClr val="tx1"/>
                </a:solidFill>
                <a:latin typeface="+mj-lt"/>
                <a:ea typeface="+mj-ea"/>
                <a:cs typeface="+mj-cs"/>
              </a:rPr>
              <a:t> in Pare</a:t>
            </a: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184" y="1"/>
            <a:ext cx="2446384" cy="5777808"/>
            <a:chOff x="329184" y="1"/>
            <a:chExt cx="524256" cy="5777808"/>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269325"/>
            <a:ext cx="6116779" cy="620629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 close-up of a puzzle&#10;&#10;AI-generated content may be incorrect.">
            <a:extLst>
              <a:ext uri="{FF2B5EF4-FFF2-40B4-BE49-F238E27FC236}">
                <a16:creationId xmlns:a16="http://schemas.microsoft.com/office/drawing/2014/main" id="{E9D14088-9955-A18E-D48F-2D76BCB7654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1" b="3332"/>
          <a:stretch/>
        </p:blipFill>
        <p:spPr bwMode="auto">
          <a:xfrm>
            <a:off x="942597" y="661471"/>
            <a:ext cx="5608830" cy="54219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CA5AAED-54A6-AD57-4802-EEA45AB76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108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9359A0-3EB5-B06F-EE26-8DD413B2476F}"/>
              </a:ext>
            </a:extLst>
          </p:cNvPr>
          <p:cNvPicPr>
            <a:picLocks noChangeAspect="1"/>
          </p:cNvPicPr>
          <p:nvPr/>
        </p:nvPicPr>
        <p:blipFill>
          <a:blip r:embed="rId3"/>
          <a:srcRect/>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CFCB02-C556-666F-D82D-A6698AECB6E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342900" lvl="0" indent="-342900" algn="ctr"/>
            <a:r>
              <a:rPr lang="en-US" sz="2300" dirty="0">
                <a:solidFill>
                  <a:schemeClr val="tx1">
                    <a:lumMod val="85000"/>
                    <a:lumOff val="15000"/>
                  </a:schemeClr>
                </a:solidFill>
              </a:rPr>
              <a:t>Kyk</a:t>
            </a:r>
            <a:r>
              <a:rPr lang="en-US" sz="2300" b="0" dirty="0">
                <a:solidFill>
                  <a:schemeClr val="tx1">
                    <a:lumMod val="85000"/>
                    <a:lumOff val="15000"/>
                  </a:schemeClr>
                </a:solidFill>
                <a:effectLst/>
              </a:rPr>
              <a:t>: </a:t>
            </a:r>
            <a:r>
              <a:rPr lang="en-US" sz="2300" b="1" i="1" dirty="0">
                <a:solidFill>
                  <a:schemeClr val="tx1">
                    <a:lumMod val="85000"/>
                    <a:lumOff val="15000"/>
                  </a:schemeClr>
                </a:solidFill>
                <a:effectLst/>
              </a:rPr>
              <a:t>Be Assertive the Right Way - Course Trailer </a:t>
            </a:r>
            <a:br>
              <a:rPr lang="en-US" sz="2300" dirty="0">
                <a:solidFill>
                  <a:schemeClr val="tx1">
                    <a:lumMod val="85000"/>
                    <a:lumOff val="15000"/>
                  </a:schemeClr>
                </a:solidFill>
                <a:effectLst/>
              </a:rPr>
            </a:br>
            <a:r>
              <a:rPr lang="en-US" sz="2300" u="sng" dirty="0">
                <a:solidFill>
                  <a:schemeClr val="tx1">
                    <a:lumMod val="85000"/>
                    <a:lumOff val="15000"/>
                  </a:schemeClr>
                </a:solidFill>
                <a:effectLst/>
                <a:hlinkClick r:id="rId4"/>
              </a:rPr>
              <a:t>https://ytubl.ink/3FwK</a:t>
            </a:r>
            <a:r>
              <a:rPr lang="en-US" sz="2300" dirty="0">
                <a:solidFill>
                  <a:schemeClr val="tx1">
                    <a:lumMod val="85000"/>
                    <a:lumOff val="15000"/>
                  </a:schemeClr>
                </a:solidFill>
                <a:effectLst/>
              </a:rPr>
              <a:t> (1 min 55 </a:t>
            </a:r>
            <a:r>
              <a:rPr lang="en-US" sz="2300" dirty="0" err="1">
                <a:solidFill>
                  <a:schemeClr val="tx1">
                    <a:lumMod val="85000"/>
                    <a:lumOff val="15000"/>
                  </a:schemeClr>
                </a:solidFill>
                <a:effectLst/>
              </a:rPr>
              <a:t>sek</a:t>
            </a:r>
            <a:r>
              <a:rPr lang="en-US" sz="2300" dirty="0">
                <a:solidFill>
                  <a:schemeClr val="tx1">
                    <a:lumMod val="85000"/>
                    <a:lumOff val="15000"/>
                  </a:schemeClr>
                </a:solidFill>
                <a:effectLst/>
              </a:rPr>
              <a:t>)</a:t>
            </a:r>
            <a:endParaRPr lang="en-US" sz="2300" dirty="0">
              <a:solidFill>
                <a:schemeClr val="tx1">
                  <a:lumMod val="85000"/>
                  <a:lumOff val="15000"/>
                </a:schemeClr>
              </a:solidFill>
            </a:endParaRPr>
          </a:p>
        </p:txBody>
      </p:sp>
      <p:cxnSp>
        <p:nvCxnSpPr>
          <p:cNvPr id="21" name="Straight Connector 2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52601A7-6117-98A2-573C-31436CA016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331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FD46808-5661-5805-A303-1C73FFF58172}"/>
              </a:ext>
            </a:extLst>
          </p:cNvPr>
          <p:cNvSpPr>
            <a:spLocks noGrp="1"/>
          </p:cNvSpPr>
          <p:nvPr>
            <p:ph sz="half" idx="1"/>
          </p:nvPr>
        </p:nvSpPr>
        <p:spPr>
          <a:xfrm>
            <a:off x="838200" y="932688"/>
            <a:ext cx="5097780" cy="5040516"/>
          </a:xfrm>
          <a:solidFill>
            <a:schemeClr val="accent4">
              <a:lumMod val="20000"/>
              <a:lumOff val="80000"/>
            </a:schemeClr>
          </a:solidFill>
        </p:spPr>
        <p:txBody>
          <a:bodyPr>
            <a:normAutofit lnSpcReduction="10000"/>
          </a:bodyPr>
          <a:lstStyle/>
          <a:p>
            <a:pPr marL="0" lvl="0" indent="0">
              <a:buNone/>
            </a:pPr>
            <a:r>
              <a:rPr lang="en-US" sz="3600" b="1" dirty="0" err="1">
                <a:latin typeface="Calibri" panose="020F0502020204030204" pitchFamily="34" charset="0"/>
                <a:ea typeface="Times New Roman" panose="02020603050405020304" pitchFamily="18" charset="0"/>
              </a:rPr>
              <a:t>Selfgelding</a:t>
            </a:r>
            <a:r>
              <a:rPr lang="en-US" sz="3600" b="1" dirty="0">
                <a:latin typeface="Calibri" panose="020F0502020204030204" pitchFamily="34" charset="0"/>
                <a:ea typeface="Times New Roman" panose="02020603050405020304" pitchFamily="18" charset="0"/>
              </a:rPr>
              <a:t> </a:t>
            </a:r>
            <a:r>
              <a:rPr lang="en-US" sz="3600" b="1" dirty="0" err="1">
                <a:latin typeface="Calibri" panose="020F0502020204030204" pitchFamily="34" charset="0"/>
                <a:ea typeface="Times New Roman" panose="02020603050405020304" pitchFamily="18" charset="0"/>
              </a:rPr>
              <a:t>behels</a:t>
            </a:r>
            <a:r>
              <a:rPr lang="en-US" sz="3600" b="1" dirty="0">
                <a:latin typeface="Calibri" panose="020F0502020204030204" pitchFamily="34" charset="0"/>
                <a:ea typeface="Times New Roman" panose="02020603050405020304" pitchFamily="18" charset="0"/>
              </a:rPr>
              <a:t> die </a:t>
            </a:r>
            <a:r>
              <a:rPr lang="en-US" sz="3600" b="1" dirty="0" err="1">
                <a:latin typeface="Calibri" panose="020F0502020204030204" pitchFamily="34" charset="0"/>
                <a:ea typeface="Times New Roman" panose="02020603050405020304" pitchFamily="18" charset="0"/>
              </a:rPr>
              <a:t>volgende</a:t>
            </a:r>
            <a:r>
              <a:rPr lang="en-US" sz="3600" b="1" dirty="0">
                <a:latin typeface="Calibri" panose="020F0502020204030204" pitchFamily="34" charset="0"/>
                <a:ea typeface="Times New Roman" panose="02020603050405020304" pitchFamily="18" charset="0"/>
              </a:rPr>
              <a:t>:</a:t>
            </a:r>
            <a:endParaRPr lang="en-US" sz="36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nl-NL" sz="3600" dirty="0">
                <a:latin typeface="Calibri" panose="020F0502020204030204" pitchFamily="34" charset="0"/>
                <a:ea typeface="Times New Roman" panose="02020603050405020304" pitchFamily="18" charset="0"/>
              </a:rPr>
              <a:t>Praat </a:t>
            </a:r>
            <a:r>
              <a:rPr lang="nl-NL" sz="3600" i="1" dirty="0">
                <a:latin typeface="Calibri" panose="020F0502020204030204" pitchFamily="34" charset="0"/>
                <a:ea typeface="Times New Roman" panose="02020603050405020304" pitchFamily="18" charset="0"/>
              </a:rPr>
              <a:t>duidelik</a:t>
            </a:r>
            <a:r>
              <a:rPr lang="nl-NL" sz="3600" dirty="0">
                <a:latin typeface="Calibri" panose="020F0502020204030204" pitchFamily="34" charset="0"/>
                <a:ea typeface="Times New Roman" panose="02020603050405020304" pitchFamily="18" charset="0"/>
              </a:rPr>
              <a:t>, </a:t>
            </a:r>
            <a:r>
              <a:rPr lang="nl-NL" sz="3600" i="1" dirty="0">
                <a:latin typeface="Calibri" panose="020F0502020204030204" pitchFamily="34" charset="0"/>
                <a:ea typeface="Times New Roman" panose="02020603050405020304" pitchFamily="18" charset="0"/>
              </a:rPr>
              <a:t>kalm</a:t>
            </a:r>
            <a:r>
              <a:rPr lang="nl-NL" sz="3600" dirty="0">
                <a:latin typeface="Calibri" panose="020F0502020204030204" pitchFamily="34" charset="0"/>
                <a:ea typeface="Times New Roman" panose="02020603050405020304" pitchFamily="18" charset="0"/>
              </a:rPr>
              <a:t> en </a:t>
            </a:r>
            <a:r>
              <a:rPr lang="nl-NL" sz="3600" i="1" dirty="0">
                <a:latin typeface="Calibri" panose="020F0502020204030204" pitchFamily="34" charset="0"/>
                <a:ea typeface="Times New Roman" panose="02020603050405020304" pitchFamily="18" charset="0"/>
              </a:rPr>
              <a:t>met selfvertroue</a:t>
            </a:r>
            <a:r>
              <a:rPr lang="nl-NL" sz="3600" dirty="0">
                <a:latin typeface="Calibri" panose="020F0502020204030204" pitchFamily="34" charset="0"/>
                <a:ea typeface="Times New Roman" panose="02020603050405020304" pitchFamily="18" charset="0"/>
              </a:rPr>
              <a:t>.</a:t>
            </a:r>
          </a:p>
          <a:p>
            <a:pPr marL="342900" lvl="0" indent="-342900">
              <a:buFont typeface="Symbol" panose="05050102010706020507" pitchFamily="18" charset="2"/>
              <a:buChar char=""/>
            </a:pPr>
            <a:r>
              <a:rPr lang="nl-NL" sz="3600" i="1" dirty="0">
                <a:latin typeface="Calibri" panose="020F0502020204030204" pitchFamily="34" charset="0"/>
                <a:ea typeface="Times New Roman" panose="02020603050405020304" pitchFamily="18" charset="0"/>
              </a:rPr>
              <a:t>Hou by jou keuse</a:t>
            </a:r>
            <a:r>
              <a:rPr lang="nl-NL" sz="3600" dirty="0">
                <a:latin typeface="Calibri" panose="020F0502020204030204" pitchFamily="34" charset="0"/>
                <a:ea typeface="Times New Roman" panose="02020603050405020304" pitchFamily="18" charset="0"/>
              </a:rPr>
              <a:t>, selfs wanneer ander jou probeer ompraat.</a:t>
            </a:r>
          </a:p>
          <a:p>
            <a:pPr marL="342900" lvl="0" indent="-342900">
              <a:buFont typeface="Symbol" panose="05050102010706020507" pitchFamily="18" charset="2"/>
              <a:buChar char=""/>
            </a:pPr>
            <a:r>
              <a:rPr lang="nl-NL" sz="3600" i="1" dirty="0">
                <a:latin typeface="Calibri" panose="020F0502020204030204" pitchFamily="34" charset="0"/>
                <a:ea typeface="Times New Roman" panose="02020603050405020304" pitchFamily="18" charset="0"/>
              </a:rPr>
              <a:t>Respekteer ander</a:t>
            </a:r>
            <a:r>
              <a:rPr lang="nl-NL" sz="3600" dirty="0">
                <a:latin typeface="Calibri" panose="020F0502020204030204" pitchFamily="34" charset="0"/>
                <a:ea typeface="Times New Roman" panose="02020603050405020304" pitchFamily="18" charset="0"/>
              </a:rPr>
              <a:t>, sonder om jou waardes prys te gee.</a:t>
            </a:r>
          </a:p>
        </p:txBody>
      </p:sp>
      <p:sp>
        <p:nvSpPr>
          <p:cNvPr id="4" name="Content Placeholder 3">
            <a:extLst>
              <a:ext uri="{FF2B5EF4-FFF2-40B4-BE49-F238E27FC236}">
                <a16:creationId xmlns:a16="http://schemas.microsoft.com/office/drawing/2014/main" id="{D4E8777B-79EC-1BD8-297E-1CCAF3D167A8}"/>
              </a:ext>
            </a:extLst>
          </p:cNvPr>
          <p:cNvSpPr>
            <a:spLocks noGrp="1"/>
          </p:cNvSpPr>
          <p:nvPr>
            <p:ph sz="half" idx="2"/>
          </p:nvPr>
        </p:nvSpPr>
        <p:spPr>
          <a:xfrm>
            <a:off x="6256020" y="932688"/>
            <a:ext cx="5097780" cy="5040516"/>
          </a:xfrm>
          <a:solidFill>
            <a:schemeClr val="accent4">
              <a:lumMod val="20000"/>
              <a:lumOff val="80000"/>
            </a:schemeClr>
          </a:solidFill>
        </p:spPr>
        <p:txBody>
          <a:bodyPr>
            <a:normAutofit lnSpcReduction="10000"/>
          </a:bodyPr>
          <a:lstStyle/>
          <a:p>
            <a:pPr marL="0" lvl="0" indent="0">
              <a:buNone/>
            </a:pPr>
            <a:r>
              <a:rPr lang="nl-NL" sz="3600" b="1" dirty="0">
                <a:latin typeface="Calibri" panose="020F0502020204030204" pitchFamily="34" charset="0"/>
                <a:ea typeface="Times New Roman" panose="02020603050405020304" pitchFamily="18" charset="0"/>
              </a:rPr>
              <a:t>Selfgelding behels NIE die volgende NIE:</a:t>
            </a:r>
            <a:endParaRPr lang="en-US" sz="3600" i="1" dirty="0">
              <a:solidFill>
                <a:srgbClr val="00B0F0"/>
              </a:solidFill>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nl-NL" sz="3600" i="1" dirty="0">
                <a:latin typeface="Calibri" panose="020F0502020204030204" pitchFamily="34" charset="0"/>
                <a:ea typeface="Times New Roman" panose="02020603050405020304" pitchFamily="18" charset="0"/>
              </a:rPr>
              <a:t>Aggressiwiteit</a:t>
            </a:r>
            <a:r>
              <a:rPr lang="nl-NL" sz="3600" dirty="0">
                <a:latin typeface="Calibri" panose="020F0502020204030204" pitchFamily="34" charset="0"/>
                <a:ea typeface="Times New Roman" panose="02020603050405020304" pitchFamily="18" charset="0"/>
              </a:rPr>
              <a:t> = onbeskofte, hard of oneerbiedige optrede.</a:t>
            </a:r>
          </a:p>
          <a:p>
            <a:pPr marL="342900" lvl="0" indent="-342900">
              <a:buFont typeface="Symbol" panose="05050102010706020507" pitchFamily="18" charset="2"/>
              <a:buChar char=""/>
            </a:pPr>
            <a:r>
              <a:rPr lang="nl-NL" sz="3600" i="1" dirty="0">
                <a:latin typeface="Calibri" panose="020F0502020204030204" pitchFamily="34" charset="0"/>
                <a:ea typeface="Times New Roman" panose="02020603050405020304" pitchFamily="18" charset="0"/>
              </a:rPr>
              <a:t>Passiwiteit</a:t>
            </a:r>
            <a:r>
              <a:rPr lang="nl-NL" sz="3600" dirty="0">
                <a:latin typeface="Calibri" panose="020F0502020204030204" pitchFamily="34" charset="0"/>
                <a:ea typeface="Times New Roman" panose="02020603050405020304" pitchFamily="18" charset="0"/>
              </a:rPr>
              <a:t> = om stil te bly, selfs wanneer iets vir jou verkeerd voel.</a:t>
            </a:r>
          </a:p>
        </p:txBody>
      </p:sp>
      <p:pic>
        <p:nvPicPr>
          <p:cNvPr id="8" name="Picture 7">
            <a:extLst>
              <a:ext uri="{FF2B5EF4-FFF2-40B4-BE49-F238E27FC236}">
                <a16:creationId xmlns:a16="http://schemas.microsoft.com/office/drawing/2014/main" id="{8BE0D1AE-9BBA-56B4-120E-A1171E87F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814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4E0883-C96B-2065-6A08-ADBDF4C179B5}"/>
              </a:ext>
            </a:extLst>
          </p:cNvPr>
          <p:cNvSpPr>
            <a:spLocks noGrp="1"/>
          </p:cNvSpPr>
          <p:nvPr>
            <p:ph type="title"/>
          </p:nvPr>
        </p:nvSpPr>
        <p:spPr>
          <a:xfrm>
            <a:off x="841248" y="685800"/>
            <a:ext cx="10506456" cy="1157005"/>
          </a:xfrm>
        </p:spPr>
        <p:txBody>
          <a:bodyPr anchor="b">
            <a:normAutofit/>
          </a:bodyPr>
          <a:lstStyle/>
          <a:p>
            <a:r>
              <a:rPr lang="en-GB" sz="4800" b="1" dirty="0" err="1"/>
              <a:t>Selfgelding-wenke</a:t>
            </a:r>
            <a:endParaRPr lang="en-US" sz="4800" b="1" dirty="0"/>
          </a:p>
        </p:txBody>
      </p:sp>
      <p:sp>
        <p:nvSpPr>
          <p:cNvPr id="16" name="Rectangle 15">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9" name="Content Placeholder 8">
            <a:extLst>
              <a:ext uri="{FF2B5EF4-FFF2-40B4-BE49-F238E27FC236}">
                <a16:creationId xmlns:a16="http://schemas.microsoft.com/office/drawing/2014/main" id="{790A7AF9-2CF4-7DAC-2BB1-D019EEC94B51}"/>
              </a:ext>
            </a:extLst>
          </p:cNvPr>
          <p:cNvGraphicFramePr>
            <a:graphicFrameLocks noGrp="1"/>
          </p:cNvGraphicFramePr>
          <p:nvPr>
            <p:ph idx="1"/>
            <p:extLst>
              <p:ext uri="{D42A27DB-BD31-4B8C-83A1-F6EECF244321}">
                <p14:modId xmlns:p14="http://schemas.microsoft.com/office/powerpoint/2010/main" val="665690828"/>
              </p:ext>
            </p:extLst>
          </p:nvPr>
        </p:nvGraphicFramePr>
        <p:xfrm>
          <a:off x="841248" y="2273907"/>
          <a:ext cx="3200400" cy="4053168"/>
        </p:xfrm>
        <a:graphic>
          <a:graphicData uri="http://schemas.openxmlformats.org/drawingml/2006/table">
            <a:tbl>
              <a:tblPr firstRow="1" firstCol="1" bandRow="1"/>
              <a:tblGrid>
                <a:gridCol w="3200400">
                  <a:extLst>
                    <a:ext uri="{9D8B030D-6E8A-4147-A177-3AD203B41FA5}">
                      <a16:colId xmlns:a16="http://schemas.microsoft.com/office/drawing/2014/main" val="3864106000"/>
                    </a:ext>
                  </a:extLst>
                </a:gridCol>
              </a:tblGrid>
              <a:tr h="556096">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Gebruik "ek"-stellings</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4273983283"/>
                  </a:ext>
                </a:extLst>
              </a:tr>
              <a:tr h="3497072">
                <a:tc>
                  <a:txBody>
                    <a:bodyPr/>
                    <a:lstStyle/>
                    <a:p>
                      <a:pPr algn="ctr">
                        <a:lnSpc>
                          <a:spcPct val="115000"/>
                        </a:lnSpc>
                        <a:buNone/>
                      </a:pPr>
                      <a:r>
                        <a:rPr lang="af-ZA" sz="2000" kern="0" dirty="0">
                          <a:effectLst/>
                          <a:latin typeface="Calibri" panose="020F0502020204030204" pitchFamily="34" charset="0"/>
                          <a:ea typeface="Arial" panose="020B0604020202020204" pitchFamily="34" charset="0"/>
                          <a:cs typeface="Calibri" panose="020F0502020204030204" pitchFamily="34" charset="0"/>
                        </a:rPr>
                        <a:t>In plaas daarvan om ander te blameer of onseker te klink, sê hoe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jy voel </a:t>
                      </a:r>
                      <a:r>
                        <a:rPr lang="af-ZA" sz="2000" kern="0" dirty="0">
                          <a:effectLst/>
                          <a:latin typeface="Calibri" panose="020F0502020204030204" pitchFamily="34" charset="0"/>
                          <a:ea typeface="Arial" panose="020B0604020202020204" pitchFamily="34" charset="0"/>
                          <a:cs typeface="Calibri" panose="020F0502020204030204" pitchFamily="34" charset="0"/>
                        </a:rPr>
                        <a:t>en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spreek jou behoeftes duidelik uit</a:t>
                      </a:r>
                      <a:r>
                        <a:rPr lang="af-ZA" sz="2000" i="1" kern="0" dirty="0">
                          <a:effectLst/>
                          <a:latin typeface="Calibri" panose="020F0502020204030204" pitchFamily="34" charset="0"/>
                          <a:ea typeface="Arial" panose="020B0604020202020204" pitchFamily="34" charset="0"/>
                          <a:cs typeface="Calibri" panose="020F0502020204030204" pitchFamily="34" charset="0"/>
                        </a:rPr>
                        <a:t>.</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2000" kern="0" dirty="0">
                          <a:effectLst/>
                          <a:latin typeface="Calibri" panose="020F0502020204030204" pitchFamily="34" charset="0"/>
                          <a:ea typeface="Arial" panose="020B0604020202020204" pitchFamily="34" charset="0"/>
                          <a:cs typeface="Calibri" panose="020F0502020204030204" pitchFamily="34" charset="0"/>
                        </a:rPr>
                        <a:t> </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2000" b="1" kern="0" dirty="0">
                          <a:effectLst/>
                          <a:latin typeface="Calibri" panose="020F0502020204030204" pitchFamily="34" charset="0"/>
                          <a:ea typeface="Arial" panose="020B0604020202020204" pitchFamily="34" charset="0"/>
                          <a:cs typeface="Calibri" panose="020F0502020204030204" pitchFamily="34" charset="0"/>
                        </a:rPr>
                        <a:t>Voorbeeld: </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2000" i="1" kern="0" dirty="0">
                          <a:effectLst/>
                          <a:latin typeface="Calibri" panose="020F0502020204030204" pitchFamily="34" charset="0"/>
                          <a:ea typeface="Arial" panose="020B0604020202020204" pitchFamily="34" charset="0"/>
                          <a:cs typeface="Calibri" panose="020F0502020204030204" pitchFamily="34" charset="0"/>
                        </a:rPr>
                        <a:t>"Ek voel nie gemaklik om na daardie partytjie toe te gaan nie."</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74932043"/>
                  </a:ext>
                </a:extLst>
              </a:tr>
            </a:tbl>
          </a:graphicData>
        </a:graphic>
      </p:graphicFrame>
      <p:graphicFrame>
        <p:nvGraphicFramePr>
          <p:cNvPr id="11" name="Content Placeholder 3">
            <a:extLst>
              <a:ext uri="{FF2B5EF4-FFF2-40B4-BE49-F238E27FC236}">
                <a16:creationId xmlns:a16="http://schemas.microsoft.com/office/drawing/2014/main" id="{0A0C7C48-DF4B-A6D0-E33D-14E3FC541127}"/>
              </a:ext>
            </a:extLst>
          </p:cNvPr>
          <p:cNvGraphicFramePr>
            <a:graphicFrameLocks/>
          </p:cNvGraphicFramePr>
          <p:nvPr>
            <p:extLst>
              <p:ext uri="{D42A27DB-BD31-4B8C-83A1-F6EECF244321}">
                <p14:modId xmlns:p14="http://schemas.microsoft.com/office/powerpoint/2010/main" val="3104065103"/>
              </p:ext>
            </p:extLst>
          </p:nvPr>
        </p:nvGraphicFramePr>
        <p:xfrm>
          <a:off x="4492754" y="2273907"/>
          <a:ext cx="3200400" cy="4053168"/>
        </p:xfrm>
        <a:graphic>
          <a:graphicData uri="http://schemas.openxmlformats.org/drawingml/2006/table">
            <a:tbl>
              <a:tblPr firstRow="1" firstCol="1" bandRow="1"/>
              <a:tblGrid>
                <a:gridCol w="3200400">
                  <a:extLst>
                    <a:ext uri="{9D8B030D-6E8A-4147-A177-3AD203B41FA5}">
                      <a16:colId xmlns:a16="http://schemas.microsoft.com/office/drawing/2014/main" val="3408132898"/>
                    </a:ext>
                  </a:extLst>
                </a:gridCol>
              </a:tblGrid>
              <a:tr h="1118161">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Herhaal jou boodskap indien nodig</a:t>
                      </a:r>
                      <a:endParaRPr lang="af-ZA"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1405946552"/>
                  </a:ext>
                </a:extLst>
              </a:tr>
              <a:tr h="2935007">
                <a:tc>
                  <a:txBody>
                    <a:bodyPr/>
                    <a:lstStyle/>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As iemand aanhou om jou onder druk te plaas, herhaal jou antwoord kalm, sonder om van standpunt te verander.</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 </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b="1" kern="0" dirty="0">
                          <a:effectLst/>
                          <a:latin typeface="Calibri" panose="020F0502020204030204" pitchFamily="34" charset="0"/>
                          <a:ea typeface="Arial" panose="020B0604020202020204" pitchFamily="34" charset="0"/>
                          <a:cs typeface="Calibri" panose="020F0502020204030204" pitchFamily="34" charset="0"/>
                        </a:rPr>
                        <a:t>Voorbeeld:</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i="1" kern="0" dirty="0">
                          <a:effectLst/>
                          <a:latin typeface="Calibri" panose="020F0502020204030204" pitchFamily="34" charset="0"/>
                          <a:ea typeface="Arial" panose="020B0604020202020204" pitchFamily="34" charset="0"/>
                          <a:cs typeface="Calibri" panose="020F0502020204030204" pitchFamily="34" charset="0"/>
                        </a:rPr>
                        <a:t>"Ek het al nee gesê. Respekteer asseblief my keuse."</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490533413"/>
                  </a:ext>
                </a:extLst>
              </a:tr>
            </a:tbl>
          </a:graphicData>
        </a:graphic>
      </p:graphicFrame>
      <p:graphicFrame>
        <p:nvGraphicFramePr>
          <p:cNvPr id="12" name="Content Placeholder 3">
            <a:extLst>
              <a:ext uri="{FF2B5EF4-FFF2-40B4-BE49-F238E27FC236}">
                <a16:creationId xmlns:a16="http://schemas.microsoft.com/office/drawing/2014/main" id="{E28B7356-E193-371A-DA9D-D94009440DA6}"/>
              </a:ext>
            </a:extLst>
          </p:cNvPr>
          <p:cNvGraphicFramePr>
            <a:graphicFrameLocks/>
          </p:cNvGraphicFramePr>
          <p:nvPr>
            <p:extLst>
              <p:ext uri="{D42A27DB-BD31-4B8C-83A1-F6EECF244321}">
                <p14:modId xmlns:p14="http://schemas.microsoft.com/office/powerpoint/2010/main" val="1852372396"/>
              </p:ext>
            </p:extLst>
          </p:nvPr>
        </p:nvGraphicFramePr>
        <p:xfrm>
          <a:off x="8113777" y="2273907"/>
          <a:ext cx="3200400" cy="4053168"/>
        </p:xfrm>
        <a:graphic>
          <a:graphicData uri="http://schemas.openxmlformats.org/drawingml/2006/table">
            <a:tbl>
              <a:tblPr firstRow="1" firstCol="1" bandRow="1"/>
              <a:tblGrid>
                <a:gridCol w="3200400">
                  <a:extLst>
                    <a:ext uri="{9D8B030D-6E8A-4147-A177-3AD203B41FA5}">
                      <a16:colId xmlns:a16="http://schemas.microsoft.com/office/drawing/2014/main" val="3408132898"/>
                    </a:ext>
                  </a:extLst>
                </a:gridCol>
              </a:tblGrid>
              <a:tr h="1118161">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Handhaaf duidelike lyftaal</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1405946552"/>
                  </a:ext>
                </a:extLst>
              </a:tr>
              <a:tr h="2935007">
                <a:tc>
                  <a:txBody>
                    <a:bodyPr/>
                    <a:lstStyle/>
                    <a:p>
                      <a:pPr algn="ctr">
                        <a:lnSpc>
                          <a:spcPct val="115000"/>
                        </a:lnSpc>
                        <a:buNone/>
                      </a:pPr>
                      <a:r>
                        <a:rPr lang="af-ZA" sz="2000" kern="0" dirty="0">
                          <a:effectLst/>
                          <a:latin typeface="Calibri" panose="020F0502020204030204" pitchFamily="34" charset="0"/>
                          <a:ea typeface="Arial" panose="020B0604020202020204" pitchFamily="34" charset="0"/>
                          <a:cs typeface="Calibri" panose="020F0502020204030204" pitchFamily="34" charset="0"/>
                        </a:rPr>
                        <a:t>Jou liggaam sê baie!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Staan of sit regop</a:t>
                      </a:r>
                      <a:r>
                        <a:rPr lang="af-ZA" sz="2000" kern="0" dirty="0">
                          <a:solidFill>
                            <a:schemeClr val="tx1"/>
                          </a:solidFill>
                          <a:effectLst/>
                          <a:latin typeface="Calibri" panose="020F0502020204030204" pitchFamily="34" charset="0"/>
                          <a:ea typeface="Arial" panose="020B0604020202020204" pitchFamily="34" charset="0"/>
                          <a:cs typeface="Calibri" panose="020F0502020204030204" pitchFamily="34" charset="0"/>
                        </a:rPr>
                        <a:t>,</a:t>
                      </a:r>
                      <a:r>
                        <a:rPr lang="af-ZA" sz="2000"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maak oogkontak </a:t>
                      </a:r>
                      <a:r>
                        <a:rPr lang="af-ZA" sz="2000" kern="0" dirty="0">
                          <a:effectLst/>
                          <a:latin typeface="Calibri" panose="020F0502020204030204" pitchFamily="34" charset="0"/>
                          <a:ea typeface="Arial" panose="020B0604020202020204" pitchFamily="34" charset="0"/>
                          <a:cs typeface="Calibri" panose="020F0502020204030204" pitchFamily="34" charset="0"/>
                        </a:rPr>
                        <a:t>(indien kultureel toepaslik) en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vermy om jou arms te kruis</a:t>
                      </a:r>
                      <a:r>
                        <a:rPr lang="af-ZA" sz="2000" i="1" kern="0" dirty="0">
                          <a:effectLst/>
                          <a:latin typeface="Calibri" panose="020F0502020204030204" pitchFamily="34" charset="0"/>
                          <a:ea typeface="Arial" panose="020B0604020202020204" pitchFamily="34" charset="0"/>
                          <a:cs typeface="Calibri" panose="020F0502020204030204" pitchFamily="34" charset="0"/>
                        </a:rPr>
                        <a:t> </a:t>
                      </a:r>
                      <a:r>
                        <a:rPr lang="af-ZA" sz="2000" kern="0" dirty="0">
                          <a:effectLst/>
                          <a:latin typeface="Calibri" panose="020F0502020204030204" pitchFamily="34" charset="0"/>
                          <a:ea typeface="Arial" panose="020B0604020202020204" pitchFamily="34" charset="0"/>
                          <a:cs typeface="Calibri" panose="020F0502020204030204" pitchFamily="34" charset="0"/>
                        </a:rPr>
                        <a:t>of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weg te kyk</a:t>
                      </a:r>
                      <a:r>
                        <a:rPr lang="af-ZA" sz="2000" kern="0" dirty="0">
                          <a:effectLst/>
                          <a:latin typeface="Calibri" panose="020F0502020204030204" pitchFamily="34" charset="0"/>
                          <a:ea typeface="Arial" panose="020B0604020202020204" pitchFamily="34" charset="0"/>
                          <a:cs typeface="Calibri" panose="020F0502020204030204" pitchFamily="34" charset="0"/>
                        </a:rPr>
                        <a:t>.</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 </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490533413"/>
                  </a:ext>
                </a:extLst>
              </a:tr>
            </a:tbl>
          </a:graphicData>
        </a:graphic>
      </p:graphicFrame>
      <p:pic>
        <p:nvPicPr>
          <p:cNvPr id="20" name="Picture 19">
            <a:extLst>
              <a:ext uri="{FF2B5EF4-FFF2-40B4-BE49-F238E27FC236}">
                <a16:creationId xmlns:a16="http://schemas.microsoft.com/office/drawing/2014/main" id="{BAF1C1FE-313A-B62E-0735-7EFB26CF6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573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152276-A79A-CC6A-4DFD-808D1EF76D5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59CA914-9CB0-FF75-1422-1D3DF5008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E68260-2ADC-79AF-D17D-EC173ECCD4FB}"/>
              </a:ext>
            </a:extLst>
          </p:cNvPr>
          <p:cNvSpPr>
            <a:spLocks noGrp="1"/>
          </p:cNvSpPr>
          <p:nvPr>
            <p:ph type="title"/>
          </p:nvPr>
        </p:nvSpPr>
        <p:spPr>
          <a:xfrm>
            <a:off x="841248" y="685800"/>
            <a:ext cx="10506456" cy="1157005"/>
          </a:xfrm>
        </p:spPr>
        <p:txBody>
          <a:bodyPr anchor="b">
            <a:normAutofit/>
          </a:bodyPr>
          <a:lstStyle/>
          <a:p>
            <a:r>
              <a:rPr lang="en-GB" sz="4800" b="1" dirty="0" err="1"/>
              <a:t>Selfgelding-wenke</a:t>
            </a:r>
            <a:endParaRPr lang="en-US" sz="4800" b="1" dirty="0"/>
          </a:p>
        </p:txBody>
      </p:sp>
      <p:sp>
        <p:nvSpPr>
          <p:cNvPr id="16" name="Rectangle 15">
            <a:extLst>
              <a:ext uri="{FF2B5EF4-FFF2-40B4-BE49-F238E27FC236}">
                <a16:creationId xmlns:a16="http://schemas.microsoft.com/office/drawing/2014/main" id="{7ABBD460-FE07-54C2-48A4-4C3371B85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42ECF716-36C8-1241-C825-7576AD445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9" name="Content Placeholder 8">
            <a:extLst>
              <a:ext uri="{FF2B5EF4-FFF2-40B4-BE49-F238E27FC236}">
                <a16:creationId xmlns:a16="http://schemas.microsoft.com/office/drawing/2014/main" id="{B1818C34-3DB8-D958-BF49-736E0191BB09}"/>
              </a:ext>
            </a:extLst>
          </p:cNvPr>
          <p:cNvGraphicFramePr>
            <a:graphicFrameLocks noGrp="1"/>
          </p:cNvGraphicFramePr>
          <p:nvPr>
            <p:ph idx="1"/>
            <p:extLst>
              <p:ext uri="{D42A27DB-BD31-4B8C-83A1-F6EECF244321}">
                <p14:modId xmlns:p14="http://schemas.microsoft.com/office/powerpoint/2010/main" val="277911822"/>
              </p:ext>
            </p:extLst>
          </p:nvPr>
        </p:nvGraphicFramePr>
        <p:xfrm>
          <a:off x="841248" y="2273908"/>
          <a:ext cx="3200400" cy="4102470"/>
        </p:xfrm>
        <a:graphic>
          <a:graphicData uri="http://schemas.openxmlformats.org/drawingml/2006/table">
            <a:tbl>
              <a:tblPr firstRow="1" firstCol="1" bandRow="1"/>
              <a:tblGrid>
                <a:gridCol w="3200400">
                  <a:extLst>
                    <a:ext uri="{9D8B030D-6E8A-4147-A177-3AD203B41FA5}">
                      <a16:colId xmlns:a16="http://schemas.microsoft.com/office/drawing/2014/main" val="3864106000"/>
                    </a:ext>
                  </a:extLst>
                </a:gridCol>
              </a:tblGrid>
              <a:tr h="767245">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Hou 'n kalm en duidelike toon</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4273983283"/>
                  </a:ext>
                </a:extLst>
              </a:tr>
              <a:tr h="3285923">
                <a:tc>
                  <a:txBody>
                    <a:bodyPr/>
                    <a:lstStyle/>
                    <a:p>
                      <a:pPr algn="ctr">
                        <a:lnSpc>
                          <a:spcPct val="115000"/>
                        </a:lnSpc>
                        <a:buNone/>
                      </a:pPr>
                      <a:r>
                        <a:rPr lang="af-ZA" sz="2000" kern="0" dirty="0">
                          <a:effectLst/>
                          <a:latin typeface="Calibri" panose="020F0502020204030204" pitchFamily="34" charset="0"/>
                          <a:ea typeface="Arial" panose="020B0604020202020204" pitchFamily="34" charset="0"/>
                          <a:cs typeface="Calibri" panose="020F0502020204030204" pitchFamily="34" charset="0"/>
                        </a:rPr>
                        <a:t>Praat met 'n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rustige</a:t>
                      </a:r>
                      <a:r>
                        <a:rPr lang="af-ZA" sz="2000" i="1" kern="0" dirty="0">
                          <a:effectLst/>
                          <a:latin typeface="Calibri" panose="020F0502020204030204" pitchFamily="34" charset="0"/>
                          <a:ea typeface="Arial" panose="020B0604020202020204" pitchFamily="34" charset="0"/>
                          <a:cs typeface="Calibri" panose="020F0502020204030204" pitchFamily="34" charset="0"/>
                        </a:rPr>
                        <a:t>,</a:t>
                      </a:r>
                      <a:r>
                        <a:rPr lang="af-ZA" sz="2000" kern="0" dirty="0">
                          <a:effectLst/>
                          <a:latin typeface="Calibri" panose="020F0502020204030204" pitchFamily="34" charset="0"/>
                          <a:ea typeface="Arial" panose="020B0604020202020204" pitchFamily="34" charset="0"/>
                          <a:cs typeface="Calibri" panose="020F0502020204030204" pitchFamily="34" charset="0"/>
                        </a:rPr>
                        <a:t>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kalm</a:t>
                      </a:r>
                      <a:r>
                        <a:rPr lang="af-ZA" sz="2000" i="1" kern="0" dirty="0">
                          <a:effectLst/>
                          <a:latin typeface="Calibri" panose="020F0502020204030204" pitchFamily="34" charset="0"/>
                          <a:ea typeface="Arial" panose="020B0604020202020204" pitchFamily="34" charset="0"/>
                          <a:cs typeface="Calibri" panose="020F0502020204030204" pitchFamily="34" charset="0"/>
                        </a:rPr>
                        <a:t> </a:t>
                      </a:r>
                      <a:r>
                        <a:rPr lang="af-ZA" sz="20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stem</a:t>
                      </a:r>
                      <a:r>
                        <a:rPr lang="af-ZA" sz="2000" kern="0" dirty="0">
                          <a:effectLst/>
                          <a:latin typeface="Calibri" panose="020F0502020204030204" pitchFamily="34" charset="0"/>
                          <a:ea typeface="Arial" panose="020B0604020202020204" pitchFamily="34" charset="0"/>
                          <a:cs typeface="Calibri" panose="020F0502020204030204" pitchFamily="34" charset="0"/>
                        </a:rPr>
                        <a:t> – ferm, maar nie kwaai of emosioneel nie. As jou stem onseker of wankelrig klink, is dit minder waarskynlik dat ander jou woorde ernstig sal opneem.</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74932043"/>
                  </a:ext>
                </a:extLst>
              </a:tr>
            </a:tbl>
          </a:graphicData>
        </a:graphic>
      </p:graphicFrame>
      <p:graphicFrame>
        <p:nvGraphicFramePr>
          <p:cNvPr id="11" name="Content Placeholder 3">
            <a:extLst>
              <a:ext uri="{FF2B5EF4-FFF2-40B4-BE49-F238E27FC236}">
                <a16:creationId xmlns:a16="http://schemas.microsoft.com/office/drawing/2014/main" id="{36FB143F-D1A9-913B-6B0B-0C5F5355795B}"/>
              </a:ext>
            </a:extLst>
          </p:cNvPr>
          <p:cNvGraphicFramePr>
            <a:graphicFrameLocks/>
          </p:cNvGraphicFramePr>
          <p:nvPr>
            <p:extLst>
              <p:ext uri="{D42A27DB-BD31-4B8C-83A1-F6EECF244321}">
                <p14:modId xmlns:p14="http://schemas.microsoft.com/office/powerpoint/2010/main" val="3558607660"/>
              </p:ext>
            </p:extLst>
          </p:nvPr>
        </p:nvGraphicFramePr>
        <p:xfrm>
          <a:off x="4492754" y="2273907"/>
          <a:ext cx="3200400" cy="4053168"/>
        </p:xfrm>
        <a:graphic>
          <a:graphicData uri="http://schemas.openxmlformats.org/drawingml/2006/table">
            <a:tbl>
              <a:tblPr firstRow="1" firstCol="1" bandRow="1"/>
              <a:tblGrid>
                <a:gridCol w="3200400">
                  <a:extLst>
                    <a:ext uri="{9D8B030D-6E8A-4147-A177-3AD203B41FA5}">
                      <a16:colId xmlns:a16="http://schemas.microsoft.com/office/drawing/2014/main" val="3408132898"/>
                    </a:ext>
                  </a:extLst>
                </a:gridCol>
              </a:tblGrid>
              <a:tr h="1118161">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Weet wanneer om weg te stap</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1405946552"/>
                  </a:ext>
                </a:extLst>
              </a:tr>
              <a:tr h="2935007">
                <a:tc>
                  <a:txBody>
                    <a:bodyPr/>
                    <a:lstStyle/>
                    <a:p>
                      <a:pPr algn="ctr">
                        <a:lnSpc>
                          <a:spcPct val="115000"/>
                        </a:lnSpc>
                        <a:buNone/>
                      </a:pPr>
                      <a:r>
                        <a:rPr lang="af-ZA" sz="1600" kern="0" dirty="0">
                          <a:effectLst/>
                          <a:latin typeface="Calibri" panose="020F0502020204030204" pitchFamily="34" charset="0"/>
                          <a:ea typeface="Arial" panose="020B0604020202020204" pitchFamily="34" charset="0"/>
                          <a:cs typeface="Calibri" panose="020F0502020204030204" pitchFamily="34" charset="0"/>
                        </a:rPr>
                        <a:t>As ’n situasie ongemaklik raak, of iemand weier om jou besluit te aanvaar, is dit heeltemal aanvaarbaar om </a:t>
                      </a:r>
                      <a:r>
                        <a:rPr lang="af-ZA" sz="1600" i="1" kern="0" dirty="0">
                          <a:solidFill>
                            <a:srgbClr val="00B0F0"/>
                          </a:solidFill>
                          <a:effectLst/>
                          <a:latin typeface="Calibri" panose="020F0502020204030204" pitchFamily="34" charset="0"/>
                          <a:ea typeface="Arial" panose="020B0604020202020204" pitchFamily="34" charset="0"/>
                          <a:cs typeface="Calibri" panose="020F0502020204030204" pitchFamily="34" charset="0"/>
                        </a:rPr>
                        <a:t>jouself uit die situasie te verwyder</a:t>
                      </a:r>
                      <a:r>
                        <a:rPr lang="af-ZA" sz="1600" kern="0" dirty="0">
                          <a:effectLst/>
                          <a:latin typeface="Calibri" panose="020F0502020204030204" pitchFamily="34" charset="0"/>
                          <a:ea typeface="Arial" panose="020B0604020202020204" pitchFamily="34" charset="0"/>
                          <a:cs typeface="Calibri" panose="020F0502020204030204" pitchFamily="34" charset="0"/>
                        </a:rPr>
                        <a:t>.</a:t>
                      </a:r>
                      <a:endParaRPr lang="af-ZA" sz="16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600" kern="0" dirty="0">
                          <a:effectLst/>
                          <a:latin typeface="Calibri" panose="020F0502020204030204" pitchFamily="34" charset="0"/>
                          <a:ea typeface="Arial" panose="020B0604020202020204" pitchFamily="34" charset="0"/>
                          <a:cs typeface="Calibri" panose="020F0502020204030204" pitchFamily="34" charset="0"/>
                        </a:rPr>
                        <a:t> </a:t>
                      </a:r>
                      <a:endParaRPr lang="af-ZA" sz="16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600" b="1" kern="0" dirty="0">
                          <a:effectLst/>
                          <a:latin typeface="Calibri" panose="020F0502020204030204" pitchFamily="34" charset="0"/>
                          <a:ea typeface="Arial" panose="020B0604020202020204" pitchFamily="34" charset="0"/>
                          <a:cs typeface="Calibri" panose="020F0502020204030204" pitchFamily="34" charset="0"/>
                        </a:rPr>
                        <a:t>Voorbeeld:</a:t>
                      </a:r>
                      <a:endParaRPr lang="af-ZA" sz="16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600" i="1" kern="0" dirty="0">
                          <a:effectLst/>
                          <a:latin typeface="Calibri" panose="020F0502020204030204" pitchFamily="34" charset="0"/>
                          <a:ea typeface="Arial" panose="020B0604020202020204" pitchFamily="34" charset="0"/>
                          <a:cs typeface="Calibri" panose="020F0502020204030204" pitchFamily="34" charset="0"/>
                        </a:rPr>
                        <a:t>“Ek gaan nie verder hieroor praat nie. Ek het my keuse gemaak.”</a:t>
                      </a:r>
                      <a:endParaRPr lang="af-ZA" sz="16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490533413"/>
                  </a:ext>
                </a:extLst>
              </a:tr>
            </a:tbl>
          </a:graphicData>
        </a:graphic>
      </p:graphicFrame>
      <p:graphicFrame>
        <p:nvGraphicFramePr>
          <p:cNvPr id="12" name="Content Placeholder 3">
            <a:extLst>
              <a:ext uri="{FF2B5EF4-FFF2-40B4-BE49-F238E27FC236}">
                <a16:creationId xmlns:a16="http://schemas.microsoft.com/office/drawing/2014/main" id="{8822004F-A4E5-58E2-EBA1-FAB36D0F9B63}"/>
              </a:ext>
            </a:extLst>
          </p:cNvPr>
          <p:cNvGraphicFramePr>
            <a:graphicFrameLocks/>
          </p:cNvGraphicFramePr>
          <p:nvPr>
            <p:extLst>
              <p:ext uri="{D42A27DB-BD31-4B8C-83A1-F6EECF244321}">
                <p14:modId xmlns:p14="http://schemas.microsoft.com/office/powerpoint/2010/main" val="3768327719"/>
              </p:ext>
            </p:extLst>
          </p:nvPr>
        </p:nvGraphicFramePr>
        <p:xfrm>
          <a:off x="8113776" y="2273907"/>
          <a:ext cx="3499103" cy="4053168"/>
        </p:xfrm>
        <a:graphic>
          <a:graphicData uri="http://schemas.openxmlformats.org/drawingml/2006/table">
            <a:tbl>
              <a:tblPr firstRow="1" firstCol="1" bandRow="1"/>
              <a:tblGrid>
                <a:gridCol w="3499103">
                  <a:extLst>
                    <a:ext uri="{9D8B030D-6E8A-4147-A177-3AD203B41FA5}">
                      <a16:colId xmlns:a16="http://schemas.microsoft.com/office/drawing/2014/main" val="3408132898"/>
                    </a:ext>
                  </a:extLst>
                </a:gridCol>
              </a:tblGrid>
              <a:tr h="1118161">
                <a:tc>
                  <a:txBody>
                    <a:bodyPr/>
                    <a:lstStyle/>
                    <a:p>
                      <a:pPr algn="ctr">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Oefen voor die tyd</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1405946552"/>
                  </a:ext>
                </a:extLst>
              </a:tr>
              <a:tr h="2935007">
                <a:tc>
                  <a:txBody>
                    <a:bodyPr/>
                    <a:lstStyle/>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Dink aan situasies waar jy moontlik </a:t>
                      </a:r>
                      <a:r>
                        <a:rPr lang="af-ZA" sz="1800" kern="0" dirty="0" err="1">
                          <a:effectLst/>
                          <a:latin typeface="Calibri" panose="020F0502020204030204" pitchFamily="34" charset="0"/>
                          <a:ea typeface="Arial" panose="020B0604020202020204" pitchFamily="34" charset="0"/>
                          <a:cs typeface="Calibri" panose="020F0502020204030204" pitchFamily="34" charset="0"/>
                        </a:rPr>
                        <a:t>selfgeldend</a:t>
                      </a:r>
                      <a:r>
                        <a:rPr lang="af-ZA" sz="1800" kern="0" dirty="0">
                          <a:effectLst/>
                          <a:latin typeface="Calibri" panose="020F0502020204030204" pitchFamily="34" charset="0"/>
                          <a:ea typeface="Arial" panose="020B0604020202020204" pitchFamily="34" charset="0"/>
                          <a:cs typeface="Calibri" panose="020F0502020204030204" pitchFamily="34" charset="0"/>
                        </a:rPr>
                        <a:t> sal moet optree en oefen vooraf wat jy wil sê.</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 </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algn="ctr">
                        <a:lnSpc>
                          <a:spcPct val="115000"/>
                        </a:lnSpc>
                        <a:buNone/>
                      </a:pPr>
                      <a:r>
                        <a:rPr lang="af-ZA" sz="1800" kern="0" dirty="0">
                          <a:effectLst/>
                          <a:latin typeface="Calibri" panose="020F0502020204030204" pitchFamily="34" charset="0"/>
                          <a:ea typeface="Arial" panose="020B0604020202020204" pitchFamily="34" charset="0"/>
                          <a:cs typeface="Calibri" panose="020F0502020204030204" pitchFamily="34" charset="0"/>
                        </a:rPr>
                        <a:t>Jy kan in die spieël oefen, saam met 'n vriend of familielid rolspel of selfs jou antwoorde neerskryf.</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490533413"/>
                  </a:ext>
                </a:extLst>
              </a:tr>
            </a:tbl>
          </a:graphicData>
        </a:graphic>
      </p:graphicFrame>
      <p:pic>
        <p:nvPicPr>
          <p:cNvPr id="20" name="Picture 19">
            <a:extLst>
              <a:ext uri="{FF2B5EF4-FFF2-40B4-BE49-F238E27FC236}">
                <a16:creationId xmlns:a16="http://schemas.microsoft.com/office/drawing/2014/main" id="{CBABC3A5-3250-4CB9-3D83-330328C68D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AB8E36-7D5D-4EC6-A318-8460E754F4B2}">
  <ds:schemaRefs>
    <ds:schemaRef ds:uri="http://schemas.microsoft.com/sharepoint/v3/contenttype/forms"/>
  </ds:schemaRefs>
</ds:datastoreItem>
</file>

<file path=customXml/itemProps2.xml><?xml version="1.0" encoding="utf-8"?>
<ds:datastoreItem xmlns:ds="http://schemas.openxmlformats.org/officeDocument/2006/customXml" ds:itemID="{8B0D41CC-4DF2-4FC9-81EA-1E875B1EB8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531A39-E49C-4748-A00F-0814C26BCEE4}">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48</TotalTime>
  <Words>1564</Words>
  <Application>Microsoft Office PowerPoint</Application>
  <PresentationFormat>Widescreen</PresentationFormat>
  <Paragraphs>118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PowerPoint Presentation</vt:lpstr>
      <vt:lpstr>PowerPoint Presentation</vt:lpstr>
      <vt:lpstr>Aktiwiteit in Pare</vt:lpstr>
      <vt:lpstr>Kyk: Be Assertive the Right Way - Course Trailer  https://ytubl.ink/3FwK (1 min 55 sek)</vt:lpstr>
      <vt:lpstr>PowerPoint Presentation</vt:lpstr>
      <vt:lpstr>Selfgelding-wenke</vt:lpstr>
      <vt:lpstr>Selfgelding-wenke</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1</cp:revision>
  <dcterms:created xsi:type="dcterms:W3CDTF">2025-05-11T14:16:39Z</dcterms:created>
  <dcterms:modified xsi:type="dcterms:W3CDTF">2025-07-21T12:22:53Z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