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710" r:id="rId2"/>
  </p:sldMasterIdLst>
  <p:notesMasterIdLst>
    <p:notesMasterId r:id="rId12"/>
  </p:notesMasterIdLst>
  <p:sldIdLst>
    <p:sldId id="256" r:id="rId3"/>
    <p:sldId id="258" r:id="rId4"/>
    <p:sldId id="509" r:id="rId5"/>
    <p:sldId id="259" r:id="rId6"/>
    <p:sldId id="510" r:id="rId7"/>
    <p:sldId id="264" r:id="rId8"/>
    <p:sldId id="511" r:id="rId9"/>
    <p:sldId id="262" r:id="rId10"/>
    <p:sldId id="50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3C0599-49D5-4C89-80FE-901E6ADDE194}" v="45" dt="2024-05-24T11:47:26.3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714" autoAdjust="0"/>
  </p:normalViewPr>
  <p:slideViewPr>
    <p:cSldViewPr snapToGrid="0">
      <p:cViewPr varScale="1">
        <p:scale>
          <a:sx n="46" d="100"/>
          <a:sy n="46" d="100"/>
        </p:scale>
        <p:origin x="2021"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tableStyles" Target="tableStyle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B7BB341A-276B-4127-8CE7-A2871334307A}"/>
    <pc:docChg chg="undo custSel addSld delSld modSld">
      <pc:chgData name="Hp Unit" userId="86ec350514542ee1" providerId="LiveId" clId="{B7BB341A-276B-4127-8CE7-A2871334307A}" dt="2024-05-21T07:12:51.283" v="221" actId="113"/>
      <pc:docMkLst>
        <pc:docMk/>
      </pc:docMkLst>
      <pc:sldChg chg="modSp add del mod modNotesTx">
        <pc:chgData name="Hp Unit" userId="86ec350514542ee1" providerId="LiveId" clId="{B7BB341A-276B-4127-8CE7-A2871334307A}" dt="2024-05-21T07:09:00.049" v="194" actId="113"/>
        <pc:sldMkLst>
          <pc:docMk/>
          <pc:sldMk cId="0" sldId="256"/>
        </pc:sldMkLst>
        <pc:spChg chg="mod">
          <ac:chgData name="Hp Unit" userId="86ec350514542ee1" providerId="LiveId" clId="{B7BB341A-276B-4127-8CE7-A2871334307A}" dt="2024-05-20T11:06:20.364" v="7" actId="20577"/>
          <ac:spMkLst>
            <pc:docMk/>
            <pc:sldMk cId="0" sldId="256"/>
            <ac:spMk id="14" creationId="{B88F44B1-3389-21A2-BDC4-0EFBAFB8C5DD}"/>
          </ac:spMkLst>
        </pc:spChg>
      </pc:sldChg>
      <pc:sldChg chg="addSp delSp modSp mod setBg modNotesTx">
        <pc:chgData name="Hp Unit" userId="86ec350514542ee1" providerId="LiveId" clId="{B7BB341A-276B-4127-8CE7-A2871334307A}" dt="2024-05-21T07:09:52.752" v="198" actId="113"/>
        <pc:sldMkLst>
          <pc:docMk/>
          <pc:sldMk cId="1496003517" sldId="258"/>
        </pc:sldMkLst>
        <pc:spChg chg="add del">
          <ac:chgData name="Hp Unit" userId="86ec350514542ee1" providerId="LiveId" clId="{B7BB341A-276B-4127-8CE7-A2871334307A}" dt="2024-05-20T11:23:05.679" v="182" actId="26606"/>
          <ac:spMkLst>
            <pc:docMk/>
            <pc:sldMk cId="1496003517" sldId="258"/>
            <ac:spMk id="9" creationId="{789FE3FA-A44C-4C6B-9291-3D7327AF848C}"/>
          </ac:spMkLst>
        </pc:spChg>
        <pc:spChg chg="add del">
          <ac:chgData name="Hp Unit" userId="86ec350514542ee1" providerId="LiveId" clId="{B7BB341A-276B-4127-8CE7-A2871334307A}" dt="2024-05-20T11:23:05.679" v="182" actId="26606"/>
          <ac:spMkLst>
            <pc:docMk/>
            <pc:sldMk cId="1496003517" sldId="258"/>
            <ac:spMk id="11" creationId="{630B870F-AD2B-4960-A146-712A43F0FE2A}"/>
          </ac:spMkLst>
        </pc:spChg>
        <pc:spChg chg="add del">
          <ac:chgData name="Hp Unit" userId="86ec350514542ee1" providerId="LiveId" clId="{B7BB341A-276B-4127-8CE7-A2871334307A}" dt="2024-05-20T11:23:05.679" v="182" actId="26606"/>
          <ac:spMkLst>
            <pc:docMk/>
            <pc:sldMk cId="1496003517" sldId="258"/>
            <ac:spMk id="13" creationId="{7A724E19-CD8F-426C-BE70-7049BA896187}"/>
          </ac:spMkLst>
        </pc:spChg>
        <pc:spChg chg="add del">
          <ac:chgData name="Hp Unit" userId="86ec350514542ee1" providerId="LiveId" clId="{B7BB341A-276B-4127-8CE7-A2871334307A}" dt="2024-05-20T11:23:05.679" v="182" actId="26606"/>
          <ac:spMkLst>
            <pc:docMk/>
            <pc:sldMk cId="1496003517" sldId="258"/>
            <ac:spMk id="15" creationId="{D661C5D2-8711-46AB-9AFC-243849E6E05C}"/>
          </ac:spMkLst>
        </pc:spChg>
        <pc:spChg chg="add del">
          <ac:chgData name="Hp Unit" userId="86ec350514542ee1" providerId="LiveId" clId="{B7BB341A-276B-4127-8CE7-A2871334307A}" dt="2024-05-20T11:23:05.679" v="182" actId="26606"/>
          <ac:spMkLst>
            <pc:docMk/>
            <pc:sldMk cId="1496003517" sldId="258"/>
            <ac:spMk id="17" creationId="{05C87F97-50F5-4D43-9B71-C1D6EBA8B50E}"/>
          </ac:spMkLst>
        </pc:spChg>
        <pc:spChg chg="add del">
          <ac:chgData name="Hp Unit" userId="86ec350514542ee1" providerId="LiveId" clId="{B7BB341A-276B-4127-8CE7-A2871334307A}" dt="2024-05-20T11:23:05.679" v="182" actId="26606"/>
          <ac:spMkLst>
            <pc:docMk/>
            <pc:sldMk cId="1496003517" sldId="258"/>
            <ac:spMk id="19" creationId="{4E7B0291-482C-4D02-AEC6-85BE052BE9E4}"/>
          </ac:spMkLst>
        </pc:spChg>
        <pc:spChg chg="add">
          <ac:chgData name="Hp Unit" userId="86ec350514542ee1" providerId="LiveId" clId="{B7BB341A-276B-4127-8CE7-A2871334307A}" dt="2024-05-20T11:23:05.679" v="182" actId="26606"/>
          <ac:spMkLst>
            <pc:docMk/>
            <pc:sldMk cId="1496003517" sldId="258"/>
            <ac:spMk id="21" creationId="{789FE3FA-A44C-4C6B-9291-3D7327AF848C}"/>
          </ac:spMkLst>
        </pc:spChg>
        <pc:spChg chg="add">
          <ac:chgData name="Hp Unit" userId="86ec350514542ee1" providerId="LiveId" clId="{B7BB341A-276B-4127-8CE7-A2871334307A}" dt="2024-05-20T11:23:05.679" v="182" actId="26606"/>
          <ac:spMkLst>
            <pc:docMk/>
            <pc:sldMk cId="1496003517" sldId="258"/>
            <ac:spMk id="23" creationId="{46D75838-7FA2-4AAF-9C77-E34C3B4AD969}"/>
          </ac:spMkLst>
        </pc:spChg>
        <pc:spChg chg="add">
          <ac:chgData name="Hp Unit" userId="86ec350514542ee1" providerId="LiveId" clId="{B7BB341A-276B-4127-8CE7-A2871334307A}" dt="2024-05-20T11:23:05.679" v="182" actId="26606"/>
          <ac:spMkLst>
            <pc:docMk/>
            <pc:sldMk cId="1496003517" sldId="258"/>
            <ac:spMk id="25" creationId="{206B0C47-1CFB-42F6-B66C-063C5B601FE4}"/>
          </ac:spMkLst>
        </pc:spChg>
        <pc:spChg chg="add">
          <ac:chgData name="Hp Unit" userId="86ec350514542ee1" providerId="LiveId" clId="{B7BB341A-276B-4127-8CE7-A2871334307A}" dt="2024-05-20T11:23:05.679" v="182" actId="26606"/>
          <ac:spMkLst>
            <pc:docMk/>
            <pc:sldMk cId="1496003517" sldId="258"/>
            <ac:spMk id="30" creationId="{7F85B938-6BC7-4B98-9953-B70B364657BA}"/>
          </ac:spMkLst>
        </pc:spChg>
        <pc:picChg chg="add mod">
          <ac:chgData name="Hp Unit" userId="86ec350514542ee1" providerId="LiveId" clId="{B7BB341A-276B-4127-8CE7-A2871334307A}" dt="2024-05-20T11:23:14.041" v="183"/>
          <ac:picMkLst>
            <pc:docMk/>
            <pc:sldMk cId="1496003517" sldId="258"/>
            <ac:picMk id="2" creationId="{1F7FA3D8-763B-B1EC-E3AE-F88292DE9537}"/>
          </ac:picMkLst>
        </pc:picChg>
        <pc:picChg chg="del">
          <ac:chgData name="Hp Unit" userId="86ec350514542ee1" providerId="LiveId" clId="{B7BB341A-276B-4127-8CE7-A2871334307A}" dt="2024-05-20T11:06:41.221" v="9" actId="478"/>
          <ac:picMkLst>
            <pc:docMk/>
            <pc:sldMk cId="1496003517" sldId="258"/>
            <ac:picMk id="3" creationId="{76FD63EF-DD20-B9FA-D079-E10B59E35ACC}"/>
          </ac:picMkLst>
        </pc:picChg>
        <pc:picChg chg="mod">
          <ac:chgData name="Hp Unit" userId="86ec350514542ee1" providerId="LiveId" clId="{B7BB341A-276B-4127-8CE7-A2871334307A}" dt="2024-05-20T11:23:05.679" v="182" actId="26606"/>
          <ac:picMkLst>
            <pc:docMk/>
            <pc:sldMk cId="1496003517" sldId="258"/>
            <ac:picMk id="5" creationId="{80640190-34F6-B32C-9EC0-5E561AA0BDF3}"/>
          </ac:picMkLst>
        </pc:picChg>
        <pc:picChg chg="mod">
          <ac:chgData name="Hp Unit" userId="86ec350514542ee1" providerId="LiveId" clId="{B7BB341A-276B-4127-8CE7-A2871334307A}" dt="2024-05-20T11:23:05.679" v="182" actId="26606"/>
          <ac:picMkLst>
            <pc:docMk/>
            <pc:sldMk cId="1496003517" sldId="258"/>
            <ac:picMk id="7" creationId="{8AE2DF6F-9539-2004-C409-5E5384B5849A}"/>
          </ac:picMkLst>
        </pc:picChg>
      </pc:sldChg>
      <pc:sldChg chg="addSp delSp modSp mod setBg modNotesTx">
        <pc:chgData name="Hp Unit" userId="86ec350514542ee1" providerId="LiveId" clId="{B7BB341A-276B-4127-8CE7-A2871334307A}" dt="2024-05-21T07:10:31.140" v="205" actId="113"/>
        <pc:sldMkLst>
          <pc:docMk/>
          <pc:sldMk cId="205734443" sldId="259"/>
        </pc:sldMkLst>
        <pc:spChg chg="add">
          <ac:chgData name="Hp Unit" userId="86ec350514542ee1" providerId="LiveId" clId="{B7BB341A-276B-4127-8CE7-A2871334307A}" dt="2024-05-20T11:13:04.688" v="65" actId="26606"/>
          <ac:spMkLst>
            <pc:docMk/>
            <pc:sldMk cId="205734443" sldId="259"/>
            <ac:spMk id="5" creationId="{6A733EBD-820A-4FA2-9A24-E3259DA7EA15}"/>
          </ac:spMkLst>
        </pc:spChg>
        <pc:spChg chg="add">
          <ac:chgData name="Hp Unit" userId="86ec350514542ee1" providerId="LiveId" clId="{B7BB341A-276B-4127-8CE7-A2871334307A}" dt="2024-05-20T11:13:04.688" v="65" actId="26606"/>
          <ac:spMkLst>
            <pc:docMk/>
            <pc:sldMk cId="205734443" sldId="259"/>
            <ac:spMk id="7" creationId="{6D4A187A-A5A0-48DF-94DB-432F7582DC83}"/>
          </ac:spMkLst>
        </pc:spChg>
        <pc:picChg chg="add mod">
          <ac:chgData name="Hp Unit" userId="86ec350514542ee1" providerId="LiveId" clId="{B7BB341A-276B-4127-8CE7-A2871334307A}" dt="2024-05-20T11:13:04.688" v="65" actId="26606"/>
          <ac:picMkLst>
            <pc:docMk/>
            <pc:sldMk cId="205734443" sldId="259"/>
            <ac:picMk id="3" creationId="{507FCC6F-2764-ECE2-15F3-ADFA8A63A9A8}"/>
          </ac:picMkLst>
        </pc:picChg>
        <pc:picChg chg="del">
          <ac:chgData name="Hp Unit" userId="86ec350514542ee1" providerId="LiveId" clId="{B7BB341A-276B-4127-8CE7-A2871334307A}" dt="2024-05-20T11:06:49.393" v="11" actId="478"/>
          <ac:picMkLst>
            <pc:docMk/>
            <pc:sldMk cId="205734443" sldId="259"/>
            <ac:picMk id="4" creationId="{5642277C-C6FF-C33E-4916-3FAB45977C3A}"/>
          </ac:picMkLst>
        </pc:picChg>
        <pc:picChg chg="add mod">
          <ac:chgData name="Hp Unit" userId="86ec350514542ee1" providerId="LiveId" clId="{B7BB341A-276B-4127-8CE7-A2871334307A}" dt="2024-05-20T11:13:23.300" v="70" actId="1076"/>
          <ac:picMkLst>
            <pc:docMk/>
            <pc:sldMk cId="205734443" sldId="259"/>
            <ac:picMk id="6" creationId="{8907C22B-DFE4-FD77-FC7F-AB8E510E0A18}"/>
          </ac:picMkLst>
        </pc:picChg>
        <pc:picChg chg="add mod">
          <ac:chgData name="Hp Unit" userId="86ec350514542ee1" providerId="LiveId" clId="{B7BB341A-276B-4127-8CE7-A2871334307A}" dt="2024-05-20T11:23:17.248" v="185"/>
          <ac:picMkLst>
            <pc:docMk/>
            <pc:sldMk cId="205734443" sldId="259"/>
            <ac:picMk id="8" creationId="{04686F55-D8A7-7CD2-1071-DC41AA6F5143}"/>
          </ac:picMkLst>
        </pc:picChg>
        <pc:picChg chg="del">
          <ac:chgData name="Hp Unit" userId="86ec350514542ee1" providerId="LiveId" clId="{B7BB341A-276B-4127-8CE7-A2871334307A}" dt="2024-05-20T11:12:54.085" v="62" actId="21"/>
          <ac:picMkLst>
            <pc:docMk/>
            <pc:sldMk cId="205734443" sldId="259"/>
            <ac:picMk id="12" creationId="{8907C22B-DFE4-FD77-FC7F-AB8E510E0A18}"/>
          </ac:picMkLst>
        </pc:picChg>
        <pc:picChg chg="del">
          <ac:chgData name="Hp Unit" userId="86ec350514542ee1" providerId="LiveId" clId="{B7BB341A-276B-4127-8CE7-A2871334307A}" dt="2024-05-20T11:12:32.221" v="57" actId="478"/>
          <ac:picMkLst>
            <pc:docMk/>
            <pc:sldMk cId="205734443" sldId="259"/>
            <ac:picMk id="21" creationId="{AF0894C0-2FF3-EF50-578E-D96612FE7F4A}"/>
          </ac:picMkLst>
        </pc:picChg>
      </pc:sldChg>
      <pc:sldChg chg="addSp modSp del">
        <pc:chgData name="Hp Unit" userId="86ec350514542ee1" providerId="LiveId" clId="{B7BB341A-276B-4127-8CE7-A2871334307A}" dt="2024-05-20T11:06:30.382" v="8" actId="47"/>
        <pc:sldMkLst>
          <pc:docMk/>
          <pc:sldMk cId="3181517895" sldId="260"/>
        </pc:sldMkLst>
        <pc:spChg chg="add mod">
          <ac:chgData name="Hp Unit" userId="86ec350514542ee1" providerId="LiveId" clId="{B7BB341A-276B-4127-8CE7-A2871334307A}" dt="2024-05-20T11:05:56.695" v="2"/>
          <ac:spMkLst>
            <pc:docMk/>
            <pc:sldMk cId="3181517895" sldId="260"/>
            <ac:spMk id="5" creationId="{45BC0FCB-90C8-AE6C-D497-A50619083708}"/>
          </ac:spMkLst>
        </pc:spChg>
        <pc:graphicFrameChg chg="add mod">
          <ac:chgData name="Hp Unit" userId="86ec350514542ee1" providerId="LiveId" clId="{B7BB341A-276B-4127-8CE7-A2871334307A}" dt="2024-05-20T11:05:49.018" v="1"/>
          <ac:graphicFrameMkLst>
            <pc:docMk/>
            <pc:sldMk cId="3181517895" sldId="260"/>
            <ac:graphicFrameMk id="4" creationId="{9DE7A197-0491-656F-4332-D4FB627945B3}"/>
          </ac:graphicFrameMkLst>
        </pc:graphicFrameChg>
      </pc:sldChg>
      <pc:sldChg chg="delSp modSp del mod">
        <pc:chgData name="Hp Unit" userId="86ec350514542ee1" providerId="LiveId" clId="{B7BB341A-276B-4127-8CE7-A2871334307A}" dt="2024-05-20T11:22:08.694" v="179" actId="47"/>
        <pc:sldMkLst>
          <pc:docMk/>
          <pc:sldMk cId="2333898326" sldId="261"/>
        </pc:sldMkLst>
        <pc:spChg chg="mod">
          <ac:chgData name="Hp Unit" userId="86ec350514542ee1" providerId="LiveId" clId="{B7BB341A-276B-4127-8CE7-A2871334307A}" dt="2024-05-20T11:07:45.457" v="20"/>
          <ac:spMkLst>
            <pc:docMk/>
            <pc:sldMk cId="2333898326" sldId="261"/>
            <ac:spMk id="16" creationId="{DCE91651-A85B-0F5E-AE8F-CF24BF151FA2}"/>
          </ac:spMkLst>
        </pc:spChg>
        <pc:picChg chg="del">
          <ac:chgData name="Hp Unit" userId="86ec350514542ee1" providerId="LiveId" clId="{B7BB341A-276B-4127-8CE7-A2871334307A}" dt="2024-05-20T11:07:08.984" v="15" actId="478"/>
          <ac:picMkLst>
            <pc:docMk/>
            <pc:sldMk cId="2333898326" sldId="261"/>
            <ac:picMk id="5" creationId="{B2B5C750-5FCF-D578-2BCA-BAC9FD8AE75F}"/>
          </ac:picMkLst>
        </pc:picChg>
      </pc:sldChg>
      <pc:sldChg chg="addSp delSp modSp mod setBg modNotesTx">
        <pc:chgData name="Hp Unit" userId="86ec350514542ee1" providerId="LiveId" clId="{B7BB341A-276B-4127-8CE7-A2871334307A}" dt="2024-05-21T07:11:57.506" v="219"/>
        <pc:sldMkLst>
          <pc:docMk/>
          <pc:sldMk cId="2932132275" sldId="262"/>
        </pc:sldMkLst>
        <pc:spChg chg="add">
          <ac:chgData name="Hp Unit" userId="86ec350514542ee1" providerId="LiveId" clId="{B7BB341A-276B-4127-8CE7-A2871334307A}" dt="2024-05-20T11:22:40.518" v="180" actId="26606"/>
          <ac:spMkLst>
            <pc:docMk/>
            <pc:sldMk cId="2932132275" sldId="262"/>
            <ac:spMk id="11" creationId="{4F78DAAE-B0C3-49A3-8AB1-AD2FF0E3686F}"/>
          </ac:spMkLst>
        </pc:spChg>
        <pc:spChg chg="add">
          <ac:chgData name="Hp Unit" userId="86ec350514542ee1" providerId="LiveId" clId="{B7BB341A-276B-4127-8CE7-A2871334307A}" dt="2024-05-20T11:22:40.518" v="180" actId="26606"/>
          <ac:spMkLst>
            <pc:docMk/>
            <pc:sldMk cId="2932132275" sldId="262"/>
            <ac:spMk id="13" creationId="{F6A8A81D-3338-4B0F-A26F-A3D259D27681}"/>
          </ac:spMkLst>
        </pc:spChg>
        <pc:spChg chg="add">
          <ac:chgData name="Hp Unit" userId="86ec350514542ee1" providerId="LiveId" clId="{B7BB341A-276B-4127-8CE7-A2871334307A}" dt="2024-05-20T11:22:40.518" v="180" actId="26606"/>
          <ac:spMkLst>
            <pc:docMk/>
            <pc:sldMk cId="2932132275" sldId="262"/>
            <ac:spMk id="15" creationId="{40155665-7CE2-4939-AE5E-020DC1D20753}"/>
          </ac:spMkLst>
        </pc:spChg>
        <pc:picChg chg="add mod">
          <ac:chgData name="Hp Unit" userId="86ec350514542ee1" providerId="LiveId" clId="{B7BB341A-276B-4127-8CE7-A2871334307A}" dt="2024-05-20T11:23:25.854" v="189"/>
          <ac:picMkLst>
            <pc:docMk/>
            <pc:sldMk cId="2932132275" sldId="262"/>
            <ac:picMk id="2" creationId="{E689A44A-2B9A-4C48-6688-E8E4CF07BDBC}"/>
          </ac:picMkLst>
        </pc:picChg>
        <pc:picChg chg="del">
          <ac:chgData name="Hp Unit" userId="86ec350514542ee1" providerId="LiveId" clId="{B7BB341A-276B-4127-8CE7-A2871334307A}" dt="2024-05-20T11:07:11.330" v="16" actId="478"/>
          <ac:picMkLst>
            <pc:docMk/>
            <pc:sldMk cId="2932132275" sldId="262"/>
            <ac:picMk id="4" creationId="{9B30BF2B-D052-791F-6107-30B6503DE803}"/>
          </ac:picMkLst>
        </pc:picChg>
        <pc:picChg chg="mod">
          <ac:chgData name="Hp Unit" userId="86ec350514542ee1" providerId="LiveId" clId="{B7BB341A-276B-4127-8CE7-A2871334307A}" dt="2024-05-20T11:22:40.518" v="180" actId="26606"/>
          <ac:picMkLst>
            <pc:docMk/>
            <pc:sldMk cId="2932132275" sldId="262"/>
            <ac:picMk id="6" creationId="{A9EA9CA4-3B17-F875-914B-6DCADC0200E0}"/>
          </ac:picMkLst>
        </pc:picChg>
      </pc:sldChg>
      <pc:sldChg chg="addSp delSp modSp mod setBg addAnim delAnim modNotesTx">
        <pc:chgData name="Hp Unit" userId="86ec350514542ee1" providerId="LiveId" clId="{B7BB341A-276B-4127-8CE7-A2871334307A}" dt="2024-05-21T07:11:28.341" v="215" actId="20577"/>
        <pc:sldMkLst>
          <pc:docMk/>
          <pc:sldMk cId="4241807392" sldId="264"/>
        </pc:sldMkLst>
        <pc:spChg chg="mod ord">
          <ac:chgData name="Hp Unit" userId="86ec350514542ee1" providerId="LiveId" clId="{B7BB341A-276B-4127-8CE7-A2871334307A}" dt="2024-05-20T11:19:10.152" v="144" actId="1076"/>
          <ac:spMkLst>
            <pc:docMk/>
            <pc:sldMk cId="4241807392" sldId="264"/>
            <ac:spMk id="4" creationId="{E4F5279C-AB25-A3D6-0D34-13F0943592F0}"/>
          </ac:spMkLst>
        </pc:spChg>
        <pc:spChg chg="add del">
          <ac:chgData name="Hp Unit" userId="86ec350514542ee1" providerId="LiveId" clId="{B7BB341A-276B-4127-8CE7-A2871334307A}" dt="2024-05-20T11:18:55.501" v="143" actId="26606"/>
          <ac:spMkLst>
            <pc:docMk/>
            <pc:sldMk cId="4241807392" sldId="264"/>
            <ac:spMk id="26" creationId="{19EF6B20-23CA-444F-8D20-3A38184B63CA}"/>
          </ac:spMkLst>
        </pc:spChg>
        <pc:spChg chg="add del">
          <ac:chgData name="Hp Unit" userId="86ec350514542ee1" providerId="LiveId" clId="{B7BB341A-276B-4127-8CE7-A2871334307A}" dt="2024-05-20T11:18:51.647" v="140" actId="26606"/>
          <ac:spMkLst>
            <pc:docMk/>
            <pc:sldMk cId="4241807392" sldId="264"/>
            <ac:spMk id="40" creationId="{23D9DFF9-99E4-4FE6-9EAC-F1D7A7DFA579}"/>
          </ac:spMkLst>
        </pc:spChg>
        <pc:spChg chg="add del">
          <ac:chgData name="Hp Unit" userId="86ec350514542ee1" providerId="LiveId" clId="{B7BB341A-276B-4127-8CE7-A2871334307A}" dt="2024-05-20T11:18:55.470" v="142" actId="26606"/>
          <ac:spMkLst>
            <pc:docMk/>
            <pc:sldMk cId="4241807392" sldId="264"/>
            <ac:spMk id="41" creationId="{3F4860A4-6A75-4E92-905D-FA03EEDB86A2}"/>
          </ac:spMkLst>
        </pc:spChg>
        <pc:spChg chg="add del">
          <ac:chgData name="Hp Unit" userId="86ec350514542ee1" providerId="LiveId" clId="{B7BB341A-276B-4127-8CE7-A2871334307A}" dt="2024-05-20T11:18:51.647" v="140" actId="26606"/>
          <ac:spMkLst>
            <pc:docMk/>
            <pc:sldMk cId="4241807392" sldId="264"/>
            <ac:spMk id="42" creationId="{2668F1A4-6DBB-4F0B-A679-6EE5483638F8}"/>
          </ac:spMkLst>
        </pc:spChg>
        <pc:spChg chg="add del">
          <ac:chgData name="Hp Unit" userId="86ec350514542ee1" providerId="LiveId" clId="{B7BB341A-276B-4127-8CE7-A2871334307A}" dt="2024-05-20T11:18:51.647" v="140" actId="26606"/>
          <ac:spMkLst>
            <pc:docMk/>
            <pc:sldMk cId="4241807392" sldId="264"/>
            <ac:spMk id="44" creationId="{B8DBF1C0-B8F1-4AAC-8704-256BA0E9D63B}"/>
          </ac:spMkLst>
        </pc:spChg>
        <pc:spChg chg="add del">
          <ac:chgData name="Hp Unit" userId="86ec350514542ee1" providerId="LiveId" clId="{B7BB341A-276B-4127-8CE7-A2871334307A}" dt="2024-05-20T11:18:51.647" v="140" actId="26606"/>
          <ac:spMkLst>
            <pc:docMk/>
            <pc:sldMk cId="4241807392" sldId="264"/>
            <ac:spMk id="46" creationId="{B70F7E59-C971-4F55-8E3A-1E583B65FCB9}"/>
          </ac:spMkLst>
        </pc:spChg>
        <pc:spChg chg="add">
          <ac:chgData name="Hp Unit" userId="86ec350514542ee1" providerId="LiveId" clId="{B7BB341A-276B-4127-8CE7-A2871334307A}" dt="2024-05-20T11:18:55.501" v="143" actId="26606"/>
          <ac:spMkLst>
            <pc:docMk/>
            <pc:sldMk cId="4241807392" sldId="264"/>
            <ac:spMk id="60" creationId="{23D9DFF9-99E4-4FE6-9EAC-F1D7A7DFA579}"/>
          </ac:spMkLst>
        </pc:spChg>
        <pc:spChg chg="add">
          <ac:chgData name="Hp Unit" userId="86ec350514542ee1" providerId="LiveId" clId="{B7BB341A-276B-4127-8CE7-A2871334307A}" dt="2024-05-20T11:18:55.501" v="143" actId="26606"/>
          <ac:spMkLst>
            <pc:docMk/>
            <pc:sldMk cId="4241807392" sldId="264"/>
            <ac:spMk id="61" creationId="{2668F1A4-6DBB-4F0B-A679-6EE5483638F8}"/>
          </ac:spMkLst>
        </pc:spChg>
        <pc:spChg chg="add">
          <ac:chgData name="Hp Unit" userId="86ec350514542ee1" providerId="LiveId" clId="{B7BB341A-276B-4127-8CE7-A2871334307A}" dt="2024-05-20T11:18:55.501" v="143" actId="26606"/>
          <ac:spMkLst>
            <pc:docMk/>
            <pc:sldMk cId="4241807392" sldId="264"/>
            <ac:spMk id="62" creationId="{B8DBF1C0-B8F1-4AAC-8704-256BA0E9D63B}"/>
          </ac:spMkLst>
        </pc:spChg>
        <pc:spChg chg="add">
          <ac:chgData name="Hp Unit" userId="86ec350514542ee1" providerId="LiveId" clId="{B7BB341A-276B-4127-8CE7-A2871334307A}" dt="2024-05-20T11:18:55.501" v="143" actId="26606"/>
          <ac:spMkLst>
            <pc:docMk/>
            <pc:sldMk cId="4241807392" sldId="264"/>
            <ac:spMk id="63" creationId="{B70F7E59-C971-4F55-8E3A-1E583B65FCB9}"/>
          </ac:spMkLst>
        </pc:spChg>
        <pc:grpChg chg="add del">
          <ac:chgData name="Hp Unit" userId="86ec350514542ee1" providerId="LiveId" clId="{B7BB341A-276B-4127-8CE7-A2871334307A}" dt="2024-05-20T11:18:55.501" v="143" actId="26606"/>
          <ac:grpSpMkLst>
            <pc:docMk/>
            <pc:sldMk cId="4241807392" sldId="264"/>
            <ac:grpSpMk id="17" creationId="{B6583EC0-B95E-4CD4-9A9A-0C3F6FA8253F}"/>
          </ac:grpSpMkLst>
        </pc:grpChg>
        <pc:grpChg chg="add del">
          <ac:chgData name="Hp Unit" userId="86ec350514542ee1" providerId="LiveId" clId="{B7BB341A-276B-4127-8CE7-A2871334307A}" dt="2024-05-20T11:18:51.647" v="140" actId="26606"/>
          <ac:grpSpMkLst>
            <pc:docMk/>
            <pc:sldMk cId="4241807392" sldId="264"/>
            <ac:grpSpMk id="31" creationId="{FEEA6B06-37BF-43FC-9986-67E896676419}"/>
          </ac:grpSpMkLst>
        </pc:grpChg>
        <pc:grpChg chg="add del">
          <ac:chgData name="Hp Unit" userId="86ec350514542ee1" providerId="LiveId" clId="{B7BB341A-276B-4127-8CE7-A2871334307A}" dt="2024-05-20T11:18:55.470" v="142" actId="26606"/>
          <ac:grpSpMkLst>
            <pc:docMk/>
            <pc:sldMk cId="4241807392" sldId="264"/>
            <ac:grpSpMk id="43" creationId="{1BCDA284-4169-467B-80C1-BBDF26B202FA}"/>
          </ac:grpSpMkLst>
        </pc:grpChg>
        <pc:grpChg chg="add del">
          <ac:chgData name="Hp Unit" userId="86ec350514542ee1" providerId="LiveId" clId="{B7BB341A-276B-4127-8CE7-A2871334307A}" dt="2024-05-20T11:18:55.470" v="142" actId="26606"/>
          <ac:grpSpMkLst>
            <pc:docMk/>
            <pc:sldMk cId="4241807392" sldId="264"/>
            <ac:grpSpMk id="48" creationId="{8DCF6162-C90D-43BF-B7E4-A7B29A16196B}"/>
          </ac:grpSpMkLst>
        </pc:grpChg>
        <pc:grpChg chg="add">
          <ac:chgData name="Hp Unit" userId="86ec350514542ee1" providerId="LiveId" clId="{B7BB341A-276B-4127-8CE7-A2871334307A}" dt="2024-05-20T11:18:55.501" v="143" actId="26606"/>
          <ac:grpSpMkLst>
            <pc:docMk/>
            <pc:sldMk cId="4241807392" sldId="264"/>
            <ac:grpSpMk id="59" creationId="{FEEA6B06-37BF-43FC-9986-67E896676419}"/>
          </ac:grpSpMkLst>
        </pc:grpChg>
        <pc:picChg chg="del">
          <ac:chgData name="Hp Unit" userId="86ec350514542ee1" providerId="LiveId" clId="{B7BB341A-276B-4127-8CE7-A2871334307A}" dt="2024-05-20T11:07:03.603" v="13" actId="478"/>
          <ac:picMkLst>
            <pc:docMk/>
            <pc:sldMk cId="4241807392" sldId="264"/>
            <ac:picMk id="2" creationId="{865457E4-8B9C-26CB-C201-CBC4DE50E115}"/>
          </ac:picMkLst>
        </pc:picChg>
        <pc:picChg chg="add mod">
          <ac:chgData name="Hp Unit" userId="86ec350514542ee1" providerId="LiveId" clId="{B7BB341A-276B-4127-8CE7-A2871334307A}" dt="2024-05-20T11:18:55.501" v="143" actId="26606"/>
          <ac:picMkLst>
            <pc:docMk/>
            <pc:sldMk cId="4241807392" sldId="264"/>
            <ac:picMk id="5" creationId="{E99750F6-522D-2E51-43CF-615F19B733E6}"/>
          </ac:picMkLst>
        </pc:picChg>
        <pc:picChg chg="add mod">
          <ac:chgData name="Hp Unit" userId="86ec350514542ee1" providerId="LiveId" clId="{B7BB341A-276B-4127-8CE7-A2871334307A}" dt="2024-05-20T11:23:21.503" v="187"/>
          <ac:picMkLst>
            <pc:docMk/>
            <pc:sldMk cId="4241807392" sldId="264"/>
            <ac:picMk id="6" creationId="{6B255ED9-CBAB-F48B-701C-6FFB1639746D}"/>
          </ac:picMkLst>
        </pc:picChg>
        <pc:picChg chg="add del mod">
          <ac:chgData name="Hp Unit" userId="86ec350514542ee1" providerId="LiveId" clId="{B7BB341A-276B-4127-8CE7-A2871334307A}" dt="2024-05-20T11:18:38.055" v="135" actId="478"/>
          <ac:picMkLst>
            <pc:docMk/>
            <pc:sldMk cId="4241807392" sldId="264"/>
            <ac:picMk id="12" creationId="{421083DE-5D5F-B1BA-0320-87577AC1D333}"/>
          </ac:picMkLst>
        </pc:picChg>
      </pc:sldChg>
      <pc:sldChg chg="addSp delSp modSp mod setBg modNotesTx">
        <pc:chgData name="Hp Unit" userId="86ec350514542ee1" providerId="LiveId" clId="{B7BB341A-276B-4127-8CE7-A2871334307A}" dt="2024-05-21T07:12:51.283" v="221" actId="113"/>
        <pc:sldMkLst>
          <pc:docMk/>
          <pc:sldMk cId="4133068511" sldId="508"/>
        </pc:sldMkLst>
        <pc:spChg chg="add">
          <ac:chgData name="Hp Unit" userId="86ec350514542ee1" providerId="LiveId" clId="{B7BB341A-276B-4127-8CE7-A2871334307A}" dt="2024-05-20T11:22:48.534" v="181" actId="26606"/>
          <ac:spMkLst>
            <pc:docMk/>
            <pc:sldMk cId="4133068511" sldId="508"/>
            <ac:spMk id="6151" creationId="{789FE3FA-A44C-4C6B-9291-3D7327AF848C}"/>
          </ac:spMkLst>
        </pc:spChg>
        <pc:spChg chg="add">
          <ac:chgData name="Hp Unit" userId="86ec350514542ee1" providerId="LiveId" clId="{B7BB341A-276B-4127-8CE7-A2871334307A}" dt="2024-05-20T11:22:48.534" v="181" actId="26606"/>
          <ac:spMkLst>
            <pc:docMk/>
            <pc:sldMk cId="4133068511" sldId="508"/>
            <ac:spMk id="6153" creationId="{46D75838-7FA2-4AAF-9C77-E34C3B4AD969}"/>
          </ac:spMkLst>
        </pc:spChg>
        <pc:spChg chg="add">
          <ac:chgData name="Hp Unit" userId="86ec350514542ee1" providerId="LiveId" clId="{B7BB341A-276B-4127-8CE7-A2871334307A}" dt="2024-05-20T11:22:48.534" v="181" actId="26606"/>
          <ac:spMkLst>
            <pc:docMk/>
            <pc:sldMk cId="4133068511" sldId="508"/>
            <ac:spMk id="6155" creationId="{206B0C47-1CFB-42F6-B66C-063C5B601FE4}"/>
          </ac:spMkLst>
        </pc:spChg>
        <pc:spChg chg="add">
          <ac:chgData name="Hp Unit" userId="86ec350514542ee1" providerId="LiveId" clId="{B7BB341A-276B-4127-8CE7-A2871334307A}" dt="2024-05-20T11:22:48.534" v="181" actId="26606"/>
          <ac:spMkLst>
            <pc:docMk/>
            <pc:sldMk cId="4133068511" sldId="508"/>
            <ac:spMk id="6157" creationId="{7F85B938-6BC7-4B98-9953-B70B364657BA}"/>
          </ac:spMkLst>
        </pc:spChg>
        <pc:picChg chg="del">
          <ac:chgData name="Hp Unit" userId="86ec350514542ee1" providerId="LiveId" clId="{B7BB341A-276B-4127-8CE7-A2871334307A}" dt="2024-05-20T11:07:14.016" v="17" actId="478"/>
          <ac:picMkLst>
            <pc:docMk/>
            <pc:sldMk cId="4133068511" sldId="508"/>
            <ac:picMk id="2" creationId="{132311CE-418B-AE52-6730-F2C9E4B35ACF}"/>
          </ac:picMkLst>
        </pc:picChg>
        <pc:picChg chg="add mod">
          <ac:chgData name="Hp Unit" userId="86ec350514542ee1" providerId="LiveId" clId="{B7BB341A-276B-4127-8CE7-A2871334307A}" dt="2024-05-20T11:23:27.584" v="190"/>
          <ac:picMkLst>
            <pc:docMk/>
            <pc:sldMk cId="4133068511" sldId="508"/>
            <ac:picMk id="3" creationId="{753B964B-7D0C-6C6C-C2D1-E214AD24204B}"/>
          </ac:picMkLst>
        </pc:picChg>
        <pc:picChg chg="mod">
          <ac:chgData name="Hp Unit" userId="86ec350514542ee1" providerId="LiveId" clId="{B7BB341A-276B-4127-8CE7-A2871334307A}" dt="2024-05-20T11:22:48.534" v="181" actId="26606"/>
          <ac:picMkLst>
            <pc:docMk/>
            <pc:sldMk cId="4133068511" sldId="508"/>
            <ac:picMk id="7" creationId="{68FE9E32-2ABB-3015-0B26-90A9C37974F6}"/>
          </ac:picMkLst>
        </pc:picChg>
        <pc:picChg chg="mod">
          <ac:chgData name="Hp Unit" userId="86ec350514542ee1" providerId="LiveId" clId="{B7BB341A-276B-4127-8CE7-A2871334307A}" dt="2024-05-20T11:22:48.534" v="181" actId="26606"/>
          <ac:picMkLst>
            <pc:docMk/>
            <pc:sldMk cId="4133068511" sldId="508"/>
            <ac:picMk id="6146" creationId="{F6D81FCB-766A-CA1F-8E3F-00D99E3B7EE0}"/>
          </ac:picMkLst>
        </pc:picChg>
      </pc:sldChg>
      <pc:sldChg chg="addSp delSp modSp mod setBg addAnim delAnim modNotesTx">
        <pc:chgData name="Hp Unit" userId="86ec350514542ee1" providerId="LiveId" clId="{B7BB341A-276B-4127-8CE7-A2871334307A}" dt="2024-05-21T07:10:05.566" v="200" actId="113"/>
        <pc:sldMkLst>
          <pc:docMk/>
          <pc:sldMk cId="456964270" sldId="509"/>
        </pc:sldMkLst>
        <pc:spChg chg="mod">
          <ac:chgData name="Hp Unit" userId="86ec350514542ee1" providerId="LiveId" clId="{B7BB341A-276B-4127-8CE7-A2871334307A}" dt="2024-05-20T11:20:49.185" v="175" actId="26606"/>
          <ac:spMkLst>
            <pc:docMk/>
            <pc:sldMk cId="456964270" sldId="509"/>
            <ac:spMk id="3" creationId="{52165981-2707-B11F-D5D3-6414D316FD49}"/>
          </ac:spMkLst>
        </pc:spChg>
        <pc:spChg chg="mod">
          <ac:chgData name="Hp Unit" userId="86ec350514542ee1" providerId="LiveId" clId="{B7BB341A-276B-4127-8CE7-A2871334307A}" dt="2024-05-20T11:20:49.185" v="175" actId="26606"/>
          <ac:spMkLst>
            <pc:docMk/>
            <pc:sldMk cId="456964270" sldId="509"/>
            <ac:spMk id="7" creationId="{66117DC6-AD28-477B-C7B6-091B18E25DE7}"/>
          </ac:spMkLst>
        </pc:spChg>
        <pc:spChg chg="add del">
          <ac:chgData name="Hp Unit" userId="86ec350514542ee1" providerId="LiveId" clId="{B7BB341A-276B-4127-8CE7-A2871334307A}" dt="2024-05-20T11:20:49.185" v="175" actId="26606"/>
          <ac:spMkLst>
            <pc:docMk/>
            <pc:sldMk cId="456964270" sldId="509"/>
            <ac:spMk id="22" creationId="{3F4860A4-6A75-4E92-905D-FA03EEDB86A2}"/>
          </ac:spMkLst>
        </pc:spChg>
        <pc:spChg chg="add del">
          <ac:chgData name="Hp Unit" userId="86ec350514542ee1" providerId="LiveId" clId="{B7BB341A-276B-4127-8CE7-A2871334307A}" dt="2024-05-20T11:20:49.185" v="175" actId="26606"/>
          <ac:spMkLst>
            <pc:docMk/>
            <pc:sldMk cId="456964270" sldId="509"/>
            <ac:spMk id="36" creationId="{23D9DFF9-99E4-4FE6-9EAC-F1D7A7DFA579}"/>
          </ac:spMkLst>
        </pc:spChg>
        <pc:spChg chg="add del">
          <ac:chgData name="Hp Unit" userId="86ec350514542ee1" providerId="LiveId" clId="{B7BB341A-276B-4127-8CE7-A2871334307A}" dt="2024-05-20T11:20:49.185" v="175" actId="26606"/>
          <ac:spMkLst>
            <pc:docMk/>
            <pc:sldMk cId="456964270" sldId="509"/>
            <ac:spMk id="38" creationId="{2668F1A4-6DBB-4F0B-A679-6EE5483638F8}"/>
          </ac:spMkLst>
        </pc:spChg>
        <pc:spChg chg="add del">
          <ac:chgData name="Hp Unit" userId="86ec350514542ee1" providerId="LiveId" clId="{B7BB341A-276B-4127-8CE7-A2871334307A}" dt="2024-05-20T11:20:49.185" v="175" actId="26606"/>
          <ac:spMkLst>
            <pc:docMk/>
            <pc:sldMk cId="456964270" sldId="509"/>
            <ac:spMk id="40" creationId="{B8DBF1C0-B8F1-4AAC-8704-256BA0E9D63B}"/>
          </ac:spMkLst>
        </pc:spChg>
        <pc:spChg chg="add del">
          <ac:chgData name="Hp Unit" userId="86ec350514542ee1" providerId="LiveId" clId="{B7BB341A-276B-4127-8CE7-A2871334307A}" dt="2024-05-20T11:20:49.185" v="175" actId="26606"/>
          <ac:spMkLst>
            <pc:docMk/>
            <pc:sldMk cId="456964270" sldId="509"/>
            <ac:spMk id="42" creationId="{B70F7E59-C971-4F55-8E3A-1E583B65FCB9}"/>
          </ac:spMkLst>
        </pc:spChg>
        <pc:grpChg chg="add del">
          <ac:chgData name="Hp Unit" userId="86ec350514542ee1" providerId="LiveId" clId="{B7BB341A-276B-4127-8CE7-A2871334307A}" dt="2024-05-20T11:20:49.185" v="175" actId="26606"/>
          <ac:grpSpMkLst>
            <pc:docMk/>
            <pc:sldMk cId="456964270" sldId="509"/>
            <ac:grpSpMk id="12" creationId="{8DCF6162-C90D-43BF-B7E4-A7B29A16196B}"/>
          </ac:grpSpMkLst>
        </pc:grpChg>
        <pc:grpChg chg="add del">
          <ac:chgData name="Hp Unit" userId="86ec350514542ee1" providerId="LiveId" clId="{B7BB341A-276B-4127-8CE7-A2871334307A}" dt="2024-05-20T11:20:49.185" v="175" actId="26606"/>
          <ac:grpSpMkLst>
            <pc:docMk/>
            <pc:sldMk cId="456964270" sldId="509"/>
            <ac:grpSpMk id="27" creationId="{FEEA6B06-37BF-43FC-9986-67E896676419}"/>
          </ac:grpSpMkLst>
        </pc:grpChg>
        <pc:picChg chg="del">
          <ac:chgData name="Hp Unit" userId="86ec350514542ee1" providerId="LiveId" clId="{B7BB341A-276B-4127-8CE7-A2871334307A}" dt="2024-05-20T11:06:45.535" v="10" actId="478"/>
          <ac:picMkLst>
            <pc:docMk/>
            <pc:sldMk cId="456964270" sldId="509"/>
            <ac:picMk id="4" creationId="{5D521F93-CA75-0272-3335-F3A3A33A2A21}"/>
          </ac:picMkLst>
        </pc:picChg>
        <pc:picChg chg="del">
          <ac:chgData name="Hp Unit" userId="86ec350514542ee1" providerId="LiveId" clId="{B7BB341A-276B-4127-8CE7-A2871334307A}" dt="2024-05-20T11:08:53.165" v="48" actId="478"/>
          <ac:picMkLst>
            <pc:docMk/>
            <pc:sldMk cId="456964270" sldId="509"/>
            <ac:picMk id="5" creationId="{85384C9C-6F4F-67A6-AF51-F621DA43C5EC}"/>
          </ac:picMkLst>
        </pc:picChg>
        <pc:picChg chg="add mod ord">
          <ac:chgData name="Hp Unit" userId="86ec350514542ee1" providerId="LiveId" clId="{B7BB341A-276B-4127-8CE7-A2871334307A}" dt="2024-05-20T11:20:49.185" v="175" actId="26606"/>
          <ac:picMkLst>
            <pc:docMk/>
            <pc:sldMk cId="456964270" sldId="509"/>
            <ac:picMk id="6" creationId="{97C050FB-08DF-0BB4-74F1-87F9790342AB}"/>
          </ac:picMkLst>
        </pc:picChg>
        <pc:picChg chg="add mod">
          <ac:chgData name="Hp Unit" userId="86ec350514542ee1" providerId="LiveId" clId="{B7BB341A-276B-4127-8CE7-A2871334307A}" dt="2024-05-20T11:23:15.684" v="184"/>
          <ac:picMkLst>
            <pc:docMk/>
            <pc:sldMk cId="456964270" sldId="509"/>
            <ac:picMk id="8" creationId="{1E06D84B-F736-A727-B442-A70D5E087B38}"/>
          </ac:picMkLst>
        </pc:picChg>
      </pc:sldChg>
      <pc:sldChg chg="addSp delSp modSp mod setBg delAnim modNotesTx">
        <pc:chgData name="Hp Unit" userId="86ec350514542ee1" providerId="LiveId" clId="{B7BB341A-276B-4127-8CE7-A2871334307A}" dt="2024-05-21T07:10:47.544" v="210" actId="20577"/>
        <pc:sldMkLst>
          <pc:docMk/>
          <pc:sldMk cId="1593850354" sldId="510"/>
        </pc:sldMkLst>
        <pc:spChg chg="add">
          <ac:chgData name="Hp Unit" userId="86ec350514542ee1" providerId="LiveId" clId="{B7BB341A-276B-4127-8CE7-A2871334307A}" dt="2024-05-20T11:15:09.552" v="82" actId="26606"/>
          <ac:spMkLst>
            <pc:docMk/>
            <pc:sldMk cId="1593850354" sldId="510"/>
            <ac:spMk id="11" creationId="{6A733EBD-820A-4FA2-9A24-E3259DA7EA15}"/>
          </ac:spMkLst>
        </pc:spChg>
        <pc:spChg chg="add">
          <ac:chgData name="Hp Unit" userId="86ec350514542ee1" providerId="LiveId" clId="{B7BB341A-276B-4127-8CE7-A2871334307A}" dt="2024-05-20T11:15:09.552" v="82" actId="26606"/>
          <ac:spMkLst>
            <pc:docMk/>
            <pc:sldMk cId="1593850354" sldId="510"/>
            <ac:spMk id="13" creationId="{6D4A187A-A5A0-48DF-94DB-432F7582DC83}"/>
          </ac:spMkLst>
        </pc:spChg>
        <pc:picChg chg="del">
          <ac:chgData name="Hp Unit" userId="86ec350514542ee1" providerId="LiveId" clId="{B7BB341A-276B-4127-8CE7-A2871334307A}" dt="2024-05-20T11:14:57.910" v="78" actId="21"/>
          <ac:picMkLst>
            <pc:docMk/>
            <pc:sldMk cId="1593850354" sldId="510"/>
            <ac:picMk id="2" creationId="{DC96EA62-B539-013B-D52C-90988D1ECFA6}"/>
          </ac:picMkLst>
        </pc:picChg>
        <pc:picChg chg="add del mod">
          <ac:chgData name="Hp Unit" userId="86ec350514542ee1" providerId="LiveId" clId="{B7BB341A-276B-4127-8CE7-A2871334307A}" dt="2024-05-20T11:14:50.951" v="77" actId="478"/>
          <ac:picMkLst>
            <pc:docMk/>
            <pc:sldMk cId="1593850354" sldId="510"/>
            <ac:picMk id="3" creationId="{EC54520B-C706-CF90-CF84-9DF14B209608}"/>
          </ac:picMkLst>
        </pc:picChg>
        <pc:picChg chg="del">
          <ac:chgData name="Hp Unit" userId="86ec350514542ee1" providerId="LiveId" clId="{B7BB341A-276B-4127-8CE7-A2871334307A}" dt="2024-05-20T11:06:55.263" v="12" actId="478"/>
          <ac:picMkLst>
            <pc:docMk/>
            <pc:sldMk cId="1593850354" sldId="510"/>
            <ac:picMk id="4" creationId="{5642277C-C6FF-C33E-4916-3FAB45977C3A}"/>
          </ac:picMkLst>
        </pc:picChg>
        <pc:picChg chg="add mod">
          <ac:chgData name="Hp Unit" userId="86ec350514542ee1" providerId="LiveId" clId="{B7BB341A-276B-4127-8CE7-A2871334307A}" dt="2024-05-20T11:15:09.552" v="82" actId="26606"/>
          <ac:picMkLst>
            <pc:docMk/>
            <pc:sldMk cId="1593850354" sldId="510"/>
            <ac:picMk id="6" creationId="{5F81CF06-BAA5-56CA-95F0-A52E7A21D21F}"/>
          </ac:picMkLst>
        </pc:picChg>
        <pc:picChg chg="del">
          <ac:chgData name="Hp Unit" userId="86ec350514542ee1" providerId="LiveId" clId="{B7BB341A-276B-4127-8CE7-A2871334307A}" dt="2024-05-20T11:14:40.873" v="73" actId="478"/>
          <ac:picMkLst>
            <pc:docMk/>
            <pc:sldMk cId="1593850354" sldId="510"/>
            <ac:picMk id="7" creationId="{E7B06677-0302-75B5-BDBF-EC3C8FBC807F}"/>
          </ac:picMkLst>
        </pc:picChg>
        <pc:picChg chg="add mod">
          <ac:chgData name="Hp Unit" userId="86ec350514542ee1" providerId="LiveId" clId="{B7BB341A-276B-4127-8CE7-A2871334307A}" dt="2024-05-20T11:16:52.862" v="119" actId="1076"/>
          <ac:picMkLst>
            <pc:docMk/>
            <pc:sldMk cId="1593850354" sldId="510"/>
            <ac:picMk id="8" creationId="{DC96EA62-B539-013B-D52C-90988D1ECFA6}"/>
          </ac:picMkLst>
        </pc:picChg>
        <pc:picChg chg="add del">
          <ac:chgData name="Hp Unit" userId="86ec350514542ee1" providerId="LiveId" clId="{B7BB341A-276B-4127-8CE7-A2871334307A}" dt="2024-05-20T11:14:47.817" v="75" actId="478"/>
          <ac:picMkLst>
            <pc:docMk/>
            <pc:sldMk cId="1593850354" sldId="510"/>
            <ac:picMk id="9" creationId="{EA51CE90-7299-F111-478A-DC5201B83123}"/>
          </ac:picMkLst>
        </pc:picChg>
        <pc:picChg chg="add mod">
          <ac:chgData name="Hp Unit" userId="86ec350514542ee1" providerId="LiveId" clId="{B7BB341A-276B-4127-8CE7-A2871334307A}" dt="2024-05-20T11:23:19.646" v="186"/>
          <ac:picMkLst>
            <pc:docMk/>
            <pc:sldMk cId="1593850354" sldId="510"/>
            <ac:picMk id="10" creationId="{59C81183-7756-D3A3-8FD8-22F21C81318F}"/>
          </ac:picMkLst>
        </pc:picChg>
        <pc:picChg chg="del">
          <ac:chgData name="Hp Unit" userId="86ec350514542ee1" providerId="LiveId" clId="{B7BB341A-276B-4127-8CE7-A2871334307A}" dt="2024-05-20T11:14:46.902" v="74" actId="478"/>
          <ac:picMkLst>
            <pc:docMk/>
            <pc:sldMk cId="1593850354" sldId="510"/>
            <ac:picMk id="12" creationId="{8907C22B-DFE4-FD77-FC7F-AB8E510E0A18}"/>
          </ac:picMkLst>
        </pc:picChg>
      </pc:sldChg>
      <pc:sldChg chg="addSp delSp modSp mod setBg addAnim modNotesTx">
        <pc:chgData name="Hp Unit" userId="86ec350514542ee1" providerId="LiveId" clId="{B7BB341A-276B-4127-8CE7-A2871334307A}" dt="2024-05-21T07:11:52.936" v="218" actId="113"/>
        <pc:sldMkLst>
          <pc:docMk/>
          <pc:sldMk cId="2915354375" sldId="511"/>
        </pc:sldMkLst>
        <pc:spChg chg="mod">
          <ac:chgData name="Hp Unit" userId="86ec350514542ee1" providerId="LiveId" clId="{B7BB341A-276B-4127-8CE7-A2871334307A}" dt="2024-05-20T11:21:06.366" v="178" actId="14100"/>
          <ac:spMkLst>
            <pc:docMk/>
            <pc:sldMk cId="2915354375" sldId="511"/>
            <ac:spMk id="3" creationId="{52165981-2707-B11F-D5D3-6414D316FD49}"/>
          </ac:spMkLst>
        </pc:spChg>
        <pc:spChg chg="mod">
          <ac:chgData name="Hp Unit" userId="86ec350514542ee1" providerId="LiveId" clId="{B7BB341A-276B-4127-8CE7-A2871334307A}" dt="2024-05-20T11:21:01.152" v="177" actId="114"/>
          <ac:spMkLst>
            <pc:docMk/>
            <pc:sldMk cId="2915354375" sldId="511"/>
            <ac:spMk id="7" creationId="{66117DC6-AD28-477B-C7B6-091B18E25DE7}"/>
          </ac:spMkLst>
        </pc:spChg>
        <pc:spChg chg="add">
          <ac:chgData name="Hp Unit" userId="86ec350514542ee1" providerId="LiveId" clId="{B7BB341A-276B-4127-8CE7-A2871334307A}" dt="2024-05-20T11:20:30.106" v="171" actId="26606"/>
          <ac:spMkLst>
            <pc:docMk/>
            <pc:sldMk cId="2915354375" sldId="511"/>
            <ac:spMk id="21" creationId="{23D9DFF9-99E4-4FE6-9EAC-F1D7A7DFA579}"/>
          </ac:spMkLst>
        </pc:spChg>
        <pc:spChg chg="add">
          <ac:chgData name="Hp Unit" userId="86ec350514542ee1" providerId="LiveId" clId="{B7BB341A-276B-4127-8CE7-A2871334307A}" dt="2024-05-20T11:20:30.106" v="171" actId="26606"/>
          <ac:spMkLst>
            <pc:docMk/>
            <pc:sldMk cId="2915354375" sldId="511"/>
            <ac:spMk id="23" creationId="{2668F1A4-6DBB-4F0B-A679-6EE5483638F8}"/>
          </ac:spMkLst>
        </pc:spChg>
        <pc:spChg chg="add">
          <ac:chgData name="Hp Unit" userId="86ec350514542ee1" providerId="LiveId" clId="{B7BB341A-276B-4127-8CE7-A2871334307A}" dt="2024-05-20T11:20:30.106" v="171" actId="26606"/>
          <ac:spMkLst>
            <pc:docMk/>
            <pc:sldMk cId="2915354375" sldId="511"/>
            <ac:spMk id="25" creationId="{B8DBF1C0-B8F1-4AAC-8704-256BA0E9D63B}"/>
          </ac:spMkLst>
        </pc:spChg>
        <pc:spChg chg="add">
          <ac:chgData name="Hp Unit" userId="86ec350514542ee1" providerId="LiveId" clId="{B7BB341A-276B-4127-8CE7-A2871334307A}" dt="2024-05-20T11:20:30.106" v="171" actId="26606"/>
          <ac:spMkLst>
            <pc:docMk/>
            <pc:sldMk cId="2915354375" sldId="511"/>
            <ac:spMk id="27" creationId="{B70F7E59-C971-4F55-8E3A-1E583B65FCB9}"/>
          </ac:spMkLst>
        </pc:spChg>
        <pc:grpChg chg="add">
          <ac:chgData name="Hp Unit" userId="86ec350514542ee1" providerId="LiveId" clId="{B7BB341A-276B-4127-8CE7-A2871334307A}" dt="2024-05-20T11:20:30.106" v="171" actId="26606"/>
          <ac:grpSpMkLst>
            <pc:docMk/>
            <pc:sldMk cId="2915354375" sldId="511"/>
            <ac:grpSpMk id="12" creationId="{FEEA6B06-37BF-43FC-9986-67E896676419}"/>
          </ac:grpSpMkLst>
        </pc:grpChg>
        <pc:picChg chg="del">
          <ac:chgData name="Hp Unit" userId="86ec350514542ee1" providerId="LiveId" clId="{B7BB341A-276B-4127-8CE7-A2871334307A}" dt="2024-05-20T11:07:06.889" v="14" actId="478"/>
          <ac:picMkLst>
            <pc:docMk/>
            <pc:sldMk cId="2915354375" sldId="511"/>
            <ac:picMk id="4" creationId="{5D521F93-CA75-0272-3335-F3A3A33A2A21}"/>
          </ac:picMkLst>
        </pc:picChg>
        <pc:picChg chg="del">
          <ac:chgData name="Hp Unit" userId="86ec350514542ee1" providerId="LiveId" clId="{B7BB341A-276B-4127-8CE7-A2871334307A}" dt="2024-05-20T11:20:20.143" v="169" actId="478"/>
          <ac:picMkLst>
            <pc:docMk/>
            <pc:sldMk cId="2915354375" sldId="511"/>
            <ac:picMk id="5" creationId="{85384C9C-6F4F-67A6-AF51-F621DA43C5EC}"/>
          </ac:picMkLst>
        </pc:picChg>
        <pc:picChg chg="add mod ord">
          <ac:chgData name="Hp Unit" userId="86ec350514542ee1" providerId="LiveId" clId="{B7BB341A-276B-4127-8CE7-A2871334307A}" dt="2024-05-20T11:20:30.106" v="171" actId="26606"/>
          <ac:picMkLst>
            <pc:docMk/>
            <pc:sldMk cId="2915354375" sldId="511"/>
            <ac:picMk id="6" creationId="{625453B6-008D-056D-3795-B78ECA0CE304}"/>
          </ac:picMkLst>
        </pc:picChg>
        <pc:picChg chg="add mod">
          <ac:chgData name="Hp Unit" userId="86ec350514542ee1" providerId="LiveId" clId="{B7BB341A-276B-4127-8CE7-A2871334307A}" dt="2024-05-20T11:23:24.088" v="188"/>
          <ac:picMkLst>
            <pc:docMk/>
            <pc:sldMk cId="2915354375" sldId="511"/>
            <ac:picMk id="8" creationId="{05E3CD15-6C18-C6D6-A6F5-1C4E9421CBD8}"/>
          </ac:picMkLst>
        </pc:picChg>
      </pc:sldChg>
    </pc:docChg>
  </pc:docChgLst>
  <pc:docChgLst>
    <pc:chgData name="Kerri Cunningham" userId="d655ace8-ee12-4979-8db1-e11294b53c94" providerId="ADAL" clId="{53AC81C1-4394-4AB5-BCE9-41E01F786F82}"/>
    <pc:docChg chg="undo redo custSel addSld delSld modSld sldOrd modMainMaster">
      <pc:chgData name="Kerri Cunningham" userId="d655ace8-ee12-4979-8db1-e11294b53c94" providerId="ADAL" clId="{53AC81C1-4394-4AB5-BCE9-41E01F786F82}" dt="2024-05-18T00:50:49.051" v="736" actId="1076"/>
      <pc:docMkLst>
        <pc:docMk/>
      </pc:docMkLst>
      <pc:sldChg chg="addSp delSp modSp mod modTransition setBg">
        <pc:chgData name="Kerri Cunningham" userId="d655ace8-ee12-4979-8db1-e11294b53c94" providerId="ADAL" clId="{53AC81C1-4394-4AB5-BCE9-41E01F786F82}" dt="2024-05-08T00:04:06.419" v="734"/>
        <pc:sldMkLst>
          <pc:docMk/>
          <pc:sldMk cId="1496003517" sldId="258"/>
        </pc:sldMkLst>
        <pc:spChg chg="del mod">
          <ac:chgData name="Kerri Cunningham" userId="d655ace8-ee12-4979-8db1-e11294b53c94" providerId="ADAL" clId="{53AC81C1-4394-4AB5-BCE9-41E01F786F82}" dt="2024-05-07T23:22:31.470" v="17" actId="478"/>
          <ac:spMkLst>
            <pc:docMk/>
            <pc:sldMk cId="1496003517" sldId="258"/>
            <ac:spMk id="2" creationId="{15D47BD2-BC37-BE45-5C2F-1FB7DC6F498A}"/>
          </ac:spMkLst>
        </pc:spChg>
        <pc:spChg chg="add del">
          <ac:chgData name="Kerri Cunningham" userId="d655ace8-ee12-4979-8db1-e11294b53c94" providerId="ADAL" clId="{53AC81C1-4394-4AB5-BCE9-41E01F786F82}" dt="2024-05-07T23:22:20.382" v="13" actId="26606"/>
          <ac:spMkLst>
            <pc:docMk/>
            <pc:sldMk cId="1496003517" sldId="258"/>
            <ac:spMk id="16" creationId="{78C9D07A-5A22-4E55-B18A-47CF07E5080D}"/>
          </ac:spMkLst>
        </pc:spChg>
        <pc:spChg chg="add del">
          <ac:chgData name="Kerri Cunningham" userId="d655ace8-ee12-4979-8db1-e11294b53c94" providerId="ADAL" clId="{53AC81C1-4394-4AB5-BCE9-41E01F786F82}" dt="2024-05-07T23:22:20.382" v="13" actId="26606"/>
          <ac:spMkLst>
            <pc:docMk/>
            <pc:sldMk cId="1496003517" sldId="258"/>
            <ac:spMk id="18" creationId="{3D71E629-0739-4A59-972B-A9E9A4500E31}"/>
          </ac:spMkLst>
        </pc:spChg>
        <pc:spChg chg="add del">
          <ac:chgData name="Kerri Cunningham" userId="d655ace8-ee12-4979-8db1-e11294b53c94" providerId="ADAL" clId="{53AC81C1-4394-4AB5-BCE9-41E01F786F82}" dt="2024-05-07T23:22:20.382" v="13" actId="26606"/>
          <ac:spMkLst>
            <pc:docMk/>
            <pc:sldMk cId="1496003517" sldId="258"/>
            <ac:spMk id="20" creationId="{2F84762E-7FCC-4EAF-B9E7-CE7214491E0D}"/>
          </ac:spMkLst>
        </pc:spChg>
        <pc:spChg chg="add del">
          <ac:chgData name="Kerri Cunningham" userId="d655ace8-ee12-4979-8db1-e11294b53c94" providerId="ADAL" clId="{53AC81C1-4394-4AB5-BCE9-41E01F786F82}" dt="2024-05-07T23:22:20.382" v="13" actId="26606"/>
          <ac:spMkLst>
            <pc:docMk/>
            <pc:sldMk cId="1496003517" sldId="258"/>
            <ac:spMk id="24" creationId="{A1038667-0C3F-4764-A24D-DA9D9B474851}"/>
          </ac:spMkLst>
        </pc:spChg>
        <pc:spChg chg="add del">
          <ac:chgData name="Kerri Cunningham" userId="d655ace8-ee12-4979-8db1-e11294b53c94" providerId="ADAL" clId="{53AC81C1-4394-4AB5-BCE9-41E01F786F82}" dt="2024-05-07T23:22:20.382" v="13" actId="26606"/>
          <ac:spMkLst>
            <pc:docMk/>
            <pc:sldMk cId="1496003517" sldId="258"/>
            <ac:spMk id="28" creationId="{571EEFCA-9235-4BC2-85C3-A4EC6EE57AC4}"/>
          </ac:spMkLst>
        </pc:spChg>
        <pc:picChg chg="add mod ord">
          <ac:chgData name="Kerri Cunningham" userId="d655ace8-ee12-4979-8db1-e11294b53c94" providerId="ADAL" clId="{53AC81C1-4394-4AB5-BCE9-41E01F786F82}" dt="2024-05-07T23:22:20.382" v="13" actId="26606"/>
          <ac:picMkLst>
            <pc:docMk/>
            <pc:sldMk cId="1496003517" sldId="258"/>
            <ac:picMk id="3" creationId="{76FD63EF-DD20-B9FA-D079-E10B59E35ACC}"/>
          </ac:picMkLst>
        </pc:picChg>
        <pc:picChg chg="add mod ord modCrop">
          <ac:chgData name="Kerri Cunningham" userId="d655ace8-ee12-4979-8db1-e11294b53c94" providerId="ADAL" clId="{53AC81C1-4394-4AB5-BCE9-41E01F786F82}" dt="2024-05-07T23:23:51.814" v="37" actId="166"/>
          <ac:picMkLst>
            <pc:docMk/>
            <pc:sldMk cId="1496003517" sldId="258"/>
            <ac:picMk id="5" creationId="{80640190-34F6-B32C-9EC0-5E561AA0BDF3}"/>
          </ac:picMkLst>
        </pc:picChg>
        <pc:picChg chg="add mod modCrop">
          <ac:chgData name="Kerri Cunningham" userId="d655ace8-ee12-4979-8db1-e11294b53c94" providerId="ADAL" clId="{53AC81C1-4394-4AB5-BCE9-41E01F786F82}" dt="2024-05-07T23:23:42.114" v="34" actId="14100"/>
          <ac:picMkLst>
            <pc:docMk/>
            <pc:sldMk cId="1496003517" sldId="258"/>
            <ac:picMk id="7" creationId="{8AE2DF6F-9539-2004-C409-5E5384B5849A}"/>
          </ac:picMkLst>
        </pc:picChg>
        <pc:picChg chg="add del">
          <ac:chgData name="Kerri Cunningham" userId="d655ace8-ee12-4979-8db1-e11294b53c94" providerId="ADAL" clId="{53AC81C1-4394-4AB5-BCE9-41E01F786F82}" dt="2024-05-07T23:22:20.382" v="13" actId="26606"/>
          <ac:picMkLst>
            <pc:docMk/>
            <pc:sldMk cId="1496003517" sldId="258"/>
            <ac:picMk id="10" creationId="{5321D838-2C7E-4177-9DD3-DAC78324A2B2}"/>
          </ac:picMkLst>
        </pc:picChg>
        <pc:picChg chg="add del">
          <ac:chgData name="Kerri Cunningham" userId="d655ace8-ee12-4979-8db1-e11294b53c94" providerId="ADAL" clId="{53AC81C1-4394-4AB5-BCE9-41E01F786F82}" dt="2024-05-07T23:22:20.382" v="13" actId="26606"/>
          <ac:picMkLst>
            <pc:docMk/>
            <pc:sldMk cId="1496003517" sldId="258"/>
            <ac:picMk id="12" creationId="{0146E45C-1450-4186-B501-74F221F897A8}"/>
          </ac:picMkLst>
        </pc:picChg>
        <pc:picChg chg="add del">
          <ac:chgData name="Kerri Cunningham" userId="d655ace8-ee12-4979-8db1-e11294b53c94" providerId="ADAL" clId="{53AC81C1-4394-4AB5-BCE9-41E01F786F82}" dt="2024-05-07T23:22:20.382" v="13" actId="26606"/>
          <ac:picMkLst>
            <pc:docMk/>
            <pc:sldMk cId="1496003517" sldId="258"/>
            <ac:picMk id="14" creationId="{EEDDA48B-BC04-4915-ADA3-A1A9522EB0D1}"/>
          </ac:picMkLst>
        </pc:picChg>
        <pc:picChg chg="add del">
          <ac:chgData name="Kerri Cunningham" userId="d655ace8-ee12-4979-8db1-e11294b53c94" providerId="ADAL" clId="{53AC81C1-4394-4AB5-BCE9-41E01F786F82}" dt="2024-05-07T23:22:20.382" v="13" actId="26606"/>
          <ac:picMkLst>
            <pc:docMk/>
            <pc:sldMk cId="1496003517" sldId="258"/>
            <ac:picMk id="22" creationId="{927A1389-2A5D-4886-AD82-F213767E673F}"/>
          </ac:picMkLst>
        </pc:picChg>
        <pc:picChg chg="add del">
          <ac:chgData name="Kerri Cunningham" userId="d655ace8-ee12-4979-8db1-e11294b53c94" providerId="ADAL" clId="{53AC81C1-4394-4AB5-BCE9-41E01F786F82}" dt="2024-05-07T23:22:20.382" v="13" actId="26606"/>
          <ac:picMkLst>
            <pc:docMk/>
            <pc:sldMk cId="1496003517" sldId="258"/>
            <ac:picMk id="26" creationId="{6AC2195B-895A-4535-8ECD-9F5B669C5CA5}"/>
          </ac:picMkLst>
        </pc:picChg>
      </pc:sldChg>
      <pc:sldChg chg="addSp delSp modSp mod modTransition setBg modClrScheme chgLayout">
        <pc:chgData name="Kerri Cunningham" userId="d655ace8-ee12-4979-8db1-e11294b53c94" providerId="ADAL" clId="{53AC81C1-4394-4AB5-BCE9-41E01F786F82}" dt="2024-05-08T00:03:03.354" v="729"/>
        <pc:sldMkLst>
          <pc:docMk/>
          <pc:sldMk cId="205734443" sldId="259"/>
        </pc:sldMkLst>
        <pc:spChg chg="del">
          <ac:chgData name="Kerri Cunningham" userId="d655ace8-ee12-4979-8db1-e11294b53c94" providerId="ADAL" clId="{53AC81C1-4394-4AB5-BCE9-41E01F786F82}" dt="2024-05-07T23:28:16.295" v="107" actId="700"/>
          <ac:spMkLst>
            <pc:docMk/>
            <pc:sldMk cId="205734443" sldId="259"/>
            <ac:spMk id="2" creationId="{9CD3EA9B-89F0-ED2A-FB44-74FAF9532B26}"/>
          </ac:spMkLst>
        </pc:spChg>
        <pc:spChg chg="del">
          <ac:chgData name="Kerri Cunningham" userId="d655ace8-ee12-4979-8db1-e11294b53c94" providerId="ADAL" clId="{53AC81C1-4394-4AB5-BCE9-41E01F786F82}" dt="2024-05-07T23:28:16.295" v="107" actId="700"/>
          <ac:spMkLst>
            <pc:docMk/>
            <pc:sldMk cId="205734443" sldId="259"/>
            <ac:spMk id="3" creationId="{7A966C14-3627-D3C7-35F6-55A5E34D7752}"/>
          </ac:spMkLst>
        </pc:spChg>
        <pc:spChg chg="add del">
          <ac:chgData name="Kerri Cunningham" userId="d655ace8-ee12-4979-8db1-e11294b53c94" providerId="ADAL" clId="{53AC81C1-4394-4AB5-BCE9-41E01F786F82}" dt="2024-05-07T23:32:35.812" v="123" actId="26606"/>
          <ac:spMkLst>
            <pc:docMk/>
            <pc:sldMk cId="205734443" sldId="259"/>
            <ac:spMk id="13" creationId="{C1F07745-D943-46DF-AB69-FA455CE428EA}"/>
          </ac:spMkLst>
        </pc:spChg>
        <pc:spChg chg="add del">
          <ac:chgData name="Kerri Cunningham" userId="d655ace8-ee12-4979-8db1-e11294b53c94" providerId="ADAL" clId="{53AC81C1-4394-4AB5-BCE9-41E01F786F82}" dt="2024-05-07T23:32:35.812" v="123" actId="26606"/>
          <ac:spMkLst>
            <pc:docMk/>
            <pc:sldMk cId="205734443" sldId="259"/>
            <ac:spMk id="15" creationId="{B72A2E17-3305-4404-A0DA-5CC3BDAFE08C}"/>
          </ac:spMkLst>
        </pc:spChg>
        <pc:spChg chg="add del">
          <ac:chgData name="Kerri Cunningham" userId="d655ace8-ee12-4979-8db1-e11294b53c94" providerId="ADAL" clId="{53AC81C1-4394-4AB5-BCE9-41E01F786F82}" dt="2024-05-07T23:32:39.905" v="125" actId="26606"/>
          <ac:spMkLst>
            <pc:docMk/>
            <pc:sldMk cId="205734443" sldId="259"/>
            <ac:spMk id="17" creationId="{8B596859-88E8-4EB6-B800-82A454647840}"/>
          </ac:spMkLst>
        </pc:spChg>
        <pc:spChg chg="add del">
          <ac:chgData name="Kerri Cunningham" userId="d655ace8-ee12-4979-8db1-e11294b53c94" providerId="ADAL" clId="{53AC81C1-4394-4AB5-BCE9-41E01F786F82}" dt="2024-05-07T23:32:39.905" v="125" actId="26606"/>
          <ac:spMkLst>
            <pc:docMk/>
            <pc:sldMk cId="205734443" sldId="259"/>
            <ac:spMk id="18" creationId="{CAF43216-230D-4305-A1C8-B62D812B5A3E}"/>
          </ac:spMkLst>
        </pc:spChg>
        <pc:picChg chg="add mod ord">
          <ac:chgData name="Kerri Cunningham" userId="d655ace8-ee12-4979-8db1-e11294b53c94" providerId="ADAL" clId="{53AC81C1-4394-4AB5-BCE9-41E01F786F82}" dt="2024-05-07T23:32:39.905" v="125" actId="26606"/>
          <ac:picMkLst>
            <pc:docMk/>
            <pc:sldMk cId="205734443" sldId="259"/>
            <ac:picMk id="4" creationId="{5642277C-C6FF-C33E-4916-3FAB45977C3A}"/>
          </ac:picMkLst>
        </pc:picChg>
        <pc:picChg chg="add del mod modCrop">
          <ac:chgData name="Kerri Cunningham" userId="d655ace8-ee12-4979-8db1-e11294b53c94" providerId="ADAL" clId="{53AC81C1-4394-4AB5-BCE9-41E01F786F82}" dt="2024-05-07T23:32:20.051" v="121" actId="478"/>
          <ac:picMkLst>
            <pc:docMk/>
            <pc:sldMk cId="205734443" sldId="259"/>
            <ac:picMk id="6" creationId="{981686B0-3108-EE97-6022-F5B794DBE11A}"/>
          </ac:picMkLst>
        </pc:picChg>
        <pc:picChg chg="add del mod">
          <ac:chgData name="Kerri Cunningham" userId="d655ace8-ee12-4979-8db1-e11294b53c94" providerId="ADAL" clId="{53AC81C1-4394-4AB5-BCE9-41E01F786F82}" dt="2024-05-07T23:32:49.762" v="126" actId="478"/>
          <ac:picMkLst>
            <pc:docMk/>
            <pc:sldMk cId="205734443" sldId="259"/>
            <ac:picMk id="8" creationId="{B82F0D79-0079-3996-40A4-B7520AE6BE50}"/>
          </ac:picMkLst>
        </pc:picChg>
        <pc:picChg chg="add del mod">
          <ac:chgData name="Kerri Cunningham" userId="d655ace8-ee12-4979-8db1-e11294b53c94" providerId="ADAL" clId="{53AC81C1-4394-4AB5-BCE9-41E01F786F82}" dt="2024-05-07T23:32:11.256" v="119" actId="478"/>
          <ac:picMkLst>
            <pc:docMk/>
            <pc:sldMk cId="205734443" sldId="259"/>
            <ac:picMk id="10" creationId="{E9CBC122-1768-9B6C-CBF3-92AE6E442BC4}"/>
          </ac:picMkLst>
        </pc:picChg>
        <pc:picChg chg="add mod modCrop">
          <ac:chgData name="Kerri Cunningham" userId="d655ace8-ee12-4979-8db1-e11294b53c94" providerId="ADAL" clId="{53AC81C1-4394-4AB5-BCE9-41E01F786F82}" dt="2024-05-07T23:39:46.027" v="181" actId="1076"/>
          <ac:picMkLst>
            <pc:docMk/>
            <pc:sldMk cId="205734443" sldId="259"/>
            <ac:picMk id="12" creationId="{8907C22B-DFE4-FD77-FC7F-AB8E510E0A18}"/>
          </ac:picMkLst>
        </pc:picChg>
        <pc:picChg chg="add del mod">
          <ac:chgData name="Kerri Cunningham" userId="d655ace8-ee12-4979-8db1-e11294b53c94" providerId="ADAL" clId="{53AC81C1-4394-4AB5-BCE9-41E01F786F82}" dt="2024-05-07T23:37:51.102" v="160" actId="478"/>
          <ac:picMkLst>
            <pc:docMk/>
            <pc:sldMk cId="205734443" sldId="259"/>
            <ac:picMk id="14" creationId="{31F8E36D-15D6-B830-F3ED-13DCC1DBBC40}"/>
          </ac:picMkLst>
        </pc:picChg>
        <pc:picChg chg="add del mod">
          <ac:chgData name="Kerri Cunningham" userId="d655ace8-ee12-4979-8db1-e11294b53c94" providerId="ADAL" clId="{53AC81C1-4394-4AB5-BCE9-41E01F786F82}" dt="2024-05-07T23:37:53.242" v="161" actId="478"/>
          <ac:picMkLst>
            <pc:docMk/>
            <pc:sldMk cId="205734443" sldId="259"/>
            <ac:picMk id="16" creationId="{282B3218-8B62-8D88-5AB9-2F7D9D73DB32}"/>
          </ac:picMkLst>
        </pc:picChg>
        <pc:picChg chg="add del">
          <ac:chgData name="Kerri Cunningham" userId="d655ace8-ee12-4979-8db1-e11294b53c94" providerId="ADAL" clId="{53AC81C1-4394-4AB5-BCE9-41E01F786F82}" dt="2024-05-07T23:32:39.905" v="125" actId="26606"/>
          <ac:picMkLst>
            <pc:docMk/>
            <pc:sldMk cId="205734443" sldId="259"/>
            <ac:picMk id="19" creationId="{ABFE1D33-74D4-49A6-BE38-4E9E88ED963B}"/>
          </ac:picMkLst>
        </pc:picChg>
        <pc:picChg chg="add mod">
          <ac:chgData name="Kerri Cunningham" userId="d655ace8-ee12-4979-8db1-e11294b53c94" providerId="ADAL" clId="{53AC81C1-4394-4AB5-BCE9-41E01F786F82}" dt="2024-05-07T23:39:36.545" v="179" actId="207"/>
          <ac:picMkLst>
            <pc:docMk/>
            <pc:sldMk cId="205734443" sldId="259"/>
            <ac:picMk id="21" creationId="{AF0894C0-2FF3-EF50-578E-D96612FE7F4A}"/>
          </ac:picMkLst>
        </pc:picChg>
      </pc:sldChg>
      <pc:sldChg chg="addSp modSp modTransition">
        <pc:chgData name="Kerri Cunningham" userId="d655ace8-ee12-4979-8db1-e11294b53c94" providerId="ADAL" clId="{53AC81C1-4394-4AB5-BCE9-41E01F786F82}" dt="2024-05-08T00:03:22.162" v="732"/>
        <pc:sldMkLst>
          <pc:docMk/>
          <pc:sldMk cId="3181517895" sldId="260"/>
        </pc:sldMkLst>
        <pc:picChg chg="add mod">
          <ac:chgData name="Kerri Cunningham" userId="d655ace8-ee12-4979-8db1-e11294b53c94" providerId="ADAL" clId="{53AC81C1-4394-4AB5-BCE9-41E01F786F82}" dt="2024-05-06T05:17:02.140" v="1"/>
          <ac:picMkLst>
            <pc:docMk/>
            <pc:sldMk cId="3181517895" sldId="260"/>
            <ac:picMk id="2" creationId="{47894374-B86F-0142-086F-D11C52EF5FBC}"/>
          </ac:picMkLst>
        </pc:picChg>
      </pc:sldChg>
      <pc:sldChg chg="addSp delSp modSp mod modTransition delAnim modAnim">
        <pc:chgData name="Kerri Cunningham" userId="d655ace8-ee12-4979-8db1-e11294b53c94" providerId="ADAL" clId="{53AC81C1-4394-4AB5-BCE9-41E01F786F82}" dt="2024-05-08T00:02:41.528" v="719"/>
        <pc:sldMkLst>
          <pc:docMk/>
          <pc:sldMk cId="2333898326" sldId="261"/>
        </pc:sldMkLst>
        <pc:spChg chg="del mod">
          <ac:chgData name="Kerri Cunningham" userId="d655ace8-ee12-4979-8db1-e11294b53c94" providerId="ADAL" clId="{53AC81C1-4394-4AB5-BCE9-41E01F786F82}" dt="2024-05-07T23:52:53.838" v="459" actId="21"/>
          <ac:spMkLst>
            <pc:docMk/>
            <pc:sldMk cId="2333898326" sldId="261"/>
            <ac:spMk id="2" creationId="{D61A879E-B4EC-ECA5-3948-678738ECCDD1}"/>
          </ac:spMkLst>
        </pc:spChg>
        <pc:spChg chg="del">
          <ac:chgData name="Kerri Cunningham" userId="d655ace8-ee12-4979-8db1-e11294b53c94" providerId="ADAL" clId="{53AC81C1-4394-4AB5-BCE9-41E01F786F82}" dt="2024-05-07T23:46:44.550" v="267" actId="478"/>
          <ac:spMkLst>
            <pc:docMk/>
            <pc:sldMk cId="2333898326" sldId="261"/>
            <ac:spMk id="3" creationId="{BCCEC7D7-7A7E-A155-F802-1B8CE20A07B4}"/>
          </ac:spMkLst>
        </pc:spChg>
        <pc:spChg chg="del">
          <ac:chgData name="Kerri Cunningham" userId="d655ace8-ee12-4979-8db1-e11294b53c94" providerId="ADAL" clId="{53AC81C1-4394-4AB5-BCE9-41E01F786F82}" dt="2024-05-07T23:46:42.080" v="266" actId="478"/>
          <ac:spMkLst>
            <pc:docMk/>
            <pc:sldMk cId="2333898326" sldId="261"/>
            <ac:spMk id="4" creationId="{8BC502AE-A606-66C1-3F8A-6FAA2F990913}"/>
          </ac:spMkLst>
        </pc:spChg>
        <pc:spChg chg="add mod">
          <ac:chgData name="Kerri Cunningham" userId="d655ace8-ee12-4979-8db1-e11294b53c94" providerId="ADAL" clId="{53AC81C1-4394-4AB5-BCE9-41E01F786F82}" dt="2024-05-07T23:54:17.959" v="538" actId="1076"/>
          <ac:spMkLst>
            <pc:docMk/>
            <pc:sldMk cId="2333898326" sldId="261"/>
            <ac:spMk id="13" creationId="{F8EF4E13-34E5-001B-4E70-E362679839E9}"/>
          </ac:spMkLst>
        </pc:spChg>
        <pc:spChg chg="add mod">
          <ac:chgData name="Kerri Cunningham" userId="d655ace8-ee12-4979-8db1-e11294b53c94" providerId="ADAL" clId="{53AC81C1-4394-4AB5-BCE9-41E01F786F82}" dt="2024-05-07T23:54:19.193" v="539" actId="1076"/>
          <ac:spMkLst>
            <pc:docMk/>
            <pc:sldMk cId="2333898326" sldId="261"/>
            <ac:spMk id="14" creationId="{BE08E94A-B152-9ABD-B01C-794A7E04BEEF}"/>
          </ac:spMkLst>
        </pc:spChg>
        <pc:spChg chg="add del mod">
          <ac:chgData name="Kerri Cunningham" userId="d655ace8-ee12-4979-8db1-e11294b53c94" providerId="ADAL" clId="{53AC81C1-4394-4AB5-BCE9-41E01F786F82}" dt="2024-05-07T23:54:36.421" v="554" actId="20577"/>
          <ac:spMkLst>
            <pc:docMk/>
            <pc:sldMk cId="2333898326" sldId="261"/>
            <ac:spMk id="16" creationId="{DCE91651-A85B-0F5E-AE8F-CF24BF151FA2}"/>
          </ac:spMkLst>
        </pc:spChg>
        <pc:picChg chg="add mod">
          <ac:chgData name="Kerri Cunningham" userId="d655ace8-ee12-4979-8db1-e11294b53c94" providerId="ADAL" clId="{53AC81C1-4394-4AB5-BCE9-41E01F786F82}" dt="2024-05-06T05:17:08.423" v="5"/>
          <ac:picMkLst>
            <pc:docMk/>
            <pc:sldMk cId="2333898326" sldId="261"/>
            <ac:picMk id="5" creationId="{B2B5C750-5FCF-D578-2BCA-BAC9FD8AE75F}"/>
          </ac:picMkLst>
        </pc:picChg>
        <pc:picChg chg="add del mod modCrop">
          <ac:chgData name="Kerri Cunningham" userId="d655ace8-ee12-4979-8db1-e11294b53c94" providerId="ADAL" clId="{53AC81C1-4394-4AB5-BCE9-41E01F786F82}" dt="2024-05-07T23:46:33.262" v="264" actId="478"/>
          <ac:picMkLst>
            <pc:docMk/>
            <pc:sldMk cId="2333898326" sldId="261"/>
            <ac:picMk id="7" creationId="{1091913E-0D76-422A-6A50-EC0E4F46F880}"/>
          </ac:picMkLst>
        </pc:picChg>
        <pc:picChg chg="add del mod">
          <ac:chgData name="Kerri Cunningham" userId="d655ace8-ee12-4979-8db1-e11294b53c94" providerId="ADAL" clId="{53AC81C1-4394-4AB5-BCE9-41E01F786F82}" dt="2024-05-07T23:46:24.422" v="261" actId="478"/>
          <ac:picMkLst>
            <pc:docMk/>
            <pc:sldMk cId="2333898326" sldId="261"/>
            <ac:picMk id="9" creationId="{B41394AA-B916-46B7-04D4-D1C1834659DD}"/>
          </ac:picMkLst>
        </pc:picChg>
        <pc:picChg chg="add del mod">
          <ac:chgData name="Kerri Cunningham" userId="d655ace8-ee12-4979-8db1-e11294b53c94" providerId="ADAL" clId="{53AC81C1-4394-4AB5-BCE9-41E01F786F82}" dt="2024-05-07T23:46:36.863" v="265" actId="21"/>
          <ac:picMkLst>
            <pc:docMk/>
            <pc:sldMk cId="2333898326" sldId="261"/>
            <ac:picMk id="11" creationId="{421083DE-5D5F-B1BA-0320-87577AC1D333}"/>
          </ac:picMkLst>
        </pc:picChg>
        <pc:picChg chg="add del mod">
          <ac:chgData name="Kerri Cunningham" userId="d655ace8-ee12-4979-8db1-e11294b53c94" providerId="ADAL" clId="{53AC81C1-4394-4AB5-BCE9-41E01F786F82}" dt="2024-05-07T23:48:31.458" v="333" actId="21"/>
          <ac:picMkLst>
            <pc:docMk/>
            <pc:sldMk cId="2333898326" sldId="261"/>
            <ac:picMk id="12" creationId="{421083DE-5D5F-B1BA-0320-87577AC1D333}"/>
          </ac:picMkLst>
        </pc:picChg>
        <pc:picChg chg="add mod modCrop">
          <ac:chgData name="Kerri Cunningham" userId="d655ace8-ee12-4979-8db1-e11294b53c94" providerId="ADAL" clId="{53AC81C1-4394-4AB5-BCE9-41E01F786F82}" dt="2024-05-07T23:54:20.537" v="540" actId="1076"/>
          <ac:picMkLst>
            <pc:docMk/>
            <pc:sldMk cId="2333898326" sldId="261"/>
            <ac:picMk id="18" creationId="{9D1F7003-888A-4CF0-37FB-2C8451F3EAFE}"/>
          </ac:picMkLst>
        </pc:picChg>
      </pc:sldChg>
      <pc:sldChg chg="addSp delSp modSp mod modTransition modClrScheme chgLayout">
        <pc:chgData name="Kerri Cunningham" userId="d655ace8-ee12-4979-8db1-e11294b53c94" providerId="ADAL" clId="{53AC81C1-4394-4AB5-BCE9-41E01F786F82}" dt="2024-05-08T00:02:38.841" v="718"/>
        <pc:sldMkLst>
          <pc:docMk/>
          <pc:sldMk cId="2932132275" sldId="262"/>
        </pc:sldMkLst>
        <pc:spChg chg="del">
          <ac:chgData name="Kerri Cunningham" userId="d655ace8-ee12-4979-8db1-e11294b53c94" providerId="ADAL" clId="{53AC81C1-4394-4AB5-BCE9-41E01F786F82}" dt="2024-05-07T23:55:04.114" v="559" actId="700"/>
          <ac:spMkLst>
            <pc:docMk/>
            <pc:sldMk cId="2932132275" sldId="262"/>
            <ac:spMk id="2" creationId="{0265F32C-4E6C-00FE-B51A-E4F5F93C30D5}"/>
          </ac:spMkLst>
        </pc:spChg>
        <pc:spChg chg="del">
          <ac:chgData name="Kerri Cunningham" userId="d655ace8-ee12-4979-8db1-e11294b53c94" providerId="ADAL" clId="{53AC81C1-4394-4AB5-BCE9-41E01F786F82}" dt="2024-05-07T23:55:04.114" v="559" actId="700"/>
          <ac:spMkLst>
            <pc:docMk/>
            <pc:sldMk cId="2932132275" sldId="262"/>
            <ac:spMk id="3" creationId="{54E086E8-6539-DAF0-1918-4E51CA68E367}"/>
          </ac:spMkLst>
        </pc:spChg>
        <pc:picChg chg="add mod">
          <ac:chgData name="Kerri Cunningham" userId="d655ace8-ee12-4979-8db1-e11294b53c94" providerId="ADAL" clId="{53AC81C1-4394-4AB5-BCE9-41E01F786F82}" dt="2024-05-06T05:17:06.503" v="4"/>
          <ac:picMkLst>
            <pc:docMk/>
            <pc:sldMk cId="2932132275" sldId="262"/>
            <ac:picMk id="4" creationId="{9B30BF2B-D052-791F-6107-30B6503DE803}"/>
          </ac:picMkLst>
        </pc:picChg>
        <pc:picChg chg="add mod modCrop">
          <ac:chgData name="Kerri Cunningham" userId="d655ace8-ee12-4979-8db1-e11294b53c94" providerId="ADAL" clId="{53AC81C1-4394-4AB5-BCE9-41E01F786F82}" dt="2024-05-07T23:56:54.124" v="629" actId="1076"/>
          <ac:picMkLst>
            <pc:docMk/>
            <pc:sldMk cId="2932132275" sldId="262"/>
            <ac:picMk id="6" creationId="{A9EA9CA4-3B17-F875-914B-6DCADC0200E0}"/>
          </ac:picMkLst>
        </pc:picChg>
        <pc:picChg chg="add del mod">
          <ac:chgData name="Kerri Cunningham" userId="d655ace8-ee12-4979-8db1-e11294b53c94" providerId="ADAL" clId="{53AC81C1-4394-4AB5-BCE9-41E01F786F82}" dt="2024-05-07T23:56:43.626" v="626" actId="478"/>
          <ac:picMkLst>
            <pc:docMk/>
            <pc:sldMk cId="2932132275" sldId="262"/>
            <ac:picMk id="8" creationId="{E4AF4112-B75E-0B6C-9FD8-78146580F4E1}"/>
          </ac:picMkLst>
        </pc:picChg>
      </pc:sldChg>
      <pc:sldChg chg="addSp delSp modSp del mod setBg modClrScheme chgLayout">
        <pc:chgData name="Kerri Cunningham" userId="d655ace8-ee12-4979-8db1-e11294b53c94" providerId="ADAL" clId="{53AC81C1-4394-4AB5-BCE9-41E01F786F82}" dt="2024-05-07T23:57:03.122" v="630" actId="47"/>
        <pc:sldMkLst>
          <pc:docMk/>
          <pc:sldMk cId="2490426395" sldId="263"/>
        </pc:sldMkLst>
        <pc:spChg chg="del">
          <ac:chgData name="Kerri Cunningham" userId="d655ace8-ee12-4979-8db1-e11294b53c94" providerId="ADAL" clId="{53AC81C1-4394-4AB5-BCE9-41E01F786F82}" dt="2024-05-07T23:44:03.928" v="240" actId="478"/>
          <ac:spMkLst>
            <pc:docMk/>
            <pc:sldMk cId="2490426395" sldId="263"/>
            <ac:spMk id="2" creationId="{00E3F0BC-66E8-3B50-B79F-1FDB3AFAF0EE}"/>
          </ac:spMkLst>
        </pc:spChg>
        <pc:spChg chg="del mod ord">
          <ac:chgData name="Kerri Cunningham" userId="d655ace8-ee12-4979-8db1-e11294b53c94" providerId="ADAL" clId="{53AC81C1-4394-4AB5-BCE9-41E01F786F82}" dt="2024-05-07T23:52:02.025" v="449" actId="26606"/>
          <ac:spMkLst>
            <pc:docMk/>
            <pc:sldMk cId="2490426395" sldId="263"/>
            <ac:spMk id="3" creationId="{DAA55322-8652-5F7A-B6C5-406CDAD3E351}"/>
          </ac:spMkLst>
        </pc:spChg>
        <pc:spChg chg="add mod">
          <ac:chgData name="Kerri Cunningham" userId="d655ace8-ee12-4979-8db1-e11294b53c94" providerId="ADAL" clId="{53AC81C1-4394-4AB5-BCE9-41E01F786F82}" dt="2024-05-07T23:55:41.496" v="614" actId="14100"/>
          <ac:spMkLst>
            <pc:docMk/>
            <pc:sldMk cId="2490426395" sldId="263"/>
            <ac:spMk id="5" creationId="{D61A879E-B4EC-ECA5-3948-678738ECCDD1}"/>
          </ac:spMkLst>
        </pc:spChg>
        <pc:spChg chg="add">
          <ac:chgData name="Kerri Cunningham" userId="d655ace8-ee12-4979-8db1-e11294b53c94" providerId="ADAL" clId="{53AC81C1-4394-4AB5-BCE9-41E01F786F82}" dt="2024-05-07T23:52:02.025" v="449" actId="26606"/>
          <ac:spMkLst>
            <pc:docMk/>
            <pc:sldMk cId="2490426395" sldId="263"/>
            <ac:spMk id="16" creationId="{AD50BBC6-5944-49AE-A819-558AB05AB178}"/>
          </ac:spMkLst>
        </pc:spChg>
        <pc:spChg chg="add">
          <ac:chgData name="Kerri Cunningham" userId="d655ace8-ee12-4979-8db1-e11294b53c94" providerId="ADAL" clId="{53AC81C1-4394-4AB5-BCE9-41E01F786F82}" dt="2024-05-07T23:52:02.025" v="449" actId="26606"/>
          <ac:spMkLst>
            <pc:docMk/>
            <pc:sldMk cId="2490426395" sldId="263"/>
            <ac:spMk id="18" creationId="{4F2E428D-A109-43BE-8AC2-C83EF031EF73}"/>
          </ac:spMkLst>
        </pc:spChg>
        <pc:graphicFrameChg chg="add del mod">
          <ac:chgData name="Kerri Cunningham" userId="d655ace8-ee12-4979-8db1-e11294b53c94" providerId="ADAL" clId="{53AC81C1-4394-4AB5-BCE9-41E01F786F82}" dt="2024-05-07T23:52:39.058" v="458" actId="478"/>
          <ac:graphicFrameMkLst>
            <pc:docMk/>
            <pc:sldMk cId="2490426395" sldId="263"/>
            <ac:graphicFrameMk id="6" creationId="{958695C7-40DD-BE85-68A3-E9E8BEED8690}"/>
          </ac:graphicFrameMkLst>
        </pc:graphicFrameChg>
        <pc:picChg chg="add mod">
          <ac:chgData name="Kerri Cunningham" userId="d655ace8-ee12-4979-8db1-e11294b53c94" providerId="ADAL" clId="{53AC81C1-4394-4AB5-BCE9-41E01F786F82}" dt="2024-05-06T05:17:09.795" v="6"/>
          <ac:picMkLst>
            <pc:docMk/>
            <pc:sldMk cId="2490426395" sldId="263"/>
            <ac:picMk id="4" creationId="{BE149493-C748-92E5-5928-A4559DA4DCC8}"/>
          </ac:picMkLst>
        </pc:picChg>
        <pc:picChg chg="add">
          <ac:chgData name="Kerri Cunningham" userId="d655ace8-ee12-4979-8db1-e11294b53c94" providerId="ADAL" clId="{53AC81C1-4394-4AB5-BCE9-41E01F786F82}" dt="2024-05-07T23:52:02.025" v="449" actId="26606"/>
          <ac:picMkLst>
            <pc:docMk/>
            <pc:sldMk cId="2490426395" sldId="263"/>
            <ac:picMk id="10" creationId="{8100D021-ED8E-4951-8376-73996A82CD4A}"/>
          </ac:picMkLst>
        </pc:picChg>
        <pc:picChg chg="add">
          <ac:chgData name="Kerri Cunningham" userId="d655ace8-ee12-4979-8db1-e11294b53c94" providerId="ADAL" clId="{53AC81C1-4394-4AB5-BCE9-41E01F786F82}" dt="2024-05-07T23:52:02.025" v="449" actId="26606"/>
          <ac:picMkLst>
            <pc:docMk/>
            <pc:sldMk cId="2490426395" sldId="263"/>
            <ac:picMk id="12" creationId="{46FE219C-22F7-4734-B3C1-28E70390CE17}"/>
          </ac:picMkLst>
        </pc:picChg>
        <pc:picChg chg="add">
          <ac:chgData name="Kerri Cunningham" userId="d655ace8-ee12-4979-8db1-e11294b53c94" providerId="ADAL" clId="{53AC81C1-4394-4AB5-BCE9-41E01F786F82}" dt="2024-05-07T23:52:02.025" v="449" actId="26606"/>
          <ac:picMkLst>
            <pc:docMk/>
            <pc:sldMk cId="2490426395" sldId="263"/>
            <ac:picMk id="14" creationId="{EF2EC4B6-5524-4806-8575-59DB6B8F81C0}"/>
          </ac:picMkLst>
        </pc:picChg>
      </pc:sldChg>
      <pc:sldChg chg="addSp modSp mod ord modTransition modAnim">
        <pc:chgData name="Kerri Cunningham" userId="d655ace8-ee12-4979-8db1-e11294b53c94" providerId="ADAL" clId="{53AC81C1-4394-4AB5-BCE9-41E01F786F82}" dt="2024-05-08T00:02:55.856" v="727"/>
        <pc:sldMkLst>
          <pc:docMk/>
          <pc:sldMk cId="4241807392" sldId="264"/>
        </pc:sldMkLst>
        <pc:spChg chg="add mod">
          <ac:chgData name="Kerri Cunningham" userId="d655ace8-ee12-4979-8db1-e11294b53c94" providerId="ADAL" clId="{53AC81C1-4394-4AB5-BCE9-41E01F786F82}" dt="2024-05-07T23:48:59.828" v="342" actId="207"/>
          <ac:spMkLst>
            <pc:docMk/>
            <pc:sldMk cId="4241807392" sldId="264"/>
            <ac:spMk id="4" creationId="{E4F5279C-AB25-A3D6-0D34-13F0943592F0}"/>
          </ac:spMkLst>
        </pc:spChg>
        <pc:picChg chg="add mod">
          <ac:chgData name="Kerri Cunningham" userId="d655ace8-ee12-4979-8db1-e11294b53c94" providerId="ADAL" clId="{53AC81C1-4394-4AB5-BCE9-41E01F786F82}" dt="2024-05-06T05:17:11.747" v="7"/>
          <ac:picMkLst>
            <pc:docMk/>
            <pc:sldMk cId="4241807392" sldId="264"/>
            <ac:picMk id="2" creationId="{865457E4-8B9C-26CB-C201-CBC4DE50E115}"/>
          </ac:picMkLst>
        </pc:picChg>
        <pc:picChg chg="add mod">
          <ac:chgData name="Kerri Cunningham" userId="d655ace8-ee12-4979-8db1-e11294b53c94" providerId="ADAL" clId="{53AC81C1-4394-4AB5-BCE9-41E01F786F82}" dt="2024-05-07T23:49:04.104" v="343" actId="1076"/>
          <ac:picMkLst>
            <pc:docMk/>
            <pc:sldMk cId="4241807392" sldId="264"/>
            <ac:picMk id="12" creationId="{421083DE-5D5F-B1BA-0320-87577AC1D333}"/>
          </ac:picMkLst>
        </pc:picChg>
      </pc:sldChg>
      <pc:sldChg chg="addSp modSp del">
        <pc:chgData name="Kerri Cunningham" userId="d655ace8-ee12-4979-8db1-e11294b53c94" providerId="ADAL" clId="{53AC81C1-4394-4AB5-BCE9-41E01F786F82}" dt="2024-05-07T23:57:04.543" v="631" actId="47"/>
        <pc:sldMkLst>
          <pc:docMk/>
          <pc:sldMk cId="4137802408" sldId="265"/>
        </pc:sldMkLst>
        <pc:picChg chg="add mod">
          <ac:chgData name="Kerri Cunningham" userId="d655ace8-ee12-4979-8db1-e11294b53c94" providerId="ADAL" clId="{53AC81C1-4394-4AB5-BCE9-41E01F786F82}" dt="2024-05-06T05:17:14.285" v="8"/>
          <ac:picMkLst>
            <pc:docMk/>
            <pc:sldMk cId="4137802408" sldId="265"/>
            <ac:picMk id="4" creationId="{BA140443-A375-C950-66BA-8C52BB9170C9}"/>
          </ac:picMkLst>
        </pc:picChg>
      </pc:sldChg>
      <pc:sldChg chg="addSp delSp modSp add mod ord modTransition delAnim">
        <pc:chgData name="Kerri Cunningham" userId="d655ace8-ee12-4979-8db1-e11294b53c94" providerId="ADAL" clId="{53AC81C1-4394-4AB5-BCE9-41E01F786F82}" dt="2024-05-08T00:02:35.717" v="716"/>
        <pc:sldMkLst>
          <pc:docMk/>
          <pc:sldMk cId="4133068511" sldId="508"/>
        </pc:sldMkLst>
        <pc:spChg chg="add del mod">
          <ac:chgData name="Kerri Cunningham" userId="d655ace8-ee12-4979-8db1-e11294b53c94" providerId="ADAL" clId="{53AC81C1-4394-4AB5-BCE9-41E01F786F82}" dt="2024-05-07T23:58:43.170" v="668" actId="478"/>
          <ac:spMkLst>
            <pc:docMk/>
            <pc:sldMk cId="4133068511" sldId="508"/>
            <ac:spMk id="4" creationId="{7D6E125E-166A-862B-B4ED-ACD18808AC08}"/>
          </ac:spMkLst>
        </pc:spChg>
        <pc:spChg chg="del mod">
          <ac:chgData name="Kerri Cunningham" userId="d655ace8-ee12-4979-8db1-e11294b53c94" providerId="ADAL" clId="{53AC81C1-4394-4AB5-BCE9-41E01F786F82}" dt="2024-05-07T23:58:38.499" v="666" actId="478"/>
          <ac:spMkLst>
            <pc:docMk/>
            <pc:sldMk cId="4133068511" sldId="508"/>
            <ac:spMk id="6" creationId="{CBCDF373-B5D6-4F86-8E13-9DB2240140AA}"/>
          </ac:spMkLst>
        </pc:spChg>
        <pc:spChg chg="del">
          <ac:chgData name="Kerri Cunningham" userId="d655ace8-ee12-4979-8db1-e11294b53c94" providerId="ADAL" clId="{53AC81C1-4394-4AB5-BCE9-41E01F786F82}" dt="2024-05-07T23:58:41.421" v="667" actId="478"/>
          <ac:spMkLst>
            <pc:docMk/>
            <pc:sldMk cId="4133068511" sldId="508"/>
            <ac:spMk id="16" creationId="{D138A4E8-E544-21FC-2B84-14F96FF6D3A0}"/>
          </ac:spMkLst>
        </pc:spChg>
        <pc:picChg chg="add mod modCrop">
          <ac:chgData name="Kerri Cunningham" userId="d655ace8-ee12-4979-8db1-e11294b53c94" providerId="ADAL" clId="{53AC81C1-4394-4AB5-BCE9-41E01F786F82}" dt="2024-05-07T23:59:07.040" v="675" actId="1076"/>
          <ac:picMkLst>
            <pc:docMk/>
            <pc:sldMk cId="4133068511" sldId="508"/>
            <ac:picMk id="7" creationId="{68FE9E32-2ABB-3015-0B26-90A9C37974F6}"/>
          </ac:picMkLst>
        </pc:picChg>
      </pc:sldChg>
      <pc:sldChg chg="addSp delSp modSp add mod modTransition">
        <pc:chgData name="Kerri Cunningham" userId="d655ace8-ee12-4979-8db1-e11294b53c94" providerId="ADAL" clId="{53AC81C1-4394-4AB5-BCE9-41E01F786F82}" dt="2024-05-08T00:03:07.243" v="730"/>
        <pc:sldMkLst>
          <pc:docMk/>
          <pc:sldMk cId="456964270" sldId="509"/>
        </pc:sldMkLst>
        <pc:spChg chg="del">
          <ac:chgData name="Kerri Cunningham" userId="d655ace8-ee12-4979-8db1-e11294b53c94" providerId="ADAL" clId="{53AC81C1-4394-4AB5-BCE9-41E01F786F82}" dt="2024-05-07T23:25:07.315" v="39" actId="478"/>
          <ac:spMkLst>
            <pc:docMk/>
            <pc:sldMk cId="456964270" sldId="509"/>
            <ac:spMk id="2" creationId="{FADC5332-116C-A864-2FFE-3A70BB5A6F67}"/>
          </ac:spMkLst>
        </pc:spChg>
        <pc:spChg chg="mod">
          <ac:chgData name="Kerri Cunningham" userId="d655ace8-ee12-4979-8db1-e11294b53c94" providerId="ADAL" clId="{53AC81C1-4394-4AB5-BCE9-41E01F786F82}" dt="2024-05-07T23:25:21.424" v="45" actId="20577"/>
          <ac:spMkLst>
            <pc:docMk/>
            <pc:sldMk cId="456964270" sldId="509"/>
            <ac:spMk id="3" creationId="{52165981-2707-B11F-D5D3-6414D316FD49}"/>
          </ac:spMkLst>
        </pc:spChg>
        <pc:spChg chg="add mod">
          <ac:chgData name="Kerri Cunningham" userId="d655ace8-ee12-4979-8db1-e11294b53c94" providerId="ADAL" clId="{53AC81C1-4394-4AB5-BCE9-41E01F786F82}" dt="2024-05-07T23:25:31.268" v="57" actId="5793"/>
          <ac:spMkLst>
            <pc:docMk/>
            <pc:sldMk cId="456964270" sldId="509"/>
            <ac:spMk id="7" creationId="{66117DC6-AD28-477B-C7B6-091B18E25DE7}"/>
          </ac:spMkLst>
        </pc:spChg>
      </pc:sldChg>
      <pc:sldChg chg="addSp delSp modSp add mod modTransition addAnim delAnim modAnim">
        <pc:chgData name="Kerri Cunningham" userId="d655ace8-ee12-4979-8db1-e11294b53c94" providerId="ADAL" clId="{53AC81C1-4394-4AB5-BCE9-41E01F786F82}" dt="2024-05-18T00:50:49.051" v="736" actId="1076"/>
        <pc:sldMkLst>
          <pc:docMk/>
          <pc:sldMk cId="1593850354" sldId="510"/>
        </pc:sldMkLst>
        <pc:graphicFrameChg chg="add del mod modGraphic">
          <ac:chgData name="Kerri Cunningham" userId="d655ace8-ee12-4979-8db1-e11294b53c94" providerId="ADAL" clId="{53AC81C1-4394-4AB5-BCE9-41E01F786F82}" dt="2024-05-07T23:41:23.873" v="194" actId="478"/>
          <ac:graphicFrameMkLst>
            <pc:docMk/>
            <pc:sldMk cId="1593850354" sldId="510"/>
            <ac:graphicFrameMk id="3" creationId="{D1ECA74F-BF82-DB27-676B-F05D21F7765A}"/>
          </ac:graphicFrameMkLst>
        </pc:graphicFrameChg>
        <pc:graphicFrameChg chg="add del mod modGraphic">
          <ac:chgData name="Kerri Cunningham" userId="d655ace8-ee12-4979-8db1-e11294b53c94" providerId="ADAL" clId="{53AC81C1-4394-4AB5-BCE9-41E01F786F82}" dt="2024-05-07T23:42:28.262" v="199" actId="478"/>
          <ac:graphicFrameMkLst>
            <pc:docMk/>
            <pc:sldMk cId="1593850354" sldId="510"/>
            <ac:graphicFrameMk id="5" creationId="{7D83F1E1-9294-0C5E-81CB-74D51FA28423}"/>
          </ac:graphicFrameMkLst>
        </pc:graphicFrameChg>
        <pc:picChg chg="add mod modCrop">
          <ac:chgData name="Kerri Cunningham" userId="d655ace8-ee12-4979-8db1-e11294b53c94" providerId="ADAL" clId="{53AC81C1-4394-4AB5-BCE9-41E01F786F82}" dt="2024-05-07T23:44:12.176" v="241" actId="1076"/>
          <ac:picMkLst>
            <pc:docMk/>
            <pc:sldMk cId="1593850354" sldId="510"/>
            <ac:picMk id="2" creationId="{DC96EA62-B539-013B-D52C-90988D1ECFA6}"/>
          </ac:picMkLst>
        </pc:picChg>
        <pc:picChg chg="add mod">
          <ac:chgData name="Kerri Cunningham" userId="d655ace8-ee12-4979-8db1-e11294b53c94" providerId="ADAL" clId="{53AC81C1-4394-4AB5-BCE9-41E01F786F82}" dt="2024-05-18T00:50:49.051" v="736" actId="1076"/>
          <ac:picMkLst>
            <pc:docMk/>
            <pc:sldMk cId="1593850354" sldId="510"/>
            <ac:picMk id="7" creationId="{E7B06677-0302-75B5-BDBF-EC3C8FBC807F}"/>
          </ac:picMkLst>
        </pc:picChg>
        <pc:picChg chg="add mod modCrop">
          <ac:chgData name="Kerri Cunningham" userId="d655ace8-ee12-4979-8db1-e11294b53c94" providerId="ADAL" clId="{53AC81C1-4394-4AB5-BCE9-41E01F786F82}" dt="2024-05-07T23:45:03.946" v="255" actId="1076"/>
          <ac:picMkLst>
            <pc:docMk/>
            <pc:sldMk cId="1593850354" sldId="510"/>
            <ac:picMk id="9" creationId="{EA51CE90-7299-F111-478A-DC5201B83123}"/>
          </ac:picMkLst>
        </pc:picChg>
        <pc:picChg chg="mod modCrop">
          <ac:chgData name="Kerri Cunningham" userId="d655ace8-ee12-4979-8db1-e11294b53c94" providerId="ADAL" clId="{53AC81C1-4394-4AB5-BCE9-41E01F786F82}" dt="2024-05-07T23:40:24.696" v="188" actId="1076"/>
          <ac:picMkLst>
            <pc:docMk/>
            <pc:sldMk cId="1593850354" sldId="510"/>
            <ac:picMk id="12" creationId="{8907C22B-DFE4-FD77-FC7F-AB8E510E0A18}"/>
          </ac:picMkLst>
        </pc:picChg>
      </pc:sldChg>
      <pc:sldChg chg="modSp add mod ord modTransition">
        <pc:chgData name="Kerri Cunningham" userId="d655ace8-ee12-4979-8db1-e11294b53c94" providerId="ADAL" clId="{53AC81C1-4394-4AB5-BCE9-41E01F786F82}" dt="2024-05-08T00:02:44.405" v="720"/>
        <pc:sldMkLst>
          <pc:docMk/>
          <pc:sldMk cId="2915354375" sldId="511"/>
        </pc:sldMkLst>
        <pc:spChg chg="mod">
          <ac:chgData name="Kerri Cunningham" userId="d655ace8-ee12-4979-8db1-e11294b53c94" providerId="ADAL" clId="{53AC81C1-4394-4AB5-BCE9-41E01F786F82}" dt="2024-05-07T23:49:51.378" v="352" actId="20577"/>
          <ac:spMkLst>
            <pc:docMk/>
            <pc:sldMk cId="2915354375" sldId="511"/>
            <ac:spMk id="3" creationId="{52165981-2707-B11F-D5D3-6414D316FD49}"/>
          </ac:spMkLst>
        </pc:spChg>
        <pc:spChg chg="mod">
          <ac:chgData name="Kerri Cunningham" userId="d655ace8-ee12-4979-8db1-e11294b53c94" providerId="ADAL" clId="{53AC81C1-4394-4AB5-BCE9-41E01F786F82}" dt="2024-05-07T23:50:18.281" v="368" actId="1076"/>
          <ac:spMkLst>
            <pc:docMk/>
            <pc:sldMk cId="2915354375" sldId="511"/>
            <ac:spMk id="7" creationId="{66117DC6-AD28-477B-C7B6-091B18E25DE7}"/>
          </ac:spMkLst>
        </pc:spChg>
        <pc:picChg chg="mod">
          <ac:chgData name="Kerri Cunningham" userId="d655ace8-ee12-4979-8db1-e11294b53c94" providerId="ADAL" clId="{53AC81C1-4394-4AB5-BCE9-41E01F786F82}" dt="2024-05-07T23:50:23.108" v="369" actId="1076"/>
          <ac:picMkLst>
            <pc:docMk/>
            <pc:sldMk cId="2915354375" sldId="511"/>
            <ac:picMk id="5" creationId="{85384C9C-6F4F-67A6-AF51-F621DA43C5EC}"/>
          </ac:picMkLst>
        </pc:picChg>
      </pc:sldChg>
      <pc:sldMasterChg chg="modTransition modSldLayout">
        <pc:chgData name="Kerri Cunningham" userId="d655ace8-ee12-4979-8db1-e11294b53c94" providerId="ADAL" clId="{53AC81C1-4394-4AB5-BCE9-41E01F786F82}" dt="2024-05-08T00:02:07.317" v="713"/>
        <pc:sldMasterMkLst>
          <pc:docMk/>
          <pc:sldMasterMk cId="1270036086" sldId="2147483660"/>
        </pc:sldMasterMkLst>
        <pc:sldLayoutChg chg="modTransition">
          <pc:chgData name="Kerri Cunningham" userId="d655ace8-ee12-4979-8db1-e11294b53c94" providerId="ADAL" clId="{53AC81C1-4394-4AB5-BCE9-41E01F786F82}" dt="2024-05-08T00:02:07.317" v="713"/>
          <pc:sldLayoutMkLst>
            <pc:docMk/>
            <pc:sldMasterMk cId="1270036086" sldId="2147483660"/>
            <pc:sldLayoutMk cId="175119791" sldId="2147483661"/>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517154957" sldId="2147483662"/>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223122190" sldId="2147483663"/>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200558813" sldId="2147483664"/>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274669815" sldId="2147483665"/>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2504506321" sldId="2147483666"/>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847671594" sldId="2147483667"/>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3975335795" sldId="2147483668"/>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372196066" sldId="2147483669"/>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052685860" sldId="2147483670"/>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169829914" sldId="2147483671"/>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242369554" sldId="2147483672"/>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119020115" sldId="2147483673"/>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545630039" sldId="2147483674"/>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095188026" sldId="2147483675"/>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2975130386" sldId="2147483676"/>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521490344" sldId="2147483677"/>
          </pc:sldLayoutMkLst>
        </pc:sldLayoutChg>
        <pc:sldLayoutChg chg="modTransition">
          <pc:chgData name="Kerri Cunningham" userId="d655ace8-ee12-4979-8db1-e11294b53c94" providerId="ADAL" clId="{53AC81C1-4394-4AB5-BCE9-41E01F786F82}" dt="2024-05-08T00:02:07.317" v="713"/>
          <pc:sldLayoutMkLst>
            <pc:docMk/>
            <pc:sldMasterMk cId="1270036086" sldId="2147483660"/>
            <pc:sldLayoutMk cId="1875115911" sldId="2147483678"/>
          </pc:sldLayoutMkLst>
        </pc:sldLayoutChg>
      </pc:sldMasterChg>
    </pc:docChg>
  </pc:docChgLst>
  <pc:docChgLst>
    <pc:chgData name="Hp Unit" userId="86ec350514542ee1" providerId="LiveId" clId="{FE3C0599-49D5-4C89-80FE-901E6ADDE194}"/>
    <pc:docChg chg="undo custSel modSld">
      <pc:chgData name="Hp Unit" userId="86ec350514542ee1" providerId="LiveId" clId="{FE3C0599-49D5-4C89-80FE-901E6ADDE194}" dt="2024-05-30T10:08:52.489" v="406"/>
      <pc:docMkLst>
        <pc:docMk/>
      </pc:docMkLst>
      <pc:sldChg chg="addSp delSp modSp mod modNotesTx">
        <pc:chgData name="Hp Unit" userId="86ec350514542ee1" providerId="LiveId" clId="{FE3C0599-49D5-4C89-80FE-901E6ADDE194}" dt="2024-05-30T10:07:19.585" v="381"/>
        <pc:sldMkLst>
          <pc:docMk/>
          <pc:sldMk cId="0" sldId="256"/>
        </pc:sldMkLst>
        <pc:spChg chg="del">
          <ac:chgData name="Hp Unit" userId="86ec350514542ee1" providerId="LiveId" clId="{FE3C0599-49D5-4C89-80FE-901E6ADDE194}" dt="2024-05-24T11:38:00.983" v="0" actId="478"/>
          <ac:spMkLst>
            <pc:docMk/>
            <pc:sldMk cId="0" sldId="256"/>
            <ac:spMk id="2" creationId="{00000000-0000-0000-0000-000000000000}"/>
          </ac:spMkLst>
        </pc:spChg>
        <pc:spChg chg="del">
          <ac:chgData name="Hp Unit" userId="86ec350514542ee1" providerId="LiveId" clId="{FE3C0599-49D5-4C89-80FE-901E6ADDE194}" dt="2024-05-24T11:38:05.418" v="2" actId="478"/>
          <ac:spMkLst>
            <pc:docMk/>
            <pc:sldMk cId="0" sldId="256"/>
            <ac:spMk id="14" creationId="{B88F44B1-3389-21A2-BDC4-0EFBAFB8C5DD}"/>
          </ac:spMkLst>
        </pc:spChg>
        <pc:grpChg chg="del">
          <ac:chgData name="Hp Unit" userId="86ec350514542ee1" providerId="LiveId" clId="{FE3C0599-49D5-4C89-80FE-901E6ADDE194}" dt="2024-05-24T11:38:02.375" v="1" actId="478"/>
          <ac:grpSpMkLst>
            <pc:docMk/>
            <pc:sldMk cId="0" sldId="256"/>
            <ac:grpSpMk id="3" creationId="{00000000-0000-0000-0000-000000000000}"/>
          </ac:grpSpMkLst>
        </pc:grpChg>
        <pc:picChg chg="add mod ord">
          <ac:chgData name="Hp Unit" userId="86ec350514542ee1" providerId="LiveId" clId="{FE3C0599-49D5-4C89-80FE-901E6ADDE194}" dt="2024-05-24T11:38:25.190" v="7" actId="27614"/>
          <ac:picMkLst>
            <pc:docMk/>
            <pc:sldMk cId="0" sldId="256"/>
            <ac:picMk id="7" creationId="{F94145C4-3808-32DC-640E-70B6DE3CA94F}"/>
          </ac:picMkLst>
        </pc:picChg>
        <pc:picChg chg="del">
          <ac:chgData name="Hp Unit" userId="86ec350514542ee1" providerId="LiveId" clId="{FE3C0599-49D5-4C89-80FE-901E6ADDE194}" dt="2024-05-24T11:38:09.206" v="4" actId="478"/>
          <ac:picMkLst>
            <pc:docMk/>
            <pc:sldMk cId="0" sldId="256"/>
            <ac:picMk id="11" creationId="{0FA31ED2-AB52-B165-5558-69B423BBC275}"/>
          </ac:picMkLst>
        </pc:picChg>
        <pc:picChg chg="del">
          <ac:chgData name="Hp Unit" userId="86ec350514542ee1" providerId="LiveId" clId="{FE3C0599-49D5-4C89-80FE-901E6ADDE194}" dt="2024-05-24T11:38:07.585" v="3" actId="478"/>
          <ac:picMkLst>
            <pc:docMk/>
            <pc:sldMk cId="0" sldId="256"/>
            <ac:picMk id="13" creationId="{8945CAD2-BDD9-BA92-591D-0D1676860B85}"/>
          </ac:picMkLst>
        </pc:picChg>
      </pc:sldChg>
      <pc:sldChg chg="addSp delSp modSp mod modClrScheme addAnim delAnim delDesignElem chgLayout modNotesTx">
        <pc:chgData name="Hp Unit" userId="86ec350514542ee1" providerId="LiveId" clId="{FE3C0599-49D5-4C89-80FE-901E6ADDE194}" dt="2024-05-30T10:07:31.580" v="384"/>
        <pc:sldMkLst>
          <pc:docMk/>
          <pc:sldMk cId="1496003517" sldId="258"/>
        </pc:sldMkLst>
        <pc:spChg chg="add del mod ord">
          <ac:chgData name="Hp Unit" userId="86ec350514542ee1" providerId="LiveId" clId="{FE3C0599-49D5-4C89-80FE-901E6ADDE194}" dt="2024-05-24T11:42:30.059" v="135" actId="478"/>
          <ac:spMkLst>
            <pc:docMk/>
            <pc:sldMk cId="1496003517" sldId="258"/>
            <ac:spMk id="3" creationId="{20A3BAA2-F305-AE48-FBA8-4F0E09B185B6}"/>
          </ac:spMkLst>
        </pc:spChg>
        <pc:spChg chg="add del mod ord">
          <ac:chgData name="Hp Unit" userId="86ec350514542ee1" providerId="LiveId" clId="{FE3C0599-49D5-4C89-80FE-901E6ADDE194}" dt="2024-05-24T11:38:51.851" v="37" actId="478"/>
          <ac:spMkLst>
            <pc:docMk/>
            <pc:sldMk cId="1496003517" sldId="258"/>
            <ac:spMk id="4" creationId="{2DC11930-352A-64A1-68A1-719894274AC4}"/>
          </ac:spMkLst>
        </pc:spChg>
        <pc:spChg chg="add del">
          <ac:chgData name="Hp Unit" userId="86ec350514542ee1" providerId="LiveId" clId="{FE3C0599-49D5-4C89-80FE-901E6ADDE194}" dt="2024-05-24T11:39:09.058" v="41" actId="26606"/>
          <ac:spMkLst>
            <pc:docMk/>
            <pc:sldMk cId="1496003517" sldId="258"/>
            <ac:spMk id="8" creationId="{33474BD5-5CDD-4624-B265-461D5D2FAB8D}"/>
          </ac:spMkLst>
        </pc:spChg>
        <pc:spChg chg="add del mod">
          <ac:chgData name="Hp Unit" userId="86ec350514542ee1" providerId="LiveId" clId="{FE3C0599-49D5-4C89-80FE-901E6ADDE194}" dt="2024-05-24T11:42:34.850" v="136" actId="478"/>
          <ac:spMkLst>
            <pc:docMk/>
            <pc:sldMk cId="1496003517" sldId="258"/>
            <ac:spMk id="11" creationId="{74013BE2-6DBA-A3C7-3FE4-1F4390FFFCBC}"/>
          </ac:spMkLst>
        </pc:spChg>
        <pc:spChg chg="add mod">
          <ac:chgData name="Hp Unit" userId="86ec350514542ee1" providerId="LiveId" clId="{FE3C0599-49D5-4C89-80FE-901E6ADDE194}" dt="2024-05-24T11:43:10.990" v="148" actId="1076"/>
          <ac:spMkLst>
            <pc:docMk/>
            <pc:sldMk cId="1496003517" sldId="258"/>
            <ac:spMk id="12" creationId="{17126F16-270A-6B09-94F8-0BF06E3CD2CC}"/>
          </ac:spMkLst>
        </pc:spChg>
        <pc:spChg chg="add mod">
          <ac:chgData name="Hp Unit" userId="86ec350514542ee1" providerId="LiveId" clId="{FE3C0599-49D5-4C89-80FE-901E6ADDE194}" dt="2024-05-24T11:43:18.650" v="152" actId="404"/>
          <ac:spMkLst>
            <pc:docMk/>
            <pc:sldMk cId="1496003517" sldId="258"/>
            <ac:spMk id="13" creationId="{563C7D30-77CB-750A-B04B-781B7628CD69}"/>
          </ac:spMkLst>
        </pc:spChg>
        <pc:spChg chg="del">
          <ac:chgData name="Hp Unit" userId="86ec350514542ee1" providerId="LiveId" clId="{FE3C0599-49D5-4C89-80FE-901E6ADDE194}" dt="2024-05-24T11:38:39.603" v="10" actId="700"/>
          <ac:spMkLst>
            <pc:docMk/>
            <pc:sldMk cId="1496003517" sldId="258"/>
            <ac:spMk id="21" creationId="{789FE3FA-A44C-4C6B-9291-3D7327AF848C}"/>
          </ac:spMkLst>
        </pc:spChg>
        <pc:spChg chg="del">
          <ac:chgData name="Hp Unit" userId="86ec350514542ee1" providerId="LiveId" clId="{FE3C0599-49D5-4C89-80FE-901E6ADDE194}" dt="2024-05-24T11:38:39.603" v="10" actId="700"/>
          <ac:spMkLst>
            <pc:docMk/>
            <pc:sldMk cId="1496003517" sldId="258"/>
            <ac:spMk id="23" creationId="{46D75838-7FA2-4AAF-9C77-E34C3B4AD969}"/>
          </ac:spMkLst>
        </pc:spChg>
        <pc:spChg chg="del">
          <ac:chgData name="Hp Unit" userId="86ec350514542ee1" providerId="LiveId" clId="{FE3C0599-49D5-4C89-80FE-901E6ADDE194}" dt="2024-05-24T11:38:39.603" v="10" actId="700"/>
          <ac:spMkLst>
            <pc:docMk/>
            <pc:sldMk cId="1496003517" sldId="258"/>
            <ac:spMk id="25" creationId="{206B0C47-1CFB-42F6-B66C-063C5B601FE4}"/>
          </ac:spMkLst>
        </pc:spChg>
        <pc:spChg chg="del">
          <ac:chgData name="Hp Unit" userId="86ec350514542ee1" providerId="LiveId" clId="{FE3C0599-49D5-4C89-80FE-901E6ADDE194}" dt="2024-05-24T11:38:39.603" v="10" actId="700"/>
          <ac:spMkLst>
            <pc:docMk/>
            <pc:sldMk cId="1496003517" sldId="258"/>
            <ac:spMk id="30" creationId="{7F85B938-6BC7-4B98-9953-B70B364657BA}"/>
          </ac:spMkLst>
        </pc:spChg>
        <pc:spChg chg="add del">
          <ac:chgData name="Hp Unit" userId="86ec350514542ee1" providerId="LiveId" clId="{FE3C0599-49D5-4C89-80FE-901E6ADDE194}" dt="2024-05-24T11:39:09.058" v="41" actId="26606"/>
          <ac:spMkLst>
            <pc:docMk/>
            <pc:sldMk cId="1496003517" sldId="258"/>
            <ac:spMk id="39" creationId="{9E382A3D-2F90-475C-8DF2-F666FEA3425B}"/>
          </ac:spMkLst>
        </pc:spChg>
        <pc:spChg chg="add">
          <ac:chgData name="Hp Unit" userId="86ec350514542ee1" providerId="LiveId" clId="{FE3C0599-49D5-4C89-80FE-901E6ADDE194}" dt="2024-05-24T11:39:09.066" v="42" actId="26606"/>
          <ac:spMkLst>
            <pc:docMk/>
            <pc:sldMk cId="1496003517" sldId="258"/>
            <ac:spMk id="41" creationId="{712E451E-151A-4910-BF41-6A040B65982B}"/>
          </ac:spMkLst>
        </pc:spChg>
        <pc:spChg chg="add">
          <ac:chgData name="Hp Unit" userId="86ec350514542ee1" providerId="LiveId" clId="{FE3C0599-49D5-4C89-80FE-901E6ADDE194}" dt="2024-05-24T11:39:09.066" v="42" actId="26606"/>
          <ac:spMkLst>
            <pc:docMk/>
            <pc:sldMk cId="1496003517" sldId="258"/>
            <ac:spMk id="42" creationId="{C296EFE4-A70C-4388-9A15-3F657B6615FD}"/>
          </ac:spMkLst>
        </pc:spChg>
        <pc:spChg chg="add">
          <ac:chgData name="Hp Unit" userId="86ec350514542ee1" providerId="LiveId" clId="{FE3C0599-49D5-4C89-80FE-901E6ADDE194}" dt="2024-05-24T11:39:09.066" v="42" actId="26606"/>
          <ac:spMkLst>
            <pc:docMk/>
            <pc:sldMk cId="1496003517" sldId="258"/>
            <ac:spMk id="43" creationId="{425EBAFC-9388-432A-BCFD-EEA2F410D8EC}"/>
          </ac:spMkLst>
        </pc:spChg>
        <pc:grpChg chg="add del">
          <ac:chgData name="Hp Unit" userId="86ec350514542ee1" providerId="LiveId" clId="{FE3C0599-49D5-4C89-80FE-901E6ADDE194}" dt="2024-05-24T11:39:09.058" v="41" actId="26606"/>
          <ac:grpSpMkLst>
            <pc:docMk/>
            <pc:sldMk cId="1496003517" sldId="258"/>
            <ac:grpSpMk id="6" creationId="{A31263F0-712E-46E9-B944-D0346B13642F}"/>
          </ac:grpSpMkLst>
        </pc:grpChg>
        <pc:picChg chg="del">
          <ac:chgData name="Hp Unit" userId="86ec350514542ee1" providerId="LiveId" clId="{FE3C0599-49D5-4C89-80FE-901E6ADDE194}" dt="2024-05-24T11:38:58.070" v="38" actId="21"/>
          <ac:picMkLst>
            <pc:docMk/>
            <pc:sldMk cId="1496003517" sldId="258"/>
            <ac:picMk id="2" creationId="{1F7FA3D8-763B-B1EC-E3AE-F88292DE9537}"/>
          </ac:picMkLst>
        </pc:picChg>
        <pc:picChg chg="del">
          <ac:chgData name="Hp Unit" userId="86ec350514542ee1" providerId="LiveId" clId="{FE3C0599-49D5-4C89-80FE-901E6ADDE194}" dt="2024-05-24T11:38:29.070" v="9" actId="478"/>
          <ac:picMkLst>
            <pc:docMk/>
            <pc:sldMk cId="1496003517" sldId="258"/>
            <ac:picMk id="5" creationId="{80640190-34F6-B32C-9EC0-5E561AA0BDF3}"/>
          </ac:picMkLst>
        </pc:picChg>
        <pc:picChg chg="del">
          <ac:chgData name="Hp Unit" userId="86ec350514542ee1" providerId="LiveId" clId="{FE3C0599-49D5-4C89-80FE-901E6ADDE194}" dt="2024-05-24T11:38:27.453" v="8" actId="478"/>
          <ac:picMkLst>
            <pc:docMk/>
            <pc:sldMk cId="1496003517" sldId="258"/>
            <ac:picMk id="7" creationId="{8AE2DF6F-9539-2004-C409-5E5384B5849A}"/>
          </ac:picMkLst>
        </pc:picChg>
        <pc:picChg chg="add del mod">
          <ac:chgData name="Hp Unit" userId="86ec350514542ee1" providerId="LiveId" clId="{FE3C0599-49D5-4C89-80FE-901E6ADDE194}" dt="2024-05-24T11:43:26.573" v="153" actId="21"/>
          <ac:picMkLst>
            <pc:docMk/>
            <pc:sldMk cId="1496003517" sldId="258"/>
            <ac:picMk id="9" creationId="{1F7FA3D8-763B-B1EC-E3AE-F88292DE9537}"/>
          </ac:picMkLst>
        </pc:picChg>
        <pc:picChg chg="add mod">
          <ac:chgData name="Hp Unit" userId="86ec350514542ee1" providerId="LiveId" clId="{FE3C0599-49D5-4C89-80FE-901E6ADDE194}" dt="2024-05-24T11:43:39.006" v="154"/>
          <ac:picMkLst>
            <pc:docMk/>
            <pc:sldMk cId="1496003517" sldId="258"/>
            <ac:picMk id="14" creationId="{1F7FA3D8-763B-B1EC-E3AE-F88292DE9537}"/>
          </ac:picMkLst>
        </pc:picChg>
      </pc:sldChg>
      <pc:sldChg chg="addSp delSp modSp mod modNotesTx">
        <pc:chgData name="Hp Unit" userId="86ec350514542ee1" providerId="LiveId" clId="{FE3C0599-49D5-4C89-80FE-901E6ADDE194}" dt="2024-05-30T10:07:59.806" v="391"/>
        <pc:sldMkLst>
          <pc:docMk/>
          <pc:sldMk cId="205734443" sldId="259"/>
        </pc:sldMkLst>
        <pc:spChg chg="add mod">
          <ac:chgData name="Hp Unit" userId="86ec350514542ee1" providerId="LiveId" clId="{FE3C0599-49D5-4C89-80FE-901E6ADDE194}" dt="2024-05-24T11:41:06.630" v="93" actId="1076"/>
          <ac:spMkLst>
            <pc:docMk/>
            <pc:sldMk cId="205734443" sldId="259"/>
            <ac:spMk id="2" creationId="{B40EB379-EBF1-87D0-D52D-8CA587266112}"/>
          </ac:spMkLst>
        </pc:spChg>
        <pc:picChg chg="del">
          <ac:chgData name="Hp Unit" userId="86ec350514542ee1" providerId="LiveId" clId="{FE3C0599-49D5-4C89-80FE-901E6ADDE194}" dt="2024-05-24T11:40:55.261" v="91" actId="478"/>
          <ac:picMkLst>
            <pc:docMk/>
            <pc:sldMk cId="205734443" sldId="259"/>
            <ac:picMk id="6" creationId="{8907C22B-DFE4-FD77-FC7F-AB8E510E0A18}"/>
          </ac:picMkLst>
        </pc:picChg>
      </pc:sldChg>
      <pc:sldChg chg="addSp delSp modSp mod modNotesTx">
        <pc:chgData name="Hp Unit" userId="86ec350514542ee1" providerId="LiveId" clId="{FE3C0599-49D5-4C89-80FE-901E6ADDE194}" dt="2024-05-30T10:08:41.992" v="403"/>
        <pc:sldMkLst>
          <pc:docMk/>
          <pc:sldMk cId="2932132275" sldId="262"/>
        </pc:sldMkLst>
        <pc:spChg chg="add mod">
          <ac:chgData name="Hp Unit" userId="86ec350514542ee1" providerId="LiveId" clId="{FE3C0599-49D5-4C89-80FE-901E6ADDE194}" dt="2024-05-24T11:46:04.854" v="259" actId="403"/>
          <ac:spMkLst>
            <pc:docMk/>
            <pc:sldMk cId="2932132275" sldId="262"/>
            <ac:spMk id="3" creationId="{CAC3D5D9-A467-E33A-6125-29FC00A238CB}"/>
          </ac:spMkLst>
        </pc:spChg>
        <pc:picChg chg="add del">
          <ac:chgData name="Hp Unit" userId="86ec350514542ee1" providerId="LiveId" clId="{FE3C0599-49D5-4C89-80FE-901E6ADDE194}" dt="2024-05-24T11:45:35.823" v="252" actId="478"/>
          <ac:picMkLst>
            <pc:docMk/>
            <pc:sldMk cId="2932132275" sldId="262"/>
            <ac:picMk id="6" creationId="{A9EA9CA4-3B17-F875-914B-6DCADC0200E0}"/>
          </ac:picMkLst>
        </pc:picChg>
      </pc:sldChg>
      <pc:sldChg chg="modSp mod modNotesTx">
        <pc:chgData name="Hp Unit" userId="86ec350514542ee1" providerId="LiveId" clId="{FE3C0599-49D5-4C89-80FE-901E6ADDE194}" dt="2024-05-30T10:08:22.902" v="397"/>
        <pc:sldMkLst>
          <pc:docMk/>
          <pc:sldMk cId="4241807392" sldId="264"/>
        </pc:sldMkLst>
        <pc:spChg chg="mod">
          <ac:chgData name="Hp Unit" userId="86ec350514542ee1" providerId="LiveId" clId="{FE3C0599-49D5-4C89-80FE-901E6ADDE194}" dt="2024-05-24T11:43:47.819" v="169" actId="20577"/>
          <ac:spMkLst>
            <pc:docMk/>
            <pc:sldMk cId="4241807392" sldId="264"/>
            <ac:spMk id="4" creationId="{E4F5279C-AB25-A3D6-0D34-13F0943592F0}"/>
          </ac:spMkLst>
        </pc:spChg>
      </pc:sldChg>
      <pc:sldChg chg="addSp delSp modSp mod modAnim modNotesTx">
        <pc:chgData name="Hp Unit" userId="86ec350514542ee1" providerId="LiveId" clId="{FE3C0599-49D5-4C89-80FE-901E6ADDE194}" dt="2024-05-30T10:08:52.489" v="406"/>
        <pc:sldMkLst>
          <pc:docMk/>
          <pc:sldMk cId="4133068511" sldId="508"/>
        </pc:sldMkLst>
        <pc:spChg chg="add mod">
          <ac:chgData name="Hp Unit" userId="86ec350514542ee1" providerId="LiveId" clId="{FE3C0599-49D5-4C89-80FE-901E6ADDE194}" dt="2024-05-24T11:47:36.304" v="283" actId="1076"/>
          <ac:spMkLst>
            <pc:docMk/>
            <pc:sldMk cId="4133068511" sldId="508"/>
            <ac:spMk id="2" creationId="{025DC1D4-E52B-F63F-820B-5B131E1C1EB8}"/>
          </ac:spMkLst>
        </pc:spChg>
        <pc:spChg chg="add mod">
          <ac:chgData name="Hp Unit" userId="86ec350514542ee1" providerId="LiveId" clId="{FE3C0599-49D5-4C89-80FE-901E6ADDE194}" dt="2024-05-24T11:47:42.511" v="284" actId="1076"/>
          <ac:spMkLst>
            <pc:docMk/>
            <pc:sldMk cId="4133068511" sldId="508"/>
            <ac:spMk id="4" creationId="{61AA052B-E6CC-D629-C9D6-14C235E04D77}"/>
          </ac:spMkLst>
        </pc:spChg>
        <pc:picChg chg="del">
          <ac:chgData name="Hp Unit" userId="86ec350514542ee1" providerId="LiveId" clId="{FE3C0599-49D5-4C89-80FE-901E6ADDE194}" dt="2024-05-24T11:46:11.503" v="260" actId="478"/>
          <ac:picMkLst>
            <pc:docMk/>
            <pc:sldMk cId="4133068511" sldId="508"/>
            <ac:picMk id="7" creationId="{68FE9E32-2ABB-3015-0B26-90A9C37974F6}"/>
          </ac:picMkLst>
        </pc:picChg>
      </pc:sldChg>
      <pc:sldChg chg="modSp mod modNotesTx">
        <pc:chgData name="Hp Unit" userId="86ec350514542ee1" providerId="LiveId" clId="{FE3C0599-49D5-4C89-80FE-901E6ADDE194}" dt="2024-05-30T10:07:47.470" v="388" actId="5793"/>
        <pc:sldMkLst>
          <pc:docMk/>
          <pc:sldMk cId="456964270" sldId="509"/>
        </pc:sldMkLst>
        <pc:spChg chg="mod">
          <ac:chgData name="Hp Unit" userId="86ec350514542ee1" providerId="LiveId" clId="{FE3C0599-49D5-4C89-80FE-901E6ADDE194}" dt="2024-05-24T11:40:03.132" v="67" actId="20577"/>
          <ac:spMkLst>
            <pc:docMk/>
            <pc:sldMk cId="456964270" sldId="509"/>
            <ac:spMk id="3" creationId="{52165981-2707-B11F-D5D3-6414D316FD49}"/>
          </ac:spMkLst>
        </pc:spChg>
      </pc:sldChg>
      <pc:sldChg chg="addSp delSp modSp mod modNotesTx">
        <pc:chgData name="Hp Unit" userId="86ec350514542ee1" providerId="LiveId" clId="{FE3C0599-49D5-4C89-80FE-901E6ADDE194}" dt="2024-05-30T10:08:13.776" v="394"/>
        <pc:sldMkLst>
          <pc:docMk/>
          <pc:sldMk cId="1593850354" sldId="510"/>
        </pc:sldMkLst>
        <pc:spChg chg="add mod">
          <ac:chgData name="Hp Unit" userId="86ec350514542ee1" providerId="LiveId" clId="{FE3C0599-49D5-4C89-80FE-901E6ADDE194}" dt="2024-05-24T11:42:23.129" v="134" actId="14100"/>
          <ac:spMkLst>
            <pc:docMk/>
            <pc:sldMk cId="1593850354" sldId="510"/>
            <ac:spMk id="2" creationId="{8D2E7A1B-0FB7-2985-1996-16DFCDC9678E}"/>
          </ac:spMkLst>
        </pc:spChg>
        <pc:picChg chg="del">
          <ac:chgData name="Hp Unit" userId="86ec350514542ee1" providerId="LiveId" clId="{FE3C0599-49D5-4C89-80FE-901E6ADDE194}" dt="2024-05-24T11:41:10.724" v="94" actId="478"/>
          <ac:picMkLst>
            <pc:docMk/>
            <pc:sldMk cId="1593850354" sldId="510"/>
            <ac:picMk id="8" creationId="{DC96EA62-B539-013B-D52C-90988D1ECFA6}"/>
          </ac:picMkLst>
        </pc:picChg>
      </pc:sldChg>
      <pc:sldChg chg="modSp mod modNotesTx">
        <pc:chgData name="Hp Unit" userId="86ec350514542ee1" providerId="LiveId" clId="{FE3C0599-49D5-4C89-80FE-901E6ADDE194}" dt="2024-05-30T10:08:31.789" v="400"/>
        <pc:sldMkLst>
          <pc:docMk/>
          <pc:sldMk cId="2915354375" sldId="511"/>
        </pc:sldMkLst>
        <pc:spChg chg="mod">
          <ac:chgData name="Hp Unit" userId="86ec350514542ee1" providerId="LiveId" clId="{FE3C0599-49D5-4C89-80FE-901E6ADDE194}" dt="2024-05-24T11:44:00.099" v="179" actId="20577"/>
          <ac:spMkLst>
            <pc:docMk/>
            <pc:sldMk cId="2915354375" sldId="511"/>
            <ac:spMk id="3" creationId="{52165981-2707-B11F-D5D3-6414D316FD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316AE-2ABE-463E-B0FB-EC633F593929}"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4A5D5E-1B7D-47E6-8BCB-1F9EC29D6569}" type="slidenum">
              <a:rPr lang="en-US" smtClean="0"/>
              <a:t>‹#›</a:t>
            </a:fld>
            <a:endParaRPr lang="en-US"/>
          </a:p>
        </p:txBody>
      </p:sp>
    </p:spTree>
    <p:extLst>
      <p:ext uri="{BB962C8B-B14F-4D97-AF65-F5344CB8AC3E}">
        <p14:creationId xmlns:p14="http://schemas.microsoft.com/office/powerpoint/2010/main" val="63672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b_n6i1ug0tQ"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iyY28Mywuo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Inleiding</a:t>
            </a:r>
            <a:r>
              <a:rPr lang="en-ZA" sz="1800" b="0" kern="0" dirty="0">
                <a:effectLst/>
                <a:latin typeface="Calibri" panose="020F0502020204030204" pitchFamily="34" charset="0"/>
                <a:ea typeface="Calibri" panose="020F0502020204030204" pitchFamily="34" charset="0"/>
              </a:rPr>
              <a:t> (1 min)</a:t>
            </a:r>
          </a:p>
          <a:p>
            <a:endParaRPr lang="en-ZA" sz="1800" b="0" kern="0" dirty="0">
              <a:effectLst/>
              <a:latin typeface="Calibri" panose="020F0502020204030204" pitchFamily="34" charset="0"/>
              <a:ea typeface="Calibri" panose="020F0502020204030204" pitchFamily="34" charset="0"/>
            </a:endParaRPr>
          </a:p>
          <a:p>
            <a:r>
              <a:rPr lang="af-ZA" sz="1800" kern="0" dirty="0">
                <a:effectLst/>
                <a:latin typeface="Calibri" panose="020F0502020204030204" pitchFamily="34" charset="0"/>
                <a:ea typeface="Aptos" panose="020B0004020202020204" pitchFamily="34" charset="0"/>
              </a:rPr>
              <a:t>Welkom terug Graad 12's.</a:t>
            </a:r>
            <a:r>
              <a:rPr lang="af-ZA" sz="1800" b="1" kern="0" dirty="0">
                <a:effectLst/>
                <a:latin typeface="Calibri" panose="020F0502020204030204" pitchFamily="34" charset="0"/>
                <a:ea typeface="Aptos" panose="020B0004020202020204" pitchFamily="34" charset="0"/>
              </a:rPr>
              <a:t> </a:t>
            </a:r>
            <a:r>
              <a:rPr lang="af-ZA" sz="1800" kern="0" dirty="0">
                <a:effectLst/>
                <a:latin typeface="Calibri" panose="020F0502020204030204" pitchFamily="34" charset="0"/>
                <a:ea typeface="Aptos" panose="020B0004020202020204" pitchFamily="34" charset="0"/>
              </a:rPr>
              <a:t>Dit is ons laaste les vir Loopbane- en Loopbaankeuses. Hierdie les fokus op werksetiek en </a:t>
            </a:r>
            <a:r>
              <a:rPr lang="af-ZA" sz="1800" kern="0" dirty="0" err="1">
                <a:effectLst/>
                <a:latin typeface="Calibri" panose="020F0502020204030204" pitchFamily="34" charset="0"/>
                <a:ea typeface="Aptos" panose="020B0004020202020204" pitchFamily="34" charset="0"/>
              </a:rPr>
              <a:t>samelewingsverwagtinge</a:t>
            </a:r>
            <a:r>
              <a:rPr lang="af-ZA" sz="1800" kern="0" dirty="0">
                <a:effectLst/>
                <a:latin typeface="Calibri" panose="020F0502020204030204" pitchFamily="34" charset="0"/>
                <a:ea typeface="Aptos" panose="020B0004020202020204" pitchFamily="34" charset="0"/>
              </a:rPr>
              <a:t> sowel as hoe werk vir ons lewensbetekenis gee. </a:t>
            </a:r>
            <a:endParaRPr lang="en-ZA" sz="1800" b="0" kern="0" dirty="0">
              <a:effectLst/>
              <a:latin typeface="Calibri" panose="020F0502020204030204" pitchFamily="34" charset="0"/>
              <a:ea typeface="Calibri" panose="020F0502020204030204" pitchFamily="34"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1</a:t>
            </a:fld>
            <a:endParaRPr lang="en-US"/>
          </a:p>
        </p:txBody>
      </p:sp>
    </p:spTree>
    <p:extLst>
      <p:ext uri="{BB962C8B-B14F-4D97-AF65-F5344CB8AC3E}">
        <p14:creationId xmlns:p14="http://schemas.microsoft.com/office/powerpoint/2010/main" val="4136700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Inleiding</a:t>
            </a:r>
            <a:r>
              <a:rPr lang="en-ZA" sz="1800" b="0" kern="0" dirty="0">
                <a:effectLst/>
                <a:latin typeface="Calibri" panose="020F0502020204030204" pitchFamily="34" charset="0"/>
                <a:ea typeface="Calibri" panose="020F0502020204030204" pitchFamily="34" charset="0"/>
              </a:rPr>
              <a:t> (3 min)	</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Vra die leerders om te verduidelik wat hulle met die terme "</a:t>
            </a:r>
            <a:r>
              <a:rPr lang="af-ZA" sz="1800" dirty="0" err="1">
                <a:effectLst/>
                <a:latin typeface="Calibri" panose="020F0502020204030204" pitchFamily="34" charset="0"/>
                <a:ea typeface="Aptos" panose="020B0004020202020204" pitchFamily="34" charset="0"/>
                <a:cs typeface="Calibri" panose="020F0502020204030204" pitchFamily="34" charset="0"/>
              </a:rPr>
              <a:t>samelewingsverwagtinge</a:t>
            </a:r>
            <a:r>
              <a:rPr lang="af-ZA" sz="1800" dirty="0">
                <a:effectLst/>
                <a:latin typeface="Calibri" panose="020F0502020204030204" pitchFamily="34" charset="0"/>
                <a:ea typeface="Aptos" panose="020B0004020202020204" pitchFamily="34" charset="0"/>
                <a:cs typeface="Calibri" panose="020F0502020204030204" pitchFamily="34" charset="0"/>
              </a:rPr>
              <a:t>" en "etiek" verstaan.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Etiek </a:t>
            </a:r>
            <a:r>
              <a:rPr lang="af-ZA" sz="1800" dirty="0">
                <a:effectLst/>
                <a:latin typeface="Calibri" panose="020F0502020204030204" pitchFamily="34" charset="0"/>
                <a:ea typeface="Aptos" panose="020B0004020202020204" pitchFamily="34" charset="0"/>
                <a:cs typeface="Calibri" panose="020F0502020204030204" pitchFamily="34" charset="0"/>
              </a:rPr>
              <a:t>lei ons om die waarheid te vertel, ons beloftes na te kom of iemand in nood te help. 'n Etiese raamwerk onderlê ons daaglikse lewe, en help ons om besluite te neem wat positiewe impakte het en onregverdige uitkomste vermy. Dit verwys na die beginsels en waardes wat 'n individu se gedrag en voorbeeld is eerlikheid en integriteit.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a:lnSpc>
                <a:spcPct val="107000"/>
              </a:lnSpc>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b="1" dirty="0" err="1">
                <a:effectLst/>
                <a:latin typeface="Calibri" panose="020F0502020204030204" pitchFamily="34" charset="0"/>
                <a:ea typeface="Aptos" panose="020B0004020202020204" pitchFamily="34" charset="0"/>
                <a:cs typeface="Calibri" panose="020F0502020204030204" pitchFamily="34" charset="0"/>
              </a:rPr>
              <a:t>Samelewingsverwagtinge</a:t>
            </a:r>
            <a:r>
              <a:rPr lang="af-ZA" sz="1800" b="1" dirty="0">
                <a:effectLst/>
                <a:latin typeface="Calibri" panose="020F0502020204030204" pitchFamily="34" charset="0"/>
                <a:ea typeface="Aptos" panose="020B0004020202020204" pitchFamily="34" charset="0"/>
                <a:cs typeface="Calibri" panose="020F0502020204030204" pitchFamily="34" charset="0"/>
              </a:rPr>
              <a:t> </a:t>
            </a:r>
            <a:r>
              <a:rPr lang="af-ZA" sz="1800" dirty="0">
                <a:effectLst/>
                <a:latin typeface="Calibri" panose="020F0502020204030204" pitchFamily="34" charset="0"/>
                <a:ea typeface="Aptos" panose="020B0004020202020204" pitchFamily="34" charset="0"/>
                <a:cs typeface="Calibri" panose="020F0502020204030204" pitchFamily="34" charset="0"/>
              </a:rPr>
              <a:t>is die gesamentlike norme, oortuigings en standaarde wat die samelewing het oor hoe individue moet optree, insluitend hul gedrag by die werk. Hierdie verwagtinge kan verskil tussen kulture en gemeenskappe, maar beïnvloed oor die algemeen hoe mense met mekaar omgaan, kommunikeer en hul verantwoordelikhede in die werkplek nakom.</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2</a:t>
            </a:fld>
            <a:endParaRPr lang="en-US"/>
          </a:p>
        </p:txBody>
      </p:sp>
    </p:spTree>
    <p:extLst>
      <p:ext uri="{BB962C8B-B14F-4D97-AF65-F5344CB8AC3E}">
        <p14:creationId xmlns:p14="http://schemas.microsoft.com/office/powerpoint/2010/main" val="3962593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Kyk</a:t>
            </a:r>
            <a:r>
              <a:rPr lang="en-ZA" sz="1800" b="0" kern="0" dirty="0">
                <a:effectLst/>
                <a:latin typeface="Calibri" panose="020F0502020204030204" pitchFamily="34" charset="0"/>
                <a:ea typeface="Calibri" panose="020F0502020204030204" pitchFamily="34" charset="0"/>
              </a:rPr>
              <a:t> Video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(7 min)</a:t>
            </a:r>
          </a:p>
          <a:p>
            <a:endParaRPr lang="en-ZA" sz="1800" b="0" kern="0" dirty="0">
              <a:effectLst/>
              <a:latin typeface="Calibri" panose="020F0502020204030204" pitchFamily="34" charset="0"/>
              <a:ea typeface="Calibri" panose="020F0502020204030204" pitchFamily="34" charset="0"/>
            </a:endParaRPr>
          </a:p>
          <a:p>
            <a:pPr marL="0" lvl="0" indent="0" fontAlgn="base">
              <a:lnSpc>
                <a:spcPct val="107000"/>
              </a:lnSpc>
              <a:buClr>
                <a:srgbClr val="000000"/>
              </a:buClr>
              <a:buSzPts val="1000"/>
              <a:buFont typeface="Symbol" panose="05050102010706020507" pitchFamily="18" charset="2"/>
              <a:buNone/>
              <a:tabLst>
                <a:tab pos="3611245" algn="l"/>
                <a:tab pos="7030720" algn="l"/>
              </a:tabLst>
            </a:pPr>
            <a:r>
              <a:rPr lang="af-ZA" sz="1800"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Kyk:</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Ethics</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in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the</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Workplace</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 A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Good</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Work</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Ethic</a:t>
            </a:r>
            <a:endParaRPr lang="en-US"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https://www.youtube.com/watch?v=b_n6i1ug0tQ</a:t>
            </a:r>
            <a:r>
              <a:rPr lang="af-ZA" sz="1800" dirty="0">
                <a:effectLst/>
                <a:latin typeface="Calibri" panose="020F0502020204030204" pitchFamily="34" charset="0"/>
                <a:ea typeface="Aptos" panose="020B0004020202020204" pitchFamily="34" charset="0"/>
                <a:cs typeface="Calibri" panose="020F0502020204030204" pitchFamily="34" charset="0"/>
              </a:rPr>
              <a:t> (2 min 11 sek)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Vra leerders om die volgende vraag met die persoon wat langs hulle sit te bespreek: </a:t>
            </a:r>
            <a:r>
              <a:rPr lang="af-ZA" sz="1800" i="1" dirty="0">
                <a:effectLst/>
                <a:latin typeface="Calibri" panose="020F0502020204030204" pitchFamily="34" charset="0"/>
                <a:ea typeface="Aptos" panose="020B0004020202020204" pitchFamily="34" charset="0"/>
                <a:cs typeface="Calibri" panose="020F0502020204030204" pitchFamily="34" charset="0"/>
              </a:rPr>
              <a:t>Watter rol speel persoonlike karakter in die vorming van 'n mens se werksetiek?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Laat 'n paar minute toe vir terugvoer. Antwoorde kan die volgende insluit: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Individue met sterk karaktereienskappe, soos eerlikheid en betroubaarheid, is meer geneig om 'n robuuste werksetiek te toon.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Diegene met 'n sterk karakter neem verantwoordelikheid vir hul optrede en pligte by die werk, streef konsekwent daarna om hul verpligtinge na te kom, en dra positief tot hul span by.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Werknemers wat stiptelik, ywerig en konsekwent in hul prestasie is, help om 'n stabiele en produktiewe werksomgewing te skep.</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Individue met 'n sterk karakter toon dikwels 'n positiewe houding en deursettingsvermoë, selfs tydens uitdagende situasies.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r>
              <a:rPr lang="en-ZA" sz="1800" b="0" kern="0" dirty="0">
                <a:effectLst/>
                <a:latin typeface="Calibri" panose="020F0502020204030204" pitchFamily="34" charset="0"/>
                <a:ea typeface="Calibri" panose="020F0502020204030204" pitchFamily="34" charset="0"/>
              </a:rPr>
              <a:t>	</a:t>
            </a:r>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3</a:t>
            </a:fld>
            <a:endParaRPr lang="en-US"/>
          </a:p>
        </p:txBody>
      </p:sp>
    </p:spTree>
    <p:extLst>
      <p:ext uri="{BB962C8B-B14F-4D97-AF65-F5344CB8AC3E}">
        <p14:creationId xmlns:p14="http://schemas.microsoft.com/office/powerpoint/2010/main" val="1411507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(4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Werksetiek </a:t>
            </a:r>
            <a:r>
              <a:rPr lang="af-ZA" sz="1800" dirty="0">
                <a:effectLst/>
                <a:latin typeface="Calibri" panose="020F0502020204030204" pitchFamily="34" charset="0"/>
                <a:ea typeface="Aptos" panose="020B0004020202020204" pitchFamily="34" charset="0"/>
                <a:cs typeface="Calibri" panose="020F0502020204030204" pitchFamily="34" charset="0"/>
              </a:rPr>
              <a:t>handel oor 'n werker se houding teenoor sy of haar werk en werkgewer. Jy kan dit vergelyk met jou houding teenoor jou skool en jou verantwoordelikheid teenoor jou skoolwerk.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behels houdings, gedrag, respek, eerlikheid, verantwoordbaarheid, kommunikasie en interaksie met ander mense.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kan vergelyk word met hoe jy jou studies benader, jou onderwysers en </a:t>
            </a:r>
            <a:r>
              <a:rPr lang="af-ZA" sz="1800" dirty="0" err="1">
                <a:effectLst/>
                <a:latin typeface="Calibri" panose="020F0502020204030204" pitchFamily="34" charset="0"/>
                <a:ea typeface="Aptos" panose="020B0004020202020204" pitchFamily="34" charset="0"/>
                <a:cs typeface="Calibri" panose="020F0502020204030204" pitchFamily="34" charset="0"/>
              </a:rPr>
              <a:t>medeleerders</a:t>
            </a:r>
            <a:r>
              <a:rPr lang="af-ZA" sz="1800" dirty="0">
                <a:effectLst/>
                <a:latin typeface="Calibri" panose="020F0502020204030204" pitchFamily="34" charset="0"/>
                <a:ea typeface="Aptos" panose="020B0004020202020204" pitchFamily="34" charset="0"/>
                <a:cs typeface="Calibri" panose="020F0502020204030204" pitchFamily="34" charset="0"/>
              </a:rPr>
              <a:t> respekteer en jou skool 'n beter plek maak.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Goeie werksetiek verwys na 'n positiewe ingesteldheid en toewyding aan jou werk.</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Werksetiek weerspieël die besluite wat jy neem oor wat reg en aanvaarbaar is teenoor wat verkeerd en onaanvaarbaar is. Dit kom van binne 'n persoon en gee vir ander 'n beeld van jou waardes, kultuur en opvoeding.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07000"/>
              </a:lnSpc>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Mense met 'n goeie werksetiek sal waarskynlik hul werk behou en suksesvol wees in hul loopbaan. Hulle sal ook voordeel trek uit hul goeie etiek deur in aanmerking te kom vir bevordering.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vaardighede wat goeie werksetiek ondersteun, word </a:t>
            </a:r>
            <a:r>
              <a:rPr lang="af-ZA" sz="1800" i="1" dirty="0">
                <a:effectLst/>
                <a:latin typeface="Calibri" panose="020F0502020204030204" pitchFamily="34" charset="0"/>
                <a:ea typeface="Aptos" panose="020B0004020202020204" pitchFamily="34" charset="0"/>
                <a:cs typeface="Calibri" panose="020F0502020204030204" pitchFamily="34" charset="0"/>
              </a:rPr>
              <a:t>sagte vaardighede</a:t>
            </a:r>
            <a:r>
              <a:rPr lang="af-ZA" sz="1800" dirty="0">
                <a:effectLst/>
                <a:latin typeface="Calibri" panose="020F0502020204030204" pitchFamily="34" charset="0"/>
                <a:ea typeface="Aptos" panose="020B0004020202020204" pitchFamily="34" charset="0"/>
                <a:cs typeface="Calibri" panose="020F0502020204030204" pitchFamily="34" charset="0"/>
              </a:rPr>
              <a:t> genoem. Voorbeelde hiervan sluit in die bereidwilligheid om deur 'n senior of toesighouer opgelei te word, die vermoë om goed met ander werkers oor die weg te kom, die werker se gedrag en houding teenoor die onderneming, om betyds te wees, en om konsekwent by die werk te wees sonder om onnodig of sonder geldige rede verlof of siekteverlof te neem.</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Goeie werksetiek begin die oomblik wanneer jy vir 'n werk aansoek doen. Jy kan reeds jou werksetiek toon deur 'n netjiese, volledige, foutlose en goed georganiseerde aansoek in te dien.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4</a:t>
            </a:fld>
            <a:endParaRPr lang="en-US"/>
          </a:p>
        </p:txBody>
      </p:sp>
    </p:spTree>
    <p:extLst>
      <p:ext uri="{BB962C8B-B14F-4D97-AF65-F5344CB8AC3E}">
        <p14:creationId xmlns:p14="http://schemas.microsoft.com/office/powerpoint/2010/main" val="353451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(4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Werksetiek en </a:t>
            </a:r>
            <a:r>
              <a:rPr lang="af-ZA" sz="1800" b="1" dirty="0" err="1">
                <a:effectLst/>
                <a:latin typeface="Calibri" panose="020F0502020204030204" pitchFamily="34" charset="0"/>
                <a:ea typeface="Aptos" panose="020B0004020202020204" pitchFamily="34" charset="0"/>
                <a:cs typeface="Calibri" panose="020F0502020204030204" pitchFamily="34" charset="0"/>
              </a:rPr>
              <a:t>samelewingsverwagting</a:t>
            </a:r>
            <a:r>
              <a:rPr lang="af-ZA" sz="1800" b="1" dirty="0">
                <a:effectLst/>
                <a:latin typeface="Calibri" panose="020F0502020204030204" pitchFamily="34" charset="0"/>
                <a:ea typeface="Aptos" panose="020B0004020202020204" pitchFamily="34" charset="0"/>
                <a:cs typeface="Calibri" panose="020F0502020204030204" pitchFamily="34" charset="0"/>
              </a:rPr>
              <a: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err="1">
                <a:effectLst/>
                <a:latin typeface="Calibri" panose="020F0502020204030204" pitchFamily="34" charset="0"/>
                <a:ea typeface="Aptos" panose="020B0004020202020204" pitchFamily="34" charset="0"/>
                <a:cs typeface="Calibri" panose="020F0502020204030204" pitchFamily="34" charset="0"/>
              </a:rPr>
              <a:t>Samelewingsverwagting</a:t>
            </a:r>
            <a:r>
              <a:rPr lang="af-ZA" sz="1800" dirty="0">
                <a:effectLst/>
                <a:latin typeface="Calibri" panose="020F0502020204030204" pitchFamily="34" charset="0"/>
                <a:ea typeface="Aptos" panose="020B0004020202020204" pitchFamily="34" charset="0"/>
                <a:cs typeface="Calibri" panose="020F0502020204030204" pitchFamily="34" charset="0"/>
              </a:rPr>
              <a:t> verwys na wat die samelewing en die mense in jou gemeenskap van ander verwag ten opsigte van hoe hulle ander behandel en teenoor hulle optree.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kan vergelyk word met die basiese menseregte in ons grondwet, soos byvoorbeeld die reg om met respek behandel te word, om veilig te wees, om met waardigheid behandel te word en nie onregverdig beoordeel te word nie.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verwys ook na ons </a:t>
            </a:r>
            <a:r>
              <a:rPr lang="af-ZA" sz="1800" b="1" dirty="0">
                <a:effectLst/>
                <a:latin typeface="Calibri" panose="020F0502020204030204" pitchFamily="34" charset="0"/>
                <a:ea typeface="Aptos" panose="020B0004020202020204" pitchFamily="34" charset="0"/>
                <a:cs typeface="Calibri" panose="020F0502020204030204" pitchFamily="34" charset="0"/>
              </a:rPr>
              <a:t>omgewing</a:t>
            </a:r>
            <a:r>
              <a:rPr lang="af-ZA" sz="1800" dirty="0">
                <a:effectLst/>
                <a:latin typeface="Calibri" panose="020F0502020204030204" pitchFamily="34" charset="0"/>
                <a:ea typeface="Aptos" panose="020B0004020202020204" pitchFamily="34" charset="0"/>
                <a:cs typeface="Calibri" panose="020F0502020204030204" pitchFamily="34" charset="0"/>
              </a:rPr>
              <a:t> en hoe ons van ander verwag om daarmee om te gaan en dit te beskerm. Wanneer jy die wêreld van werk betree, sal mense in die werkplek sekere verwagtinge van jou gedrag hê.</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Elke samelewing en gemeenskap sal sy eie verwagtinge hê op grond van die kultuur, waardes en godsdiens.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Wanneer jy vir 'n werk aansoek doen, moet jy seker maak dat jou persoonlike waardes en oortuigings by die verwagtinge van die </a:t>
            </a:r>
            <a:r>
              <a:rPr lang="af-ZA" sz="1800" dirty="0" err="1">
                <a:effectLst/>
                <a:latin typeface="Calibri" panose="020F0502020204030204" pitchFamily="34" charset="0"/>
                <a:ea typeface="Aptos" panose="020B0004020202020204" pitchFamily="34" charset="0"/>
                <a:cs typeface="Calibri" panose="020F0502020204030204" pitchFamily="34" charset="0"/>
              </a:rPr>
              <a:t>werksgemeenskap</a:t>
            </a:r>
            <a:r>
              <a:rPr lang="af-ZA" sz="1800" dirty="0">
                <a:effectLst/>
                <a:latin typeface="Calibri" panose="020F0502020204030204" pitchFamily="34" charset="0"/>
                <a:ea typeface="Aptos" panose="020B0004020202020204" pitchFamily="34" charset="0"/>
                <a:cs typeface="Calibri" panose="020F0502020204030204" pitchFamily="34" charset="0"/>
              </a:rPr>
              <a:t> inpas.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5</a:t>
            </a:fld>
            <a:endParaRPr lang="en-US"/>
          </a:p>
        </p:txBody>
      </p:sp>
    </p:spTree>
    <p:extLst>
      <p:ext uri="{BB962C8B-B14F-4D97-AF65-F5344CB8AC3E}">
        <p14:creationId xmlns:p14="http://schemas.microsoft.com/office/powerpoint/2010/main" val="987202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(2 min)</a:t>
            </a:r>
          </a:p>
          <a:p>
            <a:endParaRPr lang="en-ZA" sz="18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Vra leerders om hul mening oor die volgende vrae te gee: Voeg werk waarde tot ons lewens toe? Behoort dit waarde toe te voeg of is dit bloot net 'n werk wat ons doen om ons rekeninge te kan betaal?  (Laat 3 minute toe vir bespreking).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6</a:t>
            </a:fld>
            <a:endParaRPr lang="en-US"/>
          </a:p>
        </p:txBody>
      </p:sp>
    </p:spTree>
    <p:extLst>
      <p:ext uri="{BB962C8B-B14F-4D97-AF65-F5344CB8AC3E}">
        <p14:creationId xmlns:p14="http://schemas.microsoft.com/office/powerpoint/2010/main" val="1064224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(3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 pos="3611245" algn="l"/>
                <a:tab pos="703072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Kom ons kyk na 'n video deur Stan Lee (</a:t>
            </a:r>
            <a:r>
              <a:rPr lang="af-ZA" sz="1800" dirty="0" err="1">
                <a:effectLst/>
                <a:latin typeface="Calibri" panose="020F0502020204030204" pitchFamily="34" charset="0"/>
                <a:ea typeface="Aptos" panose="020B0004020202020204" pitchFamily="34" charset="0"/>
                <a:cs typeface="Calibri" panose="020F0502020204030204" pitchFamily="34" charset="0"/>
              </a:rPr>
              <a:t>Marvel-strokiesprentskrywer</a:t>
            </a:r>
            <a:r>
              <a:rPr lang="af-ZA" sz="1800" dirty="0">
                <a:effectLst/>
                <a:latin typeface="Calibri" panose="020F0502020204030204" pitchFamily="34" charset="0"/>
                <a:ea typeface="Aptos" panose="020B0004020202020204" pitchFamily="34" charset="0"/>
                <a:cs typeface="Calibri" panose="020F0502020204030204" pitchFamily="34" charset="0"/>
              </a:rPr>
              <a: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fontAlgn="base">
              <a:lnSpc>
                <a:spcPct val="107000"/>
              </a:lnSpc>
              <a:buClr>
                <a:srgbClr val="000000"/>
              </a:buClr>
              <a:buSzPts val="1000"/>
              <a:buFont typeface="Symbol" panose="05050102010706020507" pitchFamily="18" charset="2"/>
              <a:buChar char="-"/>
              <a:tabLst>
                <a:tab pos="3611245" algn="l"/>
                <a:tab pos="7030720" algn="l"/>
              </a:tabLst>
            </a:pPr>
            <a:r>
              <a:rPr lang="af-ZA" sz="1800"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Kyk: </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Stan Lee - Do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Meaningful</a:t>
            </a:r>
            <a:r>
              <a:rPr lang="af-ZA" sz="1800" b="1" i="1" u="none" strike="noStrike" dirty="0">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r>
              <a:rPr lang="af-ZA" sz="1800" b="1" i="1" u="none" strike="noStrike" dirty="0" err="1">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Work</a:t>
            </a:r>
            <a:endParaRPr lang="en-US"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342900" lvl="0" indent="-342900">
              <a:lnSpc>
                <a:spcPct val="107000"/>
              </a:lnSpc>
              <a:buSzPts val="1000"/>
              <a:buFont typeface="Symbol" panose="05050102010706020507" pitchFamily="18" charset="2"/>
              <a:buChar char=""/>
              <a:tabLst>
                <a:tab pos="457200" algn="l"/>
                <a:tab pos="3611245" algn="l"/>
                <a:tab pos="7030720" algn="l"/>
              </a:tabLst>
            </a:pPr>
            <a:r>
              <a:rPr lang="af-ZA" sz="18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https://www.youtube.com/watch?v=iyY28MywuoE</a:t>
            </a:r>
            <a:r>
              <a:rPr lang="af-ZA" sz="1800" dirty="0">
                <a:effectLst/>
                <a:latin typeface="Calibri" panose="020F0502020204030204" pitchFamily="34" charset="0"/>
                <a:ea typeface="Aptos" panose="020B0004020202020204" pitchFamily="34" charset="0"/>
                <a:cs typeface="Calibri" panose="020F0502020204030204" pitchFamily="34" charset="0"/>
              </a:rPr>
              <a:t> (0 min 38)</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 pos="3611245" algn="l"/>
                <a:tab pos="703072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Wat staan vir jou uit in hierdie video? Dink jy wat Stan Lee te sê gehad het, is betekenisvol? (Laat 3 minute toe vir bespreking).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7</a:t>
            </a:fld>
            <a:endParaRPr lang="en-US"/>
          </a:p>
        </p:txBody>
      </p:sp>
    </p:spTree>
    <p:extLst>
      <p:ext uri="{BB962C8B-B14F-4D97-AF65-F5344CB8AC3E}">
        <p14:creationId xmlns:p14="http://schemas.microsoft.com/office/powerpoint/2010/main" val="3886429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Onderrig</a:t>
            </a:r>
            <a:r>
              <a:rPr lang="en-ZA" sz="1200" b="0" kern="0" dirty="0">
                <a:effectLst/>
                <a:latin typeface="Calibri" panose="020F0502020204030204" pitchFamily="34" charset="0"/>
                <a:ea typeface="Calibri" panose="020F0502020204030204" pitchFamily="34" charset="0"/>
              </a:rPr>
              <a:t> &amp; </a:t>
            </a:r>
            <a:r>
              <a:rPr lang="en-ZA" sz="1200" b="0" kern="0" dirty="0" err="1">
                <a:effectLst/>
                <a:latin typeface="Calibri" panose="020F0502020204030204" pitchFamily="34" charset="0"/>
                <a:ea typeface="Calibri" panose="020F0502020204030204" pitchFamily="34" charset="0"/>
              </a:rPr>
              <a:t>Bespreking</a:t>
            </a:r>
            <a:r>
              <a:rPr lang="en-ZA" sz="1200" b="0" kern="0" dirty="0">
                <a:effectLst/>
                <a:latin typeface="Calibri" panose="020F0502020204030204" pitchFamily="34" charset="0"/>
                <a:ea typeface="Calibri" panose="020F0502020204030204" pitchFamily="34" charset="0"/>
              </a:rPr>
              <a:t> (3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Werk </a:t>
            </a:r>
            <a:r>
              <a:rPr lang="af-ZA" sz="1800" dirty="0">
                <a:effectLst/>
                <a:latin typeface="Calibri" panose="020F0502020204030204" pitchFamily="34" charset="0"/>
                <a:ea typeface="Aptos" panose="020B0004020202020204" pitchFamily="34" charset="0"/>
                <a:cs typeface="Calibri" panose="020F0502020204030204" pitchFamily="34" charset="0"/>
              </a:rPr>
              <a:t>se enigste doelwit is nie net om geld te verdien nie. Dit gee vir ons doel en betekenis en help ons om 'n vervulde lewe te lei. Dit gee betekenis aan die lewe omdat dit jou toelaat om: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Persoonlik te groei en te ontwikkel (selfbeeld, vaardighede, selfvertroue, ens.).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'n gevoel van 'n lewensdoel te kry.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'n geleentheid te kry om tot die samelewing by te dra.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doelwitte te stel en te bereik, wat betekenis aan jou lewe gee.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jou talente en vermoëns te gebruik om 'n verskil in die wêreld te maak.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te groei en te ontwikkel om selfverwesenliking te bereik (om jou potensiaal te bereik).</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Arial Narrow" panose="020B0606020202030204" pitchFamily="34" charset="0"/>
              <a:buChar char="-"/>
            </a:pPr>
            <a:r>
              <a:rPr lang="af-ZA" sz="1800" dirty="0">
                <a:effectLst/>
                <a:latin typeface="Calibri" panose="020F0502020204030204" pitchFamily="34" charset="0"/>
                <a:ea typeface="Times New Roman" panose="02020603050405020304" pitchFamily="18" charset="0"/>
                <a:cs typeface="Calibri" panose="020F0502020204030204" pitchFamily="34" charset="0"/>
              </a:rPr>
              <a:t>sosiale verhoudings met kollegas en kliënte te bou, wat tot blywende vriendskappe en professionele netwerke kan lei.</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Werk bied 'n belangrike manier vir individue om 'n inkomste te verdien, hulself en hul gesinne te onderhou, en tot die ekonomie by te dra. Dit bevorder produktiwiteit, innovasie en die skepping van goedere en dienste wat noodsaaklik is vir die funksionering van die samelewing.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Werk kan 'n gevoel van doel, vervulling en persoonlike groei bied. Dit stel individue in staat om hul vaardighede, talente en kreatiwiteit te benut, wat tot 'n gevoel van prestasie en eiewaarde lei. Werk speel ook 'n deurslaggewende rol in die vorming van 'n mens se identiteit en sosiale verbindings, wat geleenthede bied vir samewerking, leer en die bou van verhoudings.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Uiteindelik strek die waarde van werk verder as blote ekonomiese transaksies. Dit is verweef met menswaardigheid, welstand en die algehele struktuur van die samelewing.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9F4A5D5E-1B7D-47E6-8BCB-1F9EC29D6569}" type="slidenum">
              <a:rPr lang="en-US" smtClean="0"/>
              <a:t>8</a:t>
            </a:fld>
            <a:endParaRPr lang="en-US"/>
          </a:p>
        </p:txBody>
      </p:sp>
    </p:spTree>
    <p:extLst>
      <p:ext uri="{BB962C8B-B14F-4D97-AF65-F5344CB8AC3E}">
        <p14:creationId xmlns:p14="http://schemas.microsoft.com/office/powerpoint/2010/main" val="4145593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Individuele</a:t>
            </a:r>
            <a:r>
              <a:rPr lang="en-ZA" sz="1800" b="0" kern="0" dirty="0">
                <a:effectLst/>
                <a:latin typeface="Calibri" panose="020F0502020204030204" pitchFamily="34" charset="0"/>
                <a:ea typeface="Calibri" panose="020F0502020204030204" pitchFamily="34" charset="0"/>
              </a:rPr>
              <a:t> </a:t>
            </a:r>
            <a:r>
              <a:rPr lang="en-ZA" sz="1800" b="0" kern="0" dirty="0" err="1">
                <a:effectLst/>
                <a:latin typeface="Calibri" panose="020F0502020204030204" pitchFamily="34" charset="0"/>
                <a:ea typeface="Calibri" panose="020F0502020204030204" pitchFamily="34" charset="0"/>
              </a:rPr>
              <a:t>Aktiwiteit</a:t>
            </a:r>
            <a:r>
              <a:rPr lang="en-ZA" sz="1800" b="0" kern="0" dirty="0">
                <a:effectLst/>
                <a:latin typeface="Calibri" panose="020F0502020204030204" pitchFamily="34" charset="0"/>
                <a:ea typeface="Calibri" panose="020F0502020204030204" pitchFamily="34" charset="0"/>
              </a:rPr>
              <a:t> (12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bring ons by die einde van hierdie lesreeks. Voordat ons met die </a:t>
            </a:r>
            <a:r>
              <a:rPr lang="af-ZA" sz="1800" dirty="0" err="1">
                <a:effectLst/>
                <a:latin typeface="Calibri" panose="020F0502020204030204" pitchFamily="34" charset="0"/>
                <a:ea typeface="Aptos" panose="020B0004020202020204" pitchFamily="34" charset="0"/>
                <a:cs typeface="Calibri" panose="020F0502020204030204" pitchFamily="34" charset="0"/>
              </a:rPr>
              <a:t>eksamenoefening</a:t>
            </a:r>
            <a:r>
              <a:rPr lang="af-ZA" sz="1800" dirty="0">
                <a:effectLst/>
                <a:latin typeface="Calibri" panose="020F0502020204030204" pitchFamily="34" charset="0"/>
                <a:ea typeface="Aptos" panose="020B0004020202020204" pitchFamily="34" charset="0"/>
                <a:cs typeface="Calibri" panose="020F0502020204030204" pitchFamily="34" charset="0"/>
              </a:rPr>
              <a:t> begin – is daar enige vrae oor die inhoud wat ons die afgelope vier weke behandel het?</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Deel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4 – Werkkaart</a:t>
            </a:r>
            <a:r>
              <a:rPr lang="af-ZA" sz="1800" dirty="0">
                <a:effectLst/>
                <a:latin typeface="Calibri" panose="020F0502020204030204" pitchFamily="34" charset="0"/>
                <a:ea typeface="Aptos" panose="020B0004020202020204" pitchFamily="34" charset="0"/>
                <a:cs typeface="Calibri" panose="020F0502020204030204" pitchFamily="34" charset="0"/>
              </a:rPr>
              <a:t> en </a:t>
            </a:r>
            <a:r>
              <a:rPr lang="af-ZA" sz="1800" b="1" i="1" u="sng" dirty="0" err="1">
                <a:effectLst/>
                <a:latin typeface="Calibri" panose="020F0502020204030204" pitchFamily="34" charset="0"/>
                <a:ea typeface="Aptos" panose="020B0004020202020204" pitchFamily="34" charset="0"/>
                <a:cs typeface="Calibri" panose="020F0502020204030204" pitchFamily="34" charset="0"/>
              </a:rPr>
              <a:t>Inhoudsopsomming</a:t>
            </a:r>
            <a:r>
              <a:rPr lang="af-ZA" sz="1800" dirty="0">
                <a:effectLst/>
                <a:latin typeface="Calibri" panose="020F0502020204030204" pitchFamily="34" charset="0"/>
                <a:ea typeface="Aptos" panose="020B0004020202020204" pitchFamily="34" charset="0"/>
                <a:cs typeface="Calibri" panose="020F0502020204030204" pitchFamily="34" charset="0"/>
              </a:rPr>
              <a:t> uit.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Ter voorbereiding vir die komende LO AAT, voltooi asseblief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1</a:t>
            </a:r>
            <a:r>
              <a:rPr lang="af-ZA" sz="1800" dirty="0">
                <a:effectLst/>
                <a:latin typeface="Calibri" panose="020F0502020204030204" pitchFamily="34" charset="0"/>
                <a:ea typeface="Aptos" panose="020B0004020202020204" pitchFamily="34" charset="0"/>
                <a:cs typeface="Calibri" panose="020F0502020204030204" pitchFamily="34" charset="0"/>
              </a:rPr>
              <a:t> in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4 – Werkkaart</a:t>
            </a:r>
            <a:r>
              <a:rPr lang="af-ZA" sz="1800" dirty="0">
                <a:effectLst/>
                <a:latin typeface="Calibri" panose="020F0502020204030204" pitchFamily="34" charset="0"/>
                <a:ea typeface="Aptos" panose="020B0004020202020204" pitchFamily="34" charset="0"/>
                <a:cs typeface="Calibri" panose="020F0502020204030204" pitchFamily="34" charset="0"/>
              </a:rPr>
              <a:t>. Indien jy nie die hele aktiwiteit in hierdie les kan voltooi nie, moet as </a:t>
            </a:r>
            <a:r>
              <a:rPr lang="af-ZA" sz="1800" b="1" dirty="0">
                <a:effectLst/>
                <a:highlight>
                  <a:srgbClr val="FFFF00"/>
                </a:highlight>
                <a:latin typeface="Calibri" panose="020F0502020204030204" pitchFamily="34" charset="0"/>
                <a:ea typeface="Aptos" panose="020B0004020202020204" pitchFamily="34" charset="0"/>
                <a:cs typeface="Calibri" panose="020F0502020204030204" pitchFamily="34" charset="0"/>
              </a:rPr>
              <a:t>huiswerk</a:t>
            </a:r>
            <a:r>
              <a:rPr lang="af-ZA" sz="1800" dirty="0">
                <a:effectLst/>
                <a:latin typeface="Calibri" panose="020F0502020204030204" pitchFamily="34" charset="0"/>
                <a:ea typeface="Aptos" panose="020B0004020202020204" pitchFamily="34" charset="0"/>
                <a:cs typeface="Calibri" panose="020F0502020204030204" pitchFamily="34" charset="0"/>
              </a:rPr>
              <a:t> voltooi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i="1" dirty="0">
                <a:effectLst/>
                <a:latin typeface="Calibri" panose="020F0502020204030204" pitchFamily="34" charset="0"/>
                <a:ea typeface="Calibri" panose="020F0502020204030204" pitchFamily="34" charset="0"/>
                <a:cs typeface="Calibri" panose="020F0502020204030204" pitchFamily="34" charset="0"/>
              </a:rPr>
              <a:t>Antwoorde is beskikbaar op </a:t>
            </a:r>
            <a:r>
              <a:rPr lang="af-ZA" sz="1800" b="1" i="1" u="sng" dirty="0">
                <a:effectLst/>
                <a:latin typeface="Calibri" panose="020F0502020204030204" pitchFamily="34" charset="0"/>
                <a:ea typeface="Calibri" panose="020F0502020204030204" pitchFamily="34" charset="0"/>
                <a:cs typeface="Calibri" panose="020F0502020204030204" pitchFamily="34" charset="0"/>
              </a:rPr>
              <a:t>Les 4 – Werkkaart MEMO</a:t>
            </a:r>
            <a:r>
              <a:rPr lang="af-ZA" sz="1800" i="1" dirty="0">
                <a:effectLst/>
                <a:latin typeface="Calibri" panose="020F0502020204030204" pitchFamily="34" charset="0"/>
                <a:ea typeface="Calibri" panose="020F0502020204030204" pitchFamily="34" charset="0"/>
                <a:cs typeface="Calibri" panose="020F0502020204030204" pitchFamily="34" charset="0"/>
              </a:rPr>
              <a:t> wat aan die begin van die volgende les met leerders gedeel kan word. </a:t>
            </a:r>
            <a:endParaRPr lang="en-US" sz="180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9F4A5D5E-1B7D-47E6-8BCB-1F9EC29D6569}" type="slidenum">
              <a:rPr lang="en-US" smtClean="0"/>
              <a:t>9</a:t>
            </a:fld>
            <a:endParaRPr lang="en-US"/>
          </a:p>
        </p:txBody>
      </p:sp>
    </p:spTree>
    <p:extLst>
      <p:ext uri="{BB962C8B-B14F-4D97-AF65-F5344CB8AC3E}">
        <p14:creationId xmlns:p14="http://schemas.microsoft.com/office/powerpoint/2010/main" val="2957887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0285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0845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1388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ZA"/>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1C2488C4-6164-4696-B072-C2A3F576224A}" type="slidenum">
              <a:rPr lang="en-ZA" smtClean="0"/>
              <a:t>‹#›</a:t>
            </a:fld>
            <a:endParaRPr lang="en-ZA"/>
          </a:p>
        </p:txBody>
      </p:sp>
    </p:spTree>
    <p:extLst>
      <p:ext uri="{BB962C8B-B14F-4D97-AF65-F5344CB8AC3E}">
        <p14:creationId xmlns:p14="http://schemas.microsoft.com/office/powerpoint/2010/main" val="1569219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54159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3732049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D4F245-B2BB-4E5D-85ED-4A929436AFA4}" type="datetimeFigureOut">
              <a:rPr lang="en-ZA" smtClean="0"/>
              <a:t>2024/05/30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158131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D4F245-B2BB-4E5D-85ED-4A929436AFA4}" type="datetimeFigureOut">
              <a:rPr lang="en-ZA" smtClean="0"/>
              <a:t>2024/05/30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15804564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D4F245-B2BB-4E5D-85ED-4A929436AFA4}" type="datetimeFigureOut">
              <a:rPr lang="en-ZA" smtClean="0"/>
              <a:t>2024/05/30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1864480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4F245-B2BB-4E5D-85ED-4A929436AFA4}" type="datetimeFigureOut">
              <a:rPr lang="en-ZA" smtClean="0"/>
              <a:t>2024/05/30</a:t>
            </a:fld>
            <a:endParaRPr lang="en-ZA"/>
          </a:p>
        </p:txBody>
      </p:sp>
      <p:sp>
        <p:nvSpPr>
          <p:cNvPr id="3" name="Footer Placeholder 2"/>
          <p:cNvSpPr>
            <a:spLocks noGrp="1"/>
          </p:cNvSpPr>
          <p:nvPr>
            <p:ph type="ftr" sz="quarter" idx="11"/>
          </p:nvPr>
        </p:nvSpPr>
        <p:spPr/>
        <p:txBody>
          <a:bodyPr/>
          <a:lstStyle/>
          <a:p>
            <a:endParaRPr lang="en-ZA"/>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2789957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4F245-B2BB-4E5D-85ED-4A929436AFA4}" type="datetimeFigureOut">
              <a:rPr lang="en-ZA" smtClean="0"/>
              <a:t>2024/05/30</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2839208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924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4F245-B2BB-4E5D-85ED-4A929436AFA4}" type="datetimeFigureOut">
              <a:rPr lang="en-ZA" smtClean="0"/>
              <a:t>2024/05/30</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3708609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D4F245-B2BB-4E5D-85ED-4A929436AFA4}" type="datetimeFigureOut">
              <a:rPr lang="en-ZA" smtClean="0"/>
              <a:t>2024/05/30</a:t>
            </a:fld>
            <a:endParaRPr lang="en-ZA"/>
          </a:p>
        </p:txBody>
      </p:sp>
      <p:sp>
        <p:nvSpPr>
          <p:cNvPr id="6" name="Footer Placeholder 5"/>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7338827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541825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2267438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36772708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6D4F245-B2BB-4E5D-85ED-4A929436AFA4}" type="datetimeFigureOut">
              <a:rPr lang="en-ZA" smtClean="0"/>
              <a:t>2024/05/30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35188841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6D4F245-B2BB-4E5D-85ED-4A929436AFA4}" type="datetimeFigureOut">
              <a:rPr lang="en-ZA" smtClean="0"/>
              <a:t>2024/05/30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21941444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887382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D4F245-B2BB-4E5D-85ED-4A929436AFA4}" type="datetimeFigureOut">
              <a:rPr lang="en-ZA" smtClean="0"/>
              <a:t>2024/05/30</a:t>
            </a:fld>
            <a:endParaRPr lang="en-ZA"/>
          </a:p>
        </p:txBody>
      </p:sp>
      <p:sp>
        <p:nvSpPr>
          <p:cNvPr id="5" name="Footer Placeholder 4"/>
          <p:cNvSpPr>
            <a:spLocks noGrp="1"/>
          </p:cNvSpPr>
          <p:nvPr>
            <p:ph type="ftr" sz="quarter" idx="11"/>
          </p:nvPr>
        </p:nvSpPr>
        <p:spPr/>
        <p:txBody>
          <a:bodyPr/>
          <a:lstStyle/>
          <a:p>
            <a:endParaRPr lang="en-ZA"/>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C2488C4-6164-4696-B072-C2A3F576224A}" type="slidenum">
              <a:rPr lang="en-ZA" smtClean="0"/>
              <a:t>‹#›</a:t>
            </a:fld>
            <a:endParaRPr lang="en-ZA"/>
          </a:p>
        </p:txBody>
      </p:sp>
    </p:spTree>
    <p:extLst>
      <p:ext uri="{BB962C8B-B14F-4D97-AF65-F5344CB8AC3E}">
        <p14:creationId xmlns:p14="http://schemas.microsoft.com/office/powerpoint/2010/main" val="12598666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475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2424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1664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98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336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9394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8321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944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5/30/2024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6298919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0">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D8BD707-D9CF-40AE-B4C6-C98DA3205C09}" type="datetimeFigureOut">
              <a:rPr lang="en-US" smtClean="0"/>
              <a:pPr/>
              <a:t>5/30/2024</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7742049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3.jpeg"/><Relationship Id="rId5" Type="http://schemas.openxmlformats.org/officeDocument/2006/relationships/image" Target="../media/image4.png"/><Relationship Id="rId4" Type="http://schemas.openxmlformats.org/officeDocument/2006/relationships/hyperlink" Target="https://www.youtube.com/watch?v=b_n6i1ug0tQ"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3.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jpeg"/><Relationship Id="rId5" Type="http://schemas.openxmlformats.org/officeDocument/2006/relationships/hyperlink" Target="https://www.youtube.com/watch?v=iyY28MywuoE"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avel on a paper&#10;&#10;Description automatically generated">
            <a:extLst>
              <a:ext uri="{FF2B5EF4-FFF2-40B4-BE49-F238E27FC236}">
                <a16:creationId xmlns:a16="http://schemas.microsoft.com/office/drawing/2014/main" id="{F94145C4-3808-32DC-640E-70B6DE3CA9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BFBEC5F9-4A08-2584-68CE-72629CF9BE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12E451E-151A-4910-BF41-6A040B659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C296EFE4-A70C-4388-9A15-3F657B661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250" y="473745"/>
            <a:ext cx="11227090" cy="59028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425EBAFC-9388-432A-BCFD-EEA2F410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17126F16-270A-6B09-94F8-0BF06E3CD2CC}"/>
              </a:ext>
            </a:extLst>
          </p:cNvPr>
          <p:cNvSpPr/>
          <p:nvPr/>
        </p:nvSpPr>
        <p:spPr>
          <a:xfrm>
            <a:off x="3878609" y="4240992"/>
            <a:ext cx="4422371" cy="128016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7200" dirty="0" err="1">
                <a:latin typeface="Aharoni" panose="02010803020104030203" pitchFamily="2" charset="-79"/>
                <a:cs typeface="Aharoni" panose="02010803020104030203" pitchFamily="2" charset="-79"/>
              </a:rPr>
              <a:t>Etiek</a:t>
            </a:r>
            <a:endParaRPr lang="en-US" sz="7200" dirty="0">
              <a:latin typeface="Aharoni" panose="02010803020104030203" pitchFamily="2" charset="-79"/>
              <a:cs typeface="Aharoni" panose="02010803020104030203" pitchFamily="2" charset="-79"/>
            </a:endParaRPr>
          </a:p>
        </p:txBody>
      </p:sp>
      <p:sp>
        <p:nvSpPr>
          <p:cNvPr id="13" name="Rectangle 12">
            <a:extLst>
              <a:ext uri="{FF2B5EF4-FFF2-40B4-BE49-F238E27FC236}">
                <a16:creationId xmlns:a16="http://schemas.microsoft.com/office/drawing/2014/main" id="{563C7D30-77CB-750A-B04B-781B7628CD69}"/>
              </a:ext>
            </a:extLst>
          </p:cNvPr>
          <p:cNvSpPr/>
          <p:nvPr/>
        </p:nvSpPr>
        <p:spPr>
          <a:xfrm>
            <a:off x="1293756" y="1973116"/>
            <a:ext cx="9592076" cy="167501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400" dirty="0" err="1">
                <a:latin typeface="Aharoni" panose="02010803020104030203" pitchFamily="2" charset="-79"/>
                <a:cs typeface="Aharoni" panose="02010803020104030203" pitchFamily="2" charset="-79"/>
              </a:rPr>
              <a:t>Samelewingsverwagtinge</a:t>
            </a:r>
            <a:endParaRPr lang="en-US" sz="5400" dirty="0">
              <a:latin typeface="Aharoni" panose="02010803020104030203" pitchFamily="2" charset="-79"/>
              <a:cs typeface="Aharoni" panose="02010803020104030203" pitchFamily="2" charset="-79"/>
            </a:endParaRPr>
          </a:p>
        </p:txBody>
      </p:sp>
      <p:pic>
        <p:nvPicPr>
          <p:cNvPr id="14" name="Picture 13" descr="A logo with a person in the middle&#10;&#10;Description automatically generated">
            <a:extLst>
              <a:ext uri="{FF2B5EF4-FFF2-40B4-BE49-F238E27FC236}">
                <a16:creationId xmlns:a16="http://schemas.microsoft.com/office/drawing/2014/main" id="{1F7FA3D8-763B-B1EC-E3AE-F88292DE95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003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DCF6162-C90D-43BF-B7E4-A7B29A1619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3" name="Rectangle 12">
              <a:extLst>
                <a:ext uri="{FF2B5EF4-FFF2-40B4-BE49-F238E27FC236}">
                  <a16:creationId xmlns:a16="http://schemas.microsoft.com/office/drawing/2014/main" id="{A6895F9A-4951-41A7-988E-E4426D51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973CCBF7-E635-45F0-9262-B1378FECE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A95F2453-17DE-4864-ADA2-6D234F95C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044DD539-16E2-48D1-9557-24281434B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025EA950-BF18-4722-B2FD-04D35798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7E71AB5E-77FB-4315-8B22-845D24C7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a:extLst>
                <a:ext uri="{FF2B5EF4-FFF2-40B4-BE49-F238E27FC236}">
                  <a16:creationId xmlns:a16="http://schemas.microsoft.com/office/drawing/2014/main" id="{27ED4165-1756-4A80-90B1-FFF8AD7F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a:extLst>
                <a:ext uri="{FF2B5EF4-FFF2-40B4-BE49-F238E27FC236}">
                  <a16:creationId xmlns:a16="http://schemas.microsoft.com/office/drawing/2014/main" id="{0C1FF9ED-0EB6-4CEF-83F7-B579129778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2" name="Rectangle 21">
            <a:extLst>
              <a:ext uri="{FF2B5EF4-FFF2-40B4-BE49-F238E27FC236}">
                <a16:creationId xmlns:a16="http://schemas.microsoft.com/office/drawing/2014/main" id="{3F4860A4-6A75-4E92-905D-FA03EEDB8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Title 6">
            <a:extLst>
              <a:ext uri="{FF2B5EF4-FFF2-40B4-BE49-F238E27FC236}">
                <a16:creationId xmlns:a16="http://schemas.microsoft.com/office/drawing/2014/main" id="{66117DC6-AD28-477B-C7B6-091B18E25DE7}"/>
              </a:ext>
            </a:extLst>
          </p:cNvPr>
          <p:cNvSpPr>
            <a:spLocks noGrp="1"/>
          </p:cNvSpPr>
          <p:nvPr>
            <p:ph type="title"/>
          </p:nvPr>
        </p:nvSpPr>
        <p:spPr>
          <a:xfrm>
            <a:off x="8160773" y="1113062"/>
            <a:ext cx="3382297" cy="3281957"/>
          </a:xfrm>
        </p:spPr>
        <p:txBody>
          <a:bodyPr vert="horz" lIns="91440" tIns="45720" rIns="91440" bIns="45720" rtlCol="0" anchor="b">
            <a:normAutofit/>
          </a:bodyPr>
          <a:lstStyle/>
          <a:p>
            <a:pPr>
              <a:lnSpc>
                <a:spcPct val="90000"/>
              </a:lnSpc>
            </a:pPr>
            <a:r>
              <a:rPr lang="en-US" sz="3800" b="1" i="1" kern="1200" dirty="0">
                <a:solidFill>
                  <a:schemeClr val="bg2"/>
                </a:solidFill>
                <a:latin typeface="+mj-lt"/>
                <a:ea typeface="+mj-ea"/>
                <a:cs typeface="+mj-cs"/>
              </a:rPr>
              <a:t>Ethics in the Workplace – </a:t>
            </a:r>
            <a:br>
              <a:rPr lang="en-US" sz="3800" b="1" i="1" kern="1200" dirty="0">
                <a:solidFill>
                  <a:schemeClr val="bg2"/>
                </a:solidFill>
                <a:latin typeface="+mj-lt"/>
                <a:ea typeface="+mj-ea"/>
                <a:cs typeface="+mj-cs"/>
              </a:rPr>
            </a:br>
            <a:r>
              <a:rPr lang="en-US" sz="3800" b="1" i="1" kern="1200" dirty="0">
                <a:solidFill>
                  <a:schemeClr val="bg2"/>
                </a:solidFill>
                <a:latin typeface="+mj-lt"/>
                <a:ea typeface="+mj-ea"/>
                <a:cs typeface="+mj-cs"/>
              </a:rPr>
              <a:t>A Good Work Ethic</a:t>
            </a:r>
            <a:br>
              <a:rPr lang="en-US" sz="3800" b="0" i="0" kern="1200" dirty="0">
                <a:solidFill>
                  <a:schemeClr val="bg2"/>
                </a:solidFill>
                <a:effectLst/>
                <a:latin typeface="+mj-lt"/>
                <a:ea typeface="+mj-ea"/>
                <a:cs typeface="+mj-cs"/>
              </a:rPr>
            </a:br>
            <a:endParaRPr lang="en-US" sz="3800" b="0" i="0" kern="1200" dirty="0">
              <a:solidFill>
                <a:schemeClr val="bg2"/>
              </a:solidFill>
              <a:latin typeface="+mj-lt"/>
              <a:ea typeface="+mj-ea"/>
              <a:cs typeface="+mj-cs"/>
            </a:endParaRPr>
          </a:p>
        </p:txBody>
      </p:sp>
      <p:sp>
        <p:nvSpPr>
          <p:cNvPr id="3" name="Text Placeholder 2">
            <a:extLst>
              <a:ext uri="{FF2B5EF4-FFF2-40B4-BE49-F238E27FC236}">
                <a16:creationId xmlns:a16="http://schemas.microsoft.com/office/drawing/2014/main" id="{52165981-2707-B11F-D5D3-6414D316FD49}"/>
              </a:ext>
            </a:extLst>
          </p:cNvPr>
          <p:cNvSpPr>
            <a:spLocks noGrp="1"/>
          </p:cNvSpPr>
          <p:nvPr>
            <p:ph type="body" sz="half" idx="2"/>
          </p:nvPr>
        </p:nvSpPr>
        <p:spPr>
          <a:xfrm>
            <a:off x="8160773" y="4141621"/>
            <a:ext cx="3382298" cy="1600200"/>
          </a:xfrm>
        </p:spPr>
        <p:txBody>
          <a:bodyPr vert="horz" lIns="91440" tIns="45720" rIns="91440" bIns="45720" rtlCol="0" anchor="t">
            <a:normAutofit/>
          </a:bodyPr>
          <a:lstStyle/>
          <a:p>
            <a:pPr>
              <a:lnSpc>
                <a:spcPct val="90000"/>
              </a:lnSpc>
            </a:pPr>
            <a:r>
              <a:rPr lang="en-US" sz="2000" cap="all" dirty="0" err="1">
                <a:solidFill>
                  <a:schemeClr val="accent1"/>
                </a:solidFill>
              </a:rPr>
              <a:t>KYK</a:t>
            </a:r>
            <a:r>
              <a:rPr lang="en-US" sz="2000" b="0" i="0" kern="1200" cap="all" dirty="0">
                <a:solidFill>
                  <a:schemeClr val="accent1"/>
                </a:solidFill>
                <a:effectLst/>
                <a:latin typeface="+mn-lt"/>
                <a:ea typeface="+mn-ea"/>
                <a:cs typeface="+mn-cs"/>
              </a:rPr>
              <a:t>: </a:t>
            </a:r>
            <a:r>
              <a:rPr lang="en-US" sz="2000" b="0" i="0" u="sng" kern="1200" cap="all" dirty="0">
                <a:solidFill>
                  <a:schemeClr val="accent1"/>
                </a:solidFill>
                <a:effectLst/>
                <a:latin typeface="+mn-lt"/>
                <a:ea typeface="+mn-ea"/>
                <a:cs typeface="+mn-cs"/>
                <a:hlinkClick r:id="rId4"/>
              </a:rPr>
              <a:t>https://www.youtube.com/watch?v=b_n6i1ug0tQ</a:t>
            </a:r>
            <a:r>
              <a:rPr lang="en-US" sz="2000" b="0" i="0" kern="1200" cap="all" dirty="0">
                <a:solidFill>
                  <a:schemeClr val="accent1"/>
                </a:solidFill>
                <a:effectLst/>
                <a:latin typeface="+mn-lt"/>
                <a:ea typeface="+mn-ea"/>
                <a:cs typeface="+mn-cs"/>
              </a:rPr>
              <a:t> (2 min 11 </a:t>
            </a:r>
            <a:r>
              <a:rPr lang="en-US" sz="2000" b="0" i="0" kern="1200" cap="all" dirty="0" err="1">
                <a:solidFill>
                  <a:schemeClr val="accent1"/>
                </a:solidFill>
                <a:effectLst/>
                <a:latin typeface="+mn-lt"/>
                <a:ea typeface="+mn-ea"/>
                <a:cs typeface="+mn-cs"/>
              </a:rPr>
              <a:t>sek</a:t>
            </a:r>
            <a:r>
              <a:rPr lang="en-US" sz="2000" b="0" i="0" kern="1200" cap="all" dirty="0">
                <a:solidFill>
                  <a:schemeClr val="accent1"/>
                </a:solidFill>
                <a:effectLst/>
                <a:latin typeface="+mn-lt"/>
                <a:ea typeface="+mn-ea"/>
                <a:cs typeface="+mn-cs"/>
              </a:rPr>
              <a:t>)</a:t>
            </a:r>
            <a:endParaRPr lang="en-US" sz="2000" b="0" i="0" kern="1200" cap="all" dirty="0">
              <a:solidFill>
                <a:schemeClr val="accent1"/>
              </a:solidFill>
              <a:latin typeface="+mn-lt"/>
              <a:ea typeface="+mn-ea"/>
              <a:cs typeface="+mn-cs"/>
            </a:endParaRPr>
          </a:p>
        </p:txBody>
      </p:sp>
      <p:pic>
        <p:nvPicPr>
          <p:cNvPr id="6" name="Picture 5">
            <a:extLst>
              <a:ext uri="{FF2B5EF4-FFF2-40B4-BE49-F238E27FC236}">
                <a16:creationId xmlns:a16="http://schemas.microsoft.com/office/drawing/2014/main" id="{97C050FB-08DF-0BB4-74F1-87F9790342AB}"/>
              </a:ext>
            </a:extLst>
          </p:cNvPr>
          <p:cNvPicPr>
            <a:picLocks noChangeAspect="1"/>
          </p:cNvPicPr>
          <p:nvPr/>
        </p:nvPicPr>
        <p:blipFill>
          <a:blip r:embed="rId5"/>
          <a:stretch>
            <a:fillRect/>
          </a:stretch>
        </p:blipFill>
        <p:spPr>
          <a:xfrm>
            <a:off x="1109763" y="1615588"/>
            <a:ext cx="6470907" cy="3623708"/>
          </a:xfrm>
          <a:prstGeom prst="roundRect">
            <a:avLst>
              <a:gd name="adj" fmla="val 1858"/>
            </a:avLst>
          </a:prstGeom>
          <a:effectLst>
            <a:outerShdw blurRad="50800" dist="50800" dir="5400000" algn="tl" rotWithShape="0">
              <a:srgbClr val="000000">
                <a:alpha val="43000"/>
              </a:srgbClr>
            </a:outerShdw>
          </a:effectLst>
        </p:spPr>
      </p:pic>
      <p:pic>
        <p:nvPicPr>
          <p:cNvPr id="8" name="Picture 7" descr="A logo with a person in the middle&#10;&#10;Description automatically generated">
            <a:extLst>
              <a:ext uri="{FF2B5EF4-FFF2-40B4-BE49-F238E27FC236}">
                <a16:creationId xmlns:a16="http://schemas.microsoft.com/office/drawing/2014/main" id="{1E06D84B-F736-A727-B442-A70D5E087B3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6964270"/>
      </p:ext>
    </p:extLst>
  </p:cSld>
  <p:clrMapOvr>
    <a:masterClrMapping/>
  </p:clrMapOvr>
  <mc:AlternateContent xmlns:mc="http://schemas.openxmlformats.org/markup-compatibility/2006" xmlns:p14="http://schemas.microsoft.com/office/powerpoint/2010/main">
    <mc:Choice Requires="p14">
      <p:transition spd="slow" p14:dur="2250">
        <p:comb/>
      </p:transition>
    </mc:Choice>
    <mc:Fallback xmlns="">
      <p:transition spd="slow">
        <p:comb/>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733EBD-820A-4FA2-9A24-E3259DA7E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55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sitting around a table&#10;&#10;Description automatically generated">
            <a:extLst>
              <a:ext uri="{FF2B5EF4-FFF2-40B4-BE49-F238E27FC236}">
                <a16:creationId xmlns:a16="http://schemas.microsoft.com/office/drawing/2014/main" id="{507FCC6F-2764-ECE2-15F3-ADFA8A63A9A8}"/>
              </a:ext>
            </a:extLst>
          </p:cNvPr>
          <p:cNvPicPr>
            <a:picLocks noChangeAspect="1"/>
          </p:cNvPicPr>
          <p:nvPr/>
        </p:nvPicPr>
        <p:blipFill rotWithShape="1">
          <a:blip r:embed="rId3">
            <a:extLst>
              <a:ext uri="{28A0092B-C50C-407E-A947-70E740481C1C}">
                <a14:useLocalDpi xmlns:a14="http://schemas.microsoft.com/office/drawing/2010/main" val="0"/>
              </a:ext>
            </a:extLst>
          </a:blip>
          <a:srcRect r="1" b="9180"/>
          <a:stretch/>
        </p:blipFill>
        <p:spPr>
          <a:xfrm>
            <a:off x="643467" y="643467"/>
            <a:ext cx="10905066" cy="5571066"/>
          </a:xfrm>
          <a:prstGeom prst="rect">
            <a:avLst/>
          </a:prstGeom>
        </p:spPr>
      </p:pic>
      <p:sp>
        <p:nvSpPr>
          <p:cNvPr id="7" name="Rectangle 6">
            <a:extLst>
              <a:ext uri="{FF2B5EF4-FFF2-40B4-BE49-F238E27FC236}">
                <a16:creationId xmlns:a16="http://schemas.microsoft.com/office/drawing/2014/main" id="{6D4A187A-A5A0-48DF-94DB-432F7582D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Picture 7" descr="A logo with a person in the middle&#10;&#10;Description automatically generated">
            <a:extLst>
              <a:ext uri="{FF2B5EF4-FFF2-40B4-BE49-F238E27FC236}">
                <a16:creationId xmlns:a16="http://schemas.microsoft.com/office/drawing/2014/main" id="{04686F55-D8A7-7CD2-1071-DC41AA6F51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40EB379-EBF1-87D0-D52D-8CA587266112}"/>
              </a:ext>
            </a:extLst>
          </p:cNvPr>
          <p:cNvSpPr/>
          <p:nvPr/>
        </p:nvSpPr>
        <p:spPr>
          <a:xfrm>
            <a:off x="3740728" y="209253"/>
            <a:ext cx="4422371" cy="128016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0" dirty="0" err="1">
                <a:latin typeface="Aharoni" panose="02010803020104030203" pitchFamily="2" charset="-79"/>
                <a:cs typeface="Aharoni" panose="02010803020104030203" pitchFamily="2" charset="-79"/>
              </a:rPr>
              <a:t>Werksetiek</a:t>
            </a:r>
            <a:endParaRPr lang="en-US" sz="6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05734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25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A733EBD-820A-4FA2-9A24-E3259DA7E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78A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cut out paper figures&#10;&#10;Description automatically generated">
            <a:extLst>
              <a:ext uri="{FF2B5EF4-FFF2-40B4-BE49-F238E27FC236}">
                <a16:creationId xmlns:a16="http://schemas.microsoft.com/office/drawing/2014/main" id="{5F81CF06-BAA5-56CA-95F0-A52E7A21D21F}"/>
              </a:ext>
            </a:extLst>
          </p:cNvPr>
          <p:cNvPicPr>
            <a:picLocks noChangeAspect="1"/>
          </p:cNvPicPr>
          <p:nvPr/>
        </p:nvPicPr>
        <p:blipFill rotWithShape="1">
          <a:blip r:embed="rId3">
            <a:extLst>
              <a:ext uri="{28A0092B-C50C-407E-A947-70E740481C1C}">
                <a14:useLocalDpi xmlns:a14="http://schemas.microsoft.com/office/drawing/2010/main" val="0"/>
              </a:ext>
            </a:extLst>
          </a:blip>
          <a:srcRect r="1" b="9180"/>
          <a:stretch/>
        </p:blipFill>
        <p:spPr>
          <a:xfrm>
            <a:off x="643467" y="643467"/>
            <a:ext cx="10905066" cy="5571066"/>
          </a:xfrm>
          <a:prstGeom prst="rect">
            <a:avLst/>
          </a:prstGeom>
        </p:spPr>
      </p:pic>
      <p:sp>
        <p:nvSpPr>
          <p:cNvPr id="13" name="Rectangle 12">
            <a:extLst>
              <a:ext uri="{FF2B5EF4-FFF2-40B4-BE49-F238E27FC236}">
                <a16:creationId xmlns:a16="http://schemas.microsoft.com/office/drawing/2014/main" id="{6D4A187A-A5A0-48DF-94DB-432F7582D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A logo with a person in the middle&#10;&#10;Description automatically generated">
            <a:extLst>
              <a:ext uri="{FF2B5EF4-FFF2-40B4-BE49-F238E27FC236}">
                <a16:creationId xmlns:a16="http://schemas.microsoft.com/office/drawing/2014/main" id="{59C81183-7756-D3A3-8FD8-22F21C8131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D2E7A1B-0FB7-2985-1996-16DFCDC9678E}"/>
              </a:ext>
            </a:extLst>
          </p:cNvPr>
          <p:cNvSpPr/>
          <p:nvPr/>
        </p:nvSpPr>
        <p:spPr>
          <a:xfrm>
            <a:off x="266008" y="502920"/>
            <a:ext cx="4505497" cy="167501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err="1">
                <a:latin typeface="Aharoni" panose="02010803020104030203" pitchFamily="2" charset="-79"/>
                <a:cs typeface="Aharoni" panose="02010803020104030203" pitchFamily="2" charset="-79"/>
              </a:rPr>
              <a:t>Samelewings-verwagtinge</a:t>
            </a:r>
            <a:endParaRPr lang="en-US" sz="4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593850354"/>
      </p:ext>
    </p:extLst>
  </p:cSld>
  <p:clrMapOvr>
    <a:masterClrMapping/>
  </p:clrMapOvr>
  <mc:AlternateContent xmlns:mc="http://schemas.openxmlformats.org/markup-compatibility/2006" xmlns:p14="http://schemas.microsoft.com/office/powerpoint/2010/main">
    <mc:Choice Requires="p14">
      <p:transition spd="slow" p14:dur="225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9" name="Group 58">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32" name="Rectangle 31">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3" name="Oval 32">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Oval 33">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Oval 34">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Oval 35">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Oval 36">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60" name="Rectangle 59">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60">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5" name="Picture 4" descr="A person standing in front of a circle with a heart and a briefcase&#10;&#10;Description automatically generated">
            <a:extLst>
              <a:ext uri="{FF2B5EF4-FFF2-40B4-BE49-F238E27FC236}">
                <a16:creationId xmlns:a16="http://schemas.microsoft.com/office/drawing/2014/main" id="{E99750F6-522D-2E51-43CF-615F19B733E6}"/>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r="-1" b="6558"/>
          <a:stretch/>
        </p:blipFill>
        <p:spPr>
          <a:xfrm>
            <a:off x="474133" y="474133"/>
            <a:ext cx="11243734" cy="5909733"/>
          </a:xfrm>
          <a:prstGeom prst="rect">
            <a:avLst/>
          </a:prstGeom>
        </p:spPr>
      </p:pic>
      <p:sp>
        <p:nvSpPr>
          <p:cNvPr id="4" name="TextBox 3">
            <a:extLst>
              <a:ext uri="{FF2B5EF4-FFF2-40B4-BE49-F238E27FC236}">
                <a16:creationId xmlns:a16="http://schemas.microsoft.com/office/drawing/2014/main" id="{E4F5279C-AB25-A3D6-0D34-13F0943592F0}"/>
              </a:ext>
            </a:extLst>
          </p:cNvPr>
          <p:cNvSpPr txBox="1"/>
          <p:nvPr/>
        </p:nvSpPr>
        <p:spPr>
          <a:xfrm>
            <a:off x="687594" y="3428999"/>
            <a:ext cx="8827245" cy="2677648"/>
          </a:xfrm>
          <a:prstGeom prst="rect">
            <a:avLst/>
          </a:prstGeom>
        </p:spPr>
        <p:txBody>
          <a:bodyPr vert="horz" lIns="91440" tIns="45720" rIns="91440" bIns="45720" rtlCol="0" anchor="b">
            <a:normAutofit/>
          </a:bodyPr>
          <a:lstStyle/>
          <a:p>
            <a:pPr>
              <a:spcBef>
                <a:spcPct val="0"/>
              </a:spcBef>
              <a:spcAft>
                <a:spcPts val="600"/>
              </a:spcAft>
              <a:buClr>
                <a:schemeClr val="accent1"/>
              </a:buClr>
              <a:buSzPct val="80000"/>
            </a:pPr>
            <a:r>
              <a:rPr lang="en-US" sz="5400" dirty="0" err="1">
                <a:solidFill>
                  <a:srgbClr val="FFFFFF"/>
                </a:solidFill>
                <a:latin typeface="+mj-lt"/>
                <a:ea typeface="+mj-ea"/>
                <a:cs typeface="+mj-cs"/>
              </a:rPr>
              <a:t>Waarde</a:t>
            </a:r>
            <a:r>
              <a:rPr lang="en-US" sz="5400" dirty="0">
                <a:solidFill>
                  <a:srgbClr val="FFFFFF"/>
                </a:solidFill>
                <a:latin typeface="+mj-lt"/>
                <a:ea typeface="+mj-ea"/>
                <a:cs typeface="+mj-cs"/>
              </a:rPr>
              <a:t> van </a:t>
            </a:r>
            <a:r>
              <a:rPr lang="en-US" sz="5400" dirty="0" err="1">
                <a:solidFill>
                  <a:srgbClr val="FFFFFF"/>
                </a:solidFill>
                <a:latin typeface="+mj-lt"/>
                <a:ea typeface="+mj-ea"/>
                <a:cs typeface="+mj-cs"/>
              </a:rPr>
              <a:t>Werk</a:t>
            </a:r>
            <a:endParaRPr lang="en-US" sz="5400" dirty="0">
              <a:solidFill>
                <a:srgbClr val="FFFFFF"/>
              </a:solidFill>
              <a:latin typeface="+mj-lt"/>
              <a:ea typeface="+mj-ea"/>
              <a:cs typeface="+mj-cs"/>
            </a:endParaRPr>
          </a:p>
        </p:txBody>
      </p:sp>
      <p:sp>
        <p:nvSpPr>
          <p:cNvPr id="63" name="Rectangle 62">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5" descr="A logo with a person in the middle&#10;&#10;Description automatically generated">
            <a:extLst>
              <a:ext uri="{FF2B5EF4-FFF2-40B4-BE49-F238E27FC236}">
                <a16:creationId xmlns:a16="http://schemas.microsoft.com/office/drawing/2014/main" id="{6B255ED9-CBAB-F48B-701C-6FFB1639746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807392"/>
      </p:ext>
    </p:extLst>
  </p:cSld>
  <p:clrMapOvr>
    <a:masterClrMapping/>
  </p:clrMapOvr>
  <mc:AlternateContent xmlns:mc="http://schemas.openxmlformats.org/markup-compatibility/2006" xmlns:p14="http://schemas.microsoft.com/office/powerpoint/2010/main">
    <mc:Choice Requires="p14">
      <p:transition spd="slow" p14:dur="3000">
        <p14:honeycomb/>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EEA6B06-37BF-43FC-9986-67E8966764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373"/>
            <a:ext cx="12192000" cy="6867027"/>
            <a:chOff x="0" y="-2373"/>
            <a:chExt cx="12192000" cy="6867027"/>
          </a:xfrm>
        </p:grpSpPr>
        <p:sp>
          <p:nvSpPr>
            <p:cNvPr id="13" name="Rectangle 12">
              <a:extLst>
                <a:ext uri="{FF2B5EF4-FFF2-40B4-BE49-F238E27FC236}">
                  <a16:creationId xmlns:a16="http://schemas.microsoft.com/office/drawing/2014/main" id="{D932D0FE-76FF-4860-ACE3-458B2BB90E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E5D4D113-E6B9-4BCC-8EE7-ABFD7E9420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909219B5-F7D1-4ED7-8DC1-CE442F43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A0E47095-D247-457B-8082-990F3184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E2DAA052-A50D-47AE-87C9-AAAB2A38F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3053F849-6CC2-45B1-B2CA-CCD77F8622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86B102DE-9EA5-422F-910A-E4E2F0A594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1" name="Rectangle 20">
            <a:extLst>
              <a:ext uri="{FF2B5EF4-FFF2-40B4-BE49-F238E27FC236}">
                <a16:creationId xmlns:a16="http://schemas.microsoft.com/office/drawing/2014/main" id="{23D9DFF9-99E4-4FE6-9EAC-F1D7A7DFA5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2668F1A4-6DBB-4F0B-A679-6EE548363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5">
            <a:extLst>
              <a:ext uri="{FF2B5EF4-FFF2-40B4-BE49-F238E27FC236}">
                <a16:creationId xmlns:a16="http://schemas.microsoft.com/office/drawing/2014/main" id="{B8DBF1C0-B8F1-4AAC-8704-256BA0E9D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pic>
        <p:nvPicPr>
          <p:cNvPr id="6" name="Picture 5">
            <a:extLst>
              <a:ext uri="{FF2B5EF4-FFF2-40B4-BE49-F238E27FC236}">
                <a16:creationId xmlns:a16="http://schemas.microsoft.com/office/drawing/2014/main" id="{625453B6-008D-056D-3795-B78ECA0CE304}"/>
              </a:ext>
            </a:extLst>
          </p:cNvPr>
          <p:cNvPicPr>
            <a:picLocks noChangeAspect="1"/>
          </p:cNvPicPr>
          <p:nvPr/>
        </p:nvPicPr>
        <p:blipFill rotWithShape="1">
          <a:blip r:embed="rId4">
            <a:alphaModFix amt="35000"/>
          </a:blip>
          <a:srcRect l="6000" r="1249" b="-1"/>
          <a:stretch/>
        </p:blipFill>
        <p:spPr>
          <a:xfrm>
            <a:off x="474133" y="474133"/>
            <a:ext cx="11243734" cy="5909733"/>
          </a:xfrm>
          <a:prstGeom prst="rect">
            <a:avLst/>
          </a:prstGeom>
        </p:spPr>
      </p:pic>
      <p:sp>
        <p:nvSpPr>
          <p:cNvPr id="7" name="Title 6">
            <a:extLst>
              <a:ext uri="{FF2B5EF4-FFF2-40B4-BE49-F238E27FC236}">
                <a16:creationId xmlns:a16="http://schemas.microsoft.com/office/drawing/2014/main" id="{66117DC6-AD28-477B-C7B6-091B18E25DE7}"/>
              </a:ext>
            </a:extLst>
          </p:cNvPr>
          <p:cNvSpPr>
            <a:spLocks noGrp="1"/>
          </p:cNvSpPr>
          <p:nvPr>
            <p:ph type="title"/>
          </p:nvPr>
        </p:nvSpPr>
        <p:spPr>
          <a:xfrm>
            <a:off x="1154954" y="2099733"/>
            <a:ext cx="8827245" cy="2677648"/>
          </a:xfrm>
        </p:spPr>
        <p:txBody>
          <a:bodyPr vert="horz" lIns="91440" tIns="45720" rIns="91440" bIns="45720" rtlCol="0" anchor="b">
            <a:normAutofit/>
          </a:bodyPr>
          <a:lstStyle/>
          <a:p>
            <a:r>
              <a:rPr lang="en-US" sz="5400" b="1" i="1" dirty="0">
                <a:solidFill>
                  <a:srgbClr val="FFFFFF"/>
                </a:solidFill>
              </a:rPr>
              <a:t>Stan Lee – </a:t>
            </a:r>
            <a:br>
              <a:rPr lang="en-US" sz="5400" b="1" i="1" dirty="0">
                <a:solidFill>
                  <a:srgbClr val="FFFFFF"/>
                </a:solidFill>
              </a:rPr>
            </a:br>
            <a:r>
              <a:rPr lang="en-US" sz="5400" b="1" i="1" dirty="0">
                <a:solidFill>
                  <a:srgbClr val="FFFFFF"/>
                </a:solidFill>
              </a:rPr>
              <a:t>Do Meaningful Work </a:t>
            </a:r>
          </a:p>
        </p:txBody>
      </p:sp>
      <p:sp>
        <p:nvSpPr>
          <p:cNvPr id="3" name="Text Placeholder 2">
            <a:extLst>
              <a:ext uri="{FF2B5EF4-FFF2-40B4-BE49-F238E27FC236}">
                <a16:creationId xmlns:a16="http://schemas.microsoft.com/office/drawing/2014/main" id="{52165981-2707-B11F-D5D3-6414D316FD49}"/>
              </a:ext>
            </a:extLst>
          </p:cNvPr>
          <p:cNvSpPr>
            <a:spLocks noGrp="1"/>
          </p:cNvSpPr>
          <p:nvPr>
            <p:ph type="body" sz="half" idx="2"/>
          </p:nvPr>
        </p:nvSpPr>
        <p:spPr>
          <a:xfrm>
            <a:off x="1154954" y="4777380"/>
            <a:ext cx="9665446" cy="861420"/>
          </a:xfrm>
        </p:spPr>
        <p:txBody>
          <a:bodyPr vert="horz" lIns="91440" tIns="45720" rIns="91440" bIns="45720" rtlCol="0" anchor="t">
            <a:normAutofit/>
          </a:bodyPr>
          <a:lstStyle/>
          <a:p>
            <a:pPr>
              <a:lnSpc>
                <a:spcPct val="90000"/>
              </a:lnSpc>
            </a:pPr>
            <a:r>
              <a:rPr lang="en-US" cap="all" dirty="0" err="1">
                <a:solidFill>
                  <a:srgbClr val="FFFFFF"/>
                </a:solidFill>
              </a:rPr>
              <a:t>KYK</a:t>
            </a:r>
            <a:r>
              <a:rPr lang="en-US" cap="all" dirty="0">
                <a:solidFill>
                  <a:srgbClr val="FFFFFF"/>
                </a:solidFill>
                <a:effectLst/>
              </a:rPr>
              <a:t>: </a:t>
            </a:r>
            <a:r>
              <a:rPr lang="en-US" u="sng" cap="all" dirty="0">
                <a:solidFill>
                  <a:srgbClr val="FFFFFF"/>
                </a:solidFill>
                <a:effectLst/>
                <a:hlinkClick r:id="rId5"/>
              </a:rPr>
              <a:t>https://www.youtube.com/watch?v=iyY28MywuoE</a:t>
            </a:r>
            <a:r>
              <a:rPr lang="en-US" cap="all" dirty="0">
                <a:solidFill>
                  <a:srgbClr val="FFFFFF"/>
                </a:solidFill>
                <a:effectLst/>
              </a:rPr>
              <a:t> (0 min 38 </a:t>
            </a:r>
            <a:r>
              <a:rPr lang="en-US" cap="all" dirty="0" err="1">
                <a:solidFill>
                  <a:srgbClr val="FFFFFF"/>
                </a:solidFill>
                <a:effectLst/>
              </a:rPr>
              <a:t>sek</a:t>
            </a:r>
            <a:r>
              <a:rPr lang="en-US" cap="all" dirty="0">
                <a:solidFill>
                  <a:srgbClr val="FFFFFF"/>
                </a:solidFill>
                <a:effectLst/>
              </a:rPr>
              <a:t>)</a:t>
            </a:r>
            <a:br>
              <a:rPr lang="en-US" cap="all" dirty="0">
                <a:solidFill>
                  <a:srgbClr val="FFFFFF"/>
                </a:solidFill>
                <a:effectLst/>
              </a:rPr>
            </a:br>
            <a:endParaRPr lang="en-US" cap="all" dirty="0">
              <a:solidFill>
                <a:srgbClr val="FFFFFF"/>
              </a:solidFill>
            </a:endParaRPr>
          </a:p>
        </p:txBody>
      </p:sp>
      <p:sp>
        <p:nvSpPr>
          <p:cNvPr id="27" name="Rectangle 26">
            <a:extLst>
              <a:ext uri="{FF2B5EF4-FFF2-40B4-BE49-F238E27FC236}">
                <a16:creationId xmlns:a16="http://schemas.microsoft.com/office/drawing/2014/main" id="{B70F7E59-C971-4F55-8E3A-1E583B65F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Picture 7" descr="A logo with a person in the middle&#10;&#10;Description automatically generated">
            <a:extLst>
              <a:ext uri="{FF2B5EF4-FFF2-40B4-BE49-F238E27FC236}">
                <a16:creationId xmlns:a16="http://schemas.microsoft.com/office/drawing/2014/main" id="{05E3CD15-6C18-C6D6-A6F5-1C4E9421CBD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354375"/>
      </p:ext>
    </p:extLst>
  </p:cSld>
  <p:clrMapOvr>
    <a:masterClrMapping/>
  </p:clrMapOvr>
  <mc:AlternateContent xmlns:mc="http://schemas.openxmlformats.org/markup-compatibility/2006" xmlns:p14="http://schemas.microsoft.com/office/powerpoint/2010/main">
    <mc:Choice Requires="p14">
      <p:transition spd="slow" p14:dur="225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F78DAAE-B0C3-49A3-8AB1-AD2FF0E36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dirty="0"/>
          </a:p>
        </p:txBody>
      </p:sp>
      <p:sp>
        <p:nvSpPr>
          <p:cNvPr id="13" name="Rectangle 12">
            <a:extLst>
              <a:ext uri="{FF2B5EF4-FFF2-40B4-BE49-F238E27FC236}">
                <a16:creationId xmlns:a16="http://schemas.microsoft.com/office/drawing/2014/main" id="{F6A8A81D-3338-4B0F-A26F-A3D259D27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0155665-7CE2-4939-AE5E-020DC1D20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 name="Picture 1" descr="A logo with a person in the middle&#10;&#10;Description automatically generated">
            <a:extLst>
              <a:ext uri="{FF2B5EF4-FFF2-40B4-BE49-F238E27FC236}">
                <a16:creationId xmlns:a16="http://schemas.microsoft.com/office/drawing/2014/main" id="{E689A44A-2B9A-4C48-6688-E8E4CF07BD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AC3D5D9-A467-E33A-6125-29FC00A238CB}"/>
              </a:ext>
            </a:extLst>
          </p:cNvPr>
          <p:cNvSpPr/>
          <p:nvPr/>
        </p:nvSpPr>
        <p:spPr>
          <a:xfrm>
            <a:off x="1147158" y="1394460"/>
            <a:ext cx="9976454" cy="406908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0" dirty="0" err="1">
                <a:latin typeface="Aharoni" panose="02010803020104030203" pitchFamily="2" charset="-79"/>
                <a:cs typeface="Aharoni" panose="02010803020104030203" pitchFamily="2" charset="-79"/>
              </a:rPr>
              <a:t>Werk</a:t>
            </a:r>
            <a:r>
              <a:rPr lang="en-GB" sz="6000" dirty="0">
                <a:latin typeface="Aharoni" panose="02010803020104030203" pitchFamily="2" charset="-79"/>
                <a:cs typeface="Aharoni" panose="02010803020104030203" pitchFamily="2" charset="-79"/>
              </a:rPr>
              <a:t> </a:t>
            </a:r>
            <a:r>
              <a:rPr lang="en-GB" sz="6000" dirty="0" err="1">
                <a:latin typeface="Aharoni" panose="02010803020104030203" pitchFamily="2" charset="-79"/>
                <a:cs typeface="Aharoni" panose="02010803020104030203" pitchFamily="2" charset="-79"/>
              </a:rPr>
              <a:t>kan</a:t>
            </a:r>
            <a:r>
              <a:rPr lang="en-GB" sz="6000" dirty="0">
                <a:latin typeface="Aharoni" panose="02010803020104030203" pitchFamily="2" charset="-79"/>
                <a:cs typeface="Aharoni" panose="02010803020104030203" pitchFamily="2" charset="-79"/>
              </a:rPr>
              <a:t> </a:t>
            </a:r>
            <a:r>
              <a:rPr lang="en-GB" sz="6000" dirty="0" err="1">
                <a:latin typeface="Aharoni" panose="02010803020104030203" pitchFamily="2" charset="-79"/>
                <a:cs typeface="Aharoni" panose="02010803020104030203" pitchFamily="2" charset="-79"/>
              </a:rPr>
              <a:t>betekenisvol</a:t>
            </a:r>
            <a:r>
              <a:rPr lang="en-GB" sz="6000" dirty="0">
                <a:latin typeface="Aharoni" panose="02010803020104030203" pitchFamily="2" charset="-79"/>
                <a:cs typeface="Aharoni" panose="02010803020104030203" pitchFamily="2" charset="-79"/>
              </a:rPr>
              <a:t> wees </a:t>
            </a:r>
            <a:r>
              <a:rPr lang="en-GB" sz="6000" dirty="0" err="1">
                <a:latin typeface="Aharoni" panose="02010803020104030203" pitchFamily="2" charset="-79"/>
                <a:cs typeface="Aharoni" panose="02010803020104030203" pitchFamily="2" charset="-79"/>
              </a:rPr>
              <a:t>en</a:t>
            </a:r>
            <a:r>
              <a:rPr lang="en-GB" sz="6000" dirty="0">
                <a:latin typeface="Aharoni" panose="02010803020104030203" pitchFamily="2" charset="-79"/>
                <a:cs typeface="Aharoni" panose="02010803020104030203" pitchFamily="2" charset="-79"/>
              </a:rPr>
              <a:t> </a:t>
            </a:r>
            <a:r>
              <a:rPr lang="en-GB" sz="6000" dirty="0" err="1">
                <a:latin typeface="Aharoni" panose="02010803020104030203" pitchFamily="2" charset="-79"/>
                <a:cs typeface="Aharoni" panose="02010803020104030203" pitchFamily="2" charset="-79"/>
              </a:rPr>
              <a:t>waarde</a:t>
            </a:r>
            <a:r>
              <a:rPr lang="en-GB" sz="6000" dirty="0">
                <a:latin typeface="Aharoni" panose="02010803020104030203" pitchFamily="2" charset="-79"/>
                <a:cs typeface="Aharoni" panose="02010803020104030203" pitchFamily="2" charset="-79"/>
              </a:rPr>
              <a:t> tot </a:t>
            </a:r>
            <a:r>
              <a:rPr lang="en-GB" sz="6000" dirty="0" err="1">
                <a:latin typeface="Aharoni" panose="02010803020104030203" pitchFamily="2" charset="-79"/>
                <a:cs typeface="Aharoni" panose="02010803020104030203" pitchFamily="2" charset="-79"/>
              </a:rPr>
              <a:t>ons</a:t>
            </a:r>
            <a:r>
              <a:rPr lang="en-GB" sz="6000" dirty="0">
                <a:latin typeface="Aharoni" panose="02010803020104030203" pitchFamily="2" charset="-79"/>
                <a:cs typeface="Aharoni" panose="02010803020104030203" pitchFamily="2" charset="-79"/>
              </a:rPr>
              <a:t> </a:t>
            </a:r>
            <a:r>
              <a:rPr lang="en-GB" sz="6000" dirty="0" err="1">
                <a:latin typeface="Aharoni" panose="02010803020104030203" pitchFamily="2" charset="-79"/>
                <a:cs typeface="Aharoni" panose="02010803020104030203" pitchFamily="2" charset="-79"/>
              </a:rPr>
              <a:t>lewens</a:t>
            </a:r>
            <a:r>
              <a:rPr lang="en-GB" sz="6000" dirty="0">
                <a:latin typeface="Aharoni" panose="02010803020104030203" pitchFamily="2" charset="-79"/>
                <a:cs typeface="Aharoni" panose="02010803020104030203" pitchFamily="2" charset="-79"/>
              </a:rPr>
              <a:t> </a:t>
            </a:r>
            <a:r>
              <a:rPr lang="en-GB" sz="6000" dirty="0" err="1">
                <a:latin typeface="Aharoni" panose="02010803020104030203" pitchFamily="2" charset="-79"/>
                <a:cs typeface="Aharoni" panose="02010803020104030203" pitchFamily="2" charset="-79"/>
              </a:rPr>
              <a:t>toevoeg</a:t>
            </a:r>
            <a:endParaRPr lang="en-US" sz="6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932132275"/>
      </p:ext>
    </p:extLst>
  </p:cSld>
  <p:clrMapOvr>
    <a:masterClrMapping/>
  </p:clrMapOvr>
  <mc:AlternateContent xmlns:mc="http://schemas.openxmlformats.org/markup-compatibility/2006" xmlns:p14="http://schemas.microsoft.com/office/powerpoint/2010/main">
    <mc:Choice Requires="p14">
      <p:transition spd="slow" p14:dur="225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789FE3FA-A44C-4C6B-9291-3D7327AF8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3" name="Rectangle 6152">
            <a:extLst>
              <a:ext uri="{FF2B5EF4-FFF2-40B4-BE49-F238E27FC236}">
                <a16:creationId xmlns:a16="http://schemas.microsoft.com/office/drawing/2014/main" id="{46D75838-7FA2-4AAF-9C77-E34C3B4AD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dirty="0"/>
          </a:p>
        </p:txBody>
      </p:sp>
      <p:sp useBgFill="1">
        <p:nvSpPr>
          <p:cNvPr id="6155" name="Rectangle 6154">
            <a:extLst>
              <a:ext uri="{FF2B5EF4-FFF2-40B4-BE49-F238E27FC236}">
                <a16:creationId xmlns:a16="http://schemas.microsoft.com/office/drawing/2014/main" id="{206B0C47-1CFB-42F6-B66C-063C5B601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801794"/>
            <a:ext cx="11000237" cy="52482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7" name="Rectangle 6156">
            <a:extLst>
              <a:ext uri="{FF2B5EF4-FFF2-40B4-BE49-F238E27FC236}">
                <a16:creationId xmlns:a16="http://schemas.microsoft.com/office/drawing/2014/main" id="{7F85B938-6BC7-4B98-9953-B70B364657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9" r="1" b="1"/>
          <a:stretch/>
        </p:blipFill>
        <p:spPr bwMode="auto">
          <a:xfrm>
            <a:off x="1126067" y="1579385"/>
            <a:ext cx="4728634" cy="36930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753B964B-7D0C-6C6C-C2D1-E214AD242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5">
            <a:extLst>
              <a:ext uri="{FF2B5EF4-FFF2-40B4-BE49-F238E27FC236}">
                <a16:creationId xmlns:a16="http://schemas.microsoft.com/office/drawing/2014/main" id="{025DC1D4-E52B-F63F-820B-5B131E1C1EB8}"/>
              </a:ext>
            </a:extLst>
          </p:cNvPr>
          <p:cNvSpPr>
            <a:spLocks noGrp="1"/>
          </p:cNvSpPr>
          <p:nvPr>
            <p:ph type="title"/>
          </p:nvPr>
        </p:nvSpPr>
        <p:spPr>
          <a:xfrm>
            <a:off x="7919782" y="1009053"/>
            <a:ext cx="2942210" cy="4833745"/>
          </a:xfrm>
        </p:spPr>
        <p:txBody>
          <a:bodyPr vert="horz" lIns="91440" tIns="45720" rIns="91440" bIns="45720" rtlCol="0" anchor="ctr">
            <a:normAutofit/>
          </a:bodyPr>
          <a:lstStyle/>
          <a:p>
            <a:pPr algn="ctr">
              <a:lnSpc>
                <a:spcPct val="90000"/>
              </a:lnSpc>
            </a:pPr>
            <a:r>
              <a:rPr lang="en-US" sz="3600" dirty="0" err="1">
                <a:solidFill>
                  <a:schemeClr val="tx1"/>
                </a:solidFill>
              </a:rPr>
              <a:t>Vrae</a:t>
            </a:r>
            <a:r>
              <a:rPr lang="en-US" sz="3600" dirty="0">
                <a:solidFill>
                  <a:schemeClr val="tx1"/>
                </a:solidFill>
              </a:rPr>
              <a:t>?</a:t>
            </a:r>
            <a:br>
              <a:rPr lang="en-US" sz="3600" dirty="0">
                <a:solidFill>
                  <a:schemeClr val="tx1"/>
                </a:solidFill>
              </a:rPr>
            </a:br>
            <a:br>
              <a:rPr lang="en-US" sz="3600" dirty="0">
                <a:solidFill>
                  <a:schemeClr val="tx1"/>
                </a:solidFill>
              </a:rPr>
            </a:br>
            <a:br>
              <a:rPr lang="en-US" sz="3600" dirty="0">
                <a:solidFill>
                  <a:schemeClr val="tx1"/>
                </a:solidFill>
              </a:rPr>
            </a:br>
            <a:br>
              <a:rPr lang="en-US" sz="3600" dirty="0">
                <a:solidFill>
                  <a:schemeClr val="tx1"/>
                </a:solidFill>
              </a:rPr>
            </a:br>
            <a:br>
              <a:rPr lang="en-US" sz="3600" dirty="0">
                <a:solidFill>
                  <a:schemeClr val="tx1"/>
                </a:solidFill>
              </a:rPr>
            </a:br>
            <a:br>
              <a:rPr lang="en-US" sz="3600" dirty="0">
                <a:solidFill>
                  <a:schemeClr val="tx1"/>
                </a:solidFill>
              </a:rPr>
            </a:br>
            <a:r>
              <a:rPr lang="en-US" sz="3600" dirty="0" err="1">
                <a:solidFill>
                  <a:schemeClr val="tx1"/>
                </a:solidFill>
              </a:rPr>
              <a:t>Eksamen-oefening</a:t>
            </a:r>
            <a:endParaRPr lang="en-US" sz="3600" dirty="0">
              <a:solidFill>
                <a:schemeClr val="tx1"/>
              </a:solidFill>
            </a:endParaRPr>
          </a:p>
        </p:txBody>
      </p:sp>
      <p:sp>
        <p:nvSpPr>
          <p:cNvPr id="4" name="Arrow: Down 3">
            <a:extLst>
              <a:ext uri="{FF2B5EF4-FFF2-40B4-BE49-F238E27FC236}">
                <a16:creationId xmlns:a16="http://schemas.microsoft.com/office/drawing/2014/main" id="{61AA052B-E6CC-D629-C9D6-14C235E04D77}"/>
              </a:ext>
            </a:extLst>
          </p:cNvPr>
          <p:cNvSpPr/>
          <p:nvPr/>
        </p:nvSpPr>
        <p:spPr>
          <a:xfrm>
            <a:off x="8804623" y="2345446"/>
            <a:ext cx="1172528" cy="17123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4133068511"/>
      </p:ext>
    </p:extLst>
  </p:cSld>
  <p:clrMapOvr>
    <a:masterClrMapping/>
  </p:clrMapOvr>
  <mc:AlternateContent xmlns:mc="http://schemas.openxmlformats.org/markup-compatibility/2006" xmlns:p14="http://schemas.microsoft.com/office/powerpoint/2010/main">
    <mc:Choice Requires="p14">
      <p:transition spd="slow" p14:dur="15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281F4D6-58AF-4A8D-8A01-363126FB7CE4}"/>
</file>

<file path=customXml/itemProps2.xml><?xml version="1.0" encoding="utf-8"?>
<ds:datastoreItem xmlns:ds="http://schemas.openxmlformats.org/officeDocument/2006/customXml" ds:itemID="{05633A14-5817-4108-8B56-1B7D92668497}"/>
</file>

<file path=customXml/itemProps3.xml><?xml version="1.0" encoding="utf-8"?>
<ds:datastoreItem xmlns:ds="http://schemas.openxmlformats.org/officeDocument/2006/customXml" ds:itemID="{1D0253A1-FB35-46BE-8F78-B7D7CCF57F7E}"/>
</file>

<file path=docProps/app.xml><?xml version="1.0" encoding="utf-8"?>
<Properties xmlns="http://schemas.openxmlformats.org/officeDocument/2006/extended-properties" xmlns:vt="http://schemas.openxmlformats.org/officeDocument/2006/docPropsVTypes">
  <Template>Berlin</Template>
  <TotalTime>585</TotalTime>
  <Words>1447</Words>
  <Application>Microsoft Office PowerPoint</Application>
  <PresentationFormat>Widescreen</PresentationFormat>
  <Paragraphs>92</Paragraphs>
  <Slides>9</Slides>
  <Notes>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Aharoni</vt:lpstr>
      <vt:lpstr>Aptos</vt:lpstr>
      <vt:lpstr>Arial</vt:lpstr>
      <vt:lpstr>Arial Narrow</vt:lpstr>
      <vt:lpstr>Calibri</vt:lpstr>
      <vt:lpstr>Century Gothic</vt:lpstr>
      <vt:lpstr>Symbol</vt:lpstr>
      <vt:lpstr>Wingdings 3</vt:lpstr>
      <vt:lpstr>Office Theme</vt:lpstr>
      <vt:lpstr>Ion Boardroom</vt:lpstr>
      <vt:lpstr>PowerPoint Presentation</vt:lpstr>
      <vt:lpstr>PowerPoint Presentation</vt:lpstr>
      <vt:lpstr>Ethics in the Workplace –  A Good Work Ethic </vt:lpstr>
      <vt:lpstr>PowerPoint Presentation</vt:lpstr>
      <vt:lpstr>PowerPoint Presentation</vt:lpstr>
      <vt:lpstr>PowerPoint Presentation</vt:lpstr>
      <vt:lpstr>Stan Lee –  Do Meaningful Work </vt:lpstr>
      <vt:lpstr>PowerPoint Presentation</vt:lpstr>
      <vt:lpstr>Vrae?      Eksamen-oefening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Melchior Botes</cp:lastModifiedBy>
  <cp:revision>1</cp:revision>
  <dcterms:created xsi:type="dcterms:W3CDTF">2024-05-06T00:02:34Z</dcterms:created>
  <dcterms:modified xsi:type="dcterms:W3CDTF">2024-05-30T10:08:53Z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