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770F37-D607-4C08-A00D-2864C809A4A7}" v="133" dt="2025-07-21T11:32:25.5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415" autoAdjust="0"/>
  </p:normalViewPr>
  <p:slideViewPr>
    <p:cSldViewPr snapToGrid="0">
      <p:cViewPr varScale="1">
        <p:scale>
          <a:sx n="46" d="100"/>
          <a:sy n="46" d="100"/>
        </p:scale>
        <p:origin x="58" y="3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87770F37-D607-4C08-A00D-2864C809A4A7}"/>
    <pc:docChg chg="undo custSel modSld">
      <pc:chgData name="Megan Botes" userId="70568131-745a-489b-b4fe-9e78c579dd6d" providerId="ADAL" clId="{87770F37-D607-4C08-A00D-2864C809A4A7}" dt="2025-07-21T11:32:39.537" v="402" actId="115"/>
      <pc:docMkLst>
        <pc:docMk/>
      </pc:docMkLst>
      <pc:sldChg chg="addSp delSp modSp mod modNotesTx">
        <pc:chgData name="Megan Botes" userId="70568131-745a-489b-b4fe-9e78c579dd6d" providerId="ADAL" clId="{87770F37-D607-4C08-A00D-2864C809A4A7}" dt="2025-07-21T11:19:13.668" v="8"/>
        <pc:sldMkLst>
          <pc:docMk/>
          <pc:sldMk cId="1078088552" sldId="256"/>
        </pc:sldMkLst>
        <pc:picChg chg="del">
          <ac:chgData name="Megan Botes" userId="70568131-745a-489b-b4fe-9e78c579dd6d" providerId="ADAL" clId="{87770F37-D607-4C08-A00D-2864C809A4A7}" dt="2025-07-21T11:17:58.358" v="0" actId="478"/>
          <ac:picMkLst>
            <pc:docMk/>
            <pc:sldMk cId="1078088552" sldId="256"/>
            <ac:picMk id="5" creationId="{0BDBD6A6-1E45-56B2-41A5-0CD9C0BB1D0E}"/>
          </ac:picMkLst>
        </pc:picChg>
        <pc:picChg chg="add mod ord">
          <ac:chgData name="Megan Botes" userId="70568131-745a-489b-b4fe-9e78c579dd6d" providerId="ADAL" clId="{87770F37-D607-4C08-A00D-2864C809A4A7}" dt="2025-07-21T11:18:14.030" v="4" actId="171"/>
          <ac:picMkLst>
            <pc:docMk/>
            <pc:sldMk cId="1078088552" sldId="256"/>
            <ac:picMk id="7" creationId="{971CFB63-6419-38FB-9D31-43FECC2F0179}"/>
          </ac:picMkLst>
        </pc:picChg>
      </pc:sldChg>
      <pc:sldChg chg="modSp modNotesTx">
        <pc:chgData name="Megan Botes" userId="70568131-745a-489b-b4fe-9e78c579dd6d" providerId="ADAL" clId="{87770F37-D607-4C08-A00D-2864C809A4A7}" dt="2025-07-21T11:20:07.757" v="16"/>
        <pc:sldMkLst>
          <pc:docMk/>
          <pc:sldMk cId="3463767984" sldId="257"/>
        </pc:sldMkLst>
        <pc:spChg chg="mod">
          <ac:chgData name="Megan Botes" userId="70568131-745a-489b-b4fe-9e78c579dd6d" providerId="ADAL" clId="{87770F37-D607-4C08-A00D-2864C809A4A7}" dt="2025-07-21T11:19:23.885" v="9"/>
          <ac:spMkLst>
            <pc:docMk/>
            <pc:sldMk cId="3463767984" sldId="257"/>
            <ac:spMk id="2" creationId="{264279A0-E76B-06D2-045D-7589F4286C8A}"/>
          </ac:spMkLst>
        </pc:spChg>
        <pc:graphicFrameChg chg="mod">
          <ac:chgData name="Megan Botes" userId="70568131-745a-489b-b4fe-9e78c579dd6d" providerId="ADAL" clId="{87770F37-D607-4C08-A00D-2864C809A4A7}" dt="2025-07-21T11:20:07.757" v="16"/>
          <ac:graphicFrameMkLst>
            <pc:docMk/>
            <pc:sldMk cId="3463767984" sldId="257"/>
            <ac:graphicFrameMk id="5" creationId="{FB0195A1-F0E3-F10E-85B2-72AD1159106F}"/>
          </ac:graphicFrameMkLst>
        </pc:graphicFrameChg>
      </pc:sldChg>
      <pc:sldChg chg="modSp mod modAnim modNotesTx">
        <pc:chgData name="Megan Botes" userId="70568131-745a-489b-b4fe-9e78c579dd6d" providerId="ADAL" clId="{87770F37-D607-4C08-A00D-2864C809A4A7}" dt="2025-07-21T11:21:42.171" v="45" actId="207"/>
        <pc:sldMkLst>
          <pc:docMk/>
          <pc:sldMk cId="2800727212" sldId="258"/>
        </pc:sldMkLst>
        <pc:spChg chg="mod">
          <ac:chgData name="Megan Botes" userId="70568131-745a-489b-b4fe-9e78c579dd6d" providerId="ADAL" clId="{87770F37-D607-4C08-A00D-2864C809A4A7}" dt="2025-07-21T11:21:01.376" v="32" actId="20577"/>
          <ac:spMkLst>
            <pc:docMk/>
            <pc:sldMk cId="2800727212" sldId="258"/>
            <ac:spMk id="2" creationId="{1EB1E05F-B577-4B02-363A-90DBDA129A42}"/>
          </ac:spMkLst>
        </pc:spChg>
        <pc:spChg chg="mod">
          <ac:chgData name="Megan Botes" userId="70568131-745a-489b-b4fe-9e78c579dd6d" providerId="ADAL" clId="{87770F37-D607-4C08-A00D-2864C809A4A7}" dt="2025-07-21T11:21:42.171" v="45" actId="207"/>
          <ac:spMkLst>
            <pc:docMk/>
            <pc:sldMk cId="2800727212" sldId="258"/>
            <ac:spMk id="3" creationId="{0FE5D280-8D5E-45EB-4D63-CBD097CA2987}"/>
          </ac:spMkLst>
        </pc:spChg>
      </pc:sldChg>
      <pc:sldChg chg="modSp mod modNotesTx">
        <pc:chgData name="Megan Botes" userId="70568131-745a-489b-b4fe-9e78c579dd6d" providerId="ADAL" clId="{87770F37-D607-4C08-A00D-2864C809A4A7}" dt="2025-07-21T11:23:40.742" v="93" actId="2062"/>
        <pc:sldMkLst>
          <pc:docMk/>
          <pc:sldMk cId="1108878352" sldId="259"/>
        </pc:sldMkLst>
        <pc:spChg chg="mod">
          <ac:chgData name="Megan Botes" userId="70568131-745a-489b-b4fe-9e78c579dd6d" providerId="ADAL" clId="{87770F37-D607-4C08-A00D-2864C809A4A7}" dt="2025-07-21T11:22:40.729" v="77" actId="20577"/>
          <ac:spMkLst>
            <pc:docMk/>
            <pc:sldMk cId="1108878352" sldId="259"/>
            <ac:spMk id="2" creationId="{628F4444-0035-EDC8-4667-0BB871E8E611}"/>
          </ac:spMkLst>
        </pc:spChg>
        <pc:graphicFrameChg chg="mod modGraphic">
          <ac:chgData name="Megan Botes" userId="70568131-745a-489b-b4fe-9e78c579dd6d" providerId="ADAL" clId="{87770F37-D607-4C08-A00D-2864C809A4A7}" dt="2025-07-21T11:23:40.742" v="93" actId="2062"/>
          <ac:graphicFrameMkLst>
            <pc:docMk/>
            <pc:sldMk cId="1108878352" sldId="259"/>
            <ac:graphicFrameMk id="4" creationId="{5AC03BCA-8DA7-8803-A91B-B4462BC4ACDF}"/>
          </ac:graphicFrameMkLst>
        </pc:graphicFrameChg>
      </pc:sldChg>
      <pc:sldChg chg="modSp mod modNotesTx">
        <pc:chgData name="Megan Botes" userId="70568131-745a-489b-b4fe-9e78c579dd6d" providerId="ADAL" clId="{87770F37-D607-4C08-A00D-2864C809A4A7}" dt="2025-07-21T11:25:01.586" v="125" actId="207"/>
        <pc:sldMkLst>
          <pc:docMk/>
          <pc:sldMk cId="671191471" sldId="260"/>
        </pc:sldMkLst>
        <pc:spChg chg="mod">
          <ac:chgData name="Megan Botes" userId="70568131-745a-489b-b4fe-9e78c579dd6d" providerId="ADAL" clId="{87770F37-D607-4C08-A00D-2864C809A4A7}" dt="2025-07-21T11:24:01.843" v="110" actId="20577"/>
          <ac:spMkLst>
            <pc:docMk/>
            <pc:sldMk cId="671191471" sldId="260"/>
            <ac:spMk id="2" creationId="{5AA54C05-6F13-EE91-93B4-89C2EBD0854E}"/>
          </ac:spMkLst>
        </pc:spChg>
        <pc:spChg chg="mod">
          <ac:chgData name="Megan Botes" userId="70568131-745a-489b-b4fe-9e78c579dd6d" providerId="ADAL" clId="{87770F37-D607-4C08-A00D-2864C809A4A7}" dt="2025-07-21T11:25:01.586" v="125" actId="207"/>
          <ac:spMkLst>
            <pc:docMk/>
            <pc:sldMk cId="671191471" sldId="260"/>
            <ac:spMk id="3" creationId="{AE4B04EB-EFF4-63EF-EF52-6B1567E3D678}"/>
          </ac:spMkLst>
        </pc:spChg>
      </pc:sldChg>
      <pc:sldChg chg="modSp mod">
        <pc:chgData name="Megan Botes" userId="70568131-745a-489b-b4fe-9e78c579dd6d" providerId="ADAL" clId="{87770F37-D607-4C08-A00D-2864C809A4A7}" dt="2025-07-21T11:26:34.525" v="202" actId="6549"/>
        <pc:sldMkLst>
          <pc:docMk/>
          <pc:sldMk cId="3363117960" sldId="261"/>
        </pc:sldMkLst>
        <pc:spChg chg="mod">
          <ac:chgData name="Megan Botes" userId="70568131-745a-489b-b4fe-9e78c579dd6d" providerId="ADAL" clId="{87770F37-D607-4C08-A00D-2864C809A4A7}" dt="2025-07-21T11:25:35.727" v="148" actId="20577"/>
          <ac:spMkLst>
            <pc:docMk/>
            <pc:sldMk cId="3363117960" sldId="261"/>
            <ac:spMk id="2" creationId="{13F3131B-CB2B-85BE-AF4D-8C3608EF6A5F}"/>
          </ac:spMkLst>
        </pc:spChg>
        <pc:spChg chg="mod">
          <ac:chgData name="Megan Botes" userId="70568131-745a-489b-b4fe-9e78c579dd6d" providerId="ADAL" clId="{87770F37-D607-4C08-A00D-2864C809A4A7}" dt="2025-07-21T11:26:34.525" v="202" actId="6549"/>
          <ac:spMkLst>
            <pc:docMk/>
            <pc:sldMk cId="3363117960" sldId="261"/>
            <ac:spMk id="3" creationId="{EC86C924-2645-8374-F5E2-911C826DE69A}"/>
          </ac:spMkLst>
        </pc:spChg>
      </pc:sldChg>
      <pc:sldChg chg="modSp mod modNotesTx">
        <pc:chgData name="Megan Botes" userId="70568131-745a-489b-b4fe-9e78c579dd6d" providerId="ADAL" clId="{87770F37-D607-4C08-A00D-2864C809A4A7}" dt="2025-07-21T11:27:46.025" v="274"/>
        <pc:sldMkLst>
          <pc:docMk/>
          <pc:sldMk cId="1367402488" sldId="262"/>
        </pc:sldMkLst>
        <pc:spChg chg="mod">
          <ac:chgData name="Megan Botes" userId="70568131-745a-489b-b4fe-9e78c579dd6d" providerId="ADAL" clId="{87770F37-D607-4C08-A00D-2864C809A4A7}" dt="2025-07-21T11:26:46.640" v="203"/>
          <ac:spMkLst>
            <pc:docMk/>
            <pc:sldMk cId="1367402488" sldId="262"/>
            <ac:spMk id="2" creationId="{AED0305E-FF85-DCCB-07B6-9E8234DD4E37}"/>
          </ac:spMkLst>
        </pc:spChg>
        <pc:spChg chg="mod">
          <ac:chgData name="Megan Botes" userId="70568131-745a-489b-b4fe-9e78c579dd6d" providerId="ADAL" clId="{87770F37-D607-4C08-A00D-2864C809A4A7}" dt="2025-07-21T11:27:35.496" v="273" actId="6549"/>
          <ac:spMkLst>
            <pc:docMk/>
            <pc:sldMk cId="1367402488" sldId="262"/>
            <ac:spMk id="3" creationId="{5867CF4E-71E1-27E6-A837-CD29C9E7C1F4}"/>
          </ac:spMkLst>
        </pc:spChg>
      </pc:sldChg>
      <pc:sldChg chg="modSp mod modNotesTx">
        <pc:chgData name="Megan Botes" userId="70568131-745a-489b-b4fe-9e78c579dd6d" providerId="ADAL" clId="{87770F37-D607-4C08-A00D-2864C809A4A7}" dt="2025-07-21T11:28:30.007" v="297" actId="115"/>
        <pc:sldMkLst>
          <pc:docMk/>
          <pc:sldMk cId="343794645" sldId="263"/>
        </pc:sldMkLst>
        <pc:spChg chg="mod">
          <ac:chgData name="Megan Botes" userId="70568131-745a-489b-b4fe-9e78c579dd6d" providerId="ADAL" clId="{87770F37-D607-4C08-A00D-2864C809A4A7}" dt="2025-07-21T11:27:59.062" v="285" actId="20577"/>
          <ac:spMkLst>
            <pc:docMk/>
            <pc:sldMk cId="343794645" sldId="263"/>
            <ac:spMk id="2" creationId="{9797ACFC-447C-709D-377F-522848CBFDC5}"/>
          </ac:spMkLst>
        </pc:spChg>
      </pc:sldChg>
      <pc:sldChg chg="modSp mod modAnim modNotesTx">
        <pc:chgData name="Megan Botes" userId="70568131-745a-489b-b4fe-9e78c579dd6d" providerId="ADAL" clId="{87770F37-D607-4C08-A00D-2864C809A4A7}" dt="2025-07-21T11:31:58.610" v="369" actId="14100"/>
        <pc:sldMkLst>
          <pc:docMk/>
          <pc:sldMk cId="3253310734" sldId="264"/>
        </pc:sldMkLst>
        <pc:spChg chg="mod">
          <ac:chgData name="Megan Botes" userId="70568131-745a-489b-b4fe-9e78c579dd6d" providerId="ADAL" clId="{87770F37-D607-4C08-A00D-2864C809A4A7}" dt="2025-07-21T11:29:34.409" v="319" actId="113"/>
          <ac:spMkLst>
            <pc:docMk/>
            <pc:sldMk cId="3253310734" sldId="264"/>
            <ac:spMk id="2" creationId="{27406E8D-43E2-2444-61C0-02095225B550}"/>
          </ac:spMkLst>
        </pc:spChg>
        <pc:spChg chg="mod">
          <ac:chgData name="Megan Botes" userId="70568131-745a-489b-b4fe-9e78c579dd6d" providerId="ADAL" clId="{87770F37-D607-4C08-A00D-2864C809A4A7}" dt="2025-07-21T11:30:08.010" v="337" actId="6549"/>
          <ac:spMkLst>
            <pc:docMk/>
            <pc:sldMk cId="3253310734" sldId="264"/>
            <ac:spMk id="15" creationId="{7E5B5E86-3F46-0795-6B3B-3E0662536BED}"/>
          </ac:spMkLst>
        </pc:spChg>
        <pc:spChg chg="mod">
          <ac:chgData name="Megan Botes" userId="70568131-745a-489b-b4fe-9e78c579dd6d" providerId="ADAL" clId="{87770F37-D607-4C08-A00D-2864C809A4A7}" dt="2025-07-21T11:31:10.351" v="355" actId="6549"/>
          <ac:spMkLst>
            <pc:docMk/>
            <pc:sldMk cId="3253310734" sldId="264"/>
            <ac:spMk id="17" creationId="{733A84D7-C985-7424-41E9-059CBF67B036}"/>
          </ac:spMkLst>
        </pc:spChg>
        <pc:spChg chg="mod">
          <ac:chgData name="Megan Botes" userId="70568131-745a-489b-b4fe-9e78c579dd6d" providerId="ADAL" clId="{87770F37-D607-4C08-A00D-2864C809A4A7}" dt="2025-07-21T11:31:42.063" v="365" actId="6549"/>
          <ac:spMkLst>
            <pc:docMk/>
            <pc:sldMk cId="3253310734" sldId="264"/>
            <ac:spMk id="20" creationId="{8636D65A-96C5-1E5C-3583-5B1EA89759EF}"/>
          </ac:spMkLst>
        </pc:spChg>
        <pc:spChg chg="mod">
          <ac:chgData name="Megan Botes" userId="70568131-745a-489b-b4fe-9e78c579dd6d" providerId="ADAL" clId="{87770F37-D607-4C08-A00D-2864C809A4A7}" dt="2025-07-21T11:31:58.610" v="369" actId="14100"/>
          <ac:spMkLst>
            <pc:docMk/>
            <pc:sldMk cId="3253310734" sldId="264"/>
            <ac:spMk id="22" creationId="{A87C151A-2443-0848-A861-AD1EBB663923}"/>
          </ac:spMkLst>
        </pc:spChg>
      </pc:sldChg>
      <pc:sldChg chg="modSp modNotesTx">
        <pc:chgData name="Megan Botes" userId="70568131-745a-489b-b4fe-9e78c579dd6d" providerId="ADAL" clId="{87770F37-D607-4C08-A00D-2864C809A4A7}" dt="2025-07-21T11:32:39.537" v="402" actId="115"/>
        <pc:sldMkLst>
          <pc:docMk/>
          <pc:sldMk cId="4069320349" sldId="265"/>
        </pc:sldMkLst>
        <pc:spChg chg="mod">
          <ac:chgData name="Megan Botes" userId="70568131-745a-489b-b4fe-9e78c579dd6d" providerId="ADAL" clId="{87770F37-D607-4C08-A00D-2864C809A4A7}" dt="2025-07-21T11:32:10.170" v="391" actId="20577"/>
          <ac:spMkLst>
            <pc:docMk/>
            <pc:sldMk cId="4069320349" sldId="265"/>
            <ac:spMk id="2" creationId="{A344DF0E-E414-0DA7-4273-0F2EE163C7FC}"/>
          </ac:spMkLst>
        </pc:spChg>
      </pc:sldChg>
    </pc:docChg>
  </pc:docChgLst>
  <pc:docChgLst>
    <pc:chgData name="Hp Unit" userId="86ec350514542ee1" providerId="LiveId" clId="{9139712A-F40C-4647-BD01-7CA19325556F}"/>
    <pc:docChg chg="undo custSel addSld delSld modSld">
      <pc:chgData name="Hp Unit" userId="86ec350514542ee1" providerId="LiveId" clId="{9139712A-F40C-4647-BD01-7CA19325556F}" dt="2025-06-02T07:31:09.370" v="782" actId="20577"/>
      <pc:docMkLst>
        <pc:docMk/>
      </pc:docMkLst>
      <pc:sldChg chg="addSp modSp mod modNotesTx">
        <pc:chgData name="Hp Unit" userId="86ec350514542ee1" providerId="LiveId" clId="{9139712A-F40C-4647-BD01-7CA19325556F}" dt="2025-06-02T07:23:44.533" v="763" actId="20577"/>
        <pc:sldMkLst>
          <pc:docMk/>
          <pc:sldMk cId="1078088552" sldId="256"/>
        </pc:sldMkLst>
        <pc:spChg chg="mod">
          <ac:chgData name="Hp Unit" userId="86ec350514542ee1" providerId="LiveId" clId="{9139712A-F40C-4647-BD01-7CA19325556F}" dt="2025-05-07T15:20:52.560" v="29"/>
          <ac:spMkLst>
            <pc:docMk/>
            <pc:sldMk cId="1078088552" sldId="256"/>
            <ac:spMk id="2" creationId="{5DBB7AD4-D192-12FC-C4DC-07F464393B8F}"/>
          </ac:spMkLst>
        </pc:spChg>
        <pc:spChg chg="mod">
          <ac:chgData name="Hp Unit" userId="86ec350514542ee1" providerId="LiveId" clId="{9139712A-F40C-4647-BD01-7CA19325556F}" dt="2025-05-07T15:20:52.560" v="29"/>
          <ac:spMkLst>
            <pc:docMk/>
            <pc:sldMk cId="1078088552" sldId="256"/>
            <ac:spMk id="3" creationId="{64A83E8E-73E4-372B-7E32-BA4A3FDF6122}"/>
          </ac:spMkLst>
        </pc:spChg>
        <pc:picChg chg="add mod">
          <ac:chgData name="Hp Unit" userId="86ec350514542ee1" providerId="LiveId" clId="{9139712A-F40C-4647-BD01-7CA19325556F}" dt="2025-05-07T15:25:26.071" v="33"/>
          <ac:picMkLst>
            <pc:docMk/>
            <pc:sldMk cId="1078088552" sldId="256"/>
            <ac:picMk id="6" creationId="{348F3917-35CC-A551-8A2F-D6DD8A1F6963}"/>
          </ac:picMkLst>
        </pc:picChg>
      </pc:sldChg>
      <pc:sldChg chg="addSp delSp modSp new mod setBg delDesignElem modNotesTx">
        <pc:chgData name="Hp Unit" userId="86ec350514542ee1" providerId="LiveId" clId="{9139712A-F40C-4647-BD01-7CA19325556F}" dt="2025-06-02T07:31:09.370" v="782" actId="20577"/>
        <pc:sldMkLst>
          <pc:docMk/>
          <pc:sldMk cId="3463767984" sldId="257"/>
        </pc:sldMkLst>
        <pc:spChg chg="mod">
          <ac:chgData name="Hp Unit" userId="86ec350514542ee1" providerId="LiveId" clId="{9139712A-F40C-4647-BD01-7CA19325556F}" dt="2025-05-07T15:20:52.560" v="29"/>
          <ac:spMkLst>
            <pc:docMk/>
            <pc:sldMk cId="3463767984" sldId="257"/>
            <ac:spMk id="2" creationId="{264279A0-E76B-06D2-045D-7589F4286C8A}"/>
          </ac:spMkLst>
        </pc:spChg>
        <pc:spChg chg="add del">
          <ac:chgData name="Hp Unit" userId="86ec350514542ee1" providerId="LiveId" clId="{9139712A-F40C-4647-BD01-7CA19325556F}" dt="2025-05-07T15:20:52.560" v="29"/>
          <ac:spMkLst>
            <pc:docMk/>
            <pc:sldMk cId="3463767984" sldId="257"/>
            <ac:spMk id="10" creationId="{B50AB553-2A96-4A92-96F2-93548E096954}"/>
          </ac:spMkLst>
        </pc:spChg>
        <pc:graphicFrameChg chg="add mod modGraphic">
          <ac:chgData name="Hp Unit" userId="86ec350514542ee1" providerId="LiveId" clId="{9139712A-F40C-4647-BD01-7CA19325556F}" dt="2025-06-02T07:30:54.248" v="773" actId="20577"/>
          <ac:graphicFrameMkLst>
            <pc:docMk/>
            <pc:sldMk cId="3463767984" sldId="257"/>
            <ac:graphicFrameMk id="5" creationId="{FB0195A1-F0E3-F10E-85B2-72AD1159106F}"/>
          </ac:graphicFrameMkLst>
        </pc:graphicFrameChg>
        <pc:picChg chg="add mod">
          <ac:chgData name="Hp Unit" userId="86ec350514542ee1" providerId="LiveId" clId="{9139712A-F40C-4647-BD01-7CA19325556F}" dt="2025-05-07T15:25:29.527" v="34"/>
          <ac:picMkLst>
            <pc:docMk/>
            <pc:sldMk cId="3463767984" sldId="257"/>
            <ac:picMk id="4" creationId="{0D603E4B-5FFC-2E32-02D8-1906EDDAA887}"/>
          </ac:picMkLst>
        </pc:picChg>
        <pc:picChg chg="add mod">
          <ac:chgData name="Hp Unit" userId="86ec350514542ee1" providerId="LiveId" clId="{9139712A-F40C-4647-BD01-7CA19325556F}" dt="2025-05-07T15:19:10.446" v="17" actId="27614"/>
          <ac:picMkLst>
            <pc:docMk/>
            <pc:sldMk cId="3463767984" sldId="257"/>
            <ac:picMk id="6" creationId="{0C1FC455-CE22-90B9-276E-09ACA4725D69}"/>
          </ac:picMkLst>
        </pc:picChg>
      </pc:sldChg>
      <pc:sldChg chg="addSp delSp modSp new mod setBg modAnim modNotesTx">
        <pc:chgData name="Hp Unit" userId="86ec350514542ee1" providerId="LiveId" clId="{9139712A-F40C-4647-BD01-7CA19325556F}" dt="2025-05-07T15:42:34.130" v="226" actId="20577"/>
        <pc:sldMkLst>
          <pc:docMk/>
          <pc:sldMk cId="2800727212" sldId="258"/>
        </pc:sldMkLst>
        <pc:spChg chg="mod">
          <ac:chgData name="Hp Unit" userId="86ec350514542ee1" providerId="LiveId" clId="{9139712A-F40C-4647-BD01-7CA19325556F}" dt="2025-05-07T15:42:34.130" v="226" actId="20577"/>
          <ac:spMkLst>
            <pc:docMk/>
            <pc:sldMk cId="2800727212" sldId="258"/>
            <ac:spMk id="2" creationId="{1EB1E05F-B577-4B02-363A-90DBDA129A42}"/>
          </ac:spMkLst>
        </pc:spChg>
        <pc:spChg chg="mod">
          <ac:chgData name="Hp Unit" userId="86ec350514542ee1" providerId="LiveId" clId="{9139712A-F40C-4647-BD01-7CA19325556F}" dt="2025-05-07T15:30:13.141" v="99"/>
          <ac:spMkLst>
            <pc:docMk/>
            <pc:sldMk cId="2800727212" sldId="258"/>
            <ac:spMk id="3" creationId="{0FE5D280-8D5E-45EB-4D63-CBD097CA2987}"/>
          </ac:spMkLst>
        </pc:spChg>
        <pc:spChg chg="add del">
          <ac:chgData name="Hp Unit" userId="86ec350514542ee1" providerId="LiveId" clId="{9139712A-F40C-4647-BD01-7CA19325556F}" dt="2025-05-07T15:30:13.141" v="99"/>
          <ac:spMkLst>
            <pc:docMk/>
            <pc:sldMk cId="2800727212" sldId="258"/>
            <ac:spMk id="24" creationId="{B6CDA21F-E7AF-4C75-8395-33F58D5B0E45}"/>
          </ac:spMkLst>
        </pc:spChg>
        <pc:spChg chg="add del">
          <ac:chgData name="Hp Unit" userId="86ec350514542ee1" providerId="LiveId" clId="{9139712A-F40C-4647-BD01-7CA19325556F}" dt="2025-05-07T15:30:13.141" v="99"/>
          <ac:spMkLst>
            <pc:docMk/>
            <pc:sldMk cId="2800727212" sldId="258"/>
            <ac:spMk id="27" creationId="{D5B0017B-2ECA-49AF-B397-DC140825DF8D}"/>
          </ac:spMkLst>
        </pc:spChg>
        <pc:grpChg chg="add del">
          <ac:chgData name="Hp Unit" userId="86ec350514542ee1" providerId="LiveId" clId="{9139712A-F40C-4647-BD01-7CA19325556F}" dt="2025-05-07T15:30:13.141" v="99"/>
          <ac:grpSpMkLst>
            <pc:docMk/>
            <pc:sldMk cId="2800727212" sldId="258"/>
            <ac:grpSpMk id="25" creationId="{AE1C45F0-260A-458C-96ED-C1F6D2151219}"/>
          </ac:grpSpMkLst>
        </pc:grpChg>
        <pc:picChg chg="add mod">
          <ac:chgData name="Hp Unit" userId="86ec350514542ee1" providerId="LiveId" clId="{9139712A-F40C-4647-BD01-7CA19325556F}" dt="2025-05-07T15:30:13.141" v="99"/>
          <ac:picMkLst>
            <pc:docMk/>
            <pc:sldMk cId="2800727212" sldId="258"/>
            <ac:picMk id="4" creationId="{18331F6A-D879-AB27-62BF-CCF0D8A4648D}"/>
          </ac:picMkLst>
        </pc:picChg>
        <pc:cxnChg chg="add del">
          <ac:chgData name="Hp Unit" userId="86ec350514542ee1" providerId="LiveId" clId="{9139712A-F40C-4647-BD01-7CA19325556F}" dt="2025-05-07T15:30:13.141" v="99"/>
          <ac:cxnSpMkLst>
            <pc:docMk/>
            <pc:sldMk cId="2800727212" sldId="258"/>
            <ac:cxnSpMk id="17" creationId="{6CF1BAF6-AD41-4082-B212-8A1F9A2E8779}"/>
          </ac:cxnSpMkLst>
        </pc:cxnChg>
      </pc:sldChg>
      <pc:sldChg chg="addSp delSp modSp new mod setBg delDesignElem chgLayout modNotesTx">
        <pc:chgData name="Hp Unit" userId="86ec350514542ee1" providerId="LiveId" clId="{9139712A-F40C-4647-BD01-7CA19325556F}" dt="2025-05-07T15:46:46.315" v="270" actId="26606"/>
        <pc:sldMkLst>
          <pc:docMk/>
          <pc:sldMk cId="1108878352" sldId="259"/>
        </pc:sldMkLst>
        <pc:spChg chg="mod ord">
          <ac:chgData name="Hp Unit" userId="86ec350514542ee1" providerId="LiveId" clId="{9139712A-F40C-4647-BD01-7CA19325556F}" dt="2025-05-07T15:46:46.315" v="270" actId="26606"/>
          <ac:spMkLst>
            <pc:docMk/>
            <pc:sldMk cId="1108878352" sldId="259"/>
            <ac:spMk id="2" creationId="{628F4444-0035-EDC8-4667-0BB871E8E611}"/>
          </ac:spMkLst>
        </pc:spChg>
        <pc:spChg chg="add">
          <ac:chgData name="Hp Unit" userId="86ec350514542ee1" providerId="LiveId" clId="{9139712A-F40C-4647-BD01-7CA19325556F}" dt="2025-05-07T15:46:46.315" v="270" actId="26606"/>
          <ac:spMkLst>
            <pc:docMk/>
            <pc:sldMk cId="1108878352" sldId="259"/>
            <ac:spMk id="72" creationId="{53B021B3-DE93-4AB7-8A18-CF5F1CED88B8}"/>
          </ac:spMkLst>
        </pc:spChg>
        <pc:spChg chg="add">
          <ac:chgData name="Hp Unit" userId="86ec350514542ee1" providerId="LiveId" clId="{9139712A-F40C-4647-BD01-7CA19325556F}" dt="2025-05-07T15:46:46.315" v="270" actId="26606"/>
          <ac:spMkLst>
            <pc:docMk/>
            <pc:sldMk cId="1108878352" sldId="259"/>
            <ac:spMk id="74" creationId="{52D502E5-F6B4-4D58-B4AE-FC466FF15EE8}"/>
          </ac:spMkLst>
        </pc:spChg>
        <pc:spChg chg="add">
          <ac:chgData name="Hp Unit" userId="86ec350514542ee1" providerId="LiveId" clId="{9139712A-F40C-4647-BD01-7CA19325556F}" dt="2025-05-07T15:46:46.315" v="270" actId="26606"/>
          <ac:spMkLst>
            <pc:docMk/>
            <pc:sldMk cId="1108878352" sldId="259"/>
            <ac:spMk id="76" creationId="{9DECDBF4-02B6-4BB4-B65B-B8107AD6A9E8}"/>
          </ac:spMkLst>
        </pc:spChg>
        <pc:graphicFrameChg chg="add mod ord modGraphic">
          <ac:chgData name="Hp Unit" userId="86ec350514542ee1" providerId="LiveId" clId="{9139712A-F40C-4647-BD01-7CA19325556F}" dt="2025-05-07T15:46:46.315" v="270" actId="26606"/>
          <ac:graphicFrameMkLst>
            <pc:docMk/>
            <pc:sldMk cId="1108878352" sldId="259"/>
            <ac:graphicFrameMk id="4" creationId="{5AC03BCA-8DA7-8803-A91B-B4462BC4ACDF}"/>
          </ac:graphicFrameMkLst>
        </pc:graphicFrameChg>
        <pc:picChg chg="add mod">
          <ac:chgData name="Hp Unit" userId="86ec350514542ee1" providerId="LiveId" clId="{9139712A-F40C-4647-BD01-7CA19325556F}" dt="2025-05-07T15:37:43.351" v="207"/>
          <ac:picMkLst>
            <pc:docMk/>
            <pc:sldMk cId="1108878352" sldId="259"/>
            <ac:picMk id="7" creationId="{4D1D6A1D-61D8-A380-C60E-42C1B5D3D2A1}"/>
          </ac:picMkLst>
        </pc:picChg>
      </pc:sldChg>
      <pc:sldChg chg="addSp delSp modSp new mod setBg modAnim modNotesTx">
        <pc:chgData name="Hp Unit" userId="86ec350514542ee1" providerId="LiveId" clId="{9139712A-F40C-4647-BD01-7CA19325556F}" dt="2025-05-07T15:47:00.649" v="272" actId="1076"/>
        <pc:sldMkLst>
          <pc:docMk/>
          <pc:sldMk cId="671191471" sldId="260"/>
        </pc:sldMkLst>
        <pc:spChg chg="mod">
          <ac:chgData name="Hp Unit" userId="86ec350514542ee1" providerId="LiveId" clId="{9139712A-F40C-4647-BD01-7CA19325556F}" dt="2025-05-07T15:46:24.441" v="267" actId="122"/>
          <ac:spMkLst>
            <pc:docMk/>
            <pc:sldMk cId="671191471" sldId="260"/>
            <ac:spMk id="2" creationId="{5AA54C05-6F13-EE91-93B4-89C2EBD0854E}"/>
          </ac:spMkLst>
        </pc:spChg>
        <pc:spChg chg="mod">
          <ac:chgData name="Hp Unit" userId="86ec350514542ee1" providerId="LiveId" clId="{9139712A-F40C-4647-BD01-7CA19325556F}" dt="2025-05-07T15:46:17.724" v="265" actId="207"/>
          <ac:spMkLst>
            <pc:docMk/>
            <pc:sldMk cId="671191471" sldId="260"/>
            <ac:spMk id="3" creationId="{AE4B04EB-EFF4-63EF-EF52-6B1567E3D678}"/>
          </ac:spMkLst>
        </pc:spChg>
        <pc:spChg chg="add">
          <ac:chgData name="Hp Unit" userId="86ec350514542ee1" providerId="LiveId" clId="{9139712A-F40C-4647-BD01-7CA19325556F}" dt="2025-05-07T15:46:05.749" v="260" actId="26606"/>
          <ac:spMkLst>
            <pc:docMk/>
            <pc:sldMk cId="671191471" sldId="260"/>
            <ac:spMk id="16" creationId="{C0763A76-9F1C-4FC5-82B7-DD475DA461B2}"/>
          </ac:spMkLst>
        </pc:spChg>
        <pc:spChg chg="add">
          <ac:chgData name="Hp Unit" userId="86ec350514542ee1" providerId="LiveId" clId="{9139712A-F40C-4647-BD01-7CA19325556F}" dt="2025-05-07T15:46:05.749" v="260" actId="26606"/>
          <ac:spMkLst>
            <pc:docMk/>
            <pc:sldMk cId="671191471" sldId="260"/>
            <ac:spMk id="18" creationId="{E81BF4F6-F2CF-4984-9D14-D6966D92F99F}"/>
          </ac:spMkLst>
        </pc:spChg>
        <pc:picChg chg="add mod">
          <ac:chgData name="Hp Unit" userId="86ec350514542ee1" providerId="LiveId" clId="{9139712A-F40C-4647-BD01-7CA19325556F}" dt="2025-05-07T15:46:05.749" v="260" actId="26606"/>
          <ac:picMkLst>
            <pc:docMk/>
            <pc:sldMk cId="671191471" sldId="260"/>
            <ac:picMk id="6" creationId="{F85D4A8B-4BB9-3745-3206-5DE33DC1F14A}"/>
          </ac:picMkLst>
        </pc:picChg>
        <pc:picChg chg="add mod">
          <ac:chgData name="Hp Unit" userId="86ec350514542ee1" providerId="LiveId" clId="{9139712A-F40C-4647-BD01-7CA19325556F}" dt="2025-05-07T15:47:00.649" v="272" actId="1076"/>
          <ac:picMkLst>
            <pc:docMk/>
            <pc:sldMk cId="671191471" sldId="260"/>
            <ac:picMk id="7" creationId="{433B248D-8F33-3BF2-A004-399DB01A9DFF}"/>
          </ac:picMkLst>
        </pc:picChg>
      </pc:sldChg>
      <pc:sldChg chg="addSp delSp modSp new mod setBg modClrScheme chgLayout modNotesTx">
        <pc:chgData name="Hp Unit" userId="86ec350514542ee1" providerId="LiveId" clId="{9139712A-F40C-4647-BD01-7CA19325556F}" dt="2025-05-07T15:59:55.848" v="390"/>
        <pc:sldMkLst>
          <pc:docMk/>
          <pc:sldMk cId="3363117960" sldId="261"/>
        </pc:sldMkLst>
        <pc:spChg chg="mod ord">
          <ac:chgData name="Hp Unit" userId="86ec350514542ee1" providerId="LiveId" clId="{9139712A-F40C-4647-BD01-7CA19325556F}" dt="2025-05-07T15:56:30.041" v="376" actId="26606"/>
          <ac:spMkLst>
            <pc:docMk/>
            <pc:sldMk cId="3363117960" sldId="261"/>
            <ac:spMk id="2" creationId="{13F3131B-CB2B-85BE-AF4D-8C3608EF6A5F}"/>
          </ac:spMkLst>
        </pc:spChg>
        <pc:spChg chg="mod ord">
          <ac:chgData name="Hp Unit" userId="86ec350514542ee1" providerId="LiveId" clId="{9139712A-F40C-4647-BD01-7CA19325556F}" dt="2025-05-07T15:59:25.759" v="383" actId="12"/>
          <ac:spMkLst>
            <pc:docMk/>
            <pc:sldMk cId="3363117960" sldId="261"/>
            <ac:spMk id="3" creationId="{EC86C924-2645-8374-F5E2-911C826DE69A}"/>
          </ac:spMkLst>
        </pc:spChg>
        <pc:spChg chg="add">
          <ac:chgData name="Hp Unit" userId="86ec350514542ee1" providerId="LiveId" clId="{9139712A-F40C-4647-BD01-7CA19325556F}" dt="2025-05-07T15:56:30.041" v="376" actId="26606"/>
          <ac:spMkLst>
            <pc:docMk/>
            <pc:sldMk cId="3363117960" sldId="261"/>
            <ac:spMk id="15" creationId="{2C61293E-6EBE-43EF-A52C-9BEBFD7679D4}"/>
          </ac:spMkLst>
        </pc:spChg>
        <pc:spChg chg="add">
          <ac:chgData name="Hp Unit" userId="86ec350514542ee1" providerId="LiveId" clId="{9139712A-F40C-4647-BD01-7CA19325556F}" dt="2025-05-07T15:56:30.041" v="376" actId="26606"/>
          <ac:spMkLst>
            <pc:docMk/>
            <pc:sldMk cId="3363117960" sldId="261"/>
            <ac:spMk id="17" creationId="{21540236-BFD5-4A9D-8840-4703E7F76825}"/>
          </ac:spMkLst>
        </pc:spChg>
        <pc:picChg chg="add mod">
          <ac:chgData name="Hp Unit" userId="86ec350514542ee1" providerId="LiveId" clId="{9139712A-F40C-4647-BD01-7CA19325556F}" dt="2025-05-07T15:56:30.041" v="376" actId="26606"/>
          <ac:picMkLst>
            <pc:docMk/>
            <pc:sldMk cId="3363117960" sldId="261"/>
            <ac:picMk id="10" creationId="{E6B0D95D-4C12-97CD-66F7-F99F899C0068}"/>
          </ac:picMkLst>
        </pc:picChg>
        <pc:picChg chg="add mod">
          <ac:chgData name="Hp Unit" userId="86ec350514542ee1" providerId="LiveId" clId="{9139712A-F40C-4647-BD01-7CA19325556F}" dt="2025-05-07T15:59:39.219" v="388"/>
          <ac:picMkLst>
            <pc:docMk/>
            <pc:sldMk cId="3363117960" sldId="261"/>
            <ac:picMk id="12" creationId="{400DDEB7-FB7D-2B37-B1FD-52517CF23236}"/>
          </ac:picMkLst>
        </pc:picChg>
      </pc:sldChg>
      <pc:sldChg chg="addSp modSp new mod setBg modNotesTx">
        <pc:chgData name="Hp Unit" userId="86ec350514542ee1" providerId="LiveId" clId="{9139712A-F40C-4647-BD01-7CA19325556F}" dt="2025-05-07T16:11:18.366" v="437" actId="20577"/>
        <pc:sldMkLst>
          <pc:docMk/>
          <pc:sldMk cId="1367402488" sldId="262"/>
        </pc:sldMkLst>
        <pc:spChg chg="mod">
          <ac:chgData name="Hp Unit" userId="86ec350514542ee1" providerId="LiveId" clId="{9139712A-F40C-4647-BD01-7CA19325556F}" dt="2025-05-07T15:59:15.751" v="381" actId="113"/>
          <ac:spMkLst>
            <pc:docMk/>
            <pc:sldMk cId="1367402488" sldId="262"/>
            <ac:spMk id="2" creationId="{AED0305E-FF85-DCCB-07B6-9E8234DD4E37}"/>
          </ac:spMkLst>
        </pc:spChg>
        <pc:spChg chg="mod ord">
          <ac:chgData name="Hp Unit" userId="86ec350514542ee1" providerId="LiveId" clId="{9139712A-F40C-4647-BD01-7CA19325556F}" dt="2025-05-07T15:59:34.299" v="387" actId="12"/>
          <ac:spMkLst>
            <pc:docMk/>
            <pc:sldMk cId="1367402488" sldId="262"/>
            <ac:spMk id="3" creationId="{5867CF4E-71E1-27E6-A837-CD29C9E7C1F4}"/>
          </ac:spMkLst>
        </pc:spChg>
        <pc:spChg chg="add">
          <ac:chgData name="Hp Unit" userId="86ec350514542ee1" providerId="LiveId" clId="{9139712A-F40C-4647-BD01-7CA19325556F}" dt="2025-05-07T15:58:50.719" v="380" actId="26606"/>
          <ac:spMkLst>
            <pc:docMk/>
            <pc:sldMk cId="1367402488" sldId="262"/>
            <ac:spMk id="10" creationId="{2C61293E-6EBE-43EF-A52C-9BEBFD7679D4}"/>
          </ac:spMkLst>
        </pc:spChg>
        <pc:spChg chg="add">
          <ac:chgData name="Hp Unit" userId="86ec350514542ee1" providerId="LiveId" clId="{9139712A-F40C-4647-BD01-7CA19325556F}" dt="2025-05-07T15:58:50.719" v="380" actId="26606"/>
          <ac:spMkLst>
            <pc:docMk/>
            <pc:sldMk cId="1367402488" sldId="262"/>
            <ac:spMk id="12" creationId="{21540236-BFD5-4A9D-8840-4703E7F76825}"/>
          </ac:spMkLst>
        </pc:spChg>
        <pc:picChg chg="add mod">
          <ac:chgData name="Hp Unit" userId="86ec350514542ee1" providerId="LiveId" clId="{9139712A-F40C-4647-BD01-7CA19325556F}" dt="2025-05-07T15:58:50.719" v="380" actId="26606"/>
          <ac:picMkLst>
            <pc:docMk/>
            <pc:sldMk cId="1367402488" sldId="262"/>
            <ac:picMk id="5" creationId="{BB5835D5-3543-3F2A-FC8C-2356027B68E9}"/>
          </ac:picMkLst>
        </pc:picChg>
        <pc:picChg chg="add mod">
          <ac:chgData name="Hp Unit" userId="86ec350514542ee1" providerId="LiveId" clId="{9139712A-F40C-4647-BD01-7CA19325556F}" dt="2025-05-07T15:59:40.595" v="389"/>
          <ac:picMkLst>
            <pc:docMk/>
            <pc:sldMk cId="1367402488" sldId="262"/>
            <ac:picMk id="6" creationId="{1CBC0ADF-9714-E5BD-1102-0AAEB11C6B4B}"/>
          </ac:picMkLst>
        </pc:picChg>
      </pc:sldChg>
      <pc:sldChg chg="addSp delSp modSp new mod setBg modNotesTx">
        <pc:chgData name="Hp Unit" userId="86ec350514542ee1" providerId="LiveId" clId="{9139712A-F40C-4647-BD01-7CA19325556F}" dt="2025-05-07T16:13:38.920" v="465"/>
        <pc:sldMkLst>
          <pc:docMk/>
          <pc:sldMk cId="343794645" sldId="263"/>
        </pc:sldMkLst>
        <pc:spChg chg="mod">
          <ac:chgData name="Hp Unit" userId="86ec350514542ee1" providerId="LiveId" clId="{9139712A-F40C-4647-BD01-7CA19325556F}" dt="2025-05-07T16:13:31.631" v="464" actId="20577"/>
          <ac:spMkLst>
            <pc:docMk/>
            <pc:sldMk cId="343794645" sldId="263"/>
            <ac:spMk id="2" creationId="{9797ACFC-447C-709D-377F-522848CBFDC5}"/>
          </ac:spMkLst>
        </pc:spChg>
        <pc:spChg chg="add">
          <ac:chgData name="Hp Unit" userId="86ec350514542ee1" providerId="LiveId" clId="{9139712A-F40C-4647-BD01-7CA19325556F}" dt="2025-05-07T16:13:25.791" v="461" actId="26606"/>
          <ac:spMkLst>
            <pc:docMk/>
            <pc:sldMk cId="343794645" sldId="263"/>
            <ac:spMk id="10" creationId="{0C0CCF94-9536-4A63-8FF2-E37827C92756}"/>
          </ac:spMkLst>
        </pc:spChg>
        <pc:spChg chg="add">
          <ac:chgData name="Hp Unit" userId="86ec350514542ee1" providerId="LiveId" clId="{9139712A-F40C-4647-BD01-7CA19325556F}" dt="2025-05-07T16:13:25.791" v="461" actId="26606"/>
          <ac:spMkLst>
            <pc:docMk/>
            <pc:sldMk cId="343794645" sldId="263"/>
            <ac:spMk id="12" creationId="{C970655A-F4C2-4D7E-BAB6-D3BFC5CAE148}"/>
          </ac:spMkLst>
        </pc:spChg>
        <pc:spChg chg="add">
          <ac:chgData name="Hp Unit" userId="86ec350514542ee1" providerId="LiveId" clId="{9139712A-F40C-4647-BD01-7CA19325556F}" dt="2025-05-07T16:13:25.791" v="461" actId="26606"/>
          <ac:spMkLst>
            <pc:docMk/>
            <pc:sldMk cId="343794645" sldId="263"/>
            <ac:spMk id="14" creationId="{3389D0BC-BA1D-4360-88F9-D9ECCBDAB50E}"/>
          </ac:spMkLst>
        </pc:spChg>
        <pc:picChg chg="add mod ord">
          <ac:chgData name="Hp Unit" userId="86ec350514542ee1" providerId="LiveId" clId="{9139712A-F40C-4647-BD01-7CA19325556F}" dt="2025-05-07T16:13:25.791" v="461" actId="26606"/>
          <ac:picMkLst>
            <pc:docMk/>
            <pc:sldMk cId="343794645" sldId="263"/>
            <ac:picMk id="5" creationId="{1338ABDB-5C7C-815C-44F5-DCBDA62A8724}"/>
          </ac:picMkLst>
        </pc:picChg>
        <pc:picChg chg="add mod">
          <ac:chgData name="Hp Unit" userId="86ec350514542ee1" providerId="LiveId" clId="{9139712A-F40C-4647-BD01-7CA19325556F}" dt="2025-05-07T16:13:38.920" v="465"/>
          <ac:picMkLst>
            <pc:docMk/>
            <pc:sldMk cId="343794645" sldId="263"/>
            <ac:picMk id="6" creationId="{3AA80B1E-8DA5-9C5A-1735-CAEE460E633B}"/>
          </ac:picMkLst>
        </pc:picChg>
      </pc:sldChg>
      <pc:sldChg chg="addSp delSp modSp new mod setBg modAnim modNotesTx">
        <pc:chgData name="Hp Unit" userId="86ec350514542ee1" providerId="LiveId" clId="{9139712A-F40C-4647-BD01-7CA19325556F}" dt="2025-06-02T07:27:00.371" v="764" actId="113"/>
        <pc:sldMkLst>
          <pc:docMk/>
          <pc:sldMk cId="3253310734" sldId="264"/>
        </pc:sldMkLst>
        <pc:spChg chg="add mod">
          <ac:chgData name="Hp Unit" userId="86ec350514542ee1" providerId="LiveId" clId="{9139712A-F40C-4647-BD01-7CA19325556F}" dt="2025-05-08T06:33:13.309" v="513" actId="20577"/>
          <ac:spMkLst>
            <pc:docMk/>
            <pc:sldMk cId="3253310734" sldId="264"/>
            <ac:spMk id="2" creationId="{27406E8D-43E2-2444-61C0-02095225B550}"/>
          </ac:spMkLst>
        </pc:spChg>
        <pc:spChg chg="add mod">
          <ac:chgData name="Hp Unit" userId="86ec350514542ee1" providerId="LiveId" clId="{9139712A-F40C-4647-BD01-7CA19325556F}" dt="2025-05-08T06:38:53.743" v="602" actId="1076"/>
          <ac:spMkLst>
            <pc:docMk/>
            <pc:sldMk cId="3253310734" sldId="264"/>
            <ac:spMk id="15" creationId="{7E5B5E86-3F46-0795-6B3B-3E0662536BED}"/>
          </ac:spMkLst>
        </pc:spChg>
        <pc:spChg chg="add mod">
          <ac:chgData name="Hp Unit" userId="86ec350514542ee1" providerId="LiveId" clId="{9139712A-F40C-4647-BD01-7CA19325556F}" dt="2025-05-08T06:41:47.797" v="644" actId="20577"/>
          <ac:spMkLst>
            <pc:docMk/>
            <pc:sldMk cId="3253310734" sldId="264"/>
            <ac:spMk id="17" creationId="{733A84D7-C985-7424-41E9-059CBF67B036}"/>
          </ac:spMkLst>
        </pc:spChg>
        <pc:spChg chg="add mod">
          <ac:chgData name="Hp Unit" userId="86ec350514542ee1" providerId="LiveId" clId="{9139712A-F40C-4647-BD01-7CA19325556F}" dt="2025-05-08T06:40:40.710" v="631" actId="1076"/>
          <ac:spMkLst>
            <pc:docMk/>
            <pc:sldMk cId="3253310734" sldId="264"/>
            <ac:spMk id="20" creationId="{8636D65A-96C5-1E5C-3583-5B1EA89759EF}"/>
          </ac:spMkLst>
        </pc:spChg>
        <pc:spChg chg="add mod">
          <ac:chgData name="Hp Unit" userId="86ec350514542ee1" providerId="LiveId" clId="{9139712A-F40C-4647-BD01-7CA19325556F}" dt="2025-05-08T06:41:30.387" v="642" actId="6549"/>
          <ac:spMkLst>
            <pc:docMk/>
            <pc:sldMk cId="3253310734" sldId="264"/>
            <ac:spMk id="22" creationId="{A87C151A-2443-0848-A861-AD1EBB663923}"/>
          </ac:spMkLst>
        </pc:spChg>
        <pc:grpChg chg="add mod">
          <ac:chgData name="Hp Unit" userId="86ec350514542ee1" providerId="LiveId" clId="{9139712A-F40C-4647-BD01-7CA19325556F}" dt="2025-05-08T06:35:38.039" v="543" actId="14100"/>
          <ac:grpSpMkLst>
            <pc:docMk/>
            <pc:sldMk cId="3253310734" sldId="264"/>
            <ac:grpSpMk id="3" creationId="{73C9A3E0-135C-1C06-D7AA-52BBC2865F8E}"/>
          </ac:grpSpMkLst>
        </pc:grpChg>
        <pc:picChg chg="add mod">
          <ac:chgData name="Hp Unit" userId="86ec350514542ee1" providerId="LiveId" clId="{9139712A-F40C-4647-BD01-7CA19325556F}" dt="2025-05-08T06:41:38.541" v="643"/>
          <ac:picMkLst>
            <pc:docMk/>
            <pc:sldMk cId="3253310734" sldId="264"/>
            <ac:picMk id="23" creationId="{E96D6D6D-8EE3-69AA-0689-CE78E828CF8D}"/>
          </ac:picMkLst>
        </pc:picChg>
        <pc:picChg chg="add mod">
          <ac:chgData name="Hp Unit" userId="86ec350514542ee1" providerId="LiveId" clId="{9139712A-F40C-4647-BD01-7CA19325556F}" dt="2025-05-08T06:33:16.286" v="514" actId="1076"/>
          <ac:picMkLst>
            <pc:docMk/>
            <pc:sldMk cId="3253310734" sldId="264"/>
            <ac:picMk id="2055" creationId="{9BCB6249-19EC-1A5F-8655-7712ECF46D7F}"/>
          </ac:picMkLst>
        </pc:picChg>
        <pc:cxnChg chg="add mod">
          <ac:chgData name="Hp Unit" userId="86ec350514542ee1" providerId="LiveId" clId="{9139712A-F40C-4647-BD01-7CA19325556F}" dt="2025-05-07T16:14:24.597" v="468"/>
          <ac:cxnSpMkLst>
            <pc:docMk/>
            <pc:sldMk cId="3253310734" sldId="264"/>
            <ac:cxnSpMk id="9" creationId="{E87292F7-E931-A573-4BB7-FE45061E0953}"/>
          </ac:cxnSpMkLst>
        </pc:cxnChg>
        <pc:cxnChg chg="add mod">
          <ac:chgData name="Hp Unit" userId="86ec350514542ee1" providerId="LiveId" clId="{9139712A-F40C-4647-BD01-7CA19325556F}" dt="2025-05-07T16:14:24.597" v="468"/>
          <ac:cxnSpMkLst>
            <pc:docMk/>
            <pc:sldMk cId="3253310734" sldId="264"/>
            <ac:cxnSpMk id="10" creationId="{5A073BB5-814C-0D56-A4B9-D35082ECE17E}"/>
          </ac:cxnSpMkLst>
        </pc:cxnChg>
        <pc:cxnChg chg="add mod">
          <ac:chgData name="Hp Unit" userId="86ec350514542ee1" providerId="LiveId" clId="{9139712A-F40C-4647-BD01-7CA19325556F}" dt="2025-05-08T06:34:09.514" v="517"/>
          <ac:cxnSpMkLst>
            <pc:docMk/>
            <pc:sldMk cId="3253310734" sldId="264"/>
            <ac:cxnSpMk id="11" creationId="{183CBCAE-528E-0347-8ADF-E31923B625C8}"/>
          </ac:cxnSpMkLst>
        </pc:cxnChg>
        <pc:cxnChg chg="add mod">
          <ac:chgData name="Hp Unit" userId="86ec350514542ee1" providerId="LiveId" clId="{9139712A-F40C-4647-BD01-7CA19325556F}" dt="2025-05-08T06:34:09.514" v="517"/>
          <ac:cxnSpMkLst>
            <pc:docMk/>
            <pc:sldMk cId="3253310734" sldId="264"/>
            <ac:cxnSpMk id="12" creationId="{F50B43F6-F31E-7FD9-967B-ECA0CC710519}"/>
          </ac:cxnSpMkLst>
        </pc:cxnChg>
        <pc:cxnChg chg="add mod">
          <ac:chgData name="Hp Unit" userId="86ec350514542ee1" providerId="LiveId" clId="{9139712A-F40C-4647-BD01-7CA19325556F}" dt="2025-05-08T06:34:09.514" v="517"/>
          <ac:cxnSpMkLst>
            <pc:docMk/>
            <pc:sldMk cId="3253310734" sldId="264"/>
            <ac:cxnSpMk id="13" creationId="{0C0079BB-BFC8-16B4-C27C-30CD1E1243B9}"/>
          </ac:cxnSpMkLst>
        </pc:cxnChg>
        <pc:cxnChg chg="add mod">
          <ac:chgData name="Hp Unit" userId="86ec350514542ee1" providerId="LiveId" clId="{9139712A-F40C-4647-BD01-7CA19325556F}" dt="2025-05-08T06:34:09.514" v="517"/>
          <ac:cxnSpMkLst>
            <pc:docMk/>
            <pc:sldMk cId="3253310734" sldId="264"/>
            <ac:cxnSpMk id="14" creationId="{31620F51-665E-452F-73FF-979F02E13D6D}"/>
          </ac:cxnSpMkLst>
        </pc:cxnChg>
        <pc:cxnChg chg="add mod">
          <ac:chgData name="Hp Unit" userId="86ec350514542ee1" providerId="LiveId" clId="{9139712A-F40C-4647-BD01-7CA19325556F}" dt="2025-05-08T06:40:37.700" v="630" actId="1076"/>
          <ac:cxnSpMkLst>
            <pc:docMk/>
            <pc:sldMk cId="3253310734" sldId="264"/>
            <ac:cxnSpMk id="19" creationId="{3F1AC8D0-FAA4-6BE1-A94F-4B02C4BBFD36}"/>
          </ac:cxnSpMkLst>
        </pc:cxnChg>
        <pc:cxnChg chg="add mod">
          <ac:chgData name="Hp Unit" userId="86ec350514542ee1" providerId="LiveId" clId="{9139712A-F40C-4647-BD01-7CA19325556F}" dt="2025-05-08T06:41:19.177" v="638" actId="1076"/>
          <ac:cxnSpMkLst>
            <pc:docMk/>
            <pc:sldMk cId="3253310734" sldId="264"/>
            <ac:cxnSpMk id="21" creationId="{B9F49EE2-B7C5-305D-4DAE-C5FC18AC9D7E}"/>
          </ac:cxnSpMkLst>
        </pc:cxnChg>
      </pc:sldChg>
      <pc:sldChg chg="new del">
        <pc:chgData name="Hp Unit" userId="86ec350514542ee1" providerId="LiveId" clId="{9139712A-F40C-4647-BD01-7CA19325556F}" dt="2025-05-08T06:46:31.350" v="693" actId="680"/>
        <pc:sldMkLst>
          <pc:docMk/>
          <pc:sldMk cId="2559396360" sldId="265"/>
        </pc:sldMkLst>
      </pc:sldChg>
      <pc:sldChg chg="addSp delSp modSp new mod setBg addAnim modNotesTx">
        <pc:chgData name="Hp Unit" userId="86ec350514542ee1" providerId="LiveId" clId="{9139712A-F40C-4647-BD01-7CA19325556F}" dt="2025-05-08T06:51:50.523" v="730"/>
        <pc:sldMkLst>
          <pc:docMk/>
          <pc:sldMk cId="4069320349" sldId="265"/>
        </pc:sldMkLst>
        <pc:spChg chg="mod">
          <ac:chgData name="Hp Unit" userId="86ec350514542ee1" providerId="LiveId" clId="{9139712A-F40C-4647-BD01-7CA19325556F}" dt="2025-05-08T06:50:18.626" v="718" actId="26606"/>
          <ac:spMkLst>
            <pc:docMk/>
            <pc:sldMk cId="4069320349" sldId="265"/>
            <ac:spMk id="2" creationId="{A344DF0E-E414-0DA7-4273-0F2EE163C7FC}"/>
          </ac:spMkLst>
        </pc:spChg>
        <pc:spChg chg="add mod">
          <ac:chgData name="Hp Unit" userId="86ec350514542ee1" providerId="LiveId" clId="{9139712A-F40C-4647-BD01-7CA19325556F}" dt="2025-05-08T06:50:50.609" v="724" actId="1076"/>
          <ac:spMkLst>
            <pc:docMk/>
            <pc:sldMk cId="4069320349" sldId="265"/>
            <ac:spMk id="7" creationId="{2B90AF31-D24A-3F24-96DC-86F11A471C5C}"/>
          </ac:spMkLst>
        </pc:spChg>
        <pc:spChg chg="add">
          <ac:chgData name="Hp Unit" userId="86ec350514542ee1" providerId="LiveId" clId="{9139712A-F40C-4647-BD01-7CA19325556F}" dt="2025-05-08T06:50:18.626" v="718" actId="26606"/>
          <ac:spMkLst>
            <pc:docMk/>
            <pc:sldMk cId="4069320349" sldId="265"/>
            <ac:spMk id="10" creationId="{9B7AD9F6-8CE7-4299-8FC6-328F4DCD3FF9}"/>
          </ac:spMkLst>
        </pc:spChg>
        <pc:spChg chg="add">
          <ac:chgData name="Hp Unit" userId="86ec350514542ee1" providerId="LiveId" clId="{9139712A-F40C-4647-BD01-7CA19325556F}" dt="2025-05-08T06:50:18.626" v="718" actId="26606"/>
          <ac:spMkLst>
            <pc:docMk/>
            <pc:sldMk cId="4069320349" sldId="265"/>
            <ac:spMk id="12" creationId="{F49775AF-8896-43EE-92C6-83497D6DC56F}"/>
          </ac:spMkLst>
        </pc:spChg>
        <pc:picChg chg="add mod">
          <ac:chgData name="Hp Unit" userId="86ec350514542ee1" providerId="LiveId" clId="{9139712A-F40C-4647-BD01-7CA19325556F}" dt="2025-05-08T06:50:18.626" v="718" actId="26606"/>
          <ac:picMkLst>
            <pc:docMk/>
            <pc:sldMk cId="4069320349" sldId="265"/>
            <ac:picMk id="5" creationId="{D5CCAE1B-429B-16ED-0B02-35939AC5B001}"/>
          </ac:picMkLst>
        </pc:picChg>
        <pc:picChg chg="add mod">
          <ac:chgData name="Hp Unit" userId="86ec350514542ee1" providerId="LiveId" clId="{9139712A-F40C-4647-BD01-7CA19325556F}" dt="2025-05-08T06:50:56.422" v="725"/>
          <ac:picMkLst>
            <pc:docMk/>
            <pc:sldMk cId="4069320349" sldId="265"/>
            <ac:picMk id="8" creationId="{6374FB4B-1DE5-3F5B-D23A-FA6328D1E371}"/>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4900D0-EA3D-41CC-B7A8-2CFD652938B9}" type="doc">
      <dgm:prSet loTypeId="urn:microsoft.com/office/officeart/2018/2/layout/IconVerticalSolidList" loCatId="icon" qsTypeId="urn:microsoft.com/office/officeart/2005/8/quickstyle/simple1" qsCatId="simple" csTypeId="urn:microsoft.com/office/officeart/2005/8/colors/accent5_2" csCatId="accent5" phldr="1"/>
      <dgm:spPr/>
      <dgm:t>
        <a:bodyPr/>
        <a:lstStyle/>
        <a:p>
          <a:endParaRPr lang="en-US"/>
        </a:p>
      </dgm:t>
    </dgm:pt>
    <dgm:pt modelId="{1CF83998-7B2A-473E-AE83-1D81CC707EFD}">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leefstylkeuses en doelwitte te definieer</a:t>
          </a:r>
          <a:r>
            <a:rPr lang="en-ZA" dirty="0"/>
            <a:t>.</a:t>
          </a:r>
          <a:endParaRPr lang="en-US" dirty="0"/>
        </a:p>
      </dgm:t>
    </dgm:pt>
    <dgm:pt modelId="{E2E9C35D-A028-4134-98CE-694668AEA1C1}" type="parTrans" cxnId="{59A169C1-D9E7-49D0-B031-6D36A71D9D81}">
      <dgm:prSet/>
      <dgm:spPr/>
      <dgm:t>
        <a:bodyPr/>
        <a:lstStyle/>
        <a:p>
          <a:endParaRPr lang="en-US"/>
        </a:p>
      </dgm:t>
    </dgm:pt>
    <dgm:pt modelId="{54DD0A02-3A21-4287-8CC6-83659B8B2FDE}" type="sibTrans" cxnId="{59A169C1-D9E7-49D0-B031-6D36A71D9D81}">
      <dgm:prSet phldrT="1" phldr="0"/>
      <dgm:spPr/>
      <dgm:t>
        <a:bodyPr/>
        <a:lstStyle/>
        <a:p>
          <a:endParaRPr lang="en-US"/>
        </a:p>
      </dgm:t>
    </dgm:pt>
    <dgm:pt modelId="{D729780F-CC58-4C10-9A64-9818267F7A95}">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voorbeelde van positiewe en negatiewe leefstylkeuses te identifiseer.</a:t>
          </a:r>
          <a:endParaRPr lang="en-US" dirty="0"/>
        </a:p>
      </dgm:t>
    </dgm:pt>
    <dgm:pt modelId="{7CFCAEB9-17B5-48B1-B700-8A9617F31F52}" type="parTrans" cxnId="{E8C3EFE2-2075-4836-8499-D20EC4B42404}">
      <dgm:prSet/>
      <dgm:spPr/>
      <dgm:t>
        <a:bodyPr/>
        <a:lstStyle/>
        <a:p>
          <a:endParaRPr lang="en-US"/>
        </a:p>
      </dgm:t>
    </dgm:pt>
    <dgm:pt modelId="{BA4DAF50-7D48-4448-BE2E-A07B720D7B11}" type="sibTrans" cxnId="{E8C3EFE2-2075-4836-8499-D20EC4B42404}">
      <dgm:prSet phldrT="2" phldr="0"/>
      <dgm:spPr/>
      <dgm:t>
        <a:bodyPr/>
        <a:lstStyle/>
        <a:p>
          <a:endParaRPr lang="en-US"/>
        </a:p>
      </dgm:t>
    </dgm:pt>
    <dgm:pt modelId="{91B2E44D-5E7D-4FC6-9009-99B8FC34FFA5}">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die verskil tussen korttermyn- en langtermyn-doelwitte te verstaan.</a:t>
          </a:r>
          <a:endParaRPr lang="en-US" dirty="0"/>
        </a:p>
      </dgm:t>
    </dgm:pt>
    <dgm:pt modelId="{46555F79-EE66-4BA6-B66D-B08E3E1BB274}" type="parTrans" cxnId="{D63463D9-4C84-4BDE-987E-D04391DAB205}">
      <dgm:prSet/>
      <dgm:spPr/>
      <dgm:t>
        <a:bodyPr/>
        <a:lstStyle/>
        <a:p>
          <a:endParaRPr lang="en-US"/>
        </a:p>
      </dgm:t>
    </dgm:pt>
    <dgm:pt modelId="{E621FE5B-7138-40FB-8A8E-DF8826C7A926}" type="sibTrans" cxnId="{D63463D9-4C84-4BDE-987E-D04391DAB205}">
      <dgm:prSet phldrT="3" phldr="0"/>
      <dgm:spPr/>
      <dgm:t>
        <a:bodyPr/>
        <a:lstStyle/>
        <a:p>
          <a:endParaRPr lang="en-US"/>
        </a:p>
      </dgm:t>
    </dgm:pt>
    <dgm:pt modelId="{B46CF03D-1DC5-49DC-901B-078069EB06B9}">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die SMART-</a:t>
          </a:r>
          <a:r>
            <a:rPr lang="af-ZA" dirty="0" err="1">
              <a:effectLst/>
              <a:latin typeface="Calibri" panose="020F0502020204030204" pitchFamily="34" charset="0"/>
              <a:ea typeface="Aptos" panose="020B0004020202020204" pitchFamily="34" charset="0"/>
              <a:cs typeface="Times New Roman" panose="02020603050405020304" pitchFamily="18" charset="0"/>
            </a:rPr>
            <a:t>doelwitstellingsmetode</a:t>
          </a:r>
          <a:r>
            <a:rPr lang="af-ZA" dirty="0">
              <a:effectLst/>
              <a:latin typeface="Calibri" panose="020F0502020204030204" pitchFamily="34" charset="0"/>
              <a:ea typeface="Aptos" panose="020B0004020202020204" pitchFamily="34" charset="0"/>
              <a:cs typeface="Times New Roman" panose="02020603050405020304" pitchFamily="18" charset="0"/>
            </a:rPr>
            <a:t> te verstaan en toe te pas.</a:t>
          </a:r>
          <a:endParaRPr lang="en-US" dirty="0"/>
        </a:p>
      </dgm:t>
    </dgm:pt>
    <dgm:pt modelId="{6A6281A1-3DE9-4093-84DA-2C33D8502AFD}" type="parTrans" cxnId="{83DDB91A-EE8D-4203-A18A-A0D783D1FF44}">
      <dgm:prSet/>
      <dgm:spPr/>
      <dgm:t>
        <a:bodyPr/>
        <a:lstStyle/>
        <a:p>
          <a:endParaRPr lang="en-US"/>
        </a:p>
      </dgm:t>
    </dgm:pt>
    <dgm:pt modelId="{2D7834E4-BA29-4355-BDF2-5BBA1BFDF6E3}" type="sibTrans" cxnId="{83DDB91A-EE8D-4203-A18A-A0D783D1FF44}">
      <dgm:prSet phldrT="4" phldr="0"/>
      <dgm:spPr/>
      <dgm:t>
        <a:bodyPr/>
        <a:lstStyle/>
        <a:p>
          <a:endParaRPr lang="en-US"/>
        </a:p>
      </dgm:t>
    </dgm:pt>
    <dgm:pt modelId="{E069E5B7-1707-42A1-883D-F494BE48596E}">
      <dgm:prSet/>
      <dgm:spPr/>
      <dgm:t>
        <a:bodyPr/>
        <a:lstStyle/>
        <a:p>
          <a:pPr>
            <a:lnSpc>
              <a:spcPct val="100000"/>
            </a:lnSpc>
          </a:pPr>
          <a:r>
            <a:rPr lang="af-ZA" dirty="0">
              <a:effectLst/>
              <a:latin typeface="Calibri" panose="020F0502020204030204" pitchFamily="34" charset="0"/>
              <a:ea typeface="Aptos" panose="020B0004020202020204" pitchFamily="34" charset="0"/>
              <a:cs typeface="Times New Roman" panose="02020603050405020304" pitchFamily="18" charset="0"/>
            </a:rPr>
            <a:t>die verband tussen leefstylkeuses en doelwitstelling te verstaan.</a:t>
          </a:r>
          <a:endParaRPr lang="en-US" dirty="0"/>
        </a:p>
      </dgm:t>
    </dgm:pt>
    <dgm:pt modelId="{B29CBE70-546A-4E94-8F73-9E3AB11595DB}" type="parTrans" cxnId="{02A89F74-CA2B-4CC6-B3F9-83BD23EF7221}">
      <dgm:prSet/>
      <dgm:spPr/>
      <dgm:t>
        <a:bodyPr/>
        <a:lstStyle/>
        <a:p>
          <a:endParaRPr lang="en-US"/>
        </a:p>
      </dgm:t>
    </dgm:pt>
    <dgm:pt modelId="{2ACCF5CF-5AA8-4DB9-A1DD-EE1E6110B921}" type="sibTrans" cxnId="{02A89F74-CA2B-4CC6-B3F9-83BD23EF7221}">
      <dgm:prSet phldrT="5" phldr="0"/>
      <dgm:spPr/>
      <dgm:t>
        <a:bodyPr/>
        <a:lstStyle/>
        <a:p>
          <a:endParaRPr lang="en-US"/>
        </a:p>
      </dgm:t>
    </dgm:pt>
    <dgm:pt modelId="{1B6C199D-3D19-4C74-A5AF-6D33F7D307CA}" type="pres">
      <dgm:prSet presAssocID="{804900D0-EA3D-41CC-B7A8-2CFD652938B9}" presName="root" presStyleCnt="0">
        <dgm:presLayoutVars>
          <dgm:dir/>
          <dgm:resizeHandles val="exact"/>
        </dgm:presLayoutVars>
      </dgm:prSet>
      <dgm:spPr/>
    </dgm:pt>
    <dgm:pt modelId="{C61DD858-FCAC-4822-BA02-8515DD01A9C8}" type="pres">
      <dgm:prSet presAssocID="{1CF83998-7B2A-473E-AE83-1D81CC707EFD}" presName="compNode" presStyleCnt="0"/>
      <dgm:spPr/>
    </dgm:pt>
    <dgm:pt modelId="{999DA168-9F0D-40D7-99B5-F332C3C41DE4}" type="pres">
      <dgm:prSet presAssocID="{1CF83998-7B2A-473E-AE83-1D81CC707EFD}" presName="bgRect" presStyleLbl="bgShp" presStyleIdx="0" presStyleCnt="5"/>
      <dgm:spPr/>
    </dgm:pt>
    <dgm:pt modelId="{AA7941C5-6E29-4BD8-93F8-88ECA20AB314}" type="pres">
      <dgm:prSet presAssocID="{1CF83998-7B2A-473E-AE83-1D81CC707EF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estions"/>
        </a:ext>
      </dgm:extLst>
    </dgm:pt>
    <dgm:pt modelId="{D32FED8F-010C-4CAD-A6BF-650E9EF46655}" type="pres">
      <dgm:prSet presAssocID="{1CF83998-7B2A-473E-AE83-1D81CC707EFD}" presName="spaceRect" presStyleCnt="0"/>
      <dgm:spPr/>
    </dgm:pt>
    <dgm:pt modelId="{A7298A56-A039-4845-99DB-293DA6F5AFAD}" type="pres">
      <dgm:prSet presAssocID="{1CF83998-7B2A-473E-AE83-1D81CC707EFD}" presName="parTx" presStyleLbl="revTx" presStyleIdx="0" presStyleCnt="5">
        <dgm:presLayoutVars>
          <dgm:chMax val="0"/>
          <dgm:chPref val="0"/>
        </dgm:presLayoutVars>
      </dgm:prSet>
      <dgm:spPr/>
    </dgm:pt>
    <dgm:pt modelId="{1F315095-8D1A-4973-A7F3-73A2BB017036}" type="pres">
      <dgm:prSet presAssocID="{54DD0A02-3A21-4287-8CC6-83659B8B2FDE}" presName="sibTrans" presStyleCnt="0"/>
      <dgm:spPr/>
    </dgm:pt>
    <dgm:pt modelId="{CE1DB591-28CF-4A44-8584-FCEB83DD1511}" type="pres">
      <dgm:prSet presAssocID="{D729780F-CC58-4C10-9A64-9818267F7A95}" presName="compNode" presStyleCnt="0"/>
      <dgm:spPr/>
    </dgm:pt>
    <dgm:pt modelId="{74C2C8DF-1FDD-47AB-89F0-9B5905FBF71A}" type="pres">
      <dgm:prSet presAssocID="{D729780F-CC58-4C10-9A64-9818267F7A95}" presName="bgRect" presStyleLbl="bgShp" presStyleIdx="1" presStyleCnt="5"/>
      <dgm:spPr/>
    </dgm:pt>
    <dgm:pt modelId="{1B7CEB8B-9625-4FFF-A151-C1D51E0E685D}" type="pres">
      <dgm:prSet presAssocID="{D729780F-CC58-4C10-9A64-9818267F7A9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6050FF08-4430-4364-8D86-1B7C24AA8250}" type="pres">
      <dgm:prSet presAssocID="{D729780F-CC58-4C10-9A64-9818267F7A95}" presName="spaceRect" presStyleCnt="0"/>
      <dgm:spPr/>
    </dgm:pt>
    <dgm:pt modelId="{0F124F7C-1344-46CD-8AB8-0140F73ED680}" type="pres">
      <dgm:prSet presAssocID="{D729780F-CC58-4C10-9A64-9818267F7A95}" presName="parTx" presStyleLbl="revTx" presStyleIdx="1" presStyleCnt="5">
        <dgm:presLayoutVars>
          <dgm:chMax val="0"/>
          <dgm:chPref val="0"/>
        </dgm:presLayoutVars>
      </dgm:prSet>
      <dgm:spPr/>
    </dgm:pt>
    <dgm:pt modelId="{E9D6395B-3E1B-4821-95D8-28CFD5E3F561}" type="pres">
      <dgm:prSet presAssocID="{BA4DAF50-7D48-4448-BE2E-A07B720D7B11}" presName="sibTrans" presStyleCnt="0"/>
      <dgm:spPr/>
    </dgm:pt>
    <dgm:pt modelId="{1E16B37F-F62D-47A4-91BD-4E674F5EAB90}" type="pres">
      <dgm:prSet presAssocID="{91B2E44D-5E7D-4FC6-9009-99B8FC34FFA5}" presName="compNode" presStyleCnt="0"/>
      <dgm:spPr/>
    </dgm:pt>
    <dgm:pt modelId="{DB603305-B7F7-4159-A105-8199774B2F99}" type="pres">
      <dgm:prSet presAssocID="{91B2E44D-5E7D-4FC6-9009-99B8FC34FFA5}" presName="bgRect" presStyleLbl="bgShp" presStyleIdx="2" presStyleCnt="5"/>
      <dgm:spPr/>
    </dgm:pt>
    <dgm:pt modelId="{A75CDE7C-C414-4263-A30B-78848EAEDD76}" type="pres">
      <dgm:prSet presAssocID="{91B2E44D-5E7D-4FC6-9009-99B8FC34FF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arget"/>
        </a:ext>
      </dgm:extLst>
    </dgm:pt>
    <dgm:pt modelId="{E525F727-C02E-4AEE-BE1B-DDF82E4C9019}" type="pres">
      <dgm:prSet presAssocID="{91B2E44D-5E7D-4FC6-9009-99B8FC34FFA5}" presName="spaceRect" presStyleCnt="0"/>
      <dgm:spPr/>
    </dgm:pt>
    <dgm:pt modelId="{BA598467-C08F-4B7F-86A4-94208E411B88}" type="pres">
      <dgm:prSet presAssocID="{91B2E44D-5E7D-4FC6-9009-99B8FC34FFA5}" presName="parTx" presStyleLbl="revTx" presStyleIdx="2" presStyleCnt="5">
        <dgm:presLayoutVars>
          <dgm:chMax val="0"/>
          <dgm:chPref val="0"/>
        </dgm:presLayoutVars>
      </dgm:prSet>
      <dgm:spPr/>
    </dgm:pt>
    <dgm:pt modelId="{C23345BC-6130-47A3-B57B-EBB2561D2C15}" type="pres">
      <dgm:prSet presAssocID="{E621FE5B-7138-40FB-8A8E-DF8826C7A926}" presName="sibTrans" presStyleCnt="0"/>
      <dgm:spPr/>
    </dgm:pt>
    <dgm:pt modelId="{99933759-801D-440C-8610-F2A8ECD8BF68}" type="pres">
      <dgm:prSet presAssocID="{B46CF03D-1DC5-49DC-901B-078069EB06B9}" presName="compNode" presStyleCnt="0"/>
      <dgm:spPr/>
    </dgm:pt>
    <dgm:pt modelId="{9E9541A3-4430-46CD-84C7-E4984DB60097}" type="pres">
      <dgm:prSet presAssocID="{B46CF03D-1DC5-49DC-901B-078069EB06B9}" presName="bgRect" presStyleLbl="bgShp" presStyleIdx="3" presStyleCnt="5"/>
      <dgm:spPr/>
    </dgm:pt>
    <dgm:pt modelId="{ED76EE95-92C3-49DF-864F-1C453CB44E5A}" type="pres">
      <dgm:prSet presAssocID="{B46CF03D-1DC5-49DC-901B-078069EB06B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llseye"/>
        </a:ext>
      </dgm:extLst>
    </dgm:pt>
    <dgm:pt modelId="{825583B5-4EAF-446D-8904-EC692953630B}" type="pres">
      <dgm:prSet presAssocID="{B46CF03D-1DC5-49DC-901B-078069EB06B9}" presName="spaceRect" presStyleCnt="0"/>
      <dgm:spPr/>
    </dgm:pt>
    <dgm:pt modelId="{E72FFA3F-E619-43DF-A644-4FF9C760DBE5}" type="pres">
      <dgm:prSet presAssocID="{B46CF03D-1DC5-49DC-901B-078069EB06B9}" presName="parTx" presStyleLbl="revTx" presStyleIdx="3" presStyleCnt="5">
        <dgm:presLayoutVars>
          <dgm:chMax val="0"/>
          <dgm:chPref val="0"/>
        </dgm:presLayoutVars>
      </dgm:prSet>
      <dgm:spPr/>
    </dgm:pt>
    <dgm:pt modelId="{95EA674A-50E2-4AEE-ACA5-E618C9B26153}" type="pres">
      <dgm:prSet presAssocID="{2D7834E4-BA29-4355-BDF2-5BBA1BFDF6E3}" presName="sibTrans" presStyleCnt="0"/>
      <dgm:spPr/>
    </dgm:pt>
    <dgm:pt modelId="{97F17D83-7125-46C2-B1AD-EBEBAFBC4E42}" type="pres">
      <dgm:prSet presAssocID="{E069E5B7-1707-42A1-883D-F494BE48596E}" presName="compNode" presStyleCnt="0"/>
      <dgm:spPr/>
    </dgm:pt>
    <dgm:pt modelId="{4DB488DB-B433-4677-9601-0335272DD347}" type="pres">
      <dgm:prSet presAssocID="{E069E5B7-1707-42A1-883D-F494BE48596E}" presName="bgRect" presStyleLbl="bgShp" presStyleIdx="4" presStyleCnt="5"/>
      <dgm:spPr/>
    </dgm:pt>
    <dgm:pt modelId="{69372312-0AE0-4D62-9C1F-C23162815D04}" type="pres">
      <dgm:prSet presAssocID="{E069E5B7-1707-42A1-883D-F494BE48596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ead with Gears"/>
        </a:ext>
      </dgm:extLst>
    </dgm:pt>
    <dgm:pt modelId="{D5502AD9-14B0-4AF3-84C9-7EFB2ED852ED}" type="pres">
      <dgm:prSet presAssocID="{E069E5B7-1707-42A1-883D-F494BE48596E}" presName="spaceRect" presStyleCnt="0"/>
      <dgm:spPr/>
    </dgm:pt>
    <dgm:pt modelId="{82169BB6-DAF7-44CF-A657-75DABEA5BFBA}" type="pres">
      <dgm:prSet presAssocID="{E069E5B7-1707-42A1-883D-F494BE48596E}" presName="parTx" presStyleLbl="revTx" presStyleIdx="4" presStyleCnt="5">
        <dgm:presLayoutVars>
          <dgm:chMax val="0"/>
          <dgm:chPref val="0"/>
        </dgm:presLayoutVars>
      </dgm:prSet>
      <dgm:spPr/>
    </dgm:pt>
  </dgm:ptLst>
  <dgm:cxnLst>
    <dgm:cxn modelId="{83DDB91A-EE8D-4203-A18A-A0D783D1FF44}" srcId="{804900D0-EA3D-41CC-B7A8-2CFD652938B9}" destId="{B46CF03D-1DC5-49DC-901B-078069EB06B9}" srcOrd="3" destOrd="0" parTransId="{6A6281A1-3DE9-4093-84DA-2C33D8502AFD}" sibTransId="{2D7834E4-BA29-4355-BDF2-5BBA1BFDF6E3}"/>
    <dgm:cxn modelId="{BE857648-C819-4E45-9E2C-9F99D5AE1BDD}" type="presOf" srcId="{1CF83998-7B2A-473E-AE83-1D81CC707EFD}" destId="{A7298A56-A039-4845-99DB-293DA6F5AFAD}" srcOrd="0" destOrd="0" presId="urn:microsoft.com/office/officeart/2018/2/layout/IconVerticalSolidList"/>
    <dgm:cxn modelId="{02A89F74-CA2B-4CC6-B3F9-83BD23EF7221}" srcId="{804900D0-EA3D-41CC-B7A8-2CFD652938B9}" destId="{E069E5B7-1707-42A1-883D-F494BE48596E}" srcOrd="4" destOrd="0" parTransId="{B29CBE70-546A-4E94-8F73-9E3AB11595DB}" sibTransId="{2ACCF5CF-5AA8-4DB9-A1DD-EE1E6110B921}"/>
    <dgm:cxn modelId="{A77B9E91-6F3F-4173-865E-0F3A0B62A960}" type="presOf" srcId="{E069E5B7-1707-42A1-883D-F494BE48596E}" destId="{82169BB6-DAF7-44CF-A657-75DABEA5BFBA}" srcOrd="0" destOrd="0" presId="urn:microsoft.com/office/officeart/2018/2/layout/IconVerticalSolidList"/>
    <dgm:cxn modelId="{9FB5D499-E33E-491E-9807-E9E5CA9D47F4}" type="presOf" srcId="{B46CF03D-1DC5-49DC-901B-078069EB06B9}" destId="{E72FFA3F-E619-43DF-A644-4FF9C760DBE5}" srcOrd="0" destOrd="0" presId="urn:microsoft.com/office/officeart/2018/2/layout/IconVerticalSolidList"/>
    <dgm:cxn modelId="{4BC5EFA9-5C33-479E-8AC2-1883C9A340CF}" type="presOf" srcId="{D729780F-CC58-4C10-9A64-9818267F7A95}" destId="{0F124F7C-1344-46CD-8AB8-0140F73ED680}" srcOrd="0" destOrd="0" presId="urn:microsoft.com/office/officeart/2018/2/layout/IconVerticalSolidList"/>
    <dgm:cxn modelId="{59A169C1-D9E7-49D0-B031-6D36A71D9D81}" srcId="{804900D0-EA3D-41CC-B7A8-2CFD652938B9}" destId="{1CF83998-7B2A-473E-AE83-1D81CC707EFD}" srcOrd="0" destOrd="0" parTransId="{E2E9C35D-A028-4134-98CE-694668AEA1C1}" sibTransId="{54DD0A02-3A21-4287-8CC6-83659B8B2FDE}"/>
    <dgm:cxn modelId="{03D7EFC8-84E6-407A-B13D-CADC545125C4}" type="presOf" srcId="{804900D0-EA3D-41CC-B7A8-2CFD652938B9}" destId="{1B6C199D-3D19-4C74-A5AF-6D33F7D307CA}" srcOrd="0" destOrd="0" presId="urn:microsoft.com/office/officeart/2018/2/layout/IconVerticalSolidList"/>
    <dgm:cxn modelId="{D74F8ECB-B8A7-4CE8-8AA7-9A43CF592570}" type="presOf" srcId="{91B2E44D-5E7D-4FC6-9009-99B8FC34FFA5}" destId="{BA598467-C08F-4B7F-86A4-94208E411B88}" srcOrd="0" destOrd="0" presId="urn:microsoft.com/office/officeart/2018/2/layout/IconVerticalSolidList"/>
    <dgm:cxn modelId="{D63463D9-4C84-4BDE-987E-D04391DAB205}" srcId="{804900D0-EA3D-41CC-B7A8-2CFD652938B9}" destId="{91B2E44D-5E7D-4FC6-9009-99B8FC34FFA5}" srcOrd="2" destOrd="0" parTransId="{46555F79-EE66-4BA6-B66D-B08E3E1BB274}" sibTransId="{E621FE5B-7138-40FB-8A8E-DF8826C7A926}"/>
    <dgm:cxn modelId="{E8C3EFE2-2075-4836-8499-D20EC4B42404}" srcId="{804900D0-EA3D-41CC-B7A8-2CFD652938B9}" destId="{D729780F-CC58-4C10-9A64-9818267F7A95}" srcOrd="1" destOrd="0" parTransId="{7CFCAEB9-17B5-48B1-B700-8A9617F31F52}" sibTransId="{BA4DAF50-7D48-4448-BE2E-A07B720D7B11}"/>
    <dgm:cxn modelId="{2FBF7F8D-D484-467C-AA5D-24EE33F868D8}" type="presParOf" srcId="{1B6C199D-3D19-4C74-A5AF-6D33F7D307CA}" destId="{C61DD858-FCAC-4822-BA02-8515DD01A9C8}" srcOrd="0" destOrd="0" presId="urn:microsoft.com/office/officeart/2018/2/layout/IconVerticalSolidList"/>
    <dgm:cxn modelId="{1CD9037C-449C-499F-ACE4-5A69DAC1ECAD}" type="presParOf" srcId="{C61DD858-FCAC-4822-BA02-8515DD01A9C8}" destId="{999DA168-9F0D-40D7-99B5-F332C3C41DE4}" srcOrd="0" destOrd="0" presId="urn:microsoft.com/office/officeart/2018/2/layout/IconVerticalSolidList"/>
    <dgm:cxn modelId="{1D4A0D7C-5F9A-4BB9-B097-DBF2D5EB1DB2}" type="presParOf" srcId="{C61DD858-FCAC-4822-BA02-8515DD01A9C8}" destId="{AA7941C5-6E29-4BD8-93F8-88ECA20AB314}" srcOrd="1" destOrd="0" presId="urn:microsoft.com/office/officeart/2018/2/layout/IconVerticalSolidList"/>
    <dgm:cxn modelId="{2AEF2C3B-62BA-45A8-B4F7-464C461DDFB2}" type="presParOf" srcId="{C61DD858-FCAC-4822-BA02-8515DD01A9C8}" destId="{D32FED8F-010C-4CAD-A6BF-650E9EF46655}" srcOrd="2" destOrd="0" presId="urn:microsoft.com/office/officeart/2018/2/layout/IconVerticalSolidList"/>
    <dgm:cxn modelId="{D305F33D-C132-4AF7-A143-AA36DA4E68F3}" type="presParOf" srcId="{C61DD858-FCAC-4822-BA02-8515DD01A9C8}" destId="{A7298A56-A039-4845-99DB-293DA6F5AFAD}" srcOrd="3" destOrd="0" presId="urn:microsoft.com/office/officeart/2018/2/layout/IconVerticalSolidList"/>
    <dgm:cxn modelId="{5AA83954-8C7B-4D49-AB3B-EA74D6F68D19}" type="presParOf" srcId="{1B6C199D-3D19-4C74-A5AF-6D33F7D307CA}" destId="{1F315095-8D1A-4973-A7F3-73A2BB017036}" srcOrd="1" destOrd="0" presId="urn:microsoft.com/office/officeart/2018/2/layout/IconVerticalSolidList"/>
    <dgm:cxn modelId="{D93F1AFF-C0CA-46BF-9BB9-12294493D2E3}" type="presParOf" srcId="{1B6C199D-3D19-4C74-A5AF-6D33F7D307CA}" destId="{CE1DB591-28CF-4A44-8584-FCEB83DD1511}" srcOrd="2" destOrd="0" presId="urn:microsoft.com/office/officeart/2018/2/layout/IconVerticalSolidList"/>
    <dgm:cxn modelId="{9C511229-6730-4EA3-A8FC-56C69D245732}" type="presParOf" srcId="{CE1DB591-28CF-4A44-8584-FCEB83DD1511}" destId="{74C2C8DF-1FDD-47AB-89F0-9B5905FBF71A}" srcOrd="0" destOrd="0" presId="urn:microsoft.com/office/officeart/2018/2/layout/IconVerticalSolidList"/>
    <dgm:cxn modelId="{A36DADED-7508-4D02-B86A-D2204AAE36B0}" type="presParOf" srcId="{CE1DB591-28CF-4A44-8584-FCEB83DD1511}" destId="{1B7CEB8B-9625-4FFF-A151-C1D51E0E685D}" srcOrd="1" destOrd="0" presId="urn:microsoft.com/office/officeart/2018/2/layout/IconVerticalSolidList"/>
    <dgm:cxn modelId="{9B6FD4E4-9759-4C08-A42E-F887DA26F1ED}" type="presParOf" srcId="{CE1DB591-28CF-4A44-8584-FCEB83DD1511}" destId="{6050FF08-4430-4364-8D86-1B7C24AA8250}" srcOrd="2" destOrd="0" presId="urn:microsoft.com/office/officeart/2018/2/layout/IconVerticalSolidList"/>
    <dgm:cxn modelId="{D11B29A7-E502-4A12-9FF5-16159A4789E2}" type="presParOf" srcId="{CE1DB591-28CF-4A44-8584-FCEB83DD1511}" destId="{0F124F7C-1344-46CD-8AB8-0140F73ED680}" srcOrd="3" destOrd="0" presId="urn:microsoft.com/office/officeart/2018/2/layout/IconVerticalSolidList"/>
    <dgm:cxn modelId="{53D70796-D8C5-4D60-A6E9-808F2670B2EA}" type="presParOf" srcId="{1B6C199D-3D19-4C74-A5AF-6D33F7D307CA}" destId="{E9D6395B-3E1B-4821-95D8-28CFD5E3F561}" srcOrd="3" destOrd="0" presId="urn:microsoft.com/office/officeart/2018/2/layout/IconVerticalSolidList"/>
    <dgm:cxn modelId="{6D5DAAC9-AC75-4706-9B5D-DE4568D342FE}" type="presParOf" srcId="{1B6C199D-3D19-4C74-A5AF-6D33F7D307CA}" destId="{1E16B37F-F62D-47A4-91BD-4E674F5EAB90}" srcOrd="4" destOrd="0" presId="urn:microsoft.com/office/officeart/2018/2/layout/IconVerticalSolidList"/>
    <dgm:cxn modelId="{73AD27BC-42A5-40C8-AF5F-C11216BAC23A}" type="presParOf" srcId="{1E16B37F-F62D-47A4-91BD-4E674F5EAB90}" destId="{DB603305-B7F7-4159-A105-8199774B2F99}" srcOrd="0" destOrd="0" presId="urn:microsoft.com/office/officeart/2018/2/layout/IconVerticalSolidList"/>
    <dgm:cxn modelId="{5D839E66-C733-4367-9414-237639D0104D}" type="presParOf" srcId="{1E16B37F-F62D-47A4-91BD-4E674F5EAB90}" destId="{A75CDE7C-C414-4263-A30B-78848EAEDD76}" srcOrd="1" destOrd="0" presId="urn:microsoft.com/office/officeart/2018/2/layout/IconVerticalSolidList"/>
    <dgm:cxn modelId="{F4099656-1C54-419C-B02B-D745CD576084}" type="presParOf" srcId="{1E16B37F-F62D-47A4-91BD-4E674F5EAB90}" destId="{E525F727-C02E-4AEE-BE1B-DDF82E4C9019}" srcOrd="2" destOrd="0" presId="urn:microsoft.com/office/officeart/2018/2/layout/IconVerticalSolidList"/>
    <dgm:cxn modelId="{A6A6E732-6429-4150-9EE6-99404857644F}" type="presParOf" srcId="{1E16B37F-F62D-47A4-91BD-4E674F5EAB90}" destId="{BA598467-C08F-4B7F-86A4-94208E411B88}" srcOrd="3" destOrd="0" presId="urn:microsoft.com/office/officeart/2018/2/layout/IconVerticalSolidList"/>
    <dgm:cxn modelId="{80AA9945-AA83-400E-B84F-9E30A23A1BAD}" type="presParOf" srcId="{1B6C199D-3D19-4C74-A5AF-6D33F7D307CA}" destId="{C23345BC-6130-47A3-B57B-EBB2561D2C15}" srcOrd="5" destOrd="0" presId="urn:microsoft.com/office/officeart/2018/2/layout/IconVerticalSolidList"/>
    <dgm:cxn modelId="{C9CE0BD9-9A01-4878-82AC-2A6F704FF71E}" type="presParOf" srcId="{1B6C199D-3D19-4C74-A5AF-6D33F7D307CA}" destId="{99933759-801D-440C-8610-F2A8ECD8BF68}" srcOrd="6" destOrd="0" presId="urn:microsoft.com/office/officeart/2018/2/layout/IconVerticalSolidList"/>
    <dgm:cxn modelId="{AD4F07FD-5044-41DD-95CC-E1FCC9D8F5FC}" type="presParOf" srcId="{99933759-801D-440C-8610-F2A8ECD8BF68}" destId="{9E9541A3-4430-46CD-84C7-E4984DB60097}" srcOrd="0" destOrd="0" presId="urn:microsoft.com/office/officeart/2018/2/layout/IconVerticalSolidList"/>
    <dgm:cxn modelId="{8449DD00-26A1-4994-8207-3815E048787D}" type="presParOf" srcId="{99933759-801D-440C-8610-F2A8ECD8BF68}" destId="{ED76EE95-92C3-49DF-864F-1C453CB44E5A}" srcOrd="1" destOrd="0" presId="urn:microsoft.com/office/officeart/2018/2/layout/IconVerticalSolidList"/>
    <dgm:cxn modelId="{B991AFB0-856F-4B45-89E3-91EB403A20C2}" type="presParOf" srcId="{99933759-801D-440C-8610-F2A8ECD8BF68}" destId="{825583B5-4EAF-446D-8904-EC692953630B}" srcOrd="2" destOrd="0" presId="urn:microsoft.com/office/officeart/2018/2/layout/IconVerticalSolidList"/>
    <dgm:cxn modelId="{06822BE6-4CB7-4B31-958A-E422FC23E7DF}" type="presParOf" srcId="{99933759-801D-440C-8610-F2A8ECD8BF68}" destId="{E72FFA3F-E619-43DF-A644-4FF9C760DBE5}" srcOrd="3" destOrd="0" presId="urn:microsoft.com/office/officeart/2018/2/layout/IconVerticalSolidList"/>
    <dgm:cxn modelId="{1BFCA541-BF3E-4219-9821-D555D9098A4B}" type="presParOf" srcId="{1B6C199D-3D19-4C74-A5AF-6D33F7D307CA}" destId="{95EA674A-50E2-4AEE-ACA5-E618C9B26153}" srcOrd="7" destOrd="0" presId="urn:microsoft.com/office/officeart/2018/2/layout/IconVerticalSolidList"/>
    <dgm:cxn modelId="{32A271A7-925D-41FE-BB17-6A7E2554ED67}" type="presParOf" srcId="{1B6C199D-3D19-4C74-A5AF-6D33F7D307CA}" destId="{97F17D83-7125-46C2-B1AD-EBEBAFBC4E42}" srcOrd="8" destOrd="0" presId="urn:microsoft.com/office/officeart/2018/2/layout/IconVerticalSolidList"/>
    <dgm:cxn modelId="{35A139DB-2635-403C-A6C0-F11FD9344823}" type="presParOf" srcId="{97F17D83-7125-46C2-B1AD-EBEBAFBC4E42}" destId="{4DB488DB-B433-4677-9601-0335272DD347}" srcOrd="0" destOrd="0" presId="urn:microsoft.com/office/officeart/2018/2/layout/IconVerticalSolidList"/>
    <dgm:cxn modelId="{6974BD67-88C5-4EAE-8F12-329CE34BC4E0}" type="presParOf" srcId="{97F17D83-7125-46C2-B1AD-EBEBAFBC4E42}" destId="{69372312-0AE0-4D62-9C1F-C23162815D04}" srcOrd="1" destOrd="0" presId="urn:microsoft.com/office/officeart/2018/2/layout/IconVerticalSolidList"/>
    <dgm:cxn modelId="{A0FF1613-6173-4079-AF88-988C4194C0C1}" type="presParOf" srcId="{97F17D83-7125-46C2-B1AD-EBEBAFBC4E42}" destId="{D5502AD9-14B0-4AF3-84C9-7EFB2ED852ED}" srcOrd="2" destOrd="0" presId="urn:microsoft.com/office/officeart/2018/2/layout/IconVerticalSolidList"/>
    <dgm:cxn modelId="{E463DA46-DCF0-4305-8527-054EDEB82138}" type="presParOf" srcId="{97F17D83-7125-46C2-B1AD-EBEBAFBC4E42}" destId="{82169BB6-DAF7-44CF-A657-75DABEA5BFB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DA168-9F0D-40D7-99B5-F332C3C41DE4}">
      <dsp:nvSpPr>
        <dsp:cNvPr id="0" name=""/>
        <dsp:cNvSpPr/>
      </dsp:nvSpPr>
      <dsp:spPr>
        <a:xfrm>
          <a:off x="0" y="3399"/>
          <a:ext cx="10515600" cy="72408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7941C5-6E29-4BD8-93F8-88ECA20AB314}">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298A56-A039-4845-99DB-293DA6F5AFAD}">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leefstylkeuses en doelwitte te definieer</a:t>
          </a:r>
          <a:r>
            <a:rPr lang="en-ZA" sz="1900" kern="1200" dirty="0"/>
            <a:t>.</a:t>
          </a:r>
          <a:endParaRPr lang="en-US" sz="1900" kern="1200" dirty="0"/>
        </a:p>
      </dsp:txBody>
      <dsp:txXfrm>
        <a:off x="836323" y="3399"/>
        <a:ext cx="9679276" cy="724089"/>
      </dsp:txXfrm>
    </dsp:sp>
    <dsp:sp modelId="{74C2C8DF-1FDD-47AB-89F0-9B5905FBF71A}">
      <dsp:nvSpPr>
        <dsp:cNvPr id="0" name=""/>
        <dsp:cNvSpPr/>
      </dsp:nvSpPr>
      <dsp:spPr>
        <a:xfrm>
          <a:off x="0" y="908511"/>
          <a:ext cx="10515600" cy="72408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7CEB8B-9625-4FFF-A151-C1D51E0E685D}">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124F7C-1344-46CD-8AB8-0140F73ED680}">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voorbeelde van positiewe en negatiewe leefstylkeuses te identifiseer.</a:t>
          </a:r>
          <a:endParaRPr lang="en-US" sz="1900" kern="1200" dirty="0"/>
        </a:p>
      </dsp:txBody>
      <dsp:txXfrm>
        <a:off x="836323" y="908511"/>
        <a:ext cx="9679276" cy="724089"/>
      </dsp:txXfrm>
    </dsp:sp>
    <dsp:sp modelId="{DB603305-B7F7-4159-A105-8199774B2F99}">
      <dsp:nvSpPr>
        <dsp:cNvPr id="0" name=""/>
        <dsp:cNvSpPr/>
      </dsp:nvSpPr>
      <dsp:spPr>
        <a:xfrm>
          <a:off x="0" y="1813624"/>
          <a:ext cx="10515600" cy="72408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5CDE7C-C414-4263-A30B-78848EAEDD76}">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598467-C08F-4B7F-86A4-94208E411B88}">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die verskil tussen korttermyn- en langtermyn-doelwitte te verstaan.</a:t>
          </a:r>
          <a:endParaRPr lang="en-US" sz="1900" kern="1200" dirty="0"/>
        </a:p>
      </dsp:txBody>
      <dsp:txXfrm>
        <a:off x="836323" y="1813624"/>
        <a:ext cx="9679276" cy="724089"/>
      </dsp:txXfrm>
    </dsp:sp>
    <dsp:sp modelId="{9E9541A3-4430-46CD-84C7-E4984DB60097}">
      <dsp:nvSpPr>
        <dsp:cNvPr id="0" name=""/>
        <dsp:cNvSpPr/>
      </dsp:nvSpPr>
      <dsp:spPr>
        <a:xfrm>
          <a:off x="0" y="2718736"/>
          <a:ext cx="10515600" cy="72408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76EE95-92C3-49DF-864F-1C453CB44E5A}">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2FFA3F-E619-43DF-A644-4FF9C760DBE5}">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die SMART-</a:t>
          </a:r>
          <a:r>
            <a:rPr lang="af-ZA" sz="1900" kern="1200" dirty="0" err="1">
              <a:effectLst/>
              <a:latin typeface="Calibri" panose="020F0502020204030204" pitchFamily="34" charset="0"/>
              <a:ea typeface="Aptos" panose="020B0004020202020204" pitchFamily="34" charset="0"/>
              <a:cs typeface="Times New Roman" panose="02020603050405020304" pitchFamily="18" charset="0"/>
            </a:rPr>
            <a:t>doelwitstellingsmetode</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 te verstaan en toe te pas.</a:t>
          </a:r>
          <a:endParaRPr lang="en-US" sz="1900" kern="1200" dirty="0"/>
        </a:p>
      </dsp:txBody>
      <dsp:txXfrm>
        <a:off x="836323" y="2718736"/>
        <a:ext cx="9679276" cy="724089"/>
      </dsp:txXfrm>
    </dsp:sp>
    <dsp:sp modelId="{4DB488DB-B433-4677-9601-0335272DD347}">
      <dsp:nvSpPr>
        <dsp:cNvPr id="0" name=""/>
        <dsp:cNvSpPr/>
      </dsp:nvSpPr>
      <dsp:spPr>
        <a:xfrm>
          <a:off x="0" y="3623848"/>
          <a:ext cx="10515600" cy="72408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372312-0AE0-4D62-9C1F-C23162815D04}">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69BB6-DAF7-44CF-A657-75DABEA5BFBA}">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af-ZA" sz="1900" kern="1200" dirty="0">
              <a:effectLst/>
              <a:latin typeface="Calibri" panose="020F0502020204030204" pitchFamily="34" charset="0"/>
              <a:ea typeface="Aptos" panose="020B0004020202020204" pitchFamily="34" charset="0"/>
              <a:cs typeface="Times New Roman" panose="02020603050405020304" pitchFamily="18" charset="0"/>
            </a:rPr>
            <a:t>die verband tussen leefstylkeuses en doelwitstelling te verstaan.</a:t>
          </a:r>
          <a:endParaRPr lang="en-US" sz="1900" kern="1200" dirty="0"/>
        </a:p>
      </dsp:txBody>
      <dsp:txXfrm>
        <a:off x="836323" y="3623848"/>
        <a:ext cx="9679276" cy="72408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7ADBDC-82AE-44D2-B11A-96F133BD7F04}"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A5EBDF-AD1C-400E-9B75-41DCEC9E2186}" type="slidenum">
              <a:rPr lang="en-US" smtClean="0"/>
              <a:t>‹#›</a:t>
            </a:fld>
            <a:endParaRPr lang="en-US"/>
          </a:p>
        </p:txBody>
      </p:sp>
    </p:spTree>
    <p:extLst>
      <p:ext uri="{BB962C8B-B14F-4D97-AF65-F5344CB8AC3E}">
        <p14:creationId xmlns:p14="http://schemas.microsoft.com/office/powerpoint/2010/main" val="2001400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tubl.ink/3Fr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Inleiding</a:t>
            </a:r>
            <a:r>
              <a:rPr lang="en-US" dirty="0"/>
              <a:t> (2 min) (</a:t>
            </a:r>
            <a:r>
              <a:rPr lang="en-US" dirty="0" err="1"/>
              <a:t>Skyfies</a:t>
            </a:r>
            <a:r>
              <a:rPr lang="en-US" dirty="0"/>
              <a:t> 1-2)</a:t>
            </a:r>
          </a:p>
          <a:p>
            <a:endParaRPr lang="en-US" dirty="0"/>
          </a:p>
          <a:p>
            <a:pPr marL="342900" lvl="0" indent="-342900">
              <a:lnSpc>
                <a:spcPct val="115000"/>
              </a:lnSpc>
              <a:buClr>
                <a:srgbClr val="000000"/>
              </a:buClr>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1:</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Goeiedag, Graad </a:t>
            </a:r>
            <a:r>
              <a:rPr lang="af-ZA" sz="1800" kern="100" dirty="0" err="1">
                <a:effectLst/>
                <a:latin typeface="Calibri" panose="020F0502020204030204" pitchFamily="34" charset="0"/>
                <a:ea typeface="Aptos" panose="020B0004020202020204" pitchFamily="34" charset="0"/>
                <a:cs typeface="Times New Roman" panose="02020603050405020304" pitchFamily="18" charset="0"/>
              </a:rPr>
              <a:t>9’s</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Welkom by ons eerste Lewensoriëntering-les van die jaar. In hierdie les gaan ons kyk na hoe jou</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 leefstylkeuses</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en die </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doelwitte</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wat jy nou stel, jou toekoms kan vorm. Hierdie jaar is ŉ belangrike jaar. Binnekort gaan jy jou vakke vir Graad 10 kies, en daardie keuses moet verband hou met die loopbane wat jy oorweeg.</a:t>
            </a:r>
          </a:p>
          <a:p>
            <a:pPr marL="342900" lvl="0" indent="-342900">
              <a:lnSpc>
                <a:spcPct val="115000"/>
              </a:lnSpc>
              <a:buClr>
                <a:srgbClr val="000000"/>
              </a:buClr>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Ons gaan ook leer hoe om duidelike en bereikbare doelwitte te stel deur die </a:t>
            </a: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SMART-metode</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toe te pas. Dit sal jou help om ingeligte besluite te neem wat beide jou welstand en jou langtermyndoelwitte ondersteun.</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1</a:t>
            </a:fld>
            <a:endParaRPr lang="en-US"/>
          </a:p>
        </p:txBody>
      </p:sp>
    </p:spTree>
    <p:extLst>
      <p:ext uri="{BB962C8B-B14F-4D97-AF65-F5344CB8AC3E}">
        <p14:creationId xmlns:p14="http://schemas.microsoft.com/office/powerpoint/2010/main" val="1949216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0" dirty="0">
                <a:effectLst/>
                <a:latin typeface="Calibri" panose="020F0502020204030204" pitchFamily="34" charset="0"/>
                <a:ea typeface="Times New Roman" panose="02020603050405020304" pitchFamily="18" charset="0"/>
                <a:cs typeface="Times New Roman" panose="02020603050405020304" pitchFamily="18" charset="0"/>
              </a:rPr>
              <a:t>Samevatting &amp; Individuele Aktiwiteit (10 min) </a:t>
            </a: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(Skyfie 10)</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10: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Vandag het ons ondersoek ingestel oor hoe jou alledaagse keuses jou doelwitte kan beïnvloed. Ons het ook geleer hoe om beheer oor jou toekoms te neem deur duidelike, haalbare doelwitte met behulp van die SMART-metode te stel.</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Leerders sal nou hul nuwe kennis in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Aktiwiteit 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1 – Werkkaart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toepas. Indien hulle dit nie tydens klastyd kan voltooi nie, vra vir hulle om dit as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huiswerk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klaar te maak. Sê vir leerders dat hulle in die volgende les op hierdie aktiwiteit gaan voortbou, en dat dit dus belangrik is dat dit voltooi word.</a:t>
            </a:r>
          </a:p>
          <a:p>
            <a:pPr>
              <a:lnSpc>
                <a:spcPct val="115000"/>
              </a:lnSpc>
              <a:spcAft>
                <a:spcPts val="800"/>
              </a:spcAft>
              <a:buNone/>
            </a:pPr>
            <a:br>
              <a:rPr lang="af-ZA" dirty="0">
                <a:effectLst/>
              </a:rPr>
            </a:b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10</a:t>
            </a:fld>
            <a:endParaRPr lang="en-US"/>
          </a:p>
        </p:txBody>
      </p:sp>
    </p:spTree>
    <p:extLst>
      <p:ext uri="{BB962C8B-B14F-4D97-AF65-F5344CB8AC3E}">
        <p14:creationId xmlns:p14="http://schemas.microsoft.com/office/powerpoint/2010/main" val="1436174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2:</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Teen die einde van hierdie les behoort jy in staat te wees om:</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leefstylkeuses en doelwitte te definieer.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voorbeelde van positiewe en negatiewe leefstylkeuses te identifiseer.</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verskil tussen korttermyn- en langtermyn-doelwitte te verstaan.</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SMART-</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doelwitstellingsmetode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te verstaan en toe te pas.</a:t>
            </a:r>
          </a:p>
          <a:p>
            <a:pPr marL="742950" lvl="1" indent="-285750">
              <a:lnSpc>
                <a:spcPct val="115000"/>
              </a:lnSpc>
              <a:buFont typeface="Courier New" panose="02070309020205020404" pitchFamily="49" charset="0"/>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verband tussen leefstylkeuses en doelwitstelling te verstaan.</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2</a:t>
            </a:fld>
            <a:endParaRPr lang="en-US"/>
          </a:p>
        </p:txBody>
      </p:sp>
    </p:spTree>
    <p:extLst>
      <p:ext uri="{BB962C8B-B14F-4D97-AF65-F5344CB8AC3E}">
        <p14:creationId xmlns:p14="http://schemas.microsoft.com/office/powerpoint/2010/main" val="106036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kern="0" dirty="0">
                <a:effectLst/>
                <a:latin typeface="Calibri" panose="020F0502020204030204" pitchFamily="34" charset="0"/>
                <a:ea typeface="Times New Roman" panose="02020603050405020304" pitchFamily="18" charset="0"/>
                <a:cs typeface="Times New Roman" panose="02020603050405020304" pitchFamily="18" charset="0"/>
              </a:rPr>
              <a:t>Onderrig &amp; Bespreking (5 min) </a:t>
            </a:r>
            <a:r>
              <a:rPr lang="af-ZA" sz="1200" b="0" i="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af-ZA" sz="1200" b="0" i="0" u="sng"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Skyfies 3-4</a:t>
            </a:r>
            <a:r>
              <a:rPr lang="af-ZA" sz="1200" b="0" i="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3: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Kom ons begin deur leefstylkeuses te bespreek.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Wat is ’n leefstylkeuse? Kan jy ’n voorbeeld gee van ’n keuse wat jy vandag gemaak het wat jou gesondheid of jou toekoms kan beïnvloed? (Laat ’n paar leerders toe om te deel.)</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Definieer: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Leefstylkeuses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is die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alledaagse besluite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wat jy neem oor </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hoe jy jou lewe leef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Hierdie keuses beïnvloed jou gesondheid, emosies, verhoudings en toekomstige doelwitte.</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Calibri" panose="020F0502020204030204" pitchFamily="34" charset="0"/>
              </a:rPr>
              <a:t>Toe jy jonger was, is baie besluite namens jou geneem. Jou ouers of versorgers het waarskynlik besluit wat jy vir aandete moes eet en selfs saam met wie jy jou tyd moes deurbring. Daardie besluite het jou gehelp om die wêreld te leer ken en het jou eerste ervarings gevorm.</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Calibri" panose="020F0502020204030204" pitchFamily="34" charset="0"/>
              </a:rPr>
              <a:t>Noudat jy in graad 9 is, begin dinge verander. Jy kry al hoe meer seggenskap oor jou eie lewe, wat ook beteken dat jy groter verantwoordelikheid moet begin neem. Dit beteken nie jy moet alles reg doen nie, maar jy moet leer hoe om vir jouself te dink en verantwoordelikheid vir jou eie keuses te neem.</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3</a:t>
            </a:fld>
            <a:endParaRPr lang="en-US"/>
          </a:p>
        </p:txBody>
      </p:sp>
    </p:spTree>
    <p:extLst>
      <p:ext uri="{BB962C8B-B14F-4D97-AF65-F5344CB8AC3E}">
        <p14:creationId xmlns:p14="http://schemas.microsoft.com/office/powerpoint/2010/main" val="2940132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4:</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Die leefstylkeuses wat ons maak, kan óf positief óf negatief wees. Kom ons kyk na ’n paar voorbeelde. Bespreek die tabel van leefstylkeuses op Skyfie 4. Vra vir leerders om nog voorbeelde by elke kolom te noem.</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4</a:t>
            </a:fld>
            <a:endParaRPr lang="en-US"/>
          </a:p>
        </p:txBody>
      </p:sp>
    </p:spTree>
    <p:extLst>
      <p:ext uri="{BB962C8B-B14F-4D97-AF65-F5344CB8AC3E}">
        <p14:creationId xmlns:p14="http://schemas.microsoft.com/office/powerpoint/2010/main" val="1538512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0" dirty="0">
                <a:effectLst/>
                <a:latin typeface="Calibri" panose="020F0502020204030204" pitchFamily="34" charset="0"/>
                <a:ea typeface="Times New Roman" panose="02020603050405020304" pitchFamily="18" charset="0"/>
                <a:cs typeface="Times New Roman" panose="02020603050405020304" pitchFamily="18" charset="0"/>
              </a:rPr>
              <a:t>Onderrig &amp; Bespreking (8 min) </a:t>
            </a: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(Skyfies 5-7)</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Ons gaan binnekort weer na leefstylkeuses kyk, maar kom ons gesels eers oor doelwitstelling.</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Wat is ’n doelwit? Hoekom dink julle is dit belangrik om doelwitte te stel? (Laat ’n paar leerders antwoord, en som dan die antwoorde op.)</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Verduidelik: 'n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Doelwit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‘n mikpunt wat jy graag wil bereik. Doelwitte gee jou rigting, hou jou gemotiveerd en moedig jou aan om gesonde leefstylkeuses te maak.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Doelwitstelling is meer as net drome oor die toekoms; dit is ’n waardevolle vaardigheid wat jou help om gefokus te bly en doelgerig op te tree. Die vermoë om doelwitte effektief te stel, groot of klein, kan jou lewe positief beïnvloed.</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5</a:t>
            </a:fld>
            <a:endParaRPr lang="en-US"/>
          </a:p>
        </p:txBody>
      </p:sp>
    </p:spTree>
    <p:extLst>
      <p:ext uri="{BB962C8B-B14F-4D97-AF65-F5344CB8AC3E}">
        <p14:creationId xmlns:p14="http://schemas.microsoft.com/office/powerpoint/2010/main" val="705862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b="1" kern="1200" dirty="0">
                <a:solidFill>
                  <a:schemeClr val="tx1"/>
                </a:solidFill>
                <a:effectLst/>
                <a:latin typeface="+mn-lt"/>
                <a:ea typeface="+mn-ea"/>
                <a:cs typeface="+mn-cs"/>
              </a:rPr>
              <a:t>Skyfies 6-7:</a:t>
            </a:r>
            <a:r>
              <a:rPr lang="af-ZA" sz="1200" kern="1200" dirty="0">
                <a:solidFill>
                  <a:schemeClr val="tx1"/>
                </a:solidFill>
                <a:effectLst/>
                <a:latin typeface="+mn-lt"/>
                <a:ea typeface="+mn-ea"/>
                <a:cs typeface="+mn-cs"/>
              </a:rPr>
              <a:t> Indien jy jou </a:t>
            </a:r>
            <a:r>
              <a:rPr lang="af-ZA" sz="1200" kern="1200" dirty="0" err="1">
                <a:solidFill>
                  <a:schemeClr val="tx1"/>
                </a:solidFill>
                <a:effectLst/>
                <a:latin typeface="+mn-lt"/>
                <a:ea typeface="+mn-ea"/>
                <a:cs typeface="+mn-cs"/>
              </a:rPr>
              <a:t>doelwitstellingsvaardighede</a:t>
            </a:r>
            <a:r>
              <a:rPr lang="af-ZA" sz="1200" kern="1200" dirty="0">
                <a:solidFill>
                  <a:schemeClr val="tx1"/>
                </a:solidFill>
                <a:effectLst/>
                <a:latin typeface="+mn-lt"/>
                <a:ea typeface="+mn-ea"/>
                <a:cs typeface="+mn-cs"/>
              </a:rPr>
              <a:t> wil verbeter, help dit om eers die verskil tussen korttermyn- en langtermyndoelwitte te verstaan. Verduidelik die verskil tussen korttermyn- en langtermyn-doelwitte deur die inligting op Skyfies 6 en 7 aan te bied.</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6</a:t>
            </a:fld>
            <a:endParaRPr lang="en-US"/>
          </a:p>
        </p:txBody>
      </p:sp>
    </p:spTree>
    <p:extLst>
      <p:ext uri="{BB962C8B-B14F-4D97-AF65-F5344CB8AC3E}">
        <p14:creationId xmlns:p14="http://schemas.microsoft.com/office/powerpoint/2010/main" val="2096437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r>
              <a:rPr lang="en-GB" dirty="0" err="1"/>
              <a:t>Veruidelik</a:t>
            </a:r>
            <a:r>
              <a:rPr lang="en-GB" dirty="0"/>
              <a:t> die </a:t>
            </a:r>
            <a:r>
              <a:rPr lang="en-GB" dirty="0" err="1"/>
              <a:t>inligting</a:t>
            </a:r>
            <a:r>
              <a:rPr lang="en-GB" dirty="0"/>
              <a:t> op die </a:t>
            </a:r>
            <a:r>
              <a:rPr lang="en-GB" dirty="0" err="1"/>
              <a:t>skyfie</a:t>
            </a:r>
            <a:r>
              <a:rPr lang="en-GB" dirty="0"/>
              <a:t>)</a:t>
            </a:r>
          </a:p>
          <a:p>
            <a:endParaRPr lang="en-GB" dirty="0"/>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Wie van julle het al vanjaar ’n korttermyn- of langtermyn-doelwit gestel? Vra leerders wat gemaklik is om dit met die klas te deel. (Laat leerders toe om te reageer.)</a:t>
            </a:r>
          </a:p>
        </p:txBody>
      </p:sp>
      <p:sp>
        <p:nvSpPr>
          <p:cNvPr id="4" name="Slide Number Placeholder 3"/>
          <p:cNvSpPr>
            <a:spLocks noGrp="1"/>
          </p:cNvSpPr>
          <p:nvPr>
            <p:ph type="sldNum" sz="quarter" idx="5"/>
          </p:nvPr>
        </p:nvSpPr>
        <p:spPr/>
        <p:txBody>
          <a:bodyPr/>
          <a:lstStyle/>
          <a:p>
            <a:fld id="{4EA5EBDF-AD1C-400E-9B75-41DCEC9E2186}" type="slidenum">
              <a:rPr lang="en-US" smtClean="0"/>
              <a:t>7</a:t>
            </a:fld>
            <a:endParaRPr lang="en-US"/>
          </a:p>
        </p:txBody>
      </p:sp>
    </p:spTree>
    <p:extLst>
      <p:ext uri="{BB962C8B-B14F-4D97-AF65-F5344CB8AC3E}">
        <p14:creationId xmlns:p14="http://schemas.microsoft.com/office/powerpoint/2010/main" val="339117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af-ZA" sz="1200" b="0" i="0" u="none" kern="0" dirty="0">
                <a:effectLst/>
                <a:latin typeface="Calibri" panose="020F0502020204030204" pitchFamily="34" charset="0"/>
                <a:ea typeface="Times New Roman" panose="02020603050405020304" pitchFamily="18" charset="0"/>
                <a:cs typeface="Times New Roman" panose="02020603050405020304" pitchFamily="18" charset="0"/>
              </a:rPr>
              <a:t>Kyk Video &amp; Aktiwiteit in Pare (4 + 6 min) </a:t>
            </a:r>
            <a:r>
              <a:rPr lang="af-ZA" sz="1200" b="0" i="0" u="none"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(Skyfie 8)</a:t>
            </a:r>
          </a:p>
          <a:p>
            <a:pPr>
              <a:lnSpc>
                <a:spcPct val="150000"/>
              </a:lnSpc>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8: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Wanneer jy doelwitte stel, kan jy die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SMART-eienskappe gebruik</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SMART: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spesifiek, meetbaar, haalbaar</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attainable</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 realisties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tydgebonde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Dié vyf eienskappe help jou om doelwitte te stel wat jy werklik kan bereik.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Kom ons kyk na ’n kort video wat verduidelik hoe om effektiewe doelwitte met behulp van die SMART-raamwerk te stel.</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Setting SMART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Goals</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https://ytubl.ink/3FrL</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(1 min 48 sek)</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Vra: Watter deel van SMART-doelwitstelling dink julle is die moeilikste? Hoekom? (Laat leerders toe om te reageer.)</a:t>
            </a:r>
          </a:p>
          <a:p>
            <a:pPr marL="457200">
              <a:lnSpc>
                <a:spcPct val="115000"/>
              </a:lnSpc>
              <a:buNone/>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Leerders gaan nou die kennis wat hulle uit die video opgedoen het, toepas deur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Aktiwiteit 1</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1 – Werkkaart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oor SMART-doelwitte in pare te voltooi.</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Gee vir die leerders ’n paar minute om saam deur die aktiwiteit te werk. Daarna kan u ’n kort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terugvoerbespreking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fasiliteer deur vrywilligers te vra om hul antwoorde te deel.</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Verwys na die </a:t>
            </a:r>
            <a:r>
              <a:rPr lang="af-ZA" sz="1200" b="1" i="1" u="sng" kern="100" dirty="0">
                <a:effectLst/>
                <a:latin typeface="Calibri" panose="020F0502020204030204" pitchFamily="34" charset="0"/>
                <a:ea typeface="Aptos" panose="020B0004020202020204" pitchFamily="34" charset="0"/>
                <a:cs typeface="Times New Roman" panose="02020603050405020304" pitchFamily="18" charset="0"/>
              </a:rPr>
              <a:t>Les 1 – Werkkaart MEMO</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vir die korrekte antwoorde.</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8</a:t>
            </a:fld>
            <a:endParaRPr lang="en-US"/>
          </a:p>
        </p:txBody>
      </p:sp>
    </p:spTree>
    <p:extLst>
      <p:ext uri="{BB962C8B-B14F-4D97-AF65-F5344CB8AC3E}">
        <p14:creationId xmlns:p14="http://schemas.microsoft.com/office/powerpoint/2010/main" val="3850898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Onderrig</a:t>
            </a:r>
            <a:r>
              <a:rPr lang="en-US" dirty="0"/>
              <a:t> (5 min) (</a:t>
            </a:r>
            <a:r>
              <a:rPr lang="en-US" dirty="0" err="1"/>
              <a:t>Skyfie</a:t>
            </a:r>
            <a:r>
              <a:rPr lang="en-US" dirty="0"/>
              <a:t> 9)</a:t>
            </a:r>
          </a:p>
          <a:p>
            <a:endParaRPr lang="en-US" dirty="0"/>
          </a:p>
          <a:p>
            <a:pPr marL="342900" lvl="0" indent="-342900">
              <a:lnSpc>
                <a:spcPct val="115000"/>
              </a:lnSpc>
              <a:buFont typeface="Symbol" panose="05050102010706020507" pitchFamily="18" charset="2"/>
              <a:buChar char=""/>
            </a:pPr>
            <a:r>
              <a:rPr lang="af-ZA" sz="1800" b="1" kern="100" dirty="0">
                <a:effectLst/>
                <a:latin typeface="Calibri" panose="020F0502020204030204" pitchFamily="34" charset="0"/>
                <a:ea typeface="Aptos" panose="020B0004020202020204" pitchFamily="34" charset="0"/>
                <a:cs typeface="Times New Roman" panose="02020603050405020304" pitchFamily="18" charset="0"/>
              </a:rPr>
              <a:t>Skyfie 9:</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Kom ons gesels nou oor die verband tussen leefstylkeuses en doelwitte. Jou leefstylkeuses en jou doelwitte hou direk verband met mekaar. Die keuses wat jy elke dag maak, bring jou óf </a:t>
            </a:r>
            <a:r>
              <a:rPr lang="af-ZA" sz="1800" i="1" kern="100" dirty="0">
                <a:effectLst/>
                <a:latin typeface="Calibri" panose="020F0502020204030204" pitchFamily="34" charset="0"/>
                <a:ea typeface="Aptos" panose="020B0004020202020204" pitchFamily="34" charset="0"/>
                <a:cs typeface="Times New Roman" panose="02020603050405020304" pitchFamily="18" charset="0"/>
              </a:rPr>
              <a:t>nader aan jou doelwitte</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óf </a:t>
            </a:r>
            <a:r>
              <a:rPr lang="af-ZA" sz="1800" i="1" kern="100" dirty="0">
                <a:effectLst/>
                <a:latin typeface="Calibri" panose="020F0502020204030204" pitchFamily="34" charset="0"/>
                <a:ea typeface="Aptos" panose="020B0004020202020204" pitchFamily="34" charset="0"/>
                <a:cs typeface="Times New Roman" panose="02020603050405020304" pitchFamily="18" charset="0"/>
              </a:rPr>
              <a:t>verwyder jou daarvan</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Onthou, jou </a:t>
            </a:r>
            <a:r>
              <a:rPr lang="af-ZA"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doelwitte</a:t>
            </a:r>
            <a:r>
              <a:rPr lang="af-ZA"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is mikpunte wat jy graag wil bereik, en jou </a:t>
            </a:r>
            <a:r>
              <a:rPr lang="af-ZA"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leefstylkeuses</a:t>
            </a:r>
            <a:r>
              <a:rPr lang="af-ZA"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is die aksies wat jy daagliks neem. Indien jou daaglikse gewoontes jou doelwitte ondersteun, is jy baie meer geneig om dit te bereik. Maar as jou keuses teen jou doelwitte werk, raak dit moeiliker om sukses te behaal.</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Kom ons kyk na ’n praktiese voorbeeld. Lees die </a:t>
            </a:r>
            <a:r>
              <a:rPr lang="af-ZA" sz="1800" kern="100" dirty="0" err="1">
                <a:effectLst/>
                <a:latin typeface="Calibri" panose="020F0502020204030204" pitchFamily="34" charset="0"/>
                <a:ea typeface="Aptos" panose="020B0004020202020204" pitchFamily="34" charset="0"/>
                <a:cs typeface="Times New Roman" panose="02020603050405020304" pitchFamily="18" charset="0"/>
              </a:rPr>
              <a:t>Ziyaad</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-scenario op Skyfie 9 hardop voor (of laat ’n leerder dit voorlees).</a:t>
            </a:r>
          </a:p>
          <a:p>
            <a:pPr marL="342900" lvl="0" indent="-342900">
              <a:lnSpc>
                <a:spcPct val="115000"/>
              </a:lnSpc>
              <a:buFont typeface="Symbol" panose="05050102010706020507" pitchFamily="18" charset="2"/>
              <a:buChar char=""/>
            </a:pPr>
            <a:r>
              <a:rPr lang="af-ZA" sz="1800" b="1"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aan die onderwyser: </a:t>
            </a:r>
            <a:r>
              <a:rPr lang="af-ZA" sz="1800" kern="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Hierdie Skyfie bevat animasies – u sal moet kliek om deur die scenario te navigeer.</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Baie van ons het doelwitte, net soos </a:t>
            </a:r>
            <a:r>
              <a:rPr lang="af-ZA" sz="1800" kern="100" dirty="0" err="1">
                <a:effectLst/>
                <a:latin typeface="Calibri" panose="020F0502020204030204" pitchFamily="34" charset="0"/>
                <a:ea typeface="Aptos" panose="020B0004020202020204" pitchFamily="34" charset="0"/>
                <a:cs typeface="Times New Roman" panose="02020603050405020304" pitchFamily="18" charset="0"/>
              </a:rPr>
              <a:t>Ziyaad</a:t>
            </a:r>
            <a:r>
              <a:rPr lang="af-ZA" sz="1800" kern="100" dirty="0">
                <a:effectLst/>
                <a:latin typeface="Calibri" panose="020F0502020204030204" pitchFamily="34" charset="0"/>
                <a:ea typeface="Aptos" panose="020B0004020202020204" pitchFamily="34" charset="0"/>
                <a:cs typeface="Times New Roman" panose="02020603050405020304" pitchFamily="18" charset="0"/>
              </a:rPr>
              <a:t>, maar ons maak nie altyd die regte keuses om dit te bereik nie. Sy situasie leer ons ’n belangrike les: Jou daaglikse gewoontes maak saak. Jou doelwitte gee vir jou rigting, maar dit is jou keuses wat bepaal of jy daar uitkom.</a:t>
            </a:r>
          </a:p>
          <a:p>
            <a:pPr>
              <a:lnSpc>
                <a:spcPct val="115000"/>
              </a:lnSpc>
              <a:buNone/>
            </a:pPr>
            <a:r>
              <a:rPr lang="af-ZA" sz="1800" kern="100" dirty="0">
                <a:effectLst/>
                <a:latin typeface="Calibri" panose="020F050202020403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4EA5EBDF-AD1C-400E-9B75-41DCEC9E2186}" type="slidenum">
              <a:rPr lang="en-US" smtClean="0"/>
              <a:t>9</a:t>
            </a:fld>
            <a:endParaRPr lang="en-US"/>
          </a:p>
        </p:txBody>
      </p:sp>
    </p:spTree>
    <p:extLst>
      <p:ext uri="{BB962C8B-B14F-4D97-AF65-F5344CB8AC3E}">
        <p14:creationId xmlns:p14="http://schemas.microsoft.com/office/powerpoint/2010/main" val="1069640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BAC2-3ACE-4B29-0272-6E1EEFFD4C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CC24EC-6837-7DBB-2487-7D05A101E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32FCC2-7C21-680C-B7E9-02B6B7776603}"/>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5" name="Footer Placeholder 4">
            <a:extLst>
              <a:ext uri="{FF2B5EF4-FFF2-40B4-BE49-F238E27FC236}">
                <a16:creationId xmlns:a16="http://schemas.microsoft.com/office/drawing/2014/main" id="{8F38C658-80FC-2F22-BA0C-9A622BF01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F7B7C-5771-E3F9-08DD-77807F72E118}"/>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1493954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C4561-6FEF-FBA1-AB98-8C76FA27EA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CDF04E-60E4-41E3-8194-7D7758FF7B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4D172-8AD7-3A9E-893D-310DF098717F}"/>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5" name="Footer Placeholder 4">
            <a:extLst>
              <a:ext uri="{FF2B5EF4-FFF2-40B4-BE49-F238E27FC236}">
                <a16:creationId xmlns:a16="http://schemas.microsoft.com/office/drawing/2014/main" id="{70048190-3FC2-8060-BE17-3D6E18D88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9F0125-A1D2-81F4-D09E-BF549DB49697}"/>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3464222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99B026-0A69-9CC8-AEC9-871F49B818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36B4A7-8F51-27C7-9E89-F8A76BFBAB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ABF565-B0CF-C675-5C34-A3449F2C7BB3}"/>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5" name="Footer Placeholder 4">
            <a:extLst>
              <a:ext uri="{FF2B5EF4-FFF2-40B4-BE49-F238E27FC236}">
                <a16:creationId xmlns:a16="http://schemas.microsoft.com/office/drawing/2014/main" id="{347746D6-AFF2-67A3-594E-1FE08DBCA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98A1E5-ECE9-72C8-C73F-26F4935BEC37}"/>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3841723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46ACE-7BDA-91C9-E843-267A5199EE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10D73A-7BB7-A516-DFAA-66BD17F7AB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EF6381-2F69-3B8E-AA88-3247E2498B2D}"/>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5" name="Footer Placeholder 4">
            <a:extLst>
              <a:ext uri="{FF2B5EF4-FFF2-40B4-BE49-F238E27FC236}">
                <a16:creationId xmlns:a16="http://schemas.microsoft.com/office/drawing/2014/main" id="{26FEA19C-CBC6-222D-EF47-40E21F2D21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B3F84-FA72-78D7-EA6C-FCCCDE744DCB}"/>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1732931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69AF8-BAD1-969E-19CA-021674FC4C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B8C384-07D8-A856-7ED2-07A95843AF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5EBF9C-E981-5ADC-0588-D260430B3AF8}"/>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5" name="Footer Placeholder 4">
            <a:extLst>
              <a:ext uri="{FF2B5EF4-FFF2-40B4-BE49-F238E27FC236}">
                <a16:creationId xmlns:a16="http://schemas.microsoft.com/office/drawing/2014/main" id="{2378E40F-E6CD-C9E9-E5F9-326952B5CD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1C373B-B398-4ACD-1D65-68F72769AAA7}"/>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4096080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3DAAF-4E53-F94A-C7F6-71F9DDD6F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FC6EF3-4BBD-D7AA-5F92-56169AA2C2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07DC1B-09BB-9778-C779-4FE101947D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4E1978-CFFE-FD33-C72C-F2CDCCFCFF68}"/>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6" name="Footer Placeholder 5">
            <a:extLst>
              <a:ext uri="{FF2B5EF4-FFF2-40B4-BE49-F238E27FC236}">
                <a16:creationId xmlns:a16="http://schemas.microsoft.com/office/drawing/2014/main" id="{610F9EA2-6DEF-5D91-F93F-1ACC8E5107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17B788-125D-544A-96AF-96F9B827B5BA}"/>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3876591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82666-F8DB-A81E-81C6-21992E79D2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A39017-CF86-C975-0E8C-28744D0259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6C6433-C939-21B6-32E6-A97177D6B5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5A0BD9-1098-1ECF-FEE7-F7F39BEF41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FE512C-1FF9-0C77-5FE8-A33A55C4F5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D29D68-71E6-1524-9EE7-73696E452730}"/>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8" name="Footer Placeholder 7">
            <a:extLst>
              <a:ext uri="{FF2B5EF4-FFF2-40B4-BE49-F238E27FC236}">
                <a16:creationId xmlns:a16="http://schemas.microsoft.com/office/drawing/2014/main" id="{3F376B19-50C3-4413-6B89-6E576D3DB8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29ADA7-8A0D-084E-C02D-CD9A4F9711EE}"/>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3703190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C2BE1-0782-0F23-A052-C5CF208F7B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C6E1C-1DB9-0425-E7A8-67C79B0EA5BE}"/>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4" name="Footer Placeholder 3">
            <a:extLst>
              <a:ext uri="{FF2B5EF4-FFF2-40B4-BE49-F238E27FC236}">
                <a16:creationId xmlns:a16="http://schemas.microsoft.com/office/drawing/2014/main" id="{1B7213DD-213C-AC39-D388-4E7F252FE9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9D7D1D-76E3-E52D-2CD0-3AC15FB64473}"/>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396725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64A2F6-52A7-BB13-093E-5E6501E3B7BD}"/>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3" name="Footer Placeholder 2">
            <a:extLst>
              <a:ext uri="{FF2B5EF4-FFF2-40B4-BE49-F238E27FC236}">
                <a16:creationId xmlns:a16="http://schemas.microsoft.com/office/drawing/2014/main" id="{BB830784-273C-C87D-915B-056F27BCF3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E8F484-ADF5-488D-0D24-70C1758712D8}"/>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1531976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9C089-F759-6702-9B16-7019DEE186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CC207C-A55E-BC3B-613D-00116CD695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B39195-5AE8-5C50-6DEA-5608E830A1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2D1D4C-B631-1D0C-4437-C503C492555D}"/>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6" name="Footer Placeholder 5">
            <a:extLst>
              <a:ext uri="{FF2B5EF4-FFF2-40B4-BE49-F238E27FC236}">
                <a16:creationId xmlns:a16="http://schemas.microsoft.com/office/drawing/2014/main" id="{DC5B6468-AA19-F7FF-6313-015FFD11E2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F7D060-FE03-300B-42D6-9988338EB92B}"/>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740955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02D1B-16CD-910D-F9FB-EF38CBAF50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009638-657A-8212-345B-80094D3397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4252D1-710E-CA46-5022-06DF8682D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391AB6-272C-7D1B-5D88-76F43B57714E}"/>
              </a:ext>
            </a:extLst>
          </p:cNvPr>
          <p:cNvSpPr>
            <a:spLocks noGrp="1"/>
          </p:cNvSpPr>
          <p:nvPr>
            <p:ph type="dt" sz="half" idx="10"/>
          </p:nvPr>
        </p:nvSpPr>
        <p:spPr/>
        <p:txBody>
          <a:bodyPr/>
          <a:lstStyle/>
          <a:p>
            <a:fld id="{5AAA924F-5728-479A-98D5-80272979B444}" type="datetimeFigureOut">
              <a:rPr lang="en-US" smtClean="0"/>
              <a:t>7/21/2025</a:t>
            </a:fld>
            <a:endParaRPr lang="en-US"/>
          </a:p>
        </p:txBody>
      </p:sp>
      <p:sp>
        <p:nvSpPr>
          <p:cNvPr id="6" name="Footer Placeholder 5">
            <a:extLst>
              <a:ext uri="{FF2B5EF4-FFF2-40B4-BE49-F238E27FC236}">
                <a16:creationId xmlns:a16="http://schemas.microsoft.com/office/drawing/2014/main" id="{3EC5F050-A37D-377C-4400-56191EBEC8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6CD93-069A-03F2-E625-A0D212F6247F}"/>
              </a:ext>
            </a:extLst>
          </p:cNvPr>
          <p:cNvSpPr>
            <a:spLocks noGrp="1"/>
          </p:cNvSpPr>
          <p:nvPr>
            <p:ph type="sldNum" sz="quarter" idx="12"/>
          </p:nvPr>
        </p:nvSpPr>
        <p:spPr/>
        <p:txBody>
          <a:bodyPr/>
          <a:lstStyle/>
          <a:p>
            <a:fld id="{F63734F4-DBE4-4937-9C49-27A88BEC5B9C}" type="slidenum">
              <a:rPr lang="en-US" smtClean="0"/>
              <a:t>‹#›</a:t>
            </a:fld>
            <a:endParaRPr lang="en-US"/>
          </a:p>
        </p:txBody>
      </p:sp>
    </p:spTree>
    <p:extLst>
      <p:ext uri="{BB962C8B-B14F-4D97-AF65-F5344CB8AC3E}">
        <p14:creationId xmlns:p14="http://schemas.microsoft.com/office/powerpoint/2010/main" val="2950455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544286-71F6-64BB-AF39-F3567646F8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3F5B70-9DD0-9950-F501-DBE041E456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B8348A-6050-2D45-D31A-4C207BEAD9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AA924F-5728-479A-98D5-80272979B444}" type="datetimeFigureOut">
              <a:rPr lang="en-US" smtClean="0"/>
              <a:t>7/21/2025</a:t>
            </a:fld>
            <a:endParaRPr lang="en-US"/>
          </a:p>
        </p:txBody>
      </p:sp>
      <p:sp>
        <p:nvSpPr>
          <p:cNvPr id="5" name="Footer Placeholder 4">
            <a:extLst>
              <a:ext uri="{FF2B5EF4-FFF2-40B4-BE49-F238E27FC236}">
                <a16:creationId xmlns:a16="http://schemas.microsoft.com/office/drawing/2014/main" id="{95EADF56-908A-3047-DFBC-C338897CEB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E8692E-A1FC-5878-C816-1BDD76C9A2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3734F4-DBE4-4937-9C49-27A88BEC5B9C}" type="slidenum">
              <a:rPr lang="en-US" smtClean="0"/>
              <a:t>‹#›</a:t>
            </a:fld>
            <a:endParaRPr lang="en-US"/>
          </a:p>
        </p:txBody>
      </p:sp>
    </p:spTree>
    <p:extLst>
      <p:ext uri="{BB962C8B-B14F-4D97-AF65-F5344CB8AC3E}">
        <p14:creationId xmlns:p14="http://schemas.microsoft.com/office/powerpoint/2010/main" val="64144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hyperlink" Target="https://ytubl.ink/3Fr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7AD4-D192-12FC-C4DC-07F464393B8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4A83E8E-73E4-372B-7E32-BA4A3FDF6122}"/>
              </a:ext>
            </a:extLst>
          </p:cNvPr>
          <p:cNvSpPr>
            <a:spLocks noGrp="1"/>
          </p:cNvSpPr>
          <p:nvPr>
            <p:ph type="subTitle" idx="1"/>
          </p:nvPr>
        </p:nvSpPr>
        <p:spPr/>
        <p:txBody>
          <a:bodyPr/>
          <a:lstStyle/>
          <a:p>
            <a:endParaRPr lang="en-US"/>
          </a:p>
        </p:txBody>
      </p:sp>
      <p:pic>
        <p:nvPicPr>
          <p:cNvPr id="7" name="Picture 6" descr="A heart shaped bowl of fruit&#10;&#10;AI-generated content may be incorrect.">
            <a:extLst>
              <a:ext uri="{FF2B5EF4-FFF2-40B4-BE49-F238E27FC236}">
                <a16:creationId xmlns:a16="http://schemas.microsoft.com/office/drawing/2014/main" id="{971CFB63-6419-38FB-9D31-43FECC2F01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348F3917-35CC-A551-8A2F-D6DD8A1F69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088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44DF0E-E414-0DA7-4273-0F2EE163C7FC}"/>
              </a:ext>
            </a:extLst>
          </p:cNvPr>
          <p:cNvSpPr>
            <a:spLocks noGrp="1"/>
          </p:cNvSpPr>
          <p:nvPr>
            <p:ph type="ctrTitle"/>
          </p:nvPr>
        </p:nvSpPr>
        <p:spPr>
          <a:xfrm>
            <a:off x="890338" y="640080"/>
            <a:ext cx="3734014" cy="3566160"/>
          </a:xfrm>
        </p:spPr>
        <p:txBody>
          <a:bodyPr anchor="b">
            <a:normAutofit/>
          </a:bodyPr>
          <a:lstStyle/>
          <a:p>
            <a:pPr algn="l"/>
            <a:r>
              <a:rPr lang="en-GB" sz="5400" dirty="0" err="1"/>
              <a:t>Individuele</a:t>
            </a:r>
            <a:r>
              <a:rPr lang="en-GB" sz="5400" dirty="0"/>
              <a:t> </a:t>
            </a:r>
            <a:r>
              <a:rPr lang="en-GB" sz="5400" dirty="0" err="1"/>
              <a:t>Aktiwiteit</a:t>
            </a:r>
            <a:endParaRPr lang="en-US" sz="5400" dirty="0"/>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artoon of a child sitting on a blue chair&#10;&#10;AI-generated content may be incorrect.">
            <a:extLst>
              <a:ext uri="{FF2B5EF4-FFF2-40B4-BE49-F238E27FC236}">
                <a16:creationId xmlns:a16="http://schemas.microsoft.com/office/drawing/2014/main" id="{D5CCAE1B-429B-16ED-0B02-35939AC5B001}"/>
              </a:ext>
            </a:extLst>
          </p:cNvPr>
          <p:cNvPicPr>
            <a:picLocks noChangeAspect="1"/>
          </p:cNvPicPr>
          <p:nvPr/>
        </p:nvPicPr>
        <p:blipFill>
          <a:blip r:embed="rId3">
            <a:extLst>
              <a:ext uri="{28A0092B-C50C-407E-A947-70E740481C1C}">
                <a14:useLocalDpi xmlns:a14="http://schemas.microsoft.com/office/drawing/2010/main" val="0"/>
              </a:ext>
            </a:extLst>
          </a:blip>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2B90AF31-D24A-3F24-96DC-86F11A471C5C}"/>
              </a:ext>
            </a:extLst>
          </p:cNvPr>
          <p:cNvSpPr txBox="1"/>
          <p:nvPr/>
        </p:nvSpPr>
        <p:spPr>
          <a:xfrm>
            <a:off x="8178421" y="6338963"/>
            <a:ext cx="3790666" cy="369332"/>
          </a:xfrm>
          <a:prstGeom prst="rect">
            <a:avLst/>
          </a:prstGeom>
          <a:noFill/>
        </p:spPr>
        <p:txBody>
          <a:bodyPr wrap="square">
            <a:spAutoFit/>
          </a:bodyPr>
          <a:lstStyle/>
          <a:p>
            <a:r>
              <a:rPr lang="en-US" dirty="0">
                <a:solidFill>
                  <a:schemeClr val="bg1">
                    <a:lumMod val="75000"/>
                  </a:schemeClr>
                </a:solidFill>
              </a:rPr>
              <a:t>"Designed by </a:t>
            </a:r>
            <a:r>
              <a:rPr lang="en-US" dirty="0" err="1">
                <a:solidFill>
                  <a:schemeClr val="bg1">
                    <a:lumMod val="75000"/>
                  </a:schemeClr>
                </a:solidFill>
              </a:rPr>
              <a:t>pikisuperstar</a:t>
            </a:r>
            <a:r>
              <a:rPr lang="en-US" dirty="0">
                <a:solidFill>
                  <a:schemeClr val="bg1">
                    <a:lumMod val="75000"/>
                  </a:schemeClr>
                </a:solidFill>
              </a:rPr>
              <a:t> / </a:t>
            </a:r>
            <a:r>
              <a:rPr lang="en-US" dirty="0" err="1">
                <a:solidFill>
                  <a:schemeClr val="bg1">
                    <a:lumMod val="75000"/>
                  </a:schemeClr>
                </a:solidFill>
              </a:rPr>
              <a:t>Freepik</a:t>
            </a:r>
            <a:r>
              <a:rPr lang="en-US" dirty="0">
                <a:solidFill>
                  <a:schemeClr val="bg1">
                    <a:lumMod val="75000"/>
                  </a:schemeClr>
                </a:solidFill>
              </a:rPr>
              <a:t>"</a:t>
            </a:r>
          </a:p>
        </p:txBody>
      </p:sp>
      <p:pic>
        <p:nvPicPr>
          <p:cNvPr id="8" name="Picture 7">
            <a:extLst>
              <a:ext uri="{FF2B5EF4-FFF2-40B4-BE49-F238E27FC236}">
                <a16:creationId xmlns:a16="http://schemas.microsoft.com/office/drawing/2014/main" id="{6374FB4B-1DE5-3F5B-D23A-FA6328D1E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932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lose-up of a screen&#10;&#10;AI-generated content may be incorrect.">
            <a:extLst>
              <a:ext uri="{FF2B5EF4-FFF2-40B4-BE49-F238E27FC236}">
                <a16:creationId xmlns:a16="http://schemas.microsoft.com/office/drawing/2014/main" id="{0C1FC455-CE22-90B9-276E-09ACA4725D69}"/>
              </a:ext>
            </a:extLst>
          </p:cNvPr>
          <p:cNvPicPr>
            <a:picLocks noChangeAspect="1"/>
          </p:cNvPicPr>
          <p:nvPr/>
        </p:nvPicPr>
        <p:blipFill>
          <a:blip r:embed="rId3">
            <a:duotone>
              <a:schemeClr val="bg2">
                <a:shade val="45000"/>
                <a:satMod val="135000"/>
              </a:schemeClr>
              <a:prstClr val="white"/>
            </a:duotone>
          </a:blip>
          <a:srcRect t="1573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4279A0-E76B-06D2-045D-7589F4286C8A}"/>
              </a:ext>
            </a:extLst>
          </p:cNvPr>
          <p:cNvSpPr>
            <a:spLocks noGrp="1"/>
          </p:cNvSpPr>
          <p:nvPr>
            <p:ph type="title"/>
          </p:nvPr>
        </p:nvSpPr>
        <p:spPr>
          <a:xfrm>
            <a:off x="838200" y="365125"/>
            <a:ext cx="10515600" cy="1325563"/>
          </a:xfrm>
        </p:spPr>
        <p:txBody>
          <a:bodyPr>
            <a:normAutofit/>
          </a:bodyPr>
          <a:lstStyle/>
          <a:p>
            <a:r>
              <a:rPr lang="af-ZA" dirty="0"/>
              <a:t>Teen die einde van hierdie les behoort jy in staat te wees om:</a:t>
            </a:r>
            <a:endParaRPr lang="en-US" dirty="0"/>
          </a:p>
        </p:txBody>
      </p:sp>
      <p:graphicFrame>
        <p:nvGraphicFramePr>
          <p:cNvPr id="5" name="Content Placeholder 2">
            <a:extLst>
              <a:ext uri="{FF2B5EF4-FFF2-40B4-BE49-F238E27FC236}">
                <a16:creationId xmlns:a16="http://schemas.microsoft.com/office/drawing/2014/main" id="{FB0195A1-F0E3-F10E-85B2-72AD1159106F}"/>
              </a:ext>
            </a:extLst>
          </p:cNvPr>
          <p:cNvGraphicFramePr>
            <a:graphicFrameLocks noGrp="1"/>
          </p:cNvGraphicFramePr>
          <p:nvPr>
            <p:ph idx="1"/>
            <p:extLst>
              <p:ext uri="{D42A27DB-BD31-4B8C-83A1-F6EECF244321}">
                <p14:modId xmlns:p14="http://schemas.microsoft.com/office/powerpoint/2010/main" val="402581036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D603E4B-5FFC-2E32-02D8-1906EDDAA8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3767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B1E05F-B577-4B02-363A-90DBDA129A42}"/>
              </a:ext>
            </a:extLst>
          </p:cNvPr>
          <p:cNvSpPr>
            <a:spLocks noGrp="1"/>
          </p:cNvSpPr>
          <p:nvPr>
            <p:ph type="title"/>
          </p:nvPr>
        </p:nvSpPr>
        <p:spPr>
          <a:xfrm>
            <a:off x="1043631" y="809898"/>
            <a:ext cx="9942716" cy="1554480"/>
          </a:xfrm>
        </p:spPr>
        <p:txBody>
          <a:bodyPr anchor="ctr">
            <a:normAutofit/>
          </a:bodyPr>
          <a:lstStyle/>
          <a:p>
            <a:pPr algn="ctr"/>
            <a:r>
              <a:rPr lang="en-GB" sz="4800" b="1" dirty="0"/>
              <a:t>Wat is </a:t>
            </a:r>
            <a:r>
              <a:rPr lang="en-GB" sz="4800" b="1" dirty="0" err="1"/>
              <a:t>leefstylkeuses</a:t>
            </a:r>
            <a:r>
              <a:rPr lang="en-GB" sz="4800" b="1" dirty="0"/>
              <a:t>? </a:t>
            </a:r>
            <a:endParaRPr lang="en-US" sz="4800" b="1" dirty="0"/>
          </a:p>
        </p:txBody>
      </p:sp>
      <p:sp>
        <p:nvSpPr>
          <p:cNvPr id="3" name="Content Placeholder 2">
            <a:extLst>
              <a:ext uri="{FF2B5EF4-FFF2-40B4-BE49-F238E27FC236}">
                <a16:creationId xmlns:a16="http://schemas.microsoft.com/office/drawing/2014/main" id="{0FE5D280-8D5E-45EB-4D63-CBD097CA2987}"/>
              </a:ext>
            </a:extLst>
          </p:cNvPr>
          <p:cNvSpPr>
            <a:spLocks noGrp="1"/>
          </p:cNvSpPr>
          <p:nvPr>
            <p:ph idx="1"/>
          </p:nvPr>
        </p:nvSpPr>
        <p:spPr>
          <a:xfrm>
            <a:off x="1045028" y="3017522"/>
            <a:ext cx="9941319" cy="3124658"/>
          </a:xfrm>
        </p:spPr>
        <p:txBody>
          <a:bodyPr anchor="ctr">
            <a:normAutofit fontScale="92500"/>
          </a:bodyPr>
          <a:lstStyle/>
          <a:p>
            <a:pPr marL="0" lvl="0" indent="0" algn="ctr">
              <a:lnSpc>
                <a:spcPct val="115000"/>
              </a:lnSpc>
              <a:buNone/>
            </a:pPr>
            <a:r>
              <a:rPr lang="af-ZA" sz="4400" kern="100" dirty="0">
                <a:latin typeface="Calibri" panose="020F0502020204030204" pitchFamily="34" charset="0"/>
                <a:ea typeface="Aptos" panose="020B0004020202020204" pitchFamily="34" charset="0"/>
                <a:cs typeface="Times New Roman" panose="02020603050405020304" pitchFamily="18" charset="0"/>
              </a:rPr>
              <a:t>Leefstylkeuses is die </a:t>
            </a:r>
            <a:r>
              <a:rPr lang="af-ZA" sz="4400" i="1" kern="100" dirty="0">
                <a:solidFill>
                  <a:schemeClr val="accent4"/>
                </a:solidFill>
                <a:latin typeface="Calibri" panose="020F0502020204030204" pitchFamily="34" charset="0"/>
                <a:ea typeface="Aptos" panose="020B0004020202020204" pitchFamily="34" charset="0"/>
                <a:cs typeface="Times New Roman" panose="02020603050405020304" pitchFamily="18" charset="0"/>
              </a:rPr>
              <a:t>alledaagse besluite </a:t>
            </a:r>
            <a:r>
              <a:rPr lang="af-ZA" sz="4400" kern="100" dirty="0">
                <a:latin typeface="Calibri" panose="020F0502020204030204" pitchFamily="34" charset="0"/>
                <a:ea typeface="Aptos" panose="020B0004020202020204" pitchFamily="34" charset="0"/>
                <a:cs typeface="Times New Roman" panose="02020603050405020304" pitchFamily="18" charset="0"/>
              </a:rPr>
              <a:t>wat jy neem oor </a:t>
            </a:r>
            <a:r>
              <a:rPr lang="af-ZA" sz="4400" i="1" kern="100" dirty="0">
                <a:solidFill>
                  <a:schemeClr val="accent4"/>
                </a:solidFill>
                <a:latin typeface="Calibri" panose="020F0502020204030204" pitchFamily="34" charset="0"/>
                <a:ea typeface="Aptos" panose="020B0004020202020204" pitchFamily="34" charset="0"/>
                <a:cs typeface="Times New Roman" panose="02020603050405020304" pitchFamily="18" charset="0"/>
              </a:rPr>
              <a:t>hoe jy jou lewe leef</a:t>
            </a:r>
            <a:r>
              <a:rPr lang="af-ZA" sz="4400" kern="100" dirty="0">
                <a:latin typeface="Calibri" panose="020F0502020204030204" pitchFamily="34" charset="0"/>
                <a:ea typeface="Aptos" panose="020B0004020202020204" pitchFamily="34" charset="0"/>
                <a:cs typeface="Times New Roman" panose="02020603050405020304" pitchFamily="18" charset="0"/>
              </a:rPr>
              <a:t>. Hierdie keuses beïnvloed jou gesondheid, emosies, verhoudings en toekomstige doelwitte.</a:t>
            </a:r>
          </a:p>
          <a:p>
            <a:pPr marL="0" indent="0">
              <a:buNone/>
            </a:pPr>
            <a:endParaRPr lang="en-US"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8331F6A-D879-AB27-62BF-CCF0D8A46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72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8F4444-0035-EDC8-4667-0BB871E8E611}"/>
              </a:ext>
            </a:extLst>
          </p:cNvPr>
          <p:cNvSpPr>
            <a:spLocks noGrp="1"/>
          </p:cNvSpPr>
          <p:nvPr>
            <p:ph type="title"/>
          </p:nvPr>
        </p:nvSpPr>
        <p:spPr>
          <a:xfrm>
            <a:off x="841248" y="256032"/>
            <a:ext cx="10506456" cy="1014984"/>
          </a:xfrm>
        </p:spPr>
        <p:txBody>
          <a:bodyPr vert="horz" lIns="91440" tIns="45720" rIns="91440" bIns="45720" rtlCol="0" anchor="b">
            <a:normAutofit/>
          </a:bodyPr>
          <a:lstStyle/>
          <a:p>
            <a:r>
              <a:rPr lang="en-GB" b="1" kern="1200" dirty="0" err="1">
                <a:latin typeface="+mj-lt"/>
                <a:ea typeface="+mj-ea"/>
                <a:cs typeface="+mj-cs"/>
              </a:rPr>
              <a:t>Voorbeelde</a:t>
            </a:r>
            <a:r>
              <a:rPr lang="en-GB" b="1" kern="1200" dirty="0">
                <a:latin typeface="+mj-lt"/>
                <a:ea typeface="+mj-ea"/>
                <a:cs typeface="+mj-cs"/>
              </a:rPr>
              <a:t> van </a:t>
            </a:r>
            <a:r>
              <a:rPr lang="en-GB" b="1" kern="1200" dirty="0" err="1">
                <a:latin typeface="+mj-lt"/>
                <a:ea typeface="+mj-ea"/>
                <a:cs typeface="+mj-cs"/>
              </a:rPr>
              <a:t>leefstylkeuses</a:t>
            </a:r>
            <a:endParaRPr lang="en-US" b="1" kern="1200" dirty="0">
              <a:latin typeface="+mj-lt"/>
              <a:ea typeface="+mj-ea"/>
              <a:cs typeface="+mj-cs"/>
            </a:endParaRPr>
          </a:p>
        </p:txBody>
      </p:sp>
      <p:sp>
        <p:nvSpPr>
          <p:cNvPr id="74" name="Rectangle 73">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6" name="Rectangle 75">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7" name="Picture 6">
            <a:extLst>
              <a:ext uri="{FF2B5EF4-FFF2-40B4-BE49-F238E27FC236}">
                <a16:creationId xmlns:a16="http://schemas.microsoft.com/office/drawing/2014/main" id="{4D1D6A1D-61D8-A380-C60E-42C1B5D3D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ontent Placeholder 3">
            <a:extLst>
              <a:ext uri="{FF2B5EF4-FFF2-40B4-BE49-F238E27FC236}">
                <a16:creationId xmlns:a16="http://schemas.microsoft.com/office/drawing/2014/main" id="{5AC03BCA-8DA7-8803-A91B-B4462BC4ACDF}"/>
              </a:ext>
            </a:extLst>
          </p:cNvPr>
          <p:cNvGraphicFramePr>
            <a:graphicFrameLocks noGrp="1"/>
          </p:cNvGraphicFramePr>
          <p:nvPr>
            <p:ph idx="1"/>
            <p:extLst>
              <p:ext uri="{D42A27DB-BD31-4B8C-83A1-F6EECF244321}">
                <p14:modId xmlns:p14="http://schemas.microsoft.com/office/powerpoint/2010/main" val="1899722021"/>
              </p:ext>
            </p:extLst>
          </p:nvPr>
        </p:nvGraphicFramePr>
        <p:xfrm>
          <a:off x="838200" y="2168568"/>
          <a:ext cx="10515601" cy="4243017"/>
        </p:xfrm>
        <a:graphic>
          <a:graphicData uri="http://schemas.openxmlformats.org/drawingml/2006/table">
            <a:tbl>
              <a:tblPr firstRow="1" firstCol="1" bandRow="1">
                <a:tableStyleId>{3C2FFA5D-87B4-456A-9821-1D502468CF0F}</a:tableStyleId>
              </a:tblPr>
              <a:tblGrid>
                <a:gridCol w="4569283">
                  <a:extLst>
                    <a:ext uri="{9D8B030D-6E8A-4147-A177-3AD203B41FA5}">
                      <a16:colId xmlns:a16="http://schemas.microsoft.com/office/drawing/2014/main" val="2765936461"/>
                    </a:ext>
                  </a:extLst>
                </a:gridCol>
                <a:gridCol w="5946318">
                  <a:extLst>
                    <a:ext uri="{9D8B030D-6E8A-4147-A177-3AD203B41FA5}">
                      <a16:colId xmlns:a16="http://schemas.microsoft.com/office/drawing/2014/main" val="2668226936"/>
                    </a:ext>
                  </a:extLst>
                </a:gridCol>
              </a:tblGrid>
              <a:tr h="446452">
                <a:tc>
                  <a:txBody>
                    <a:bodyPr/>
                    <a:lstStyle/>
                    <a:p>
                      <a:pPr>
                        <a:lnSpc>
                          <a:spcPct val="115000"/>
                        </a:lnSpc>
                        <a:buNone/>
                      </a:pPr>
                      <a:r>
                        <a:rPr lang="af-ZA" sz="2400" b="1" kern="0">
                          <a:effectLst/>
                          <a:latin typeface="Calibri" panose="020F0502020204030204" pitchFamily="34" charset="0"/>
                          <a:ea typeface="Arial" panose="020B0604020202020204" pitchFamily="34" charset="0"/>
                          <a:cs typeface="Calibri" panose="020F0502020204030204" pitchFamily="34" charset="0"/>
                        </a:rPr>
                        <a:t>Positiewe leefstylkeuses</a:t>
                      </a:r>
                      <a:endParaRPr lang="af-ZA" sz="24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just">
                        <a:lnSpc>
                          <a:spcPct val="115000"/>
                        </a:lnSpc>
                        <a:buNone/>
                      </a:pPr>
                      <a:r>
                        <a:rPr lang="af-ZA" sz="2400" b="1" kern="0" dirty="0">
                          <a:effectLst/>
                          <a:latin typeface="Calibri" panose="020F0502020204030204" pitchFamily="34" charset="0"/>
                          <a:ea typeface="Arial" panose="020B0604020202020204" pitchFamily="34" charset="0"/>
                          <a:cs typeface="Calibri" panose="020F0502020204030204" pitchFamily="34" charset="0"/>
                        </a:rPr>
                        <a:t>Negatiewe leefstylkeuses</a:t>
                      </a:r>
                      <a:endParaRPr lang="af-ZA"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9797090"/>
                  </a:ext>
                </a:extLst>
              </a:tr>
              <a:tr h="844522">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Eet gesonde kos.</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Slaan maaltye oor of eet gereeld gemorskos.</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3758002"/>
                  </a:ext>
                </a:extLst>
              </a:tr>
              <a:tr h="844522">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Oefen gereeld (bv. stap, dans, sport).</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2400" b="0" kern="0" dirty="0">
                          <a:effectLst/>
                          <a:latin typeface="Calibri" panose="020F0502020204030204" pitchFamily="34" charset="0"/>
                          <a:ea typeface="Arial" panose="020B0604020202020204" pitchFamily="34" charset="0"/>
                          <a:cs typeface="Arial" panose="020B0604020202020204" pitchFamily="34" charset="0"/>
                        </a:rPr>
                        <a:t>Doen min of geen fisieke aktiwiteit nie.</a:t>
                      </a:r>
                      <a:endParaRPr lang="af-ZA" sz="24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12065970"/>
                  </a:ext>
                </a:extLst>
              </a:tr>
              <a:tr h="844522">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Bestee tyd saam met positiewe, ondersteunende vriende.</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Gee toe aan groepsdruk en beoefen risiko-gedrag. </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36495696"/>
                  </a:ext>
                </a:extLst>
              </a:tr>
              <a:tr h="446452">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Kry genoeg rus en slaap.</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2400" b="0" kern="0" dirty="0">
                          <a:effectLst/>
                          <a:latin typeface="Calibri" panose="020F0502020204030204" pitchFamily="34" charset="0"/>
                          <a:ea typeface="Arial" panose="020B0604020202020204" pitchFamily="34" charset="0"/>
                          <a:cs typeface="Arial" panose="020B0604020202020204" pitchFamily="34" charset="0"/>
                        </a:rPr>
                        <a:t>Bly te laat wakker deur besig te bly met jou foon.</a:t>
                      </a:r>
                      <a:endParaRPr lang="af-ZA" sz="24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2129511"/>
                  </a:ext>
                </a:extLst>
              </a:tr>
              <a:tr h="446452">
                <a:tc>
                  <a:txBody>
                    <a:bodyPr/>
                    <a:lstStyle/>
                    <a:p>
                      <a:pPr>
                        <a:lnSpc>
                          <a:spcPct val="115000"/>
                        </a:lnSpc>
                        <a:buNone/>
                      </a:pPr>
                      <a:r>
                        <a:rPr lang="af-ZA" sz="2400" b="0" kern="0">
                          <a:effectLst/>
                          <a:latin typeface="Calibri" panose="020F0502020204030204" pitchFamily="34" charset="0"/>
                          <a:ea typeface="Arial" panose="020B0604020202020204" pitchFamily="34" charset="0"/>
                          <a:cs typeface="Arial" panose="020B0604020202020204" pitchFamily="34" charset="0"/>
                        </a:rPr>
                        <a:t>Studeer gereeld.</a:t>
                      </a:r>
                      <a:endParaRPr lang="af-ZA" sz="2400" b="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15000"/>
                        </a:lnSpc>
                        <a:buNone/>
                      </a:pPr>
                      <a:r>
                        <a:rPr lang="af-ZA" sz="2400" b="0" kern="0" dirty="0">
                          <a:effectLst/>
                          <a:latin typeface="Calibri" panose="020F0502020204030204" pitchFamily="34" charset="0"/>
                          <a:ea typeface="Arial" panose="020B0604020202020204" pitchFamily="34" charset="0"/>
                          <a:cs typeface="Arial" panose="020B0604020202020204" pitchFamily="34" charset="0"/>
                        </a:rPr>
                        <a:t>Stel take uit of doen nie huiswerk nie.</a:t>
                      </a:r>
                      <a:endParaRPr lang="af-ZA" sz="2400" b="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40135646"/>
                  </a:ext>
                </a:extLst>
              </a:tr>
            </a:tbl>
          </a:graphicData>
        </a:graphic>
      </p:graphicFrame>
    </p:spTree>
    <p:extLst>
      <p:ext uri="{BB962C8B-B14F-4D97-AF65-F5344CB8AC3E}">
        <p14:creationId xmlns:p14="http://schemas.microsoft.com/office/powerpoint/2010/main" val="1108878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8" name="Rectangle 1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A54C05-6F13-EE91-93B4-89C2EBD0854E}"/>
              </a:ext>
            </a:extLst>
          </p:cNvPr>
          <p:cNvSpPr>
            <a:spLocks noGrp="1"/>
          </p:cNvSpPr>
          <p:nvPr>
            <p:ph type="title"/>
          </p:nvPr>
        </p:nvSpPr>
        <p:spPr>
          <a:xfrm>
            <a:off x="761803" y="350196"/>
            <a:ext cx="4646904" cy="1624520"/>
          </a:xfrm>
        </p:spPr>
        <p:txBody>
          <a:bodyPr anchor="ctr">
            <a:normAutofit/>
          </a:bodyPr>
          <a:lstStyle/>
          <a:p>
            <a:pPr algn="ctr"/>
            <a:r>
              <a:rPr lang="en-GB" sz="4000" b="1" dirty="0"/>
              <a:t>Wat is </a:t>
            </a:r>
            <a:r>
              <a:rPr lang="en-GB" sz="4000" b="1" dirty="0" err="1"/>
              <a:t>doelwitte</a:t>
            </a:r>
            <a:r>
              <a:rPr lang="en-GB" sz="4000" b="1" dirty="0"/>
              <a:t>?</a:t>
            </a:r>
            <a:endParaRPr lang="en-US" sz="4000" b="1" dirty="0"/>
          </a:p>
        </p:txBody>
      </p:sp>
      <p:sp>
        <p:nvSpPr>
          <p:cNvPr id="3" name="Content Placeholder 2">
            <a:extLst>
              <a:ext uri="{FF2B5EF4-FFF2-40B4-BE49-F238E27FC236}">
                <a16:creationId xmlns:a16="http://schemas.microsoft.com/office/drawing/2014/main" id="{AE4B04EB-EFF4-63EF-EF52-6B1567E3D678}"/>
              </a:ext>
            </a:extLst>
          </p:cNvPr>
          <p:cNvSpPr>
            <a:spLocks noGrp="1"/>
          </p:cNvSpPr>
          <p:nvPr>
            <p:ph idx="1"/>
          </p:nvPr>
        </p:nvSpPr>
        <p:spPr>
          <a:xfrm>
            <a:off x="761802" y="2743200"/>
            <a:ext cx="4646905" cy="3613149"/>
          </a:xfrm>
        </p:spPr>
        <p:txBody>
          <a:bodyPr anchor="ctr">
            <a:normAutofit/>
          </a:bodyPr>
          <a:lstStyle/>
          <a:p>
            <a:pPr marL="0" indent="0" algn="ctr">
              <a:buNone/>
            </a:pPr>
            <a:r>
              <a:rPr lang="af-ZA" dirty="0"/>
              <a:t>'n </a:t>
            </a:r>
            <a:r>
              <a:rPr lang="af-ZA" b="1" dirty="0"/>
              <a:t>Doelwit</a:t>
            </a:r>
            <a:r>
              <a:rPr lang="af-ZA" dirty="0"/>
              <a:t> is ‘n </a:t>
            </a:r>
            <a:r>
              <a:rPr lang="af-ZA" i="1" dirty="0">
                <a:solidFill>
                  <a:schemeClr val="accent6"/>
                </a:solidFill>
              </a:rPr>
              <a:t>mikpunt wat jy graag wil bereik</a:t>
            </a:r>
            <a:r>
              <a:rPr lang="af-ZA" dirty="0"/>
              <a:t>. Doelwitte gee jou rigting, hou jou gemotiveerd en moedig jou aan om gesonde leefstylkeuses te maak.</a:t>
            </a:r>
            <a:endParaRPr lang="en-US" sz="2000" dirty="0"/>
          </a:p>
        </p:txBody>
      </p:sp>
      <p:pic>
        <p:nvPicPr>
          <p:cNvPr id="6" name="Picture 5" descr="A notebook and a pen next to a target and arrows&#10;&#10;AI-generated content may be incorrect.">
            <a:extLst>
              <a:ext uri="{FF2B5EF4-FFF2-40B4-BE49-F238E27FC236}">
                <a16:creationId xmlns:a16="http://schemas.microsoft.com/office/drawing/2014/main" id="{F85D4A8B-4BB9-3745-3206-5DE33DC1F14A}"/>
              </a:ext>
            </a:extLst>
          </p:cNvPr>
          <p:cNvPicPr>
            <a:picLocks noChangeAspect="1"/>
          </p:cNvPicPr>
          <p:nvPr/>
        </p:nvPicPr>
        <p:blipFill>
          <a:blip r:embed="rId3">
            <a:extLst>
              <a:ext uri="{28A0092B-C50C-407E-A947-70E740481C1C}">
                <a14:useLocalDpi xmlns:a14="http://schemas.microsoft.com/office/drawing/2010/main" val="0"/>
              </a:ext>
            </a:extLst>
          </a:blip>
          <a:srcRect l="37283" r="3317" b="-2"/>
          <a:stretch/>
        </p:blipFill>
        <p:spPr>
          <a:xfrm>
            <a:off x="6096000" y="1"/>
            <a:ext cx="6102825" cy="6858000"/>
          </a:xfrm>
          <a:prstGeom prst="rect">
            <a:avLst/>
          </a:prstGeom>
        </p:spPr>
      </p:pic>
      <p:pic>
        <p:nvPicPr>
          <p:cNvPr id="7" name="Picture 6">
            <a:extLst>
              <a:ext uri="{FF2B5EF4-FFF2-40B4-BE49-F238E27FC236}">
                <a16:creationId xmlns:a16="http://schemas.microsoft.com/office/drawing/2014/main" id="{433B248D-8F33-3BF2-A004-399DB01A9D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2738"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119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F3131B-CB2B-85BE-AF4D-8C3608EF6A5F}"/>
              </a:ext>
            </a:extLst>
          </p:cNvPr>
          <p:cNvSpPr>
            <a:spLocks noGrp="1"/>
          </p:cNvSpPr>
          <p:nvPr>
            <p:ph type="title"/>
          </p:nvPr>
        </p:nvSpPr>
        <p:spPr>
          <a:xfrm>
            <a:off x="5297762" y="329184"/>
            <a:ext cx="6251110" cy="1783080"/>
          </a:xfrm>
        </p:spPr>
        <p:txBody>
          <a:bodyPr anchor="b">
            <a:normAutofit/>
          </a:bodyPr>
          <a:lstStyle/>
          <a:p>
            <a:r>
              <a:rPr lang="en-ZA" sz="5400" b="1" dirty="0" err="1">
                <a:effectLst/>
                <a:highlight>
                  <a:srgbClr val="FFFFFF"/>
                </a:highlight>
                <a:latin typeface="Calibri" panose="020F0502020204030204" pitchFamily="34" charset="0"/>
                <a:ea typeface="Aptos" panose="020B0004020202020204" pitchFamily="34" charset="0"/>
              </a:rPr>
              <a:t>Korttermyndoelwitte</a:t>
            </a:r>
            <a:endParaRPr lang="en-US" sz="5400" dirty="0"/>
          </a:p>
        </p:txBody>
      </p:sp>
      <p:pic>
        <p:nvPicPr>
          <p:cNvPr id="10" name="Picture 9" descr="A clear hourglass with blue sand inside&#10;&#10;AI-generated content may be incorrect.">
            <a:extLst>
              <a:ext uri="{FF2B5EF4-FFF2-40B4-BE49-F238E27FC236}">
                <a16:creationId xmlns:a16="http://schemas.microsoft.com/office/drawing/2014/main" id="{E6B0D95D-4C12-97CD-66F7-F99F899C0068}"/>
              </a:ext>
            </a:extLst>
          </p:cNvPr>
          <p:cNvPicPr>
            <a:picLocks noChangeAspect="1"/>
          </p:cNvPicPr>
          <p:nvPr/>
        </p:nvPicPr>
        <p:blipFill>
          <a:blip r:embed="rId3">
            <a:extLst>
              <a:ext uri="{28A0092B-C50C-407E-A947-70E740481C1C}">
                <a14:useLocalDpi xmlns:a14="http://schemas.microsoft.com/office/drawing/2010/main" val="0"/>
              </a:ext>
            </a:extLst>
          </a:blip>
          <a:srcRect l="35807" r="18862"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86C924-2645-8374-F5E2-911C826DE69A}"/>
              </a:ext>
            </a:extLst>
          </p:cNvPr>
          <p:cNvSpPr>
            <a:spLocks noGrp="1"/>
          </p:cNvSpPr>
          <p:nvPr>
            <p:ph idx="1"/>
          </p:nvPr>
        </p:nvSpPr>
        <p:spPr>
          <a:xfrm>
            <a:off x="5297762" y="2706624"/>
            <a:ext cx="6251110" cy="3483864"/>
          </a:xfrm>
        </p:spPr>
        <p:txBody>
          <a:bodyPr>
            <a:normAutofit fontScale="92500" lnSpcReduction="10000"/>
          </a:bodyPr>
          <a:lstStyle/>
          <a:p>
            <a:r>
              <a:rPr lang="nl-NL" sz="2000" dirty="0">
                <a:highlight>
                  <a:srgbClr val="FFFFFF"/>
                </a:highlight>
                <a:latin typeface="Calibri" panose="020F0502020204030204" pitchFamily="34" charset="0"/>
              </a:rPr>
              <a:t>Kan binne ’n paar dae, weke of maande bereik word.</a:t>
            </a:r>
          </a:p>
          <a:p>
            <a:r>
              <a:rPr lang="nl-NL" sz="2000" dirty="0">
                <a:highlight>
                  <a:srgbClr val="FFFFFF"/>
                </a:highlight>
                <a:latin typeface="Calibri" panose="020F0502020204030204" pitchFamily="34" charset="0"/>
              </a:rPr>
              <a:t>Dit hou jou gefokus op daaglikse gewoontes.</a:t>
            </a:r>
          </a:p>
          <a:p>
            <a:r>
              <a:rPr lang="nl-NL" sz="2000" dirty="0">
                <a:highlight>
                  <a:srgbClr val="FFFFFF"/>
                </a:highlight>
                <a:latin typeface="Calibri" panose="020F0502020204030204" pitchFamily="34" charset="0"/>
              </a:rPr>
              <a:t>Help jou om stap vir stap nader aan ’n groter droom te beweeg.</a:t>
            </a:r>
          </a:p>
          <a:p>
            <a:pPr>
              <a:buNone/>
            </a:pPr>
            <a:endParaRPr lang="en-GB" sz="2000" dirty="0">
              <a:highlight>
                <a:srgbClr val="FFFFFF"/>
              </a:highlight>
              <a:latin typeface="Calibri" panose="020F0502020204030204" pitchFamily="34" charset="0"/>
            </a:endParaRPr>
          </a:p>
          <a:p>
            <a:pPr>
              <a:buNone/>
            </a:pPr>
            <a:r>
              <a:rPr lang="en-GB" sz="2000" b="1" dirty="0" err="1">
                <a:highlight>
                  <a:srgbClr val="FFFFFF"/>
                </a:highlight>
                <a:latin typeface="Calibri" panose="020F0502020204030204" pitchFamily="34" charset="0"/>
              </a:rPr>
              <a:t>Voorbeelde</a:t>
            </a:r>
            <a:endParaRPr lang="en-GB" sz="2000" b="1" dirty="0">
              <a:highlight>
                <a:srgbClr val="FFFFFF"/>
              </a:highlight>
              <a:latin typeface="Calibri" panose="020F0502020204030204" pitchFamily="34" charset="0"/>
            </a:endParaRPr>
          </a:p>
          <a:p>
            <a:r>
              <a:rPr lang="nl-NL" sz="2000" dirty="0">
                <a:highlight>
                  <a:srgbClr val="FFFFFF"/>
                </a:highlight>
                <a:latin typeface="Calibri" panose="020F0502020204030204" pitchFamily="34" charset="0"/>
              </a:rPr>
              <a:t>Drink net een soet drankie per week.</a:t>
            </a:r>
          </a:p>
          <a:p>
            <a:r>
              <a:rPr lang="nl-NL" sz="2000" dirty="0">
                <a:highlight>
                  <a:srgbClr val="FFFFFF"/>
                </a:highlight>
                <a:latin typeface="Calibri" panose="020F0502020204030204" pitchFamily="34" charset="0"/>
              </a:rPr>
              <a:t>Beperk skermtyd gedurende die week tot minder as twee uur per weeksdag. </a:t>
            </a:r>
          </a:p>
          <a:p>
            <a:r>
              <a:rPr lang="nl-NL" sz="2000" dirty="0">
                <a:highlight>
                  <a:srgbClr val="FFFFFF"/>
                </a:highlight>
                <a:latin typeface="Calibri" panose="020F0502020204030204" pitchFamily="34" charset="0"/>
              </a:rPr>
              <a:t>Lees een roman hierdie kwartaal ter wille van genot.</a:t>
            </a:r>
          </a:p>
          <a:p>
            <a:pPr>
              <a:buNone/>
            </a:pPr>
            <a:endParaRPr lang="en-US" sz="2000" dirty="0">
              <a:highlight>
                <a:srgbClr val="FFFFFF"/>
              </a:highlight>
              <a:latin typeface="Calibri" panose="020F0502020204030204" pitchFamily="34" charset="0"/>
            </a:endParaRPr>
          </a:p>
          <a:p>
            <a:pPr>
              <a:buNone/>
            </a:pPr>
            <a:endParaRPr lang="en-US" sz="2000" dirty="0"/>
          </a:p>
        </p:txBody>
      </p:sp>
      <p:pic>
        <p:nvPicPr>
          <p:cNvPr id="12" name="Picture 11">
            <a:extLst>
              <a:ext uri="{FF2B5EF4-FFF2-40B4-BE49-F238E27FC236}">
                <a16:creationId xmlns:a16="http://schemas.microsoft.com/office/drawing/2014/main" id="{400DDEB7-FB7D-2B37-B1FD-52517CF232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3117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D0305E-FF85-DCCB-07B6-9E8234DD4E37}"/>
              </a:ext>
            </a:extLst>
          </p:cNvPr>
          <p:cNvSpPr>
            <a:spLocks noGrp="1"/>
          </p:cNvSpPr>
          <p:nvPr>
            <p:ph type="title"/>
          </p:nvPr>
        </p:nvSpPr>
        <p:spPr>
          <a:xfrm>
            <a:off x="5297762" y="329184"/>
            <a:ext cx="6251110" cy="1783080"/>
          </a:xfrm>
        </p:spPr>
        <p:txBody>
          <a:bodyPr anchor="b">
            <a:normAutofit/>
          </a:bodyPr>
          <a:lstStyle/>
          <a:p>
            <a:r>
              <a:rPr lang="af-ZA" b="1" dirty="0"/>
              <a:t>Langtermyndoelwitte</a:t>
            </a:r>
            <a:endParaRPr lang="en-US" sz="5400" b="1" dirty="0"/>
          </a:p>
        </p:txBody>
      </p:sp>
      <p:pic>
        <p:nvPicPr>
          <p:cNvPr id="5" name="Picture 4" descr="A black clock with confetti on it&#10;&#10;AI-generated content may be incorrect.">
            <a:extLst>
              <a:ext uri="{FF2B5EF4-FFF2-40B4-BE49-F238E27FC236}">
                <a16:creationId xmlns:a16="http://schemas.microsoft.com/office/drawing/2014/main" id="{BB5835D5-3543-3F2A-FC8C-2356027B68E9}"/>
              </a:ext>
            </a:extLst>
          </p:cNvPr>
          <p:cNvPicPr>
            <a:picLocks noChangeAspect="1"/>
          </p:cNvPicPr>
          <p:nvPr/>
        </p:nvPicPr>
        <p:blipFill>
          <a:blip r:embed="rId3">
            <a:extLst>
              <a:ext uri="{28A0092B-C50C-407E-A947-70E740481C1C}">
                <a14:useLocalDpi xmlns:a14="http://schemas.microsoft.com/office/drawing/2010/main" val="0"/>
              </a:ext>
            </a:extLst>
          </a:blip>
          <a:srcRect t="1710"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67CF4E-71E1-27E6-A837-CD29C9E7C1F4}"/>
              </a:ext>
            </a:extLst>
          </p:cNvPr>
          <p:cNvSpPr>
            <a:spLocks noGrp="1"/>
          </p:cNvSpPr>
          <p:nvPr>
            <p:ph idx="1"/>
          </p:nvPr>
        </p:nvSpPr>
        <p:spPr>
          <a:xfrm>
            <a:off x="5297762" y="2706624"/>
            <a:ext cx="6251110" cy="3483864"/>
          </a:xfrm>
        </p:spPr>
        <p:txBody>
          <a:bodyPr>
            <a:normAutofit/>
          </a:bodyPr>
          <a:lstStyle/>
          <a:p>
            <a:r>
              <a:rPr lang="nl-NL" sz="2000" kern="100" dirty="0">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Neem gewoonlik ’n jaar of langer om te bereik.</a:t>
            </a:r>
          </a:p>
          <a:p>
            <a:r>
              <a:rPr lang="nl-NL" sz="2000" kern="100" dirty="0">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Help jou om jou toekoms te beplan.</a:t>
            </a:r>
          </a:p>
          <a:p>
            <a:r>
              <a:rPr lang="nl-NL" sz="2000" kern="100" dirty="0">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Sluit dikwels ’n paar korttermyndoelwitte in.</a:t>
            </a:r>
          </a:p>
          <a:p>
            <a:pPr>
              <a:buNone/>
            </a:pPr>
            <a:endParaRPr lang="en-US" sz="2000" dirty="0">
              <a:highlight>
                <a:srgbClr val="FFFFFF"/>
              </a:highlight>
              <a:latin typeface="Calibri" panose="020F0502020204030204" pitchFamily="34" charset="0"/>
            </a:endParaRPr>
          </a:p>
          <a:p>
            <a:pPr>
              <a:buNone/>
            </a:pPr>
            <a:r>
              <a:rPr lang="en-GB" sz="2000" b="1" dirty="0" err="1">
                <a:effectLst/>
                <a:highlight>
                  <a:srgbClr val="FFFFFF"/>
                </a:highlight>
                <a:latin typeface="Calibri" panose="020F0502020204030204" pitchFamily="34" charset="0"/>
                <a:ea typeface="Aptos" panose="020B0004020202020204" pitchFamily="34" charset="0"/>
              </a:rPr>
              <a:t>Voorbeelde</a:t>
            </a:r>
            <a:endParaRPr lang="en-US" sz="2000" b="1" dirty="0">
              <a:highlight>
                <a:srgbClr val="FFFFFF"/>
              </a:highlight>
              <a:latin typeface="Calibri" panose="020F0502020204030204" pitchFamily="34" charset="0"/>
            </a:endParaRPr>
          </a:p>
          <a:p>
            <a:r>
              <a:rPr lang="nl-NL" sz="2000" kern="100" dirty="0">
                <a:effectLst/>
                <a:highlight>
                  <a:srgbClr val="FFFFFF"/>
                </a:highlight>
                <a:latin typeface="Calibri" panose="020F0502020204030204" pitchFamily="34" charset="0"/>
                <a:ea typeface="Aptos" panose="020B0004020202020204" pitchFamily="34" charset="0"/>
                <a:cs typeface="Calibri" panose="020F0502020204030204" pitchFamily="34" charset="0"/>
              </a:rPr>
              <a:t>Oefen gereeld sodat jy ’n 5 km-pretdraf  teen die einde van die jaar kan voltooi.</a:t>
            </a:r>
          </a:p>
          <a:p>
            <a:r>
              <a:rPr lang="nl-NL" sz="2000" kern="100" dirty="0">
                <a:effectLst/>
                <a:highlight>
                  <a:srgbClr val="FFFFFF"/>
                </a:highlight>
                <a:latin typeface="Calibri" panose="020F0502020204030204" pitchFamily="34" charset="0"/>
                <a:ea typeface="Aptos" panose="020B0004020202020204" pitchFamily="34" charset="0"/>
                <a:cs typeface="Calibri" panose="020F0502020204030204" pitchFamily="34" charset="0"/>
              </a:rPr>
              <a:t>Spaar vir ’n tweedehandse fiets om jou fiksheid te verbeter. </a:t>
            </a:r>
          </a:p>
          <a:p>
            <a:endParaRPr lang="en-US" sz="2000" dirty="0"/>
          </a:p>
        </p:txBody>
      </p:sp>
      <p:pic>
        <p:nvPicPr>
          <p:cNvPr id="6" name="Picture 5">
            <a:extLst>
              <a:ext uri="{FF2B5EF4-FFF2-40B4-BE49-F238E27FC236}">
                <a16:creationId xmlns:a16="http://schemas.microsoft.com/office/drawing/2014/main" id="{1CBC0ADF-9714-E5BD-1102-0AAEB11C6B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7402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C0CCF94-9536-4A63-8FF2-E37827C92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970655A-F4C2-4D7E-BAB6-D3BFC5CAE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8174"/>
            <a:ext cx="12192000" cy="4939827"/>
          </a:xfrm>
          <a:custGeom>
            <a:avLst/>
            <a:gdLst>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499101 w 12192000"/>
              <a:gd name="connsiteY144" fmla="*/ 232983 h 4939827"/>
              <a:gd name="connsiteX145" fmla="*/ 4558432 w 12192000"/>
              <a:gd name="connsiteY145" fmla="*/ 269194 h 4939827"/>
              <a:gd name="connsiteX146" fmla="*/ 4635061 w 12192000"/>
              <a:gd name="connsiteY146" fmla="*/ 280682 h 4939827"/>
              <a:gd name="connsiteX147" fmla="*/ 4680829 w 12192000"/>
              <a:gd name="connsiteY147" fmla="*/ 287953 h 4939827"/>
              <a:gd name="connsiteX148" fmla="*/ 4807427 w 12192000"/>
              <a:gd name="connsiteY148" fmla="*/ 276835 h 4939827"/>
              <a:gd name="connsiteX149" fmla="*/ 5028933 w 12192000"/>
              <a:gd name="connsiteY149" fmla="*/ 183887 h 4939827"/>
              <a:gd name="connsiteX150" fmla="*/ 5093642 w 12192000"/>
              <a:gd name="connsiteY150" fmla="*/ 177214 h 4939827"/>
              <a:gd name="connsiteX151" fmla="*/ 5102642 w 12192000"/>
              <a:gd name="connsiteY151" fmla="*/ 186816 h 4939827"/>
              <a:gd name="connsiteX152" fmla="*/ 5193590 w 12192000"/>
              <a:gd name="connsiteY152" fmla="*/ 136361 h 4939827"/>
              <a:gd name="connsiteX153" fmla="*/ 5323922 w 12192000"/>
              <a:gd name="connsiteY153" fmla="*/ 146332 h 4939827"/>
              <a:gd name="connsiteX154" fmla="*/ 5421860 w 12192000"/>
              <a:gd name="connsiteY154" fmla="*/ 167298 h 4939827"/>
              <a:gd name="connsiteX155" fmla="*/ 5476948 w 12192000"/>
              <a:gd name="connsiteY155" fmla="*/ 173249 h 4939827"/>
              <a:gd name="connsiteX156" fmla="*/ 5516842 w 12192000"/>
              <a:gd name="connsiteY156" fmla="*/ 184018 h 4939827"/>
              <a:gd name="connsiteX157" fmla="*/ 5619415 w 12192000"/>
              <a:gd name="connsiteY157" fmla="*/ 176781 h 4939827"/>
              <a:gd name="connsiteX158" fmla="*/ 5789867 w 12192000"/>
              <a:gd name="connsiteY158" fmla="*/ 150304 h 4939827"/>
              <a:gd name="connsiteX159" fmla="*/ 5825953 w 12192000"/>
              <a:gd name="connsiteY159" fmla="*/ 147907 h 4939827"/>
              <a:gd name="connsiteX160" fmla="*/ 5856168 w 12192000"/>
              <a:gd name="connsiteY160" fmla="*/ 158719 h 4939827"/>
              <a:gd name="connsiteX161" fmla="*/ 5862476 w 12192000"/>
              <a:gd name="connsiteY161" fmla="*/ 172447 h 4939827"/>
              <a:gd name="connsiteX162" fmla="*/ 5882195 w 12192000"/>
              <a:gd name="connsiteY162" fmla="*/ 173195 h 4939827"/>
              <a:gd name="connsiteX163" fmla="*/ 5887271 w 12192000"/>
              <a:gd name="connsiteY163" fmla="*/ 176084 h 4939827"/>
              <a:gd name="connsiteX164" fmla="*/ 5916552 w 12192000"/>
              <a:gd name="connsiteY164" fmla="*/ 189955 h 4939827"/>
              <a:gd name="connsiteX165" fmla="*/ 5983240 w 12192000"/>
              <a:gd name="connsiteY165" fmla="*/ 152755 h 4939827"/>
              <a:gd name="connsiteX166" fmla="*/ 6061852 w 12192000"/>
              <a:gd name="connsiteY166" fmla="*/ 161953 h 4939827"/>
              <a:gd name="connsiteX167" fmla="*/ 6408386 w 12192000"/>
              <a:gd name="connsiteY167" fmla="*/ 157590 h 4939827"/>
              <a:gd name="connsiteX168" fmla="*/ 6531386 w 12192000"/>
              <a:gd name="connsiteY168" fmla="*/ 156103 h 4939827"/>
              <a:gd name="connsiteX169" fmla="*/ 6721509 w 12192000"/>
              <a:gd name="connsiteY169" fmla="*/ 54829 h 4939827"/>
              <a:gd name="connsiteX170" fmla="*/ 6947884 w 12192000"/>
              <a:gd name="connsiteY170" fmla="*/ 47587 h 4939827"/>
              <a:gd name="connsiteX171" fmla="*/ 6965101 w 12192000"/>
              <a:gd name="connsiteY171" fmla="*/ 25718 h 4939827"/>
              <a:gd name="connsiteX172" fmla="*/ 6986370 w 12192000"/>
              <a:gd name="connsiteY172" fmla="*/ 12659 h 4939827"/>
              <a:gd name="connsiteX173" fmla="*/ 6989536 w 12192000"/>
              <a:gd name="connsiteY173" fmla="*/ 14528 h 4939827"/>
              <a:gd name="connsiteX174" fmla="*/ 7015933 w 12192000"/>
              <a:gd name="connsiteY174" fmla="*/ 9653 h 4939827"/>
              <a:gd name="connsiteX175" fmla="*/ 7020592 w 12192000"/>
              <a:gd name="connsiteY175" fmla="*/ 1651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558432 w 12192000"/>
              <a:gd name="connsiteY144" fmla="*/ 269194 h 4939827"/>
              <a:gd name="connsiteX145" fmla="*/ 4635061 w 12192000"/>
              <a:gd name="connsiteY145" fmla="*/ 280682 h 4939827"/>
              <a:gd name="connsiteX146" fmla="*/ 4680829 w 12192000"/>
              <a:gd name="connsiteY146" fmla="*/ 287953 h 4939827"/>
              <a:gd name="connsiteX147" fmla="*/ 4807427 w 12192000"/>
              <a:gd name="connsiteY147" fmla="*/ 276835 h 4939827"/>
              <a:gd name="connsiteX148" fmla="*/ 5028933 w 12192000"/>
              <a:gd name="connsiteY148" fmla="*/ 183887 h 4939827"/>
              <a:gd name="connsiteX149" fmla="*/ 5093642 w 12192000"/>
              <a:gd name="connsiteY149" fmla="*/ 177214 h 4939827"/>
              <a:gd name="connsiteX150" fmla="*/ 5102642 w 12192000"/>
              <a:gd name="connsiteY150" fmla="*/ 186816 h 4939827"/>
              <a:gd name="connsiteX151" fmla="*/ 5193590 w 12192000"/>
              <a:gd name="connsiteY151" fmla="*/ 136361 h 4939827"/>
              <a:gd name="connsiteX152" fmla="*/ 5323922 w 12192000"/>
              <a:gd name="connsiteY152" fmla="*/ 146332 h 4939827"/>
              <a:gd name="connsiteX153" fmla="*/ 5421860 w 12192000"/>
              <a:gd name="connsiteY153" fmla="*/ 167298 h 4939827"/>
              <a:gd name="connsiteX154" fmla="*/ 5476948 w 12192000"/>
              <a:gd name="connsiteY154" fmla="*/ 173249 h 4939827"/>
              <a:gd name="connsiteX155" fmla="*/ 5516842 w 12192000"/>
              <a:gd name="connsiteY155" fmla="*/ 184018 h 4939827"/>
              <a:gd name="connsiteX156" fmla="*/ 5619415 w 12192000"/>
              <a:gd name="connsiteY156" fmla="*/ 176781 h 4939827"/>
              <a:gd name="connsiteX157" fmla="*/ 5789867 w 12192000"/>
              <a:gd name="connsiteY157" fmla="*/ 150304 h 4939827"/>
              <a:gd name="connsiteX158" fmla="*/ 5825953 w 12192000"/>
              <a:gd name="connsiteY158" fmla="*/ 147907 h 4939827"/>
              <a:gd name="connsiteX159" fmla="*/ 5856168 w 12192000"/>
              <a:gd name="connsiteY159" fmla="*/ 158719 h 4939827"/>
              <a:gd name="connsiteX160" fmla="*/ 5862476 w 12192000"/>
              <a:gd name="connsiteY160" fmla="*/ 172447 h 4939827"/>
              <a:gd name="connsiteX161" fmla="*/ 5882195 w 12192000"/>
              <a:gd name="connsiteY161" fmla="*/ 173195 h 4939827"/>
              <a:gd name="connsiteX162" fmla="*/ 5887271 w 12192000"/>
              <a:gd name="connsiteY162" fmla="*/ 176084 h 4939827"/>
              <a:gd name="connsiteX163" fmla="*/ 5916552 w 12192000"/>
              <a:gd name="connsiteY163" fmla="*/ 189955 h 4939827"/>
              <a:gd name="connsiteX164" fmla="*/ 5983240 w 12192000"/>
              <a:gd name="connsiteY164" fmla="*/ 152755 h 4939827"/>
              <a:gd name="connsiteX165" fmla="*/ 6061852 w 12192000"/>
              <a:gd name="connsiteY165" fmla="*/ 161953 h 4939827"/>
              <a:gd name="connsiteX166" fmla="*/ 6408386 w 12192000"/>
              <a:gd name="connsiteY166" fmla="*/ 157590 h 4939827"/>
              <a:gd name="connsiteX167" fmla="*/ 6531386 w 12192000"/>
              <a:gd name="connsiteY167" fmla="*/ 156103 h 4939827"/>
              <a:gd name="connsiteX168" fmla="*/ 6721509 w 12192000"/>
              <a:gd name="connsiteY168" fmla="*/ 54829 h 4939827"/>
              <a:gd name="connsiteX169" fmla="*/ 6947884 w 12192000"/>
              <a:gd name="connsiteY169" fmla="*/ 47587 h 4939827"/>
              <a:gd name="connsiteX170" fmla="*/ 6965101 w 12192000"/>
              <a:gd name="connsiteY170" fmla="*/ 25718 h 4939827"/>
              <a:gd name="connsiteX171" fmla="*/ 6986370 w 12192000"/>
              <a:gd name="connsiteY171" fmla="*/ 12659 h 4939827"/>
              <a:gd name="connsiteX172" fmla="*/ 6989536 w 12192000"/>
              <a:gd name="connsiteY172" fmla="*/ 14528 h 4939827"/>
              <a:gd name="connsiteX173" fmla="*/ 7015933 w 12192000"/>
              <a:gd name="connsiteY173" fmla="*/ 9653 h 4939827"/>
              <a:gd name="connsiteX174" fmla="*/ 7020592 w 12192000"/>
              <a:gd name="connsiteY174" fmla="*/ 1651 h 4939827"/>
              <a:gd name="connsiteX175" fmla="*/ 7025905 w 12192000"/>
              <a:gd name="connsiteY17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680829 w 12192000"/>
              <a:gd name="connsiteY145" fmla="*/ 287953 h 4939827"/>
              <a:gd name="connsiteX146" fmla="*/ 4807427 w 12192000"/>
              <a:gd name="connsiteY146" fmla="*/ 276835 h 4939827"/>
              <a:gd name="connsiteX147" fmla="*/ 5028933 w 12192000"/>
              <a:gd name="connsiteY147" fmla="*/ 183887 h 4939827"/>
              <a:gd name="connsiteX148" fmla="*/ 5093642 w 12192000"/>
              <a:gd name="connsiteY148" fmla="*/ 177214 h 4939827"/>
              <a:gd name="connsiteX149" fmla="*/ 5102642 w 12192000"/>
              <a:gd name="connsiteY149" fmla="*/ 186816 h 4939827"/>
              <a:gd name="connsiteX150" fmla="*/ 5193590 w 12192000"/>
              <a:gd name="connsiteY150" fmla="*/ 136361 h 4939827"/>
              <a:gd name="connsiteX151" fmla="*/ 5323922 w 12192000"/>
              <a:gd name="connsiteY151" fmla="*/ 146332 h 4939827"/>
              <a:gd name="connsiteX152" fmla="*/ 5421860 w 12192000"/>
              <a:gd name="connsiteY152" fmla="*/ 167298 h 4939827"/>
              <a:gd name="connsiteX153" fmla="*/ 5476948 w 12192000"/>
              <a:gd name="connsiteY153" fmla="*/ 173249 h 4939827"/>
              <a:gd name="connsiteX154" fmla="*/ 5516842 w 12192000"/>
              <a:gd name="connsiteY154" fmla="*/ 184018 h 4939827"/>
              <a:gd name="connsiteX155" fmla="*/ 5619415 w 12192000"/>
              <a:gd name="connsiteY155" fmla="*/ 176781 h 4939827"/>
              <a:gd name="connsiteX156" fmla="*/ 5789867 w 12192000"/>
              <a:gd name="connsiteY156" fmla="*/ 150304 h 4939827"/>
              <a:gd name="connsiteX157" fmla="*/ 5825953 w 12192000"/>
              <a:gd name="connsiteY157" fmla="*/ 147907 h 4939827"/>
              <a:gd name="connsiteX158" fmla="*/ 5856168 w 12192000"/>
              <a:gd name="connsiteY158" fmla="*/ 158719 h 4939827"/>
              <a:gd name="connsiteX159" fmla="*/ 5862476 w 12192000"/>
              <a:gd name="connsiteY159" fmla="*/ 172447 h 4939827"/>
              <a:gd name="connsiteX160" fmla="*/ 5882195 w 12192000"/>
              <a:gd name="connsiteY160" fmla="*/ 173195 h 4939827"/>
              <a:gd name="connsiteX161" fmla="*/ 5887271 w 12192000"/>
              <a:gd name="connsiteY161" fmla="*/ 176084 h 4939827"/>
              <a:gd name="connsiteX162" fmla="*/ 5916552 w 12192000"/>
              <a:gd name="connsiteY162" fmla="*/ 189955 h 4939827"/>
              <a:gd name="connsiteX163" fmla="*/ 5983240 w 12192000"/>
              <a:gd name="connsiteY163" fmla="*/ 152755 h 4939827"/>
              <a:gd name="connsiteX164" fmla="*/ 6061852 w 12192000"/>
              <a:gd name="connsiteY164" fmla="*/ 161953 h 4939827"/>
              <a:gd name="connsiteX165" fmla="*/ 6408386 w 12192000"/>
              <a:gd name="connsiteY165" fmla="*/ 157590 h 4939827"/>
              <a:gd name="connsiteX166" fmla="*/ 6531386 w 12192000"/>
              <a:gd name="connsiteY166" fmla="*/ 156103 h 4939827"/>
              <a:gd name="connsiteX167" fmla="*/ 6721509 w 12192000"/>
              <a:gd name="connsiteY167" fmla="*/ 54829 h 4939827"/>
              <a:gd name="connsiteX168" fmla="*/ 6947884 w 12192000"/>
              <a:gd name="connsiteY168" fmla="*/ 47587 h 4939827"/>
              <a:gd name="connsiteX169" fmla="*/ 6965101 w 12192000"/>
              <a:gd name="connsiteY169" fmla="*/ 25718 h 4939827"/>
              <a:gd name="connsiteX170" fmla="*/ 6986370 w 12192000"/>
              <a:gd name="connsiteY170" fmla="*/ 12659 h 4939827"/>
              <a:gd name="connsiteX171" fmla="*/ 6989536 w 12192000"/>
              <a:gd name="connsiteY171" fmla="*/ 14528 h 4939827"/>
              <a:gd name="connsiteX172" fmla="*/ 7015933 w 12192000"/>
              <a:gd name="connsiteY172" fmla="*/ 9653 h 4939827"/>
              <a:gd name="connsiteX173" fmla="*/ 7020592 w 12192000"/>
              <a:gd name="connsiteY173" fmla="*/ 1651 h 4939827"/>
              <a:gd name="connsiteX174" fmla="*/ 7025905 w 12192000"/>
              <a:gd name="connsiteY17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08386 w 12192000"/>
              <a:gd name="connsiteY164" fmla="*/ 157590 h 4939827"/>
              <a:gd name="connsiteX165" fmla="*/ 6531386 w 12192000"/>
              <a:gd name="connsiteY165" fmla="*/ 156103 h 4939827"/>
              <a:gd name="connsiteX166" fmla="*/ 6721509 w 12192000"/>
              <a:gd name="connsiteY166" fmla="*/ 54829 h 4939827"/>
              <a:gd name="connsiteX167" fmla="*/ 6947884 w 12192000"/>
              <a:gd name="connsiteY167" fmla="*/ 47587 h 4939827"/>
              <a:gd name="connsiteX168" fmla="*/ 6965101 w 12192000"/>
              <a:gd name="connsiteY168" fmla="*/ 25718 h 4939827"/>
              <a:gd name="connsiteX169" fmla="*/ 6986370 w 12192000"/>
              <a:gd name="connsiteY169" fmla="*/ 12659 h 4939827"/>
              <a:gd name="connsiteX170" fmla="*/ 6989536 w 12192000"/>
              <a:gd name="connsiteY170" fmla="*/ 14528 h 4939827"/>
              <a:gd name="connsiteX171" fmla="*/ 7015933 w 12192000"/>
              <a:gd name="connsiteY171" fmla="*/ 9653 h 4939827"/>
              <a:gd name="connsiteX172" fmla="*/ 7020592 w 12192000"/>
              <a:gd name="connsiteY172" fmla="*/ 1651 h 4939827"/>
              <a:gd name="connsiteX173" fmla="*/ 7025905 w 12192000"/>
              <a:gd name="connsiteY17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21509 w 12192000"/>
              <a:gd name="connsiteY165" fmla="*/ 54829 h 4939827"/>
              <a:gd name="connsiteX166" fmla="*/ 6947884 w 12192000"/>
              <a:gd name="connsiteY166" fmla="*/ 47587 h 4939827"/>
              <a:gd name="connsiteX167" fmla="*/ 6965101 w 12192000"/>
              <a:gd name="connsiteY167" fmla="*/ 25718 h 4939827"/>
              <a:gd name="connsiteX168" fmla="*/ 6986370 w 12192000"/>
              <a:gd name="connsiteY168" fmla="*/ 12659 h 4939827"/>
              <a:gd name="connsiteX169" fmla="*/ 6989536 w 12192000"/>
              <a:gd name="connsiteY169" fmla="*/ 14528 h 4939827"/>
              <a:gd name="connsiteX170" fmla="*/ 7015933 w 12192000"/>
              <a:gd name="connsiteY170" fmla="*/ 9653 h 4939827"/>
              <a:gd name="connsiteX171" fmla="*/ 7020592 w 12192000"/>
              <a:gd name="connsiteY171" fmla="*/ 1651 h 4939827"/>
              <a:gd name="connsiteX172" fmla="*/ 7025905 w 12192000"/>
              <a:gd name="connsiteY17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947884 w 12192000"/>
              <a:gd name="connsiteY165" fmla="*/ 47587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152287 w 12192000"/>
              <a:gd name="connsiteY163" fmla="*/ 116736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56458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922756 w 12192000"/>
              <a:gd name="connsiteY135" fmla="*/ 194044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98001 w 12192000"/>
              <a:gd name="connsiteY124" fmla="*/ 231941 h 4939827"/>
              <a:gd name="connsiteX125" fmla="*/ 3561557 w 12192000"/>
              <a:gd name="connsiteY125" fmla="*/ 228095 h 4939827"/>
              <a:gd name="connsiteX126" fmla="*/ 3611920 w 12192000"/>
              <a:gd name="connsiteY126" fmla="*/ 218094 h 4939827"/>
              <a:gd name="connsiteX127" fmla="*/ 3620528 w 12192000"/>
              <a:gd name="connsiteY127" fmla="*/ 218788 h 4939827"/>
              <a:gd name="connsiteX128" fmla="*/ 3620766 w 12192000"/>
              <a:gd name="connsiteY128" fmla="*/ 218511 h 4939827"/>
              <a:gd name="connsiteX129" fmla="*/ 3629977 w 12192000"/>
              <a:gd name="connsiteY129" fmla="*/ 218664 h 4939827"/>
              <a:gd name="connsiteX130" fmla="*/ 3636217 w 12192000"/>
              <a:gd name="connsiteY130" fmla="*/ 220048 h 4939827"/>
              <a:gd name="connsiteX131" fmla="*/ 3709484 w 12192000"/>
              <a:gd name="connsiteY131" fmla="*/ 186927 h 4939827"/>
              <a:gd name="connsiteX132" fmla="*/ 3761342 w 12192000"/>
              <a:gd name="connsiteY132" fmla="*/ 177474 h 4939827"/>
              <a:gd name="connsiteX133" fmla="*/ 3799748 w 12192000"/>
              <a:gd name="connsiteY133" fmla="*/ 167154 h 4939827"/>
              <a:gd name="connsiteX134" fmla="*/ 3922756 w 12192000"/>
              <a:gd name="connsiteY134" fmla="*/ 194044 h 4939827"/>
              <a:gd name="connsiteX135" fmla="*/ 4028476 w 12192000"/>
              <a:gd name="connsiteY135" fmla="*/ 223679 h 4939827"/>
              <a:gd name="connsiteX136" fmla="*/ 4191582 w 12192000"/>
              <a:gd name="connsiteY136" fmla="*/ 238952 h 4939827"/>
              <a:gd name="connsiteX137" fmla="*/ 4251024 w 12192000"/>
              <a:gd name="connsiteY137" fmla="*/ 240874 h 4939827"/>
              <a:gd name="connsiteX138" fmla="*/ 4355275 w 12192000"/>
              <a:gd name="connsiteY138" fmla="*/ 260205 h 4939827"/>
              <a:gd name="connsiteX139" fmla="*/ 4423807 w 12192000"/>
              <a:gd name="connsiteY139" fmla="*/ 270366 h 4939827"/>
              <a:gd name="connsiteX140" fmla="*/ 4558432 w 12192000"/>
              <a:gd name="connsiteY140" fmla="*/ 269194 h 4939827"/>
              <a:gd name="connsiteX141" fmla="*/ 4635061 w 12192000"/>
              <a:gd name="connsiteY141" fmla="*/ 280682 h 4939827"/>
              <a:gd name="connsiteX142" fmla="*/ 4807427 w 12192000"/>
              <a:gd name="connsiteY142" fmla="*/ 276835 h 4939827"/>
              <a:gd name="connsiteX143" fmla="*/ 5028933 w 12192000"/>
              <a:gd name="connsiteY143" fmla="*/ 183887 h 4939827"/>
              <a:gd name="connsiteX144" fmla="*/ 5093642 w 12192000"/>
              <a:gd name="connsiteY144" fmla="*/ 177214 h 4939827"/>
              <a:gd name="connsiteX145" fmla="*/ 5102642 w 12192000"/>
              <a:gd name="connsiteY145" fmla="*/ 186816 h 4939827"/>
              <a:gd name="connsiteX146" fmla="*/ 5193590 w 12192000"/>
              <a:gd name="connsiteY146" fmla="*/ 156458 h 4939827"/>
              <a:gd name="connsiteX147" fmla="*/ 5323922 w 12192000"/>
              <a:gd name="connsiteY147" fmla="*/ 146332 h 4939827"/>
              <a:gd name="connsiteX148" fmla="*/ 5421860 w 12192000"/>
              <a:gd name="connsiteY148" fmla="*/ 167298 h 4939827"/>
              <a:gd name="connsiteX149" fmla="*/ 5476948 w 12192000"/>
              <a:gd name="connsiteY149" fmla="*/ 173249 h 4939827"/>
              <a:gd name="connsiteX150" fmla="*/ 5516842 w 12192000"/>
              <a:gd name="connsiteY150" fmla="*/ 184018 h 4939827"/>
              <a:gd name="connsiteX151" fmla="*/ 5619415 w 12192000"/>
              <a:gd name="connsiteY151" fmla="*/ 176781 h 4939827"/>
              <a:gd name="connsiteX152" fmla="*/ 5789867 w 12192000"/>
              <a:gd name="connsiteY152" fmla="*/ 150304 h 4939827"/>
              <a:gd name="connsiteX153" fmla="*/ 5825953 w 12192000"/>
              <a:gd name="connsiteY153" fmla="*/ 147907 h 4939827"/>
              <a:gd name="connsiteX154" fmla="*/ 5856168 w 12192000"/>
              <a:gd name="connsiteY154" fmla="*/ 158719 h 4939827"/>
              <a:gd name="connsiteX155" fmla="*/ 5862476 w 12192000"/>
              <a:gd name="connsiteY155" fmla="*/ 172447 h 4939827"/>
              <a:gd name="connsiteX156" fmla="*/ 5882195 w 12192000"/>
              <a:gd name="connsiteY156" fmla="*/ 173195 h 4939827"/>
              <a:gd name="connsiteX157" fmla="*/ 5887271 w 12192000"/>
              <a:gd name="connsiteY157" fmla="*/ 176084 h 4939827"/>
              <a:gd name="connsiteX158" fmla="*/ 5921577 w 12192000"/>
              <a:gd name="connsiteY158" fmla="*/ 169858 h 4939827"/>
              <a:gd name="connsiteX159" fmla="*/ 5983240 w 12192000"/>
              <a:gd name="connsiteY159" fmla="*/ 152755 h 4939827"/>
              <a:gd name="connsiteX160" fmla="*/ 6152287 w 12192000"/>
              <a:gd name="connsiteY160" fmla="*/ 116736 h 4939827"/>
              <a:gd name="connsiteX161" fmla="*/ 6415830 w 12192000"/>
              <a:gd name="connsiteY161" fmla="*/ 136006 h 4939827"/>
              <a:gd name="connsiteX162" fmla="*/ 6756965 w 12192000"/>
              <a:gd name="connsiteY162" fmla="*/ 57636 h 4939827"/>
              <a:gd name="connsiteX163" fmla="*/ 6819400 w 12192000"/>
              <a:gd name="connsiteY163" fmla="*/ 30742 h 4939827"/>
              <a:gd name="connsiteX164" fmla="*/ 6986370 w 12192000"/>
              <a:gd name="connsiteY164" fmla="*/ 12659 h 4939827"/>
              <a:gd name="connsiteX165" fmla="*/ 6989536 w 12192000"/>
              <a:gd name="connsiteY165" fmla="*/ 14528 h 4939827"/>
              <a:gd name="connsiteX166" fmla="*/ 7015933 w 12192000"/>
              <a:gd name="connsiteY166" fmla="*/ 9653 h 4939827"/>
              <a:gd name="connsiteX167" fmla="*/ 7020592 w 12192000"/>
              <a:gd name="connsiteY167" fmla="*/ 1651 h 4939827"/>
              <a:gd name="connsiteX168" fmla="*/ 7025905 w 12192000"/>
              <a:gd name="connsiteY16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30844 w 12192000"/>
              <a:gd name="connsiteY115" fmla="*/ 225861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3030844 w 12192000"/>
              <a:gd name="connsiteY114" fmla="*/ 225861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87089 w 12192000"/>
              <a:gd name="connsiteY55" fmla="*/ 303891 h 4939827"/>
              <a:gd name="connsiteX56" fmla="*/ 9371484 w 12192000"/>
              <a:gd name="connsiteY56" fmla="*/ 329634 h 4939827"/>
              <a:gd name="connsiteX57" fmla="*/ 9404829 w 12192000"/>
              <a:gd name="connsiteY57" fmla="*/ 339038 h 4939827"/>
              <a:gd name="connsiteX58" fmla="*/ 9427021 w 12192000"/>
              <a:gd name="connsiteY58" fmla="*/ 358784 h 4939827"/>
              <a:gd name="connsiteX59" fmla="*/ 9670844 w 12192000"/>
              <a:gd name="connsiteY59" fmla="*/ 405128 h 4939827"/>
              <a:gd name="connsiteX60" fmla="*/ 9816083 w 12192000"/>
              <a:gd name="connsiteY60" fmla="*/ 416573 h 4939827"/>
              <a:gd name="connsiteX61" fmla="*/ 9936741 w 12192000"/>
              <a:gd name="connsiteY61" fmla="*/ 437044 h 4939827"/>
              <a:gd name="connsiteX62" fmla="*/ 10050093 w 12192000"/>
              <a:gd name="connsiteY62" fmla="*/ 443783 h 4939827"/>
              <a:gd name="connsiteX63" fmla="*/ 10130090 w 12192000"/>
              <a:gd name="connsiteY63" fmla="*/ 459520 h 4939827"/>
              <a:gd name="connsiteX64" fmla="*/ 10173456 w 12192000"/>
              <a:gd name="connsiteY64" fmla="*/ 457749 h 4939827"/>
              <a:gd name="connsiteX65" fmla="*/ 10218232 w 12192000"/>
              <a:gd name="connsiteY65" fmla="*/ 459820 h 4939827"/>
              <a:gd name="connsiteX66" fmla="*/ 10354176 w 12192000"/>
              <a:gd name="connsiteY66" fmla="*/ 471377 h 4939827"/>
              <a:gd name="connsiteX67" fmla="*/ 10430681 w 12192000"/>
              <a:gd name="connsiteY67" fmla="*/ 481226 h 4939827"/>
              <a:gd name="connsiteX68" fmla="*/ 10478169 w 12192000"/>
              <a:gd name="connsiteY68" fmla="*/ 481774 h 4939827"/>
              <a:gd name="connsiteX69" fmla="*/ 10540907 w 12192000"/>
              <a:gd name="connsiteY69" fmla="*/ 485607 h 4939827"/>
              <a:gd name="connsiteX70" fmla="*/ 10614941 w 12192000"/>
              <a:gd name="connsiteY70" fmla="*/ 487592 h 4939827"/>
              <a:gd name="connsiteX71" fmla="*/ 10674098 w 12192000"/>
              <a:gd name="connsiteY71" fmla="*/ 521656 h 4939827"/>
              <a:gd name="connsiteX72" fmla="*/ 10874834 w 12192000"/>
              <a:gd name="connsiteY72" fmla="*/ 574867 h 4939827"/>
              <a:gd name="connsiteX73" fmla="*/ 10944981 w 12192000"/>
              <a:gd name="connsiteY73" fmla="*/ 615042 h 4939827"/>
              <a:gd name="connsiteX74" fmla="*/ 11006376 w 12192000"/>
              <a:gd name="connsiteY74" fmla="*/ 645957 h 4939827"/>
              <a:gd name="connsiteX75" fmla="*/ 11076308 w 12192000"/>
              <a:gd name="connsiteY75" fmla="*/ 675698 h 4939827"/>
              <a:gd name="connsiteX76" fmla="*/ 11148789 w 12192000"/>
              <a:gd name="connsiteY76" fmla="*/ 685041 h 4939827"/>
              <a:gd name="connsiteX77" fmla="*/ 11249129 w 12192000"/>
              <a:gd name="connsiteY77" fmla="*/ 684218 h 4939827"/>
              <a:gd name="connsiteX78" fmla="*/ 11299915 w 12192000"/>
              <a:gd name="connsiteY78" fmla="*/ 692177 h 4939827"/>
              <a:gd name="connsiteX79" fmla="*/ 11386973 w 12192000"/>
              <a:gd name="connsiteY79" fmla="*/ 708209 h 4939827"/>
              <a:gd name="connsiteX80" fmla="*/ 11500105 w 12192000"/>
              <a:gd name="connsiteY80" fmla="*/ 735014 h 4939827"/>
              <a:gd name="connsiteX81" fmla="*/ 11621735 w 12192000"/>
              <a:gd name="connsiteY81" fmla="*/ 789584 h 4939827"/>
              <a:gd name="connsiteX82" fmla="*/ 11691200 w 12192000"/>
              <a:gd name="connsiteY82" fmla="*/ 867902 h 4939827"/>
              <a:gd name="connsiteX83" fmla="*/ 11819427 w 12192000"/>
              <a:gd name="connsiteY83" fmla="*/ 911634 h 4939827"/>
              <a:gd name="connsiteX84" fmla="*/ 11969720 w 12192000"/>
              <a:gd name="connsiteY84" fmla="*/ 964737 h 4939827"/>
              <a:gd name="connsiteX85" fmla="*/ 12055766 w 12192000"/>
              <a:gd name="connsiteY85" fmla="*/ 991268 h 4939827"/>
              <a:gd name="connsiteX86" fmla="*/ 12171539 w 12192000"/>
              <a:gd name="connsiteY86" fmla="*/ 995427 h 4939827"/>
              <a:gd name="connsiteX87" fmla="*/ 12187831 w 12192000"/>
              <a:gd name="connsiteY87" fmla="*/ 996580 h 4939827"/>
              <a:gd name="connsiteX88" fmla="*/ 12192000 w 12192000"/>
              <a:gd name="connsiteY88" fmla="*/ 996726 h 4939827"/>
              <a:gd name="connsiteX89" fmla="*/ 12192000 w 12192000"/>
              <a:gd name="connsiteY89" fmla="*/ 4939827 h 4939827"/>
              <a:gd name="connsiteX90" fmla="*/ 0 w 12192000"/>
              <a:gd name="connsiteY90" fmla="*/ 4939827 h 4939827"/>
              <a:gd name="connsiteX91" fmla="*/ 0 w 12192000"/>
              <a:gd name="connsiteY91" fmla="*/ 512043 h 4939827"/>
              <a:gd name="connsiteX92" fmla="*/ 7381 w 12192000"/>
              <a:gd name="connsiteY92" fmla="*/ 512580 h 4939827"/>
              <a:gd name="connsiteX93" fmla="*/ 100029 w 12192000"/>
              <a:gd name="connsiteY93" fmla="*/ 504758 h 4939827"/>
              <a:gd name="connsiteX94" fmla="*/ 155244 w 12192000"/>
              <a:gd name="connsiteY94" fmla="*/ 525130 h 4939827"/>
              <a:gd name="connsiteX95" fmla="*/ 254366 w 12192000"/>
              <a:gd name="connsiteY95" fmla="*/ 534449 h 4939827"/>
              <a:gd name="connsiteX96" fmla="*/ 447292 w 12192000"/>
              <a:gd name="connsiteY96" fmla="*/ 542725 h 4939827"/>
              <a:gd name="connsiteX97" fmla="*/ 628105 w 12192000"/>
              <a:gd name="connsiteY97" fmla="*/ 547853 h 4939827"/>
              <a:gd name="connsiteX98" fmla="*/ 783146 w 12192000"/>
              <a:gd name="connsiteY98" fmla="*/ 591799 h 4939827"/>
              <a:gd name="connsiteX99" fmla="*/ 1043676 w 12192000"/>
              <a:gd name="connsiteY99" fmla="*/ 591887 h 4939827"/>
              <a:gd name="connsiteX100" fmla="*/ 1281816 w 12192000"/>
              <a:gd name="connsiteY100" fmla="*/ 520946 h 4939827"/>
              <a:gd name="connsiteX101" fmla="*/ 1486347 w 12192000"/>
              <a:gd name="connsiteY101" fmla="*/ 487310 h 4939827"/>
              <a:gd name="connsiteX102" fmla="*/ 1568079 w 12192000"/>
              <a:gd name="connsiteY102" fmla="*/ 462531 h 4939827"/>
              <a:gd name="connsiteX103" fmla="*/ 1622516 w 12192000"/>
              <a:gd name="connsiteY103" fmla="*/ 466058 h 4939827"/>
              <a:gd name="connsiteX104" fmla="*/ 1655457 w 12192000"/>
              <a:gd name="connsiteY104" fmla="*/ 465359 h 4939827"/>
              <a:gd name="connsiteX105" fmla="*/ 1717454 w 12192000"/>
              <a:gd name="connsiteY105" fmla="*/ 417203 h 4939827"/>
              <a:gd name="connsiteX106" fmla="*/ 1913794 w 12192000"/>
              <a:gd name="connsiteY106" fmla="*/ 365255 h 4939827"/>
              <a:gd name="connsiteX107" fmla="*/ 2129762 w 12192000"/>
              <a:gd name="connsiteY107" fmla="*/ 367832 h 4939827"/>
              <a:gd name="connsiteX108" fmla="*/ 2376970 w 12192000"/>
              <a:gd name="connsiteY108" fmla="*/ 350129 h 4939827"/>
              <a:gd name="connsiteX109" fmla="*/ 2480155 w 12192000"/>
              <a:gd name="connsiteY109" fmla="*/ 359227 h 4939827"/>
              <a:gd name="connsiteX110" fmla="*/ 2586782 w 12192000"/>
              <a:gd name="connsiteY110" fmla="*/ 339352 h 4939827"/>
              <a:gd name="connsiteX111" fmla="*/ 2679617 w 12192000"/>
              <a:gd name="connsiteY111" fmla="*/ 305383 h 4939827"/>
              <a:gd name="connsiteX112" fmla="*/ 2788947 w 12192000"/>
              <a:gd name="connsiteY112" fmla="*/ 250375 h 4939827"/>
              <a:gd name="connsiteX113" fmla="*/ 2965530 w 12192000"/>
              <a:gd name="connsiteY113" fmla="*/ 245958 h 4939827"/>
              <a:gd name="connsiteX114" fmla="*/ 3103677 w 12192000"/>
              <a:gd name="connsiteY114" fmla="*/ 209527 h 4939827"/>
              <a:gd name="connsiteX115" fmla="*/ 3126759 w 12192000"/>
              <a:gd name="connsiteY115" fmla="*/ 211226 h 4939827"/>
              <a:gd name="connsiteX116" fmla="*/ 3164020 w 12192000"/>
              <a:gd name="connsiteY116" fmla="*/ 212779 h 4939827"/>
              <a:gd name="connsiteX117" fmla="*/ 3285019 w 12192000"/>
              <a:gd name="connsiteY117" fmla="*/ 220535 h 4939827"/>
              <a:gd name="connsiteX118" fmla="*/ 3365154 w 12192000"/>
              <a:gd name="connsiteY118" fmla="*/ 226416 h 4939827"/>
              <a:gd name="connsiteX119" fmla="*/ 3367507 w 12192000"/>
              <a:gd name="connsiteY119" fmla="*/ 225416 h 4939827"/>
              <a:gd name="connsiteX120" fmla="*/ 3387567 w 12192000"/>
              <a:gd name="connsiteY120" fmla="*/ 227103 h 4939827"/>
              <a:gd name="connsiteX121" fmla="*/ 3498001 w 12192000"/>
              <a:gd name="connsiteY121" fmla="*/ 231941 h 4939827"/>
              <a:gd name="connsiteX122" fmla="*/ 3561557 w 12192000"/>
              <a:gd name="connsiteY122" fmla="*/ 228095 h 4939827"/>
              <a:gd name="connsiteX123" fmla="*/ 3611920 w 12192000"/>
              <a:gd name="connsiteY123" fmla="*/ 218094 h 4939827"/>
              <a:gd name="connsiteX124" fmla="*/ 3620528 w 12192000"/>
              <a:gd name="connsiteY124" fmla="*/ 218788 h 4939827"/>
              <a:gd name="connsiteX125" fmla="*/ 3620766 w 12192000"/>
              <a:gd name="connsiteY125" fmla="*/ 218511 h 4939827"/>
              <a:gd name="connsiteX126" fmla="*/ 3629977 w 12192000"/>
              <a:gd name="connsiteY126" fmla="*/ 218664 h 4939827"/>
              <a:gd name="connsiteX127" fmla="*/ 3636217 w 12192000"/>
              <a:gd name="connsiteY127" fmla="*/ 220048 h 4939827"/>
              <a:gd name="connsiteX128" fmla="*/ 3709484 w 12192000"/>
              <a:gd name="connsiteY128" fmla="*/ 186927 h 4939827"/>
              <a:gd name="connsiteX129" fmla="*/ 3761342 w 12192000"/>
              <a:gd name="connsiteY129" fmla="*/ 177474 h 4939827"/>
              <a:gd name="connsiteX130" fmla="*/ 3799748 w 12192000"/>
              <a:gd name="connsiteY130" fmla="*/ 167154 h 4939827"/>
              <a:gd name="connsiteX131" fmla="*/ 3922756 w 12192000"/>
              <a:gd name="connsiteY131" fmla="*/ 194044 h 4939827"/>
              <a:gd name="connsiteX132" fmla="*/ 4028476 w 12192000"/>
              <a:gd name="connsiteY132" fmla="*/ 223679 h 4939827"/>
              <a:gd name="connsiteX133" fmla="*/ 4191582 w 12192000"/>
              <a:gd name="connsiteY133" fmla="*/ 238952 h 4939827"/>
              <a:gd name="connsiteX134" fmla="*/ 4251024 w 12192000"/>
              <a:gd name="connsiteY134" fmla="*/ 240874 h 4939827"/>
              <a:gd name="connsiteX135" fmla="*/ 4355275 w 12192000"/>
              <a:gd name="connsiteY135" fmla="*/ 260205 h 4939827"/>
              <a:gd name="connsiteX136" fmla="*/ 4423807 w 12192000"/>
              <a:gd name="connsiteY136" fmla="*/ 270366 h 4939827"/>
              <a:gd name="connsiteX137" fmla="*/ 4558432 w 12192000"/>
              <a:gd name="connsiteY137" fmla="*/ 269194 h 4939827"/>
              <a:gd name="connsiteX138" fmla="*/ 4635061 w 12192000"/>
              <a:gd name="connsiteY138" fmla="*/ 280682 h 4939827"/>
              <a:gd name="connsiteX139" fmla="*/ 4807427 w 12192000"/>
              <a:gd name="connsiteY139" fmla="*/ 276835 h 4939827"/>
              <a:gd name="connsiteX140" fmla="*/ 5028933 w 12192000"/>
              <a:gd name="connsiteY140" fmla="*/ 183887 h 4939827"/>
              <a:gd name="connsiteX141" fmla="*/ 5093642 w 12192000"/>
              <a:gd name="connsiteY141" fmla="*/ 177214 h 4939827"/>
              <a:gd name="connsiteX142" fmla="*/ 5102642 w 12192000"/>
              <a:gd name="connsiteY142" fmla="*/ 186816 h 4939827"/>
              <a:gd name="connsiteX143" fmla="*/ 5193590 w 12192000"/>
              <a:gd name="connsiteY143" fmla="*/ 156458 h 4939827"/>
              <a:gd name="connsiteX144" fmla="*/ 5323922 w 12192000"/>
              <a:gd name="connsiteY144" fmla="*/ 146332 h 4939827"/>
              <a:gd name="connsiteX145" fmla="*/ 5421860 w 12192000"/>
              <a:gd name="connsiteY145" fmla="*/ 167298 h 4939827"/>
              <a:gd name="connsiteX146" fmla="*/ 5476948 w 12192000"/>
              <a:gd name="connsiteY146" fmla="*/ 173249 h 4939827"/>
              <a:gd name="connsiteX147" fmla="*/ 5516842 w 12192000"/>
              <a:gd name="connsiteY147" fmla="*/ 184018 h 4939827"/>
              <a:gd name="connsiteX148" fmla="*/ 5619415 w 12192000"/>
              <a:gd name="connsiteY148" fmla="*/ 176781 h 4939827"/>
              <a:gd name="connsiteX149" fmla="*/ 5789867 w 12192000"/>
              <a:gd name="connsiteY149" fmla="*/ 150304 h 4939827"/>
              <a:gd name="connsiteX150" fmla="*/ 5825953 w 12192000"/>
              <a:gd name="connsiteY150" fmla="*/ 147907 h 4939827"/>
              <a:gd name="connsiteX151" fmla="*/ 5856168 w 12192000"/>
              <a:gd name="connsiteY151" fmla="*/ 158719 h 4939827"/>
              <a:gd name="connsiteX152" fmla="*/ 5862476 w 12192000"/>
              <a:gd name="connsiteY152" fmla="*/ 172447 h 4939827"/>
              <a:gd name="connsiteX153" fmla="*/ 5882195 w 12192000"/>
              <a:gd name="connsiteY153" fmla="*/ 173195 h 4939827"/>
              <a:gd name="connsiteX154" fmla="*/ 5887271 w 12192000"/>
              <a:gd name="connsiteY154" fmla="*/ 176084 h 4939827"/>
              <a:gd name="connsiteX155" fmla="*/ 5921577 w 12192000"/>
              <a:gd name="connsiteY155" fmla="*/ 169858 h 4939827"/>
              <a:gd name="connsiteX156" fmla="*/ 5983240 w 12192000"/>
              <a:gd name="connsiteY156" fmla="*/ 152755 h 4939827"/>
              <a:gd name="connsiteX157" fmla="*/ 6152287 w 12192000"/>
              <a:gd name="connsiteY157" fmla="*/ 116736 h 4939827"/>
              <a:gd name="connsiteX158" fmla="*/ 6415830 w 12192000"/>
              <a:gd name="connsiteY158" fmla="*/ 136006 h 4939827"/>
              <a:gd name="connsiteX159" fmla="*/ 6756965 w 12192000"/>
              <a:gd name="connsiteY159" fmla="*/ 57636 h 4939827"/>
              <a:gd name="connsiteX160" fmla="*/ 6819400 w 12192000"/>
              <a:gd name="connsiteY160" fmla="*/ 30742 h 4939827"/>
              <a:gd name="connsiteX161" fmla="*/ 6986370 w 12192000"/>
              <a:gd name="connsiteY161" fmla="*/ 12659 h 4939827"/>
              <a:gd name="connsiteX162" fmla="*/ 6989536 w 12192000"/>
              <a:gd name="connsiteY162" fmla="*/ 14528 h 4939827"/>
              <a:gd name="connsiteX163" fmla="*/ 7015933 w 12192000"/>
              <a:gd name="connsiteY163" fmla="*/ 9653 h 4939827"/>
              <a:gd name="connsiteX164" fmla="*/ 7020592 w 12192000"/>
              <a:gd name="connsiteY164" fmla="*/ 1651 h 4939827"/>
              <a:gd name="connsiteX165" fmla="*/ 7025905 w 12192000"/>
              <a:gd name="connsiteY16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371484 w 12192000"/>
              <a:gd name="connsiteY55" fmla="*/ 329634 h 4939827"/>
              <a:gd name="connsiteX56" fmla="*/ 9404829 w 12192000"/>
              <a:gd name="connsiteY56" fmla="*/ 339038 h 4939827"/>
              <a:gd name="connsiteX57" fmla="*/ 9427021 w 12192000"/>
              <a:gd name="connsiteY57" fmla="*/ 358784 h 4939827"/>
              <a:gd name="connsiteX58" fmla="*/ 9670844 w 12192000"/>
              <a:gd name="connsiteY58" fmla="*/ 405128 h 4939827"/>
              <a:gd name="connsiteX59" fmla="*/ 9816083 w 12192000"/>
              <a:gd name="connsiteY59" fmla="*/ 416573 h 4939827"/>
              <a:gd name="connsiteX60" fmla="*/ 9936741 w 12192000"/>
              <a:gd name="connsiteY60" fmla="*/ 437044 h 4939827"/>
              <a:gd name="connsiteX61" fmla="*/ 10050093 w 12192000"/>
              <a:gd name="connsiteY61" fmla="*/ 443783 h 4939827"/>
              <a:gd name="connsiteX62" fmla="*/ 10130090 w 12192000"/>
              <a:gd name="connsiteY62" fmla="*/ 459520 h 4939827"/>
              <a:gd name="connsiteX63" fmla="*/ 10173456 w 12192000"/>
              <a:gd name="connsiteY63" fmla="*/ 457749 h 4939827"/>
              <a:gd name="connsiteX64" fmla="*/ 10218232 w 12192000"/>
              <a:gd name="connsiteY64" fmla="*/ 459820 h 4939827"/>
              <a:gd name="connsiteX65" fmla="*/ 10354176 w 12192000"/>
              <a:gd name="connsiteY65" fmla="*/ 471377 h 4939827"/>
              <a:gd name="connsiteX66" fmla="*/ 10430681 w 12192000"/>
              <a:gd name="connsiteY66" fmla="*/ 481226 h 4939827"/>
              <a:gd name="connsiteX67" fmla="*/ 10478169 w 12192000"/>
              <a:gd name="connsiteY67" fmla="*/ 481774 h 4939827"/>
              <a:gd name="connsiteX68" fmla="*/ 10540907 w 12192000"/>
              <a:gd name="connsiteY68" fmla="*/ 485607 h 4939827"/>
              <a:gd name="connsiteX69" fmla="*/ 10614941 w 12192000"/>
              <a:gd name="connsiteY69" fmla="*/ 487592 h 4939827"/>
              <a:gd name="connsiteX70" fmla="*/ 10674098 w 12192000"/>
              <a:gd name="connsiteY70" fmla="*/ 521656 h 4939827"/>
              <a:gd name="connsiteX71" fmla="*/ 10874834 w 12192000"/>
              <a:gd name="connsiteY71" fmla="*/ 574867 h 4939827"/>
              <a:gd name="connsiteX72" fmla="*/ 10944981 w 12192000"/>
              <a:gd name="connsiteY72" fmla="*/ 615042 h 4939827"/>
              <a:gd name="connsiteX73" fmla="*/ 11006376 w 12192000"/>
              <a:gd name="connsiteY73" fmla="*/ 645957 h 4939827"/>
              <a:gd name="connsiteX74" fmla="*/ 11076308 w 12192000"/>
              <a:gd name="connsiteY74" fmla="*/ 675698 h 4939827"/>
              <a:gd name="connsiteX75" fmla="*/ 11148789 w 12192000"/>
              <a:gd name="connsiteY75" fmla="*/ 685041 h 4939827"/>
              <a:gd name="connsiteX76" fmla="*/ 11249129 w 12192000"/>
              <a:gd name="connsiteY76" fmla="*/ 684218 h 4939827"/>
              <a:gd name="connsiteX77" fmla="*/ 11299915 w 12192000"/>
              <a:gd name="connsiteY77" fmla="*/ 692177 h 4939827"/>
              <a:gd name="connsiteX78" fmla="*/ 11386973 w 12192000"/>
              <a:gd name="connsiteY78" fmla="*/ 708209 h 4939827"/>
              <a:gd name="connsiteX79" fmla="*/ 11500105 w 12192000"/>
              <a:gd name="connsiteY79" fmla="*/ 735014 h 4939827"/>
              <a:gd name="connsiteX80" fmla="*/ 11621735 w 12192000"/>
              <a:gd name="connsiteY80" fmla="*/ 789584 h 4939827"/>
              <a:gd name="connsiteX81" fmla="*/ 11691200 w 12192000"/>
              <a:gd name="connsiteY81" fmla="*/ 867902 h 4939827"/>
              <a:gd name="connsiteX82" fmla="*/ 11819427 w 12192000"/>
              <a:gd name="connsiteY82" fmla="*/ 911634 h 4939827"/>
              <a:gd name="connsiteX83" fmla="*/ 11969720 w 12192000"/>
              <a:gd name="connsiteY83" fmla="*/ 964737 h 4939827"/>
              <a:gd name="connsiteX84" fmla="*/ 12055766 w 12192000"/>
              <a:gd name="connsiteY84" fmla="*/ 991268 h 4939827"/>
              <a:gd name="connsiteX85" fmla="*/ 12171539 w 12192000"/>
              <a:gd name="connsiteY85" fmla="*/ 995427 h 4939827"/>
              <a:gd name="connsiteX86" fmla="*/ 12187831 w 12192000"/>
              <a:gd name="connsiteY86" fmla="*/ 996580 h 4939827"/>
              <a:gd name="connsiteX87" fmla="*/ 12192000 w 12192000"/>
              <a:gd name="connsiteY87" fmla="*/ 996726 h 4939827"/>
              <a:gd name="connsiteX88" fmla="*/ 12192000 w 12192000"/>
              <a:gd name="connsiteY88" fmla="*/ 4939827 h 4939827"/>
              <a:gd name="connsiteX89" fmla="*/ 0 w 12192000"/>
              <a:gd name="connsiteY89" fmla="*/ 4939827 h 4939827"/>
              <a:gd name="connsiteX90" fmla="*/ 0 w 12192000"/>
              <a:gd name="connsiteY90" fmla="*/ 512043 h 4939827"/>
              <a:gd name="connsiteX91" fmla="*/ 7381 w 12192000"/>
              <a:gd name="connsiteY91" fmla="*/ 512580 h 4939827"/>
              <a:gd name="connsiteX92" fmla="*/ 100029 w 12192000"/>
              <a:gd name="connsiteY92" fmla="*/ 504758 h 4939827"/>
              <a:gd name="connsiteX93" fmla="*/ 155244 w 12192000"/>
              <a:gd name="connsiteY93" fmla="*/ 525130 h 4939827"/>
              <a:gd name="connsiteX94" fmla="*/ 254366 w 12192000"/>
              <a:gd name="connsiteY94" fmla="*/ 534449 h 4939827"/>
              <a:gd name="connsiteX95" fmla="*/ 447292 w 12192000"/>
              <a:gd name="connsiteY95" fmla="*/ 542725 h 4939827"/>
              <a:gd name="connsiteX96" fmla="*/ 628105 w 12192000"/>
              <a:gd name="connsiteY96" fmla="*/ 547853 h 4939827"/>
              <a:gd name="connsiteX97" fmla="*/ 783146 w 12192000"/>
              <a:gd name="connsiteY97" fmla="*/ 591799 h 4939827"/>
              <a:gd name="connsiteX98" fmla="*/ 1043676 w 12192000"/>
              <a:gd name="connsiteY98" fmla="*/ 591887 h 4939827"/>
              <a:gd name="connsiteX99" fmla="*/ 1281816 w 12192000"/>
              <a:gd name="connsiteY99" fmla="*/ 520946 h 4939827"/>
              <a:gd name="connsiteX100" fmla="*/ 1486347 w 12192000"/>
              <a:gd name="connsiteY100" fmla="*/ 487310 h 4939827"/>
              <a:gd name="connsiteX101" fmla="*/ 1568079 w 12192000"/>
              <a:gd name="connsiteY101" fmla="*/ 462531 h 4939827"/>
              <a:gd name="connsiteX102" fmla="*/ 1622516 w 12192000"/>
              <a:gd name="connsiteY102" fmla="*/ 466058 h 4939827"/>
              <a:gd name="connsiteX103" fmla="*/ 1655457 w 12192000"/>
              <a:gd name="connsiteY103" fmla="*/ 465359 h 4939827"/>
              <a:gd name="connsiteX104" fmla="*/ 1717454 w 12192000"/>
              <a:gd name="connsiteY104" fmla="*/ 417203 h 4939827"/>
              <a:gd name="connsiteX105" fmla="*/ 1913794 w 12192000"/>
              <a:gd name="connsiteY105" fmla="*/ 365255 h 4939827"/>
              <a:gd name="connsiteX106" fmla="*/ 2129762 w 12192000"/>
              <a:gd name="connsiteY106" fmla="*/ 367832 h 4939827"/>
              <a:gd name="connsiteX107" fmla="*/ 2376970 w 12192000"/>
              <a:gd name="connsiteY107" fmla="*/ 350129 h 4939827"/>
              <a:gd name="connsiteX108" fmla="*/ 2480155 w 12192000"/>
              <a:gd name="connsiteY108" fmla="*/ 359227 h 4939827"/>
              <a:gd name="connsiteX109" fmla="*/ 2586782 w 12192000"/>
              <a:gd name="connsiteY109" fmla="*/ 339352 h 4939827"/>
              <a:gd name="connsiteX110" fmla="*/ 2679617 w 12192000"/>
              <a:gd name="connsiteY110" fmla="*/ 305383 h 4939827"/>
              <a:gd name="connsiteX111" fmla="*/ 2788947 w 12192000"/>
              <a:gd name="connsiteY111" fmla="*/ 250375 h 4939827"/>
              <a:gd name="connsiteX112" fmla="*/ 2965530 w 12192000"/>
              <a:gd name="connsiteY112" fmla="*/ 245958 h 4939827"/>
              <a:gd name="connsiteX113" fmla="*/ 3103677 w 12192000"/>
              <a:gd name="connsiteY113" fmla="*/ 209527 h 4939827"/>
              <a:gd name="connsiteX114" fmla="*/ 3126759 w 12192000"/>
              <a:gd name="connsiteY114" fmla="*/ 211226 h 4939827"/>
              <a:gd name="connsiteX115" fmla="*/ 3164020 w 12192000"/>
              <a:gd name="connsiteY115" fmla="*/ 212779 h 4939827"/>
              <a:gd name="connsiteX116" fmla="*/ 3285019 w 12192000"/>
              <a:gd name="connsiteY116" fmla="*/ 220535 h 4939827"/>
              <a:gd name="connsiteX117" fmla="*/ 3365154 w 12192000"/>
              <a:gd name="connsiteY117" fmla="*/ 226416 h 4939827"/>
              <a:gd name="connsiteX118" fmla="*/ 3367507 w 12192000"/>
              <a:gd name="connsiteY118" fmla="*/ 225416 h 4939827"/>
              <a:gd name="connsiteX119" fmla="*/ 3387567 w 12192000"/>
              <a:gd name="connsiteY119" fmla="*/ 227103 h 4939827"/>
              <a:gd name="connsiteX120" fmla="*/ 3498001 w 12192000"/>
              <a:gd name="connsiteY120" fmla="*/ 231941 h 4939827"/>
              <a:gd name="connsiteX121" fmla="*/ 3561557 w 12192000"/>
              <a:gd name="connsiteY121" fmla="*/ 228095 h 4939827"/>
              <a:gd name="connsiteX122" fmla="*/ 3611920 w 12192000"/>
              <a:gd name="connsiteY122" fmla="*/ 218094 h 4939827"/>
              <a:gd name="connsiteX123" fmla="*/ 3620528 w 12192000"/>
              <a:gd name="connsiteY123" fmla="*/ 218788 h 4939827"/>
              <a:gd name="connsiteX124" fmla="*/ 3620766 w 12192000"/>
              <a:gd name="connsiteY124" fmla="*/ 218511 h 4939827"/>
              <a:gd name="connsiteX125" fmla="*/ 3629977 w 12192000"/>
              <a:gd name="connsiteY125" fmla="*/ 218664 h 4939827"/>
              <a:gd name="connsiteX126" fmla="*/ 3636217 w 12192000"/>
              <a:gd name="connsiteY126" fmla="*/ 220048 h 4939827"/>
              <a:gd name="connsiteX127" fmla="*/ 3709484 w 12192000"/>
              <a:gd name="connsiteY127" fmla="*/ 186927 h 4939827"/>
              <a:gd name="connsiteX128" fmla="*/ 3761342 w 12192000"/>
              <a:gd name="connsiteY128" fmla="*/ 177474 h 4939827"/>
              <a:gd name="connsiteX129" fmla="*/ 3799748 w 12192000"/>
              <a:gd name="connsiteY129" fmla="*/ 167154 h 4939827"/>
              <a:gd name="connsiteX130" fmla="*/ 3922756 w 12192000"/>
              <a:gd name="connsiteY130" fmla="*/ 194044 h 4939827"/>
              <a:gd name="connsiteX131" fmla="*/ 4028476 w 12192000"/>
              <a:gd name="connsiteY131" fmla="*/ 223679 h 4939827"/>
              <a:gd name="connsiteX132" fmla="*/ 4191582 w 12192000"/>
              <a:gd name="connsiteY132" fmla="*/ 238952 h 4939827"/>
              <a:gd name="connsiteX133" fmla="*/ 4251024 w 12192000"/>
              <a:gd name="connsiteY133" fmla="*/ 240874 h 4939827"/>
              <a:gd name="connsiteX134" fmla="*/ 4355275 w 12192000"/>
              <a:gd name="connsiteY134" fmla="*/ 260205 h 4939827"/>
              <a:gd name="connsiteX135" fmla="*/ 4423807 w 12192000"/>
              <a:gd name="connsiteY135" fmla="*/ 270366 h 4939827"/>
              <a:gd name="connsiteX136" fmla="*/ 4558432 w 12192000"/>
              <a:gd name="connsiteY136" fmla="*/ 269194 h 4939827"/>
              <a:gd name="connsiteX137" fmla="*/ 4635061 w 12192000"/>
              <a:gd name="connsiteY137" fmla="*/ 280682 h 4939827"/>
              <a:gd name="connsiteX138" fmla="*/ 4807427 w 12192000"/>
              <a:gd name="connsiteY138" fmla="*/ 276835 h 4939827"/>
              <a:gd name="connsiteX139" fmla="*/ 5028933 w 12192000"/>
              <a:gd name="connsiteY139" fmla="*/ 183887 h 4939827"/>
              <a:gd name="connsiteX140" fmla="*/ 5093642 w 12192000"/>
              <a:gd name="connsiteY140" fmla="*/ 177214 h 4939827"/>
              <a:gd name="connsiteX141" fmla="*/ 5102642 w 12192000"/>
              <a:gd name="connsiteY141" fmla="*/ 186816 h 4939827"/>
              <a:gd name="connsiteX142" fmla="*/ 5193590 w 12192000"/>
              <a:gd name="connsiteY142" fmla="*/ 156458 h 4939827"/>
              <a:gd name="connsiteX143" fmla="*/ 5323922 w 12192000"/>
              <a:gd name="connsiteY143" fmla="*/ 146332 h 4939827"/>
              <a:gd name="connsiteX144" fmla="*/ 5421860 w 12192000"/>
              <a:gd name="connsiteY144" fmla="*/ 167298 h 4939827"/>
              <a:gd name="connsiteX145" fmla="*/ 5476948 w 12192000"/>
              <a:gd name="connsiteY145" fmla="*/ 173249 h 4939827"/>
              <a:gd name="connsiteX146" fmla="*/ 5516842 w 12192000"/>
              <a:gd name="connsiteY146" fmla="*/ 184018 h 4939827"/>
              <a:gd name="connsiteX147" fmla="*/ 5619415 w 12192000"/>
              <a:gd name="connsiteY147" fmla="*/ 176781 h 4939827"/>
              <a:gd name="connsiteX148" fmla="*/ 5789867 w 12192000"/>
              <a:gd name="connsiteY148" fmla="*/ 150304 h 4939827"/>
              <a:gd name="connsiteX149" fmla="*/ 5825953 w 12192000"/>
              <a:gd name="connsiteY149" fmla="*/ 147907 h 4939827"/>
              <a:gd name="connsiteX150" fmla="*/ 5856168 w 12192000"/>
              <a:gd name="connsiteY150" fmla="*/ 158719 h 4939827"/>
              <a:gd name="connsiteX151" fmla="*/ 5862476 w 12192000"/>
              <a:gd name="connsiteY151" fmla="*/ 172447 h 4939827"/>
              <a:gd name="connsiteX152" fmla="*/ 5882195 w 12192000"/>
              <a:gd name="connsiteY152" fmla="*/ 173195 h 4939827"/>
              <a:gd name="connsiteX153" fmla="*/ 5887271 w 12192000"/>
              <a:gd name="connsiteY153" fmla="*/ 176084 h 4939827"/>
              <a:gd name="connsiteX154" fmla="*/ 5921577 w 12192000"/>
              <a:gd name="connsiteY154" fmla="*/ 169858 h 4939827"/>
              <a:gd name="connsiteX155" fmla="*/ 5983240 w 12192000"/>
              <a:gd name="connsiteY155" fmla="*/ 152755 h 4939827"/>
              <a:gd name="connsiteX156" fmla="*/ 6152287 w 12192000"/>
              <a:gd name="connsiteY156" fmla="*/ 116736 h 4939827"/>
              <a:gd name="connsiteX157" fmla="*/ 6415830 w 12192000"/>
              <a:gd name="connsiteY157" fmla="*/ 136006 h 4939827"/>
              <a:gd name="connsiteX158" fmla="*/ 6756965 w 12192000"/>
              <a:gd name="connsiteY158" fmla="*/ 57636 h 4939827"/>
              <a:gd name="connsiteX159" fmla="*/ 6819400 w 12192000"/>
              <a:gd name="connsiteY159" fmla="*/ 30742 h 4939827"/>
              <a:gd name="connsiteX160" fmla="*/ 6986370 w 12192000"/>
              <a:gd name="connsiteY160" fmla="*/ 12659 h 4939827"/>
              <a:gd name="connsiteX161" fmla="*/ 6989536 w 12192000"/>
              <a:gd name="connsiteY161" fmla="*/ 14528 h 4939827"/>
              <a:gd name="connsiteX162" fmla="*/ 7015933 w 12192000"/>
              <a:gd name="connsiteY162" fmla="*/ 9653 h 4939827"/>
              <a:gd name="connsiteX163" fmla="*/ 7020592 w 12192000"/>
              <a:gd name="connsiteY163" fmla="*/ 1651 h 4939827"/>
              <a:gd name="connsiteX164" fmla="*/ 7025905 w 12192000"/>
              <a:gd name="connsiteY16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877301 w 12192000"/>
              <a:gd name="connsiteY15" fmla="*/ 186153 h 4939827"/>
              <a:gd name="connsiteX16" fmla="*/ 7952584 w 12192000"/>
              <a:gd name="connsiteY16" fmla="*/ 170181 h 4939827"/>
              <a:gd name="connsiteX17" fmla="*/ 8009534 w 12192000"/>
              <a:gd name="connsiteY17" fmla="*/ 176441 h 4939827"/>
              <a:gd name="connsiteX18" fmla="*/ 8058681 w 12192000"/>
              <a:gd name="connsiteY18" fmla="*/ 219431 h 4939827"/>
              <a:gd name="connsiteX19" fmla="*/ 8126175 w 12192000"/>
              <a:gd name="connsiteY19" fmla="*/ 240005 h 4939827"/>
              <a:gd name="connsiteX20" fmla="*/ 8166439 w 12192000"/>
              <a:gd name="connsiteY20" fmla="*/ 252699 h 4939827"/>
              <a:gd name="connsiteX21" fmla="*/ 8281371 w 12192000"/>
              <a:gd name="connsiteY21" fmla="*/ 256875 h 4939827"/>
              <a:gd name="connsiteX22" fmla="*/ 8381609 w 12192000"/>
              <a:gd name="connsiteY22" fmla="*/ 240618 h 4939827"/>
              <a:gd name="connsiteX23" fmla="*/ 8406759 w 12192000"/>
              <a:gd name="connsiteY23" fmla="*/ 232517 h 4939827"/>
              <a:gd name="connsiteX24" fmla="*/ 8426506 w 12192000"/>
              <a:gd name="connsiteY24" fmla="*/ 241842 h 4939827"/>
              <a:gd name="connsiteX25" fmla="*/ 8427949 w 12192000"/>
              <a:gd name="connsiteY25" fmla="*/ 240981 h 4939827"/>
              <a:gd name="connsiteX26" fmla="*/ 8441468 w 12192000"/>
              <a:gd name="connsiteY26" fmla="*/ 241157 h 4939827"/>
              <a:gd name="connsiteX27" fmla="*/ 8565757 w 12192000"/>
              <a:gd name="connsiteY27" fmla="*/ 255317 h 4939827"/>
              <a:gd name="connsiteX28" fmla="*/ 8573171 w 12192000"/>
              <a:gd name="connsiteY28" fmla="*/ 258426 h 4939827"/>
              <a:gd name="connsiteX29" fmla="*/ 8573548 w 12192000"/>
              <a:gd name="connsiteY29" fmla="*/ 258241 h 4939827"/>
              <a:gd name="connsiteX30" fmla="*/ 8581827 w 12192000"/>
              <a:gd name="connsiteY30" fmla="*/ 261028 h 4939827"/>
              <a:gd name="connsiteX31" fmla="*/ 8586687 w 12192000"/>
              <a:gd name="connsiteY31" fmla="*/ 264089 h 4939827"/>
              <a:gd name="connsiteX32" fmla="*/ 8601067 w 12192000"/>
              <a:gd name="connsiteY32" fmla="*/ 270114 h 4939827"/>
              <a:gd name="connsiteX33" fmla="*/ 8672650 w 12192000"/>
              <a:gd name="connsiteY33" fmla="*/ 254821 h 4939827"/>
              <a:gd name="connsiteX34" fmla="*/ 8785543 w 12192000"/>
              <a:gd name="connsiteY34" fmla="*/ 263406 h 4939827"/>
              <a:gd name="connsiteX35" fmla="*/ 8830588 w 12192000"/>
              <a:gd name="connsiteY35" fmla="*/ 265483 h 4939827"/>
              <a:gd name="connsiteX36" fmla="*/ 8905142 w 12192000"/>
              <a:gd name="connsiteY36" fmla="*/ 264958 h 4939827"/>
              <a:gd name="connsiteX37" fmla="*/ 8968582 w 12192000"/>
              <a:gd name="connsiteY37" fmla="*/ 262728 h 4939827"/>
              <a:gd name="connsiteX38" fmla="*/ 8972994 w 12192000"/>
              <a:gd name="connsiteY38" fmla="*/ 263284 h 4939827"/>
              <a:gd name="connsiteX39" fmla="*/ 9004605 w 12192000"/>
              <a:gd name="connsiteY39" fmla="*/ 258041 h 4939827"/>
              <a:gd name="connsiteX40" fmla="*/ 9016165 w 12192000"/>
              <a:gd name="connsiteY40" fmla="*/ 261258 h 4939827"/>
              <a:gd name="connsiteX41" fmla="*/ 9043297 w 12192000"/>
              <a:gd name="connsiteY41" fmla="*/ 281547 h 4939827"/>
              <a:gd name="connsiteX42" fmla="*/ 9048315 w 12192000"/>
              <a:gd name="connsiteY42" fmla="*/ 279264 h 4939827"/>
              <a:gd name="connsiteX43" fmla="*/ 9054706 w 12192000"/>
              <a:gd name="connsiteY43" fmla="*/ 278538 h 4939827"/>
              <a:gd name="connsiteX44" fmla="*/ 9070919 w 12192000"/>
              <a:gd name="connsiteY44" fmla="*/ 281810 h 4939827"/>
              <a:gd name="connsiteX45" fmla="*/ 9076813 w 12192000"/>
              <a:gd name="connsiteY45" fmla="*/ 283909 h 4939827"/>
              <a:gd name="connsiteX46" fmla="*/ 9085871 w 12192000"/>
              <a:gd name="connsiteY46" fmla="*/ 285133 h 4939827"/>
              <a:gd name="connsiteX47" fmla="*/ 9086159 w 12192000"/>
              <a:gd name="connsiteY47" fmla="*/ 284887 h 4939827"/>
              <a:gd name="connsiteX48" fmla="*/ 9134606 w 12192000"/>
              <a:gd name="connsiteY48" fmla="*/ 288168 h 4939827"/>
              <a:gd name="connsiteX49" fmla="*/ 9195590 w 12192000"/>
              <a:gd name="connsiteY49" fmla="*/ 279568 h 4939827"/>
              <a:gd name="connsiteX50" fmla="*/ 9219336 w 12192000"/>
              <a:gd name="connsiteY50" fmla="*/ 278133 h 4939827"/>
              <a:gd name="connsiteX51" fmla="*/ 9232362 w 12192000"/>
              <a:gd name="connsiteY51" fmla="*/ 275894 h 4939827"/>
              <a:gd name="connsiteX52" fmla="*/ 9233396 w 12192000"/>
              <a:gd name="connsiteY52" fmla="*/ 274803 h 4939827"/>
              <a:gd name="connsiteX53" fmla="*/ 9256213 w 12192000"/>
              <a:gd name="connsiteY53" fmla="*/ 281576 h 4939827"/>
              <a:gd name="connsiteX54" fmla="*/ 9371484 w 12192000"/>
              <a:gd name="connsiteY54" fmla="*/ 329634 h 4939827"/>
              <a:gd name="connsiteX55" fmla="*/ 9404829 w 12192000"/>
              <a:gd name="connsiteY55" fmla="*/ 339038 h 4939827"/>
              <a:gd name="connsiteX56" fmla="*/ 9427021 w 12192000"/>
              <a:gd name="connsiteY56" fmla="*/ 358784 h 4939827"/>
              <a:gd name="connsiteX57" fmla="*/ 9670844 w 12192000"/>
              <a:gd name="connsiteY57" fmla="*/ 405128 h 4939827"/>
              <a:gd name="connsiteX58" fmla="*/ 9816083 w 12192000"/>
              <a:gd name="connsiteY58" fmla="*/ 416573 h 4939827"/>
              <a:gd name="connsiteX59" fmla="*/ 9936741 w 12192000"/>
              <a:gd name="connsiteY59" fmla="*/ 437044 h 4939827"/>
              <a:gd name="connsiteX60" fmla="*/ 10050093 w 12192000"/>
              <a:gd name="connsiteY60" fmla="*/ 443783 h 4939827"/>
              <a:gd name="connsiteX61" fmla="*/ 10130090 w 12192000"/>
              <a:gd name="connsiteY61" fmla="*/ 459520 h 4939827"/>
              <a:gd name="connsiteX62" fmla="*/ 10173456 w 12192000"/>
              <a:gd name="connsiteY62" fmla="*/ 457749 h 4939827"/>
              <a:gd name="connsiteX63" fmla="*/ 10218232 w 12192000"/>
              <a:gd name="connsiteY63" fmla="*/ 459820 h 4939827"/>
              <a:gd name="connsiteX64" fmla="*/ 10354176 w 12192000"/>
              <a:gd name="connsiteY64" fmla="*/ 471377 h 4939827"/>
              <a:gd name="connsiteX65" fmla="*/ 10430681 w 12192000"/>
              <a:gd name="connsiteY65" fmla="*/ 481226 h 4939827"/>
              <a:gd name="connsiteX66" fmla="*/ 10478169 w 12192000"/>
              <a:gd name="connsiteY66" fmla="*/ 481774 h 4939827"/>
              <a:gd name="connsiteX67" fmla="*/ 10540907 w 12192000"/>
              <a:gd name="connsiteY67" fmla="*/ 485607 h 4939827"/>
              <a:gd name="connsiteX68" fmla="*/ 10614941 w 12192000"/>
              <a:gd name="connsiteY68" fmla="*/ 487592 h 4939827"/>
              <a:gd name="connsiteX69" fmla="*/ 10674098 w 12192000"/>
              <a:gd name="connsiteY69" fmla="*/ 521656 h 4939827"/>
              <a:gd name="connsiteX70" fmla="*/ 10874834 w 12192000"/>
              <a:gd name="connsiteY70" fmla="*/ 574867 h 4939827"/>
              <a:gd name="connsiteX71" fmla="*/ 10944981 w 12192000"/>
              <a:gd name="connsiteY71" fmla="*/ 615042 h 4939827"/>
              <a:gd name="connsiteX72" fmla="*/ 11006376 w 12192000"/>
              <a:gd name="connsiteY72" fmla="*/ 645957 h 4939827"/>
              <a:gd name="connsiteX73" fmla="*/ 11076308 w 12192000"/>
              <a:gd name="connsiteY73" fmla="*/ 675698 h 4939827"/>
              <a:gd name="connsiteX74" fmla="*/ 11148789 w 12192000"/>
              <a:gd name="connsiteY74" fmla="*/ 685041 h 4939827"/>
              <a:gd name="connsiteX75" fmla="*/ 11249129 w 12192000"/>
              <a:gd name="connsiteY75" fmla="*/ 684218 h 4939827"/>
              <a:gd name="connsiteX76" fmla="*/ 11299915 w 12192000"/>
              <a:gd name="connsiteY76" fmla="*/ 692177 h 4939827"/>
              <a:gd name="connsiteX77" fmla="*/ 11386973 w 12192000"/>
              <a:gd name="connsiteY77" fmla="*/ 708209 h 4939827"/>
              <a:gd name="connsiteX78" fmla="*/ 11500105 w 12192000"/>
              <a:gd name="connsiteY78" fmla="*/ 735014 h 4939827"/>
              <a:gd name="connsiteX79" fmla="*/ 11621735 w 12192000"/>
              <a:gd name="connsiteY79" fmla="*/ 789584 h 4939827"/>
              <a:gd name="connsiteX80" fmla="*/ 11691200 w 12192000"/>
              <a:gd name="connsiteY80" fmla="*/ 867902 h 4939827"/>
              <a:gd name="connsiteX81" fmla="*/ 11819427 w 12192000"/>
              <a:gd name="connsiteY81" fmla="*/ 911634 h 4939827"/>
              <a:gd name="connsiteX82" fmla="*/ 11969720 w 12192000"/>
              <a:gd name="connsiteY82" fmla="*/ 964737 h 4939827"/>
              <a:gd name="connsiteX83" fmla="*/ 12055766 w 12192000"/>
              <a:gd name="connsiteY83" fmla="*/ 991268 h 4939827"/>
              <a:gd name="connsiteX84" fmla="*/ 12171539 w 12192000"/>
              <a:gd name="connsiteY84" fmla="*/ 995427 h 4939827"/>
              <a:gd name="connsiteX85" fmla="*/ 12187831 w 12192000"/>
              <a:gd name="connsiteY85" fmla="*/ 996580 h 4939827"/>
              <a:gd name="connsiteX86" fmla="*/ 12192000 w 12192000"/>
              <a:gd name="connsiteY86" fmla="*/ 996726 h 4939827"/>
              <a:gd name="connsiteX87" fmla="*/ 12192000 w 12192000"/>
              <a:gd name="connsiteY87" fmla="*/ 4939827 h 4939827"/>
              <a:gd name="connsiteX88" fmla="*/ 0 w 12192000"/>
              <a:gd name="connsiteY88" fmla="*/ 4939827 h 4939827"/>
              <a:gd name="connsiteX89" fmla="*/ 0 w 12192000"/>
              <a:gd name="connsiteY89" fmla="*/ 512043 h 4939827"/>
              <a:gd name="connsiteX90" fmla="*/ 7381 w 12192000"/>
              <a:gd name="connsiteY90" fmla="*/ 512580 h 4939827"/>
              <a:gd name="connsiteX91" fmla="*/ 100029 w 12192000"/>
              <a:gd name="connsiteY91" fmla="*/ 504758 h 4939827"/>
              <a:gd name="connsiteX92" fmla="*/ 155244 w 12192000"/>
              <a:gd name="connsiteY92" fmla="*/ 525130 h 4939827"/>
              <a:gd name="connsiteX93" fmla="*/ 254366 w 12192000"/>
              <a:gd name="connsiteY93" fmla="*/ 534449 h 4939827"/>
              <a:gd name="connsiteX94" fmla="*/ 447292 w 12192000"/>
              <a:gd name="connsiteY94" fmla="*/ 542725 h 4939827"/>
              <a:gd name="connsiteX95" fmla="*/ 628105 w 12192000"/>
              <a:gd name="connsiteY95" fmla="*/ 547853 h 4939827"/>
              <a:gd name="connsiteX96" fmla="*/ 783146 w 12192000"/>
              <a:gd name="connsiteY96" fmla="*/ 591799 h 4939827"/>
              <a:gd name="connsiteX97" fmla="*/ 1043676 w 12192000"/>
              <a:gd name="connsiteY97" fmla="*/ 591887 h 4939827"/>
              <a:gd name="connsiteX98" fmla="*/ 1281816 w 12192000"/>
              <a:gd name="connsiteY98" fmla="*/ 520946 h 4939827"/>
              <a:gd name="connsiteX99" fmla="*/ 1486347 w 12192000"/>
              <a:gd name="connsiteY99" fmla="*/ 487310 h 4939827"/>
              <a:gd name="connsiteX100" fmla="*/ 1568079 w 12192000"/>
              <a:gd name="connsiteY100" fmla="*/ 462531 h 4939827"/>
              <a:gd name="connsiteX101" fmla="*/ 1622516 w 12192000"/>
              <a:gd name="connsiteY101" fmla="*/ 466058 h 4939827"/>
              <a:gd name="connsiteX102" fmla="*/ 1655457 w 12192000"/>
              <a:gd name="connsiteY102" fmla="*/ 465359 h 4939827"/>
              <a:gd name="connsiteX103" fmla="*/ 1717454 w 12192000"/>
              <a:gd name="connsiteY103" fmla="*/ 417203 h 4939827"/>
              <a:gd name="connsiteX104" fmla="*/ 1913794 w 12192000"/>
              <a:gd name="connsiteY104" fmla="*/ 365255 h 4939827"/>
              <a:gd name="connsiteX105" fmla="*/ 2129762 w 12192000"/>
              <a:gd name="connsiteY105" fmla="*/ 367832 h 4939827"/>
              <a:gd name="connsiteX106" fmla="*/ 2376970 w 12192000"/>
              <a:gd name="connsiteY106" fmla="*/ 350129 h 4939827"/>
              <a:gd name="connsiteX107" fmla="*/ 2480155 w 12192000"/>
              <a:gd name="connsiteY107" fmla="*/ 359227 h 4939827"/>
              <a:gd name="connsiteX108" fmla="*/ 2586782 w 12192000"/>
              <a:gd name="connsiteY108" fmla="*/ 339352 h 4939827"/>
              <a:gd name="connsiteX109" fmla="*/ 2679617 w 12192000"/>
              <a:gd name="connsiteY109" fmla="*/ 305383 h 4939827"/>
              <a:gd name="connsiteX110" fmla="*/ 2788947 w 12192000"/>
              <a:gd name="connsiteY110" fmla="*/ 250375 h 4939827"/>
              <a:gd name="connsiteX111" fmla="*/ 2965530 w 12192000"/>
              <a:gd name="connsiteY111" fmla="*/ 245958 h 4939827"/>
              <a:gd name="connsiteX112" fmla="*/ 3103677 w 12192000"/>
              <a:gd name="connsiteY112" fmla="*/ 209527 h 4939827"/>
              <a:gd name="connsiteX113" fmla="*/ 3126759 w 12192000"/>
              <a:gd name="connsiteY113" fmla="*/ 211226 h 4939827"/>
              <a:gd name="connsiteX114" fmla="*/ 3164020 w 12192000"/>
              <a:gd name="connsiteY114" fmla="*/ 212779 h 4939827"/>
              <a:gd name="connsiteX115" fmla="*/ 3285019 w 12192000"/>
              <a:gd name="connsiteY115" fmla="*/ 220535 h 4939827"/>
              <a:gd name="connsiteX116" fmla="*/ 3365154 w 12192000"/>
              <a:gd name="connsiteY116" fmla="*/ 226416 h 4939827"/>
              <a:gd name="connsiteX117" fmla="*/ 3367507 w 12192000"/>
              <a:gd name="connsiteY117" fmla="*/ 225416 h 4939827"/>
              <a:gd name="connsiteX118" fmla="*/ 3387567 w 12192000"/>
              <a:gd name="connsiteY118" fmla="*/ 227103 h 4939827"/>
              <a:gd name="connsiteX119" fmla="*/ 3498001 w 12192000"/>
              <a:gd name="connsiteY119" fmla="*/ 231941 h 4939827"/>
              <a:gd name="connsiteX120" fmla="*/ 3561557 w 12192000"/>
              <a:gd name="connsiteY120" fmla="*/ 228095 h 4939827"/>
              <a:gd name="connsiteX121" fmla="*/ 3611920 w 12192000"/>
              <a:gd name="connsiteY121" fmla="*/ 218094 h 4939827"/>
              <a:gd name="connsiteX122" fmla="*/ 3620528 w 12192000"/>
              <a:gd name="connsiteY122" fmla="*/ 218788 h 4939827"/>
              <a:gd name="connsiteX123" fmla="*/ 3620766 w 12192000"/>
              <a:gd name="connsiteY123" fmla="*/ 218511 h 4939827"/>
              <a:gd name="connsiteX124" fmla="*/ 3629977 w 12192000"/>
              <a:gd name="connsiteY124" fmla="*/ 218664 h 4939827"/>
              <a:gd name="connsiteX125" fmla="*/ 3636217 w 12192000"/>
              <a:gd name="connsiteY125" fmla="*/ 220048 h 4939827"/>
              <a:gd name="connsiteX126" fmla="*/ 3709484 w 12192000"/>
              <a:gd name="connsiteY126" fmla="*/ 186927 h 4939827"/>
              <a:gd name="connsiteX127" fmla="*/ 3761342 w 12192000"/>
              <a:gd name="connsiteY127" fmla="*/ 177474 h 4939827"/>
              <a:gd name="connsiteX128" fmla="*/ 3799748 w 12192000"/>
              <a:gd name="connsiteY128" fmla="*/ 167154 h 4939827"/>
              <a:gd name="connsiteX129" fmla="*/ 3922756 w 12192000"/>
              <a:gd name="connsiteY129" fmla="*/ 194044 h 4939827"/>
              <a:gd name="connsiteX130" fmla="*/ 4028476 w 12192000"/>
              <a:gd name="connsiteY130" fmla="*/ 223679 h 4939827"/>
              <a:gd name="connsiteX131" fmla="*/ 4191582 w 12192000"/>
              <a:gd name="connsiteY131" fmla="*/ 238952 h 4939827"/>
              <a:gd name="connsiteX132" fmla="*/ 4251024 w 12192000"/>
              <a:gd name="connsiteY132" fmla="*/ 240874 h 4939827"/>
              <a:gd name="connsiteX133" fmla="*/ 4355275 w 12192000"/>
              <a:gd name="connsiteY133" fmla="*/ 260205 h 4939827"/>
              <a:gd name="connsiteX134" fmla="*/ 4423807 w 12192000"/>
              <a:gd name="connsiteY134" fmla="*/ 270366 h 4939827"/>
              <a:gd name="connsiteX135" fmla="*/ 4558432 w 12192000"/>
              <a:gd name="connsiteY135" fmla="*/ 269194 h 4939827"/>
              <a:gd name="connsiteX136" fmla="*/ 4635061 w 12192000"/>
              <a:gd name="connsiteY136" fmla="*/ 280682 h 4939827"/>
              <a:gd name="connsiteX137" fmla="*/ 4807427 w 12192000"/>
              <a:gd name="connsiteY137" fmla="*/ 276835 h 4939827"/>
              <a:gd name="connsiteX138" fmla="*/ 5028933 w 12192000"/>
              <a:gd name="connsiteY138" fmla="*/ 183887 h 4939827"/>
              <a:gd name="connsiteX139" fmla="*/ 5093642 w 12192000"/>
              <a:gd name="connsiteY139" fmla="*/ 177214 h 4939827"/>
              <a:gd name="connsiteX140" fmla="*/ 5102642 w 12192000"/>
              <a:gd name="connsiteY140" fmla="*/ 186816 h 4939827"/>
              <a:gd name="connsiteX141" fmla="*/ 5193590 w 12192000"/>
              <a:gd name="connsiteY141" fmla="*/ 156458 h 4939827"/>
              <a:gd name="connsiteX142" fmla="*/ 5323922 w 12192000"/>
              <a:gd name="connsiteY142" fmla="*/ 146332 h 4939827"/>
              <a:gd name="connsiteX143" fmla="*/ 5421860 w 12192000"/>
              <a:gd name="connsiteY143" fmla="*/ 167298 h 4939827"/>
              <a:gd name="connsiteX144" fmla="*/ 5476948 w 12192000"/>
              <a:gd name="connsiteY144" fmla="*/ 173249 h 4939827"/>
              <a:gd name="connsiteX145" fmla="*/ 5516842 w 12192000"/>
              <a:gd name="connsiteY145" fmla="*/ 184018 h 4939827"/>
              <a:gd name="connsiteX146" fmla="*/ 5619415 w 12192000"/>
              <a:gd name="connsiteY146" fmla="*/ 176781 h 4939827"/>
              <a:gd name="connsiteX147" fmla="*/ 5789867 w 12192000"/>
              <a:gd name="connsiteY147" fmla="*/ 150304 h 4939827"/>
              <a:gd name="connsiteX148" fmla="*/ 5825953 w 12192000"/>
              <a:gd name="connsiteY148" fmla="*/ 147907 h 4939827"/>
              <a:gd name="connsiteX149" fmla="*/ 5856168 w 12192000"/>
              <a:gd name="connsiteY149" fmla="*/ 158719 h 4939827"/>
              <a:gd name="connsiteX150" fmla="*/ 5862476 w 12192000"/>
              <a:gd name="connsiteY150" fmla="*/ 172447 h 4939827"/>
              <a:gd name="connsiteX151" fmla="*/ 5882195 w 12192000"/>
              <a:gd name="connsiteY151" fmla="*/ 173195 h 4939827"/>
              <a:gd name="connsiteX152" fmla="*/ 5887271 w 12192000"/>
              <a:gd name="connsiteY152" fmla="*/ 176084 h 4939827"/>
              <a:gd name="connsiteX153" fmla="*/ 5921577 w 12192000"/>
              <a:gd name="connsiteY153" fmla="*/ 169858 h 4939827"/>
              <a:gd name="connsiteX154" fmla="*/ 5983240 w 12192000"/>
              <a:gd name="connsiteY154" fmla="*/ 152755 h 4939827"/>
              <a:gd name="connsiteX155" fmla="*/ 6152287 w 12192000"/>
              <a:gd name="connsiteY155" fmla="*/ 116736 h 4939827"/>
              <a:gd name="connsiteX156" fmla="*/ 6415830 w 12192000"/>
              <a:gd name="connsiteY156" fmla="*/ 136006 h 4939827"/>
              <a:gd name="connsiteX157" fmla="*/ 6756965 w 12192000"/>
              <a:gd name="connsiteY157" fmla="*/ 57636 h 4939827"/>
              <a:gd name="connsiteX158" fmla="*/ 6819400 w 12192000"/>
              <a:gd name="connsiteY158" fmla="*/ 30742 h 4939827"/>
              <a:gd name="connsiteX159" fmla="*/ 6986370 w 12192000"/>
              <a:gd name="connsiteY159" fmla="*/ 12659 h 4939827"/>
              <a:gd name="connsiteX160" fmla="*/ 6989536 w 12192000"/>
              <a:gd name="connsiteY160" fmla="*/ 14528 h 4939827"/>
              <a:gd name="connsiteX161" fmla="*/ 7015933 w 12192000"/>
              <a:gd name="connsiteY161" fmla="*/ 9653 h 4939827"/>
              <a:gd name="connsiteX162" fmla="*/ 7020592 w 12192000"/>
              <a:gd name="connsiteY162" fmla="*/ 1651 h 4939827"/>
              <a:gd name="connsiteX163" fmla="*/ 7025905 w 12192000"/>
              <a:gd name="connsiteY16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152287 w 12192000"/>
              <a:gd name="connsiteY154" fmla="*/ 116736 h 4939827"/>
              <a:gd name="connsiteX155" fmla="*/ 6415830 w 12192000"/>
              <a:gd name="connsiteY155" fmla="*/ 136006 h 4939827"/>
              <a:gd name="connsiteX156" fmla="*/ 6756965 w 12192000"/>
              <a:gd name="connsiteY156" fmla="*/ 57636 h 4939827"/>
              <a:gd name="connsiteX157" fmla="*/ 6819400 w 12192000"/>
              <a:gd name="connsiteY157" fmla="*/ 30742 h 4939827"/>
              <a:gd name="connsiteX158" fmla="*/ 6986370 w 12192000"/>
              <a:gd name="connsiteY158" fmla="*/ 12659 h 4939827"/>
              <a:gd name="connsiteX159" fmla="*/ 6989536 w 12192000"/>
              <a:gd name="connsiteY159" fmla="*/ 14528 h 4939827"/>
              <a:gd name="connsiteX160" fmla="*/ 7015933 w 12192000"/>
              <a:gd name="connsiteY160" fmla="*/ 9653 h 4939827"/>
              <a:gd name="connsiteX161" fmla="*/ 7020592 w 12192000"/>
              <a:gd name="connsiteY161" fmla="*/ 1651 h 4939827"/>
              <a:gd name="connsiteX162" fmla="*/ 7025905 w 12192000"/>
              <a:gd name="connsiteY16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256213 w 12192000"/>
              <a:gd name="connsiteY51" fmla="*/ 281576 h 4939827"/>
              <a:gd name="connsiteX52" fmla="*/ 9371484 w 12192000"/>
              <a:gd name="connsiteY52" fmla="*/ 329634 h 4939827"/>
              <a:gd name="connsiteX53" fmla="*/ 9404829 w 12192000"/>
              <a:gd name="connsiteY53" fmla="*/ 339038 h 4939827"/>
              <a:gd name="connsiteX54" fmla="*/ 9427021 w 12192000"/>
              <a:gd name="connsiteY54" fmla="*/ 358784 h 4939827"/>
              <a:gd name="connsiteX55" fmla="*/ 9670844 w 12192000"/>
              <a:gd name="connsiteY55" fmla="*/ 405128 h 4939827"/>
              <a:gd name="connsiteX56" fmla="*/ 9816083 w 12192000"/>
              <a:gd name="connsiteY56" fmla="*/ 416573 h 4939827"/>
              <a:gd name="connsiteX57" fmla="*/ 9936741 w 12192000"/>
              <a:gd name="connsiteY57" fmla="*/ 437044 h 4939827"/>
              <a:gd name="connsiteX58" fmla="*/ 10050093 w 12192000"/>
              <a:gd name="connsiteY58" fmla="*/ 443783 h 4939827"/>
              <a:gd name="connsiteX59" fmla="*/ 10130090 w 12192000"/>
              <a:gd name="connsiteY59" fmla="*/ 459520 h 4939827"/>
              <a:gd name="connsiteX60" fmla="*/ 10173456 w 12192000"/>
              <a:gd name="connsiteY60" fmla="*/ 457749 h 4939827"/>
              <a:gd name="connsiteX61" fmla="*/ 10218232 w 12192000"/>
              <a:gd name="connsiteY61" fmla="*/ 459820 h 4939827"/>
              <a:gd name="connsiteX62" fmla="*/ 10354176 w 12192000"/>
              <a:gd name="connsiteY62" fmla="*/ 471377 h 4939827"/>
              <a:gd name="connsiteX63" fmla="*/ 10430681 w 12192000"/>
              <a:gd name="connsiteY63" fmla="*/ 481226 h 4939827"/>
              <a:gd name="connsiteX64" fmla="*/ 10478169 w 12192000"/>
              <a:gd name="connsiteY64" fmla="*/ 481774 h 4939827"/>
              <a:gd name="connsiteX65" fmla="*/ 10540907 w 12192000"/>
              <a:gd name="connsiteY65" fmla="*/ 485607 h 4939827"/>
              <a:gd name="connsiteX66" fmla="*/ 10614941 w 12192000"/>
              <a:gd name="connsiteY66" fmla="*/ 487592 h 4939827"/>
              <a:gd name="connsiteX67" fmla="*/ 10674098 w 12192000"/>
              <a:gd name="connsiteY67" fmla="*/ 521656 h 4939827"/>
              <a:gd name="connsiteX68" fmla="*/ 10874834 w 12192000"/>
              <a:gd name="connsiteY68" fmla="*/ 574867 h 4939827"/>
              <a:gd name="connsiteX69" fmla="*/ 10944981 w 12192000"/>
              <a:gd name="connsiteY69" fmla="*/ 615042 h 4939827"/>
              <a:gd name="connsiteX70" fmla="*/ 11006376 w 12192000"/>
              <a:gd name="connsiteY70" fmla="*/ 645957 h 4939827"/>
              <a:gd name="connsiteX71" fmla="*/ 11076308 w 12192000"/>
              <a:gd name="connsiteY71" fmla="*/ 675698 h 4939827"/>
              <a:gd name="connsiteX72" fmla="*/ 11148789 w 12192000"/>
              <a:gd name="connsiteY72" fmla="*/ 685041 h 4939827"/>
              <a:gd name="connsiteX73" fmla="*/ 11249129 w 12192000"/>
              <a:gd name="connsiteY73" fmla="*/ 684218 h 4939827"/>
              <a:gd name="connsiteX74" fmla="*/ 11299915 w 12192000"/>
              <a:gd name="connsiteY74" fmla="*/ 692177 h 4939827"/>
              <a:gd name="connsiteX75" fmla="*/ 11386973 w 12192000"/>
              <a:gd name="connsiteY75" fmla="*/ 708209 h 4939827"/>
              <a:gd name="connsiteX76" fmla="*/ 11500105 w 12192000"/>
              <a:gd name="connsiteY76" fmla="*/ 735014 h 4939827"/>
              <a:gd name="connsiteX77" fmla="*/ 11621735 w 12192000"/>
              <a:gd name="connsiteY77" fmla="*/ 789584 h 4939827"/>
              <a:gd name="connsiteX78" fmla="*/ 11691200 w 12192000"/>
              <a:gd name="connsiteY78" fmla="*/ 867902 h 4939827"/>
              <a:gd name="connsiteX79" fmla="*/ 11819427 w 12192000"/>
              <a:gd name="connsiteY79" fmla="*/ 911634 h 4939827"/>
              <a:gd name="connsiteX80" fmla="*/ 11969720 w 12192000"/>
              <a:gd name="connsiteY80" fmla="*/ 964737 h 4939827"/>
              <a:gd name="connsiteX81" fmla="*/ 12055766 w 12192000"/>
              <a:gd name="connsiteY81" fmla="*/ 991268 h 4939827"/>
              <a:gd name="connsiteX82" fmla="*/ 12171539 w 12192000"/>
              <a:gd name="connsiteY82" fmla="*/ 995427 h 4939827"/>
              <a:gd name="connsiteX83" fmla="*/ 12187831 w 12192000"/>
              <a:gd name="connsiteY83" fmla="*/ 996580 h 4939827"/>
              <a:gd name="connsiteX84" fmla="*/ 12192000 w 12192000"/>
              <a:gd name="connsiteY84" fmla="*/ 996726 h 4939827"/>
              <a:gd name="connsiteX85" fmla="*/ 12192000 w 12192000"/>
              <a:gd name="connsiteY85" fmla="*/ 4939827 h 4939827"/>
              <a:gd name="connsiteX86" fmla="*/ 0 w 12192000"/>
              <a:gd name="connsiteY86" fmla="*/ 4939827 h 4939827"/>
              <a:gd name="connsiteX87" fmla="*/ 0 w 12192000"/>
              <a:gd name="connsiteY87" fmla="*/ 512043 h 4939827"/>
              <a:gd name="connsiteX88" fmla="*/ 7381 w 12192000"/>
              <a:gd name="connsiteY88" fmla="*/ 512580 h 4939827"/>
              <a:gd name="connsiteX89" fmla="*/ 100029 w 12192000"/>
              <a:gd name="connsiteY89" fmla="*/ 504758 h 4939827"/>
              <a:gd name="connsiteX90" fmla="*/ 155244 w 12192000"/>
              <a:gd name="connsiteY90" fmla="*/ 525130 h 4939827"/>
              <a:gd name="connsiteX91" fmla="*/ 254366 w 12192000"/>
              <a:gd name="connsiteY91" fmla="*/ 534449 h 4939827"/>
              <a:gd name="connsiteX92" fmla="*/ 447292 w 12192000"/>
              <a:gd name="connsiteY92" fmla="*/ 542725 h 4939827"/>
              <a:gd name="connsiteX93" fmla="*/ 628105 w 12192000"/>
              <a:gd name="connsiteY93" fmla="*/ 547853 h 4939827"/>
              <a:gd name="connsiteX94" fmla="*/ 783146 w 12192000"/>
              <a:gd name="connsiteY94" fmla="*/ 591799 h 4939827"/>
              <a:gd name="connsiteX95" fmla="*/ 1043676 w 12192000"/>
              <a:gd name="connsiteY95" fmla="*/ 591887 h 4939827"/>
              <a:gd name="connsiteX96" fmla="*/ 1281816 w 12192000"/>
              <a:gd name="connsiteY96" fmla="*/ 520946 h 4939827"/>
              <a:gd name="connsiteX97" fmla="*/ 1486347 w 12192000"/>
              <a:gd name="connsiteY97" fmla="*/ 487310 h 4939827"/>
              <a:gd name="connsiteX98" fmla="*/ 1568079 w 12192000"/>
              <a:gd name="connsiteY98" fmla="*/ 462531 h 4939827"/>
              <a:gd name="connsiteX99" fmla="*/ 1622516 w 12192000"/>
              <a:gd name="connsiteY99" fmla="*/ 466058 h 4939827"/>
              <a:gd name="connsiteX100" fmla="*/ 1655457 w 12192000"/>
              <a:gd name="connsiteY100" fmla="*/ 465359 h 4939827"/>
              <a:gd name="connsiteX101" fmla="*/ 1717454 w 12192000"/>
              <a:gd name="connsiteY101" fmla="*/ 417203 h 4939827"/>
              <a:gd name="connsiteX102" fmla="*/ 1913794 w 12192000"/>
              <a:gd name="connsiteY102" fmla="*/ 365255 h 4939827"/>
              <a:gd name="connsiteX103" fmla="*/ 2129762 w 12192000"/>
              <a:gd name="connsiteY103" fmla="*/ 367832 h 4939827"/>
              <a:gd name="connsiteX104" fmla="*/ 2376970 w 12192000"/>
              <a:gd name="connsiteY104" fmla="*/ 350129 h 4939827"/>
              <a:gd name="connsiteX105" fmla="*/ 2480155 w 12192000"/>
              <a:gd name="connsiteY105" fmla="*/ 359227 h 4939827"/>
              <a:gd name="connsiteX106" fmla="*/ 2586782 w 12192000"/>
              <a:gd name="connsiteY106" fmla="*/ 339352 h 4939827"/>
              <a:gd name="connsiteX107" fmla="*/ 2679617 w 12192000"/>
              <a:gd name="connsiteY107" fmla="*/ 305383 h 4939827"/>
              <a:gd name="connsiteX108" fmla="*/ 2788947 w 12192000"/>
              <a:gd name="connsiteY108" fmla="*/ 250375 h 4939827"/>
              <a:gd name="connsiteX109" fmla="*/ 2965530 w 12192000"/>
              <a:gd name="connsiteY109" fmla="*/ 245958 h 4939827"/>
              <a:gd name="connsiteX110" fmla="*/ 3103677 w 12192000"/>
              <a:gd name="connsiteY110" fmla="*/ 209527 h 4939827"/>
              <a:gd name="connsiteX111" fmla="*/ 3126759 w 12192000"/>
              <a:gd name="connsiteY111" fmla="*/ 211226 h 4939827"/>
              <a:gd name="connsiteX112" fmla="*/ 3164020 w 12192000"/>
              <a:gd name="connsiteY112" fmla="*/ 212779 h 4939827"/>
              <a:gd name="connsiteX113" fmla="*/ 3285019 w 12192000"/>
              <a:gd name="connsiteY113" fmla="*/ 220535 h 4939827"/>
              <a:gd name="connsiteX114" fmla="*/ 3365154 w 12192000"/>
              <a:gd name="connsiteY114" fmla="*/ 226416 h 4939827"/>
              <a:gd name="connsiteX115" fmla="*/ 3367507 w 12192000"/>
              <a:gd name="connsiteY115" fmla="*/ 225416 h 4939827"/>
              <a:gd name="connsiteX116" fmla="*/ 3387567 w 12192000"/>
              <a:gd name="connsiteY116" fmla="*/ 227103 h 4939827"/>
              <a:gd name="connsiteX117" fmla="*/ 3498001 w 12192000"/>
              <a:gd name="connsiteY117" fmla="*/ 231941 h 4939827"/>
              <a:gd name="connsiteX118" fmla="*/ 3561557 w 12192000"/>
              <a:gd name="connsiteY118" fmla="*/ 228095 h 4939827"/>
              <a:gd name="connsiteX119" fmla="*/ 3611920 w 12192000"/>
              <a:gd name="connsiteY119" fmla="*/ 218094 h 4939827"/>
              <a:gd name="connsiteX120" fmla="*/ 3620528 w 12192000"/>
              <a:gd name="connsiteY120" fmla="*/ 218788 h 4939827"/>
              <a:gd name="connsiteX121" fmla="*/ 3620766 w 12192000"/>
              <a:gd name="connsiteY121" fmla="*/ 218511 h 4939827"/>
              <a:gd name="connsiteX122" fmla="*/ 3629977 w 12192000"/>
              <a:gd name="connsiteY122" fmla="*/ 218664 h 4939827"/>
              <a:gd name="connsiteX123" fmla="*/ 3636217 w 12192000"/>
              <a:gd name="connsiteY123" fmla="*/ 220048 h 4939827"/>
              <a:gd name="connsiteX124" fmla="*/ 3709484 w 12192000"/>
              <a:gd name="connsiteY124" fmla="*/ 186927 h 4939827"/>
              <a:gd name="connsiteX125" fmla="*/ 3761342 w 12192000"/>
              <a:gd name="connsiteY125" fmla="*/ 177474 h 4939827"/>
              <a:gd name="connsiteX126" fmla="*/ 3799748 w 12192000"/>
              <a:gd name="connsiteY126" fmla="*/ 167154 h 4939827"/>
              <a:gd name="connsiteX127" fmla="*/ 3922756 w 12192000"/>
              <a:gd name="connsiteY127" fmla="*/ 194044 h 4939827"/>
              <a:gd name="connsiteX128" fmla="*/ 4028476 w 12192000"/>
              <a:gd name="connsiteY128" fmla="*/ 223679 h 4939827"/>
              <a:gd name="connsiteX129" fmla="*/ 4191582 w 12192000"/>
              <a:gd name="connsiteY129" fmla="*/ 238952 h 4939827"/>
              <a:gd name="connsiteX130" fmla="*/ 4251024 w 12192000"/>
              <a:gd name="connsiteY130" fmla="*/ 240874 h 4939827"/>
              <a:gd name="connsiteX131" fmla="*/ 4355275 w 12192000"/>
              <a:gd name="connsiteY131" fmla="*/ 260205 h 4939827"/>
              <a:gd name="connsiteX132" fmla="*/ 4423807 w 12192000"/>
              <a:gd name="connsiteY132" fmla="*/ 270366 h 4939827"/>
              <a:gd name="connsiteX133" fmla="*/ 4558432 w 12192000"/>
              <a:gd name="connsiteY133" fmla="*/ 269194 h 4939827"/>
              <a:gd name="connsiteX134" fmla="*/ 4635061 w 12192000"/>
              <a:gd name="connsiteY134" fmla="*/ 280682 h 4939827"/>
              <a:gd name="connsiteX135" fmla="*/ 4807427 w 12192000"/>
              <a:gd name="connsiteY135" fmla="*/ 276835 h 4939827"/>
              <a:gd name="connsiteX136" fmla="*/ 5028933 w 12192000"/>
              <a:gd name="connsiteY136" fmla="*/ 183887 h 4939827"/>
              <a:gd name="connsiteX137" fmla="*/ 5093642 w 12192000"/>
              <a:gd name="connsiteY137" fmla="*/ 177214 h 4939827"/>
              <a:gd name="connsiteX138" fmla="*/ 5102642 w 12192000"/>
              <a:gd name="connsiteY138" fmla="*/ 186816 h 4939827"/>
              <a:gd name="connsiteX139" fmla="*/ 5193590 w 12192000"/>
              <a:gd name="connsiteY139" fmla="*/ 156458 h 4939827"/>
              <a:gd name="connsiteX140" fmla="*/ 5323922 w 12192000"/>
              <a:gd name="connsiteY140" fmla="*/ 146332 h 4939827"/>
              <a:gd name="connsiteX141" fmla="*/ 5421860 w 12192000"/>
              <a:gd name="connsiteY141" fmla="*/ 167298 h 4939827"/>
              <a:gd name="connsiteX142" fmla="*/ 5476948 w 12192000"/>
              <a:gd name="connsiteY142" fmla="*/ 173249 h 4939827"/>
              <a:gd name="connsiteX143" fmla="*/ 5516842 w 12192000"/>
              <a:gd name="connsiteY143" fmla="*/ 184018 h 4939827"/>
              <a:gd name="connsiteX144" fmla="*/ 5619415 w 12192000"/>
              <a:gd name="connsiteY144" fmla="*/ 176781 h 4939827"/>
              <a:gd name="connsiteX145" fmla="*/ 5789867 w 12192000"/>
              <a:gd name="connsiteY145" fmla="*/ 150304 h 4939827"/>
              <a:gd name="connsiteX146" fmla="*/ 5825953 w 12192000"/>
              <a:gd name="connsiteY146" fmla="*/ 147907 h 4939827"/>
              <a:gd name="connsiteX147" fmla="*/ 5856168 w 12192000"/>
              <a:gd name="connsiteY147" fmla="*/ 158719 h 4939827"/>
              <a:gd name="connsiteX148" fmla="*/ 5862476 w 12192000"/>
              <a:gd name="connsiteY148" fmla="*/ 172447 h 4939827"/>
              <a:gd name="connsiteX149" fmla="*/ 5882195 w 12192000"/>
              <a:gd name="connsiteY149" fmla="*/ 173195 h 4939827"/>
              <a:gd name="connsiteX150" fmla="*/ 5952585 w 12192000"/>
              <a:gd name="connsiteY150" fmla="*/ 161012 h 4939827"/>
              <a:gd name="connsiteX151" fmla="*/ 6001964 w 12192000"/>
              <a:gd name="connsiteY151" fmla="*/ 154786 h 4939827"/>
              <a:gd name="connsiteX152" fmla="*/ 6184207 w 12192000"/>
              <a:gd name="connsiteY152" fmla="*/ 132658 h 4939827"/>
              <a:gd name="connsiteX153" fmla="*/ 6415830 w 12192000"/>
              <a:gd name="connsiteY153" fmla="*/ 136006 h 4939827"/>
              <a:gd name="connsiteX154" fmla="*/ 6756965 w 12192000"/>
              <a:gd name="connsiteY154" fmla="*/ 57636 h 4939827"/>
              <a:gd name="connsiteX155" fmla="*/ 6819400 w 12192000"/>
              <a:gd name="connsiteY155" fmla="*/ 30742 h 4939827"/>
              <a:gd name="connsiteX156" fmla="*/ 6986370 w 12192000"/>
              <a:gd name="connsiteY156" fmla="*/ 12659 h 4939827"/>
              <a:gd name="connsiteX157" fmla="*/ 6989536 w 12192000"/>
              <a:gd name="connsiteY157" fmla="*/ 14528 h 4939827"/>
              <a:gd name="connsiteX158" fmla="*/ 7015933 w 12192000"/>
              <a:gd name="connsiteY158" fmla="*/ 9653 h 4939827"/>
              <a:gd name="connsiteX159" fmla="*/ 7020592 w 12192000"/>
              <a:gd name="connsiteY159" fmla="*/ 1651 h 4939827"/>
              <a:gd name="connsiteX160" fmla="*/ 7025905 w 12192000"/>
              <a:gd name="connsiteY16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83638 w 12192000"/>
              <a:gd name="connsiteY50" fmla="*/ 299924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622021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281371 w 12192000"/>
              <a:gd name="connsiteY19" fmla="*/ 256875 h 4939827"/>
              <a:gd name="connsiteX20" fmla="*/ 8381609 w 12192000"/>
              <a:gd name="connsiteY20" fmla="*/ 240618 h 4939827"/>
              <a:gd name="connsiteX21" fmla="*/ 8406759 w 12192000"/>
              <a:gd name="connsiteY21" fmla="*/ 232517 h 4939827"/>
              <a:gd name="connsiteX22" fmla="*/ 8426506 w 12192000"/>
              <a:gd name="connsiteY22" fmla="*/ 241842 h 4939827"/>
              <a:gd name="connsiteX23" fmla="*/ 8427949 w 12192000"/>
              <a:gd name="connsiteY23" fmla="*/ 240981 h 4939827"/>
              <a:gd name="connsiteX24" fmla="*/ 8441468 w 12192000"/>
              <a:gd name="connsiteY24" fmla="*/ 241157 h 4939827"/>
              <a:gd name="connsiteX25" fmla="*/ 8565757 w 12192000"/>
              <a:gd name="connsiteY25" fmla="*/ 255317 h 4939827"/>
              <a:gd name="connsiteX26" fmla="*/ 8573171 w 12192000"/>
              <a:gd name="connsiteY26" fmla="*/ 258426 h 4939827"/>
              <a:gd name="connsiteX27" fmla="*/ 8573548 w 12192000"/>
              <a:gd name="connsiteY27" fmla="*/ 258241 h 4939827"/>
              <a:gd name="connsiteX28" fmla="*/ 8622021 w 12192000"/>
              <a:gd name="connsiteY28" fmla="*/ 261028 h 4939827"/>
              <a:gd name="connsiteX29" fmla="*/ 8672650 w 12192000"/>
              <a:gd name="connsiteY29" fmla="*/ 254821 h 4939827"/>
              <a:gd name="connsiteX30" fmla="*/ 8785543 w 12192000"/>
              <a:gd name="connsiteY30" fmla="*/ 263406 h 4939827"/>
              <a:gd name="connsiteX31" fmla="*/ 8830588 w 12192000"/>
              <a:gd name="connsiteY31" fmla="*/ 265483 h 4939827"/>
              <a:gd name="connsiteX32" fmla="*/ 8905142 w 12192000"/>
              <a:gd name="connsiteY32" fmla="*/ 264958 h 4939827"/>
              <a:gd name="connsiteX33" fmla="*/ 8968582 w 12192000"/>
              <a:gd name="connsiteY33" fmla="*/ 262728 h 4939827"/>
              <a:gd name="connsiteX34" fmla="*/ 8972994 w 12192000"/>
              <a:gd name="connsiteY34" fmla="*/ 263284 h 4939827"/>
              <a:gd name="connsiteX35" fmla="*/ 9004605 w 12192000"/>
              <a:gd name="connsiteY35" fmla="*/ 258041 h 4939827"/>
              <a:gd name="connsiteX36" fmla="*/ 9016165 w 12192000"/>
              <a:gd name="connsiteY36" fmla="*/ 261258 h 4939827"/>
              <a:gd name="connsiteX37" fmla="*/ 9043297 w 12192000"/>
              <a:gd name="connsiteY37" fmla="*/ 281547 h 4939827"/>
              <a:gd name="connsiteX38" fmla="*/ 9048315 w 12192000"/>
              <a:gd name="connsiteY38" fmla="*/ 279264 h 4939827"/>
              <a:gd name="connsiteX39" fmla="*/ 9054706 w 12192000"/>
              <a:gd name="connsiteY39" fmla="*/ 278538 h 4939827"/>
              <a:gd name="connsiteX40" fmla="*/ 9070919 w 12192000"/>
              <a:gd name="connsiteY40" fmla="*/ 281810 h 4939827"/>
              <a:gd name="connsiteX41" fmla="*/ 9076813 w 12192000"/>
              <a:gd name="connsiteY41" fmla="*/ 283909 h 4939827"/>
              <a:gd name="connsiteX42" fmla="*/ 9085871 w 12192000"/>
              <a:gd name="connsiteY42" fmla="*/ 285133 h 4939827"/>
              <a:gd name="connsiteX43" fmla="*/ 9086159 w 12192000"/>
              <a:gd name="connsiteY43" fmla="*/ 284887 h 4939827"/>
              <a:gd name="connsiteX44" fmla="*/ 9134606 w 12192000"/>
              <a:gd name="connsiteY44" fmla="*/ 288168 h 4939827"/>
              <a:gd name="connsiteX45" fmla="*/ 9195590 w 12192000"/>
              <a:gd name="connsiteY45" fmla="*/ 279568 h 4939827"/>
              <a:gd name="connsiteX46" fmla="*/ 9219336 w 12192000"/>
              <a:gd name="connsiteY46" fmla="*/ 278133 h 4939827"/>
              <a:gd name="connsiteX47" fmla="*/ 9232362 w 12192000"/>
              <a:gd name="connsiteY47" fmla="*/ 275894 h 4939827"/>
              <a:gd name="connsiteX48" fmla="*/ 9283638 w 12192000"/>
              <a:gd name="connsiteY48" fmla="*/ 299924 h 4939827"/>
              <a:gd name="connsiteX49" fmla="*/ 9371484 w 12192000"/>
              <a:gd name="connsiteY49" fmla="*/ 329634 h 4939827"/>
              <a:gd name="connsiteX50" fmla="*/ 9404829 w 12192000"/>
              <a:gd name="connsiteY50" fmla="*/ 339038 h 4939827"/>
              <a:gd name="connsiteX51" fmla="*/ 9427021 w 12192000"/>
              <a:gd name="connsiteY51" fmla="*/ 358784 h 4939827"/>
              <a:gd name="connsiteX52" fmla="*/ 9670844 w 12192000"/>
              <a:gd name="connsiteY52" fmla="*/ 405128 h 4939827"/>
              <a:gd name="connsiteX53" fmla="*/ 9816083 w 12192000"/>
              <a:gd name="connsiteY53" fmla="*/ 416573 h 4939827"/>
              <a:gd name="connsiteX54" fmla="*/ 9936741 w 12192000"/>
              <a:gd name="connsiteY54" fmla="*/ 437044 h 4939827"/>
              <a:gd name="connsiteX55" fmla="*/ 10050093 w 12192000"/>
              <a:gd name="connsiteY55" fmla="*/ 443783 h 4939827"/>
              <a:gd name="connsiteX56" fmla="*/ 10130090 w 12192000"/>
              <a:gd name="connsiteY56" fmla="*/ 459520 h 4939827"/>
              <a:gd name="connsiteX57" fmla="*/ 10173456 w 12192000"/>
              <a:gd name="connsiteY57" fmla="*/ 457749 h 4939827"/>
              <a:gd name="connsiteX58" fmla="*/ 10218232 w 12192000"/>
              <a:gd name="connsiteY58" fmla="*/ 459820 h 4939827"/>
              <a:gd name="connsiteX59" fmla="*/ 10354176 w 12192000"/>
              <a:gd name="connsiteY59" fmla="*/ 471377 h 4939827"/>
              <a:gd name="connsiteX60" fmla="*/ 10430681 w 12192000"/>
              <a:gd name="connsiteY60" fmla="*/ 481226 h 4939827"/>
              <a:gd name="connsiteX61" fmla="*/ 10478169 w 12192000"/>
              <a:gd name="connsiteY61" fmla="*/ 481774 h 4939827"/>
              <a:gd name="connsiteX62" fmla="*/ 10540907 w 12192000"/>
              <a:gd name="connsiteY62" fmla="*/ 485607 h 4939827"/>
              <a:gd name="connsiteX63" fmla="*/ 10614941 w 12192000"/>
              <a:gd name="connsiteY63" fmla="*/ 487592 h 4939827"/>
              <a:gd name="connsiteX64" fmla="*/ 10674098 w 12192000"/>
              <a:gd name="connsiteY64" fmla="*/ 521656 h 4939827"/>
              <a:gd name="connsiteX65" fmla="*/ 10874834 w 12192000"/>
              <a:gd name="connsiteY65" fmla="*/ 574867 h 4939827"/>
              <a:gd name="connsiteX66" fmla="*/ 10944981 w 12192000"/>
              <a:gd name="connsiteY66" fmla="*/ 615042 h 4939827"/>
              <a:gd name="connsiteX67" fmla="*/ 11006376 w 12192000"/>
              <a:gd name="connsiteY67" fmla="*/ 645957 h 4939827"/>
              <a:gd name="connsiteX68" fmla="*/ 11076308 w 12192000"/>
              <a:gd name="connsiteY68" fmla="*/ 675698 h 4939827"/>
              <a:gd name="connsiteX69" fmla="*/ 11148789 w 12192000"/>
              <a:gd name="connsiteY69" fmla="*/ 685041 h 4939827"/>
              <a:gd name="connsiteX70" fmla="*/ 11249129 w 12192000"/>
              <a:gd name="connsiteY70" fmla="*/ 684218 h 4939827"/>
              <a:gd name="connsiteX71" fmla="*/ 11299915 w 12192000"/>
              <a:gd name="connsiteY71" fmla="*/ 692177 h 4939827"/>
              <a:gd name="connsiteX72" fmla="*/ 11386973 w 12192000"/>
              <a:gd name="connsiteY72" fmla="*/ 708209 h 4939827"/>
              <a:gd name="connsiteX73" fmla="*/ 11500105 w 12192000"/>
              <a:gd name="connsiteY73" fmla="*/ 735014 h 4939827"/>
              <a:gd name="connsiteX74" fmla="*/ 11621735 w 12192000"/>
              <a:gd name="connsiteY74" fmla="*/ 789584 h 4939827"/>
              <a:gd name="connsiteX75" fmla="*/ 11691200 w 12192000"/>
              <a:gd name="connsiteY75" fmla="*/ 867902 h 4939827"/>
              <a:gd name="connsiteX76" fmla="*/ 11819427 w 12192000"/>
              <a:gd name="connsiteY76" fmla="*/ 911634 h 4939827"/>
              <a:gd name="connsiteX77" fmla="*/ 11969720 w 12192000"/>
              <a:gd name="connsiteY77" fmla="*/ 964737 h 4939827"/>
              <a:gd name="connsiteX78" fmla="*/ 12055766 w 12192000"/>
              <a:gd name="connsiteY78" fmla="*/ 991268 h 4939827"/>
              <a:gd name="connsiteX79" fmla="*/ 12171539 w 12192000"/>
              <a:gd name="connsiteY79" fmla="*/ 995427 h 4939827"/>
              <a:gd name="connsiteX80" fmla="*/ 12187831 w 12192000"/>
              <a:gd name="connsiteY80" fmla="*/ 996580 h 4939827"/>
              <a:gd name="connsiteX81" fmla="*/ 12192000 w 12192000"/>
              <a:gd name="connsiteY81" fmla="*/ 996726 h 4939827"/>
              <a:gd name="connsiteX82" fmla="*/ 12192000 w 12192000"/>
              <a:gd name="connsiteY82" fmla="*/ 4939827 h 4939827"/>
              <a:gd name="connsiteX83" fmla="*/ 0 w 12192000"/>
              <a:gd name="connsiteY83" fmla="*/ 4939827 h 4939827"/>
              <a:gd name="connsiteX84" fmla="*/ 0 w 12192000"/>
              <a:gd name="connsiteY84" fmla="*/ 512043 h 4939827"/>
              <a:gd name="connsiteX85" fmla="*/ 7381 w 12192000"/>
              <a:gd name="connsiteY85" fmla="*/ 512580 h 4939827"/>
              <a:gd name="connsiteX86" fmla="*/ 100029 w 12192000"/>
              <a:gd name="connsiteY86" fmla="*/ 504758 h 4939827"/>
              <a:gd name="connsiteX87" fmla="*/ 155244 w 12192000"/>
              <a:gd name="connsiteY87" fmla="*/ 525130 h 4939827"/>
              <a:gd name="connsiteX88" fmla="*/ 254366 w 12192000"/>
              <a:gd name="connsiteY88" fmla="*/ 534449 h 4939827"/>
              <a:gd name="connsiteX89" fmla="*/ 447292 w 12192000"/>
              <a:gd name="connsiteY89" fmla="*/ 542725 h 4939827"/>
              <a:gd name="connsiteX90" fmla="*/ 628105 w 12192000"/>
              <a:gd name="connsiteY90" fmla="*/ 547853 h 4939827"/>
              <a:gd name="connsiteX91" fmla="*/ 783146 w 12192000"/>
              <a:gd name="connsiteY91" fmla="*/ 591799 h 4939827"/>
              <a:gd name="connsiteX92" fmla="*/ 1043676 w 12192000"/>
              <a:gd name="connsiteY92" fmla="*/ 591887 h 4939827"/>
              <a:gd name="connsiteX93" fmla="*/ 1281816 w 12192000"/>
              <a:gd name="connsiteY93" fmla="*/ 520946 h 4939827"/>
              <a:gd name="connsiteX94" fmla="*/ 1486347 w 12192000"/>
              <a:gd name="connsiteY94" fmla="*/ 487310 h 4939827"/>
              <a:gd name="connsiteX95" fmla="*/ 1568079 w 12192000"/>
              <a:gd name="connsiteY95" fmla="*/ 462531 h 4939827"/>
              <a:gd name="connsiteX96" fmla="*/ 1622516 w 12192000"/>
              <a:gd name="connsiteY96" fmla="*/ 466058 h 4939827"/>
              <a:gd name="connsiteX97" fmla="*/ 1655457 w 12192000"/>
              <a:gd name="connsiteY97" fmla="*/ 465359 h 4939827"/>
              <a:gd name="connsiteX98" fmla="*/ 1717454 w 12192000"/>
              <a:gd name="connsiteY98" fmla="*/ 417203 h 4939827"/>
              <a:gd name="connsiteX99" fmla="*/ 1913794 w 12192000"/>
              <a:gd name="connsiteY99" fmla="*/ 365255 h 4939827"/>
              <a:gd name="connsiteX100" fmla="*/ 2129762 w 12192000"/>
              <a:gd name="connsiteY100" fmla="*/ 367832 h 4939827"/>
              <a:gd name="connsiteX101" fmla="*/ 2376970 w 12192000"/>
              <a:gd name="connsiteY101" fmla="*/ 350129 h 4939827"/>
              <a:gd name="connsiteX102" fmla="*/ 2480155 w 12192000"/>
              <a:gd name="connsiteY102" fmla="*/ 359227 h 4939827"/>
              <a:gd name="connsiteX103" fmla="*/ 2586782 w 12192000"/>
              <a:gd name="connsiteY103" fmla="*/ 339352 h 4939827"/>
              <a:gd name="connsiteX104" fmla="*/ 2679617 w 12192000"/>
              <a:gd name="connsiteY104" fmla="*/ 305383 h 4939827"/>
              <a:gd name="connsiteX105" fmla="*/ 2788947 w 12192000"/>
              <a:gd name="connsiteY105" fmla="*/ 250375 h 4939827"/>
              <a:gd name="connsiteX106" fmla="*/ 2965530 w 12192000"/>
              <a:gd name="connsiteY106" fmla="*/ 245958 h 4939827"/>
              <a:gd name="connsiteX107" fmla="*/ 3103677 w 12192000"/>
              <a:gd name="connsiteY107" fmla="*/ 209527 h 4939827"/>
              <a:gd name="connsiteX108" fmla="*/ 3126759 w 12192000"/>
              <a:gd name="connsiteY108" fmla="*/ 211226 h 4939827"/>
              <a:gd name="connsiteX109" fmla="*/ 3164020 w 12192000"/>
              <a:gd name="connsiteY109" fmla="*/ 212779 h 4939827"/>
              <a:gd name="connsiteX110" fmla="*/ 3285019 w 12192000"/>
              <a:gd name="connsiteY110" fmla="*/ 220535 h 4939827"/>
              <a:gd name="connsiteX111" fmla="*/ 3365154 w 12192000"/>
              <a:gd name="connsiteY111" fmla="*/ 226416 h 4939827"/>
              <a:gd name="connsiteX112" fmla="*/ 3367507 w 12192000"/>
              <a:gd name="connsiteY112" fmla="*/ 225416 h 4939827"/>
              <a:gd name="connsiteX113" fmla="*/ 3387567 w 12192000"/>
              <a:gd name="connsiteY113" fmla="*/ 227103 h 4939827"/>
              <a:gd name="connsiteX114" fmla="*/ 3498001 w 12192000"/>
              <a:gd name="connsiteY114" fmla="*/ 231941 h 4939827"/>
              <a:gd name="connsiteX115" fmla="*/ 3561557 w 12192000"/>
              <a:gd name="connsiteY115" fmla="*/ 228095 h 4939827"/>
              <a:gd name="connsiteX116" fmla="*/ 3611920 w 12192000"/>
              <a:gd name="connsiteY116" fmla="*/ 218094 h 4939827"/>
              <a:gd name="connsiteX117" fmla="*/ 3620528 w 12192000"/>
              <a:gd name="connsiteY117" fmla="*/ 218788 h 4939827"/>
              <a:gd name="connsiteX118" fmla="*/ 3620766 w 12192000"/>
              <a:gd name="connsiteY118" fmla="*/ 218511 h 4939827"/>
              <a:gd name="connsiteX119" fmla="*/ 3629977 w 12192000"/>
              <a:gd name="connsiteY119" fmla="*/ 218664 h 4939827"/>
              <a:gd name="connsiteX120" fmla="*/ 3636217 w 12192000"/>
              <a:gd name="connsiteY120" fmla="*/ 220048 h 4939827"/>
              <a:gd name="connsiteX121" fmla="*/ 3709484 w 12192000"/>
              <a:gd name="connsiteY121" fmla="*/ 186927 h 4939827"/>
              <a:gd name="connsiteX122" fmla="*/ 3761342 w 12192000"/>
              <a:gd name="connsiteY122" fmla="*/ 177474 h 4939827"/>
              <a:gd name="connsiteX123" fmla="*/ 3799748 w 12192000"/>
              <a:gd name="connsiteY123" fmla="*/ 167154 h 4939827"/>
              <a:gd name="connsiteX124" fmla="*/ 3922756 w 12192000"/>
              <a:gd name="connsiteY124" fmla="*/ 194044 h 4939827"/>
              <a:gd name="connsiteX125" fmla="*/ 4028476 w 12192000"/>
              <a:gd name="connsiteY125" fmla="*/ 223679 h 4939827"/>
              <a:gd name="connsiteX126" fmla="*/ 4191582 w 12192000"/>
              <a:gd name="connsiteY126" fmla="*/ 238952 h 4939827"/>
              <a:gd name="connsiteX127" fmla="*/ 4251024 w 12192000"/>
              <a:gd name="connsiteY127" fmla="*/ 240874 h 4939827"/>
              <a:gd name="connsiteX128" fmla="*/ 4355275 w 12192000"/>
              <a:gd name="connsiteY128" fmla="*/ 260205 h 4939827"/>
              <a:gd name="connsiteX129" fmla="*/ 4423807 w 12192000"/>
              <a:gd name="connsiteY129" fmla="*/ 270366 h 4939827"/>
              <a:gd name="connsiteX130" fmla="*/ 4558432 w 12192000"/>
              <a:gd name="connsiteY130" fmla="*/ 269194 h 4939827"/>
              <a:gd name="connsiteX131" fmla="*/ 4635061 w 12192000"/>
              <a:gd name="connsiteY131" fmla="*/ 280682 h 4939827"/>
              <a:gd name="connsiteX132" fmla="*/ 4807427 w 12192000"/>
              <a:gd name="connsiteY132" fmla="*/ 276835 h 4939827"/>
              <a:gd name="connsiteX133" fmla="*/ 5028933 w 12192000"/>
              <a:gd name="connsiteY133" fmla="*/ 183887 h 4939827"/>
              <a:gd name="connsiteX134" fmla="*/ 5093642 w 12192000"/>
              <a:gd name="connsiteY134" fmla="*/ 177214 h 4939827"/>
              <a:gd name="connsiteX135" fmla="*/ 5102642 w 12192000"/>
              <a:gd name="connsiteY135" fmla="*/ 186816 h 4939827"/>
              <a:gd name="connsiteX136" fmla="*/ 5193590 w 12192000"/>
              <a:gd name="connsiteY136" fmla="*/ 156458 h 4939827"/>
              <a:gd name="connsiteX137" fmla="*/ 5323922 w 12192000"/>
              <a:gd name="connsiteY137" fmla="*/ 146332 h 4939827"/>
              <a:gd name="connsiteX138" fmla="*/ 5421860 w 12192000"/>
              <a:gd name="connsiteY138" fmla="*/ 167298 h 4939827"/>
              <a:gd name="connsiteX139" fmla="*/ 5476948 w 12192000"/>
              <a:gd name="connsiteY139" fmla="*/ 173249 h 4939827"/>
              <a:gd name="connsiteX140" fmla="*/ 5516842 w 12192000"/>
              <a:gd name="connsiteY140" fmla="*/ 184018 h 4939827"/>
              <a:gd name="connsiteX141" fmla="*/ 5619415 w 12192000"/>
              <a:gd name="connsiteY141" fmla="*/ 176781 h 4939827"/>
              <a:gd name="connsiteX142" fmla="*/ 5789867 w 12192000"/>
              <a:gd name="connsiteY142" fmla="*/ 150304 h 4939827"/>
              <a:gd name="connsiteX143" fmla="*/ 5825953 w 12192000"/>
              <a:gd name="connsiteY143" fmla="*/ 147907 h 4939827"/>
              <a:gd name="connsiteX144" fmla="*/ 5856168 w 12192000"/>
              <a:gd name="connsiteY144" fmla="*/ 158719 h 4939827"/>
              <a:gd name="connsiteX145" fmla="*/ 5862476 w 12192000"/>
              <a:gd name="connsiteY145" fmla="*/ 172447 h 4939827"/>
              <a:gd name="connsiteX146" fmla="*/ 5882195 w 12192000"/>
              <a:gd name="connsiteY146" fmla="*/ 173195 h 4939827"/>
              <a:gd name="connsiteX147" fmla="*/ 5952585 w 12192000"/>
              <a:gd name="connsiteY147" fmla="*/ 161012 h 4939827"/>
              <a:gd name="connsiteX148" fmla="*/ 6001964 w 12192000"/>
              <a:gd name="connsiteY148" fmla="*/ 154786 h 4939827"/>
              <a:gd name="connsiteX149" fmla="*/ 6184207 w 12192000"/>
              <a:gd name="connsiteY149" fmla="*/ 132658 h 4939827"/>
              <a:gd name="connsiteX150" fmla="*/ 6415830 w 12192000"/>
              <a:gd name="connsiteY150" fmla="*/ 136006 h 4939827"/>
              <a:gd name="connsiteX151" fmla="*/ 6756965 w 12192000"/>
              <a:gd name="connsiteY151" fmla="*/ 57636 h 4939827"/>
              <a:gd name="connsiteX152" fmla="*/ 6819400 w 12192000"/>
              <a:gd name="connsiteY152" fmla="*/ 30742 h 4939827"/>
              <a:gd name="connsiteX153" fmla="*/ 6986370 w 12192000"/>
              <a:gd name="connsiteY153" fmla="*/ 12659 h 4939827"/>
              <a:gd name="connsiteX154" fmla="*/ 6989536 w 12192000"/>
              <a:gd name="connsiteY154" fmla="*/ 14528 h 4939827"/>
              <a:gd name="connsiteX155" fmla="*/ 7015933 w 12192000"/>
              <a:gd name="connsiteY155" fmla="*/ 9653 h 4939827"/>
              <a:gd name="connsiteX156" fmla="*/ 7020592 w 12192000"/>
              <a:gd name="connsiteY156" fmla="*/ 1651 h 4939827"/>
              <a:gd name="connsiteX157" fmla="*/ 7025905 w 12192000"/>
              <a:gd name="connsiteY15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58681 w 12192000"/>
              <a:gd name="connsiteY16" fmla="*/ 219431 h 4939827"/>
              <a:gd name="connsiteX17" fmla="*/ 8126175 w 12192000"/>
              <a:gd name="connsiteY17" fmla="*/ 240005 h 4939827"/>
              <a:gd name="connsiteX18" fmla="*/ 8281371 w 12192000"/>
              <a:gd name="connsiteY18" fmla="*/ 256875 h 4939827"/>
              <a:gd name="connsiteX19" fmla="*/ 8381609 w 12192000"/>
              <a:gd name="connsiteY19" fmla="*/ 240618 h 4939827"/>
              <a:gd name="connsiteX20" fmla="*/ 8406759 w 12192000"/>
              <a:gd name="connsiteY20" fmla="*/ 232517 h 4939827"/>
              <a:gd name="connsiteX21" fmla="*/ 8426506 w 12192000"/>
              <a:gd name="connsiteY21" fmla="*/ 241842 h 4939827"/>
              <a:gd name="connsiteX22" fmla="*/ 8427949 w 12192000"/>
              <a:gd name="connsiteY22" fmla="*/ 240981 h 4939827"/>
              <a:gd name="connsiteX23" fmla="*/ 8441468 w 12192000"/>
              <a:gd name="connsiteY23" fmla="*/ 241157 h 4939827"/>
              <a:gd name="connsiteX24" fmla="*/ 8565757 w 12192000"/>
              <a:gd name="connsiteY24" fmla="*/ 255317 h 4939827"/>
              <a:gd name="connsiteX25" fmla="*/ 8573171 w 12192000"/>
              <a:gd name="connsiteY25" fmla="*/ 258426 h 4939827"/>
              <a:gd name="connsiteX26" fmla="*/ 8573548 w 12192000"/>
              <a:gd name="connsiteY26" fmla="*/ 258241 h 4939827"/>
              <a:gd name="connsiteX27" fmla="*/ 8622021 w 12192000"/>
              <a:gd name="connsiteY27" fmla="*/ 261028 h 4939827"/>
              <a:gd name="connsiteX28" fmla="*/ 8672650 w 12192000"/>
              <a:gd name="connsiteY28" fmla="*/ 254821 h 4939827"/>
              <a:gd name="connsiteX29" fmla="*/ 8785543 w 12192000"/>
              <a:gd name="connsiteY29" fmla="*/ 263406 h 4939827"/>
              <a:gd name="connsiteX30" fmla="*/ 8830588 w 12192000"/>
              <a:gd name="connsiteY30" fmla="*/ 265483 h 4939827"/>
              <a:gd name="connsiteX31" fmla="*/ 8905142 w 12192000"/>
              <a:gd name="connsiteY31" fmla="*/ 264958 h 4939827"/>
              <a:gd name="connsiteX32" fmla="*/ 8968582 w 12192000"/>
              <a:gd name="connsiteY32" fmla="*/ 262728 h 4939827"/>
              <a:gd name="connsiteX33" fmla="*/ 8972994 w 12192000"/>
              <a:gd name="connsiteY33" fmla="*/ 263284 h 4939827"/>
              <a:gd name="connsiteX34" fmla="*/ 9004605 w 12192000"/>
              <a:gd name="connsiteY34" fmla="*/ 258041 h 4939827"/>
              <a:gd name="connsiteX35" fmla="*/ 9016165 w 12192000"/>
              <a:gd name="connsiteY35" fmla="*/ 261258 h 4939827"/>
              <a:gd name="connsiteX36" fmla="*/ 9043297 w 12192000"/>
              <a:gd name="connsiteY36" fmla="*/ 281547 h 4939827"/>
              <a:gd name="connsiteX37" fmla="*/ 9048315 w 12192000"/>
              <a:gd name="connsiteY37" fmla="*/ 279264 h 4939827"/>
              <a:gd name="connsiteX38" fmla="*/ 9054706 w 12192000"/>
              <a:gd name="connsiteY38" fmla="*/ 278538 h 4939827"/>
              <a:gd name="connsiteX39" fmla="*/ 9070919 w 12192000"/>
              <a:gd name="connsiteY39" fmla="*/ 281810 h 4939827"/>
              <a:gd name="connsiteX40" fmla="*/ 9076813 w 12192000"/>
              <a:gd name="connsiteY40" fmla="*/ 283909 h 4939827"/>
              <a:gd name="connsiteX41" fmla="*/ 9085871 w 12192000"/>
              <a:gd name="connsiteY41" fmla="*/ 285133 h 4939827"/>
              <a:gd name="connsiteX42" fmla="*/ 9086159 w 12192000"/>
              <a:gd name="connsiteY42" fmla="*/ 284887 h 4939827"/>
              <a:gd name="connsiteX43" fmla="*/ 9134606 w 12192000"/>
              <a:gd name="connsiteY43" fmla="*/ 288168 h 4939827"/>
              <a:gd name="connsiteX44" fmla="*/ 9195590 w 12192000"/>
              <a:gd name="connsiteY44" fmla="*/ 279568 h 4939827"/>
              <a:gd name="connsiteX45" fmla="*/ 9219336 w 12192000"/>
              <a:gd name="connsiteY45" fmla="*/ 278133 h 4939827"/>
              <a:gd name="connsiteX46" fmla="*/ 9232362 w 12192000"/>
              <a:gd name="connsiteY46" fmla="*/ 275894 h 4939827"/>
              <a:gd name="connsiteX47" fmla="*/ 9283638 w 12192000"/>
              <a:gd name="connsiteY47" fmla="*/ 299924 h 4939827"/>
              <a:gd name="connsiteX48" fmla="*/ 9371484 w 12192000"/>
              <a:gd name="connsiteY48" fmla="*/ 329634 h 4939827"/>
              <a:gd name="connsiteX49" fmla="*/ 9404829 w 12192000"/>
              <a:gd name="connsiteY49" fmla="*/ 339038 h 4939827"/>
              <a:gd name="connsiteX50" fmla="*/ 9427021 w 12192000"/>
              <a:gd name="connsiteY50" fmla="*/ 358784 h 4939827"/>
              <a:gd name="connsiteX51" fmla="*/ 9670844 w 12192000"/>
              <a:gd name="connsiteY51" fmla="*/ 405128 h 4939827"/>
              <a:gd name="connsiteX52" fmla="*/ 9816083 w 12192000"/>
              <a:gd name="connsiteY52" fmla="*/ 416573 h 4939827"/>
              <a:gd name="connsiteX53" fmla="*/ 9936741 w 12192000"/>
              <a:gd name="connsiteY53" fmla="*/ 437044 h 4939827"/>
              <a:gd name="connsiteX54" fmla="*/ 10050093 w 12192000"/>
              <a:gd name="connsiteY54" fmla="*/ 443783 h 4939827"/>
              <a:gd name="connsiteX55" fmla="*/ 10130090 w 12192000"/>
              <a:gd name="connsiteY55" fmla="*/ 459520 h 4939827"/>
              <a:gd name="connsiteX56" fmla="*/ 10173456 w 12192000"/>
              <a:gd name="connsiteY56" fmla="*/ 457749 h 4939827"/>
              <a:gd name="connsiteX57" fmla="*/ 10218232 w 12192000"/>
              <a:gd name="connsiteY57" fmla="*/ 459820 h 4939827"/>
              <a:gd name="connsiteX58" fmla="*/ 10354176 w 12192000"/>
              <a:gd name="connsiteY58" fmla="*/ 471377 h 4939827"/>
              <a:gd name="connsiteX59" fmla="*/ 10430681 w 12192000"/>
              <a:gd name="connsiteY59" fmla="*/ 481226 h 4939827"/>
              <a:gd name="connsiteX60" fmla="*/ 10478169 w 12192000"/>
              <a:gd name="connsiteY60" fmla="*/ 481774 h 4939827"/>
              <a:gd name="connsiteX61" fmla="*/ 10540907 w 12192000"/>
              <a:gd name="connsiteY61" fmla="*/ 485607 h 4939827"/>
              <a:gd name="connsiteX62" fmla="*/ 10614941 w 12192000"/>
              <a:gd name="connsiteY62" fmla="*/ 487592 h 4939827"/>
              <a:gd name="connsiteX63" fmla="*/ 10674098 w 12192000"/>
              <a:gd name="connsiteY63" fmla="*/ 521656 h 4939827"/>
              <a:gd name="connsiteX64" fmla="*/ 10874834 w 12192000"/>
              <a:gd name="connsiteY64" fmla="*/ 574867 h 4939827"/>
              <a:gd name="connsiteX65" fmla="*/ 10944981 w 12192000"/>
              <a:gd name="connsiteY65" fmla="*/ 615042 h 4939827"/>
              <a:gd name="connsiteX66" fmla="*/ 11006376 w 12192000"/>
              <a:gd name="connsiteY66" fmla="*/ 645957 h 4939827"/>
              <a:gd name="connsiteX67" fmla="*/ 11076308 w 12192000"/>
              <a:gd name="connsiteY67" fmla="*/ 675698 h 4939827"/>
              <a:gd name="connsiteX68" fmla="*/ 11148789 w 12192000"/>
              <a:gd name="connsiteY68" fmla="*/ 685041 h 4939827"/>
              <a:gd name="connsiteX69" fmla="*/ 11249129 w 12192000"/>
              <a:gd name="connsiteY69" fmla="*/ 684218 h 4939827"/>
              <a:gd name="connsiteX70" fmla="*/ 11299915 w 12192000"/>
              <a:gd name="connsiteY70" fmla="*/ 692177 h 4939827"/>
              <a:gd name="connsiteX71" fmla="*/ 11386973 w 12192000"/>
              <a:gd name="connsiteY71" fmla="*/ 708209 h 4939827"/>
              <a:gd name="connsiteX72" fmla="*/ 11500105 w 12192000"/>
              <a:gd name="connsiteY72" fmla="*/ 735014 h 4939827"/>
              <a:gd name="connsiteX73" fmla="*/ 11621735 w 12192000"/>
              <a:gd name="connsiteY73" fmla="*/ 789584 h 4939827"/>
              <a:gd name="connsiteX74" fmla="*/ 11691200 w 12192000"/>
              <a:gd name="connsiteY74" fmla="*/ 867902 h 4939827"/>
              <a:gd name="connsiteX75" fmla="*/ 11819427 w 12192000"/>
              <a:gd name="connsiteY75" fmla="*/ 911634 h 4939827"/>
              <a:gd name="connsiteX76" fmla="*/ 11969720 w 12192000"/>
              <a:gd name="connsiteY76" fmla="*/ 964737 h 4939827"/>
              <a:gd name="connsiteX77" fmla="*/ 12055766 w 12192000"/>
              <a:gd name="connsiteY77" fmla="*/ 991268 h 4939827"/>
              <a:gd name="connsiteX78" fmla="*/ 12171539 w 12192000"/>
              <a:gd name="connsiteY78" fmla="*/ 995427 h 4939827"/>
              <a:gd name="connsiteX79" fmla="*/ 12187831 w 12192000"/>
              <a:gd name="connsiteY79" fmla="*/ 996580 h 4939827"/>
              <a:gd name="connsiteX80" fmla="*/ 12192000 w 12192000"/>
              <a:gd name="connsiteY80" fmla="*/ 996726 h 4939827"/>
              <a:gd name="connsiteX81" fmla="*/ 12192000 w 12192000"/>
              <a:gd name="connsiteY81" fmla="*/ 4939827 h 4939827"/>
              <a:gd name="connsiteX82" fmla="*/ 0 w 12192000"/>
              <a:gd name="connsiteY82" fmla="*/ 4939827 h 4939827"/>
              <a:gd name="connsiteX83" fmla="*/ 0 w 12192000"/>
              <a:gd name="connsiteY83" fmla="*/ 512043 h 4939827"/>
              <a:gd name="connsiteX84" fmla="*/ 7381 w 12192000"/>
              <a:gd name="connsiteY84" fmla="*/ 512580 h 4939827"/>
              <a:gd name="connsiteX85" fmla="*/ 100029 w 12192000"/>
              <a:gd name="connsiteY85" fmla="*/ 504758 h 4939827"/>
              <a:gd name="connsiteX86" fmla="*/ 155244 w 12192000"/>
              <a:gd name="connsiteY86" fmla="*/ 525130 h 4939827"/>
              <a:gd name="connsiteX87" fmla="*/ 254366 w 12192000"/>
              <a:gd name="connsiteY87" fmla="*/ 534449 h 4939827"/>
              <a:gd name="connsiteX88" fmla="*/ 447292 w 12192000"/>
              <a:gd name="connsiteY88" fmla="*/ 542725 h 4939827"/>
              <a:gd name="connsiteX89" fmla="*/ 628105 w 12192000"/>
              <a:gd name="connsiteY89" fmla="*/ 547853 h 4939827"/>
              <a:gd name="connsiteX90" fmla="*/ 783146 w 12192000"/>
              <a:gd name="connsiteY90" fmla="*/ 591799 h 4939827"/>
              <a:gd name="connsiteX91" fmla="*/ 1043676 w 12192000"/>
              <a:gd name="connsiteY91" fmla="*/ 591887 h 4939827"/>
              <a:gd name="connsiteX92" fmla="*/ 1281816 w 12192000"/>
              <a:gd name="connsiteY92" fmla="*/ 520946 h 4939827"/>
              <a:gd name="connsiteX93" fmla="*/ 1486347 w 12192000"/>
              <a:gd name="connsiteY93" fmla="*/ 487310 h 4939827"/>
              <a:gd name="connsiteX94" fmla="*/ 1568079 w 12192000"/>
              <a:gd name="connsiteY94" fmla="*/ 462531 h 4939827"/>
              <a:gd name="connsiteX95" fmla="*/ 1622516 w 12192000"/>
              <a:gd name="connsiteY95" fmla="*/ 466058 h 4939827"/>
              <a:gd name="connsiteX96" fmla="*/ 1655457 w 12192000"/>
              <a:gd name="connsiteY96" fmla="*/ 465359 h 4939827"/>
              <a:gd name="connsiteX97" fmla="*/ 1717454 w 12192000"/>
              <a:gd name="connsiteY97" fmla="*/ 417203 h 4939827"/>
              <a:gd name="connsiteX98" fmla="*/ 1913794 w 12192000"/>
              <a:gd name="connsiteY98" fmla="*/ 365255 h 4939827"/>
              <a:gd name="connsiteX99" fmla="*/ 2129762 w 12192000"/>
              <a:gd name="connsiteY99" fmla="*/ 367832 h 4939827"/>
              <a:gd name="connsiteX100" fmla="*/ 2376970 w 12192000"/>
              <a:gd name="connsiteY100" fmla="*/ 350129 h 4939827"/>
              <a:gd name="connsiteX101" fmla="*/ 2480155 w 12192000"/>
              <a:gd name="connsiteY101" fmla="*/ 359227 h 4939827"/>
              <a:gd name="connsiteX102" fmla="*/ 2586782 w 12192000"/>
              <a:gd name="connsiteY102" fmla="*/ 339352 h 4939827"/>
              <a:gd name="connsiteX103" fmla="*/ 2679617 w 12192000"/>
              <a:gd name="connsiteY103" fmla="*/ 305383 h 4939827"/>
              <a:gd name="connsiteX104" fmla="*/ 2788947 w 12192000"/>
              <a:gd name="connsiteY104" fmla="*/ 250375 h 4939827"/>
              <a:gd name="connsiteX105" fmla="*/ 2965530 w 12192000"/>
              <a:gd name="connsiteY105" fmla="*/ 245958 h 4939827"/>
              <a:gd name="connsiteX106" fmla="*/ 3103677 w 12192000"/>
              <a:gd name="connsiteY106" fmla="*/ 209527 h 4939827"/>
              <a:gd name="connsiteX107" fmla="*/ 3126759 w 12192000"/>
              <a:gd name="connsiteY107" fmla="*/ 211226 h 4939827"/>
              <a:gd name="connsiteX108" fmla="*/ 3164020 w 12192000"/>
              <a:gd name="connsiteY108" fmla="*/ 212779 h 4939827"/>
              <a:gd name="connsiteX109" fmla="*/ 3285019 w 12192000"/>
              <a:gd name="connsiteY109" fmla="*/ 220535 h 4939827"/>
              <a:gd name="connsiteX110" fmla="*/ 3365154 w 12192000"/>
              <a:gd name="connsiteY110" fmla="*/ 226416 h 4939827"/>
              <a:gd name="connsiteX111" fmla="*/ 3367507 w 12192000"/>
              <a:gd name="connsiteY111" fmla="*/ 225416 h 4939827"/>
              <a:gd name="connsiteX112" fmla="*/ 3387567 w 12192000"/>
              <a:gd name="connsiteY112" fmla="*/ 227103 h 4939827"/>
              <a:gd name="connsiteX113" fmla="*/ 3498001 w 12192000"/>
              <a:gd name="connsiteY113" fmla="*/ 231941 h 4939827"/>
              <a:gd name="connsiteX114" fmla="*/ 3561557 w 12192000"/>
              <a:gd name="connsiteY114" fmla="*/ 228095 h 4939827"/>
              <a:gd name="connsiteX115" fmla="*/ 3611920 w 12192000"/>
              <a:gd name="connsiteY115" fmla="*/ 218094 h 4939827"/>
              <a:gd name="connsiteX116" fmla="*/ 3620528 w 12192000"/>
              <a:gd name="connsiteY116" fmla="*/ 218788 h 4939827"/>
              <a:gd name="connsiteX117" fmla="*/ 3620766 w 12192000"/>
              <a:gd name="connsiteY117" fmla="*/ 218511 h 4939827"/>
              <a:gd name="connsiteX118" fmla="*/ 3629977 w 12192000"/>
              <a:gd name="connsiteY118" fmla="*/ 218664 h 4939827"/>
              <a:gd name="connsiteX119" fmla="*/ 3636217 w 12192000"/>
              <a:gd name="connsiteY119" fmla="*/ 220048 h 4939827"/>
              <a:gd name="connsiteX120" fmla="*/ 3709484 w 12192000"/>
              <a:gd name="connsiteY120" fmla="*/ 186927 h 4939827"/>
              <a:gd name="connsiteX121" fmla="*/ 3761342 w 12192000"/>
              <a:gd name="connsiteY121" fmla="*/ 177474 h 4939827"/>
              <a:gd name="connsiteX122" fmla="*/ 3799748 w 12192000"/>
              <a:gd name="connsiteY122" fmla="*/ 167154 h 4939827"/>
              <a:gd name="connsiteX123" fmla="*/ 3922756 w 12192000"/>
              <a:gd name="connsiteY123" fmla="*/ 194044 h 4939827"/>
              <a:gd name="connsiteX124" fmla="*/ 4028476 w 12192000"/>
              <a:gd name="connsiteY124" fmla="*/ 223679 h 4939827"/>
              <a:gd name="connsiteX125" fmla="*/ 4191582 w 12192000"/>
              <a:gd name="connsiteY125" fmla="*/ 238952 h 4939827"/>
              <a:gd name="connsiteX126" fmla="*/ 4251024 w 12192000"/>
              <a:gd name="connsiteY126" fmla="*/ 240874 h 4939827"/>
              <a:gd name="connsiteX127" fmla="*/ 4355275 w 12192000"/>
              <a:gd name="connsiteY127" fmla="*/ 260205 h 4939827"/>
              <a:gd name="connsiteX128" fmla="*/ 4423807 w 12192000"/>
              <a:gd name="connsiteY128" fmla="*/ 270366 h 4939827"/>
              <a:gd name="connsiteX129" fmla="*/ 4558432 w 12192000"/>
              <a:gd name="connsiteY129" fmla="*/ 269194 h 4939827"/>
              <a:gd name="connsiteX130" fmla="*/ 4635061 w 12192000"/>
              <a:gd name="connsiteY130" fmla="*/ 280682 h 4939827"/>
              <a:gd name="connsiteX131" fmla="*/ 4807427 w 12192000"/>
              <a:gd name="connsiteY131" fmla="*/ 276835 h 4939827"/>
              <a:gd name="connsiteX132" fmla="*/ 5028933 w 12192000"/>
              <a:gd name="connsiteY132" fmla="*/ 183887 h 4939827"/>
              <a:gd name="connsiteX133" fmla="*/ 5093642 w 12192000"/>
              <a:gd name="connsiteY133" fmla="*/ 177214 h 4939827"/>
              <a:gd name="connsiteX134" fmla="*/ 5102642 w 12192000"/>
              <a:gd name="connsiteY134" fmla="*/ 186816 h 4939827"/>
              <a:gd name="connsiteX135" fmla="*/ 5193590 w 12192000"/>
              <a:gd name="connsiteY135" fmla="*/ 156458 h 4939827"/>
              <a:gd name="connsiteX136" fmla="*/ 5323922 w 12192000"/>
              <a:gd name="connsiteY136" fmla="*/ 146332 h 4939827"/>
              <a:gd name="connsiteX137" fmla="*/ 5421860 w 12192000"/>
              <a:gd name="connsiteY137" fmla="*/ 167298 h 4939827"/>
              <a:gd name="connsiteX138" fmla="*/ 5476948 w 12192000"/>
              <a:gd name="connsiteY138" fmla="*/ 173249 h 4939827"/>
              <a:gd name="connsiteX139" fmla="*/ 5516842 w 12192000"/>
              <a:gd name="connsiteY139" fmla="*/ 184018 h 4939827"/>
              <a:gd name="connsiteX140" fmla="*/ 5619415 w 12192000"/>
              <a:gd name="connsiteY140" fmla="*/ 176781 h 4939827"/>
              <a:gd name="connsiteX141" fmla="*/ 5789867 w 12192000"/>
              <a:gd name="connsiteY141" fmla="*/ 150304 h 4939827"/>
              <a:gd name="connsiteX142" fmla="*/ 5825953 w 12192000"/>
              <a:gd name="connsiteY142" fmla="*/ 147907 h 4939827"/>
              <a:gd name="connsiteX143" fmla="*/ 5856168 w 12192000"/>
              <a:gd name="connsiteY143" fmla="*/ 158719 h 4939827"/>
              <a:gd name="connsiteX144" fmla="*/ 5862476 w 12192000"/>
              <a:gd name="connsiteY144" fmla="*/ 172447 h 4939827"/>
              <a:gd name="connsiteX145" fmla="*/ 5882195 w 12192000"/>
              <a:gd name="connsiteY145" fmla="*/ 173195 h 4939827"/>
              <a:gd name="connsiteX146" fmla="*/ 5952585 w 12192000"/>
              <a:gd name="connsiteY146" fmla="*/ 161012 h 4939827"/>
              <a:gd name="connsiteX147" fmla="*/ 6001964 w 12192000"/>
              <a:gd name="connsiteY147" fmla="*/ 154786 h 4939827"/>
              <a:gd name="connsiteX148" fmla="*/ 6184207 w 12192000"/>
              <a:gd name="connsiteY148" fmla="*/ 132658 h 4939827"/>
              <a:gd name="connsiteX149" fmla="*/ 6415830 w 12192000"/>
              <a:gd name="connsiteY149" fmla="*/ 136006 h 4939827"/>
              <a:gd name="connsiteX150" fmla="*/ 6756965 w 12192000"/>
              <a:gd name="connsiteY150" fmla="*/ 57636 h 4939827"/>
              <a:gd name="connsiteX151" fmla="*/ 6819400 w 12192000"/>
              <a:gd name="connsiteY151" fmla="*/ 30742 h 4939827"/>
              <a:gd name="connsiteX152" fmla="*/ 6986370 w 12192000"/>
              <a:gd name="connsiteY152" fmla="*/ 12659 h 4939827"/>
              <a:gd name="connsiteX153" fmla="*/ 6989536 w 12192000"/>
              <a:gd name="connsiteY153" fmla="*/ 14528 h 4939827"/>
              <a:gd name="connsiteX154" fmla="*/ 7015933 w 12192000"/>
              <a:gd name="connsiteY154" fmla="*/ 9653 h 4939827"/>
              <a:gd name="connsiteX155" fmla="*/ 7020592 w 12192000"/>
              <a:gd name="connsiteY155" fmla="*/ 1651 h 4939827"/>
              <a:gd name="connsiteX156" fmla="*/ 7025905 w 12192000"/>
              <a:gd name="connsiteY156" fmla="*/ 0 h 49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2192000" h="4939827">
                <a:moveTo>
                  <a:pt x="7025905" y="0"/>
                </a:moveTo>
                <a:lnTo>
                  <a:pt x="7032579" y="2808"/>
                </a:lnTo>
                <a:cubicBezTo>
                  <a:pt x="7044119" y="6590"/>
                  <a:pt x="7059062" y="10207"/>
                  <a:pt x="7079505" y="12971"/>
                </a:cubicBezTo>
                <a:cubicBezTo>
                  <a:pt x="7111522" y="10537"/>
                  <a:pt x="7122591" y="11519"/>
                  <a:pt x="7158791" y="12462"/>
                </a:cubicBezTo>
                <a:lnTo>
                  <a:pt x="7233338" y="24846"/>
                </a:lnTo>
                <a:cubicBezTo>
                  <a:pt x="7247177" y="23787"/>
                  <a:pt x="7254856" y="25962"/>
                  <a:pt x="7259791" y="29557"/>
                </a:cubicBezTo>
                <a:lnTo>
                  <a:pt x="7263923" y="35029"/>
                </a:lnTo>
                <a:lnTo>
                  <a:pt x="7281549" y="39654"/>
                </a:lnTo>
                <a:lnTo>
                  <a:pt x="7374735" y="65326"/>
                </a:lnTo>
                <a:lnTo>
                  <a:pt x="7376078" y="63849"/>
                </a:lnTo>
                <a:lnTo>
                  <a:pt x="7402026" y="60308"/>
                </a:lnTo>
                <a:lnTo>
                  <a:pt x="7415091" y="77403"/>
                </a:lnTo>
                <a:cubicBezTo>
                  <a:pt x="7421672" y="79965"/>
                  <a:pt x="7475806" y="92960"/>
                  <a:pt x="7488682" y="83440"/>
                </a:cubicBezTo>
                <a:cubicBezTo>
                  <a:pt x="7541625" y="94782"/>
                  <a:pt x="7683214" y="133614"/>
                  <a:pt x="7732750" y="145456"/>
                </a:cubicBezTo>
                <a:cubicBezTo>
                  <a:pt x="7748318" y="162765"/>
                  <a:pt x="7764581" y="171696"/>
                  <a:pt x="7785900" y="154493"/>
                </a:cubicBezTo>
                <a:cubicBezTo>
                  <a:pt x="7822539" y="158614"/>
                  <a:pt x="7915312" y="166523"/>
                  <a:pt x="7952584" y="170181"/>
                </a:cubicBezTo>
                <a:cubicBezTo>
                  <a:pt x="7998047" y="181004"/>
                  <a:pt x="8029749" y="207794"/>
                  <a:pt x="8058681" y="219431"/>
                </a:cubicBezTo>
                <a:cubicBezTo>
                  <a:pt x="8095466" y="185885"/>
                  <a:pt x="8090835" y="241759"/>
                  <a:pt x="8126175" y="240005"/>
                </a:cubicBezTo>
                <a:cubicBezTo>
                  <a:pt x="8163290" y="246246"/>
                  <a:pt x="8238799" y="256773"/>
                  <a:pt x="8281371" y="256875"/>
                </a:cubicBezTo>
                <a:cubicBezTo>
                  <a:pt x="8313651" y="251026"/>
                  <a:pt x="8346882" y="248570"/>
                  <a:pt x="8381609" y="240618"/>
                </a:cubicBezTo>
                <a:lnTo>
                  <a:pt x="8406759" y="232517"/>
                </a:lnTo>
                <a:lnTo>
                  <a:pt x="8426506" y="241842"/>
                </a:lnTo>
                <a:lnTo>
                  <a:pt x="8427949" y="240981"/>
                </a:lnTo>
                <a:cubicBezTo>
                  <a:pt x="8431925" y="239458"/>
                  <a:pt x="8436260" y="239096"/>
                  <a:pt x="8441468" y="241157"/>
                </a:cubicBezTo>
                <a:lnTo>
                  <a:pt x="8565757" y="255317"/>
                </a:lnTo>
                <a:lnTo>
                  <a:pt x="8573171" y="258426"/>
                </a:lnTo>
                <a:lnTo>
                  <a:pt x="8573548" y="258241"/>
                </a:lnTo>
                <a:cubicBezTo>
                  <a:pt x="8575650" y="258391"/>
                  <a:pt x="8618469" y="259217"/>
                  <a:pt x="8622021" y="261028"/>
                </a:cubicBezTo>
                <a:lnTo>
                  <a:pt x="8672650" y="254821"/>
                </a:lnTo>
                <a:cubicBezTo>
                  <a:pt x="8716151" y="260353"/>
                  <a:pt x="8748971" y="243487"/>
                  <a:pt x="8785543" y="263406"/>
                </a:cubicBezTo>
                <a:cubicBezTo>
                  <a:pt x="8826293" y="268498"/>
                  <a:pt x="8797654" y="254573"/>
                  <a:pt x="8830588" y="265483"/>
                </a:cubicBezTo>
                <a:cubicBezTo>
                  <a:pt x="8849202" y="267272"/>
                  <a:pt x="8877544" y="266277"/>
                  <a:pt x="8905142" y="264958"/>
                </a:cubicBezTo>
                <a:lnTo>
                  <a:pt x="8968582" y="262728"/>
                </a:lnTo>
                <a:lnTo>
                  <a:pt x="8972994" y="263284"/>
                </a:lnTo>
                <a:lnTo>
                  <a:pt x="9004605" y="258041"/>
                </a:lnTo>
                <a:lnTo>
                  <a:pt x="9016165" y="261258"/>
                </a:lnTo>
                <a:cubicBezTo>
                  <a:pt x="9028775" y="267579"/>
                  <a:pt x="9039083" y="277488"/>
                  <a:pt x="9043297" y="281547"/>
                </a:cubicBezTo>
                <a:lnTo>
                  <a:pt x="9048315" y="279264"/>
                </a:lnTo>
                <a:lnTo>
                  <a:pt x="9054706" y="278538"/>
                </a:lnTo>
                <a:lnTo>
                  <a:pt x="9070919" y="281810"/>
                </a:lnTo>
                <a:lnTo>
                  <a:pt x="9076813" y="283909"/>
                </a:lnTo>
                <a:cubicBezTo>
                  <a:pt x="9080948" y="285030"/>
                  <a:pt x="9083794" y="285362"/>
                  <a:pt x="9085871" y="285133"/>
                </a:cubicBezTo>
                <a:lnTo>
                  <a:pt x="9086159" y="284887"/>
                </a:lnTo>
                <a:lnTo>
                  <a:pt x="9134606" y="288168"/>
                </a:lnTo>
                <a:cubicBezTo>
                  <a:pt x="9149441" y="274272"/>
                  <a:pt x="9194106" y="309414"/>
                  <a:pt x="9195590" y="279568"/>
                </a:cubicBezTo>
                <a:cubicBezTo>
                  <a:pt x="9212898" y="284479"/>
                  <a:pt x="9220866" y="298055"/>
                  <a:pt x="9219336" y="278133"/>
                </a:cubicBezTo>
                <a:cubicBezTo>
                  <a:pt x="9225159" y="279201"/>
                  <a:pt x="9229164" y="278078"/>
                  <a:pt x="9232362" y="275894"/>
                </a:cubicBezTo>
                <a:lnTo>
                  <a:pt x="9283638" y="299924"/>
                </a:lnTo>
                <a:lnTo>
                  <a:pt x="9371484" y="329634"/>
                </a:lnTo>
                <a:lnTo>
                  <a:pt x="9404829" y="339038"/>
                </a:lnTo>
                <a:lnTo>
                  <a:pt x="9427021" y="358784"/>
                </a:lnTo>
                <a:cubicBezTo>
                  <a:pt x="9500124" y="364086"/>
                  <a:pt x="9604652" y="390635"/>
                  <a:pt x="9670844" y="405128"/>
                </a:cubicBezTo>
                <a:cubicBezTo>
                  <a:pt x="9688531" y="417998"/>
                  <a:pt x="9762277" y="426463"/>
                  <a:pt x="9816083" y="416573"/>
                </a:cubicBezTo>
                <a:lnTo>
                  <a:pt x="9936741" y="437044"/>
                </a:lnTo>
                <a:cubicBezTo>
                  <a:pt x="9978091" y="447025"/>
                  <a:pt x="10008641" y="443705"/>
                  <a:pt x="10050093" y="443783"/>
                </a:cubicBezTo>
                <a:cubicBezTo>
                  <a:pt x="10074709" y="448779"/>
                  <a:pt x="10088915" y="449258"/>
                  <a:pt x="10130090" y="459520"/>
                </a:cubicBezTo>
                <a:cubicBezTo>
                  <a:pt x="10137791" y="458564"/>
                  <a:pt x="10165777" y="459877"/>
                  <a:pt x="10173456" y="457749"/>
                </a:cubicBezTo>
                <a:lnTo>
                  <a:pt x="10218232" y="459820"/>
                </a:lnTo>
                <a:lnTo>
                  <a:pt x="10354176" y="471377"/>
                </a:lnTo>
                <a:cubicBezTo>
                  <a:pt x="10367946" y="478917"/>
                  <a:pt x="10417270" y="488110"/>
                  <a:pt x="10430681" y="481226"/>
                </a:cubicBezTo>
                <a:cubicBezTo>
                  <a:pt x="10441804" y="481366"/>
                  <a:pt x="10469025" y="490181"/>
                  <a:pt x="10478169" y="481774"/>
                </a:cubicBezTo>
                <a:cubicBezTo>
                  <a:pt x="10503830" y="488972"/>
                  <a:pt x="10531359" y="489751"/>
                  <a:pt x="10540907" y="485607"/>
                </a:cubicBezTo>
                <a:cubicBezTo>
                  <a:pt x="10569054" y="475472"/>
                  <a:pt x="10590882" y="489185"/>
                  <a:pt x="10614941" y="487592"/>
                </a:cubicBezTo>
                <a:cubicBezTo>
                  <a:pt x="10654657" y="492458"/>
                  <a:pt x="10645652" y="516778"/>
                  <a:pt x="10674098" y="521656"/>
                </a:cubicBezTo>
                <a:cubicBezTo>
                  <a:pt x="10737163" y="537583"/>
                  <a:pt x="10829686" y="559302"/>
                  <a:pt x="10874834" y="574867"/>
                </a:cubicBezTo>
                <a:cubicBezTo>
                  <a:pt x="10919981" y="590432"/>
                  <a:pt x="10878682" y="577481"/>
                  <a:pt x="10944981" y="615042"/>
                </a:cubicBezTo>
                <a:cubicBezTo>
                  <a:pt x="10976235" y="616974"/>
                  <a:pt x="10982969" y="648568"/>
                  <a:pt x="11006376" y="645957"/>
                </a:cubicBezTo>
                <a:cubicBezTo>
                  <a:pt x="11005343" y="630631"/>
                  <a:pt x="11047577" y="676048"/>
                  <a:pt x="11076308" y="675698"/>
                </a:cubicBezTo>
                <a:cubicBezTo>
                  <a:pt x="11093142" y="677175"/>
                  <a:pt x="11131116" y="681348"/>
                  <a:pt x="11148789" y="685041"/>
                </a:cubicBezTo>
                <a:cubicBezTo>
                  <a:pt x="11177310" y="688243"/>
                  <a:pt x="11217768" y="714725"/>
                  <a:pt x="11249129" y="684218"/>
                </a:cubicBezTo>
                <a:cubicBezTo>
                  <a:pt x="11276269" y="697037"/>
                  <a:pt x="11257432" y="693670"/>
                  <a:pt x="11299915" y="692177"/>
                </a:cubicBezTo>
                <a:cubicBezTo>
                  <a:pt x="11314401" y="703224"/>
                  <a:pt x="11371412" y="714421"/>
                  <a:pt x="11386973" y="708209"/>
                </a:cubicBezTo>
                <a:cubicBezTo>
                  <a:pt x="11425657" y="716286"/>
                  <a:pt x="11454555" y="715485"/>
                  <a:pt x="11500105" y="735014"/>
                </a:cubicBezTo>
                <a:cubicBezTo>
                  <a:pt x="11545172" y="751781"/>
                  <a:pt x="11573053" y="787789"/>
                  <a:pt x="11621735" y="789584"/>
                </a:cubicBezTo>
                <a:lnTo>
                  <a:pt x="11691200" y="867902"/>
                </a:lnTo>
                <a:cubicBezTo>
                  <a:pt x="11734106" y="911360"/>
                  <a:pt x="11773008" y="895495"/>
                  <a:pt x="11819427" y="911634"/>
                </a:cubicBezTo>
                <a:lnTo>
                  <a:pt x="11969720" y="964737"/>
                </a:lnTo>
                <a:cubicBezTo>
                  <a:pt x="12009110" y="978008"/>
                  <a:pt x="12010206" y="989588"/>
                  <a:pt x="12055766" y="991268"/>
                </a:cubicBezTo>
                <a:cubicBezTo>
                  <a:pt x="12105723" y="1003445"/>
                  <a:pt x="12068493" y="1020292"/>
                  <a:pt x="12171539" y="995427"/>
                </a:cubicBezTo>
                <a:cubicBezTo>
                  <a:pt x="12174929" y="995822"/>
                  <a:pt x="12180763" y="996228"/>
                  <a:pt x="12187831" y="996580"/>
                </a:cubicBezTo>
                <a:lnTo>
                  <a:pt x="12192000" y="996726"/>
                </a:lnTo>
                <a:lnTo>
                  <a:pt x="12192000" y="4939827"/>
                </a:lnTo>
                <a:lnTo>
                  <a:pt x="0" y="4939827"/>
                </a:lnTo>
                <a:lnTo>
                  <a:pt x="0" y="512043"/>
                </a:lnTo>
                <a:lnTo>
                  <a:pt x="7381" y="512580"/>
                </a:lnTo>
                <a:cubicBezTo>
                  <a:pt x="39359" y="514524"/>
                  <a:pt x="72732" y="514144"/>
                  <a:pt x="100029" y="504758"/>
                </a:cubicBezTo>
                <a:cubicBezTo>
                  <a:pt x="115935" y="525779"/>
                  <a:pt x="143126" y="489229"/>
                  <a:pt x="155244" y="525130"/>
                </a:cubicBezTo>
                <a:cubicBezTo>
                  <a:pt x="173881" y="522487"/>
                  <a:pt x="242791" y="514086"/>
                  <a:pt x="254366" y="534449"/>
                </a:cubicBezTo>
                <a:cubicBezTo>
                  <a:pt x="303041" y="537382"/>
                  <a:pt x="380161" y="541650"/>
                  <a:pt x="447292" y="542725"/>
                </a:cubicBezTo>
                <a:cubicBezTo>
                  <a:pt x="530282" y="553078"/>
                  <a:pt x="572130" y="539673"/>
                  <a:pt x="628105" y="547853"/>
                </a:cubicBezTo>
                <a:cubicBezTo>
                  <a:pt x="661608" y="509671"/>
                  <a:pt x="746152" y="605137"/>
                  <a:pt x="783146" y="591799"/>
                </a:cubicBezTo>
                <a:cubicBezTo>
                  <a:pt x="862499" y="590113"/>
                  <a:pt x="949481" y="579142"/>
                  <a:pt x="1043676" y="591887"/>
                </a:cubicBezTo>
                <a:cubicBezTo>
                  <a:pt x="1120353" y="576991"/>
                  <a:pt x="1172004" y="553592"/>
                  <a:pt x="1281816" y="520946"/>
                </a:cubicBezTo>
                <a:cubicBezTo>
                  <a:pt x="1339915" y="511282"/>
                  <a:pt x="1459480" y="554579"/>
                  <a:pt x="1486347" y="487310"/>
                </a:cubicBezTo>
                <a:cubicBezTo>
                  <a:pt x="1507765" y="532008"/>
                  <a:pt x="1539168" y="465954"/>
                  <a:pt x="1568079" y="462531"/>
                </a:cubicBezTo>
                <a:cubicBezTo>
                  <a:pt x="1587821" y="491525"/>
                  <a:pt x="1601468" y="469316"/>
                  <a:pt x="1622516" y="466058"/>
                </a:cubicBezTo>
                <a:cubicBezTo>
                  <a:pt x="1630056" y="483510"/>
                  <a:pt x="1647504" y="484261"/>
                  <a:pt x="1655457" y="465359"/>
                </a:cubicBezTo>
                <a:cubicBezTo>
                  <a:pt x="1651800" y="419723"/>
                  <a:pt x="1709718" y="447719"/>
                  <a:pt x="1717454" y="417203"/>
                </a:cubicBezTo>
                <a:cubicBezTo>
                  <a:pt x="1753115" y="414011"/>
                  <a:pt x="1882851" y="412376"/>
                  <a:pt x="1913794" y="365255"/>
                </a:cubicBezTo>
                <a:cubicBezTo>
                  <a:pt x="2001060" y="361067"/>
                  <a:pt x="2099559" y="366414"/>
                  <a:pt x="2129762" y="367832"/>
                </a:cubicBezTo>
                <a:cubicBezTo>
                  <a:pt x="2215380" y="355065"/>
                  <a:pt x="2248807" y="343296"/>
                  <a:pt x="2376970" y="350129"/>
                </a:cubicBezTo>
                <a:cubicBezTo>
                  <a:pt x="2393251" y="360463"/>
                  <a:pt x="2473371" y="379419"/>
                  <a:pt x="2480155" y="359227"/>
                </a:cubicBezTo>
                <a:cubicBezTo>
                  <a:pt x="2520060" y="359505"/>
                  <a:pt x="2561270" y="311415"/>
                  <a:pt x="2586782" y="339352"/>
                </a:cubicBezTo>
                <a:cubicBezTo>
                  <a:pt x="2585230" y="294982"/>
                  <a:pt x="2653633" y="316689"/>
                  <a:pt x="2679617" y="305383"/>
                </a:cubicBezTo>
                <a:cubicBezTo>
                  <a:pt x="2721434" y="266011"/>
                  <a:pt x="2746765" y="276002"/>
                  <a:pt x="2788947" y="250375"/>
                </a:cubicBezTo>
                <a:cubicBezTo>
                  <a:pt x="2851672" y="235447"/>
                  <a:pt x="2913075" y="252766"/>
                  <a:pt x="2965530" y="245958"/>
                </a:cubicBezTo>
                <a:cubicBezTo>
                  <a:pt x="3001911" y="238336"/>
                  <a:pt x="3090203" y="217828"/>
                  <a:pt x="3103677" y="209527"/>
                </a:cubicBezTo>
                <a:lnTo>
                  <a:pt x="3126759" y="211226"/>
                </a:lnTo>
                <a:cubicBezTo>
                  <a:pt x="3136908" y="211889"/>
                  <a:pt x="3148903" y="212490"/>
                  <a:pt x="3164020" y="212779"/>
                </a:cubicBezTo>
                <a:cubicBezTo>
                  <a:pt x="3225474" y="210084"/>
                  <a:pt x="3231859" y="218227"/>
                  <a:pt x="3285019" y="220535"/>
                </a:cubicBezTo>
                <a:cubicBezTo>
                  <a:pt x="3318541" y="222809"/>
                  <a:pt x="3359787" y="223898"/>
                  <a:pt x="3365154" y="226416"/>
                </a:cubicBezTo>
                <a:lnTo>
                  <a:pt x="3367507" y="225416"/>
                </a:lnTo>
                <a:cubicBezTo>
                  <a:pt x="3377583" y="223667"/>
                  <a:pt x="3383502" y="224760"/>
                  <a:pt x="3387567" y="227103"/>
                </a:cubicBezTo>
                <a:lnTo>
                  <a:pt x="3498001" y="231941"/>
                </a:lnTo>
                <a:cubicBezTo>
                  <a:pt x="3513569" y="226158"/>
                  <a:pt x="3539132" y="232525"/>
                  <a:pt x="3561557" y="228095"/>
                </a:cubicBezTo>
                <a:cubicBezTo>
                  <a:pt x="3574944" y="230843"/>
                  <a:pt x="3597426" y="216287"/>
                  <a:pt x="3611920" y="218094"/>
                </a:cubicBezTo>
                <a:lnTo>
                  <a:pt x="3620528" y="218788"/>
                </a:lnTo>
                <a:lnTo>
                  <a:pt x="3620766" y="218511"/>
                </a:lnTo>
                <a:cubicBezTo>
                  <a:pt x="3622780" y="218042"/>
                  <a:pt x="3625663" y="218038"/>
                  <a:pt x="3629977" y="218664"/>
                </a:cubicBezTo>
                <a:lnTo>
                  <a:pt x="3636217" y="220048"/>
                </a:lnTo>
                <a:lnTo>
                  <a:pt x="3709484" y="186927"/>
                </a:lnTo>
                <a:cubicBezTo>
                  <a:pt x="3731015" y="183190"/>
                  <a:pt x="3745790" y="180810"/>
                  <a:pt x="3761342" y="177474"/>
                </a:cubicBezTo>
                <a:lnTo>
                  <a:pt x="3799748" y="167154"/>
                </a:lnTo>
                <a:lnTo>
                  <a:pt x="3922756" y="194044"/>
                </a:lnTo>
                <a:cubicBezTo>
                  <a:pt x="3960877" y="203465"/>
                  <a:pt x="3965250" y="215357"/>
                  <a:pt x="4028476" y="223679"/>
                </a:cubicBezTo>
                <a:cubicBezTo>
                  <a:pt x="4088751" y="228019"/>
                  <a:pt x="4139112" y="248870"/>
                  <a:pt x="4191582" y="238952"/>
                </a:cubicBezTo>
                <a:cubicBezTo>
                  <a:pt x="4210842" y="254091"/>
                  <a:pt x="4229809" y="260810"/>
                  <a:pt x="4251024" y="240874"/>
                </a:cubicBezTo>
                <a:cubicBezTo>
                  <a:pt x="4306627" y="250935"/>
                  <a:pt x="4317066" y="281625"/>
                  <a:pt x="4355275" y="260205"/>
                </a:cubicBezTo>
                <a:cubicBezTo>
                  <a:pt x="4390577" y="327090"/>
                  <a:pt x="4385658" y="272111"/>
                  <a:pt x="4423807" y="270366"/>
                </a:cubicBezTo>
                <a:cubicBezTo>
                  <a:pt x="4457666" y="271864"/>
                  <a:pt x="4523223" y="267475"/>
                  <a:pt x="4558432" y="269194"/>
                </a:cubicBezTo>
                <a:cubicBezTo>
                  <a:pt x="4594553" y="230955"/>
                  <a:pt x="4596517" y="287120"/>
                  <a:pt x="4635061" y="280682"/>
                </a:cubicBezTo>
                <a:cubicBezTo>
                  <a:pt x="4676560" y="281955"/>
                  <a:pt x="4741782" y="292968"/>
                  <a:pt x="4807427" y="276835"/>
                </a:cubicBezTo>
                <a:cubicBezTo>
                  <a:pt x="4876769" y="256626"/>
                  <a:pt x="4951997" y="249407"/>
                  <a:pt x="5028933" y="183887"/>
                </a:cubicBezTo>
                <a:cubicBezTo>
                  <a:pt x="5044713" y="164149"/>
                  <a:pt x="5073685" y="161161"/>
                  <a:pt x="5093642" y="177214"/>
                </a:cubicBezTo>
                <a:cubicBezTo>
                  <a:pt x="5097077" y="179978"/>
                  <a:pt x="5100108" y="183212"/>
                  <a:pt x="5102642" y="186816"/>
                </a:cubicBezTo>
                <a:cubicBezTo>
                  <a:pt x="5150234" y="139156"/>
                  <a:pt x="5169674" y="190314"/>
                  <a:pt x="5193590" y="156458"/>
                </a:cubicBezTo>
                <a:cubicBezTo>
                  <a:pt x="5257854" y="151722"/>
                  <a:pt x="5301917" y="175841"/>
                  <a:pt x="5323922" y="146332"/>
                </a:cubicBezTo>
                <a:cubicBezTo>
                  <a:pt x="5355266" y="153538"/>
                  <a:pt x="5392601" y="198271"/>
                  <a:pt x="5421860" y="167298"/>
                </a:cubicBezTo>
                <a:cubicBezTo>
                  <a:pt x="5420630" y="196364"/>
                  <a:pt x="5461576" y="151467"/>
                  <a:pt x="5476948" y="173249"/>
                </a:cubicBezTo>
                <a:cubicBezTo>
                  <a:pt x="5487334" y="191763"/>
                  <a:pt x="5502178" y="182456"/>
                  <a:pt x="5516842" y="184018"/>
                </a:cubicBezTo>
                <a:cubicBezTo>
                  <a:pt x="5533140" y="200158"/>
                  <a:pt x="5599828" y="189750"/>
                  <a:pt x="5619415" y="176781"/>
                </a:cubicBezTo>
                <a:cubicBezTo>
                  <a:pt x="5690073" y="168499"/>
                  <a:pt x="5748631" y="186964"/>
                  <a:pt x="5789867" y="150304"/>
                </a:cubicBezTo>
                <a:cubicBezTo>
                  <a:pt x="5802836" y="146282"/>
                  <a:pt x="5814753" y="145947"/>
                  <a:pt x="5825953" y="147907"/>
                </a:cubicBezTo>
                <a:lnTo>
                  <a:pt x="5856168" y="158719"/>
                </a:lnTo>
                <a:lnTo>
                  <a:pt x="5862476" y="172447"/>
                </a:lnTo>
                <a:lnTo>
                  <a:pt x="5882195" y="173195"/>
                </a:lnTo>
                <a:lnTo>
                  <a:pt x="5952585" y="161012"/>
                </a:lnTo>
                <a:cubicBezTo>
                  <a:pt x="5962273" y="166588"/>
                  <a:pt x="5992020" y="151579"/>
                  <a:pt x="6001964" y="154786"/>
                </a:cubicBezTo>
                <a:cubicBezTo>
                  <a:pt x="6061748" y="122178"/>
                  <a:pt x="6101539" y="131534"/>
                  <a:pt x="6184207" y="132658"/>
                </a:cubicBezTo>
                <a:cubicBezTo>
                  <a:pt x="6266582" y="127016"/>
                  <a:pt x="6286876" y="151859"/>
                  <a:pt x="6415830" y="136006"/>
                </a:cubicBezTo>
                <a:cubicBezTo>
                  <a:pt x="6563502" y="116945"/>
                  <a:pt x="6684679" y="79367"/>
                  <a:pt x="6756965" y="57636"/>
                </a:cubicBezTo>
                <a:cubicBezTo>
                  <a:pt x="6761544" y="48663"/>
                  <a:pt x="6812642" y="36519"/>
                  <a:pt x="6819400" y="30742"/>
                </a:cubicBezTo>
                <a:lnTo>
                  <a:pt x="6986370" y="12659"/>
                </a:lnTo>
                <a:lnTo>
                  <a:pt x="6989536" y="14528"/>
                </a:lnTo>
                <a:cubicBezTo>
                  <a:pt x="7002946" y="17364"/>
                  <a:pt x="7010700" y="14716"/>
                  <a:pt x="7015933" y="9653"/>
                </a:cubicBezTo>
                <a:lnTo>
                  <a:pt x="7020592" y="1651"/>
                </a:lnTo>
                <a:lnTo>
                  <a:pt x="702590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97ACFC-447C-709D-377F-522848CBFDC5}"/>
              </a:ext>
            </a:extLst>
          </p:cNvPr>
          <p:cNvSpPr>
            <a:spLocks noGrp="1"/>
          </p:cNvSpPr>
          <p:nvPr>
            <p:ph type="title"/>
          </p:nvPr>
        </p:nvSpPr>
        <p:spPr>
          <a:xfrm>
            <a:off x="1184744" y="5198168"/>
            <a:ext cx="9859618" cy="642797"/>
          </a:xfrm>
        </p:spPr>
        <p:txBody>
          <a:bodyPr vert="horz" lIns="91440" tIns="45720" rIns="91440" bIns="45720" rtlCol="0" anchor="b">
            <a:normAutofit/>
          </a:bodyPr>
          <a:lstStyle/>
          <a:p>
            <a:pPr algn="ctr"/>
            <a:r>
              <a:rPr lang="en-US" sz="2800" dirty="0"/>
              <a:t>Kyk</a:t>
            </a:r>
            <a:r>
              <a:rPr lang="en-US" sz="2800" dirty="0">
                <a:effectLst/>
              </a:rPr>
              <a:t>: </a:t>
            </a:r>
            <a:r>
              <a:rPr lang="en-US" sz="2800" b="1" i="1" dirty="0">
                <a:effectLst/>
              </a:rPr>
              <a:t>Setting SMART Goals</a:t>
            </a:r>
            <a:r>
              <a:rPr lang="en-US" sz="2800" b="1" i="1" u="none" dirty="0">
                <a:effectLst/>
              </a:rPr>
              <a:t> </a:t>
            </a:r>
            <a:r>
              <a:rPr lang="en-US" sz="2800" u="sng" dirty="0">
                <a:effectLst/>
                <a:hlinkClick r:id="rId3"/>
              </a:rPr>
              <a:t>https://ytubl.ink/3FrL</a:t>
            </a:r>
            <a:r>
              <a:rPr lang="en-US" sz="2800" dirty="0">
                <a:effectLst/>
              </a:rPr>
              <a:t> (1 min 48 </a:t>
            </a:r>
            <a:r>
              <a:rPr lang="en-US" sz="2800" dirty="0" err="1">
                <a:effectLst/>
              </a:rPr>
              <a:t>sek</a:t>
            </a:r>
            <a:r>
              <a:rPr lang="en-US" sz="2800" dirty="0">
                <a:effectLst/>
              </a:rPr>
              <a:t>)</a:t>
            </a:r>
            <a:endParaRPr lang="en-US" sz="2800" dirty="0"/>
          </a:p>
        </p:txBody>
      </p:sp>
      <p:sp>
        <p:nvSpPr>
          <p:cNvPr id="14" name="Freeform: Shape 13">
            <a:extLst>
              <a:ext uri="{FF2B5EF4-FFF2-40B4-BE49-F238E27FC236}">
                <a16:creationId xmlns:a16="http://schemas.microsoft.com/office/drawing/2014/main" id="{3389D0BC-BA1D-4360-88F9-D9ECCBDA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7950" y="647758"/>
            <a:ext cx="8355105" cy="439265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a:extLst>
              <a:ext uri="{FF2B5EF4-FFF2-40B4-BE49-F238E27FC236}">
                <a16:creationId xmlns:a16="http://schemas.microsoft.com/office/drawing/2014/main" id="{1338ABDB-5C7C-815C-44F5-DCBDA62A8724}"/>
              </a:ext>
            </a:extLst>
          </p:cNvPr>
          <p:cNvPicPr>
            <a:picLocks noGrp="1" noChangeAspect="1"/>
          </p:cNvPicPr>
          <p:nvPr>
            <p:ph idx="1"/>
          </p:nvPr>
        </p:nvPicPr>
        <p:blipFill>
          <a:blip r:embed="rId4"/>
          <a:srcRect t="9831"/>
          <a:stretch/>
        </p:blipFill>
        <p:spPr>
          <a:xfrm>
            <a:off x="2079812" y="805516"/>
            <a:ext cx="8032376" cy="4074026"/>
          </a:xfrm>
          <a:prstGeom prst="rect">
            <a:avLst/>
          </a:prstGeom>
        </p:spPr>
      </p:pic>
      <p:pic>
        <p:nvPicPr>
          <p:cNvPr id="6" name="Picture 5">
            <a:extLst>
              <a:ext uri="{FF2B5EF4-FFF2-40B4-BE49-F238E27FC236}">
                <a16:creationId xmlns:a16="http://schemas.microsoft.com/office/drawing/2014/main" id="{3AA80B1E-8DA5-9C5A-1735-CAEE460E63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794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75000"/>
              </a:schemeClr>
            </a:gs>
            <a:gs pos="74000">
              <a:schemeClr val="accent4">
                <a:lumMod val="60000"/>
                <a:lumOff val="40000"/>
              </a:schemeClr>
            </a:gs>
            <a:gs pos="83000">
              <a:schemeClr val="accent4">
                <a:lumMod val="40000"/>
                <a:lumOff val="60000"/>
              </a:schemeClr>
            </a:gs>
            <a:gs pos="100000">
              <a:schemeClr val="accent4">
                <a:lumMod val="20000"/>
                <a:lumOff val="80000"/>
              </a:schemeClr>
            </a:gs>
          </a:gsLst>
          <a:lin ang="5400000" scaled="1"/>
        </a:gra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87292F7-E931-A573-4BB7-FE45061E0953}"/>
              </a:ext>
            </a:extLst>
          </p:cNvPr>
          <p:cNvCxnSpPr/>
          <p:nvPr/>
        </p:nvCxnSpPr>
        <p:spPr>
          <a:xfrm>
            <a:off x="5689600" y="8334375"/>
            <a:ext cx="0" cy="7445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5A073BB5-814C-0D56-A4B9-D35082ECE17E}"/>
              </a:ext>
            </a:extLst>
          </p:cNvPr>
          <p:cNvCxnSpPr/>
          <p:nvPr/>
        </p:nvCxnSpPr>
        <p:spPr>
          <a:xfrm>
            <a:off x="8974138" y="8321675"/>
            <a:ext cx="0" cy="7445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 name="Rectangle: Rounded Corners 1">
            <a:extLst>
              <a:ext uri="{FF2B5EF4-FFF2-40B4-BE49-F238E27FC236}">
                <a16:creationId xmlns:a16="http://schemas.microsoft.com/office/drawing/2014/main" id="{27406E8D-43E2-2444-61C0-02095225B550}"/>
              </a:ext>
            </a:extLst>
          </p:cNvPr>
          <p:cNvSpPr/>
          <p:nvPr/>
        </p:nvSpPr>
        <p:spPr>
          <a:xfrm>
            <a:off x="312616" y="446314"/>
            <a:ext cx="1799213" cy="603068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800" b="1" dirty="0">
              <a:solidFill>
                <a:srgbClr val="000000"/>
              </a:solidFill>
              <a:effectLst/>
              <a:latin typeface="Calibri" panose="020F0502020204030204" pitchFamily="34" charset="0"/>
              <a:ea typeface="Arial" panose="020B0604020202020204" pitchFamily="34" charset="0"/>
            </a:endParaRPr>
          </a:p>
          <a:p>
            <a:pPr algn="ctr"/>
            <a:endParaRPr lang="en-ZA" b="1" dirty="0">
              <a:solidFill>
                <a:srgbClr val="000000"/>
              </a:solidFill>
              <a:latin typeface="Calibri" panose="020F0502020204030204" pitchFamily="34" charset="0"/>
              <a:ea typeface="Arial" panose="020B0604020202020204" pitchFamily="34" charset="0"/>
            </a:endParaRPr>
          </a:p>
          <a:p>
            <a:pPr algn="ctr"/>
            <a:endParaRPr lang="en-ZA" sz="1800" b="1" dirty="0">
              <a:solidFill>
                <a:srgbClr val="000000"/>
              </a:solidFill>
              <a:effectLst/>
              <a:latin typeface="Calibri" panose="020F0502020204030204" pitchFamily="34" charset="0"/>
              <a:ea typeface="Arial" panose="020B0604020202020204" pitchFamily="34" charset="0"/>
            </a:endParaRPr>
          </a:p>
          <a:p>
            <a:pPr algn="ctr"/>
            <a:endParaRPr lang="en-ZA" b="1" dirty="0">
              <a:solidFill>
                <a:srgbClr val="000000"/>
              </a:solidFill>
              <a:latin typeface="Calibri" panose="020F0502020204030204" pitchFamily="34" charset="0"/>
              <a:ea typeface="Arial" panose="020B0604020202020204" pitchFamily="34" charset="0"/>
            </a:endParaRPr>
          </a:p>
          <a:p>
            <a:pPr algn="ctr"/>
            <a:endParaRPr lang="en-ZA" b="1" dirty="0">
              <a:solidFill>
                <a:srgbClr val="000000"/>
              </a:solidFill>
              <a:latin typeface="Calibri" panose="020F0502020204030204" pitchFamily="34" charset="0"/>
              <a:ea typeface="Arial" panose="020B0604020202020204" pitchFamily="34" charset="0"/>
            </a:endParaRPr>
          </a:p>
          <a:p>
            <a:pPr algn="ctr"/>
            <a:endParaRPr lang="en-ZA" b="1" dirty="0">
              <a:solidFill>
                <a:srgbClr val="000000"/>
              </a:solidFill>
              <a:latin typeface="Calibri" panose="020F0502020204030204" pitchFamily="34" charset="0"/>
              <a:ea typeface="Arial" panose="020B0604020202020204" pitchFamily="34" charset="0"/>
            </a:endParaRPr>
          </a:p>
          <a:p>
            <a:pPr algn="ctr"/>
            <a:r>
              <a:rPr lang="nl-NL" sz="1600" b="1" dirty="0">
                <a:solidFill>
                  <a:srgbClr val="000000"/>
                </a:solidFill>
                <a:latin typeface="Calibri" panose="020F0502020204030204" pitchFamily="34" charset="0"/>
                <a:ea typeface="Arial" panose="020B0604020202020204" pitchFamily="34" charset="0"/>
              </a:rPr>
              <a:t>Ziyaad </a:t>
            </a:r>
            <a:r>
              <a:rPr lang="nl-NL" sz="1600" dirty="0">
                <a:solidFill>
                  <a:srgbClr val="000000"/>
                </a:solidFill>
                <a:latin typeface="Calibri" panose="020F0502020204030204" pitchFamily="34" charset="0"/>
                <a:ea typeface="Arial" panose="020B0604020202020204" pitchFamily="34" charset="0"/>
              </a:rPr>
              <a:t>wil fikser en sterker word sodat hy meer selfvertroue kan hê, by sy skool se sokkerspan kan aansluit en gesonder kan leef. Die keuses wat hy elke dag maak, gaan bepaal of hy hierdie doel sal bereik.</a:t>
            </a:r>
            <a:endParaRPr lang="en-US" sz="1600" dirty="0">
              <a:effectLst/>
              <a:latin typeface="Arial" panose="020B0604020202020204" pitchFamily="34" charset="0"/>
              <a:ea typeface="Arial" panose="020B0604020202020204" pitchFamily="34" charset="0"/>
            </a:endParaRPr>
          </a:p>
        </p:txBody>
      </p:sp>
      <p:pic>
        <p:nvPicPr>
          <p:cNvPr id="2055" name="Picture 12">
            <a:extLst>
              <a:ext uri="{FF2B5EF4-FFF2-40B4-BE49-F238E27FC236}">
                <a16:creationId xmlns:a16="http://schemas.microsoft.com/office/drawing/2014/main" id="{9BCB6249-19EC-1A5F-8655-7712ECF46D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538" t="-2" r="20917" b="-227"/>
          <a:stretch>
            <a:fillRect/>
          </a:stretch>
        </p:blipFill>
        <p:spPr bwMode="auto">
          <a:xfrm>
            <a:off x="394258" y="702723"/>
            <a:ext cx="1635927" cy="157437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73C9A3E0-135C-1C06-D7AA-52BBC2865F8E}"/>
              </a:ext>
            </a:extLst>
          </p:cNvPr>
          <p:cNvGrpSpPr/>
          <p:nvPr/>
        </p:nvGrpSpPr>
        <p:grpSpPr>
          <a:xfrm rot="16200000">
            <a:off x="756559" y="2813956"/>
            <a:ext cx="4082143" cy="1371604"/>
            <a:chOff x="0" y="0"/>
            <a:chExt cx="3365500" cy="486410"/>
          </a:xfrm>
        </p:grpSpPr>
        <p:cxnSp>
          <p:nvCxnSpPr>
            <p:cNvPr id="11" name="Straight Connector 10">
              <a:extLst>
                <a:ext uri="{FF2B5EF4-FFF2-40B4-BE49-F238E27FC236}">
                  <a16:creationId xmlns:a16="http://schemas.microsoft.com/office/drawing/2014/main" id="{183CBCAE-528E-0347-8ADF-E31923B625C8}"/>
                </a:ext>
              </a:extLst>
            </p:cNvPr>
            <p:cNvCxnSpPr/>
            <p:nvPr/>
          </p:nvCxnSpPr>
          <p:spPr>
            <a:xfrm>
              <a:off x="1666875" y="0"/>
              <a:ext cx="0" cy="186267"/>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F50B43F6-F31E-7FD9-967B-ECA0CC710519}"/>
                </a:ext>
              </a:extLst>
            </p:cNvPr>
            <p:cNvCxnSpPr/>
            <p:nvPr/>
          </p:nvCxnSpPr>
          <p:spPr>
            <a:xfrm>
              <a:off x="0" y="190500"/>
              <a:ext cx="3365500" cy="6350"/>
            </a:xfrm>
            <a:prstGeom prst="line">
              <a:avLst/>
            </a:prstGeom>
          </p:spPr>
          <p:style>
            <a:lnRef idx="2">
              <a:schemeClr val="dk1"/>
            </a:lnRef>
            <a:fillRef idx="0">
              <a:schemeClr val="dk1"/>
            </a:fillRef>
            <a:effectRef idx="1">
              <a:schemeClr val="dk1"/>
            </a:effectRef>
            <a:fontRef idx="minor">
              <a:schemeClr val="tx1"/>
            </a:fontRef>
          </p:style>
        </p:cxnSp>
        <p:cxnSp>
          <p:nvCxnSpPr>
            <p:cNvPr id="13" name="Straight Arrow Connector 12">
              <a:extLst>
                <a:ext uri="{FF2B5EF4-FFF2-40B4-BE49-F238E27FC236}">
                  <a16:creationId xmlns:a16="http://schemas.microsoft.com/office/drawing/2014/main" id="{0C0079BB-BFC8-16B4-C27C-30CD1E1243B9}"/>
                </a:ext>
              </a:extLst>
            </p:cNvPr>
            <p:cNvCxnSpPr/>
            <p:nvPr/>
          </p:nvCxnSpPr>
          <p:spPr>
            <a:xfrm>
              <a:off x="19050" y="190500"/>
              <a:ext cx="0" cy="2959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31620F51-665E-452F-73FF-979F02E13D6D}"/>
                </a:ext>
              </a:extLst>
            </p:cNvPr>
            <p:cNvCxnSpPr/>
            <p:nvPr/>
          </p:nvCxnSpPr>
          <p:spPr>
            <a:xfrm>
              <a:off x="3362325" y="190500"/>
              <a:ext cx="0" cy="2959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
        <p:nvSpPr>
          <p:cNvPr id="15" name="Rectangle: Rounded Corners 14">
            <a:extLst>
              <a:ext uri="{FF2B5EF4-FFF2-40B4-BE49-F238E27FC236}">
                <a16:creationId xmlns:a16="http://schemas.microsoft.com/office/drawing/2014/main" id="{7E5B5E86-3F46-0795-6B3B-3E0662536BED}"/>
              </a:ext>
            </a:extLst>
          </p:cNvPr>
          <p:cNvSpPr/>
          <p:nvPr/>
        </p:nvSpPr>
        <p:spPr>
          <a:xfrm>
            <a:off x="3610985" y="359237"/>
            <a:ext cx="4498871" cy="3069763"/>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800" b="1" dirty="0">
              <a:solidFill>
                <a:srgbClr val="000000"/>
              </a:solidFill>
              <a:effectLst/>
              <a:latin typeface="Calibri" panose="020F0502020204030204" pitchFamily="34" charset="0"/>
              <a:ea typeface="Arial" panose="020B0604020202020204" pitchFamily="34" charset="0"/>
            </a:endParaRPr>
          </a:p>
          <a:p>
            <a:pPr algn="ctr"/>
            <a:r>
              <a:rPr lang="nl-NL" sz="1600" b="1" dirty="0">
                <a:solidFill>
                  <a:srgbClr val="000000"/>
                </a:solidFill>
                <a:latin typeface="Calibri" panose="020F0502020204030204" pitchFamily="34" charset="0"/>
                <a:ea typeface="Arial" panose="020B0604020202020204" pitchFamily="34" charset="0"/>
              </a:rPr>
              <a:t>Positiewe keuses wat sy doel ondersteun</a:t>
            </a:r>
            <a:endParaRPr lang="en-GB" sz="1600" b="1" dirty="0">
              <a:solidFill>
                <a:srgbClr val="000000"/>
              </a:solidFill>
              <a:latin typeface="Calibri" panose="020F0502020204030204" pitchFamily="34" charset="0"/>
              <a:ea typeface="Arial" panose="020B0604020202020204" pitchFamily="34" charset="0"/>
            </a:endParaRP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Hy loop of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ry</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fiets</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skool</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toe in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plaas</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daarvan</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om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saam</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met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iemand</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te</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ry.</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Hy drink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genoeg</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water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en</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vermy</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soet</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drankies</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Hy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gaan</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twee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keer</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per week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na</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sokkeroefening</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en</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bly</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oor</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naweke</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aktief</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Hy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eet</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meer</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vrugte</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groente</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en</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proteïenryke</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kos.</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Hy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gaan</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slap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vroeër</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sodat</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hy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genoeg</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energie</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vir</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die </a:t>
            </a:r>
            <a:r>
              <a:rPr lang="en-GB"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dag</a:t>
            </a:r>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 het.</a:t>
            </a:r>
          </a:p>
          <a:p>
            <a:pPr algn="ctr"/>
            <a:endParaRPr lang="en-US" sz="1600" dirty="0">
              <a:effectLst/>
              <a:latin typeface="Arial" panose="020B0604020202020204" pitchFamily="34" charset="0"/>
              <a:ea typeface="Arial" panose="020B0604020202020204" pitchFamily="34" charset="0"/>
            </a:endParaRPr>
          </a:p>
        </p:txBody>
      </p:sp>
      <p:sp>
        <p:nvSpPr>
          <p:cNvPr id="17" name="Rectangle: Rounded Corners 16">
            <a:extLst>
              <a:ext uri="{FF2B5EF4-FFF2-40B4-BE49-F238E27FC236}">
                <a16:creationId xmlns:a16="http://schemas.microsoft.com/office/drawing/2014/main" id="{733A84D7-C985-7424-41E9-059CBF67B036}"/>
              </a:ext>
            </a:extLst>
          </p:cNvPr>
          <p:cNvSpPr/>
          <p:nvPr/>
        </p:nvSpPr>
        <p:spPr>
          <a:xfrm>
            <a:off x="3610985" y="3592284"/>
            <a:ext cx="4498871" cy="3069771"/>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1" dirty="0">
                <a:solidFill>
                  <a:srgbClr val="000000"/>
                </a:solidFill>
                <a:latin typeface="Calibri" panose="020F0502020204030204" pitchFamily="34" charset="0"/>
                <a:ea typeface="Arial" panose="020B0604020202020204" pitchFamily="34" charset="0"/>
              </a:rPr>
              <a:t>Negatiewe keuses wat sy doel teenwerk</a:t>
            </a:r>
            <a:endParaRPr lang="en-GB" sz="1600" b="1" dirty="0">
              <a:solidFill>
                <a:srgbClr val="000000"/>
              </a:solidFill>
              <a:latin typeface="Calibri" panose="020F0502020204030204" pitchFamily="34" charset="0"/>
              <a:ea typeface="Arial" panose="020B0604020202020204" pitchFamily="34" charset="0"/>
            </a:endParaRPr>
          </a:p>
          <a:p>
            <a:pPr marL="285750" indent="-285750">
              <a:buFont typeface="Arial" panose="020B0604020202020204" pitchFamily="34" charset="0"/>
              <a:buChar char="•"/>
            </a:pPr>
            <a:r>
              <a:rPr lang="nl-NL" sz="1600" dirty="0">
                <a:solidFill>
                  <a:schemeClr val="tx1"/>
                </a:solidFill>
                <a:latin typeface="Calibri" panose="020F0502020204030204" pitchFamily="34" charset="0"/>
                <a:ea typeface="Calibri" panose="020F0502020204030204" pitchFamily="34" charset="0"/>
                <a:cs typeface="Calibri" panose="020F0502020204030204" pitchFamily="34" charset="0"/>
              </a:rPr>
              <a:t>Hy speel vir ure aaneen videospeletjies en oefen amper nooit nie.</a:t>
            </a:r>
          </a:p>
          <a:p>
            <a:pPr marL="285750" indent="-285750">
              <a:buFont typeface="Arial" panose="020B0604020202020204" pitchFamily="34" charset="0"/>
              <a:buChar char="•"/>
            </a:pPr>
            <a:r>
              <a:rPr lang="nl-NL" sz="1600" dirty="0">
                <a:solidFill>
                  <a:schemeClr val="tx1"/>
                </a:solidFill>
                <a:latin typeface="Calibri" panose="020F0502020204030204" pitchFamily="34" charset="0"/>
                <a:ea typeface="Calibri" panose="020F0502020204030204" pitchFamily="34" charset="0"/>
                <a:cs typeface="Calibri" panose="020F0502020204030204" pitchFamily="34" charset="0"/>
              </a:rPr>
              <a:t>Hy slaan ontbyt oor en eet gereeld skyfies en</a:t>
            </a:r>
          </a:p>
          <a:p>
            <a:pPr marL="285750" indent="-285750">
              <a:buFont typeface="Arial" panose="020B0604020202020204" pitchFamily="34" charset="0"/>
              <a:buChar char="•"/>
            </a:pPr>
            <a:r>
              <a:rPr lang="nl-NL" sz="1600" dirty="0">
                <a:solidFill>
                  <a:schemeClr val="tx1"/>
                </a:solidFill>
                <a:latin typeface="Calibri" panose="020F0502020204030204" pitchFamily="34" charset="0"/>
                <a:ea typeface="Calibri" panose="020F0502020204030204" pitchFamily="34" charset="0"/>
                <a:cs typeface="Calibri" panose="020F0502020204030204" pitchFamily="34" charset="0"/>
              </a:rPr>
              <a:t>lekkers in plaas van gesonde kos.</a:t>
            </a:r>
          </a:p>
          <a:p>
            <a:pPr marL="285750" indent="-285750">
              <a:buFont typeface="Arial" panose="020B0604020202020204" pitchFamily="34" charset="0"/>
              <a:buChar char="•"/>
            </a:pPr>
            <a:r>
              <a:rPr lang="nl-NL" sz="1600" dirty="0">
                <a:solidFill>
                  <a:schemeClr val="tx1"/>
                </a:solidFill>
                <a:latin typeface="Calibri" panose="020F0502020204030204" pitchFamily="34" charset="0"/>
                <a:ea typeface="Calibri" panose="020F0502020204030204" pitchFamily="34" charset="0"/>
                <a:cs typeface="Calibri" panose="020F0502020204030204" pitchFamily="34" charset="0"/>
              </a:rPr>
              <a:t>Hy bly laat wakker en blaai op sy foon, wat veroorsaak dat hy die volgende dag moeg is.</a:t>
            </a:r>
          </a:p>
          <a:p>
            <a:pPr marL="285750" indent="-285750">
              <a:buFont typeface="Arial" panose="020B0604020202020204" pitchFamily="34" charset="0"/>
              <a:buChar char="•"/>
            </a:pPr>
            <a:r>
              <a:rPr lang="nl-NL" sz="1600" dirty="0">
                <a:solidFill>
                  <a:schemeClr val="tx1"/>
                </a:solidFill>
                <a:latin typeface="Calibri" panose="020F0502020204030204" pitchFamily="34" charset="0"/>
                <a:ea typeface="Calibri" panose="020F0502020204030204" pitchFamily="34" charset="0"/>
                <a:cs typeface="Calibri" panose="020F0502020204030204" pitchFamily="34" charset="0"/>
              </a:rPr>
              <a:t>Hy neem nie deel aan sport by die skool nie, al is daar geleentheid daarvoor.</a:t>
            </a:r>
          </a:p>
          <a:p>
            <a:pPr marL="285750" indent="-285750">
              <a:buFont typeface="Arial" panose="020B0604020202020204" pitchFamily="34" charset="0"/>
              <a:buChar char="•"/>
            </a:pPr>
            <a:r>
              <a:rPr lang="nl-NL" sz="1600" dirty="0">
                <a:solidFill>
                  <a:schemeClr val="tx1"/>
                </a:solidFill>
                <a:latin typeface="Calibri" panose="020F0502020204030204" pitchFamily="34" charset="0"/>
                <a:ea typeface="Calibri" panose="020F0502020204030204" pitchFamily="34" charset="0"/>
                <a:cs typeface="Calibri" panose="020F0502020204030204" pitchFamily="34" charset="0"/>
              </a:rPr>
              <a:t>Hy drink net gaskoeldrank en vermy water heeltemal.</a:t>
            </a:r>
          </a:p>
        </p:txBody>
      </p:sp>
      <p:cxnSp>
        <p:nvCxnSpPr>
          <p:cNvPr id="19" name="Straight Arrow Connector 18">
            <a:extLst>
              <a:ext uri="{FF2B5EF4-FFF2-40B4-BE49-F238E27FC236}">
                <a16:creationId xmlns:a16="http://schemas.microsoft.com/office/drawing/2014/main" id="{3F1AC8D0-FAA4-6BE1-A94F-4B02C4BBFD36}"/>
              </a:ext>
            </a:extLst>
          </p:cNvPr>
          <p:cNvCxnSpPr/>
          <p:nvPr/>
        </p:nvCxnSpPr>
        <p:spPr>
          <a:xfrm>
            <a:off x="8109856" y="1872351"/>
            <a:ext cx="74453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Rectangle: Rounded Corners 19">
            <a:extLst>
              <a:ext uri="{FF2B5EF4-FFF2-40B4-BE49-F238E27FC236}">
                <a16:creationId xmlns:a16="http://schemas.microsoft.com/office/drawing/2014/main" id="{8636D65A-96C5-1E5C-3583-5B1EA89759EF}"/>
              </a:ext>
            </a:extLst>
          </p:cNvPr>
          <p:cNvSpPr/>
          <p:nvPr/>
        </p:nvSpPr>
        <p:spPr>
          <a:xfrm>
            <a:off x="8974138" y="870859"/>
            <a:ext cx="2617177" cy="233785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b="1" dirty="0" err="1">
                <a:solidFill>
                  <a:srgbClr val="000000"/>
                </a:solidFill>
                <a:latin typeface="Calibri" panose="020F0502020204030204" pitchFamily="34" charset="0"/>
                <a:ea typeface="Arial" panose="020B0604020202020204" pitchFamily="34" charset="0"/>
              </a:rPr>
              <a:t>Uitkoms</a:t>
            </a:r>
            <a:endParaRPr lang="en-ZA" sz="1600" b="1" dirty="0">
              <a:solidFill>
                <a:srgbClr val="000000"/>
              </a:solidFill>
              <a:latin typeface="Calibri" panose="020F0502020204030204" pitchFamily="34" charset="0"/>
              <a:ea typeface="Arial" panose="020B0604020202020204" pitchFamily="34" charset="0"/>
            </a:endParaRPr>
          </a:p>
          <a:p>
            <a:pPr algn="ctr"/>
            <a:r>
              <a:rPr lang="nl-NL" sz="1600" dirty="0">
                <a:solidFill>
                  <a:srgbClr val="000000"/>
                </a:solidFill>
                <a:latin typeface="Calibri" panose="020F0502020204030204" pitchFamily="34" charset="0"/>
                <a:ea typeface="Arial" panose="020B0604020202020204" pitchFamily="34" charset="0"/>
              </a:rPr>
              <a:t>Hierdie daaglikse gewoontes help Ziyaad om sterker en meer energiek te voel. Hy is meer geneig om sy doel te bereik omdat sy optrede sy doel ondersteun.</a:t>
            </a:r>
            <a:endParaRPr lang="en-US" sz="1600" dirty="0">
              <a:effectLst/>
              <a:latin typeface="Arial" panose="020B0604020202020204" pitchFamily="34" charset="0"/>
              <a:ea typeface="Arial" panose="020B0604020202020204" pitchFamily="34" charset="0"/>
            </a:endParaRPr>
          </a:p>
        </p:txBody>
      </p:sp>
      <p:cxnSp>
        <p:nvCxnSpPr>
          <p:cNvPr id="21" name="Straight Arrow Connector 20">
            <a:extLst>
              <a:ext uri="{FF2B5EF4-FFF2-40B4-BE49-F238E27FC236}">
                <a16:creationId xmlns:a16="http://schemas.microsoft.com/office/drawing/2014/main" id="{B9F49EE2-B7C5-305D-4DAE-C5FC18AC9D7E}"/>
              </a:ext>
            </a:extLst>
          </p:cNvPr>
          <p:cNvCxnSpPr/>
          <p:nvPr/>
        </p:nvCxnSpPr>
        <p:spPr>
          <a:xfrm>
            <a:off x="8109856" y="5050980"/>
            <a:ext cx="74453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2" name="Rectangle: Rounded Corners 21">
            <a:extLst>
              <a:ext uri="{FF2B5EF4-FFF2-40B4-BE49-F238E27FC236}">
                <a16:creationId xmlns:a16="http://schemas.microsoft.com/office/drawing/2014/main" id="{A87C151A-2443-0848-A861-AD1EBB663923}"/>
              </a:ext>
            </a:extLst>
          </p:cNvPr>
          <p:cNvSpPr/>
          <p:nvPr/>
        </p:nvSpPr>
        <p:spPr>
          <a:xfrm>
            <a:off x="8974138" y="4049488"/>
            <a:ext cx="2617177" cy="2168431"/>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1600" b="1" dirty="0" err="1">
                <a:solidFill>
                  <a:srgbClr val="000000"/>
                </a:solidFill>
                <a:latin typeface="Calibri" panose="020F0502020204030204" pitchFamily="34" charset="0"/>
                <a:ea typeface="Arial" panose="020B0604020202020204" pitchFamily="34" charset="0"/>
              </a:rPr>
              <a:t>Uitkoms</a:t>
            </a:r>
            <a:endParaRPr lang="en-ZA" sz="1600" b="1" dirty="0">
              <a:solidFill>
                <a:srgbClr val="000000"/>
              </a:solidFill>
              <a:latin typeface="Calibri" panose="020F0502020204030204" pitchFamily="34" charset="0"/>
              <a:ea typeface="Arial" panose="020B0604020202020204" pitchFamily="34" charset="0"/>
            </a:endParaRPr>
          </a:p>
          <a:p>
            <a:pPr algn="ctr"/>
            <a:r>
              <a:rPr lang="nl-NL" sz="1600" dirty="0">
                <a:solidFill>
                  <a:srgbClr val="000000"/>
                </a:solidFill>
                <a:latin typeface="Calibri" panose="020F0502020204030204" pitchFamily="34" charset="0"/>
                <a:ea typeface="Arial" panose="020B0604020202020204" pitchFamily="34" charset="0"/>
              </a:rPr>
              <a:t>Hoewel Ziyaad sê hy wil fikser wees, maak hierdie keuses dit vir hom moeiliker om sy doel te bereik. Sy optrede stem nie ooreen met wat hy graag wil hê nie.</a:t>
            </a:r>
            <a:endParaRPr lang="en-US" sz="1600" dirty="0">
              <a:effectLst/>
              <a:latin typeface="Arial" panose="020B0604020202020204" pitchFamily="34" charset="0"/>
              <a:ea typeface="Arial" panose="020B0604020202020204" pitchFamily="34" charset="0"/>
            </a:endParaRPr>
          </a:p>
        </p:txBody>
      </p:sp>
      <p:pic>
        <p:nvPicPr>
          <p:cNvPr id="23" name="Picture 22">
            <a:extLst>
              <a:ext uri="{FF2B5EF4-FFF2-40B4-BE49-F238E27FC236}">
                <a16:creationId xmlns:a16="http://schemas.microsoft.com/office/drawing/2014/main" id="{E96D6D6D-8EE3-69AA-0689-CE78E828CF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31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7" grpId="0" animBg="1"/>
      <p:bldP spid="20" grpId="0" animBg="1"/>
      <p:bldP spid="22" grpId="0" animBg="1"/>
    </p:bld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C2D1985-A87B-4729-B245-C99CE3ADCF10}">
  <ds:schemaRefs>
    <ds:schemaRef ds:uri="http://schemas.microsoft.com/sharepoint/v3/contenttype/forms"/>
  </ds:schemaRefs>
</ds:datastoreItem>
</file>

<file path=customXml/itemProps2.xml><?xml version="1.0" encoding="utf-8"?>
<ds:datastoreItem xmlns:ds="http://schemas.openxmlformats.org/officeDocument/2006/customXml" ds:itemID="{04C294A6-BD29-4F92-9961-27621CEE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7ADDC5-7722-4134-A6B8-5EC91102D80B}">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Ion Boardroom</Template>
  <TotalTime>122</TotalTime>
  <Words>1802</Words>
  <Application>Microsoft Office PowerPoint</Application>
  <PresentationFormat>Widescreen</PresentationFormat>
  <Paragraphs>130</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Wat is leefstylkeuses? </vt:lpstr>
      <vt:lpstr>Voorbeelde van leefstylkeuses</vt:lpstr>
      <vt:lpstr>Wat is doelwitte?</vt:lpstr>
      <vt:lpstr>Korttermyndoelwitte</vt:lpstr>
      <vt:lpstr>Langtermyndoelwitte</vt:lpstr>
      <vt:lpstr>Kyk: Setting SMART Goals https://ytubl.ink/3FrL (1 min 48 sek)</vt:lpstr>
      <vt:lpstr>PowerPoint Presentation</vt:lpstr>
      <vt:lpstr>Individuele Aktiwiteit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2025-05-07T15:13:42Z</dcterms:created>
  <dcterms:modified xsi:type="dcterms:W3CDTF">2025-07-21T11:32:43Z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