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1634" autoAdjust="0"/>
  </p:normalViewPr>
  <p:slideViewPr>
    <p:cSldViewPr snapToGrid="0">
      <p:cViewPr varScale="1">
        <p:scale>
          <a:sx n="42" d="100"/>
          <a:sy n="42" d="100"/>
        </p:scale>
        <p:origin x="136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DCBCE-D10B-406F-A796-5E88CAFE22DC}"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CDA88A6-844B-4B64-BC7B-326216E4864A}">
      <dgm:prSet/>
      <dgm:spPr/>
      <dgm:t>
        <a:bodyPr/>
        <a:lstStyle/>
        <a:p>
          <a:pPr>
            <a:lnSpc>
              <a:spcPct val="100000"/>
            </a:lnSpc>
            <a:defRPr b="1"/>
          </a:pPr>
          <a:r>
            <a:rPr lang="en-US" dirty="0" err="1"/>
            <a:t>Definieer</a:t>
          </a:r>
          <a:endParaRPr lang="en-US" dirty="0"/>
        </a:p>
      </dgm:t>
    </dgm:pt>
    <dgm:pt modelId="{FA3F17D5-3231-445A-BF7F-E0D8F54579D3}" type="parTrans" cxnId="{976E8D22-9399-4525-AE05-01148550D1A4}">
      <dgm:prSet/>
      <dgm:spPr/>
      <dgm:t>
        <a:bodyPr/>
        <a:lstStyle/>
        <a:p>
          <a:endParaRPr lang="en-US"/>
        </a:p>
      </dgm:t>
    </dgm:pt>
    <dgm:pt modelId="{AB20BAED-447F-4C15-8FD4-3416EF455067}" type="sibTrans" cxnId="{976E8D22-9399-4525-AE05-01148550D1A4}">
      <dgm:prSet/>
      <dgm:spPr/>
      <dgm:t>
        <a:bodyPr/>
        <a:lstStyle/>
        <a:p>
          <a:endParaRPr lang="en-US"/>
        </a:p>
      </dgm:t>
    </dgm:pt>
    <dgm:pt modelId="{6E5DC6BF-D5AF-44AC-AE8A-2B473361D8FE}">
      <dgm:prSet/>
      <dgm:spPr/>
      <dgm:t>
        <a:bodyPr/>
        <a:lstStyle/>
        <a:p>
          <a:pPr>
            <a:lnSpc>
              <a:spcPct val="100000"/>
            </a:lnSpc>
          </a:pPr>
          <a:r>
            <a:rPr lang="nl-NL" dirty="0"/>
            <a:t>Kulturele diversiteit te definieer en verduidelik waarom dit belangrik is</a:t>
          </a:r>
          <a:r>
            <a:rPr lang="en-US" dirty="0"/>
            <a:t>.</a:t>
          </a:r>
        </a:p>
      </dgm:t>
    </dgm:pt>
    <dgm:pt modelId="{7706F623-C609-4666-8408-41749AF5FF65}" type="parTrans" cxnId="{9B3EFF84-98D0-4886-A21E-C5031353CF81}">
      <dgm:prSet/>
      <dgm:spPr/>
      <dgm:t>
        <a:bodyPr/>
        <a:lstStyle/>
        <a:p>
          <a:endParaRPr lang="en-US"/>
        </a:p>
      </dgm:t>
    </dgm:pt>
    <dgm:pt modelId="{2832A028-2B60-4E62-964E-D115ACD840FD}" type="sibTrans" cxnId="{9B3EFF84-98D0-4886-A21E-C5031353CF81}">
      <dgm:prSet/>
      <dgm:spPr/>
      <dgm:t>
        <a:bodyPr/>
        <a:lstStyle/>
        <a:p>
          <a:endParaRPr lang="en-US"/>
        </a:p>
      </dgm:t>
    </dgm:pt>
    <dgm:pt modelId="{B2464583-D8DC-4F4D-9F95-65BF6C84F7D8}">
      <dgm:prSet/>
      <dgm:spPr/>
      <dgm:t>
        <a:bodyPr/>
        <a:lstStyle/>
        <a:p>
          <a:pPr>
            <a:lnSpc>
              <a:spcPct val="100000"/>
            </a:lnSpc>
            <a:defRPr b="1"/>
          </a:pPr>
          <a:r>
            <a:rPr lang="en-US" dirty="0" err="1"/>
            <a:t>Verduidelik</a:t>
          </a:r>
          <a:endParaRPr lang="en-US" dirty="0"/>
        </a:p>
      </dgm:t>
    </dgm:pt>
    <dgm:pt modelId="{17C9C12A-112A-46F9-A31C-56CE6ADB3635}" type="parTrans" cxnId="{328BE628-5394-4BC6-AF94-C2C8D4D8D5AE}">
      <dgm:prSet/>
      <dgm:spPr/>
      <dgm:t>
        <a:bodyPr/>
        <a:lstStyle/>
        <a:p>
          <a:endParaRPr lang="en-US"/>
        </a:p>
      </dgm:t>
    </dgm:pt>
    <dgm:pt modelId="{AF2D3C62-D190-482F-8226-38ED4196233E}" type="sibTrans" cxnId="{328BE628-5394-4BC6-AF94-C2C8D4D8D5AE}">
      <dgm:prSet/>
      <dgm:spPr/>
      <dgm:t>
        <a:bodyPr/>
        <a:lstStyle/>
        <a:p>
          <a:endParaRPr lang="en-US"/>
        </a:p>
      </dgm:t>
    </dgm:pt>
    <dgm:pt modelId="{6AD86152-ECE7-4011-9731-5D12DF137A45}">
      <dgm:prSet/>
      <dgm:spPr/>
      <dgm:t>
        <a:bodyPr/>
        <a:lstStyle/>
        <a:p>
          <a:pPr>
            <a:lnSpc>
              <a:spcPct val="100000"/>
            </a:lnSpc>
          </a:pPr>
          <a:r>
            <a:rPr lang="nl-NL" dirty="0"/>
            <a:t>Te verduidelik hoe kulturele norme en waardes persoonlike keuses beïnvloed</a:t>
          </a:r>
          <a:r>
            <a:rPr lang="en-US" dirty="0"/>
            <a:t>.</a:t>
          </a:r>
        </a:p>
      </dgm:t>
    </dgm:pt>
    <dgm:pt modelId="{7E58470A-00F8-49B1-A87D-C414E175713C}" type="parTrans" cxnId="{44FA120D-CF18-4C73-85ED-83C11E1720DD}">
      <dgm:prSet/>
      <dgm:spPr/>
      <dgm:t>
        <a:bodyPr/>
        <a:lstStyle/>
        <a:p>
          <a:endParaRPr lang="en-US"/>
        </a:p>
      </dgm:t>
    </dgm:pt>
    <dgm:pt modelId="{4CF7CD96-0365-4FF8-95D8-2468A0C4A65B}" type="sibTrans" cxnId="{44FA120D-CF18-4C73-85ED-83C11E1720DD}">
      <dgm:prSet/>
      <dgm:spPr/>
      <dgm:t>
        <a:bodyPr/>
        <a:lstStyle/>
        <a:p>
          <a:endParaRPr lang="en-US"/>
        </a:p>
      </dgm:t>
    </dgm:pt>
    <dgm:pt modelId="{2B3973D6-9BC0-4CB3-BFF8-AF2D32BEBA6E}">
      <dgm:prSet/>
      <dgm:spPr/>
      <dgm:t>
        <a:bodyPr/>
        <a:lstStyle/>
        <a:p>
          <a:pPr>
            <a:lnSpc>
              <a:spcPct val="100000"/>
            </a:lnSpc>
            <a:defRPr b="1"/>
          </a:pPr>
          <a:r>
            <a:rPr lang="en-US" dirty="0" err="1"/>
            <a:t>Beskryf</a:t>
          </a:r>
          <a:endParaRPr lang="en-US" dirty="0"/>
        </a:p>
      </dgm:t>
    </dgm:pt>
    <dgm:pt modelId="{82B3AC71-7FAC-4BC1-AD70-CAC71F606CF5}" type="parTrans" cxnId="{D444DCFD-8C99-4D5F-AA15-BB782F2F8594}">
      <dgm:prSet/>
      <dgm:spPr/>
      <dgm:t>
        <a:bodyPr/>
        <a:lstStyle/>
        <a:p>
          <a:endParaRPr lang="en-US"/>
        </a:p>
      </dgm:t>
    </dgm:pt>
    <dgm:pt modelId="{53848BD5-83FD-43E7-B217-440AEFEEDC20}" type="sibTrans" cxnId="{D444DCFD-8C99-4D5F-AA15-BB782F2F8594}">
      <dgm:prSet/>
      <dgm:spPr/>
      <dgm:t>
        <a:bodyPr/>
        <a:lstStyle/>
        <a:p>
          <a:endParaRPr lang="en-US"/>
        </a:p>
      </dgm:t>
    </dgm:pt>
    <dgm:pt modelId="{4D20D5C6-B1D9-415C-A06B-0D852E7E15E4}">
      <dgm:prSet/>
      <dgm:spPr/>
      <dgm:t>
        <a:bodyPr/>
        <a:lstStyle/>
        <a:p>
          <a:pPr>
            <a:lnSpc>
              <a:spcPct val="100000"/>
            </a:lnSpc>
          </a:pPr>
          <a:r>
            <a:rPr lang="nl-NL" dirty="0"/>
            <a:t>Te beskryf hoe kulturele norme en waardes gemeenskappe lei om op sosiale kwessies te reageer.</a:t>
          </a:r>
          <a:endParaRPr lang="en-US" dirty="0"/>
        </a:p>
      </dgm:t>
    </dgm:pt>
    <dgm:pt modelId="{D26F0478-8E15-4FBD-B1BA-D385259F2A71}" type="parTrans" cxnId="{DF426C51-DA93-45A0-B1DD-7172EB5EA794}">
      <dgm:prSet/>
      <dgm:spPr/>
      <dgm:t>
        <a:bodyPr/>
        <a:lstStyle/>
        <a:p>
          <a:endParaRPr lang="en-US"/>
        </a:p>
      </dgm:t>
    </dgm:pt>
    <dgm:pt modelId="{555B10E6-F9CC-4FE9-8F83-F396C9B2F8DC}" type="sibTrans" cxnId="{DF426C51-DA93-45A0-B1DD-7172EB5EA794}">
      <dgm:prSet/>
      <dgm:spPr/>
      <dgm:t>
        <a:bodyPr/>
        <a:lstStyle/>
        <a:p>
          <a:endParaRPr lang="en-US"/>
        </a:p>
      </dgm:t>
    </dgm:pt>
    <dgm:pt modelId="{B8DF3B00-9D84-4CD3-9EE0-E479F069D663}" type="pres">
      <dgm:prSet presAssocID="{7E9DCBCE-D10B-406F-A796-5E88CAFE22DC}" presName="root" presStyleCnt="0">
        <dgm:presLayoutVars>
          <dgm:dir/>
          <dgm:resizeHandles val="exact"/>
        </dgm:presLayoutVars>
      </dgm:prSet>
      <dgm:spPr/>
    </dgm:pt>
    <dgm:pt modelId="{6BE2BAD0-EAFB-45D8-A924-0549BBFFB603}" type="pres">
      <dgm:prSet presAssocID="{9CDA88A6-844B-4B64-BC7B-326216E4864A}" presName="compNode" presStyleCnt="0"/>
      <dgm:spPr/>
    </dgm:pt>
    <dgm:pt modelId="{1AFD0958-1D63-4AFA-837B-B3A884DFED85}" type="pres">
      <dgm:prSet presAssocID="{9CDA88A6-844B-4B64-BC7B-326216E4864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4C021A2B-5319-4C89-897A-A27B53B9E517}" type="pres">
      <dgm:prSet presAssocID="{9CDA88A6-844B-4B64-BC7B-326216E4864A}" presName="iconSpace" presStyleCnt="0"/>
      <dgm:spPr/>
    </dgm:pt>
    <dgm:pt modelId="{2A6B6F91-4C92-4FE6-B38B-38269B348699}" type="pres">
      <dgm:prSet presAssocID="{9CDA88A6-844B-4B64-BC7B-326216E4864A}" presName="parTx" presStyleLbl="revTx" presStyleIdx="0" presStyleCnt="6">
        <dgm:presLayoutVars>
          <dgm:chMax val="0"/>
          <dgm:chPref val="0"/>
        </dgm:presLayoutVars>
      </dgm:prSet>
      <dgm:spPr/>
    </dgm:pt>
    <dgm:pt modelId="{9644F41E-9980-41EF-A8E4-34E69B9EE40D}" type="pres">
      <dgm:prSet presAssocID="{9CDA88A6-844B-4B64-BC7B-326216E4864A}" presName="txSpace" presStyleCnt="0"/>
      <dgm:spPr/>
    </dgm:pt>
    <dgm:pt modelId="{9D263133-1081-41BB-93E6-BB392AA829B4}" type="pres">
      <dgm:prSet presAssocID="{9CDA88A6-844B-4B64-BC7B-326216E4864A}" presName="desTx" presStyleLbl="revTx" presStyleIdx="1" presStyleCnt="6">
        <dgm:presLayoutVars/>
      </dgm:prSet>
      <dgm:spPr/>
    </dgm:pt>
    <dgm:pt modelId="{74B4155E-1674-4C24-926E-AED61805D81E}" type="pres">
      <dgm:prSet presAssocID="{AB20BAED-447F-4C15-8FD4-3416EF455067}" presName="sibTrans" presStyleCnt="0"/>
      <dgm:spPr/>
    </dgm:pt>
    <dgm:pt modelId="{5CDABB43-F945-466E-95A6-FD709514A34D}" type="pres">
      <dgm:prSet presAssocID="{B2464583-D8DC-4F4D-9F95-65BF6C84F7D8}" presName="compNode" presStyleCnt="0"/>
      <dgm:spPr/>
    </dgm:pt>
    <dgm:pt modelId="{8A1C7FDF-8B63-4717-AB64-A281B2CA5C6A}" type="pres">
      <dgm:prSet presAssocID="{B2464583-D8DC-4F4D-9F95-65BF6C84F7D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E4947CFC-9A4D-4471-9906-90DF7E30F85B}" type="pres">
      <dgm:prSet presAssocID="{B2464583-D8DC-4F4D-9F95-65BF6C84F7D8}" presName="iconSpace" presStyleCnt="0"/>
      <dgm:spPr/>
    </dgm:pt>
    <dgm:pt modelId="{9FA45088-53BB-43E7-8606-D51BF5064315}" type="pres">
      <dgm:prSet presAssocID="{B2464583-D8DC-4F4D-9F95-65BF6C84F7D8}" presName="parTx" presStyleLbl="revTx" presStyleIdx="2" presStyleCnt="6">
        <dgm:presLayoutVars>
          <dgm:chMax val="0"/>
          <dgm:chPref val="0"/>
        </dgm:presLayoutVars>
      </dgm:prSet>
      <dgm:spPr/>
    </dgm:pt>
    <dgm:pt modelId="{5A9DA955-E9C1-46B4-AC07-013AEDA4CBF1}" type="pres">
      <dgm:prSet presAssocID="{B2464583-D8DC-4F4D-9F95-65BF6C84F7D8}" presName="txSpace" presStyleCnt="0"/>
      <dgm:spPr/>
    </dgm:pt>
    <dgm:pt modelId="{A133A4B0-B830-4325-86AB-805901203721}" type="pres">
      <dgm:prSet presAssocID="{B2464583-D8DC-4F4D-9F95-65BF6C84F7D8}" presName="desTx" presStyleLbl="revTx" presStyleIdx="3" presStyleCnt="6">
        <dgm:presLayoutVars/>
      </dgm:prSet>
      <dgm:spPr/>
    </dgm:pt>
    <dgm:pt modelId="{D4BA49DE-DA3B-470E-9C35-9CB45E4F48DA}" type="pres">
      <dgm:prSet presAssocID="{AF2D3C62-D190-482F-8226-38ED4196233E}" presName="sibTrans" presStyleCnt="0"/>
      <dgm:spPr/>
    </dgm:pt>
    <dgm:pt modelId="{0A221C24-9ADB-4ACE-9700-D20DD87B2887}" type="pres">
      <dgm:prSet presAssocID="{2B3973D6-9BC0-4CB3-BFF8-AF2D32BEBA6E}" presName="compNode" presStyleCnt="0"/>
      <dgm:spPr/>
    </dgm:pt>
    <dgm:pt modelId="{F3E95D2C-24B4-4E2C-B622-E778BFEC2F67}" type="pres">
      <dgm:prSet presAssocID="{2B3973D6-9BC0-4CB3-BFF8-AF2D32BEBA6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nections"/>
        </a:ext>
      </dgm:extLst>
    </dgm:pt>
    <dgm:pt modelId="{DD3DA486-69D7-4C6C-83C3-10B77F22F76D}" type="pres">
      <dgm:prSet presAssocID="{2B3973D6-9BC0-4CB3-BFF8-AF2D32BEBA6E}" presName="iconSpace" presStyleCnt="0"/>
      <dgm:spPr/>
    </dgm:pt>
    <dgm:pt modelId="{B9E90325-84C6-4AF7-8ADE-39955E1FF0DF}" type="pres">
      <dgm:prSet presAssocID="{2B3973D6-9BC0-4CB3-BFF8-AF2D32BEBA6E}" presName="parTx" presStyleLbl="revTx" presStyleIdx="4" presStyleCnt="6">
        <dgm:presLayoutVars>
          <dgm:chMax val="0"/>
          <dgm:chPref val="0"/>
        </dgm:presLayoutVars>
      </dgm:prSet>
      <dgm:spPr/>
    </dgm:pt>
    <dgm:pt modelId="{33F3D1A0-0616-43D9-B8E8-D4888834094A}" type="pres">
      <dgm:prSet presAssocID="{2B3973D6-9BC0-4CB3-BFF8-AF2D32BEBA6E}" presName="txSpace" presStyleCnt="0"/>
      <dgm:spPr/>
    </dgm:pt>
    <dgm:pt modelId="{BD18641D-CA7D-4808-A3B7-6A574D812A66}" type="pres">
      <dgm:prSet presAssocID="{2B3973D6-9BC0-4CB3-BFF8-AF2D32BEBA6E}" presName="desTx" presStyleLbl="revTx" presStyleIdx="5" presStyleCnt="6">
        <dgm:presLayoutVars/>
      </dgm:prSet>
      <dgm:spPr/>
    </dgm:pt>
  </dgm:ptLst>
  <dgm:cxnLst>
    <dgm:cxn modelId="{CE6A3107-7A3C-4B19-8B62-A90CA3C377FC}" type="presOf" srcId="{7E9DCBCE-D10B-406F-A796-5E88CAFE22DC}" destId="{B8DF3B00-9D84-4CD3-9EE0-E479F069D663}" srcOrd="0" destOrd="0" presId="urn:microsoft.com/office/officeart/2018/2/layout/IconLabelDescriptionList"/>
    <dgm:cxn modelId="{44FA120D-CF18-4C73-85ED-83C11E1720DD}" srcId="{B2464583-D8DC-4F4D-9F95-65BF6C84F7D8}" destId="{6AD86152-ECE7-4011-9731-5D12DF137A45}" srcOrd="0" destOrd="0" parTransId="{7E58470A-00F8-49B1-A87D-C414E175713C}" sibTransId="{4CF7CD96-0365-4FF8-95D8-2468A0C4A65B}"/>
    <dgm:cxn modelId="{976E8D22-9399-4525-AE05-01148550D1A4}" srcId="{7E9DCBCE-D10B-406F-A796-5E88CAFE22DC}" destId="{9CDA88A6-844B-4B64-BC7B-326216E4864A}" srcOrd="0" destOrd="0" parTransId="{FA3F17D5-3231-445A-BF7F-E0D8F54579D3}" sibTransId="{AB20BAED-447F-4C15-8FD4-3416EF455067}"/>
    <dgm:cxn modelId="{328BE628-5394-4BC6-AF94-C2C8D4D8D5AE}" srcId="{7E9DCBCE-D10B-406F-A796-5E88CAFE22DC}" destId="{B2464583-D8DC-4F4D-9F95-65BF6C84F7D8}" srcOrd="1" destOrd="0" parTransId="{17C9C12A-112A-46F9-A31C-56CE6ADB3635}" sibTransId="{AF2D3C62-D190-482F-8226-38ED4196233E}"/>
    <dgm:cxn modelId="{3DCB5938-C264-4C82-ABA6-C528A236A71C}" type="presOf" srcId="{6E5DC6BF-D5AF-44AC-AE8A-2B473361D8FE}" destId="{9D263133-1081-41BB-93E6-BB392AA829B4}" srcOrd="0" destOrd="0" presId="urn:microsoft.com/office/officeart/2018/2/layout/IconLabelDescriptionList"/>
    <dgm:cxn modelId="{074E966F-28DD-4E9D-BA64-80F7A8220C2F}" type="presOf" srcId="{4D20D5C6-B1D9-415C-A06B-0D852E7E15E4}" destId="{BD18641D-CA7D-4808-A3B7-6A574D812A66}" srcOrd="0" destOrd="0" presId="urn:microsoft.com/office/officeart/2018/2/layout/IconLabelDescriptionList"/>
    <dgm:cxn modelId="{DF426C51-DA93-45A0-B1DD-7172EB5EA794}" srcId="{2B3973D6-9BC0-4CB3-BFF8-AF2D32BEBA6E}" destId="{4D20D5C6-B1D9-415C-A06B-0D852E7E15E4}" srcOrd="0" destOrd="0" parTransId="{D26F0478-8E15-4FBD-B1BA-D385259F2A71}" sibTransId="{555B10E6-F9CC-4FE9-8F83-F396C9B2F8DC}"/>
    <dgm:cxn modelId="{9B3EFF84-98D0-4886-A21E-C5031353CF81}" srcId="{9CDA88A6-844B-4B64-BC7B-326216E4864A}" destId="{6E5DC6BF-D5AF-44AC-AE8A-2B473361D8FE}" srcOrd="0" destOrd="0" parTransId="{7706F623-C609-4666-8408-41749AF5FF65}" sibTransId="{2832A028-2B60-4E62-964E-D115ACD840FD}"/>
    <dgm:cxn modelId="{D25539DA-E932-4803-B6E0-6AD76580C9C5}" type="presOf" srcId="{9CDA88A6-844B-4B64-BC7B-326216E4864A}" destId="{2A6B6F91-4C92-4FE6-B38B-38269B348699}" srcOrd="0" destOrd="0" presId="urn:microsoft.com/office/officeart/2018/2/layout/IconLabelDescriptionList"/>
    <dgm:cxn modelId="{EF2E07E7-3804-4FF7-A214-CCFC69F5EDFC}" type="presOf" srcId="{B2464583-D8DC-4F4D-9F95-65BF6C84F7D8}" destId="{9FA45088-53BB-43E7-8606-D51BF5064315}" srcOrd="0" destOrd="0" presId="urn:microsoft.com/office/officeart/2018/2/layout/IconLabelDescriptionList"/>
    <dgm:cxn modelId="{DC6D3DEA-5F43-4E31-8C2A-B40CFFFA3ED9}" type="presOf" srcId="{6AD86152-ECE7-4011-9731-5D12DF137A45}" destId="{A133A4B0-B830-4325-86AB-805901203721}" srcOrd="0" destOrd="0" presId="urn:microsoft.com/office/officeart/2018/2/layout/IconLabelDescriptionList"/>
    <dgm:cxn modelId="{CA24CFF9-361A-4EAB-B098-731D16B711D3}" type="presOf" srcId="{2B3973D6-9BC0-4CB3-BFF8-AF2D32BEBA6E}" destId="{B9E90325-84C6-4AF7-8ADE-39955E1FF0DF}" srcOrd="0" destOrd="0" presId="urn:microsoft.com/office/officeart/2018/2/layout/IconLabelDescriptionList"/>
    <dgm:cxn modelId="{D444DCFD-8C99-4D5F-AA15-BB782F2F8594}" srcId="{7E9DCBCE-D10B-406F-A796-5E88CAFE22DC}" destId="{2B3973D6-9BC0-4CB3-BFF8-AF2D32BEBA6E}" srcOrd="2" destOrd="0" parTransId="{82B3AC71-7FAC-4BC1-AD70-CAC71F606CF5}" sibTransId="{53848BD5-83FD-43E7-B217-440AEFEEDC20}"/>
    <dgm:cxn modelId="{7B8A5A06-50A9-470C-8E03-30FD2FEA31CF}" type="presParOf" srcId="{B8DF3B00-9D84-4CD3-9EE0-E479F069D663}" destId="{6BE2BAD0-EAFB-45D8-A924-0549BBFFB603}" srcOrd="0" destOrd="0" presId="urn:microsoft.com/office/officeart/2018/2/layout/IconLabelDescriptionList"/>
    <dgm:cxn modelId="{3CC83976-089B-4283-B8FF-916A266745C4}" type="presParOf" srcId="{6BE2BAD0-EAFB-45D8-A924-0549BBFFB603}" destId="{1AFD0958-1D63-4AFA-837B-B3A884DFED85}" srcOrd="0" destOrd="0" presId="urn:microsoft.com/office/officeart/2018/2/layout/IconLabelDescriptionList"/>
    <dgm:cxn modelId="{49B2CA47-71DB-419D-B80E-F69B72FE963A}" type="presParOf" srcId="{6BE2BAD0-EAFB-45D8-A924-0549BBFFB603}" destId="{4C021A2B-5319-4C89-897A-A27B53B9E517}" srcOrd="1" destOrd="0" presId="urn:microsoft.com/office/officeart/2018/2/layout/IconLabelDescriptionList"/>
    <dgm:cxn modelId="{5B7429E5-DC40-4EC5-80D1-6844B77EBDB4}" type="presParOf" srcId="{6BE2BAD0-EAFB-45D8-A924-0549BBFFB603}" destId="{2A6B6F91-4C92-4FE6-B38B-38269B348699}" srcOrd="2" destOrd="0" presId="urn:microsoft.com/office/officeart/2018/2/layout/IconLabelDescriptionList"/>
    <dgm:cxn modelId="{C02A79C8-16D9-4E8E-BD8F-C155B569B582}" type="presParOf" srcId="{6BE2BAD0-EAFB-45D8-A924-0549BBFFB603}" destId="{9644F41E-9980-41EF-A8E4-34E69B9EE40D}" srcOrd="3" destOrd="0" presId="urn:microsoft.com/office/officeart/2018/2/layout/IconLabelDescriptionList"/>
    <dgm:cxn modelId="{7F336BFA-09DC-4D67-BA8D-2050D0318058}" type="presParOf" srcId="{6BE2BAD0-EAFB-45D8-A924-0549BBFFB603}" destId="{9D263133-1081-41BB-93E6-BB392AA829B4}" srcOrd="4" destOrd="0" presId="urn:microsoft.com/office/officeart/2018/2/layout/IconLabelDescriptionList"/>
    <dgm:cxn modelId="{C8D86660-ABC0-4E51-B044-A12AE8276AFD}" type="presParOf" srcId="{B8DF3B00-9D84-4CD3-9EE0-E479F069D663}" destId="{74B4155E-1674-4C24-926E-AED61805D81E}" srcOrd="1" destOrd="0" presId="urn:microsoft.com/office/officeart/2018/2/layout/IconLabelDescriptionList"/>
    <dgm:cxn modelId="{8F54E060-AE7C-47C0-BC27-6E4B37F0AED7}" type="presParOf" srcId="{B8DF3B00-9D84-4CD3-9EE0-E479F069D663}" destId="{5CDABB43-F945-466E-95A6-FD709514A34D}" srcOrd="2" destOrd="0" presId="urn:microsoft.com/office/officeart/2018/2/layout/IconLabelDescriptionList"/>
    <dgm:cxn modelId="{ADDCC065-1F0C-40CB-BA87-3D8F1ABD2E6F}" type="presParOf" srcId="{5CDABB43-F945-466E-95A6-FD709514A34D}" destId="{8A1C7FDF-8B63-4717-AB64-A281B2CA5C6A}" srcOrd="0" destOrd="0" presId="urn:microsoft.com/office/officeart/2018/2/layout/IconLabelDescriptionList"/>
    <dgm:cxn modelId="{91D24BCB-05F7-473F-AC69-ED88447A847F}" type="presParOf" srcId="{5CDABB43-F945-466E-95A6-FD709514A34D}" destId="{E4947CFC-9A4D-4471-9906-90DF7E30F85B}" srcOrd="1" destOrd="0" presId="urn:microsoft.com/office/officeart/2018/2/layout/IconLabelDescriptionList"/>
    <dgm:cxn modelId="{74399D3B-18F5-4DA1-919F-D60A885E1015}" type="presParOf" srcId="{5CDABB43-F945-466E-95A6-FD709514A34D}" destId="{9FA45088-53BB-43E7-8606-D51BF5064315}" srcOrd="2" destOrd="0" presId="urn:microsoft.com/office/officeart/2018/2/layout/IconLabelDescriptionList"/>
    <dgm:cxn modelId="{0E088FE1-6B59-4F06-9616-E411FC75CA41}" type="presParOf" srcId="{5CDABB43-F945-466E-95A6-FD709514A34D}" destId="{5A9DA955-E9C1-46B4-AC07-013AEDA4CBF1}" srcOrd="3" destOrd="0" presId="urn:microsoft.com/office/officeart/2018/2/layout/IconLabelDescriptionList"/>
    <dgm:cxn modelId="{CD23BCB8-CE96-4CFF-A3C8-2EFC7FEBC4D9}" type="presParOf" srcId="{5CDABB43-F945-466E-95A6-FD709514A34D}" destId="{A133A4B0-B830-4325-86AB-805901203721}" srcOrd="4" destOrd="0" presId="urn:microsoft.com/office/officeart/2018/2/layout/IconLabelDescriptionList"/>
    <dgm:cxn modelId="{4B19BEE0-5B02-41CF-B069-23D32DCEE523}" type="presParOf" srcId="{B8DF3B00-9D84-4CD3-9EE0-E479F069D663}" destId="{D4BA49DE-DA3B-470E-9C35-9CB45E4F48DA}" srcOrd="3" destOrd="0" presId="urn:microsoft.com/office/officeart/2018/2/layout/IconLabelDescriptionList"/>
    <dgm:cxn modelId="{C1F27199-7577-4EE2-9156-6565CDFACD12}" type="presParOf" srcId="{B8DF3B00-9D84-4CD3-9EE0-E479F069D663}" destId="{0A221C24-9ADB-4ACE-9700-D20DD87B2887}" srcOrd="4" destOrd="0" presId="urn:microsoft.com/office/officeart/2018/2/layout/IconLabelDescriptionList"/>
    <dgm:cxn modelId="{DFBED8B5-E0E9-4DD3-B025-9A71D2575A68}" type="presParOf" srcId="{0A221C24-9ADB-4ACE-9700-D20DD87B2887}" destId="{F3E95D2C-24B4-4E2C-B622-E778BFEC2F67}" srcOrd="0" destOrd="0" presId="urn:microsoft.com/office/officeart/2018/2/layout/IconLabelDescriptionList"/>
    <dgm:cxn modelId="{99C85C44-BD3D-4E94-8D95-5716BEBEA386}" type="presParOf" srcId="{0A221C24-9ADB-4ACE-9700-D20DD87B2887}" destId="{DD3DA486-69D7-4C6C-83C3-10B77F22F76D}" srcOrd="1" destOrd="0" presId="urn:microsoft.com/office/officeart/2018/2/layout/IconLabelDescriptionList"/>
    <dgm:cxn modelId="{39D032E5-0D86-4401-8453-360D1CCF3995}" type="presParOf" srcId="{0A221C24-9ADB-4ACE-9700-D20DD87B2887}" destId="{B9E90325-84C6-4AF7-8ADE-39955E1FF0DF}" srcOrd="2" destOrd="0" presId="urn:microsoft.com/office/officeart/2018/2/layout/IconLabelDescriptionList"/>
    <dgm:cxn modelId="{86EEBA50-A06C-4DFC-AA46-C9778ECC698C}" type="presParOf" srcId="{0A221C24-9ADB-4ACE-9700-D20DD87B2887}" destId="{33F3D1A0-0616-43D9-B8E8-D4888834094A}" srcOrd="3" destOrd="0" presId="urn:microsoft.com/office/officeart/2018/2/layout/IconLabelDescriptionList"/>
    <dgm:cxn modelId="{8311C991-A635-4F69-A560-A73913245AC8}" type="presParOf" srcId="{0A221C24-9ADB-4ACE-9700-D20DD87B2887}" destId="{BD18641D-CA7D-4808-A3B7-6A574D812A66}"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689AD8-2340-4386-BD35-B6D4619A9AF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2541605-3711-4B77-B77C-89C065081676}">
      <dgm:prSet/>
      <dgm:spPr/>
      <dgm:t>
        <a:bodyPr/>
        <a:lstStyle/>
        <a:p>
          <a:r>
            <a:rPr lang="nl-NL" dirty="0"/>
            <a:t>Verskillende groepe met hul eie tradisies, tale en oortuigings.</a:t>
          </a:r>
          <a:endParaRPr lang="en-US" dirty="0"/>
        </a:p>
      </dgm:t>
    </dgm:pt>
    <dgm:pt modelId="{0CF31B6D-9CFC-45BB-A112-A440EB53D2EC}" type="parTrans" cxnId="{691EEB9E-F6EE-4B33-8055-7B6D9C1B3CF1}">
      <dgm:prSet/>
      <dgm:spPr/>
      <dgm:t>
        <a:bodyPr/>
        <a:lstStyle/>
        <a:p>
          <a:endParaRPr lang="en-US"/>
        </a:p>
      </dgm:t>
    </dgm:pt>
    <dgm:pt modelId="{CE1368D6-56E4-4677-BB8B-4C01A5C9D464}" type="sibTrans" cxnId="{691EEB9E-F6EE-4B33-8055-7B6D9C1B3CF1}">
      <dgm:prSet/>
      <dgm:spPr/>
      <dgm:t>
        <a:bodyPr/>
        <a:lstStyle/>
        <a:p>
          <a:endParaRPr lang="en-US"/>
        </a:p>
      </dgm:t>
    </dgm:pt>
    <dgm:pt modelId="{5BBC1812-1537-4290-9A3D-0E16A095CAC4}">
      <dgm:prSet/>
      <dgm:spPr/>
      <dgm:t>
        <a:bodyPr/>
        <a:lstStyle/>
        <a:p>
          <a:r>
            <a:rPr lang="af-ZA" dirty="0">
              <a:solidFill>
                <a:schemeClr val="bg1"/>
              </a:solidFill>
              <a:effectLst/>
              <a:latin typeface="+mn-lt"/>
              <a:ea typeface="+mn-ea"/>
              <a:cs typeface="+mn-cs"/>
            </a:rPr>
            <a:t>Die leuse op Suid-Afrika se landswapen, geskryf in die Khoisan-taal van /Xam, is </a:t>
          </a:r>
          <a:r>
            <a:rPr lang="af-ZA" b="1" dirty="0">
              <a:solidFill>
                <a:schemeClr val="bg1"/>
              </a:solidFill>
              <a:effectLst/>
              <a:latin typeface="+mn-lt"/>
              <a:ea typeface="+mn-ea"/>
              <a:cs typeface="+mn-cs"/>
            </a:rPr>
            <a:t>!ke e: /xarra //ke</a:t>
          </a:r>
          <a:r>
            <a:rPr lang="af-ZA" dirty="0">
              <a:solidFill>
                <a:schemeClr val="bg1"/>
              </a:solidFill>
              <a:effectLst/>
              <a:latin typeface="+mn-lt"/>
              <a:ea typeface="+mn-ea"/>
              <a:cs typeface="+mn-cs"/>
            </a:rPr>
            <a:t>, wat "diverse mense verenig" beteken.</a:t>
          </a:r>
          <a:endParaRPr lang="en-US" dirty="0">
            <a:solidFill>
              <a:schemeClr val="bg1"/>
            </a:solidFill>
          </a:endParaRPr>
        </a:p>
      </dgm:t>
    </dgm:pt>
    <dgm:pt modelId="{953E1096-3F31-4696-BAE1-52BA8FD8ADFB}" type="parTrans" cxnId="{A59105D0-CF64-4378-BE7B-199B4F0922DC}">
      <dgm:prSet/>
      <dgm:spPr/>
      <dgm:t>
        <a:bodyPr/>
        <a:lstStyle/>
        <a:p>
          <a:endParaRPr lang="en-US"/>
        </a:p>
      </dgm:t>
    </dgm:pt>
    <dgm:pt modelId="{5215ACE5-2AD1-4F57-909F-B7792B112521}" type="sibTrans" cxnId="{A59105D0-CF64-4378-BE7B-199B4F0922DC}">
      <dgm:prSet/>
      <dgm:spPr/>
      <dgm:t>
        <a:bodyPr/>
        <a:lstStyle/>
        <a:p>
          <a:endParaRPr lang="en-US"/>
        </a:p>
      </dgm:t>
    </dgm:pt>
    <dgm:pt modelId="{AD874609-13FC-4B0A-99F6-88274C806AB3}">
      <dgm:prSet custT="1"/>
      <dgm:spPr/>
      <dgm:t>
        <a:bodyPr/>
        <a:lstStyle/>
        <a:p>
          <a:r>
            <a:rPr lang="en-ZA" sz="2800" b="0" dirty="0" err="1"/>
            <a:t>Hoekom</a:t>
          </a:r>
          <a:r>
            <a:rPr lang="en-ZA" sz="2800" b="0" dirty="0"/>
            <a:t> is </a:t>
          </a:r>
          <a:r>
            <a:rPr lang="en-ZA" sz="2800" b="0" dirty="0" err="1"/>
            <a:t>diversiteit</a:t>
          </a:r>
          <a:r>
            <a:rPr lang="en-ZA" sz="2800" b="0" dirty="0"/>
            <a:t> </a:t>
          </a:r>
          <a:r>
            <a:rPr lang="en-ZA" sz="2800" b="0" dirty="0" err="1"/>
            <a:t>belangrik</a:t>
          </a:r>
          <a:r>
            <a:rPr lang="en-ZA" sz="2800" b="0" dirty="0"/>
            <a:t>?</a:t>
          </a:r>
          <a:endParaRPr lang="en-US" sz="2800" b="0" dirty="0"/>
        </a:p>
      </dgm:t>
    </dgm:pt>
    <dgm:pt modelId="{3F9E907D-9E77-457F-B7A6-55D63908C850}" type="parTrans" cxnId="{95BC7D45-5ED7-4901-9EC0-23D7DFD3FACE}">
      <dgm:prSet/>
      <dgm:spPr/>
      <dgm:t>
        <a:bodyPr/>
        <a:lstStyle/>
        <a:p>
          <a:endParaRPr lang="en-US"/>
        </a:p>
      </dgm:t>
    </dgm:pt>
    <dgm:pt modelId="{0A773D3B-D221-4FAE-A849-56754F6F9FA1}" type="sibTrans" cxnId="{95BC7D45-5ED7-4901-9EC0-23D7DFD3FACE}">
      <dgm:prSet/>
      <dgm:spPr/>
      <dgm:t>
        <a:bodyPr/>
        <a:lstStyle/>
        <a:p>
          <a:endParaRPr lang="en-US"/>
        </a:p>
      </dgm:t>
    </dgm:pt>
    <dgm:pt modelId="{BBB94B76-ED7B-45E4-910E-DEB850F07BF5}">
      <dgm:prSet/>
      <dgm:spPr/>
      <dgm:t>
        <a:bodyPr/>
        <a:lstStyle/>
        <a:p>
          <a:r>
            <a:rPr lang="en-ZA" dirty="0" err="1"/>
            <a:t>Kultuur</a:t>
          </a:r>
          <a:r>
            <a:rPr lang="en-ZA" dirty="0"/>
            <a:t> vs </a:t>
          </a:r>
          <a:r>
            <a:rPr lang="en-ZA" dirty="0" err="1"/>
            <a:t>Erfenis</a:t>
          </a:r>
          <a:endParaRPr lang="en-US" dirty="0"/>
        </a:p>
      </dgm:t>
    </dgm:pt>
    <dgm:pt modelId="{13B99EED-62A1-41BC-AAAF-6F40D31F894C}" type="parTrans" cxnId="{1915D441-4CBE-4DAE-828C-958707E5E368}">
      <dgm:prSet/>
      <dgm:spPr/>
      <dgm:t>
        <a:bodyPr/>
        <a:lstStyle/>
        <a:p>
          <a:endParaRPr lang="en-US"/>
        </a:p>
      </dgm:t>
    </dgm:pt>
    <dgm:pt modelId="{E6E534F3-2A81-4559-B7DF-5773F57866B9}" type="sibTrans" cxnId="{1915D441-4CBE-4DAE-828C-958707E5E368}">
      <dgm:prSet/>
      <dgm:spPr/>
      <dgm:t>
        <a:bodyPr/>
        <a:lstStyle/>
        <a:p>
          <a:endParaRPr lang="en-US"/>
        </a:p>
      </dgm:t>
    </dgm:pt>
    <dgm:pt modelId="{4D507155-DF25-4145-B383-46DEA11645C8}" type="pres">
      <dgm:prSet presAssocID="{BE689AD8-2340-4386-BD35-B6D4619A9AF8}" presName="linear" presStyleCnt="0">
        <dgm:presLayoutVars>
          <dgm:animLvl val="lvl"/>
          <dgm:resizeHandles val="exact"/>
        </dgm:presLayoutVars>
      </dgm:prSet>
      <dgm:spPr/>
    </dgm:pt>
    <dgm:pt modelId="{A643026D-17E3-4178-997B-58BA2A80E447}" type="pres">
      <dgm:prSet presAssocID="{92541605-3711-4B77-B77C-89C065081676}" presName="parentText" presStyleLbl="node1" presStyleIdx="0" presStyleCnt="4">
        <dgm:presLayoutVars>
          <dgm:chMax val="0"/>
          <dgm:bulletEnabled val="1"/>
        </dgm:presLayoutVars>
      </dgm:prSet>
      <dgm:spPr/>
    </dgm:pt>
    <dgm:pt modelId="{551E863D-95EC-4E51-8BC1-B0BC3279E0EA}" type="pres">
      <dgm:prSet presAssocID="{CE1368D6-56E4-4677-BB8B-4C01A5C9D464}" presName="spacer" presStyleCnt="0"/>
      <dgm:spPr/>
    </dgm:pt>
    <dgm:pt modelId="{226C2EE5-49FB-45A4-BA20-E3407D196945}" type="pres">
      <dgm:prSet presAssocID="{5BBC1812-1537-4290-9A3D-0E16A095CAC4}" presName="parentText" presStyleLbl="node1" presStyleIdx="1" presStyleCnt="4">
        <dgm:presLayoutVars>
          <dgm:chMax val="0"/>
          <dgm:bulletEnabled val="1"/>
        </dgm:presLayoutVars>
      </dgm:prSet>
      <dgm:spPr/>
    </dgm:pt>
    <dgm:pt modelId="{7F5CB55D-0EF8-4F1B-98C2-5AD71560C956}" type="pres">
      <dgm:prSet presAssocID="{5215ACE5-2AD1-4F57-909F-B7792B112521}" presName="spacer" presStyleCnt="0"/>
      <dgm:spPr/>
    </dgm:pt>
    <dgm:pt modelId="{BB1A15A3-6DE0-4849-8356-3CF700B27025}" type="pres">
      <dgm:prSet presAssocID="{AD874609-13FC-4B0A-99F6-88274C806AB3}" presName="parentText" presStyleLbl="node1" presStyleIdx="2" presStyleCnt="4">
        <dgm:presLayoutVars>
          <dgm:chMax val="0"/>
          <dgm:bulletEnabled val="1"/>
        </dgm:presLayoutVars>
      </dgm:prSet>
      <dgm:spPr/>
    </dgm:pt>
    <dgm:pt modelId="{84BDA102-9919-43B5-ADB6-6C5DA56FF3B1}" type="pres">
      <dgm:prSet presAssocID="{0A773D3B-D221-4FAE-A849-56754F6F9FA1}" presName="spacer" presStyleCnt="0"/>
      <dgm:spPr/>
    </dgm:pt>
    <dgm:pt modelId="{415F002B-6FD2-48E8-B601-8A1B8B219059}" type="pres">
      <dgm:prSet presAssocID="{BBB94B76-ED7B-45E4-910E-DEB850F07BF5}" presName="parentText" presStyleLbl="node1" presStyleIdx="3" presStyleCnt="4">
        <dgm:presLayoutVars>
          <dgm:chMax val="0"/>
          <dgm:bulletEnabled val="1"/>
        </dgm:presLayoutVars>
      </dgm:prSet>
      <dgm:spPr/>
    </dgm:pt>
  </dgm:ptLst>
  <dgm:cxnLst>
    <dgm:cxn modelId="{39FEE833-0D40-4A84-BED2-5D618608C81E}" type="presOf" srcId="{BE689AD8-2340-4386-BD35-B6D4619A9AF8}" destId="{4D507155-DF25-4145-B383-46DEA11645C8}" srcOrd="0" destOrd="0" presId="urn:microsoft.com/office/officeart/2005/8/layout/vList2"/>
    <dgm:cxn modelId="{1915D441-4CBE-4DAE-828C-958707E5E368}" srcId="{BE689AD8-2340-4386-BD35-B6D4619A9AF8}" destId="{BBB94B76-ED7B-45E4-910E-DEB850F07BF5}" srcOrd="3" destOrd="0" parTransId="{13B99EED-62A1-41BC-AAAF-6F40D31F894C}" sibTransId="{E6E534F3-2A81-4559-B7DF-5773F57866B9}"/>
    <dgm:cxn modelId="{95BC7D45-5ED7-4901-9EC0-23D7DFD3FACE}" srcId="{BE689AD8-2340-4386-BD35-B6D4619A9AF8}" destId="{AD874609-13FC-4B0A-99F6-88274C806AB3}" srcOrd="2" destOrd="0" parTransId="{3F9E907D-9E77-457F-B7A6-55D63908C850}" sibTransId="{0A773D3B-D221-4FAE-A849-56754F6F9FA1}"/>
    <dgm:cxn modelId="{AFB35350-0ABA-4393-93E1-3C80624BC84A}" type="presOf" srcId="{BBB94B76-ED7B-45E4-910E-DEB850F07BF5}" destId="{415F002B-6FD2-48E8-B601-8A1B8B219059}" srcOrd="0" destOrd="0" presId="urn:microsoft.com/office/officeart/2005/8/layout/vList2"/>
    <dgm:cxn modelId="{88479078-9A95-44F1-8C60-C34641749E8C}" type="presOf" srcId="{5BBC1812-1537-4290-9A3D-0E16A095CAC4}" destId="{226C2EE5-49FB-45A4-BA20-E3407D196945}" srcOrd="0" destOrd="0" presId="urn:microsoft.com/office/officeart/2005/8/layout/vList2"/>
    <dgm:cxn modelId="{A0759F93-D4C7-4636-8140-2F62172FBB28}" type="presOf" srcId="{92541605-3711-4B77-B77C-89C065081676}" destId="{A643026D-17E3-4178-997B-58BA2A80E447}" srcOrd="0" destOrd="0" presId="urn:microsoft.com/office/officeart/2005/8/layout/vList2"/>
    <dgm:cxn modelId="{691EEB9E-F6EE-4B33-8055-7B6D9C1B3CF1}" srcId="{BE689AD8-2340-4386-BD35-B6D4619A9AF8}" destId="{92541605-3711-4B77-B77C-89C065081676}" srcOrd="0" destOrd="0" parTransId="{0CF31B6D-9CFC-45BB-A112-A440EB53D2EC}" sibTransId="{CE1368D6-56E4-4677-BB8B-4C01A5C9D464}"/>
    <dgm:cxn modelId="{6B98DDB2-275A-4634-BDBE-E921E02EE5C6}" type="presOf" srcId="{AD874609-13FC-4B0A-99F6-88274C806AB3}" destId="{BB1A15A3-6DE0-4849-8356-3CF700B27025}" srcOrd="0" destOrd="0" presId="urn:microsoft.com/office/officeart/2005/8/layout/vList2"/>
    <dgm:cxn modelId="{A59105D0-CF64-4378-BE7B-199B4F0922DC}" srcId="{BE689AD8-2340-4386-BD35-B6D4619A9AF8}" destId="{5BBC1812-1537-4290-9A3D-0E16A095CAC4}" srcOrd="1" destOrd="0" parTransId="{953E1096-3F31-4696-BAE1-52BA8FD8ADFB}" sibTransId="{5215ACE5-2AD1-4F57-909F-B7792B112521}"/>
    <dgm:cxn modelId="{A5F9C159-7CD3-49A0-B00F-B1D840165F91}" type="presParOf" srcId="{4D507155-DF25-4145-B383-46DEA11645C8}" destId="{A643026D-17E3-4178-997B-58BA2A80E447}" srcOrd="0" destOrd="0" presId="urn:microsoft.com/office/officeart/2005/8/layout/vList2"/>
    <dgm:cxn modelId="{946DB132-E26A-43A4-BF42-D62113D2D149}" type="presParOf" srcId="{4D507155-DF25-4145-B383-46DEA11645C8}" destId="{551E863D-95EC-4E51-8BC1-B0BC3279E0EA}" srcOrd="1" destOrd="0" presId="urn:microsoft.com/office/officeart/2005/8/layout/vList2"/>
    <dgm:cxn modelId="{79E3F5C9-45F2-47A6-99B2-6F5163B0A339}" type="presParOf" srcId="{4D507155-DF25-4145-B383-46DEA11645C8}" destId="{226C2EE5-49FB-45A4-BA20-E3407D196945}" srcOrd="2" destOrd="0" presId="urn:microsoft.com/office/officeart/2005/8/layout/vList2"/>
    <dgm:cxn modelId="{727EDE72-EDA4-4125-B9F5-952A70E17AF6}" type="presParOf" srcId="{4D507155-DF25-4145-B383-46DEA11645C8}" destId="{7F5CB55D-0EF8-4F1B-98C2-5AD71560C956}" srcOrd="3" destOrd="0" presId="urn:microsoft.com/office/officeart/2005/8/layout/vList2"/>
    <dgm:cxn modelId="{37EDA5F1-DDE7-4CEC-A831-7237F1765906}" type="presParOf" srcId="{4D507155-DF25-4145-B383-46DEA11645C8}" destId="{BB1A15A3-6DE0-4849-8356-3CF700B27025}" srcOrd="4" destOrd="0" presId="urn:microsoft.com/office/officeart/2005/8/layout/vList2"/>
    <dgm:cxn modelId="{43358FE0-A1A6-4A02-82F4-F4D0617B2A02}" type="presParOf" srcId="{4D507155-DF25-4145-B383-46DEA11645C8}" destId="{84BDA102-9919-43B5-ADB6-6C5DA56FF3B1}" srcOrd="5" destOrd="0" presId="urn:microsoft.com/office/officeart/2005/8/layout/vList2"/>
    <dgm:cxn modelId="{F3204B74-3B7B-4D0D-8F8B-BFC43566DACE}" type="presParOf" srcId="{4D507155-DF25-4145-B383-46DEA11645C8}" destId="{415F002B-6FD2-48E8-B601-8A1B8B21905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8266D2-FC4F-43A3-863D-F4F43B53F660}"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69C59486-7A58-4311-B96F-8A69045C4CB3}">
      <dgm:prSet/>
      <dgm:spPr/>
      <dgm:t>
        <a:bodyPr/>
        <a:lstStyle/>
        <a:p>
          <a:r>
            <a:rPr lang="nl-NL" dirty="0"/>
            <a:t>Kulturele waardes = oortuigings oor wat goed, reg, regverdig en belangrik is.</a:t>
          </a:r>
          <a:endParaRPr lang="en-US" dirty="0"/>
        </a:p>
      </dgm:t>
    </dgm:pt>
    <dgm:pt modelId="{0A23C1E5-A91E-415E-AD78-06C6A4B2DBCB}" type="parTrans" cxnId="{266C8817-BBBE-4153-9824-2AE50AADCC57}">
      <dgm:prSet/>
      <dgm:spPr/>
      <dgm:t>
        <a:bodyPr/>
        <a:lstStyle/>
        <a:p>
          <a:endParaRPr lang="en-US"/>
        </a:p>
      </dgm:t>
    </dgm:pt>
    <dgm:pt modelId="{ACE6A277-5D4B-4F06-8CB0-D335E6AB14E2}" type="sibTrans" cxnId="{266C8817-BBBE-4153-9824-2AE50AADCC57}">
      <dgm:prSet/>
      <dgm:spPr/>
      <dgm:t>
        <a:bodyPr/>
        <a:lstStyle/>
        <a:p>
          <a:endParaRPr lang="en-US"/>
        </a:p>
      </dgm:t>
    </dgm:pt>
    <dgm:pt modelId="{5A9F0502-543D-46F7-8E08-76623271683E}">
      <dgm:prSet/>
      <dgm:spPr/>
      <dgm:t>
        <a:bodyPr/>
        <a:lstStyle/>
        <a:p>
          <a:r>
            <a:rPr lang="nl-NL" dirty="0"/>
            <a:t>Deur geslagte heen oorgedra om te bepaal wat aanvaarbaar of onaanvaarbaar is.</a:t>
          </a:r>
          <a:endParaRPr lang="en-US" dirty="0"/>
        </a:p>
      </dgm:t>
    </dgm:pt>
    <dgm:pt modelId="{64D29522-0BB9-4FA7-A5CF-F0D02C7279F2}" type="parTrans" cxnId="{0C3CE204-90C3-49BB-B961-9CB413C53B22}">
      <dgm:prSet/>
      <dgm:spPr/>
      <dgm:t>
        <a:bodyPr/>
        <a:lstStyle/>
        <a:p>
          <a:endParaRPr lang="en-US"/>
        </a:p>
      </dgm:t>
    </dgm:pt>
    <dgm:pt modelId="{26312E0B-5D5B-4148-BD48-8445FE299DDB}" type="sibTrans" cxnId="{0C3CE204-90C3-49BB-B961-9CB413C53B22}">
      <dgm:prSet/>
      <dgm:spPr/>
      <dgm:t>
        <a:bodyPr/>
        <a:lstStyle/>
        <a:p>
          <a:endParaRPr lang="en-US"/>
        </a:p>
      </dgm:t>
    </dgm:pt>
    <dgm:pt modelId="{73DFF561-10CA-410C-838F-C4AC70574ABA}">
      <dgm:prSet/>
      <dgm:spPr/>
      <dgm:t>
        <a:bodyPr/>
        <a:lstStyle/>
        <a:p>
          <a:r>
            <a:rPr lang="nl-NL" dirty="0"/>
            <a:t>Norme en waardes bepaal hoe gemeenskappe op gemeenskapskwessies reageer:</a:t>
          </a:r>
          <a:endParaRPr lang="en-US" dirty="0"/>
        </a:p>
      </dgm:t>
    </dgm:pt>
    <dgm:pt modelId="{A454505A-9B0B-4A84-8BB9-9324695EB12A}" type="parTrans" cxnId="{2A4F2CB5-003B-4773-829A-A761A0D1621C}">
      <dgm:prSet/>
      <dgm:spPr/>
      <dgm:t>
        <a:bodyPr/>
        <a:lstStyle/>
        <a:p>
          <a:endParaRPr lang="en-US"/>
        </a:p>
      </dgm:t>
    </dgm:pt>
    <dgm:pt modelId="{79211DDF-554E-43AB-A7CB-FB37DFE67CA4}" type="sibTrans" cxnId="{2A4F2CB5-003B-4773-829A-A761A0D1621C}">
      <dgm:prSet/>
      <dgm:spPr/>
      <dgm:t>
        <a:bodyPr/>
        <a:lstStyle/>
        <a:p>
          <a:endParaRPr lang="en-US"/>
        </a:p>
      </dgm:t>
    </dgm:pt>
    <dgm:pt modelId="{C9CFB27F-6E08-4A66-84E7-7456C7D8A2D7}">
      <dgm:prSet/>
      <dgm:spPr/>
      <dgm:t>
        <a:bodyPr/>
        <a:lstStyle/>
        <a:p>
          <a:r>
            <a:rPr lang="en-GB" dirty="0" err="1"/>
            <a:t>Ondersteun</a:t>
          </a:r>
          <a:r>
            <a:rPr lang="en-GB" dirty="0"/>
            <a:t> </a:t>
          </a:r>
          <a:r>
            <a:rPr lang="en-GB" dirty="0" err="1"/>
            <a:t>behoeftiges</a:t>
          </a:r>
          <a:endParaRPr lang="en-US" dirty="0"/>
        </a:p>
      </dgm:t>
    </dgm:pt>
    <dgm:pt modelId="{F6D9000F-4346-4ED3-839D-57F69EF069DB}" type="parTrans" cxnId="{C232E14C-4840-4B01-AE8B-DEA670490A09}">
      <dgm:prSet/>
      <dgm:spPr/>
      <dgm:t>
        <a:bodyPr/>
        <a:lstStyle/>
        <a:p>
          <a:endParaRPr lang="en-US"/>
        </a:p>
      </dgm:t>
    </dgm:pt>
    <dgm:pt modelId="{274D6F25-53B6-46BF-813F-4E18ED6F7DB5}" type="sibTrans" cxnId="{C232E14C-4840-4B01-AE8B-DEA670490A09}">
      <dgm:prSet/>
      <dgm:spPr/>
      <dgm:t>
        <a:bodyPr/>
        <a:lstStyle/>
        <a:p>
          <a:endParaRPr lang="en-US"/>
        </a:p>
      </dgm:t>
    </dgm:pt>
    <dgm:pt modelId="{A393A165-A023-4BBE-9D47-3E35FC2CAB6E}">
      <dgm:prSet/>
      <dgm:spPr/>
      <dgm:t>
        <a:bodyPr/>
        <a:lstStyle/>
        <a:p>
          <a:r>
            <a:rPr lang="en-GB" dirty="0"/>
            <a:t>Los </a:t>
          </a:r>
          <a:r>
            <a:rPr lang="en-GB" dirty="0" err="1"/>
            <a:t>konflik</a:t>
          </a:r>
          <a:r>
            <a:rPr lang="en-GB" dirty="0"/>
            <a:t> op</a:t>
          </a:r>
          <a:endParaRPr lang="en-US" dirty="0"/>
        </a:p>
      </dgm:t>
    </dgm:pt>
    <dgm:pt modelId="{21630B6F-4DE0-4EBB-9120-F5C2757FFB39}" type="parTrans" cxnId="{965C1578-9C55-4312-A9A1-A98E9B5985BF}">
      <dgm:prSet/>
      <dgm:spPr/>
      <dgm:t>
        <a:bodyPr/>
        <a:lstStyle/>
        <a:p>
          <a:endParaRPr lang="en-US"/>
        </a:p>
      </dgm:t>
    </dgm:pt>
    <dgm:pt modelId="{E77DCCFC-ACD4-4912-A245-F37EBAAB9B0B}" type="sibTrans" cxnId="{965C1578-9C55-4312-A9A1-A98E9B5985BF}">
      <dgm:prSet/>
      <dgm:spPr/>
      <dgm:t>
        <a:bodyPr/>
        <a:lstStyle/>
        <a:p>
          <a:endParaRPr lang="en-US"/>
        </a:p>
      </dgm:t>
    </dgm:pt>
    <dgm:pt modelId="{A402AC82-CB58-4C52-BFC3-880B35764FB1}">
      <dgm:prSet/>
      <dgm:spPr/>
      <dgm:t>
        <a:bodyPr/>
        <a:lstStyle/>
        <a:p>
          <a:r>
            <a:rPr lang="en-GB" dirty="0" err="1"/>
            <a:t>Reageer</a:t>
          </a:r>
          <a:r>
            <a:rPr lang="en-GB" dirty="0"/>
            <a:t> op </a:t>
          </a:r>
          <a:r>
            <a:rPr lang="en-GB" dirty="0" err="1"/>
            <a:t>misdaad</a:t>
          </a:r>
          <a:endParaRPr lang="en-US" dirty="0"/>
        </a:p>
      </dgm:t>
    </dgm:pt>
    <dgm:pt modelId="{8AFC6EFE-DD92-4F60-A9F7-8179D620FE12}" type="parTrans" cxnId="{CE10668E-643E-4B16-9B44-CA4820D8323D}">
      <dgm:prSet/>
      <dgm:spPr/>
      <dgm:t>
        <a:bodyPr/>
        <a:lstStyle/>
        <a:p>
          <a:endParaRPr lang="en-US"/>
        </a:p>
      </dgm:t>
    </dgm:pt>
    <dgm:pt modelId="{EA78FC60-6C32-497C-8E95-362A2D3C8748}" type="sibTrans" cxnId="{CE10668E-643E-4B16-9B44-CA4820D8323D}">
      <dgm:prSet/>
      <dgm:spPr/>
      <dgm:t>
        <a:bodyPr/>
        <a:lstStyle/>
        <a:p>
          <a:endParaRPr lang="en-US"/>
        </a:p>
      </dgm:t>
    </dgm:pt>
    <dgm:pt modelId="{DBDBF773-624C-40B1-83A5-BF039D3C0040}" type="pres">
      <dgm:prSet presAssocID="{048266D2-FC4F-43A3-863D-F4F43B53F660}" presName="diagram" presStyleCnt="0">
        <dgm:presLayoutVars>
          <dgm:chPref val="1"/>
          <dgm:dir/>
          <dgm:animOne val="branch"/>
          <dgm:animLvl val="lvl"/>
          <dgm:resizeHandles val="exact"/>
        </dgm:presLayoutVars>
      </dgm:prSet>
      <dgm:spPr/>
    </dgm:pt>
    <dgm:pt modelId="{DB819AE4-C4E1-4C51-BE93-84C3E71A94A6}" type="pres">
      <dgm:prSet presAssocID="{69C59486-7A58-4311-B96F-8A69045C4CB3}" presName="root1" presStyleCnt="0"/>
      <dgm:spPr/>
    </dgm:pt>
    <dgm:pt modelId="{D9C82679-5E34-4E3A-80A4-067A28A78975}" type="pres">
      <dgm:prSet presAssocID="{69C59486-7A58-4311-B96F-8A69045C4CB3}" presName="LevelOneTextNode" presStyleLbl="node0" presStyleIdx="0" presStyleCnt="3">
        <dgm:presLayoutVars>
          <dgm:chPref val="3"/>
        </dgm:presLayoutVars>
      </dgm:prSet>
      <dgm:spPr/>
    </dgm:pt>
    <dgm:pt modelId="{E2983DDE-B8A4-496E-9B67-5EBD5AD61088}" type="pres">
      <dgm:prSet presAssocID="{69C59486-7A58-4311-B96F-8A69045C4CB3}" presName="level2hierChild" presStyleCnt="0"/>
      <dgm:spPr/>
    </dgm:pt>
    <dgm:pt modelId="{D067AF9A-F199-48DA-9617-B4538D13BE15}" type="pres">
      <dgm:prSet presAssocID="{5A9F0502-543D-46F7-8E08-76623271683E}" presName="root1" presStyleCnt="0"/>
      <dgm:spPr/>
    </dgm:pt>
    <dgm:pt modelId="{222E7545-6907-4AE4-8EFF-B3588033B749}" type="pres">
      <dgm:prSet presAssocID="{5A9F0502-543D-46F7-8E08-76623271683E}" presName="LevelOneTextNode" presStyleLbl="node0" presStyleIdx="1" presStyleCnt="3">
        <dgm:presLayoutVars>
          <dgm:chPref val="3"/>
        </dgm:presLayoutVars>
      </dgm:prSet>
      <dgm:spPr/>
    </dgm:pt>
    <dgm:pt modelId="{8DFBC25F-5468-4BA3-BB3A-FFEDAAF29F08}" type="pres">
      <dgm:prSet presAssocID="{5A9F0502-543D-46F7-8E08-76623271683E}" presName="level2hierChild" presStyleCnt="0"/>
      <dgm:spPr/>
    </dgm:pt>
    <dgm:pt modelId="{0DDD3814-D998-4C69-A4BD-8A3CF558B3B3}" type="pres">
      <dgm:prSet presAssocID="{73DFF561-10CA-410C-838F-C4AC70574ABA}" presName="root1" presStyleCnt="0"/>
      <dgm:spPr/>
    </dgm:pt>
    <dgm:pt modelId="{FB8BDCFA-CEE7-4DC2-B911-42DA41E91D1E}" type="pres">
      <dgm:prSet presAssocID="{73DFF561-10CA-410C-838F-C4AC70574ABA}" presName="LevelOneTextNode" presStyleLbl="node0" presStyleIdx="2" presStyleCnt="3">
        <dgm:presLayoutVars>
          <dgm:chPref val="3"/>
        </dgm:presLayoutVars>
      </dgm:prSet>
      <dgm:spPr/>
    </dgm:pt>
    <dgm:pt modelId="{E75EA4AD-2B4F-4DDF-88BD-09B49810B57A}" type="pres">
      <dgm:prSet presAssocID="{73DFF561-10CA-410C-838F-C4AC70574ABA}" presName="level2hierChild" presStyleCnt="0"/>
      <dgm:spPr/>
    </dgm:pt>
    <dgm:pt modelId="{E11BE039-50F8-4D9C-A679-D54E88CC97AD}" type="pres">
      <dgm:prSet presAssocID="{F6D9000F-4346-4ED3-839D-57F69EF069DB}" presName="conn2-1" presStyleLbl="parChTrans1D2" presStyleIdx="0" presStyleCnt="3"/>
      <dgm:spPr/>
    </dgm:pt>
    <dgm:pt modelId="{AC47FBE5-64E6-4023-A69A-125421F6A5CC}" type="pres">
      <dgm:prSet presAssocID="{F6D9000F-4346-4ED3-839D-57F69EF069DB}" presName="connTx" presStyleLbl="parChTrans1D2" presStyleIdx="0" presStyleCnt="3"/>
      <dgm:spPr/>
    </dgm:pt>
    <dgm:pt modelId="{1C63DACE-47E6-4070-9986-E7D5066FD2A7}" type="pres">
      <dgm:prSet presAssocID="{C9CFB27F-6E08-4A66-84E7-7456C7D8A2D7}" presName="root2" presStyleCnt="0"/>
      <dgm:spPr/>
    </dgm:pt>
    <dgm:pt modelId="{29F44CA7-0056-4CC2-B7E0-B11B4833A141}" type="pres">
      <dgm:prSet presAssocID="{C9CFB27F-6E08-4A66-84E7-7456C7D8A2D7}" presName="LevelTwoTextNode" presStyleLbl="node2" presStyleIdx="0" presStyleCnt="3">
        <dgm:presLayoutVars>
          <dgm:chPref val="3"/>
        </dgm:presLayoutVars>
      </dgm:prSet>
      <dgm:spPr/>
    </dgm:pt>
    <dgm:pt modelId="{81E1D829-9FC6-43CA-8468-4EB32F598554}" type="pres">
      <dgm:prSet presAssocID="{C9CFB27F-6E08-4A66-84E7-7456C7D8A2D7}" presName="level3hierChild" presStyleCnt="0"/>
      <dgm:spPr/>
    </dgm:pt>
    <dgm:pt modelId="{6502BB58-D617-4F38-8B15-2AF3FC4E3EC4}" type="pres">
      <dgm:prSet presAssocID="{21630B6F-4DE0-4EBB-9120-F5C2757FFB39}" presName="conn2-1" presStyleLbl="parChTrans1D2" presStyleIdx="1" presStyleCnt="3"/>
      <dgm:spPr/>
    </dgm:pt>
    <dgm:pt modelId="{6C3B8B3A-9315-40D8-8EA4-8D6383FB070B}" type="pres">
      <dgm:prSet presAssocID="{21630B6F-4DE0-4EBB-9120-F5C2757FFB39}" presName="connTx" presStyleLbl="parChTrans1D2" presStyleIdx="1" presStyleCnt="3"/>
      <dgm:spPr/>
    </dgm:pt>
    <dgm:pt modelId="{07862896-7D90-4CDE-9DBF-95F7011959A9}" type="pres">
      <dgm:prSet presAssocID="{A393A165-A023-4BBE-9D47-3E35FC2CAB6E}" presName="root2" presStyleCnt="0"/>
      <dgm:spPr/>
    </dgm:pt>
    <dgm:pt modelId="{E77BF5BD-22F6-411A-9517-77F055D56480}" type="pres">
      <dgm:prSet presAssocID="{A393A165-A023-4BBE-9D47-3E35FC2CAB6E}" presName="LevelTwoTextNode" presStyleLbl="node2" presStyleIdx="1" presStyleCnt="3">
        <dgm:presLayoutVars>
          <dgm:chPref val="3"/>
        </dgm:presLayoutVars>
      </dgm:prSet>
      <dgm:spPr/>
    </dgm:pt>
    <dgm:pt modelId="{3044655F-8838-4689-B7F3-2D40B598376B}" type="pres">
      <dgm:prSet presAssocID="{A393A165-A023-4BBE-9D47-3E35FC2CAB6E}" presName="level3hierChild" presStyleCnt="0"/>
      <dgm:spPr/>
    </dgm:pt>
    <dgm:pt modelId="{ADB637A3-5774-4209-B14D-73849AE1E753}" type="pres">
      <dgm:prSet presAssocID="{8AFC6EFE-DD92-4F60-A9F7-8179D620FE12}" presName="conn2-1" presStyleLbl="parChTrans1D2" presStyleIdx="2" presStyleCnt="3"/>
      <dgm:spPr/>
    </dgm:pt>
    <dgm:pt modelId="{231BCE7C-70B1-4135-9ACC-20FE97E7727C}" type="pres">
      <dgm:prSet presAssocID="{8AFC6EFE-DD92-4F60-A9F7-8179D620FE12}" presName="connTx" presStyleLbl="parChTrans1D2" presStyleIdx="2" presStyleCnt="3"/>
      <dgm:spPr/>
    </dgm:pt>
    <dgm:pt modelId="{7B5329A2-35B4-49AA-A9F3-5899D117D7E7}" type="pres">
      <dgm:prSet presAssocID="{A402AC82-CB58-4C52-BFC3-880B35764FB1}" presName="root2" presStyleCnt="0"/>
      <dgm:spPr/>
    </dgm:pt>
    <dgm:pt modelId="{2EDF9598-D29E-4D25-9632-DC06D5C10C79}" type="pres">
      <dgm:prSet presAssocID="{A402AC82-CB58-4C52-BFC3-880B35764FB1}" presName="LevelTwoTextNode" presStyleLbl="node2" presStyleIdx="2" presStyleCnt="3">
        <dgm:presLayoutVars>
          <dgm:chPref val="3"/>
        </dgm:presLayoutVars>
      </dgm:prSet>
      <dgm:spPr/>
    </dgm:pt>
    <dgm:pt modelId="{AF2F79EA-6ABE-40DC-891B-728BDB621167}" type="pres">
      <dgm:prSet presAssocID="{A402AC82-CB58-4C52-BFC3-880B35764FB1}" presName="level3hierChild" presStyleCnt="0"/>
      <dgm:spPr/>
    </dgm:pt>
  </dgm:ptLst>
  <dgm:cxnLst>
    <dgm:cxn modelId="{0C3CE204-90C3-49BB-B961-9CB413C53B22}" srcId="{048266D2-FC4F-43A3-863D-F4F43B53F660}" destId="{5A9F0502-543D-46F7-8E08-76623271683E}" srcOrd="1" destOrd="0" parTransId="{64D29522-0BB9-4FA7-A5CF-F0D02C7279F2}" sibTransId="{26312E0B-5D5B-4148-BD48-8445FE299DDB}"/>
    <dgm:cxn modelId="{266C8817-BBBE-4153-9824-2AE50AADCC57}" srcId="{048266D2-FC4F-43A3-863D-F4F43B53F660}" destId="{69C59486-7A58-4311-B96F-8A69045C4CB3}" srcOrd="0" destOrd="0" parTransId="{0A23C1E5-A91E-415E-AD78-06C6A4B2DBCB}" sibTransId="{ACE6A277-5D4B-4F06-8CB0-D335E6AB14E2}"/>
    <dgm:cxn modelId="{DCAB5C42-19F5-421D-964C-1348FF557561}" type="presOf" srcId="{A393A165-A023-4BBE-9D47-3E35FC2CAB6E}" destId="{E77BF5BD-22F6-411A-9517-77F055D56480}" srcOrd="0" destOrd="0" presId="urn:microsoft.com/office/officeart/2005/8/layout/hierarchy2"/>
    <dgm:cxn modelId="{DE054A68-E92A-4575-9B0D-7FCAF648DCA5}" type="presOf" srcId="{C9CFB27F-6E08-4A66-84E7-7456C7D8A2D7}" destId="{29F44CA7-0056-4CC2-B7E0-B11B4833A141}" srcOrd="0" destOrd="0" presId="urn:microsoft.com/office/officeart/2005/8/layout/hierarchy2"/>
    <dgm:cxn modelId="{6549A04B-CD28-4CA2-B43F-9D5F29AED7F9}" type="presOf" srcId="{F6D9000F-4346-4ED3-839D-57F69EF069DB}" destId="{AC47FBE5-64E6-4023-A69A-125421F6A5CC}" srcOrd="1" destOrd="0" presId="urn:microsoft.com/office/officeart/2005/8/layout/hierarchy2"/>
    <dgm:cxn modelId="{C232E14C-4840-4B01-AE8B-DEA670490A09}" srcId="{73DFF561-10CA-410C-838F-C4AC70574ABA}" destId="{C9CFB27F-6E08-4A66-84E7-7456C7D8A2D7}" srcOrd="0" destOrd="0" parTransId="{F6D9000F-4346-4ED3-839D-57F69EF069DB}" sibTransId="{274D6F25-53B6-46BF-813F-4E18ED6F7DB5}"/>
    <dgm:cxn modelId="{965C1578-9C55-4312-A9A1-A98E9B5985BF}" srcId="{73DFF561-10CA-410C-838F-C4AC70574ABA}" destId="{A393A165-A023-4BBE-9D47-3E35FC2CAB6E}" srcOrd="1" destOrd="0" parTransId="{21630B6F-4DE0-4EBB-9120-F5C2757FFB39}" sibTransId="{E77DCCFC-ACD4-4912-A245-F37EBAAB9B0B}"/>
    <dgm:cxn modelId="{EF4E087E-10DC-4CA2-89ED-00084606AD53}" type="presOf" srcId="{69C59486-7A58-4311-B96F-8A69045C4CB3}" destId="{D9C82679-5E34-4E3A-80A4-067A28A78975}" srcOrd="0" destOrd="0" presId="urn:microsoft.com/office/officeart/2005/8/layout/hierarchy2"/>
    <dgm:cxn modelId="{719B3D81-96D6-464B-B2AB-FB3D2BBCBABE}" type="presOf" srcId="{048266D2-FC4F-43A3-863D-F4F43B53F660}" destId="{DBDBF773-624C-40B1-83A5-BF039D3C0040}" srcOrd="0" destOrd="0" presId="urn:microsoft.com/office/officeart/2005/8/layout/hierarchy2"/>
    <dgm:cxn modelId="{CE10668E-643E-4B16-9B44-CA4820D8323D}" srcId="{73DFF561-10CA-410C-838F-C4AC70574ABA}" destId="{A402AC82-CB58-4C52-BFC3-880B35764FB1}" srcOrd="2" destOrd="0" parTransId="{8AFC6EFE-DD92-4F60-A9F7-8179D620FE12}" sibTransId="{EA78FC60-6C32-497C-8E95-362A2D3C8748}"/>
    <dgm:cxn modelId="{D45D958F-3359-44BE-AFB6-61E62051BB7D}" type="presOf" srcId="{73DFF561-10CA-410C-838F-C4AC70574ABA}" destId="{FB8BDCFA-CEE7-4DC2-B911-42DA41E91D1E}" srcOrd="0" destOrd="0" presId="urn:microsoft.com/office/officeart/2005/8/layout/hierarchy2"/>
    <dgm:cxn modelId="{94787493-B160-4637-BA70-0F6E33EF9F98}" type="presOf" srcId="{8AFC6EFE-DD92-4F60-A9F7-8179D620FE12}" destId="{ADB637A3-5774-4209-B14D-73849AE1E753}" srcOrd="0" destOrd="0" presId="urn:microsoft.com/office/officeart/2005/8/layout/hierarchy2"/>
    <dgm:cxn modelId="{C7F38495-E08F-4194-B3FF-33C91D6DE584}" type="presOf" srcId="{A402AC82-CB58-4C52-BFC3-880B35764FB1}" destId="{2EDF9598-D29E-4D25-9632-DC06D5C10C79}" srcOrd="0" destOrd="0" presId="urn:microsoft.com/office/officeart/2005/8/layout/hierarchy2"/>
    <dgm:cxn modelId="{917643A5-ED8B-4BC3-9CCE-46DCCEFA9716}" type="presOf" srcId="{21630B6F-4DE0-4EBB-9120-F5C2757FFB39}" destId="{6502BB58-D617-4F38-8B15-2AF3FC4E3EC4}" srcOrd="0" destOrd="0" presId="urn:microsoft.com/office/officeart/2005/8/layout/hierarchy2"/>
    <dgm:cxn modelId="{2A4F2CB5-003B-4773-829A-A761A0D1621C}" srcId="{048266D2-FC4F-43A3-863D-F4F43B53F660}" destId="{73DFF561-10CA-410C-838F-C4AC70574ABA}" srcOrd="2" destOrd="0" parTransId="{A454505A-9B0B-4A84-8BB9-9324695EB12A}" sibTransId="{79211DDF-554E-43AB-A7CB-FB37DFE67CA4}"/>
    <dgm:cxn modelId="{0A5D3FB7-9833-4481-BCD1-97A075BF725E}" type="presOf" srcId="{5A9F0502-543D-46F7-8E08-76623271683E}" destId="{222E7545-6907-4AE4-8EFF-B3588033B749}" srcOrd="0" destOrd="0" presId="urn:microsoft.com/office/officeart/2005/8/layout/hierarchy2"/>
    <dgm:cxn modelId="{6A57D7BA-FC77-47EB-8DE7-86FE736603B0}" type="presOf" srcId="{21630B6F-4DE0-4EBB-9120-F5C2757FFB39}" destId="{6C3B8B3A-9315-40D8-8EA4-8D6383FB070B}" srcOrd="1" destOrd="0" presId="urn:microsoft.com/office/officeart/2005/8/layout/hierarchy2"/>
    <dgm:cxn modelId="{8333CAE1-F213-4EC4-8218-D2C8C2572727}" type="presOf" srcId="{F6D9000F-4346-4ED3-839D-57F69EF069DB}" destId="{E11BE039-50F8-4D9C-A679-D54E88CC97AD}" srcOrd="0" destOrd="0" presId="urn:microsoft.com/office/officeart/2005/8/layout/hierarchy2"/>
    <dgm:cxn modelId="{3148D7F9-CA08-43F8-BD84-2E62C142CD0D}" type="presOf" srcId="{8AFC6EFE-DD92-4F60-A9F7-8179D620FE12}" destId="{231BCE7C-70B1-4135-9ACC-20FE97E7727C}" srcOrd="1" destOrd="0" presId="urn:microsoft.com/office/officeart/2005/8/layout/hierarchy2"/>
    <dgm:cxn modelId="{8AEBDB3A-53F5-4307-82CC-E9E16AE976F0}" type="presParOf" srcId="{DBDBF773-624C-40B1-83A5-BF039D3C0040}" destId="{DB819AE4-C4E1-4C51-BE93-84C3E71A94A6}" srcOrd="0" destOrd="0" presId="urn:microsoft.com/office/officeart/2005/8/layout/hierarchy2"/>
    <dgm:cxn modelId="{27323FC2-CE90-47D6-855B-478D0C57295A}" type="presParOf" srcId="{DB819AE4-C4E1-4C51-BE93-84C3E71A94A6}" destId="{D9C82679-5E34-4E3A-80A4-067A28A78975}" srcOrd="0" destOrd="0" presId="urn:microsoft.com/office/officeart/2005/8/layout/hierarchy2"/>
    <dgm:cxn modelId="{99DA274E-01F2-4166-92F0-F610B137DD30}" type="presParOf" srcId="{DB819AE4-C4E1-4C51-BE93-84C3E71A94A6}" destId="{E2983DDE-B8A4-496E-9B67-5EBD5AD61088}" srcOrd="1" destOrd="0" presId="urn:microsoft.com/office/officeart/2005/8/layout/hierarchy2"/>
    <dgm:cxn modelId="{F7DBB32C-EBD4-46DE-8BF2-2A0B6377B733}" type="presParOf" srcId="{DBDBF773-624C-40B1-83A5-BF039D3C0040}" destId="{D067AF9A-F199-48DA-9617-B4538D13BE15}" srcOrd="1" destOrd="0" presId="urn:microsoft.com/office/officeart/2005/8/layout/hierarchy2"/>
    <dgm:cxn modelId="{1FE66043-E2EE-4F5B-BD7B-1078B0A05F33}" type="presParOf" srcId="{D067AF9A-F199-48DA-9617-B4538D13BE15}" destId="{222E7545-6907-4AE4-8EFF-B3588033B749}" srcOrd="0" destOrd="0" presId="urn:microsoft.com/office/officeart/2005/8/layout/hierarchy2"/>
    <dgm:cxn modelId="{E200812C-71D8-42DD-995B-0141E56A96B3}" type="presParOf" srcId="{D067AF9A-F199-48DA-9617-B4538D13BE15}" destId="{8DFBC25F-5468-4BA3-BB3A-FFEDAAF29F08}" srcOrd="1" destOrd="0" presId="urn:microsoft.com/office/officeart/2005/8/layout/hierarchy2"/>
    <dgm:cxn modelId="{05B087E9-BF32-4A02-83D9-35B2158FA49D}" type="presParOf" srcId="{DBDBF773-624C-40B1-83A5-BF039D3C0040}" destId="{0DDD3814-D998-4C69-A4BD-8A3CF558B3B3}" srcOrd="2" destOrd="0" presId="urn:microsoft.com/office/officeart/2005/8/layout/hierarchy2"/>
    <dgm:cxn modelId="{9628BD60-972E-41A2-913B-9E5F38A1FC84}" type="presParOf" srcId="{0DDD3814-D998-4C69-A4BD-8A3CF558B3B3}" destId="{FB8BDCFA-CEE7-4DC2-B911-42DA41E91D1E}" srcOrd="0" destOrd="0" presId="urn:microsoft.com/office/officeart/2005/8/layout/hierarchy2"/>
    <dgm:cxn modelId="{018213D6-E6E4-4B0A-8D58-008337C031CE}" type="presParOf" srcId="{0DDD3814-D998-4C69-A4BD-8A3CF558B3B3}" destId="{E75EA4AD-2B4F-4DDF-88BD-09B49810B57A}" srcOrd="1" destOrd="0" presId="urn:microsoft.com/office/officeart/2005/8/layout/hierarchy2"/>
    <dgm:cxn modelId="{B4E9CCEF-0A7B-4719-99EB-B80A1AA967D7}" type="presParOf" srcId="{E75EA4AD-2B4F-4DDF-88BD-09B49810B57A}" destId="{E11BE039-50F8-4D9C-A679-D54E88CC97AD}" srcOrd="0" destOrd="0" presId="urn:microsoft.com/office/officeart/2005/8/layout/hierarchy2"/>
    <dgm:cxn modelId="{00DFE79F-E133-4D8C-95ED-2819E7FB443A}" type="presParOf" srcId="{E11BE039-50F8-4D9C-A679-D54E88CC97AD}" destId="{AC47FBE5-64E6-4023-A69A-125421F6A5CC}" srcOrd="0" destOrd="0" presId="urn:microsoft.com/office/officeart/2005/8/layout/hierarchy2"/>
    <dgm:cxn modelId="{02EF9978-DC5A-4756-A104-7AE881056841}" type="presParOf" srcId="{E75EA4AD-2B4F-4DDF-88BD-09B49810B57A}" destId="{1C63DACE-47E6-4070-9986-E7D5066FD2A7}" srcOrd="1" destOrd="0" presId="urn:microsoft.com/office/officeart/2005/8/layout/hierarchy2"/>
    <dgm:cxn modelId="{50C5B996-AFC0-45F0-B7DD-CDAE6C187AD6}" type="presParOf" srcId="{1C63DACE-47E6-4070-9986-E7D5066FD2A7}" destId="{29F44CA7-0056-4CC2-B7E0-B11B4833A141}" srcOrd="0" destOrd="0" presId="urn:microsoft.com/office/officeart/2005/8/layout/hierarchy2"/>
    <dgm:cxn modelId="{A650ABE8-BFC7-4BFD-B8EB-4CF356CD6FF2}" type="presParOf" srcId="{1C63DACE-47E6-4070-9986-E7D5066FD2A7}" destId="{81E1D829-9FC6-43CA-8468-4EB32F598554}" srcOrd="1" destOrd="0" presId="urn:microsoft.com/office/officeart/2005/8/layout/hierarchy2"/>
    <dgm:cxn modelId="{786D7EE5-8204-482C-A4F0-79D94C2F20F7}" type="presParOf" srcId="{E75EA4AD-2B4F-4DDF-88BD-09B49810B57A}" destId="{6502BB58-D617-4F38-8B15-2AF3FC4E3EC4}" srcOrd="2" destOrd="0" presId="urn:microsoft.com/office/officeart/2005/8/layout/hierarchy2"/>
    <dgm:cxn modelId="{E1CBB50D-F7EE-448F-ABE4-AE6188CCB37C}" type="presParOf" srcId="{6502BB58-D617-4F38-8B15-2AF3FC4E3EC4}" destId="{6C3B8B3A-9315-40D8-8EA4-8D6383FB070B}" srcOrd="0" destOrd="0" presId="urn:microsoft.com/office/officeart/2005/8/layout/hierarchy2"/>
    <dgm:cxn modelId="{2DC2644E-8095-4943-90E0-CBDD4FF7EDBE}" type="presParOf" srcId="{E75EA4AD-2B4F-4DDF-88BD-09B49810B57A}" destId="{07862896-7D90-4CDE-9DBF-95F7011959A9}" srcOrd="3" destOrd="0" presId="urn:microsoft.com/office/officeart/2005/8/layout/hierarchy2"/>
    <dgm:cxn modelId="{2E1B0F68-273C-4733-ACF9-23EC5F95C2D3}" type="presParOf" srcId="{07862896-7D90-4CDE-9DBF-95F7011959A9}" destId="{E77BF5BD-22F6-411A-9517-77F055D56480}" srcOrd="0" destOrd="0" presId="urn:microsoft.com/office/officeart/2005/8/layout/hierarchy2"/>
    <dgm:cxn modelId="{93A7A9A2-3DD2-4C60-B9A5-CFA1DCE1AE22}" type="presParOf" srcId="{07862896-7D90-4CDE-9DBF-95F7011959A9}" destId="{3044655F-8838-4689-B7F3-2D40B598376B}" srcOrd="1" destOrd="0" presId="urn:microsoft.com/office/officeart/2005/8/layout/hierarchy2"/>
    <dgm:cxn modelId="{C5EE82FE-558B-40CB-8602-3E09C2BCEA54}" type="presParOf" srcId="{E75EA4AD-2B4F-4DDF-88BD-09B49810B57A}" destId="{ADB637A3-5774-4209-B14D-73849AE1E753}" srcOrd="4" destOrd="0" presId="urn:microsoft.com/office/officeart/2005/8/layout/hierarchy2"/>
    <dgm:cxn modelId="{175FA2AB-131C-4379-B88E-BBE6F7A57C37}" type="presParOf" srcId="{ADB637A3-5774-4209-B14D-73849AE1E753}" destId="{231BCE7C-70B1-4135-9ACC-20FE97E7727C}" srcOrd="0" destOrd="0" presId="urn:microsoft.com/office/officeart/2005/8/layout/hierarchy2"/>
    <dgm:cxn modelId="{3FD0E777-1E22-40F1-B038-EFF179F7541E}" type="presParOf" srcId="{E75EA4AD-2B4F-4DDF-88BD-09B49810B57A}" destId="{7B5329A2-35B4-49AA-A9F3-5899D117D7E7}" srcOrd="5" destOrd="0" presId="urn:microsoft.com/office/officeart/2005/8/layout/hierarchy2"/>
    <dgm:cxn modelId="{67EEC941-FD66-468F-B95A-180F20FE09F8}" type="presParOf" srcId="{7B5329A2-35B4-49AA-A9F3-5899D117D7E7}" destId="{2EDF9598-D29E-4D25-9632-DC06D5C10C79}" srcOrd="0" destOrd="0" presId="urn:microsoft.com/office/officeart/2005/8/layout/hierarchy2"/>
    <dgm:cxn modelId="{3DE1517E-638B-47A7-B800-E7E603D81EDA}" type="presParOf" srcId="{7B5329A2-35B4-49AA-A9F3-5899D117D7E7}" destId="{AF2F79EA-6ABE-40DC-891B-728BDB62116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D0958-1D63-4AFA-837B-B3A884DFED85}">
      <dsp:nvSpPr>
        <dsp:cNvPr id="0" name=""/>
        <dsp:cNvSpPr/>
      </dsp:nvSpPr>
      <dsp:spPr>
        <a:xfrm>
          <a:off x="1582" y="795568"/>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6B6F91-4C92-4FE6-B38B-38269B348699}">
      <dsp:nvSpPr>
        <dsp:cNvPr id="0" name=""/>
        <dsp:cNvSpPr/>
      </dsp:nvSpPr>
      <dsp:spPr>
        <a:xfrm>
          <a:off x="158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US" sz="3100" kern="1200" dirty="0" err="1"/>
            <a:t>Definieer</a:t>
          </a:r>
          <a:endParaRPr lang="en-US" sz="3100" kern="1200" dirty="0"/>
        </a:p>
      </dsp:txBody>
      <dsp:txXfrm>
        <a:off x="1582" y="2048822"/>
        <a:ext cx="3261093" cy="489164"/>
      </dsp:txXfrm>
    </dsp:sp>
    <dsp:sp modelId="{9D263133-1081-41BB-93E6-BB392AA829B4}">
      <dsp:nvSpPr>
        <dsp:cNvPr id="0" name=""/>
        <dsp:cNvSpPr/>
      </dsp:nvSpPr>
      <dsp:spPr>
        <a:xfrm>
          <a:off x="158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nl-NL" sz="1700" kern="1200" dirty="0"/>
            <a:t>Kulturele diversiteit te definieer en verduidelik waarom dit belangrik is</a:t>
          </a:r>
          <a:r>
            <a:rPr lang="en-US" sz="1700" kern="1200" dirty="0"/>
            <a:t>.</a:t>
          </a:r>
        </a:p>
      </dsp:txBody>
      <dsp:txXfrm>
        <a:off x="1582" y="2590020"/>
        <a:ext cx="3261093" cy="807216"/>
      </dsp:txXfrm>
    </dsp:sp>
    <dsp:sp modelId="{8A1C7FDF-8B63-4717-AB64-A281B2CA5C6A}">
      <dsp:nvSpPr>
        <dsp:cNvPr id="0" name=""/>
        <dsp:cNvSpPr/>
      </dsp:nvSpPr>
      <dsp:spPr>
        <a:xfrm>
          <a:off x="3833367" y="795568"/>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A45088-53BB-43E7-8606-D51BF5064315}">
      <dsp:nvSpPr>
        <dsp:cNvPr id="0" name=""/>
        <dsp:cNvSpPr/>
      </dsp:nvSpPr>
      <dsp:spPr>
        <a:xfrm>
          <a:off x="3833367"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US" sz="3100" kern="1200" dirty="0" err="1"/>
            <a:t>Verduidelik</a:t>
          </a:r>
          <a:endParaRPr lang="en-US" sz="3100" kern="1200" dirty="0"/>
        </a:p>
      </dsp:txBody>
      <dsp:txXfrm>
        <a:off x="3833367" y="2048822"/>
        <a:ext cx="3261093" cy="489164"/>
      </dsp:txXfrm>
    </dsp:sp>
    <dsp:sp modelId="{A133A4B0-B830-4325-86AB-805901203721}">
      <dsp:nvSpPr>
        <dsp:cNvPr id="0" name=""/>
        <dsp:cNvSpPr/>
      </dsp:nvSpPr>
      <dsp:spPr>
        <a:xfrm>
          <a:off x="3833367"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nl-NL" sz="1700" kern="1200" dirty="0"/>
            <a:t>Te verduidelik hoe kulturele norme en waardes persoonlike keuses beïnvloed</a:t>
          </a:r>
          <a:r>
            <a:rPr lang="en-US" sz="1700" kern="1200" dirty="0"/>
            <a:t>.</a:t>
          </a:r>
        </a:p>
      </dsp:txBody>
      <dsp:txXfrm>
        <a:off x="3833367" y="2590020"/>
        <a:ext cx="3261093" cy="807216"/>
      </dsp:txXfrm>
    </dsp:sp>
    <dsp:sp modelId="{F3E95D2C-24B4-4E2C-B622-E778BFEC2F67}">
      <dsp:nvSpPr>
        <dsp:cNvPr id="0" name=""/>
        <dsp:cNvSpPr/>
      </dsp:nvSpPr>
      <dsp:spPr>
        <a:xfrm>
          <a:off x="7665152" y="795568"/>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E90325-84C6-4AF7-8ADE-39955E1FF0DF}">
      <dsp:nvSpPr>
        <dsp:cNvPr id="0" name=""/>
        <dsp:cNvSpPr/>
      </dsp:nvSpPr>
      <dsp:spPr>
        <a:xfrm>
          <a:off x="766515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US" sz="3100" kern="1200" dirty="0" err="1"/>
            <a:t>Beskryf</a:t>
          </a:r>
          <a:endParaRPr lang="en-US" sz="3100" kern="1200" dirty="0"/>
        </a:p>
      </dsp:txBody>
      <dsp:txXfrm>
        <a:off x="7665152" y="2048822"/>
        <a:ext cx="3261093" cy="489164"/>
      </dsp:txXfrm>
    </dsp:sp>
    <dsp:sp modelId="{BD18641D-CA7D-4808-A3B7-6A574D812A66}">
      <dsp:nvSpPr>
        <dsp:cNvPr id="0" name=""/>
        <dsp:cNvSpPr/>
      </dsp:nvSpPr>
      <dsp:spPr>
        <a:xfrm>
          <a:off x="766515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nl-NL" sz="1700" kern="1200" dirty="0"/>
            <a:t>Te beskryf hoe kulturele norme en waardes gemeenskappe lei om op sosiale kwessies te reageer.</a:t>
          </a:r>
          <a:endParaRPr lang="en-US" sz="1700" kern="1200" dirty="0"/>
        </a:p>
      </dsp:txBody>
      <dsp:txXfrm>
        <a:off x="7665152" y="2590020"/>
        <a:ext cx="3261093" cy="807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3026D-17E3-4178-997B-58BA2A80E447}">
      <dsp:nvSpPr>
        <dsp:cNvPr id="0" name=""/>
        <dsp:cNvSpPr/>
      </dsp:nvSpPr>
      <dsp:spPr>
        <a:xfrm>
          <a:off x="0" y="104489"/>
          <a:ext cx="6949440" cy="134257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Verskillende groepe met hul eie tradisies, tale en oortuigings.</a:t>
          </a:r>
          <a:endParaRPr lang="en-US" sz="2400" kern="1200" dirty="0"/>
        </a:p>
      </dsp:txBody>
      <dsp:txXfrm>
        <a:off x="65539" y="170028"/>
        <a:ext cx="6818362" cy="1211496"/>
      </dsp:txXfrm>
    </dsp:sp>
    <dsp:sp modelId="{226C2EE5-49FB-45A4-BA20-E3407D196945}">
      <dsp:nvSpPr>
        <dsp:cNvPr id="0" name=""/>
        <dsp:cNvSpPr/>
      </dsp:nvSpPr>
      <dsp:spPr>
        <a:xfrm>
          <a:off x="0" y="1516184"/>
          <a:ext cx="6949440" cy="1342574"/>
        </a:xfrm>
        <a:prstGeom prst="roundRect">
          <a:avLst/>
        </a:prstGeom>
        <a:solidFill>
          <a:schemeClr val="accent5">
            <a:hueOff val="-227665"/>
            <a:satOff val="-19810"/>
            <a:lumOff val="-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af-ZA" sz="2400" kern="1200" dirty="0">
              <a:solidFill>
                <a:schemeClr val="bg1"/>
              </a:solidFill>
              <a:effectLst/>
              <a:latin typeface="+mn-lt"/>
              <a:ea typeface="+mn-ea"/>
              <a:cs typeface="+mn-cs"/>
            </a:rPr>
            <a:t>Die leuse op Suid-Afrika se landswapen, geskryf in die Khoisan-taal van /Xam, is </a:t>
          </a:r>
          <a:r>
            <a:rPr lang="af-ZA" sz="2400" b="1" kern="1200" dirty="0">
              <a:solidFill>
                <a:schemeClr val="bg1"/>
              </a:solidFill>
              <a:effectLst/>
              <a:latin typeface="+mn-lt"/>
              <a:ea typeface="+mn-ea"/>
              <a:cs typeface="+mn-cs"/>
            </a:rPr>
            <a:t>!ke e: /xarra //ke</a:t>
          </a:r>
          <a:r>
            <a:rPr lang="af-ZA" sz="2400" kern="1200" dirty="0">
              <a:solidFill>
                <a:schemeClr val="bg1"/>
              </a:solidFill>
              <a:effectLst/>
              <a:latin typeface="+mn-lt"/>
              <a:ea typeface="+mn-ea"/>
              <a:cs typeface="+mn-cs"/>
            </a:rPr>
            <a:t>, wat "diverse mense verenig" beteken.</a:t>
          </a:r>
          <a:endParaRPr lang="en-US" sz="2400" kern="1200" dirty="0">
            <a:solidFill>
              <a:schemeClr val="bg1"/>
            </a:solidFill>
          </a:endParaRPr>
        </a:p>
      </dsp:txBody>
      <dsp:txXfrm>
        <a:off x="65539" y="1581723"/>
        <a:ext cx="6818362" cy="1211496"/>
      </dsp:txXfrm>
    </dsp:sp>
    <dsp:sp modelId="{BB1A15A3-6DE0-4849-8356-3CF700B27025}">
      <dsp:nvSpPr>
        <dsp:cNvPr id="0" name=""/>
        <dsp:cNvSpPr/>
      </dsp:nvSpPr>
      <dsp:spPr>
        <a:xfrm>
          <a:off x="0" y="2927879"/>
          <a:ext cx="6949440" cy="1342574"/>
        </a:xfrm>
        <a:prstGeom prst="roundRect">
          <a:avLst/>
        </a:prstGeom>
        <a:solidFill>
          <a:schemeClr val="accent5">
            <a:hueOff val="-455330"/>
            <a:satOff val="-39621"/>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ZA" sz="2800" b="0" kern="1200" dirty="0" err="1"/>
            <a:t>Hoekom</a:t>
          </a:r>
          <a:r>
            <a:rPr lang="en-ZA" sz="2800" b="0" kern="1200" dirty="0"/>
            <a:t> is </a:t>
          </a:r>
          <a:r>
            <a:rPr lang="en-ZA" sz="2800" b="0" kern="1200" dirty="0" err="1"/>
            <a:t>diversiteit</a:t>
          </a:r>
          <a:r>
            <a:rPr lang="en-ZA" sz="2800" b="0" kern="1200" dirty="0"/>
            <a:t> </a:t>
          </a:r>
          <a:r>
            <a:rPr lang="en-ZA" sz="2800" b="0" kern="1200" dirty="0" err="1"/>
            <a:t>belangrik</a:t>
          </a:r>
          <a:r>
            <a:rPr lang="en-ZA" sz="2800" b="0" kern="1200" dirty="0"/>
            <a:t>?</a:t>
          </a:r>
          <a:endParaRPr lang="en-US" sz="2800" b="0" kern="1200" dirty="0"/>
        </a:p>
      </dsp:txBody>
      <dsp:txXfrm>
        <a:off x="65539" y="2993418"/>
        <a:ext cx="6818362" cy="1211496"/>
      </dsp:txXfrm>
    </dsp:sp>
    <dsp:sp modelId="{415F002B-6FD2-48E8-B601-8A1B8B219059}">
      <dsp:nvSpPr>
        <dsp:cNvPr id="0" name=""/>
        <dsp:cNvSpPr/>
      </dsp:nvSpPr>
      <dsp:spPr>
        <a:xfrm>
          <a:off x="0" y="4339574"/>
          <a:ext cx="6949440" cy="1342574"/>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ZA" sz="2400" kern="1200" dirty="0" err="1"/>
            <a:t>Kultuur</a:t>
          </a:r>
          <a:r>
            <a:rPr lang="en-ZA" sz="2400" kern="1200" dirty="0"/>
            <a:t> vs </a:t>
          </a:r>
          <a:r>
            <a:rPr lang="en-ZA" sz="2400" kern="1200" dirty="0" err="1"/>
            <a:t>Erfenis</a:t>
          </a:r>
          <a:endParaRPr lang="en-US" sz="2400" kern="1200" dirty="0"/>
        </a:p>
      </dsp:txBody>
      <dsp:txXfrm>
        <a:off x="65539" y="4405113"/>
        <a:ext cx="6818362" cy="1211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82679-5E34-4E3A-80A4-067A28A78975}">
      <dsp:nvSpPr>
        <dsp:cNvPr id="0" name=""/>
        <dsp:cNvSpPr/>
      </dsp:nvSpPr>
      <dsp:spPr>
        <a:xfrm>
          <a:off x="2422" y="20595"/>
          <a:ext cx="2623648" cy="13118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nl-NL" sz="1700" kern="1200" dirty="0"/>
            <a:t>Kulturele waardes = oortuigings oor wat goed, reg, regverdig en belangrik is.</a:t>
          </a:r>
          <a:endParaRPr lang="en-US" sz="1700" kern="1200" dirty="0"/>
        </a:p>
      </dsp:txBody>
      <dsp:txXfrm>
        <a:off x="40844" y="59017"/>
        <a:ext cx="2546804" cy="1234980"/>
      </dsp:txXfrm>
    </dsp:sp>
    <dsp:sp modelId="{222E7545-6907-4AE4-8EFF-B3588033B749}">
      <dsp:nvSpPr>
        <dsp:cNvPr id="0" name=""/>
        <dsp:cNvSpPr/>
      </dsp:nvSpPr>
      <dsp:spPr>
        <a:xfrm>
          <a:off x="2422" y="1529193"/>
          <a:ext cx="2623648" cy="13118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nl-NL" sz="1700" kern="1200" dirty="0"/>
            <a:t>Deur geslagte heen oorgedra om te bepaal wat aanvaarbaar of onaanvaarbaar is.</a:t>
          </a:r>
          <a:endParaRPr lang="en-US" sz="1700" kern="1200" dirty="0"/>
        </a:p>
      </dsp:txBody>
      <dsp:txXfrm>
        <a:off x="40844" y="1567615"/>
        <a:ext cx="2546804" cy="1234980"/>
      </dsp:txXfrm>
    </dsp:sp>
    <dsp:sp modelId="{FB8BDCFA-CEE7-4DC2-B911-42DA41E91D1E}">
      <dsp:nvSpPr>
        <dsp:cNvPr id="0" name=""/>
        <dsp:cNvSpPr/>
      </dsp:nvSpPr>
      <dsp:spPr>
        <a:xfrm>
          <a:off x="2422" y="3037791"/>
          <a:ext cx="2623648" cy="13118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nl-NL" sz="1700" kern="1200" dirty="0"/>
            <a:t>Norme en waardes bepaal hoe gemeenskappe op gemeenskapskwessies reageer:</a:t>
          </a:r>
          <a:endParaRPr lang="en-US" sz="1700" kern="1200" dirty="0"/>
        </a:p>
      </dsp:txBody>
      <dsp:txXfrm>
        <a:off x="40844" y="3076213"/>
        <a:ext cx="2546804" cy="1234980"/>
      </dsp:txXfrm>
    </dsp:sp>
    <dsp:sp modelId="{E11BE039-50F8-4D9C-A679-D54E88CC97AD}">
      <dsp:nvSpPr>
        <dsp:cNvPr id="0" name=""/>
        <dsp:cNvSpPr/>
      </dsp:nvSpPr>
      <dsp:spPr>
        <a:xfrm rot="18289469">
          <a:off x="2231938" y="2919321"/>
          <a:ext cx="1837724" cy="40166"/>
        </a:xfrm>
        <a:custGeom>
          <a:avLst/>
          <a:gdLst/>
          <a:ahLst/>
          <a:cxnLst/>
          <a:rect l="0" t="0" r="0" b="0"/>
          <a:pathLst>
            <a:path>
              <a:moveTo>
                <a:pt x="0" y="20083"/>
              </a:moveTo>
              <a:lnTo>
                <a:pt x="1837724" y="20083"/>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104857" y="2893461"/>
        <a:ext cx="91886" cy="91886"/>
      </dsp:txXfrm>
    </dsp:sp>
    <dsp:sp modelId="{29F44CA7-0056-4CC2-B7E0-B11B4833A141}">
      <dsp:nvSpPr>
        <dsp:cNvPr id="0" name=""/>
        <dsp:cNvSpPr/>
      </dsp:nvSpPr>
      <dsp:spPr>
        <a:xfrm>
          <a:off x="3675530" y="1529193"/>
          <a:ext cx="2623648" cy="131182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err="1"/>
            <a:t>Ondersteun</a:t>
          </a:r>
          <a:r>
            <a:rPr lang="en-GB" sz="1700" kern="1200" dirty="0"/>
            <a:t> </a:t>
          </a:r>
          <a:r>
            <a:rPr lang="en-GB" sz="1700" kern="1200" dirty="0" err="1"/>
            <a:t>behoeftiges</a:t>
          </a:r>
          <a:endParaRPr lang="en-US" sz="1700" kern="1200" dirty="0"/>
        </a:p>
      </dsp:txBody>
      <dsp:txXfrm>
        <a:off x="3713952" y="1567615"/>
        <a:ext cx="2546804" cy="1234980"/>
      </dsp:txXfrm>
    </dsp:sp>
    <dsp:sp modelId="{6502BB58-D617-4F38-8B15-2AF3FC4E3EC4}">
      <dsp:nvSpPr>
        <dsp:cNvPr id="0" name=""/>
        <dsp:cNvSpPr/>
      </dsp:nvSpPr>
      <dsp:spPr>
        <a:xfrm>
          <a:off x="2626070" y="3673620"/>
          <a:ext cx="1049459" cy="40166"/>
        </a:xfrm>
        <a:custGeom>
          <a:avLst/>
          <a:gdLst/>
          <a:ahLst/>
          <a:cxnLst/>
          <a:rect l="0" t="0" r="0" b="0"/>
          <a:pathLst>
            <a:path>
              <a:moveTo>
                <a:pt x="0" y="20083"/>
              </a:moveTo>
              <a:lnTo>
                <a:pt x="1049459" y="20083"/>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24564" y="3667466"/>
        <a:ext cx="52472" cy="52472"/>
      </dsp:txXfrm>
    </dsp:sp>
    <dsp:sp modelId="{E77BF5BD-22F6-411A-9517-77F055D56480}">
      <dsp:nvSpPr>
        <dsp:cNvPr id="0" name=""/>
        <dsp:cNvSpPr/>
      </dsp:nvSpPr>
      <dsp:spPr>
        <a:xfrm>
          <a:off x="3675530" y="3037791"/>
          <a:ext cx="2623648" cy="131182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a:t>Los </a:t>
          </a:r>
          <a:r>
            <a:rPr lang="en-GB" sz="1700" kern="1200" dirty="0" err="1"/>
            <a:t>konflik</a:t>
          </a:r>
          <a:r>
            <a:rPr lang="en-GB" sz="1700" kern="1200" dirty="0"/>
            <a:t> op</a:t>
          </a:r>
          <a:endParaRPr lang="en-US" sz="1700" kern="1200" dirty="0"/>
        </a:p>
      </dsp:txBody>
      <dsp:txXfrm>
        <a:off x="3713952" y="3076213"/>
        <a:ext cx="2546804" cy="1234980"/>
      </dsp:txXfrm>
    </dsp:sp>
    <dsp:sp modelId="{ADB637A3-5774-4209-B14D-73849AE1E753}">
      <dsp:nvSpPr>
        <dsp:cNvPr id="0" name=""/>
        <dsp:cNvSpPr/>
      </dsp:nvSpPr>
      <dsp:spPr>
        <a:xfrm rot="3310531">
          <a:off x="2231938" y="4427919"/>
          <a:ext cx="1837724" cy="40166"/>
        </a:xfrm>
        <a:custGeom>
          <a:avLst/>
          <a:gdLst/>
          <a:ahLst/>
          <a:cxnLst/>
          <a:rect l="0" t="0" r="0" b="0"/>
          <a:pathLst>
            <a:path>
              <a:moveTo>
                <a:pt x="0" y="20083"/>
              </a:moveTo>
              <a:lnTo>
                <a:pt x="1837724" y="20083"/>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104857" y="4402059"/>
        <a:ext cx="91886" cy="91886"/>
      </dsp:txXfrm>
    </dsp:sp>
    <dsp:sp modelId="{2EDF9598-D29E-4D25-9632-DC06D5C10C79}">
      <dsp:nvSpPr>
        <dsp:cNvPr id="0" name=""/>
        <dsp:cNvSpPr/>
      </dsp:nvSpPr>
      <dsp:spPr>
        <a:xfrm>
          <a:off x="3675530" y="4546388"/>
          <a:ext cx="2623648" cy="131182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err="1"/>
            <a:t>Reageer</a:t>
          </a:r>
          <a:r>
            <a:rPr lang="en-GB" sz="1700" kern="1200" dirty="0"/>
            <a:t> op </a:t>
          </a:r>
          <a:r>
            <a:rPr lang="en-GB" sz="1700" kern="1200" dirty="0" err="1"/>
            <a:t>misdaad</a:t>
          </a:r>
          <a:endParaRPr lang="en-US" sz="1700" kern="1200" dirty="0"/>
        </a:p>
      </dsp:txBody>
      <dsp:txXfrm>
        <a:off x="3713952" y="4584810"/>
        <a:ext cx="2546804" cy="123498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CEF7C-885E-4890-A16F-741F11BC3E39}" type="datetimeFigureOut">
              <a:rPr lang="af-ZA" smtClean="0"/>
              <a:t>2025-07-08</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5466B-D3AC-4787-8D48-84CC48DF47E8}" type="slidenum">
              <a:rPr lang="af-ZA" smtClean="0"/>
              <a:t>‹#›</a:t>
            </a:fld>
            <a:endParaRPr lang="af-ZA"/>
          </a:p>
        </p:txBody>
      </p:sp>
    </p:spTree>
    <p:extLst>
      <p:ext uri="{BB962C8B-B14F-4D97-AF65-F5344CB8AC3E}">
        <p14:creationId xmlns:p14="http://schemas.microsoft.com/office/powerpoint/2010/main" val="149296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bit.ly/3G9aHyr"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bit.ly/4loygSX"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bit.ly/4nd6dH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bit.ly/4nnxYx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15000"/>
              </a:lnSpc>
              <a:spcAft>
                <a:spcPts val="800"/>
              </a:spcAft>
              <a:buAutoNum type="arabicPeriod"/>
            </a:pPr>
            <a:r>
              <a:rPr lang="en-ZA"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Inleiding</a:t>
            </a: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1-2</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p>
          <a:p>
            <a:pPr marL="0" indent="0">
              <a:lnSpc>
                <a:spcPct val="115000"/>
              </a:lnSpc>
              <a:spcAft>
                <a:spcPts val="800"/>
              </a:spcAft>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1:</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Goeiedag, graad 8's. Vandag begin ons met ons laaste lesreeks van die kwartaa; oor grondwetlike regte en verantwoordelikhede. Hierdie lesse gaan fokus op </a:t>
            </a:r>
            <a:r>
              <a:rPr lang="nl-NL" sz="1200" b="1" dirty="0">
                <a:noFill/>
                <a:effectLst/>
                <a:latin typeface="Calibri" panose="020F0502020204030204" pitchFamily="34" charset="0"/>
                <a:ea typeface="Aptos" panose="020B0004020202020204" pitchFamily="34" charset="0"/>
                <a:cs typeface="Times New Roman" panose="02020603050405020304" pitchFamily="18" charset="0"/>
              </a:rPr>
              <a:t>kulturele diversiteit</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 
In kwartaal 3 het ons geleer dat daar dikwels na Suid-Afrika verwys word as die reënboognasie vanweë die baie verskillende kulture, tale en godsdienste waaruit ons land bestaan.</a:t>
            </a:r>
          </a:p>
          <a:p>
            <a:pPr marL="342900" lvl="0" indent="-342900">
              <a:lnSpc>
                <a:spcPct val="107000"/>
              </a:lnSpc>
              <a:buClr>
                <a:srgbClr val="000000"/>
              </a:buClr>
              <a:buFont typeface="Symbol" panose="05050102010706020507" pitchFamily="18" charset="2"/>
              <a:buChar char=""/>
            </a:pPr>
            <a:r>
              <a:rPr lang="af-ZA" sz="1200" kern="1200" dirty="0">
                <a:solidFill>
                  <a:schemeClr val="tx1"/>
                </a:solidFill>
                <a:effectLst/>
                <a:latin typeface="+mn-lt"/>
                <a:ea typeface="+mn-ea"/>
                <a:cs typeface="+mn-cs"/>
              </a:rPr>
              <a:t>Ons land is nie beperk tot ‘n enkele kultuur nie – ons nasionale identiteit word gevorm deur 'n mengsel van </a:t>
            </a:r>
            <a:r>
              <a:rPr lang="af-ZA" sz="1200" b="1" kern="1200" dirty="0">
                <a:solidFill>
                  <a:schemeClr val="tx1"/>
                </a:solidFill>
                <a:effectLst/>
                <a:latin typeface="+mn-lt"/>
                <a:ea typeface="+mn-ea"/>
                <a:cs typeface="+mn-cs"/>
              </a:rPr>
              <a:t>kulture </a:t>
            </a:r>
            <a:r>
              <a:rPr lang="af-ZA" sz="1200" kern="1200" dirty="0">
                <a:solidFill>
                  <a:schemeClr val="tx1"/>
                </a:solidFill>
                <a:effectLst/>
                <a:latin typeface="+mn-lt"/>
                <a:ea typeface="+mn-ea"/>
                <a:cs typeface="+mn-cs"/>
              </a:rPr>
              <a:t>wat almal 'n belangrike rol speel in die vorming van  ons beeld. </a:t>
            </a:r>
          </a:p>
          <a:p>
            <a:pPr marL="342900" lvl="0" indent="-342900">
              <a:lnSpc>
                <a:spcPct val="107000"/>
              </a:lnSpc>
              <a:buClr>
                <a:srgbClr val="000000"/>
              </a:buClr>
              <a:buFont typeface="Symbol" panose="05050102010706020507" pitchFamily="18" charset="2"/>
              <a:buChar char=""/>
            </a:pPr>
            <a:r>
              <a:rPr lang="af-ZA" sz="1200" kern="1200" dirty="0">
                <a:solidFill>
                  <a:schemeClr val="tx1"/>
                </a:solidFill>
                <a:effectLst/>
                <a:latin typeface="+mn-lt"/>
                <a:ea typeface="+mn-ea"/>
                <a:cs typeface="+mn-cs"/>
              </a:rPr>
              <a:t>Ons land se </a:t>
            </a:r>
            <a:r>
              <a:rPr lang="af-ZA" sz="1200" b="1" kern="1200" dirty="0">
                <a:solidFill>
                  <a:schemeClr val="tx1"/>
                </a:solidFill>
                <a:effectLst/>
                <a:latin typeface="+mn-lt"/>
                <a:ea typeface="+mn-ea"/>
                <a:cs typeface="+mn-cs"/>
              </a:rPr>
              <a:t>diversiteit  </a:t>
            </a:r>
            <a:r>
              <a:rPr lang="af-ZA" sz="1200" kern="1200" dirty="0">
                <a:solidFill>
                  <a:schemeClr val="tx1"/>
                </a:solidFill>
                <a:effectLst/>
                <a:latin typeface="+mn-lt"/>
                <a:ea typeface="+mn-ea"/>
                <a:cs typeface="+mn-cs"/>
              </a:rPr>
              <a:t>dra by tot ons sterkte. Hoe meer ons mekaar se kulture verstaan en respekteer, hoe makliker is dit om in vrede en eenheid te leef.</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p>
          <a:p>
            <a:pPr marL="0" lvl="0" indent="0">
              <a:lnSpc>
                <a:spcPct val="107000"/>
              </a:lnSpc>
              <a:buClr>
                <a:srgbClr val="000000"/>
              </a:buClr>
              <a:buFont typeface="Symbol" panose="05050102010706020507" pitchFamily="18" charset="2"/>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nl-NL" sz="1200" dirty="0">
                <a:noFill/>
                <a:effectLst/>
                <a:latin typeface="Calibri" panose="020F0502020204030204" pitchFamily="34" charset="0"/>
                <a:ea typeface="Aptos" panose="020B0004020202020204" pitchFamily="34" charset="0"/>
                <a:cs typeface="Times New Roman" panose="02020603050405020304" pitchFamily="18" charset="0"/>
              </a:rPr>
              <a:t>Kulturele diversiteit word beskerm deur die Suid-Afrikaanse Grondwet, wat mense die reg gee om hul eie kultuur, taal en godsdiens te beoefen. Hierdie regte help om te verseker dat almal vrylik en gelyk kan leef. Terselfdertyd het ons die verantwoordelikheid om die regte van ander te respekteer en om 'n verenigde, vreedsame samelewing te help bou.</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a:t>
            </a:fld>
            <a:endParaRPr lang="af-ZA"/>
          </a:p>
        </p:txBody>
      </p:sp>
    </p:spTree>
    <p:extLst>
      <p:ext uri="{BB962C8B-B14F-4D97-AF65-F5344CB8AC3E}">
        <p14:creationId xmlns:p14="http://schemas.microsoft.com/office/powerpoint/2010/main" val="2990053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6. </a:t>
            </a:r>
            <a:r>
              <a:rPr lang="en-ZA" sz="1200" b="1" dirty="0" err="1">
                <a:effectLst/>
                <a:latin typeface="Calibri" panose="020F0502020204030204" pitchFamily="34" charset="0"/>
                <a:ea typeface="Times New Roman" panose="02020603050405020304" pitchFamily="18" charset="0"/>
                <a:cs typeface="Times New Roman" panose="02020603050405020304" pitchFamily="18" charset="0"/>
              </a:rPr>
              <a:t>Refleksie</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 (3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8-9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10:</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Vandag het ons geleer dat Suid-Afrika se kulturele diversiteit een van ons grootste sterk punte is. Ons het gesien hoe kulturele norme en waardes ons persoonlike keuses bepaal en gemeenskappe help om saam te werk om probleme op te los. In die volgende lesse sal ons hierop voortbou deur te ondersoek hoe ons respek vir verskillende kulture getoon word en kan bydra tot eenheid in diversiteit.</a:t>
            </a:r>
          </a:p>
          <a:p>
            <a:pPr marL="342900" lvl="0" indent="-342900">
              <a:lnSpc>
                <a:spcPct val="107000"/>
              </a:lnSpc>
              <a:buClr>
                <a:srgbClr val="000000"/>
              </a:buClr>
              <a:buFont typeface="Symbol" panose="05050102010706020507" pitchFamily="18" charset="2"/>
              <a:buChar char=""/>
            </a:pP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Tydens</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die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laaste</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paar</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minute van die les,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voltooi</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die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refleksievrae</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in </a:t>
            </a:r>
            <a:r>
              <a:rPr lang="en-ZA" sz="1200" b="1" i="1" dirty="0" err="1">
                <a:noFill/>
                <a:effectLst/>
                <a:latin typeface="Calibri" panose="020F0502020204030204" pitchFamily="34" charset="0"/>
                <a:ea typeface="Aptos" panose="020B0004020202020204" pitchFamily="34" charset="0"/>
                <a:cs typeface="Times New Roman" panose="02020603050405020304" pitchFamily="18" charset="0"/>
              </a:rPr>
              <a:t>Aktiwiteit</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 3 (</a:t>
            </a:r>
            <a:r>
              <a:rPr lang="en-ZA" sz="1200" b="1" i="1" u="sng" dirty="0">
                <a:noFill/>
                <a:effectLst/>
                <a:latin typeface="Calibri" panose="020F0502020204030204" pitchFamily="34" charset="0"/>
                <a:ea typeface="Aptos" panose="020B0004020202020204" pitchFamily="34" charset="0"/>
                <a:cs typeface="Times New Roman" panose="02020603050405020304" pitchFamily="18" charset="0"/>
              </a:rPr>
              <a:t>Les 1 – </a:t>
            </a:r>
            <a:r>
              <a:rPr lang="en-ZA" sz="1200" b="1" i="1" u="sng" dirty="0" err="1">
                <a:noFill/>
                <a:effectLst/>
                <a:latin typeface="Calibri" panose="020F0502020204030204" pitchFamily="34" charset="0"/>
                <a:ea typeface="Aptos" panose="020B0004020202020204" pitchFamily="34" charset="0"/>
                <a:cs typeface="Times New Roman" panose="02020603050405020304" pitchFamily="18" charset="0"/>
              </a:rPr>
              <a:t>Werkkaart</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Indien</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leerders</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nie</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die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aktiwiteit</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in die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klas</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kan</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voltooi</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nie</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moet</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dit</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as </a:t>
            </a: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huiswerk</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voltooi</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word.</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10</a:t>
            </a:fld>
            <a:endParaRPr lang="af-ZA"/>
          </a:p>
        </p:txBody>
      </p:sp>
    </p:spTree>
    <p:extLst>
      <p:ext uri="{BB962C8B-B14F-4D97-AF65-F5344CB8AC3E}">
        <p14:creationId xmlns:p14="http://schemas.microsoft.com/office/powerpoint/2010/main" val="3674918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2</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endParaRPr lang="en-ZA" sz="1200" dirty="0">
              <a:effectLst/>
              <a:latin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nl-NL" dirty="0"/>
              <a:t>kulturele diversiteit te definieer en verduidelik waarom dit belangrik is</a:t>
            </a:r>
            <a:r>
              <a:rPr lang="en-US" dirty="0"/>
              <a:t>.</a:t>
            </a:r>
            <a:endParaRPr lang="nl-NL" dirty="0"/>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nl-NL" dirty="0"/>
              <a:t>te verduidelik hoe kulturele norme en waardes persoonlike keuses beïnvloed</a:t>
            </a:r>
            <a:r>
              <a:rPr lang="en-US" dirty="0"/>
              <a:t>.</a:t>
            </a: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nl-NL" dirty="0"/>
              <a:t>te beskryf hoe kulturele norme en waardes gemeenskappe lei om op sosiale kwessies te reageer.</a:t>
            </a:r>
            <a:endParaRPr lang="en-US" dirty="0"/>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2</a:t>
            </a:fld>
            <a:endParaRPr lang="af-ZA"/>
          </a:p>
        </p:txBody>
      </p:sp>
    </p:spTree>
    <p:extLst>
      <p:ext uri="{BB962C8B-B14F-4D97-AF65-F5344CB8AC3E}">
        <p14:creationId xmlns:p14="http://schemas.microsoft.com/office/powerpoint/2010/main" val="3217199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2.</a:t>
            </a:r>
            <a:r>
              <a:rPr lang="af-ZA" sz="1100" b="0" dirty="0">
                <a:solidFill>
                  <a:schemeClr val="tx1"/>
                </a:solidFill>
                <a:effectLst/>
                <a:latin typeface="Aptos" panose="020B0004020202020204" pitchFamily="34" charset="0"/>
                <a:ea typeface="Arial" panose="020B0604020202020204" pitchFamily="34" charset="0"/>
                <a:cs typeface="Times New Roman" panose="02020603050405020304" pitchFamily="18" charset="0"/>
              </a:rPr>
              <a:t> </a:t>
            </a:r>
            <a:r>
              <a:rPr lang="nl-NL"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Kyk Video’s &amp; Aktiwiteite </a:t>
            </a: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3-5</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p>
          <a:p>
            <a:pPr>
              <a:lnSpc>
                <a:spcPct val="115000"/>
              </a:lnSpc>
              <a:spcAft>
                <a:spcPts val="800"/>
              </a:spcAft>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3:</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Kom ons begin deur na 'n video te kyk wat kultuur definieer.</a:t>
            </a:r>
          </a:p>
          <a:p>
            <a:pPr marL="342900" lvl="0" indent="-342900">
              <a:lnSpc>
                <a:spcPct val="107000"/>
              </a:lnSpc>
              <a:buClr>
                <a:srgbClr val="000000"/>
              </a:buClr>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Daar is TWEE video-opsies waaruit u kan kies – kies slegs EEN. Kyk vooraf na die video's en besluit watter een die beste by u klas pas.</a:t>
            </a: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Video-</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Opsie</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1: </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What is Culture? </a:t>
            </a:r>
            <a:r>
              <a:rPr lang="en-ZA" sz="1100" u="sng" dirty="0">
                <a:noFill/>
                <a:effectLst/>
                <a:latin typeface="Calibri" panose="020F0502020204030204" pitchFamily="34" charset="0"/>
                <a:ea typeface="Aptos" panose="020B0004020202020204" pitchFamily="34" charset="0"/>
                <a:cs typeface="Times New Roman" panose="02020603050405020304" pitchFamily="18" charset="0"/>
                <a:hlinkClick r:id="rId3"/>
              </a:rPr>
              <a:t>bit.ly/3G9aHyr</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(2 min 03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sek</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Video-</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Opsie</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2: </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What is Culture? </a:t>
            </a:r>
            <a:r>
              <a:rPr lang="en-ZA" sz="1200" u="sng" dirty="0">
                <a:noFill/>
                <a:effectLst/>
                <a:latin typeface="Calibri" panose="020F0502020204030204" pitchFamily="34" charset="0"/>
                <a:ea typeface="Aptos" panose="020B0004020202020204" pitchFamily="34" charset="0"/>
                <a:cs typeface="Times New Roman" panose="02020603050405020304" pitchFamily="18" charset="0"/>
                <a:hlinkClick r:id="rId4"/>
              </a:rPr>
              <a:t>bit.ly/4loygSX</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(2 min 33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sek</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br>
              <a:rPr lang="en-ZA" sz="1200" kern="0" dirty="0">
                <a:effectLst/>
                <a:latin typeface="Calibri" panose="020F0502020204030204" pitchFamily="34" charset="0"/>
                <a:ea typeface="Aptos" panose="020B0004020202020204" pitchFamily="34" charset="0"/>
              </a:rPr>
            </a:b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3</a:t>
            </a:fld>
            <a:endParaRPr lang="af-ZA"/>
          </a:p>
        </p:txBody>
      </p:sp>
    </p:spTree>
    <p:extLst>
      <p:ext uri="{BB962C8B-B14F-4D97-AF65-F5344CB8AC3E}">
        <p14:creationId xmlns:p14="http://schemas.microsoft.com/office/powerpoint/2010/main" val="1114388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4:</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Kom ons kyk na 'n video wat diversiteit definieer.</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Kyk:</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What is Diversity? </a:t>
            </a:r>
            <a:r>
              <a:rPr lang="en-ZA" sz="1200" u="sng" dirty="0">
                <a:noFill/>
                <a:effectLst/>
                <a:latin typeface="Calibri" panose="020F0502020204030204" pitchFamily="34" charset="0"/>
                <a:ea typeface="Aptos" panose="020B0004020202020204" pitchFamily="34" charset="0"/>
                <a:cs typeface="Times New Roman" panose="02020603050405020304" pitchFamily="18" charset="0"/>
                <a:hlinkClick r:id="rId3"/>
              </a:rPr>
              <a:t>bit.ly/4nd6dHA</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(1 min 10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sek</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4</a:t>
            </a:fld>
            <a:endParaRPr lang="af-ZA"/>
          </a:p>
        </p:txBody>
      </p:sp>
    </p:spTree>
    <p:extLst>
      <p:ext uri="{BB962C8B-B14F-4D97-AF65-F5344CB8AC3E}">
        <p14:creationId xmlns:p14="http://schemas.microsoft.com/office/powerpoint/2010/main" val="2721516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5:</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Deur die inligting uit die video's te gebruik, moet leerders </a:t>
            </a:r>
            <a:r>
              <a:rPr lang="nl-NL" sz="1200" b="1" i="1" dirty="0">
                <a:noFill/>
                <a:effectLst/>
                <a:latin typeface="Calibri" panose="020F0502020204030204" pitchFamily="34" charset="0"/>
                <a:ea typeface="Aptos" panose="020B0004020202020204" pitchFamily="34" charset="0"/>
                <a:cs typeface="Times New Roman" panose="02020603050405020304" pitchFamily="18" charset="0"/>
              </a:rPr>
              <a:t>Aktiwiteit 1 (</a:t>
            </a:r>
            <a:r>
              <a:rPr lang="nl-NL" sz="1200" b="1" i="1" u="sng" dirty="0">
                <a:noFill/>
                <a:effectLst/>
                <a:latin typeface="Calibri" panose="020F0502020204030204" pitchFamily="34" charset="0"/>
                <a:ea typeface="Aptos" panose="020B0004020202020204" pitchFamily="34" charset="0"/>
                <a:cs typeface="Times New Roman" panose="02020603050405020304" pitchFamily="18" charset="0"/>
              </a:rPr>
              <a:t>Les 1 – Werkkaart</a:t>
            </a:r>
            <a:r>
              <a:rPr lang="nl-NL" sz="1200" b="1" i="1" dirty="0">
                <a:noFill/>
                <a:effectLst/>
                <a:latin typeface="Calibri" panose="020F0502020204030204" pitchFamily="34" charset="0"/>
                <a:ea typeface="Aptos" panose="020B0004020202020204" pitchFamily="34" charset="0"/>
                <a:cs typeface="Times New Roman" panose="02020603050405020304" pitchFamily="18" charset="0"/>
              </a:rPr>
              <a:t>)</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 voltooi deur die term kulturele diversiteit definieer.</a:t>
            </a:r>
          </a:p>
          <a:p>
            <a:pPr marL="342900" lvl="0" indent="-342900">
              <a:lnSpc>
                <a:spcPct val="107000"/>
              </a:lnSpc>
              <a:buClr>
                <a:srgbClr val="000000"/>
              </a:buClr>
              <a:buFont typeface="Symbol" panose="05050102010706020507" pitchFamily="18" charset="2"/>
              <a:buChar char=""/>
            </a:pPr>
            <a:r>
              <a:rPr lang="nl-NL" sz="1200" dirty="0">
                <a:noFill/>
                <a:effectLst/>
                <a:latin typeface="Calibri" panose="020F0502020204030204" pitchFamily="34" charset="0"/>
                <a:ea typeface="Aptos" panose="020B0004020202020204" pitchFamily="34" charset="0"/>
                <a:cs typeface="Times New Roman" panose="02020603050405020304" pitchFamily="18" charset="0"/>
              </a:rPr>
              <a:t>Vra leerders om terugvoer te gee en deur die antwoorde te gaan wat in </a:t>
            </a:r>
            <a:r>
              <a:rPr lang="nl-NL" sz="1200" b="1" i="1" u="sng" dirty="0">
                <a:noFill/>
                <a:effectLst/>
                <a:latin typeface="Calibri" panose="020F0502020204030204" pitchFamily="34" charset="0"/>
                <a:ea typeface="Aptos" panose="020B0004020202020204" pitchFamily="34" charset="0"/>
                <a:cs typeface="Times New Roman" panose="02020603050405020304" pitchFamily="18" charset="0"/>
              </a:rPr>
              <a:t>Les 1 – Werkbkaart MEMO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verskaf word.</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5</a:t>
            </a:fld>
            <a:endParaRPr lang="af-ZA"/>
          </a:p>
        </p:txBody>
      </p:sp>
    </p:spTree>
    <p:extLst>
      <p:ext uri="{BB962C8B-B14F-4D97-AF65-F5344CB8AC3E}">
        <p14:creationId xmlns:p14="http://schemas.microsoft.com/office/powerpoint/2010/main" val="3398356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ZA" sz="1200" b="1" dirty="0" err="1">
                <a:effectLst/>
                <a:latin typeface="Calibri" panose="020F0502020204030204" pitchFamily="34" charset="0"/>
                <a:ea typeface="Times New Roman" panose="02020603050405020304" pitchFamily="18" charset="0"/>
                <a:cs typeface="Times New Roman" panose="02020603050405020304" pitchFamily="18" charset="0"/>
              </a:rPr>
              <a:t>Klasbespreking</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 (5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6</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6:</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In Suid-Afrika woon verskillende groepe – Zoeloes, Xhosa’s, Tswana’s, Ndebele’s, Khoisan, Pedi, Afrikaners, Indiërs, Bruinmense, Moslems, Hindoes, Christene en vele ander. Al hierdie groepe het hul eie tradisies, tale, oortuigings en lewenswyses. Saam vorm hulle die ryk kulturele erfenis van ons land</a:t>
            </a:r>
          </a:p>
          <a:p>
            <a:pPr marL="342900" lvl="0" indent="-342900">
              <a:lnSpc>
                <a:spcPct val="107000"/>
              </a:lnSpc>
              <a:buClr>
                <a:srgbClr val="000000"/>
              </a:buClr>
              <a:buFont typeface="Symbol" panose="05050102010706020507" pitchFamily="18" charset="2"/>
              <a:buChar char=""/>
            </a:pPr>
            <a:r>
              <a:rPr lang="af-ZA" sz="1200" kern="1200" dirty="0">
                <a:solidFill>
                  <a:schemeClr val="tx1"/>
                </a:solidFill>
                <a:effectLst/>
                <a:latin typeface="+mn-lt"/>
                <a:ea typeface="+mn-ea"/>
                <a:cs typeface="+mn-cs"/>
              </a:rPr>
              <a:t>Die leuse op Suid-Afrika se landswapen, geskryf in die Khoisan-taal van /Xam, is </a:t>
            </a:r>
            <a:r>
              <a:rPr lang="af-ZA" sz="1200" b="1" kern="1200" dirty="0">
                <a:solidFill>
                  <a:schemeClr val="tx1"/>
                </a:solidFill>
                <a:effectLst/>
                <a:latin typeface="+mn-lt"/>
                <a:ea typeface="+mn-ea"/>
                <a:cs typeface="+mn-cs"/>
              </a:rPr>
              <a:t>!ke e: /xarra //ke</a:t>
            </a:r>
            <a:r>
              <a:rPr lang="af-ZA" sz="1200" kern="1200" dirty="0">
                <a:solidFill>
                  <a:schemeClr val="tx1"/>
                </a:solidFill>
                <a:effectLst/>
                <a:latin typeface="+mn-lt"/>
                <a:ea typeface="+mn-ea"/>
                <a:cs typeface="+mn-cs"/>
              </a:rPr>
              <a:t>, wat "diverse mense verenig" beteken. Dit herinner ons daaraan dat alhoewel ons anders is, ons kan saamwerk om 'n verenigde en vreedsame nasie te bou.</a:t>
            </a:r>
            <a:endParaRPr lang="en-US" sz="1200" kern="1200" dirty="0">
              <a:solidFill>
                <a:schemeClr val="tx1"/>
              </a:solidFill>
              <a:effectLst/>
              <a:latin typeface="+mn-lt"/>
              <a:ea typeface="+mn-ea"/>
              <a:cs typeface="+mn-cs"/>
            </a:endParaRPr>
          </a:p>
          <a:p>
            <a:pPr marL="342900" lvl="0" indent="-342900">
              <a:lnSpc>
                <a:spcPct val="107000"/>
              </a:lnSpc>
              <a:buClr>
                <a:srgbClr val="000000"/>
              </a:buClr>
              <a:buFont typeface="Symbol" panose="05050102010706020507" pitchFamily="18" charset="2"/>
              <a:buChar char=""/>
            </a:pPr>
            <a:r>
              <a:rPr lang="nl-NL" sz="1200" dirty="0">
                <a:noFill/>
                <a:effectLst/>
                <a:latin typeface="Calibri" panose="020F0502020204030204" pitchFamily="34" charset="0"/>
                <a:ea typeface="Aptos" panose="020B0004020202020204" pitchFamily="34" charset="0"/>
                <a:cs typeface="Times New Roman" panose="02020603050405020304" pitchFamily="18" charset="0"/>
              </a:rPr>
              <a:t>Vra: Waarom is diversiteit belangrik? (Laat leerders toe om mondelinge antwoorde te gee.)</a:t>
            </a:r>
          </a:p>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Moontlike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antwoorde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Dit help mense om ingesluit en gerespekteer te voel, selfs al is hulle anders. </a:t>
            </a:r>
            <a:endPar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Dit gee ons nuwe idees omdat mense dinge op verskillende maniere sien.
Dit bring mense bymekaar en help ons om mekaar beter te verstaan.
Dit help ons om as 'n span te werk en probleme saam op te los.
Dit stop onregverdige behandeling en help mense om mekaar gelyk te behandel.
Diversiteit maak die lewe interessanter en help almal om 'n kans te hê om deel te neem en goed te doen.</a:t>
            </a: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nl-NL" sz="3600" dirty="0">
                <a:noFill/>
                <a:effectLst/>
                <a:latin typeface="Calibri" panose="020F0502020204030204" pitchFamily="34" charset="0"/>
                <a:ea typeface="Aptos" panose="020B0004020202020204" pitchFamily="34" charset="0"/>
                <a:cs typeface="Times New Roman" panose="02020603050405020304" pitchFamily="18" charset="0"/>
              </a:rPr>
              <a:t>Noudat ons verstaan wat kulturele diversiteit is en waarom dit belangrik is, verduidelik aan leerders dat dit ook belangrik is om die verskil tussen kultuur en erfenis te ken. Albei is belangrik, maar hulle is nie dieselfde nie. Vra leerders om die verskil te verduidelik: </a:t>
            </a:r>
            <a:r>
              <a:rPr lang="af-ZA" sz="1200" b="1" kern="1200" dirty="0">
                <a:solidFill>
                  <a:schemeClr val="tx1"/>
                </a:solidFill>
                <a:effectLst/>
                <a:latin typeface="+mn-lt"/>
                <a:ea typeface="+mn-ea"/>
                <a:cs typeface="+mn-cs"/>
              </a:rPr>
              <a:t>Kultuur</a:t>
            </a:r>
            <a:r>
              <a:rPr lang="af-ZA" sz="1200" kern="1200" dirty="0">
                <a:solidFill>
                  <a:schemeClr val="tx1"/>
                </a:solidFill>
                <a:effectLst/>
                <a:latin typeface="+mn-lt"/>
                <a:ea typeface="+mn-ea"/>
                <a:cs typeface="+mn-cs"/>
              </a:rPr>
              <a:t> is die manier hoe mense nou leef, en </a:t>
            </a:r>
            <a:r>
              <a:rPr lang="af-ZA" sz="1200" b="1" kern="1200" dirty="0">
                <a:solidFill>
                  <a:schemeClr val="tx1"/>
                </a:solidFill>
                <a:effectLst/>
                <a:latin typeface="+mn-lt"/>
                <a:ea typeface="+mn-ea"/>
                <a:cs typeface="+mn-cs"/>
              </a:rPr>
              <a:t>erfenis</a:t>
            </a:r>
            <a:r>
              <a:rPr lang="af-ZA" sz="1200" kern="1200" dirty="0">
                <a:solidFill>
                  <a:schemeClr val="tx1"/>
                </a:solidFill>
                <a:effectLst/>
                <a:latin typeface="+mn-lt"/>
                <a:ea typeface="+mn-ea"/>
                <a:cs typeface="+mn-cs"/>
              </a:rPr>
              <a:t> is gewoontes, tradisies, oortuigings en simbole wat hul uit die verlede erf.</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6</a:t>
            </a:fld>
            <a:endParaRPr lang="af-ZA"/>
          </a:p>
        </p:txBody>
      </p:sp>
    </p:spTree>
    <p:extLst>
      <p:ext uri="{BB962C8B-B14F-4D97-AF65-F5344CB8AC3E}">
        <p14:creationId xmlns:p14="http://schemas.microsoft.com/office/powerpoint/2010/main" val="3015762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 </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Video-</a:t>
            </a:r>
            <a:r>
              <a:rPr lang="en-ZA" sz="1200" b="1" dirty="0" err="1">
                <a:effectLst/>
                <a:latin typeface="Calibri" panose="020F0502020204030204" pitchFamily="34" charset="0"/>
                <a:ea typeface="Times New Roman" panose="02020603050405020304" pitchFamily="18" charset="0"/>
                <a:cs typeface="Times New Roman" panose="02020603050405020304" pitchFamily="18" charset="0"/>
              </a:rPr>
              <a:t>Aktiwiteit</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 (7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 7</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7:</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noFill/>
                <a:effectLst/>
                <a:latin typeface="Calibri" panose="020F0502020204030204" pitchFamily="34" charset="0"/>
                <a:ea typeface="Aptos" panose="020B0004020202020204" pitchFamily="34" charset="0"/>
                <a:cs typeface="Times New Roman" panose="02020603050405020304" pitchFamily="18" charset="0"/>
              </a:rPr>
              <a:t>Ons volgende aktiwiteit is 'n bietjie anders, so let asseblief goed op. Jy gaan meer leer oor ons land, wat dit so divers maak, en 'n paar belangrike feite oor wie ons as Suid-Afrikaners is.
Kyk na die volgende video voordat leerders Aktiwiteit 2 voltooi.</a:t>
            </a:r>
          </a:p>
          <a:p>
            <a:pPr marL="342900" lvl="0" indent="-342900">
              <a:lnSpc>
                <a:spcPct val="107000"/>
              </a:lnSpc>
              <a:buClr>
                <a:srgbClr val="000000"/>
              </a:buClr>
              <a:buFont typeface="Symbol" panose="05050102010706020507" pitchFamily="18" charset="2"/>
              <a:buChar char=""/>
            </a:pPr>
            <a:r>
              <a:rPr lang="en-ZA" sz="1200" dirty="0">
                <a:noFill/>
                <a:effectLst/>
                <a:latin typeface="Calibri" panose="020F0502020204030204" pitchFamily="34" charset="0"/>
                <a:ea typeface="Aptos" panose="020B0004020202020204" pitchFamily="34" charset="0"/>
                <a:cs typeface="Times New Roman" panose="02020603050405020304" pitchFamily="18" charset="0"/>
              </a:rPr>
              <a:t>Watch: </a:t>
            </a:r>
            <a:r>
              <a:rPr lang="en-ZA" sz="1200" b="1" i="1" dirty="0">
                <a:noFill/>
                <a:effectLst/>
                <a:latin typeface="Calibri" panose="020F0502020204030204" pitchFamily="34" charset="0"/>
                <a:ea typeface="Aptos" panose="020B0004020202020204" pitchFamily="34" charset="0"/>
                <a:cs typeface="Times New Roman" panose="02020603050405020304" pitchFamily="18" charset="0"/>
              </a:rPr>
              <a:t>South Africa: Rainbow Nation, Desmond Tutu, 11 Official Languages, Society </a:t>
            </a:r>
            <a:r>
              <a:rPr lang="en-ZA" sz="1100" u="sng" dirty="0">
                <a:noFill/>
                <a:effectLst/>
                <a:latin typeface="Calibri" panose="020F0502020204030204" pitchFamily="34" charset="0"/>
                <a:ea typeface="Aptos" panose="020B0004020202020204" pitchFamily="34" charset="0"/>
                <a:cs typeface="Times New Roman" panose="02020603050405020304" pitchFamily="18" charset="0"/>
                <a:hlinkClick r:id="rId3"/>
              </a:rPr>
              <a:t>bit.ly/4nnxYxt</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(1 min 18 </a:t>
            </a:r>
            <a:r>
              <a:rPr lang="en-ZA" sz="1200" dirty="0" err="1">
                <a:noFill/>
                <a:effectLst/>
                <a:latin typeface="Calibri" panose="020F0502020204030204" pitchFamily="34" charset="0"/>
                <a:ea typeface="Aptos" panose="020B0004020202020204" pitchFamily="34" charset="0"/>
                <a:cs typeface="Times New Roman" panose="02020603050405020304" pitchFamily="18" charset="0"/>
              </a:rPr>
              <a:t>sek</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a:t>
            </a:r>
            <a:r>
              <a:rPr lang="en-ZA" sz="1200" b="1" dirty="0">
                <a:no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Die video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noem</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dat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Suid</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-Afrika 11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amptelike</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tale het, maar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dit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het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verander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na</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12. In 2023 is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Suid-Afrikaanse</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Gebaretaal</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SAGT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amptelik</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as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Suid</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-Afrika se 12de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amptelike</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taal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erken</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Stel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leerders</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hiervan</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in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kennis</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sodat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hulle</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die mees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onlangse</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inligting</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het.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nl-NL"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Leerders moet </a:t>
            </a:r>
            <a:r>
              <a:rPr lang="nl-NL"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2 (</a:t>
            </a:r>
            <a:r>
              <a:rPr lang="nl-NL"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1 – Werkkaart</a:t>
            </a:r>
            <a:r>
              <a:rPr lang="nl-NL"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voltooi.</a:t>
            </a:r>
          </a:p>
          <a:p>
            <a:pPr marL="342900" lvl="0" indent="-342900">
              <a:lnSpc>
                <a:spcPct val="107000"/>
              </a:lnSpc>
              <a:buClr>
                <a:srgbClr val="000000"/>
              </a:buClr>
              <a:buFont typeface="Symbol" panose="05050102010706020507" pitchFamily="18" charset="2"/>
              <a:buChar char=""/>
            </a:pPr>
            <a:r>
              <a:rPr lang="nl-NL"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Gaan deur die antwoorde wat in </a:t>
            </a:r>
            <a:r>
              <a:rPr lang="nl-NL"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1 – Werkkaart MEMO</a:t>
            </a:r>
            <a:r>
              <a:rPr lang="nl-NL" sz="1200" b="1" i="1" u="none"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verskaf word.</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7</a:t>
            </a:fld>
            <a:endParaRPr lang="af-ZA"/>
          </a:p>
        </p:txBody>
      </p:sp>
    </p:spTree>
    <p:extLst>
      <p:ext uri="{BB962C8B-B14F-4D97-AF65-F5344CB8AC3E}">
        <p14:creationId xmlns:p14="http://schemas.microsoft.com/office/powerpoint/2010/main" val="1779618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5. </a:t>
            </a:r>
            <a:r>
              <a:rPr lang="en-ZA" sz="1200" b="1" dirty="0" err="1">
                <a:effectLst/>
                <a:latin typeface="Calibri" panose="020F0502020204030204" pitchFamily="34" charset="0"/>
                <a:ea typeface="Times New Roman" panose="02020603050405020304" pitchFamily="18" charset="0"/>
                <a:cs typeface="Times New Roman" panose="02020603050405020304" pitchFamily="18" charset="0"/>
              </a:rPr>
              <a:t>Klasbespreking</a:t>
            </a:r>
            <a:r>
              <a:rPr lang="en-ZA" sz="1200" b="1" dirty="0">
                <a:effectLst/>
                <a:latin typeface="Calibri" panose="020F0502020204030204" pitchFamily="34" charset="0"/>
                <a:ea typeface="Times New Roman" panose="02020603050405020304" pitchFamily="18" charset="0"/>
                <a:cs typeface="Times New Roman" panose="02020603050405020304" pitchFamily="18" charset="0"/>
              </a:rPr>
              <a:t> (10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8-9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err="1">
                <a:ln>
                  <a:noFill/>
                </a:ln>
                <a:no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 8:</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noFill/>
                <a:effectLst/>
                <a:latin typeface="Calibri" panose="020F0502020204030204" pitchFamily="34" charset="0"/>
                <a:ea typeface="Aptos" panose="020B0004020202020204" pitchFamily="34" charset="0"/>
                <a:cs typeface="Times New Roman" panose="02020603050405020304" pitchFamily="18" charset="0"/>
              </a:rPr>
              <a:t>Die video oor kultuur wat ons vroeër gekyk het, het oor </a:t>
            </a:r>
            <a:r>
              <a:rPr lang="nl-NL" sz="1200" b="1" dirty="0">
                <a:ln>
                  <a:noFill/>
                </a:ln>
                <a:noFill/>
                <a:effectLst/>
                <a:latin typeface="Calibri" panose="020F0502020204030204" pitchFamily="34" charset="0"/>
                <a:ea typeface="Aptos" panose="020B0004020202020204" pitchFamily="34" charset="0"/>
                <a:cs typeface="Times New Roman" panose="02020603050405020304" pitchFamily="18" charset="0"/>
              </a:rPr>
              <a:t>kulturele norme </a:t>
            </a:r>
            <a:r>
              <a:rPr lang="nl-NL" sz="1200" dirty="0">
                <a:ln>
                  <a:noFill/>
                </a:ln>
                <a:noFill/>
                <a:effectLst/>
                <a:latin typeface="Calibri" panose="020F0502020204030204" pitchFamily="34" charset="0"/>
                <a:ea typeface="Aptos" panose="020B0004020202020204" pitchFamily="34" charset="0"/>
                <a:cs typeface="Times New Roman" panose="02020603050405020304" pitchFamily="18" charset="0"/>
              </a:rPr>
              <a:t>en </a:t>
            </a:r>
            <a:r>
              <a:rPr lang="nl-NL" sz="1200" b="1" dirty="0">
                <a:ln>
                  <a:noFill/>
                </a:ln>
                <a:noFill/>
                <a:effectLst/>
                <a:latin typeface="Calibri" panose="020F0502020204030204" pitchFamily="34" charset="0"/>
                <a:ea typeface="Aptos" panose="020B0004020202020204" pitchFamily="34" charset="0"/>
                <a:cs typeface="Times New Roman" panose="02020603050405020304" pitchFamily="18" charset="0"/>
              </a:rPr>
              <a:t>waardes</a:t>
            </a:r>
            <a:r>
              <a:rPr lang="nl-NL" sz="1200" dirty="0">
                <a:ln>
                  <a:noFill/>
                </a:ln>
                <a:noFill/>
                <a:effectLst/>
                <a:latin typeface="Calibri" panose="020F0502020204030204" pitchFamily="34" charset="0"/>
                <a:ea typeface="Aptos" panose="020B0004020202020204" pitchFamily="34" charset="0"/>
                <a:cs typeface="Times New Roman" panose="02020603050405020304" pitchFamily="18" charset="0"/>
              </a:rPr>
              <a:t> gepraat. Kom ons maak seker dat ons verstaan wat hierdie terme beteken met betrekking tot persoonlike en samelewingskwessies.</a:t>
            </a:r>
          </a:p>
          <a:p>
            <a:pPr marL="342900" lvl="0" indent="-342900">
              <a:lnSpc>
                <a:spcPct val="107000"/>
              </a:lnSpc>
              <a:buClr>
                <a:srgbClr val="000000"/>
              </a:buClr>
              <a:buFont typeface="Symbol" panose="05050102010706020507" pitchFamily="18" charset="2"/>
              <a:buChar char=""/>
            </a:pPr>
            <a:r>
              <a:rPr lang="en-ZA" sz="1200" b="1" dirty="0" err="1">
                <a:ln>
                  <a:noFill/>
                </a:ln>
                <a:noFill/>
                <a:effectLst/>
                <a:latin typeface="Calibri" panose="020F0502020204030204" pitchFamily="34" charset="0"/>
                <a:ea typeface="Aptos" panose="020B0004020202020204" pitchFamily="34" charset="0"/>
                <a:cs typeface="Times New Roman" panose="02020603050405020304" pitchFamily="18" charset="0"/>
              </a:rPr>
              <a:t>Kulturele</a:t>
            </a: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ln>
                  <a:noFill/>
                </a:ln>
                <a:noFill/>
                <a:effectLst/>
                <a:latin typeface="Calibri" panose="020F0502020204030204" pitchFamily="34" charset="0"/>
                <a:ea typeface="Aptos" panose="020B0004020202020204" pitchFamily="34" charset="0"/>
                <a:cs typeface="Times New Roman" panose="02020603050405020304" pitchFamily="18" charset="0"/>
              </a:rPr>
              <a:t>norme</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norme is gemeenskaplike reëls wat die optrede en verwagtinge van mense binne 'n bepaalde kulturele groep aandui. Hierdie norme rig persoonlike keuses, soos die manier hoe ons ander groet, hoe ons aantrek, wat ons eet, hoe ons verhoudings vorm en hoe ons ons godsdiens beoefen. Dit bepaal ook die manier waarop ons persoonlike kwessies hanteer, byvoorbeeld die wyse waarop ons respek toon, hoe ons vir familielede sorg, of hoe ons belangrike lewensbesluite (soos huweliks- of beroepskeuses) neem.</a:t>
            </a:r>
          </a:p>
          <a:p>
            <a:pPr marL="342900" lvl="0" indent="-342900">
              <a:lnSpc>
                <a:spcPct val="107000"/>
              </a:lnSpc>
              <a:buClr>
                <a:srgbClr val="000000"/>
              </a:buClr>
              <a:buFont typeface="Symbol" panose="05050102010706020507" pitchFamily="18" charset="2"/>
              <a:buChar char=""/>
            </a:pPr>
            <a:r>
              <a:rPr lang="af-ZA" sz="1200" kern="1200" dirty="0">
                <a:solidFill>
                  <a:schemeClr val="tx1"/>
                </a:solidFill>
                <a:effectLst/>
                <a:latin typeface="+mn-lt"/>
                <a:ea typeface="+mn-ea"/>
                <a:cs typeface="+mn-cs"/>
              </a:rPr>
              <a:t>Kulturele norme is gemeenskaplike verwagtinge ten opsigte van aanvaarbare gedrag. Mense moet weet watter gedrag as beleefd, respekvol of korrek beskou word. Byvoorbeeld:</a:t>
            </a:r>
            <a:endParaRPr lang="en-US" sz="12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In </a:t>
            </a:r>
            <a:r>
              <a:rPr lang="en-ZA" sz="1200" dirty="0" err="1">
                <a:ln>
                  <a:noFill/>
                </a:ln>
                <a:effectLst/>
                <a:latin typeface="Calibri" panose="020F0502020204030204" pitchFamily="34" charset="0"/>
                <a:ea typeface="Aptos" panose="020B0004020202020204" pitchFamily="34" charset="0"/>
                <a:cs typeface="Times New Roman" panose="02020603050405020304" pitchFamily="18" charset="0"/>
              </a:rPr>
              <a:t>sommige</a:t>
            </a: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ln>
                  <a:noFill/>
                </a:ln>
                <a:effectLst/>
                <a:latin typeface="Calibri" panose="020F0502020204030204" pitchFamily="34" charset="0"/>
                <a:ea typeface="Aptos" panose="020B0004020202020204" pitchFamily="34" charset="0"/>
                <a:cs typeface="Times New Roman" panose="02020603050405020304" pitchFamily="18" charset="0"/>
              </a:rPr>
              <a:t>kulture</a:t>
            </a: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ln>
                  <a:noFill/>
                </a:ln>
                <a:effectLst/>
                <a:latin typeface="Calibri" panose="020F0502020204030204" pitchFamily="34" charset="0"/>
                <a:ea typeface="Aptos" panose="020B0004020202020204" pitchFamily="34" charset="0"/>
                <a:cs typeface="Times New Roman" panose="02020603050405020304" pitchFamily="18" charset="0"/>
              </a:rPr>
              <a:t>dien</a:t>
            </a: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ln>
                  <a:noFill/>
                </a:ln>
                <a:effectLst/>
                <a:latin typeface="Calibri" panose="020F0502020204030204" pitchFamily="34" charset="0"/>
                <a:ea typeface="Aptos" panose="020B0004020202020204" pitchFamily="34" charset="0"/>
                <a:cs typeface="Times New Roman" panose="02020603050405020304" pitchFamily="18" charset="0"/>
              </a:rPr>
              <a:t>oogkontak</a:t>
            </a: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 as ‘n </a:t>
            </a:r>
            <a:r>
              <a:rPr lang="en-ZA" sz="1200" dirty="0" err="1">
                <a:ln>
                  <a:noFill/>
                </a:ln>
                <a:effectLst/>
                <a:latin typeface="Calibri" panose="020F0502020204030204" pitchFamily="34" charset="0"/>
                <a:ea typeface="Aptos" panose="020B0004020202020204" pitchFamily="34" charset="0"/>
                <a:cs typeface="Times New Roman" panose="02020603050405020304" pitchFamily="18" charset="0"/>
              </a:rPr>
              <a:t>bewys</a:t>
            </a: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 van </a:t>
            </a:r>
            <a:r>
              <a:rPr lang="en-ZA" sz="1200" dirty="0" err="1">
                <a:ln>
                  <a:noFill/>
                </a:ln>
                <a:effectLst/>
                <a:latin typeface="Calibri" panose="020F0502020204030204" pitchFamily="34" charset="0"/>
                <a:ea typeface="Aptos" panose="020B0004020202020204" pitchFamily="34" charset="0"/>
                <a:cs typeface="Times New Roman" panose="02020603050405020304" pitchFamily="18" charset="0"/>
              </a:rPr>
              <a:t>respek</a:t>
            </a:r>
            <a:r>
              <a:rPr lang="en-ZA" sz="1200" dirty="0">
                <a:ln>
                  <a:noFill/>
                </a:ln>
                <a:effectLst/>
                <a:latin typeface="Calibri" panose="020F0502020204030204" pitchFamily="34" charset="0"/>
                <a:ea typeface="Aptos" panose="020B0004020202020204" pitchFamily="34" charset="0"/>
                <a:cs typeface="Times New Roman" panose="02020603050405020304" pitchFamily="18" charset="0"/>
              </a:rPr>
              <a:t>.</a:t>
            </a: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In ander kulture word dit as beleefd beskou om juis nie oogkontak te maak nie.</a:t>
            </a:r>
          </a:p>
          <a:p>
            <a:pPr marL="457200" lvl="1" indent="0">
              <a:lnSpc>
                <a:spcPct val="107000"/>
              </a:lnSpc>
              <a:buFont typeface="Courier New" panose="02070309020205020404" pitchFamily="49" charset="0"/>
              <a:buNone/>
            </a:pPr>
            <a:endParaRPr lang="af-ZA" sz="1200" kern="1200" dirty="0">
              <a:ln>
                <a:noFill/>
              </a:ln>
              <a:solidFill>
                <a:schemeClr val="tx1"/>
              </a:solidFill>
              <a:effectLst/>
              <a:latin typeface="+mn-lt"/>
              <a:ea typeface="+mn-ea"/>
              <a:cs typeface="+mn-cs"/>
            </a:endParaRPr>
          </a:p>
          <a:p>
            <a:pPr marL="0" lvl="0" indent="0">
              <a:lnSpc>
                <a:spcPct val="107000"/>
              </a:lnSpc>
              <a:buFont typeface="Arial" panose="020B0604020202020204" pitchFamily="34" charset="0"/>
              <a:buNone/>
            </a:pPr>
            <a:r>
              <a:rPr lang="nl-NL" sz="1200" dirty="0">
                <a:ln>
                  <a:noFill/>
                </a:ln>
                <a:noFill/>
                <a:effectLst/>
                <a:latin typeface="Calibri" panose="020F0502020204030204" pitchFamily="34" charset="0"/>
                <a:ea typeface="Aptos" panose="020B0004020202020204" pitchFamily="34" charset="0"/>
                <a:cs typeface="Times New Roman" panose="02020603050405020304" pitchFamily="18" charset="0"/>
              </a:rPr>
              <a:t>Dink aan jou eie kultuur of gesinsagtergrond. Kan jy een kulturele norm deel wat belangrik is in jou gemeenskap? (Laat leerders toe om mondelinge antwoorde te gee.)</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8</a:t>
            </a:fld>
            <a:endParaRPr lang="af-ZA"/>
          </a:p>
        </p:txBody>
      </p:sp>
    </p:spTree>
    <p:extLst>
      <p:ext uri="{BB962C8B-B14F-4D97-AF65-F5344CB8AC3E}">
        <p14:creationId xmlns:p14="http://schemas.microsoft.com/office/powerpoint/2010/main" val="96293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a:ln>
                  <a:noFill/>
                </a:ln>
                <a:noFill/>
                <a:effectLst/>
                <a:latin typeface="Calibri" panose="020F0502020204030204" pitchFamily="34" charset="0"/>
                <a:ea typeface="Aptos" panose="020B0004020202020204" pitchFamily="34" charset="0"/>
                <a:cs typeface="Times New Roman" panose="02020603050405020304" pitchFamily="18" charset="0"/>
              </a:rPr>
              <a:t>Slide 9: </a:t>
            </a:r>
            <a:r>
              <a:rPr lang="en-ZA" sz="1200" b="1" dirty="0" err="1">
                <a:ln>
                  <a:noFill/>
                </a:ln>
                <a:noFill/>
                <a:effectLst/>
                <a:latin typeface="Calibri" panose="020F0502020204030204" pitchFamily="34" charset="0"/>
                <a:ea typeface="Aptos" panose="020B0004020202020204" pitchFamily="34" charset="0"/>
                <a:cs typeface="Times New Roman" panose="02020603050405020304" pitchFamily="18" charset="0"/>
              </a:rPr>
              <a:t>Kulturele</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 </a:t>
            </a:r>
            <a:r>
              <a:rPr lang="af-ZA" sz="1200" b="1" kern="1200" dirty="0">
                <a:solidFill>
                  <a:schemeClr val="tx1"/>
                </a:solidFill>
                <a:effectLst/>
                <a:latin typeface="+mn-lt"/>
                <a:ea typeface="+mn-ea"/>
                <a:cs typeface="+mn-cs"/>
              </a:rPr>
              <a:t>waardes</a:t>
            </a:r>
            <a:r>
              <a:rPr lang="af-ZA" sz="1200" kern="1200" dirty="0">
                <a:solidFill>
                  <a:schemeClr val="tx1"/>
                </a:solidFill>
                <a:effectLst/>
                <a:latin typeface="+mn-lt"/>
                <a:ea typeface="+mn-ea"/>
                <a:cs typeface="+mn-cs"/>
              </a:rPr>
              <a:t> is die oortuigings oor wat goed, reg, regverdig en belangrik in die lewe is. Hierdie waardes word deur geslagte heen oorgedra en help mense en gemeenskappe om besluite te neem ten opsigte van aanvaarbaarheid of onaanvaarbaarheid. </a:t>
            </a:r>
            <a:r>
              <a:rPr lang="en-ZA" sz="1200" dirty="0" err="1">
                <a:ln>
                  <a:noFill/>
                </a:ln>
                <a:noFill/>
                <a:effectLst/>
                <a:latin typeface="Calibri" panose="020F0502020204030204" pitchFamily="34" charset="0"/>
                <a:ea typeface="Aptos" panose="020B0004020202020204" pitchFamily="34" charset="0"/>
                <a:cs typeface="Times New Roman" panose="02020603050405020304" pitchFamily="18" charset="0"/>
              </a:rPr>
              <a:t>Byvoorbeeld</a:t>
            </a:r>
            <a:r>
              <a:rPr lang="en-ZA" sz="1200" dirty="0">
                <a:ln>
                  <a:noFill/>
                </a:ln>
                <a:noFill/>
                <a:effectLst/>
                <a:latin typeface="Calibri" panose="020F0502020204030204" pitchFamily="34" charset="0"/>
                <a:ea typeface="Aptos" panose="020B0004020202020204" pitchFamily="34" charset="0"/>
                <a:cs typeface="Times New Roman" panose="02020603050405020304" pitchFamily="18" charset="0"/>
              </a:rPr>
              <a:t>:</a:t>
            </a:r>
            <a:endParaRPr lang="en-ZA" sz="1200" dirty="0">
              <a:ln>
                <a:noFill/>
              </a:ln>
              <a:effectLst/>
              <a:latin typeface="Calibri" panose="020F0502020204030204" pitchFamily="34" charset="0"/>
              <a:ea typeface="Aptos" panose="020B0004020202020204" pitchFamily="34" charset="0"/>
              <a:cs typeface="Times New Roman" panose="02020603050405020304" pitchFamily="18" charset="0"/>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'n Kultuur wat bejaardes respekteer, kan van jongmense verwag om na ouer familielede te luister en vir hulle te sorg.</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'n Kultuur wat gelykheid hoog ag, kan vroue en mans aanmoedig om leierskaprolle in die gemeenskap te deel.</a:t>
            </a:r>
            <a:endParaRPr lang="en-US" sz="1200" kern="1200" dirty="0">
              <a:solidFill>
                <a:schemeClr val="tx1"/>
              </a:solidFill>
              <a:effectLst/>
              <a:latin typeface="+mn-lt"/>
              <a:ea typeface="+mn-ea"/>
              <a:cs typeface="+mn-cs"/>
            </a:endParaRPr>
          </a:p>
          <a:p>
            <a:pPr marL="342900" lvl="0" indent="-342900">
              <a:lnSpc>
                <a:spcPct val="107000"/>
              </a:lnSpc>
              <a:buClr>
                <a:srgbClr val="000000"/>
              </a:buClr>
              <a:buFont typeface="Symbol" panose="05050102010706020507" pitchFamily="18" charset="2"/>
              <a:buChar char=""/>
            </a:pPr>
            <a:r>
              <a:rPr lang="af-ZA" sz="1200" kern="1200" dirty="0">
                <a:solidFill>
                  <a:schemeClr val="tx1"/>
                </a:solidFill>
                <a:effectLst/>
                <a:latin typeface="+mn-lt"/>
                <a:ea typeface="+mn-ea"/>
                <a:cs typeface="+mn-cs"/>
              </a:rPr>
              <a:t>Kulturele norme en waardes beïnvloed hoe </a:t>
            </a:r>
            <a:r>
              <a:rPr lang="af-ZA" sz="1200" b="1" kern="1200" dirty="0">
                <a:solidFill>
                  <a:schemeClr val="tx1"/>
                </a:solidFill>
                <a:effectLst/>
                <a:latin typeface="+mn-lt"/>
                <a:ea typeface="+mn-ea"/>
                <a:cs typeface="+mn-cs"/>
              </a:rPr>
              <a:t>gemeenskapskwessies </a:t>
            </a:r>
            <a:r>
              <a:rPr lang="af-ZA" sz="1200" kern="1200" dirty="0">
                <a:solidFill>
                  <a:schemeClr val="tx1"/>
                </a:solidFill>
                <a:effectLst/>
                <a:latin typeface="+mn-lt"/>
                <a:ea typeface="+mn-ea"/>
                <a:cs typeface="+mn-cs"/>
              </a:rPr>
              <a:t>opgelos word. </a:t>
            </a:r>
          </a:p>
          <a:p>
            <a:pPr marL="342900" lvl="0" indent="-342900">
              <a:lnSpc>
                <a:spcPct val="107000"/>
              </a:lnSpc>
              <a:buClr>
                <a:srgbClr val="000000"/>
              </a:buClr>
              <a:buFont typeface="Symbol" panose="05050102010706020507" pitchFamily="18" charset="2"/>
              <a:buChar char=""/>
            </a:pPr>
            <a:r>
              <a:rPr lang="nl-NL" sz="1200" dirty="0">
                <a:ln>
                  <a:noFill/>
                </a:ln>
                <a:noFill/>
                <a:effectLst/>
                <a:latin typeface="Calibri" panose="020F0502020204030204" pitchFamily="34" charset="0"/>
                <a:ea typeface="Aptos" panose="020B0004020202020204" pitchFamily="34" charset="0"/>
                <a:cs typeface="Times New Roman" panose="02020603050405020304" pitchFamily="18" charset="0"/>
              </a:rPr>
              <a:t>Vra leerders om voorbeelde van gemeenskapskwessies te definieer en te gee: Uitdagings of sake wat baie mense in 'n gebied raak (bv. armoede, hongersnood, werkloosheid, konflik, misdaad, dwelmmisbruik, ens.).</a:t>
            </a:r>
          </a:p>
          <a:p>
            <a:pPr marL="342900" lvl="0" indent="-342900">
              <a:lnSpc>
                <a:spcPct val="107000"/>
              </a:lnSpc>
              <a:buClr>
                <a:srgbClr val="000000"/>
              </a:buClr>
              <a:buFont typeface="Symbol" panose="05050102010706020507" pitchFamily="18" charset="2"/>
              <a:buChar char=""/>
            </a:pPr>
            <a:r>
              <a:rPr lang="nl-NL" sz="1200" dirty="0">
                <a:ln>
                  <a:noFill/>
                </a:ln>
                <a:noFill/>
                <a:effectLst/>
                <a:latin typeface="Calibri" panose="020F0502020204030204" pitchFamily="34" charset="0"/>
                <a:ea typeface="Aptos" panose="020B0004020202020204" pitchFamily="34" charset="0"/>
                <a:cs typeface="Times New Roman" panose="02020603050405020304" pitchFamily="18" charset="0"/>
              </a:rPr>
              <a:t>Verduidelik dat kulturele norme kan bepaal hoe 'n gemeenskap:</a:t>
            </a:r>
            <a:endPar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Behoeftiges ondersteun:</a:t>
            </a:r>
            <a:r>
              <a:rPr lang="af-ZA" sz="1200" kern="1200" dirty="0">
                <a:solidFill>
                  <a:schemeClr val="tx1"/>
                </a:solidFill>
                <a:effectLst/>
                <a:latin typeface="+mn-lt"/>
                <a:ea typeface="+mn-ea"/>
                <a:cs typeface="+mn-cs"/>
              </a:rPr>
              <a:t> In baie Afrika-kulture moedig die gees van </a:t>
            </a:r>
            <a:r>
              <a:rPr lang="af-ZA" sz="1200" i="1" kern="1200" dirty="0">
                <a:solidFill>
                  <a:schemeClr val="tx1"/>
                </a:solidFill>
                <a:effectLst/>
                <a:latin typeface="+mn-lt"/>
                <a:ea typeface="+mn-ea"/>
                <a:cs typeface="+mn-cs"/>
              </a:rPr>
              <a:t>ubuntu</a:t>
            </a:r>
            <a:r>
              <a:rPr lang="af-ZA" sz="1200" kern="1200" dirty="0">
                <a:solidFill>
                  <a:schemeClr val="tx1"/>
                </a:solidFill>
                <a:effectLst/>
                <a:latin typeface="+mn-lt"/>
                <a:ea typeface="+mn-ea"/>
                <a:cs typeface="+mn-cs"/>
              </a:rPr>
              <a:t> mense aan om bure en minderbevoorregtes te help. Dit kan gesien word deur die wyse waarop gemeenskappe saamwerk om weeskinders of bejaardes te versorg.</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Konflik oplos:</a:t>
            </a:r>
            <a:r>
              <a:rPr lang="af-ZA" sz="1200" kern="1200" dirty="0">
                <a:solidFill>
                  <a:schemeClr val="tx1"/>
                </a:solidFill>
                <a:effectLst/>
                <a:latin typeface="+mn-lt"/>
                <a:ea typeface="+mn-ea"/>
                <a:cs typeface="+mn-cs"/>
              </a:rPr>
              <a:t> Sommige gemeenskappe verkies om geskille op te los deur die hou van gesins- of gemeenskapsvergaderings (soos </a:t>
            </a:r>
            <a:r>
              <a:rPr lang="af-ZA" sz="1200" i="1" kern="1200" dirty="0">
                <a:solidFill>
                  <a:schemeClr val="tx1"/>
                </a:solidFill>
                <a:effectLst/>
                <a:latin typeface="+mn-lt"/>
                <a:ea typeface="+mn-ea"/>
                <a:cs typeface="+mn-cs"/>
              </a:rPr>
              <a:t>imbizo</a:t>
            </a:r>
            <a:r>
              <a:rPr lang="af-ZA" sz="1200" kern="1200" dirty="0">
                <a:solidFill>
                  <a:schemeClr val="tx1"/>
                </a:solidFill>
                <a:effectLst/>
                <a:latin typeface="+mn-lt"/>
                <a:ea typeface="+mn-ea"/>
                <a:cs typeface="+mn-cs"/>
              </a:rPr>
              <a:t> of byeenkomste van senior lede) eerder as om direk na formele howe te gaan.</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Op misdaad of sosiale probleme reageer:</a:t>
            </a:r>
            <a:r>
              <a:rPr lang="af-ZA" sz="1200" kern="1200" dirty="0">
                <a:solidFill>
                  <a:schemeClr val="tx1"/>
                </a:solidFill>
                <a:effectLst/>
                <a:latin typeface="+mn-lt"/>
                <a:ea typeface="+mn-ea"/>
                <a:cs typeface="+mn-cs"/>
              </a:rPr>
              <a:t> Sekere kulturele groepe kan sterk sienings oor gemeenskapsveiligheid hê en aan buurtwagte of ander vorme van kollektiewe optrede deelneem.</a:t>
            </a:r>
            <a:endParaRPr lang="en-US" sz="1200" kern="1200" dirty="0">
              <a:solidFill>
                <a:schemeClr val="tx1"/>
              </a:solidFill>
              <a:effectLst/>
              <a:latin typeface="+mn-lt"/>
              <a:ea typeface="+mn-ea"/>
              <a:cs typeface="+mn-cs"/>
            </a:endParaRPr>
          </a:p>
          <a:p>
            <a:pPr marL="342900" lvl="0" indent="-342900">
              <a:lnSpc>
                <a:spcPct val="107000"/>
              </a:lnSpc>
              <a:spcAft>
                <a:spcPts val="800"/>
              </a:spcAft>
              <a:buClr>
                <a:srgbClr val="000000"/>
              </a:buClr>
              <a:buFont typeface="Symbol" panose="05050102010706020507" pitchFamily="18" charset="2"/>
              <a:buChar char=""/>
            </a:pPr>
            <a:r>
              <a:rPr lang="nl-NL" sz="1200" dirty="0">
                <a:ln>
                  <a:noFill/>
                </a:ln>
                <a:noFill/>
                <a:effectLst/>
                <a:latin typeface="Calibri" panose="020F0502020204030204" pitchFamily="34" charset="0"/>
                <a:ea typeface="Aptos" panose="020B0004020202020204" pitchFamily="34" charset="0"/>
                <a:cs typeface="Times New Roman" panose="02020603050405020304" pitchFamily="18" charset="0"/>
              </a:rPr>
              <a:t>Dit bring ons aan die einde van ons les. Ons sal in die volgende les 'n bietjie dieper in kulturele norme en waardes delf.</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9</a:t>
            </a:fld>
            <a:endParaRPr lang="af-ZA"/>
          </a:p>
        </p:txBody>
      </p:sp>
    </p:spTree>
    <p:extLst>
      <p:ext uri="{BB962C8B-B14F-4D97-AF65-F5344CB8AC3E}">
        <p14:creationId xmlns:p14="http://schemas.microsoft.com/office/powerpoint/2010/main" val="3527819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830D-52E7-CABC-0201-9A8388341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F419F315-2B63-F19E-F5D7-2161A5AA7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631F09BF-04AD-E0B5-F3F0-D0E4A1436D16}"/>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6EA04C1-8AE7-778C-0119-6924F2F3B5C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9341152-1514-85CD-5AA4-4AE1606254D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90356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6DF7-7219-F45C-C990-EB14623B0639}"/>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927B0A8-7694-7336-881A-F459DE670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2D650F0-7BB8-D32D-4055-9458CE09C7BB}"/>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038F644A-B453-BFFF-FCAB-2808B5C3EEF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A92BADC-8F91-972C-70E3-694CCF91354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35453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B01080-586B-5F30-D13F-F9BAB17826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A8B24C9-B87B-E72E-8F28-8C157E83C6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506C2DB-8FE3-4C28-4403-118F1B7C64BC}"/>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96A95E4-695A-702D-29A1-BB642B04A30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2B839D3-9095-0EB7-932C-59B8C38E1DA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81596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E85F-78BF-267B-B068-A331EE81E77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E42B2F9B-31C0-1E78-0AA2-9A1421DE8F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5664214-98C6-B9AC-B7FE-7B8C1F97B06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6352E907-E888-88AD-EFDD-779EEA61E15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169352A-1015-BE06-31B2-967041C4D643}"/>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74271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2948-871D-29D4-D756-54A07D872C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C5F4CF3F-BC01-6587-C15F-A057476F7F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63074-7424-A5F7-D81E-DC115246A3D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DD7321B-A772-9440-1D28-48E907B4861B}"/>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F5F18B9-FCCD-4F4C-7254-D1A09862650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03795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8648-B783-AFE0-6DD2-BB1DE953F53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E8F37C9-8D60-8CB1-ED31-C58DA6DA8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07DD3E7-4168-5B1C-BC3E-D880716CC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E1C29F93-B719-F80B-C8B1-FEFCFD0FAFB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DFCFA456-20FB-6F7F-F326-593CF5EF30C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07994AE7-7E1C-DC38-2FE0-9EF2A351ADB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8927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59A-63C8-95DE-D702-9F5710D9B0E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00E3397-4D20-3E25-C950-ED4158B1C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58A616-A08C-D664-6DA7-6A6DB7651E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D76CE74F-B296-DFB3-26A0-770CF74F8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E8F2-0E5B-E25B-B39E-89E08F946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21120973-99BA-52C6-EB72-5DF822647C14}"/>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8" name="Footer Placeholder 7">
            <a:extLst>
              <a:ext uri="{FF2B5EF4-FFF2-40B4-BE49-F238E27FC236}">
                <a16:creationId xmlns:a16="http://schemas.microsoft.com/office/drawing/2014/main" id="{F97AA034-8FF3-82B7-3B56-BD0772C44517}"/>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A353C6D2-6624-491A-A385-CACF20C04664}"/>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22496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0FE46-D9AF-C56A-B743-B60370DE72B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BFB2A55-9B61-BD33-EB3B-DCC7FCB3ADB3}"/>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4" name="Footer Placeholder 3">
            <a:extLst>
              <a:ext uri="{FF2B5EF4-FFF2-40B4-BE49-F238E27FC236}">
                <a16:creationId xmlns:a16="http://schemas.microsoft.com/office/drawing/2014/main" id="{63F8F746-B99E-4A27-EC9D-E3920603E0C1}"/>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56B41D01-A26D-68A2-0160-6BFE88598A3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42410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EF366-A8B6-AFC0-93AE-13E534C6BFA3}"/>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3" name="Footer Placeholder 2">
            <a:extLst>
              <a:ext uri="{FF2B5EF4-FFF2-40B4-BE49-F238E27FC236}">
                <a16:creationId xmlns:a16="http://schemas.microsoft.com/office/drawing/2014/main" id="{D3926D35-40A7-A476-C402-BF027D8FE586}"/>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D1710A26-F762-5DA3-6E07-605206BAB85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688499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231C-944C-1642-05A9-9E2374FFA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3B2AAFA4-6AD4-25A1-AEEB-11997D7C32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0EE5629B-DF31-F741-61E7-FB3B7BB4F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50AF10-04EC-F26C-75B0-A8146F85F9EB}"/>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7713ED51-3756-FD97-CAF0-1148EF21875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78FF464-6972-0E1A-2687-2E2349377C49}"/>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5433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4998-2781-64D6-1049-48546B42B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8B457555-5429-74D9-E0D9-0BF6F143E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C72EBB0-3CA0-FC84-A89A-9A27C8CCE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02E8A-741D-6DAE-4820-52DF52037D3E}"/>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AE123FED-68C6-02AE-118C-BC30A6A3318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D9469C25-F52A-C9F7-BB7B-36ED8341F72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81877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8B8D1C-C32E-C40B-AF91-0D4CB80D4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9120481-6070-6035-CF9B-A3C40D37D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DDE6B1C-5352-D49D-520F-36E015E61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6D5699A5-DCE7-F67E-8E21-0ACAD8F79E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F41BD665-2B53-6B53-9CCC-45D1D04D6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A991-9D6F-4C27-8417-A3AABE14F811}" type="slidenum">
              <a:rPr lang="af-ZA" smtClean="0"/>
              <a:t>‹#›</a:t>
            </a:fld>
            <a:endParaRPr lang="af-ZA"/>
          </a:p>
        </p:txBody>
      </p:sp>
    </p:spTree>
    <p:extLst>
      <p:ext uri="{BB962C8B-B14F-4D97-AF65-F5344CB8AC3E}">
        <p14:creationId xmlns:p14="http://schemas.microsoft.com/office/powerpoint/2010/main" val="3054064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hyperlink" Target="http://bit.ly/3G9aHyr" TargetMode="External"/><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bit.ly/4loygSX" TargetMode="Externa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bit.ly/4nd6dH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bit.ly/4nnxYx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F98D-2F80-C625-6A1C-A2043C8C3AAE}"/>
              </a:ext>
            </a:extLst>
          </p:cNvPr>
          <p:cNvSpPr>
            <a:spLocks noGrp="1"/>
          </p:cNvSpPr>
          <p:nvPr>
            <p:ph type="ctrTitle"/>
          </p:nvPr>
        </p:nvSpPr>
        <p:spPr/>
        <p:txBody>
          <a:bodyPr/>
          <a:lstStyle/>
          <a:p>
            <a:endParaRPr lang="af-ZA"/>
          </a:p>
        </p:txBody>
      </p:sp>
      <p:sp>
        <p:nvSpPr>
          <p:cNvPr id="3" name="Subtitle 2">
            <a:extLst>
              <a:ext uri="{FF2B5EF4-FFF2-40B4-BE49-F238E27FC236}">
                <a16:creationId xmlns:a16="http://schemas.microsoft.com/office/drawing/2014/main" id="{22277220-4856-A1F3-CBEF-C23D40DE0339}"/>
              </a:ext>
            </a:extLst>
          </p:cNvPr>
          <p:cNvSpPr>
            <a:spLocks noGrp="1"/>
          </p:cNvSpPr>
          <p:nvPr>
            <p:ph type="subTitle" idx="1"/>
          </p:nvPr>
        </p:nvSpPr>
        <p:spPr/>
        <p:txBody>
          <a:bodyPr/>
          <a:lstStyle/>
          <a:p>
            <a:endParaRPr lang="af-ZA"/>
          </a:p>
        </p:txBody>
      </p:sp>
      <p:pic>
        <p:nvPicPr>
          <p:cNvPr id="6" name="Picture 5">
            <a:extLst>
              <a:ext uri="{FF2B5EF4-FFF2-40B4-BE49-F238E27FC236}">
                <a16:creationId xmlns:a16="http://schemas.microsoft.com/office/drawing/2014/main" id="{7B00E536-DF2A-FB63-5153-DBEB722E4B7F}"/>
              </a:ext>
            </a:extLst>
          </p:cNvPr>
          <p:cNvPicPr>
            <a:picLocks noChangeAspect="1"/>
          </p:cNvPicPr>
          <p:nvPr/>
        </p:nvPicPr>
        <p:blipFill>
          <a:blip r:embed="rId3"/>
          <a:stretch>
            <a:fillRect/>
          </a:stretch>
        </p:blipFill>
        <p:spPr>
          <a:xfrm>
            <a:off x="1" y="0"/>
            <a:ext cx="12192000" cy="6858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48CBE623-AA7B-5659-45F3-3C3AD72CE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66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looking at a mirror&#10;&#10;AI-generated content may be incorrect.">
            <a:extLst>
              <a:ext uri="{FF2B5EF4-FFF2-40B4-BE49-F238E27FC236}">
                <a16:creationId xmlns:a16="http://schemas.microsoft.com/office/drawing/2014/main" id="{09DD02F8-ADD0-B417-4808-15B35D26270D}"/>
              </a:ext>
            </a:extLst>
          </p:cNvPr>
          <p:cNvPicPr>
            <a:picLocks noGrp="1" noChangeAspect="1"/>
          </p:cNvPicPr>
          <p:nvPr>
            <p:ph idx="1"/>
          </p:nvPr>
        </p:nvPicPr>
        <p:blipFill>
          <a:blip r:embed="rId3"/>
          <a:srcRect b="15414"/>
          <a:stretch>
            <a:fillRect/>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3A2AB5-ACA1-4218-4883-6C4469B28DA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Refleksie</a:t>
            </a:r>
            <a:endParaRPr lang="en-US" sz="36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2CAEE97-5947-F95E-7958-8639498C70D6}"/>
              </a:ext>
            </a:extLst>
          </p:cNvPr>
          <p:cNvSpPr txBox="1"/>
          <p:nvPr/>
        </p:nvSpPr>
        <p:spPr>
          <a:xfrm>
            <a:off x="8718685" y="6340390"/>
            <a:ext cx="3228777" cy="369332"/>
          </a:xfrm>
          <a:prstGeom prst="rect">
            <a:avLst/>
          </a:prstGeom>
          <a:noFill/>
        </p:spPr>
        <p:txBody>
          <a:bodyPr wrap="square">
            <a:spAutoFit/>
          </a:bodyPr>
          <a:lstStyle/>
          <a:p>
            <a:pPr algn="r"/>
            <a:r>
              <a:rPr lang="af-ZA" dirty="0">
                <a:solidFill>
                  <a:schemeClr val="bg1">
                    <a:lumMod val="75000"/>
                  </a:schemeClr>
                </a:solidFill>
              </a:rPr>
              <a:t>Bron: freepik.com</a:t>
            </a:r>
          </a:p>
        </p:txBody>
      </p:sp>
      <p:pic>
        <p:nvPicPr>
          <p:cNvPr id="7" name="Picture 6" descr="A logo with a person in the middle&#10;&#10;Description automatically generated">
            <a:extLst>
              <a:ext uri="{FF2B5EF4-FFF2-40B4-BE49-F238E27FC236}">
                <a16:creationId xmlns:a16="http://schemas.microsoft.com/office/drawing/2014/main" id="{A5174612-5F8A-C75F-DC86-590F227051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1059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5749C1-0BAF-4F32-D76D-E0E70B588E2B}"/>
              </a:ext>
            </a:extLst>
          </p:cNvPr>
          <p:cNvSpPr>
            <a:spLocks noGrp="1"/>
          </p:cNvSpPr>
          <p:nvPr>
            <p:ph type="title"/>
          </p:nvPr>
        </p:nvSpPr>
        <p:spPr>
          <a:xfrm>
            <a:off x="644057" y="348865"/>
            <a:ext cx="10054423" cy="877729"/>
          </a:xfrm>
        </p:spPr>
        <p:txBody>
          <a:bodyPr anchor="ctr">
            <a:normAutofit fontScale="90000"/>
          </a:bodyPr>
          <a:lstStyle/>
          <a:p>
            <a:r>
              <a:rPr lang="nl-NL" sz="3700" dirty="0">
                <a:solidFill>
                  <a:srgbClr val="FFFFFF"/>
                </a:solidFill>
              </a:rPr>
              <a:t>Teen die einde van hierdie les behoort jy in staat te wees om:</a:t>
            </a:r>
            <a:endParaRPr lang="af-ZA" sz="3700" dirty="0">
              <a:solidFill>
                <a:srgbClr val="FFFFFF"/>
              </a:solidFill>
            </a:endParaRPr>
          </a:p>
        </p:txBody>
      </p:sp>
      <p:pic>
        <p:nvPicPr>
          <p:cNvPr id="4" name="Picture 3" descr="A logo with a person in the middle&#10;&#10;Description automatically generated">
            <a:extLst>
              <a:ext uri="{FF2B5EF4-FFF2-40B4-BE49-F238E27FC236}">
                <a16:creationId xmlns:a16="http://schemas.microsoft.com/office/drawing/2014/main" id="{13591018-C9CF-649E-0255-9AF485BE1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62C2F068-1B81-BCE0-058B-DD03B53700A2}"/>
              </a:ext>
            </a:extLst>
          </p:cNvPr>
          <p:cNvGraphicFramePr>
            <a:graphicFrameLocks noGrp="1"/>
          </p:cNvGraphicFramePr>
          <p:nvPr>
            <p:ph idx="1"/>
            <p:extLst>
              <p:ext uri="{D42A27DB-BD31-4B8C-83A1-F6EECF244321}">
                <p14:modId xmlns:p14="http://schemas.microsoft.com/office/powerpoint/2010/main" val="47279758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7575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697AA-A3B0-7035-C5F0-DACE9A4C724B}"/>
              </a:ext>
            </a:extLst>
          </p:cNvPr>
          <p:cNvSpPr>
            <a:spLocks noGrp="1"/>
          </p:cNvSpPr>
          <p:nvPr>
            <p:ph type="title"/>
          </p:nvPr>
        </p:nvSpPr>
        <p:spPr/>
        <p:txBody>
          <a:bodyPr/>
          <a:lstStyle/>
          <a:p>
            <a:r>
              <a:rPr lang="en-GB" b="1" dirty="0"/>
              <a:t>Wat is </a:t>
            </a:r>
            <a:r>
              <a:rPr lang="en-GB" b="1" dirty="0" err="1"/>
              <a:t>kultuur</a:t>
            </a:r>
            <a:r>
              <a:rPr lang="en-GB" b="1" dirty="0"/>
              <a:t>?</a:t>
            </a:r>
            <a:endParaRPr lang="af-ZA" b="1" dirty="0"/>
          </a:p>
        </p:txBody>
      </p:sp>
      <p:sp>
        <p:nvSpPr>
          <p:cNvPr id="3" name="Text Placeholder 2">
            <a:extLst>
              <a:ext uri="{FF2B5EF4-FFF2-40B4-BE49-F238E27FC236}">
                <a16:creationId xmlns:a16="http://schemas.microsoft.com/office/drawing/2014/main" id="{24A76BB0-63D4-B231-3F0C-AB8121257CD8}"/>
              </a:ext>
            </a:extLst>
          </p:cNvPr>
          <p:cNvSpPr>
            <a:spLocks noGrp="1"/>
          </p:cNvSpPr>
          <p:nvPr>
            <p:ph type="body" idx="1"/>
          </p:nvPr>
        </p:nvSpPr>
        <p:spPr/>
        <p:txBody>
          <a:bodyPr/>
          <a:lstStyle/>
          <a:p>
            <a:r>
              <a:rPr lang="en-ZA" b="0" dirty="0"/>
              <a:t>Video-</a:t>
            </a:r>
            <a:r>
              <a:rPr lang="en-ZA" b="0" dirty="0" err="1"/>
              <a:t>Opsie</a:t>
            </a:r>
            <a:r>
              <a:rPr lang="en-ZA" b="0" dirty="0"/>
              <a:t> 1: </a:t>
            </a:r>
            <a:r>
              <a:rPr lang="en-ZA" i="1" dirty="0"/>
              <a:t>What is Culture? </a:t>
            </a:r>
            <a:r>
              <a:rPr lang="en-ZA" u="sng" dirty="0">
                <a:hlinkClick r:id="rId3"/>
              </a:rPr>
              <a:t>bit.ly/3G9aHyr</a:t>
            </a:r>
            <a:r>
              <a:rPr lang="en-ZA" dirty="0"/>
              <a:t> </a:t>
            </a:r>
            <a:r>
              <a:rPr lang="en-ZA" b="0" dirty="0"/>
              <a:t>(2 min 03 </a:t>
            </a:r>
            <a:r>
              <a:rPr lang="en-ZA" b="0" dirty="0" err="1"/>
              <a:t>sek</a:t>
            </a:r>
            <a:r>
              <a:rPr lang="en-ZA" b="0" dirty="0"/>
              <a:t>.)</a:t>
            </a:r>
            <a:endParaRPr lang="af-ZA" b="0" dirty="0"/>
          </a:p>
        </p:txBody>
      </p:sp>
      <p:pic>
        <p:nvPicPr>
          <p:cNvPr id="8" name="Content Placeholder 7">
            <a:extLst>
              <a:ext uri="{FF2B5EF4-FFF2-40B4-BE49-F238E27FC236}">
                <a16:creationId xmlns:a16="http://schemas.microsoft.com/office/drawing/2014/main" id="{13D52818-81B1-5AB5-BD5D-1997D10BCA9B}"/>
              </a:ext>
            </a:extLst>
          </p:cNvPr>
          <p:cNvPicPr>
            <a:picLocks noGrp="1" noChangeAspect="1"/>
          </p:cNvPicPr>
          <p:nvPr>
            <p:ph sz="half" idx="2"/>
          </p:nvPr>
        </p:nvPicPr>
        <p:blipFill>
          <a:blip r:embed="rId4"/>
          <a:stretch>
            <a:fillRect/>
          </a:stretch>
        </p:blipFill>
        <p:spPr>
          <a:xfrm>
            <a:off x="839788" y="2892781"/>
            <a:ext cx="5157787" cy="2909175"/>
          </a:xfrm>
        </p:spPr>
      </p:pic>
      <p:sp>
        <p:nvSpPr>
          <p:cNvPr id="5" name="Text Placeholder 4">
            <a:extLst>
              <a:ext uri="{FF2B5EF4-FFF2-40B4-BE49-F238E27FC236}">
                <a16:creationId xmlns:a16="http://schemas.microsoft.com/office/drawing/2014/main" id="{B0E2EB9F-AC01-B9E1-86BE-70F0441BE135}"/>
              </a:ext>
            </a:extLst>
          </p:cNvPr>
          <p:cNvSpPr>
            <a:spLocks noGrp="1"/>
          </p:cNvSpPr>
          <p:nvPr>
            <p:ph type="body" sz="quarter" idx="3"/>
          </p:nvPr>
        </p:nvSpPr>
        <p:spPr/>
        <p:txBody>
          <a:bodyPr/>
          <a:lstStyle/>
          <a:p>
            <a:r>
              <a:rPr lang="en-ZA" b="0" dirty="0"/>
              <a:t>Video-</a:t>
            </a:r>
            <a:r>
              <a:rPr lang="en-ZA" b="0" dirty="0" err="1"/>
              <a:t>Opsie</a:t>
            </a:r>
            <a:r>
              <a:rPr lang="en-ZA" b="0" dirty="0"/>
              <a:t> 2: </a:t>
            </a:r>
            <a:r>
              <a:rPr lang="en-ZA" i="1" dirty="0"/>
              <a:t>What is Culture? </a:t>
            </a:r>
            <a:r>
              <a:rPr lang="en-ZA" u="sng" dirty="0">
                <a:hlinkClick r:id="rId5"/>
              </a:rPr>
              <a:t>bit.ly/4loygSX</a:t>
            </a:r>
            <a:r>
              <a:rPr lang="en-ZA" dirty="0"/>
              <a:t> </a:t>
            </a:r>
            <a:r>
              <a:rPr lang="en-ZA" b="0" dirty="0"/>
              <a:t>(2 min 33 </a:t>
            </a:r>
            <a:r>
              <a:rPr lang="en-ZA" b="0" dirty="0" err="1"/>
              <a:t>sek</a:t>
            </a:r>
            <a:r>
              <a:rPr lang="en-ZA" b="0" dirty="0"/>
              <a:t>.) </a:t>
            </a:r>
            <a:endParaRPr lang="af-ZA" b="0" dirty="0"/>
          </a:p>
        </p:txBody>
      </p:sp>
      <p:pic>
        <p:nvPicPr>
          <p:cNvPr id="10" name="Content Placeholder 9">
            <a:extLst>
              <a:ext uri="{FF2B5EF4-FFF2-40B4-BE49-F238E27FC236}">
                <a16:creationId xmlns:a16="http://schemas.microsoft.com/office/drawing/2014/main" id="{23B4735A-97A7-8F1F-00C8-02DA93BDE8D5}"/>
              </a:ext>
            </a:extLst>
          </p:cNvPr>
          <p:cNvPicPr>
            <a:picLocks noGrp="1" noChangeAspect="1"/>
          </p:cNvPicPr>
          <p:nvPr>
            <p:ph sz="quarter" idx="4"/>
          </p:nvPr>
        </p:nvPicPr>
        <p:blipFill>
          <a:blip r:embed="rId6"/>
          <a:stretch>
            <a:fillRect/>
          </a:stretch>
        </p:blipFill>
        <p:spPr>
          <a:xfrm>
            <a:off x="6172200" y="2890188"/>
            <a:ext cx="5183188" cy="2914361"/>
          </a:xfrm>
        </p:spPr>
      </p:pic>
      <p:pic>
        <p:nvPicPr>
          <p:cNvPr id="11" name="Picture 10" descr="A logo with a person in the middle&#10;&#10;Description automatically generated">
            <a:extLst>
              <a:ext uri="{FF2B5EF4-FFF2-40B4-BE49-F238E27FC236}">
                <a16:creationId xmlns:a16="http://schemas.microsoft.com/office/drawing/2014/main" id="{C262B639-902C-3333-C241-31DA395C24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1893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27E320-F2A6-C97E-999B-F31B917905BC}"/>
              </a:ext>
            </a:extLst>
          </p:cNvPr>
          <p:cNvPicPr>
            <a:picLocks noGrp="1" noChangeAspect="1"/>
          </p:cNvPicPr>
          <p:nvPr>
            <p:ph idx="1"/>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978F96-3826-D5D3-C850-FC8028943915}"/>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Kyk: </a:t>
            </a:r>
            <a:r>
              <a:rPr lang="en-US" sz="3600" b="1" i="1" dirty="0">
                <a:solidFill>
                  <a:schemeClr val="tx1">
                    <a:lumMod val="85000"/>
                    <a:lumOff val="15000"/>
                  </a:schemeClr>
                </a:solidFill>
              </a:rPr>
              <a:t>What is Diversity? </a:t>
            </a:r>
            <a:r>
              <a:rPr lang="en-US" sz="3600" u="sng" dirty="0">
                <a:solidFill>
                  <a:schemeClr val="tx1">
                    <a:lumMod val="85000"/>
                    <a:lumOff val="15000"/>
                  </a:schemeClr>
                </a:solidFill>
                <a:hlinkClick r:id="rId4"/>
              </a:rPr>
              <a:t>bit.ly/4nd6dHA</a:t>
            </a:r>
            <a:r>
              <a:rPr lang="en-US" sz="3600" b="1" dirty="0">
                <a:solidFill>
                  <a:schemeClr val="tx1">
                    <a:lumMod val="85000"/>
                    <a:lumOff val="15000"/>
                  </a:schemeClr>
                </a:solidFill>
              </a:rPr>
              <a:t> </a:t>
            </a:r>
            <a:r>
              <a:rPr lang="en-US" sz="3600" dirty="0">
                <a:solidFill>
                  <a:schemeClr val="tx1">
                    <a:lumMod val="85000"/>
                    <a:lumOff val="15000"/>
                  </a:schemeClr>
                </a:solidFill>
              </a:rPr>
              <a:t>(1 min 10 </a:t>
            </a:r>
            <a:r>
              <a:rPr lang="en-US" sz="3600" dirty="0" err="1">
                <a:solidFill>
                  <a:schemeClr val="tx1">
                    <a:lumMod val="85000"/>
                    <a:lumOff val="15000"/>
                  </a:schemeClr>
                </a:solidFill>
              </a:rPr>
              <a:t>sek</a:t>
            </a:r>
            <a:r>
              <a:rPr lang="en-US" sz="3600" dirty="0">
                <a:solidFill>
                  <a:schemeClr val="tx1">
                    <a:lumMod val="85000"/>
                    <a:lumOff val="15000"/>
                  </a:schemeClr>
                </a:solidFill>
              </a:rPr>
              <a:t>.)</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Description automatically generated">
            <a:extLst>
              <a:ext uri="{FF2B5EF4-FFF2-40B4-BE49-F238E27FC236}">
                <a16:creationId xmlns:a16="http://schemas.microsoft.com/office/drawing/2014/main" id="{39903370-021C-E132-DBFB-F121C1A7BC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9959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D08AC-EE67-19A3-A9C4-3F453F1B4918}"/>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dirty="0" err="1">
                <a:solidFill>
                  <a:srgbClr val="FFFFFF"/>
                </a:solidFill>
              </a:rPr>
              <a:t>Individuele</a:t>
            </a:r>
            <a:r>
              <a:rPr lang="en-US" sz="4800" dirty="0">
                <a:solidFill>
                  <a:srgbClr val="FFFFFF"/>
                </a:solidFill>
              </a:rPr>
              <a:t> </a:t>
            </a:r>
            <a:r>
              <a:rPr lang="en-US" sz="4800" dirty="0" err="1">
                <a:solidFill>
                  <a:srgbClr val="FFFFFF"/>
                </a:solidFill>
              </a:rPr>
              <a:t>Aktiwiteit</a:t>
            </a:r>
            <a:endParaRPr lang="en-US" sz="4800" kern="1200" dirty="0">
              <a:solidFill>
                <a:srgbClr val="FFFFFF"/>
              </a:solidFill>
              <a:latin typeface="+mj-lt"/>
              <a:ea typeface="+mj-ea"/>
              <a:cs typeface="+mj-cs"/>
            </a:endParaRP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715F66F9-4F0B-D020-1CF5-0D429D6FAE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23D677D5-D9BE-B6F9-FBC5-8D357BAA637E}"/>
              </a:ext>
            </a:extLst>
          </p:cNvPr>
          <p:cNvSpPr txBox="1"/>
          <p:nvPr/>
        </p:nvSpPr>
        <p:spPr>
          <a:xfrm>
            <a:off x="8142215" y="5996095"/>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10" name="Picture 9" descr="A logo with a person in the middle&#10;&#10;Description automatically generated">
            <a:extLst>
              <a:ext uri="{FF2B5EF4-FFF2-40B4-BE49-F238E27FC236}">
                <a16:creationId xmlns:a16="http://schemas.microsoft.com/office/drawing/2014/main" id="{A6D792CF-52E2-B7C7-30DE-B420360D2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5802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4571E6-EC94-F7E5-9FD3-13248C28933D}"/>
              </a:ext>
            </a:extLst>
          </p:cNvPr>
          <p:cNvSpPr>
            <a:spLocks noGrp="1"/>
          </p:cNvSpPr>
          <p:nvPr>
            <p:ph type="title"/>
          </p:nvPr>
        </p:nvSpPr>
        <p:spPr>
          <a:xfrm>
            <a:off x="612649" y="548638"/>
            <a:ext cx="3493008" cy="5788152"/>
          </a:xfrm>
        </p:spPr>
        <p:txBody>
          <a:bodyPr anchor="ctr">
            <a:normAutofit/>
          </a:bodyPr>
          <a:lstStyle/>
          <a:p>
            <a:r>
              <a:rPr lang="en-GB" sz="4000" dirty="0" err="1"/>
              <a:t>Diversiteit</a:t>
            </a:r>
            <a:r>
              <a:rPr lang="en-GB" sz="4000" dirty="0"/>
              <a:t> in </a:t>
            </a:r>
            <a:r>
              <a:rPr lang="en-GB" sz="4000" dirty="0" err="1"/>
              <a:t>Suid</a:t>
            </a:r>
            <a:r>
              <a:rPr lang="en-GB" sz="4000" dirty="0"/>
              <a:t>-Afrika</a:t>
            </a:r>
            <a:endParaRPr lang="af-ZA" sz="4000" dirty="0"/>
          </a:p>
        </p:txBody>
      </p:sp>
      <p:graphicFrame>
        <p:nvGraphicFramePr>
          <p:cNvPr id="5" name="Content Placeholder 2">
            <a:extLst>
              <a:ext uri="{FF2B5EF4-FFF2-40B4-BE49-F238E27FC236}">
                <a16:creationId xmlns:a16="http://schemas.microsoft.com/office/drawing/2014/main" id="{1FD8F56D-CD70-CED0-2BB1-EA82FE280965}"/>
              </a:ext>
            </a:extLst>
          </p:cNvPr>
          <p:cNvGraphicFramePr>
            <a:graphicFrameLocks noGrp="1"/>
          </p:cNvGraphicFramePr>
          <p:nvPr>
            <p:ph idx="1"/>
            <p:extLst>
              <p:ext uri="{D42A27DB-BD31-4B8C-83A1-F6EECF244321}">
                <p14:modId xmlns:p14="http://schemas.microsoft.com/office/powerpoint/2010/main" val="1739185202"/>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013A609C-53E1-5C23-CAFF-DA2436B236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119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37397"/>
            <a:ext cx="12192000" cy="1720601"/>
          </a:xfrm>
          <a:prstGeom prst="rect">
            <a:avLst/>
          </a:prstGeom>
          <a:ln>
            <a:noFill/>
          </a:ln>
          <a:effectLst>
            <a:outerShdw blurRad="254000" dist="127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84D619-982B-C7B8-CAD9-3C7961ED7C8A}"/>
              </a:ext>
            </a:extLst>
          </p:cNvPr>
          <p:cNvSpPr>
            <a:spLocks noGrp="1"/>
          </p:cNvSpPr>
          <p:nvPr>
            <p:ph type="title"/>
          </p:nvPr>
        </p:nvSpPr>
        <p:spPr>
          <a:xfrm>
            <a:off x="589558" y="5505709"/>
            <a:ext cx="11317520" cy="1019449"/>
          </a:xfrm>
        </p:spPr>
        <p:txBody>
          <a:bodyPr vert="horz" lIns="91440" tIns="45720" rIns="91440" bIns="45720" rtlCol="0" anchor="ctr">
            <a:normAutofit/>
          </a:bodyPr>
          <a:lstStyle/>
          <a:p>
            <a:pPr algn="ctr"/>
            <a:r>
              <a:rPr lang="en-US" sz="2400" dirty="0"/>
              <a:t>Kyk: </a:t>
            </a:r>
            <a:r>
              <a:rPr lang="en-US" sz="2400" b="1" i="1" dirty="0"/>
              <a:t>South Africa: Rainbow Nation, Desmond Tutu, 11 Official Languages, Society</a:t>
            </a:r>
            <a:br>
              <a:rPr lang="en-US" sz="2400" b="1" dirty="0"/>
            </a:br>
            <a:r>
              <a:rPr lang="en-US" sz="2400" b="1" dirty="0"/>
              <a:t> </a:t>
            </a:r>
            <a:r>
              <a:rPr lang="en-US" sz="2400" u="sng" dirty="0">
                <a:hlinkClick r:id="rId3"/>
              </a:rPr>
              <a:t>bit.ly/4nnxYxt</a:t>
            </a:r>
            <a:r>
              <a:rPr lang="en-US" sz="2400" dirty="0"/>
              <a:t> (1 min 18 </a:t>
            </a:r>
            <a:r>
              <a:rPr lang="en-US" sz="2400" dirty="0" err="1"/>
              <a:t>sek</a:t>
            </a:r>
            <a:r>
              <a:rPr lang="en-US" sz="2400" dirty="0"/>
              <a:t>.) </a:t>
            </a:r>
          </a:p>
        </p:txBody>
      </p:sp>
      <p:pic>
        <p:nvPicPr>
          <p:cNvPr id="5" name="Content Placeholder 4">
            <a:extLst>
              <a:ext uri="{FF2B5EF4-FFF2-40B4-BE49-F238E27FC236}">
                <a16:creationId xmlns:a16="http://schemas.microsoft.com/office/drawing/2014/main" id="{9FADC13B-599A-3C5B-5DFA-FE8570589EA2}"/>
              </a:ext>
            </a:extLst>
          </p:cNvPr>
          <p:cNvPicPr>
            <a:picLocks noGrp="1" noChangeAspect="1"/>
          </p:cNvPicPr>
          <p:nvPr>
            <p:ph idx="1"/>
          </p:nvPr>
        </p:nvPicPr>
        <p:blipFill>
          <a:blip r:embed="rId4"/>
          <a:srcRect t="6367" b="6752"/>
          <a:stretch>
            <a:fillRect/>
          </a:stretch>
        </p:blipFill>
        <p:spPr>
          <a:xfrm>
            <a:off x="20" y="10"/>
            <a:ext cx="12191979" cy="5137387"/>
          </a:xfrm>
          <a:prstGeom prst="rect">
            <a:avLst/>
          </a:prstGeom>
          <a:effectLst>
            <a:outerShdw blurRad="190500" dist="63500" dir="5400000" sx="98000" sy="98000" algn="t" rotWithShape="0">
              <a:prstClr val="black">
                <a:alpha val="40000"/>
              </a:prstClr>
            </a:outerShdw>
          </a:effectLst>
        </p:spPr>
      </p:pic>
      <p:pic>
        <p:nvPicPr>
          <p:cNvPr id="6" name="Picture 5" descr="A logo with a person in the middle&#10;&#10;Description automatically generated">
            <a:extLst>
              <a:ext uri="{FF2B5EF4-FFF2-40B4-BE49-F238E27FC236}">
                <a16:creationId xmlns:a16="http://schemas.microsoft.com/office/drawing/2014/main" id="{517DEE4F-EEF6-FCD8-87D9-BF5FFD2AAD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691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6E0454-C2E3-ABE6-0383-F48686222736}"/>
              </a:ext>
            </a:extLst>
          </p:cNvPr>
          <p:cNvSpPr>
            <a:spLocks noGrp="1"/>
          </p:cNvSpPr>
          <p:nvPr>
            <p:ph type="title"/>
          </p:nvPr>
        </p:nvSpPr>
        <p:spPr>
          <a:xfrm>
            <a:off x="612648" y="603504"/>
            <a:ext cx="5862396" cy="1527048"/>
          </a:xfrm>
        </p:spPr>
        <p:txBody>
          <a:bodyPr anchor="b">
            <a:normAutofit/>
          </a:bodyPr>
          <a:lstStyle/>
          <a:p>
            <a:r>
              <a:rPr lang="en-GB" dirty="0" err="1"/>
              <a:t>Kulturele</a:t>
            </a:r>
            <a:r>
              <a:rPr lang="en-GB" dirty="0"/>
              <a:t> </a:t>
            </a:r>
            <a:r>
              <a:rPr lang="en-GB" dirty="0" err="1"/>
              <a:t>norme</a:t>
            </a:r>
            <a:endParaRPr lang="af-ZA" dirty="0"/>
          </a:p>
        </p:txBody>
      </p:sp>
      <p:sp>
        <p:nvSpPr>
          <p:cNvPr id="3" name="Content Placeholder 2">
            <a:extLst>
              <a:ext uri="{FF2B5EF4-FFF2-40B4-BE49-F238E27FC236}">
                <a16:creationId xmlns:a16="http://schemas.microsoft.com/office/drawing/2014/main" id="{55E6F425-706B-E34D-28FC-14D84927C622}"/>
              </a:ext>
            </a:extLst>
          </p:cNvPr>
          <p:cNvSpPr>
            <a:spLocks noGrp="1"/>
          </p:cNvSpPr>
          <p:nvPr>
            <p:ph idx="1"/>
          </p:nvPr>
        </p:nvSpPr>
        <p:spPr>
          <a:xfrm>
            <a:off x="612648" y="2212848"/>
            <a:ext cx="5862396" cy="4096512"/>
          </a:xfrm>
        </p:spPr>
        <p:txBody>
          <a:bodyPr>
            <a:normAutofit/>
          </a:bodyPr>
          <a:lstStyle/>
          <a:p>
            <a:pPr>
              <a:tabLst>
                <a:tab pos="4945063" algn="l"/>
              </a:tabLst>
            </a:pPr>
            <a:r>
              <a:rPr lang="nl-NL" sz="1800" dirty="0"/>
              <a:t>Gedeelde reëls oor hoe daar van mense in 'n kulturele groep verwag word om op te tree.
Bepaal persoonlike keuses: Groetvorme, kleredrag, kos, verhoudings, godsdienstige gebruike.
Vorm hoe ons persoonlike kwessies hanteer: respek toon, omgee vir familie, groot besluite neem (bv. huwelik, loopbaan).
Help ons om te weet wat beleefd, respekvol of korrek in 'n gemeenskap is.</a:t>
            </a:r>
            <a:endParaRPr lang="en-GB" sz="1800" dirty="0"/>
          </a:p>
        </p:txBody>
      </p:sp>
      <p:pic>
        <p:nvPicPr>
          <p:cNvPr id="7" name="Graphic 6" descr="Board Room">
            <a:extLst>
              <a:ext uri="{FF2B5EF4-FFF2-40B4-BE49-F238E27FC236}">
                <a16:creationId xmlns:a16="http://schemas.microsoft.com/office/drawing/2014/main" id="{895914BE-C10E-2668-9012-034654FB99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91395" y="1102440"/>
            <a:ext cx="4681506" cy="4681506"/>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CE1C650E-FCE0-26B0-7DF5-81C3647053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57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23C58D-C7DB-10AB-3D68-57FD99A8A318}"/>
              </a:ext>
            </a:extLst>
          </p:cNvPr>
          <p:cNvSpPr>
            <a:spLocks noGrp="1"/>
          </p:cNvSpPr>
          <p:nvPr>
            <p:ph type="title"/>
          </p:nvPr>
        </p:nvSpPr>
        <p:spPr>
          <a:xfrm>
            <a:off x="838200" y="1195697"/>
            <a:ext cx="3200400" cy="4238118"/>
          </a:xfrm>
        </p:spPr>
        <p:txBody>
          <a:bodyPr>
            <a:normAutofit/>
          </a:bodyPr>
          <a:lstStyle/>
          <a:p>
            <a:r>
              <a:rPr lang="en-GB" dirty="0" err="1">
                <a:solidFill>
                  <a:schemeClr val="bg1"/>
                </a:solidFill>
              </a:rPr>
              <a:t>Kulturele</a:t>
            </a:r>
            <a:r>
              <a:rPr lang="en-GB" dirty="0">
                <a:solidFill>
                  <a:schemeClr val="bg1"/>
                </a:solidFill>
              </a:rPr>
              <a:t> </a:t>
            </a:r>
            <a:r>
              <a:rPr lang="en-GB" dirty="0" err="1">
                <a:solidFill>
                  <a:schemeClr val="bg1"/>
                </a:solidFill>
              </a:rPr>
              <a:t>waardes</a:t>
            </a:r>
            <a:endParaRPr lang="af-ZA" dirty="0">
              <a:solidFill>
                <a:schemeClr val="bg1"/>
              </a:solidFill>
            </a:endParaRPr>
          </a:p>
        </p:txBody>
      </p:sp>
      <p:grpSp>
        <p:nvGrpSpPr>
          <p:cNvPr id="4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20" name="Freeform: Shape 19">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45" name="Oval 44">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Oval 45">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7"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8" name="Freeform: Shape 27">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9" name="Rectangle 5">
            <a:extLst>
              <a:ext uri="{FF2B5EF4-FFF2-40B4-BE49-F238E27FC236}">
                <a16:creationId xmlns:a16="http://schemas.microsoft.com/office/drawing/2014/main" id="{A167E7BF-D439-1894-3B4D-2F39B6462218}"/>
              </a:ext>
            </a:extLst>
          </p:cNvPr>
          <p:cNvSpPr>
            <a:spLocks noChangeArrowheads="1"/>
          </p:cNvSpPr>
          <p:nvPr/>
        </p:nvSpPr>
        <p:spPr bwMode="auto">
          <a:xfrm>
            <a:off x="159026" y="825950"/>
            <a:ext cx="3289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Char char="•"/>
              <a:tabLst/>
            </a:pPr>
            <a:r>
              <a:rPr kumimoji="0" lang="af-ZA" altLang="af-ZA" b="0" i="0" u="none" strike="noStrike" cap="none" normalizeH="0" baseline="0">
                <a:ln>
                  <a:noFill/>
                </a:ln>
                <a:solidFill>
                  <a:schemeClr val="tx1"/>
                </a:solidFill>
                <a:effectLst/>
                <a:latin typeface="Arial" panose="020B0604020202020204" pitchFamily="34" charset="0"/>
              </a:rPr>
              <a:t>.</a:t>
            </a:r>
          </a:p>
        </p:txBody>
      </p:sp>
      <p:graphicFrame>
        <p:nvGraphicFramePr>
          <p:cNvPr id="47" name="Content Placeholder 2">
            <a:extLst>
              <a:ext uri="{FF2B5EF4-FFF2-40B4-BE49-F238E27FC236}">
                <a16:creationId xmlns:a16="http://schemas.microsoft.com/office/drawing/2014/main" id="{ADDDFB80-16C3-B055-E617-32E3F993C096}"/>
              </a:ext>
            </a:extLst>
          </p:cNvPr>
          <p:cNvGraphicFramePr>
            <a:graphicFrameLocks noGrp="1"/>
          </p:cNvGraphicFramePr>
          <p:nvPr>
            <p:ph idx="1"/>
            <p:extLst>
              <p:ext uri="{D42A27DB-BD31-4B8C-83A1-F6EECF244321}">
                <p14:modId xmlns:p14="http://schemas.microsoft.com/office/powerpoint/2010/main" val="522311022"/>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A logo with a person in the middle&#10;&#10;Description automatically generated">
            <a:extLst>
              <a:ext uri="{FF2B5EF4-FFF2-40B4-BE49-F238E27FC236}">
                <a16:creationId xmlns:a16="http://schemas.microsoft.com/office/drawing/2014/main" id="{3D86ACF4-CD84-66B0-ED7B-7A41998F94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996327"/>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EA9227-8DBF-423B-9DC4-A0127CD1C3C3}">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7811B793-A4E4-48CE-9003-46013569C2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8685AA-9311-4264-B6B3-2E40CDBEC5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139</TotalTime>
  <Words>1900</Words>
  <Application>Microsoft Office PowerPoint</Application>
  <PresentationFormat>Widescreen</PresentationFormat>
  <Paragraphs>98</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Wat is kultuur?</vt:lpstr>
      <vt:lpstr>Kyk: What is Diversity? bit.ly/4nd6dHA (1 min 10 sek.)</vt:lpstr>
      <vt:lpstr>Individuele Aktiwiteit</vt:lpstr>
      <vt:lpstr>Diversiteit in Suid-Afrika</vt:lpstr>
      <vt:lpstr>Kyk: South Africa: Rainbow Nation, Desmond Tutu, 11 Official Languages, Society  bit.ly/4nnxYxt (1 min 18 sek.) </vt:lpstr>
      <vt:lpstr>Kulturele norme</vt:lpstr>
      <vt:lpstr>Kulturele waardes</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Mimi Coetzee</cp:lastModifiedBy>
  <cp:revision>3</cp:revision>
  <dcterms:created xsi:type="dcterms:W3CDTF">2025-06-24T09:56:40Z</dcterms:created>
  <dcterms:modified xsi:type="dcterms:W3CDTF">2025-07-08T19:53:15Z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