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22"/>
  </p:notesMasterIdLst>
  <p:sldIdLst>
    <p:sldId id="275" r:id="rId5"/>
    <p:sldId id="274" r:id="rId6"/>
    <p:sldId id="258" r:id="rId7"/>
    <p:sldId id="286" r:id="rId8"/>
    <p:sldId id="257" r:id="rId9"/>
    <p:sldId id="276" r:id="rId10"/>
    <p:sldId id="287" r:id="rId11"/>
    <p:sldId id="288" r:id="rId12"/>
    <p:sldId id="277" r:id="rId13"/>
    <p:sldId id="278" r:id="rId14"/>
    <p:sldId id="279" r:id="rId15"/>
    <p:sldId id="280" r:id="rId16"/>
    <p:sldId id="281" r:id="rId17"/>
    <p:sldId id="282" r:id="rId18"/>
    <p:sldId id="283" r:id="rId19"/>
    <p:sldId id="284" r:id="rId20"/>
    <p:sldId id="28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EB7A73-BB5D-4932-A96D-3E53EC88C25E}" v="48" dt="2025-08-12T07:00:18.2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37" autoAdjust="0"/>
    <p:restoredTop sz="72454" autoAdjust="0"/>
  </p:normalViewPr>
  <p:slideViewPr>
    <p:cSldViewPr snapToGrid="0">
      <p:cViewPr varScale="1">
        <p:scale>
          <a:sx n="59" d="100"/>
          <a:sy n="59" d="100"/>
        </p:scale>
        <p:origin x="1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4BEB7A73-BB5D-4932-A96D-3E53EC88C25E}"/>
    <pc:docChg chg="undo custSel addSld delSld modSld">
      <pc:chgData name="Megan Botes" userId="70568131-745a-489b-b4fe-9e78c579dd6d" providerId="ADAL" clId="{4BEB7A73-BB5D-4932-A96D-3E53EC88C25E}" dt="2025-08-12T07:00:18.251" v="148"/>
      <pc:docMkLst>
        <pc:docMk/>
      </pc:docMkLst>
      <pc:sldChg chg="modNotesTx">
        <pc:chgData name="Megan Botes" userId="70568131-745a-489b-b4fe-9e78c579dd6d" providerId="ADAL" clId="{4BEB7A73-BB5D-4932-A96D-3E53EC88C25E}" dt="2025-08-12T06:44:02.393" v="71"/>
        <pc:sldMkLst>
          <pc:docMk/>
          <pc:sldMk cId="473536243" sldId="257"/>
        </pc:sldMkLst>
      </pc:sldChg>
      <pc:sldChg chg="modNotesTx">
        <pc:chgData name="Megan Botes" userId="70568131-745a-489b-b4fe-9e78c579dd6d" providerId="ADAL" clId="{4BEB7A73-BB5D-4932-A96D-3E53EC88C25E}" dt="2025-08-12T06:39:36.340" v="31" actId="6549"/>
        <pc:sldMkLst>
          <pc:docMk/>
          <pc:sldMk cId="332483014" sldId="258"/>
        </pc:sldMkLst>
      </pc:sldChg>
      <pc:sldChg chg="modSp mod modNotesTx">
        <pc:chgData name="Megan Botes" userId="70568131-745a-489b-b4fe-9e78c579dd6d" providerId="ADAL" clId="{4BEB7A73-BB5D-4932-A96D-3E53EC88C25E}" dt="2025-08-12T06:38:22.815" v="26" actId="207"/>
        <pc:sldMkLst>
          <pc:docMk/>
          <pc:sldMk cId="1501915048" sldId="274"/>
        </pc:sldMkLst>
        <pc:graphicFrameChg chg="mod modGraphic">
          <ac:chgData name="Megan Botes" userId="70568131-745a-489b-b4fe-9e78c579dd6d" providerId="ADAL" clId="{4BEB7A73-BB5D-4932-A96D-3E53EC88C25E}" dt="2025-08-12T06:38:22.815" v="26" actId="207"/>
          <ac:graphicFrameMkLst>
            <pc:docMk/>
            <pc:sldMk cId="1501915048" sldId="274"/>
            <ac:graphicFrameMk id="6" creationId="{A06A6A8C-A37B-7DA8-67C2-4A8759D048E7}"/>
          </ac:graphicFrameMkLst>
        </pc:graphicFrameChg>
      </pc:sldChg>
      <pc:sldChg chg="modSp mod modNotesTx">
        <pc:chgData name="Megan Botes" userId="70568131-745a-489b-b4fe-9e78c579dd6d" providerId="ADAL" clId="{4BEB7A73-BB5D-4932-A96D-3E53EC88C25E}" dt="2025-08-12T06:36:18.199" v="8" actId="6549"/>
        <pc:sldMkLst>
          <pc:docMk/>
          <pc:sldMk cId="449733762" sldId="275"/>
        </pc:sldMkLst>
        <pc:spChg chg="mod">
          <ac:chgData name="Megan Botes" userId="70568131-745a-489b-b4fe-9e78c579dd6d" providerId="ADAL" clId="{4BEB7A73-BB5D-4932-A96D-3E53EC88C25E}" dt="2025-08-12T06:35:33.866" v="3" actId="20577"/>
          <ac:spMkLst>
            <pc:docMk/>
            <pc:sldMk cId="449733762" sldId="275"/>
            <ac:spMk id="2" creationId="{183F80A9-8209-E638-8886-7B88C3D1417D}"/>
          </ac:spMkLst>
        </pc:spChg>
      </pc:sldChg>
      <pc:sldChg chg="modSp modNotesTx">
        <pc:chgData name="Megan Botes" userId="70568131-745a-489b-b4fe-9e78c579dd6d" providerId="ADAL" clId="{4BEB7A73-BB5D-4932-A96D-3E53EC88C25E}" dt="2025-08-12T06:45:28.277" v="74" actId="113"/>
        <pc:sldMkLst>
          <pc:docMk/>
          <pc:sldMk cId="2416463591" sldId="276"/>
        </pc:sldMkLst>
        <pc:graphicFrameChg chg="mod">
          <ac:chgData name="Megan Botes" userId="70568131-745a-489b-b4fe-9e78c579dd6d" providerId="ADAL" clId="{4BEB7A73-BB5D-4932-A96D-3E53EC88C25E}" dt="2025-08-12T06:45:28.277" v="74" actId="113"/>
          <ac:graphicFrameMkLst>
            <pc:docMk/>
            <pc:sldMk cId="2416463591" sldId="276"/>
            <ac:graphicFrameMk id="7" creationId="{064158A5-0E43-A4DF-CFA9-7A3ACEAE17DA}"/>
          </ac:graphicFrameMkLst>
        </pc:graphicFrameChg>
      </pc:sldChg>
      <pc:sldChg chg="modNotesTx">
        <pc:chgData name="Megan Botes" userId="70568131-745a-489b-b4fe-9e78c579dd6d" providerId="ADAL" clId="{4BEB7A73-BB5D-4932-A96D-3E53EC88C25E}" dt="2025-08-12T06:51:33.252" v="123" actId="6549"/>
        <pc:sldMkLst>
          <pc:docMk/>
          <pc:sldMk cId="1704691603" sldId="277"/>
        </pc:sldMkLst>
      </pc:sldChg>
      <pc:sldChg chg="modNotesTx">
        <pc:chgData name="Megan Botes" userId="70568131-745a-489b-b4fe-9e78c579dd6d" providerId="ADAL" clId="{4BEB7A73-BB5D-4932-A96D-3E53EC88C25E}" dt="2025-08-12T06:51:45.371" v="126" actId="20577"/>
        <pc:sldMkLst>
          <pc:docMk/>
          <pc:sldMk cId="1265022659" sldId="278"/>
        </pc:sldMkLst>
      </pc:sldChg>
      <pc:sldChg chg="modNotesTx">
        <pc:chgData name="Megan Botes" userId="70568131-745a-489b-b4fe-9e78c579dd6d" providerId="ADAL" clId="{4BEB7A73-BB5D-4932-A96D-3E53EC88C25E}" dt="2025-08-12T06:51:49.140" v="129" actId="20577"/>
        <pc:sldMkLst>
          <pc:docMk/>
          <pc:sldMk cId="811703671" sldId="279"/>
        </pc:sldMkLst>
      </pc:sldChg>
      <pc:sldChg chg="modNotesTx">
        <pc:chgData name="Megan Botes" userId="70568131-745a-489b-b4fe-9e78c579dd6d" providerId="ADAL" clId="{4BEB7A73-BB5D-4932-A96D-3E53EC88C25E}" dt="2025-08-12T06:51:52.655" v="132" actId="20577"/>
        <pc:sldMkLst>
          <pc:docMk/>
          <pc:sldMk cId="3970600497" sldId="280"/>
        </pc:sldMkLst>
      </pc:sldChg>
      <pc:sldChg chg="modNotesTx">
        <pc:chgData name="Megan Botes" userId="70568131-745a-489b-b4fe-9e78c579dd6d" providerId="ADAL" clId="{4BEB7A73-BB5D-4932-A96D-3E53EC88C25E}" dt="2025-08-12T06:51:57.680" v="134" actId="20577"/>
        <pc:sldMkLst>
          <pc:docMk/>
          <pc:sldMk cId="4250644248" sldId="281"/>
        </pc:sldMkLst>
      </pc:sldChg>
      <pc:sldChg chg="modNotesTx">
        <pc:chgData name="Megan Botes" userId="70568131-745a-489b-b4fe-9e78c579dd6d" providerId="ADAL" clId="{4BEB7A73-BB5D-4932-A96D-3E53EC88C25E}" dt="2025-08-12T06:52:01.911" v="136" actId="20577"/>
        <pc:sldMkLst>
          <pc:docMk/>
          <pc:sldMk cId="1163366924" sldId="282"/>
        </pc:sldMkLst>
      </pc:sldChg>
      <pc:sldChg chg="modNotesTx">
        <pc:chgData name="Megan Botes" userId="70568131-745a-489b-b4fe-9e78c579dd6d" providerId="ADAL" clId="{4BEB7A73-BB5D-4932-A96D-3E53EC88C25E}" dt="2025-08-12T06:52:06.210" v="138" actId="20577"/>
        <pc:sldMkLst>
          <pc:docMk/>
          <pc:sldMk cId="2660372266" sldId="283"/>
        </pc:sldMkLst>
      </pc:sldChg>
      <pc:sldChg chg="modNotesTx">
        <pc:chgData name="Megan Botes" userId="70568131-745a-489b-b4fe-9e78c579dd6d" providerId="ADAL" clId="{4BEB7A73-BB5D-4932-A96D-3E53EC88C25E}" dt="2025-08-12T06:52:13.283" v="140" actId="20577"/>
        <pc:sldMkLst>
          <pc:docMk/>
          <pc:sldMk cId="1442321892" sldId="284"/>
        </pc:sldMkLst>
      </pc:sldChg>
      <pc:sldChg chg="modNotesTx">
        <pc:chgData name="Megan Botes" userId="70568131-745a-489b-b4fe-9e78c579dd6d" providerId="ADAL" clId="{4BEB7A73-BB5D-4932-A96D-3E53EC88C25E}" dt="2025-08-12T06:52:45.638" v="145" actId="6549"/>
        <pc:sldMkLst>
          <pc:docMk/>
          <pc:sldMk cId="611366212" sldId="285"/>
        </pc:sldMkLst>
      </pc:sldChg>
      <pc:sldChg chg="addSp delSp modSp new mod setBg setClrOvrMap modNotesTx">
        <pc:chgData name="Megan Botes" userId="70568131-745a-489b-b4fe-9e78c579dd6d" providerId="ADAL" clId="{4BEB7A73-BB5D-4932-A96D-3E53EC88C25E}" dt="2025-08-12T07:00:13.912" v="146"/>
        <pc:sldMkLst>
          <pc:docMk/>
          <pc:sldMk cId="1004075782" sldId="286"/>
        </pc:sldMkLst>
        <pc:spChg chg="mod">
          <ac:chgData name="Megan Botes" userId="70568131-745a-489b-b4fe-9e78c579dd6d" providerId="ADAL" clId="{4BEB7A73-BB5D-4932-A96D-3E53EC88C25E}" dt="2025-08-12T06:50:10.760" v="112" actId="20577"/>
          <ac:spMkLst>
            <pc:docMk/>
            <pc:sldMk cId="1004075782" sldId="286"/>
            <ac:spMk id="2" creationId="{F662B7B1-E958-A3C1-11C6-22BE5DF45DC4}"/>
          </ac:spMkLst>
        </pc:spChg>
        <pc:spChg chg="add del mod">
          <ac:chgData name="Megan Botes" userId="70568131-745a-489b-b4fe-9e78c579dd6d" providerId="ADAL" clId="{4BEB7A73-BB5D-4932-A96D-3E53EC88C25E}" dt="2025-08-12T06:43:29.494" v="69" actId="26606"/>
          <ac:spMkLst>
            <pc:docMk/>
            <pc:sldMk cId="1004075782" sldId="286"/>
            <ac:spMk id="3" creationId="{69D012D5-95C4-0B10-CEF7-D83D9A276341}"/>
          </ac:spMkLst>
        </pc:spChg>
        <pc:spChg chg="add mod">
          <ac:chgData name="Megan Botes" userId="70568131-745a-489b-b4fe-9e78c579dd6d" providerId="ADAL" clId="{4BEB7A73-BB5D-4932-A96D-3E53EC88C25E}" dt="2025-08-12T06:42:32.243" v="37"/>
          <ac:spMkLst>
            <pc:docMk/>
            <pc:sldMk cId="1004075782" sldId="286"/>
            <ac:spMk id="4" creationId="{44180CE9-80F1-75CF-53DE-C3B21957ECB9}"/>
          </ac:spMkLst>
        </pc:spChg>
        <pc:spChg chg="add">
          <ac:chgData name="Megan Botes" userId="70568131-745a-489b-b4fe-9e78c579dd6d" providerId="ADAL" clId="{4BEB7A73-BB5D-4932-A96D-3E53EC88C25E}" dt="2025-08-12T06:43:29.494" v="69" actId="26606"/>
          <ac:spMkLst>
            <pc:docMk/>
            <pc:sldMk cId="1004075782" sldId="286"/>
            <ac:spMk id="13" creationId="{F9ED434F-8767-46CC-B26B-5AF62FF01E66}"/>
          </ac:spMkLst>
        </pc:spChg>
        <pc:grpChg chg="add">
          <ac:chgData name="Megan Botes" userId="70568131-745a-489b-b4fe-9e78c579dd6d" providerId="ADAL" clId="{4BEB7A73-BB5D-4932-A96D-3E53EC88C25E}" dt="2025-08-12T06:43:29.494" v="69" actId="26606"/>
          <ac:grpSpMkLst>
            <pc:docMk/>
            <pc:sldMk cId="1004075782" sldId="286"/>
            <ac:grpSpMk id="9" creationId="{2F448CB3-7B4F-45D7-B7C0-DF553DF61453}"/>
          </ac:grpSpMkLst>
        </pc:grpChg>
        <pc:graphicFrameChg chg="add">
          <ac:chgData name="Megan Botes" userId="70568131-745a-489b-b4fe-9e78c579dd6d" providerId="ADAL" clId="{4BEB7A73-BB5D-4932-A96D-3E53EC88C25E}" dt="2025-08-12T06:43:29.494" v="69" actId="26606"/>
          <ac:graphicFrameMkLst>
            <pc:docMk/>
            <pc:sldMk cId="1004075782" sldId="286"/>
            <ac:graphicFrameMk id="5" creationId="{C3F120C1-2432-8C87-9498-4FC87DCCF17C}"/>
          </ac:graphicFrameMkLst>
        </pc:graphicFrameChg>
        <pc:picChg chg="add mod">
          <ac:chgData name="Megan Botes" userId="70568131-745a-489b-b4fe-9e78c579dd6d" providerId="ADAL" clId="{4BEB7A73-BB5D-4932-A96D-3E53EC88C25E}" dt="2025-08-12T07:00:13.912" v="146"/>
          <ac:picMkLst>
            <pc:docMk/>
            <pc:sldMk cId="1004075782" sldId="286"/>
            <ac:picMk id="3" creationId="{46A74A95-C3C0-05B7-E94A-A2B19129F1D3}"/>
          </ac:picMkLst>
        </pc:picChg>
      </pc:sldChg>
      <pc:sldChg chg="new del">
        <pc:chgData name="Megan Botes" userId="70568131-745a-489b-b4fe-9e78c579dd6d" providerId="ADAL" clId="{4BEB7A73-BB5D-4932-A96D-3E53EC88C25E}" dt="2025-08-12T06:40:00.454" v="33" actId="680"/>
        <pc:sldMkLst>
          <pc:docMk/>
          <pc:sldMk cId="2238420265" sldId="286"/>
        </pc:sldMkLst>
      </pc:sldChg>
      <pc:sldChg chg="addSp delSp modSp new mod setBg setClrOvrMap">
        <pc:chgData name="Megan Botes" userId="70568131-745a-489b-b4fe-9e78c579dd6d" providerId="ADAL" clId="{4BEB7A73-BB5D-4932-A96D-3E53EC88C25E}" dt="2025-08-12T07:00:16.604" v="147"/>
        <pc:sldMkLst>
          <pc:docMk/>
          <pc:sldMk cId="3179000662" sldId="287"/>
        </pc:sldMkLst>
        <pc:spChg chg="mod">
          <ac:chgData name="Megan Botes" userId="70568131-745a-489b-b4fe-9e78c579dd6d" providerId="ADAL" clId="{4BEB7A73-BB5D-4932-A96D-3E53EC88C25E}" dt="2025-08-12T06:46:49.397" v="85" actId="113"/>
          <ac:spMkLst>
            <pc:docMk/>
            <pc:sldMk cId="3179000662" sldId="287"/>
            <ac:spMk id="2" creationId="{2B3C7469-AB3D-8AA1-0F2E-826D26A223F3}"/>
          </ac:spMkLst>
        </pc:spChg>
        <pc:spChg chg="del">
          <ac:chgData name="Megan Botes" userId="70568131-745a-489b-b4fe-9e78c579dd6d" providerId="ADAL" clId="{4BEB7A73-BB5D-4932-A96D-3E53EC88C25E}" dt="2025-08-12T06:46:41.505" v="81" actId="26606"/>
          <ac:spMkLst>
            <pc:docMk/>
            <pc:sldMk cId="3179000662" sldId="287"/>
            <ac:spMk id="3" creationId="{11EA3E8C-9EDF-BB00-0FBC-7E9E4F43776B}"/>
          </ac:spMkLst>
        </pc:spChg>
        <pc:spChg chg="add">
          <ac:chgData name="Megan Botes" userId="70568131-745a-489b-b4fe-9e78c579dd6d" providerId="ADAL" clId="{4BEB7A73-BB5D-4932-A96D-3E53EC88C25E}" dt="2025-08-12T06:46:41.505" v="81" actId="26606"/>
          <ac:spMkLst>
            <pc:docMk/>
            <pc:sldMk cId="3179000662" sldId="287"/>
            <ac:spMk id="14" creationId="{B8144315-1C5A-4185-A952-25D98D303D46}"/>
          </ac:spMkLst>
        </pc:spChg>
        <pc:spChg chg="add">
          <ac:chgData name="Megan Botes" userId="70568131-745a-489b-b4fe-9e78c579dd6d" providerId="ADAL" clId="{4BEB7A73-BB5D-4932-A96D-3E53EC88C25E}" dt="2025-08-12T06:46:41.505" v="81" actId="26606"/>
          <ac:spMkLst>
            <pc:docMk/>
            <pc:sldMk cId="3179000662" sldId="287"/>
            <ac:spMk id="16" creationId="{11CAC6F2-0806-417B-BF5D-5AEF6195FA49}"/>
          </ac:spMkLst>
        </pc:spChg>
        <pc:spChg chg="add">
          <ac:chgData name="Megan Botes" userId="70568131-745a-489b-b4fe-9e78c579dd6d" providerId="ADAL" clId="{4BEB7A73-BB5D-4932-A96D-3E53EC88C25E}" dt="2025-08-12T06:46:41.505" v="81" actId="26606"/>
          <ac:spMkLst>
            <pc:docMk/>
            <pc:sldMk cId="3179000662" sldId="287"/>
            <ac:spMk id="18" creationId="{D4723B02-0AAB-4F6E-BA41-8ED99D559D93}"/>
          </ac:spMkLst>
        </pc:spChg>
        <pc:grpChg chg="add">
          <ac:chgData name="Megan Botes" userId="70568131-745a-489b-b4fe-9e78c579dd6d" providerId="ADAL" clId="{4BEB7A73-BB5D-4932-A96D-3E53EC88C25E}" dt="2025-08-12T06:46:41.505" v="81" actId="26606"/>
          <ac:grpSpMkLst>
            <pc:docMk/>
            <pc:sldMk cId="3179000662" sldId="287"/>
            <ac:grpSpMk id="10" creationId="{4091D54B-59AB-4A5E-8E9E-0421BD66D4FB}"/>
          </ac:grpSpMkLst>
        </pc:grpChg>
        <pc:picChg chg="add mod">
          <ac:chgData name="Megan Botes" userId="70568131-745a-489b-b4fe-9e78c579dd6d" providerId="ADAL" clId="{4BEB7A73-BB5D-4932-A96D-3E53EC88C25E}" dt="2025-08-12T07:00:16.604" v="147"/>
          <ac:picMkLst>
            <pc:docMk/>
            <pc:sldMk cId="3179000662" sldId="287"/>
            <ac:picMk id="3" creationId="{DA3FD7C2-E26D-1B29-9FDE-0A6705991178}"/>
          </ac:picMkLst>
        </pc:picChg>
        <pc:picChg chg="add mod">
          <ac:chgData name="Megan Botes" userId="70568131-745a-489b-b4fe-9e78c579dd6d" providerId="ADAL" clId="{4BEB7A73-BB5D-4932-A96D-3E53EC88C25E}" dt="2025-08-12T06:46:45.503" v="82" actId="27614"/>
          <ac:picMkLst>
            <pc:docMk/>
            <pc:sldMk cId="3179000662" sldId="287"/>
            <ac:picMk id="5" creationId="{0BA77F47-B0EE-C401-0A9F-AFCC780D6D70}"/>
          </ac:picMkLst>
        </pc:picChg>
      </pc:sldChg>
      <pc:sldChg chg="addSp delSp modSp new mod setBg modNotesTx">
        <pc:chgData name="Megan Botes" userId="70568131-745a-489b-b4fe-9e78c579dd6d" providerId="ADAL" clId="{4BEB7A73-BB5D-4932-A96D-3E53EC88C25E}" dt="2025-08-12T07:00:18.251" v="148"/>
        <pc:sldMkLst>
          <pc:docMk/>
          <pc:sldMk cId="1882604165" sldId="288"/>
        </pc:sldMkLst>
        <pc:spChg chg="mod">
          <ac:chgData name="Megan Botes" userId="70568131-745a-489b-b4fe-9e78c579dd6d" providerId="ADAL" clId="{4BEB7A73-BB5D-4932-A96D-3E53EC88C25E}" dt="2025-08-12T06:50:41.136" v="117" actId="26606"/>
          <ac:spMkLst>
            <pc:docMk/>
            <pc:sldMk cId="1882604165" sldId="288"/>
            <ac:spMk id="2" creationId="{5D3E3B0C-96FF-E14B-251C-004832A42BEF}"/>
          </ac:spMkLst>
        </pc:spChg>
        <pc:spChg chg="add del mod">
          <ac:chgData name="Megan Botes" userId="70568131-745a-489b-b4fe-9e78c579dd6d" providerId="ADAL" clId="{4BEB7A73-BB5D-4932-A96D-3E53EC88C25E}" dt="2025-08-12T06:50:41.136" v="117" actId="26606"/>
          <ac:spMkLst>
            <pc:docMk/>
            <pc:sldMk cId="1882604165" sldId="288"/>
            <ac:spMk id="3" creationId="{75E3C9B2-A6A2-7AC8-41CF-96C27EBBBFE5}"/>
          </ac:spMkLst>
        </pc:spChg>
        <pc:spChg chg="add mod">
          <ac:chgData name="Megan Botes" userId="70568131-745a-489b-b4fe-9e78c579dd6d" providerId="ADAL" clId="{4BEB7A73-BB5D-4932-A96D-3E53EC88C25E}" dt="2025-08-12T06:49:41.804" v="89"/>
          <ac:spMkLst>
            <pc:docMk/>
            <pc:sldMk cId="1882604165" sldId="288"/>
            <ac:spMk id="4" creationId="{DE6B9396-1D9B-190B-7527-D1167BBA404A}"/>
          </ac:spMkLst>
        </pc:spChg>
        <pc:spChg chg="add">
          <ac:chgData name="Megan Botes" userId="70568131-745a-489b-b4fe-9e78c579dd6d" providerId="ADAL" clId="{4BEB7A73-BB5D-4932-A96D-3E53EC88C25E}" dt="2025-08-12T06:50:41.136" v="117" actId="26606"/>
          <ac:spMkLst>
            <pc:docMk/>
            <pc:sldMk cId="1882604165" sldId="288"/>
            <ac:spMk id="18" creationId="{CC28BCC9-4093-4FD5-83EB-7EC297F51396}"/>
          </ac:spMkLst>
        </pc:spChg>
        <pc:grpChg chg="add">
          <ac:chgData name="Megan Botes" userId="70568131-745a-489b-b4fe-9e78c579dd6d" providerId="ADAL" clId="{4BEB7A73-BB5D-4932-A96D-3E53EC88C25E}" dt="2025-08-12T06:50:41.136" v="117" actId="26606"/>
          <ac:grpSpMkLst>
            <pc:docMk/>
            <pc:sldMk cId="1882604165" sldId="288"/>
            <ac:grpSpMk id="9" creationId="{08BCF048-8940-4354-B9EC-5AD74E283CE3}"/>
          </ac:grpSpMkLst>
        </pc:grpChg>
        <pc:graphicFrameChg chg="add">
          <ac:chgData name="Megan Botes" userId="70568131-745a-489b-b4fe-9e78c579dd6d" providerId="ADAL" clId="{4BEB7A73-BB5D-4932-A96D-3E53EC88C25E}" dt="2025-08-12T06:50:41.136" v="117" actId="26606"/>
          <ac:graphicFrameMkLst>
            <pc:docMk/>
            <pc:sldMk cId="1882604165" sldId="288"/>
            <ac:graphicFrameMk id="5" creationId="{50E447B9-05E9-386F-A8AE-D48FBB72B7A0}"/>
          </ac:graphicFrameMkLst>
        </pc:graphicFrameChg>
        <pc:picChg chg="add mod">
          <ac:chgData name="Megan Botes" userId="70568131-745a-489b-b4fe-9e78c579dd6d" providerId="ADAL" clId="{4BEB7A73-BB5D-4932-A96D-3E53EC88C25E}" dt="2025-08-12T07:00:18.251" v="148"/>
          <ac:picMkLst>
            <pc:docMk/>
            <pc:sldMk cId="1882604165" sldId="288"/>
            <ac:picMk id="3" creationId="{84222FBD-2678-BFA9-6EB8-47589FC585F7}"/>
          </ac:picMkLst>
        </pc:picChg>
      </pc:sldChg>
    </pc:docChg>
  </pc:docChgLst>
  <pc:docChgLst>
    <pc:chgData name="Kerri Cunningham" userId="d655ace8-ee12-4979-8db1-e11294b53c94" providerId="ADAL" clId="{5D7490EE-4AE7-4F69-823B-D7705CABFE45}"/>
    <pc:docChg chg="custSel modSld">
      <pc:chgData name="Kerri Cunningham" userId="d655ace8-ee12-4979-8db1-e11294b53c94" providerId="ADAL" clId="{5D7490EE-4AE7-4F69-823B-D7705CABFE45}" dt="2025-07-27T12:43:35.345" v="12" actId="403"/>
      <pc:docMkLst>
        <pc:docMk/>
      </pc:docMkLst>
      <pc:sldChg chg="modSp mod">
        <pc:chgData name="Kerri Cunningham" userId="d655ace8-ee12-4979-8db1-e11294b53c94" providerId="ADAL" clId="{5D7490EE-4AE7-4F69-823B-D7705CABFE45}" dt="2025-07-27T12:43:35.345" v="12" actId="403"/>
        <pc:sldMkLst>
          <pc:docMk/>
          <pc:sldMk cId="449733762" sldId="275"/>
        </pc:sldMkLst>
        <pc:spChg chg="mod">
          <ac:chgData name="Kerri Cunningham" userId="d655ace8-ee12-4979-8db1-e11294b53c94" providerId="ADAL" clId="{5D7490EE-4AE7-4F69-823B-D7705CABFE45}" dt="2025-07-27T12:43:35.345" v="12" actId="403"/>
          <ac:spMkLst>
            <pc:docMk/>
            <pc:sldMk cId="449733762" sldId="275"/>
            <ac:spMk id="5" creationId="{F9F913C5-3D31-CD64-56DC-4CD5C122112D}"/>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6672F7-32BA-43FC-BABD-E619D272DB8F}" type="doc">
      <dgm:prSet loTypeId="urn:microsoft.com/office/officeart/2018/2/layout/IconCircleList" loCatId="icon" qsTypeId="urn:microsoft.com/office/officeart/2005/8/quickstyle/simple1" qsCatId="simple" csTypeId="urn:microsoft.com/office/officeart/2018/5/colors/Iconchunking_neutralbg_accent1_2" csCatId="accent1" phldr="1"/>
      <dgm:spPr/>
      <dgm:t>
        <a:bodyPr/>
        <a:lstStyle/>
        <a:p>
          <a:endParaRPr lang="en-US"/>
        </a:p>
      </dgm:t>
    </dgm:pt>
    <dgm:pt modelId="{A592F370-E04C-4D16-947F-0A5328FAAF22}">
      <dgm:prSet/>
      <dgm:spPr/>
      <dgm:t>
        <a:bodyPr/>
        <a:lstStyle/>
        <a:p>
          <a:r>
            <a:rPr lang="nl-NL" dirty="0">
              <a:ln>
                <a:noFill/>
              </a:ln>
              <a:solidFill>
                <a:schemeClr val="tx1"/>
              </a:solidFill>
              <a:effectLst/>
              <a:latin typeface="+mn-lt"/>
              <a:ea typeface="Arial" panose="020B0604020202020204" pitchFamily="34" charset="0"/>
              <a:cs typeface="Times New Roman" panose="02020603050405020304" pitchFamily="18" charset="0"/>
            </a:rPr>
            <a:t>Die betekenis van eksterne en interne vrede te verduidelik.</a:t>
          </a:r>
          <a:endParaRPr lang="en-US" dirty="0">
            <a:solidFill>
              <a:schemeClr val="tx1"/>
            </a:solidFill>
            <a:latin typeface="+mn-lt"/>
          </a:endParaRPr>
        </a:p>
      </dgm:t>
    </dgm:pt>
    <dgm:pt modelId="{35856A1B-8521-42A2-BAE7-128341B74E4B}" type="parTrans" cxnId="{BFD1FDB5-298E-4658-9C7F-960DB5834D86}">
      <dgm:prSet/>
      <dgm:spPr/>
      <dgm:t>
        <a:bodyPr/>
        <a:lstStyle/>
        <a:p>
          <a:endParaRPr lang="en-US"/>
        </a:p>
      </dgm:t>
    </dgm:pt>
    <dgm:pt modelId="{C77A352D-C2D6-48A3-B20A-82E7E60D9946}" type="sibTrans" cxnId="{BFD1FDB5-298E-4658-9C7F-960DB5834D86}">
      <dgm:prSet/>
      <dgm:spPr/>
      <dgm:t>
        <a:bodyPr/>
        <a:lstStyle/>
        <a:p>
          <a:endParaRPr lang="en-US"/>
        </a:p>
      </dgm:t>
    </dgm:pt>
    <dgm:pt modelId="{2BBFAE1D-5163-4771-A76C-9A5E6441D9BC}">
      <dgm:prSet/>
      <dgm:spPr/>
      <dgm:t>
        <a:bodyPr/>
        <a:lstStyle/>
        <a:p>
          <a:r>
            <a:rPr lang="en-ZA" dirty="0" err="1">
              <a:ln>
                <a:noFill/>
              </a:ln>
              <a:solidFill>
                <a:schemeClr val="tx1"/>
              </a:solidFill>
              <a:effectLst/>
              <a:latin typeface="+mn-lt"/>
              <a:ea typeface="Arial" panose="020B0604020202020204" pitchFamily="34" charset="0"/>
              <a:cs typeface="Times New Roman" panose="02020603050405020304" pitchFamily="18" charset="0"/>
            </a:rPr>
            <a:t>Te</a:t>
          </a:r>
          <a:r>
            <a:rPr lang="en-ZA" dirty="0">
              <a:ln>
                <a:noFill/>
              </a:ln>
              <a:solidFill>
                <a:schemeClr val="tx1"/>
              </a:solidFill>
              <a:effectLst/>
              <a:latin typeface="+mn-lt"/>
              <a:ea typeface="Arial" panose="020B0604020202020204" pitchFamily="34" charset="0"/>
              <a:cs typeface="Times New Roman" panose="02020603050405020304" pitchFamily="18" charset="0"/>
            </a:rPr>
            <a:t> </a:t>
          </a:r>
          <a:r>
            <a:rPr lang="en-ZA" dirty="0" err="1">
              <a:ln>
                <a:noFill/>
              </a:ln>
              <a:solidFill>
                <a:schemeClr val="tx1"/>
              </a:solidFill>
              <a:effectLst/>
              <a:latin typeface="+mn-lt"/>
              <a:ea typeface="Arial" panose="020B0604020202020204" pitchFamily="34" charset="0"/>
              <a:cs typeface="Times New Roman" panose="02020603050405020304" pitchFamily="18" charset="0"/>
            </a:rPr>
            <a:t>beskryf</a:t>
          </a:r>
          <a:r>
            <a:rPr lang="en-ZA" dirty="0">
              <a:ln>
                <a:noFill/>
              </a:ln>
              <a:solidFill>
                <a:schemeClr val="tx1"/>
              </a:solidFill>
              <a:effectLst/>
              <a:latin typeface="+mn-lt"/>
              <a:ea typeface="Arial" panose="020B0604020202020204" pitchFamily="34" charset="0"/>
              <a:cs typeface="Times New Roman" panose="02020603050405020304" pitchFamily="18" charset="0"/>
            </a:rPr>
            <a:t> hoe </a:t>
          </a:r>
          <a:r>
            <a:rPr lang="en-ZA" dirty="0" err="1">
              <a:ln>
                <a:noFill/>
              </a:ln>
              <a:solidFill>
                <a:schemeClr val="tx1"/>
              </a:solidFill>
              <a:effectLst/>
              <a:latin typeface="+mn-lt"/>
              <a:ea typeface="Arial" panose="020B0604020202020204" pitchFamily="34" charset="0"/>
              <a:cs typeface="Times New Roman" panose="02020603050405020304" pitchFamily="18" charset="0"/>
            </a:rPr>
            <a:t>godsdiens</a:t>
          </a:r>
          <a:r>
            <a:rPr lang="en-ZA" dirty="0">
              <a:ln>
                <a:noFill/>
              </a:ln>
              <a:solidFill>
                <a:schemeClr val="tx1"/>
              </a:solidFill>
              <a:effectLst/>
              <a:latin typeface="+mn-lt"/>
              <a:ea typeface="Arial" panose="020B0604020202020204" pitchFamily="34" charset="0"/>
              <a:cs typeface="Times New Roman" panose="02020603050405020304" pitchFamily="18" charset="0"/>
            </a:rPr>
            <a:t> </a:t>
          </a:r>
          <a:r>
            <a:rPr lang="en-ZA" dirty="0" err="1">
              <a:ln>
                <a:noFill/>
              </a:ln>
              <a:solidFill>
                <a:schemeClr val="tx1"/>
              </a:solidFill>
              <a:effectLst/>
              <a:latin typeface="+mn-lt"/>
              <a:ea typeface="Arial" panose="020B0604020202020204" pitchFamily="34" charset="0"/>
              <a:cs typeface="Times New Roman" panose="02020603050405020304" pitchFamily="18" charset="0"/>
            </a:rPr>
            <a:t>vrede</a:t>
          </a:r>
          <a:r>
            <a:rPr lang="en-ZA" dirty="0">
              <a:ln>
                <a:noFill/>
              </a:ln>
              <a:solidFill>
                <a:schemeClr val="tx1"/>
              </a:solidFill>
              <a:effectLst/>
              <a:latin typeface="+mn-lt"/>
              <a:ea typeface="Arial" panose="020B0604020202020204" pitchFamily="34" charset="0"/>
              <a:cs typeface="Times New Roman" panose="02020603050405020304" pitchFamily="18" charset="0"/>
            </a:rPr>
            <a:t> </a:t>
          </a:r>
          <a:r>
            <a:rPr lang="en-ZA" dirty="0" err="1">
              <a:ln>
                <a:noFill/>
              </a:ln>
              <a:solidFill>
                <a:schemeClr val="tx1"/>
              </a:solidFill>
              <a:effectLst/>
              <a:latin typeface="+mn-lt"/>
              <a:ea typeface="Arial" panose="020B0604020202020204" pitchFamily="34" charset="0"/>
              <a:cs typeface="Times New Roman" panose="02020603050405020304" pitchFamily="18" charset="0"/>
            </a:rPr>
            <a:t>kan</a:t>
          </a:r>
          <a:r>
            <a:rPr lang="en-ZA" dirty="0">
              <a:ln>
                <a:noFill/>
              </a:ln>
              <a:solidFill>
                <a:schemeClr val="tx1"/>
              </a:solidFill>
              <a:effectLst/>
              <a:latin typeface="+mn-lt"/>
              <a:ea typeface="Arial" panose="020B0604020202020204" pitchFamily="34" charset="0"/>
              <a:cs typeface="Times New Roman" panose="02020603050405020304" pitchFamily="18" charset="0"/>
            </a:rPr>
            <a:t> </a:t>
          </a:r>
          <a:r>
            <a:rPr lang="en-ZA" dirty="0" err="1">
              <a:ln>
                <a:noFill/>
              </a:ln>
              <a:solidFill>
                <a:schemeClr val="tx1"/>
              </a:solidFill>
              <a:effectLst/>
              <a:latin typeface="+mn-lt"/>
              <a:ea typeface="Arial" panose="020B0604020202020204" pitchFamily="34" charset="0"/>
              <a:cs typeface="Times New Roman" panose="02020603050405020304" pitchFamily="18" charset="0"/>
            </a:rPr>
            <a:t>bevorder</a:t>
          </a:r>
          <a:r>
            <a:rPr lang="en-ZA" dirty="0">
              <a:ln>
                <a:noFill/>
              </a:ln>
              <a:solidFill>
                <a:schemeClr val="tx1"/>
              </a:solidFill>
              <a:effectLst/>
              <a:latin typeface="+mn-lt"/>
              <a:ea typeface="Arial" panose="020B0604020202020204" pitchFamily="34" charset="0"/>
              <a:cs typeface="Times New Roman" panose="02020603050405020304" pitchFamily="18" charset="0"/>
            </a:rPr>
            <a:t>.</a:t>
          </a:r>
          <a:endParaRPr lang="en-US" dirty="0">
            <a:solidFill>
              <a:schemeClr val="tx1"/>
            </a:solidFill>
            <a:latin typeface="+mn-lt"/>
          </a:endParaRPr>
        </a:p>
      </dgm:t>
    </dgm:pt>
    <dgm:pt modelId="{59B19D8B-7F72-4D03-B173-3E22F1C0EC42}" type="parTrans" cxnId="{C66D9E31-224B-4CDA-AE06-E852706807A1}">
      <dgm:prSet/>
      <dgm:spPr/>
      <dgm:t>
        <a:bodyPr/>
        <a:lstStyle/>
        <a:p>
          <a:endParaRPr lang="en-US"/>
        </a:p>
      </dgm:t>
    </dgm:pt>
    <dgm:pt modelId="{228DA27A-6F7D-4A1E-8E25-D9577D6763C3}" type="sibTrans" cxnId="{C66D9E31-224B-4CDA-AE06-E852706807A1}">
      <dgm:prSet/>
      <dgm:spPr/>
      <dgm:t>
        <a:bodyPr/>
        <a:lstStyle/>
        <a:p>
          <a:endParaRPr lang="en-US"/>
        </a:p>
      </dgm:t>
    </dgm:pt>
    <dgm:pt modelId="{11A5276E-57B9-4184-8D1B-A20C753D0569}">
      <dgm:prSet/>
      <dgm:spPr/>
      <dgm:t>
        <a:bodyPr/>
        <a:lstStyle/>
        <a:p>
          <a:r>
            <a:rPr lang="nl-NL" dirty="0">
              <a:ln>
                <a:noFill/>
              </a:ln>
              <a:solidFill>
                <a:schemeClr val="tx1"/>
              </a:solidFill>
              <a:effectLst/>
              <a:latin typeface="+mn-lt"/>
              <a:ea typeface="Arial" panose="020B0604020202020204" pitchFamily="34" charset="0"/>
              <a:cs typeface="Times New Roman" panose="02020603050405020304" pitchFamily="18" charset="0"/>
            </a:rPr>
            <a:t>Sleutelaspekte van 'n kultuur van vrede en hoe dit met menseregte verband hou te identifiseer.</a:t>
          </a:r>
          <a:endParaRPr lang="en-US" dirty="0">
            <a:solidFill>
              <a:schemeClr val="tx1"/>
            </a:solidFill>
            <a:latin typeface="+mn-lt"/>
          </a:endParaRPr>
        </a:p>
      </dgm:t>
    </dgm:pt>
    <dgm:pt modelId="{A9D8A048-C1A1-42F2-A120-787C1CE5076F}" type="parTrans" cxnId="{E6843C61-1258-4520-9FC8-389BE23E28C3}">
      <dgm:prSet/>
      <dgm:spPr/>
      <dgm:t>
        <a:bodyPr/>
        <a:lstStyle/>
        <a:p>
          <a:endParaRPr lang="en-US"/>
        </a:p>
      </dgm:t>
    </dgm:pt>
    <dgm:pt modelId="{F4947192-750A-45A2-94D0-AE0E290E41DF}" type="sibTrans" cxnId="{E6843C61-1258-4520-9FC8-389BE23E28C3}">
      <dgm:prSet/>
      <dgm:spPr/>
      <dgm:t>
        <a:bodyPr/>
        <a:lstStyle/>
        <a:p>
          <a:endParaRPr lang="en-US"/>
        </a:p>
      </dgm:t>
    </dgm:pt>
    <dgm:pt modelId="{2EA571EF-BD2D-4655-B307-19D2A5B52E8D}">
      <dgm:prSet custT="1"/>
      <dgm:spPr/>
      <dgm:t>
        <a:bodyPr/>
        <a:lstStyle/>
        <a:p>
          <a:r>
            <a:rPr lang="en-ZA" sz="1700" dirty="0" err="1">
              <a:ln>
                <a:noFill/>
              </a:ln>
              <a:solidFill>
                <a:schemeClr val="tx1"/>
              </a:solidFill>
              <a:effectLst/>
              <a:latin typeface="+mn-lt"/>
              <a:ea typeface="Arial" panose="020B0604020202020204" pitchFamily="34" charset="0"/>
              <a:cs typeface="Times New Roman" panose="02020603050405020304" pitchFamily="18" charset="0"/>
            </a:rPr>
            <a:t>Vredesbouwaardes</a:t>
          </a:r>
          <a:r>
            <a:rPr lang="en-ZA" sz="17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dirty="0" err="1">
              <a:ln>
                <a:noFill/>
              </a:ln>
              <a:solidFill>
                <a:schemeClr val="tx1"/>
              </a:solidFill>
              <a:effectLst/>
              <a:latin typeface="+mn-lt"/>
              <a:ea typeface="Arial" panose="020B0604020202020204" pitchFamily="34" charset="0"/>
              <a:cs typeface="Times New Roman" panose="02020603050405020304" pitchFamily="18" charset="0"/>
            </a:rPr>
            <a:t>en</a:t>
          </a:r>
          <a:r>
            <a:rPr lang="en-ZA" sz="17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dirty="0" err="1">
              <a:ln>
                <a:noFill/>
              </a:ln>
              <a:solidFill>
                <a:schemeClr val="tx1"/>
              </a:solidFill>
              <a:effectLst/>
              <a:latin typeface="+mn-lt"/>
              <a:ea typeface="Arial" panose="020B0604020202020204" pitchFamily="34" charset="0"/>
              <a:cs typeface="Times New Roman" panose="02020603050405020304" pitchFamily="18" charset="0"/>
            </a:rPr>
            <a:t>gebruike</a:t>
          </a:r>
          <a:r>
            <a:rPr lang="en-ZA" sz="1700" dirty="0">
              <a:ln>
                <a:noFill/>
              </a:ln>
              <a:solidFill>
                <a:schemeClr val="tx1"/>
              </a:solidFill>
              <a:effectLst/>
              <a:latin typeface="+mn-lt"/>
              <a:ea typeface="Arial" panose="020B0604020202020204" pitchFamily="34" charset="0"/>
              <a:cs typeface="Times New Roman" panose="02020603050405020304" pitchFamily="18" charset="0"/>
            </a:rPr>
            <a:t> in </a:t>
          </a:r>
          <a:r>
            <a:rPr lang="en-ZA" sz="1700" dirty="0" err="1">
              <a:ln>
                <a:noFill/>
              </a:ln>
              <a:solidFill>
                <a:schemeClr val="tx1"/>
              </a:solidFill>
              <a:effectLst/>
              <a:latin typeface="+mn-lt"/>
              <a:ea typeface="Arial" panose="020B0604020202020204" pitchFamily="34" charset="0"/>
              <a:cs typeface="Times New Roman" panose="02020603050405020304" pitchFamily="18" charset="0"/>
            </a:rPr>
            <a:t>verskillende</a:t>
          </a:r>
          <a:r>
            <a:rPr lang="en-ZA" sz="17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dirty="0" err="1">
              <a:ln>
                <a:noFill/>
              </a:ln>
              <a:solidFill>
                <a:schemeClr val="tx1"/>
              </a:solidFill>
              <a:effectLst/>
              <a:latin typeface="+mn-lt"/>
              <a:ea typeface="Arial" panose="020B0604020202020204" pitchFamily="34" charset="0"/>
              <a:cs typeface="Times New Roman" panose="02020603050405020304" pitchFamily="18" charset="0"/>
            </a:rPr>
            <a:t>godsdienste</a:t>
          </a:r>
          <a:r>
            <a:rPr lang="en-ZA" sz="17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dirty="0" err="1">
              <a:ln>
                <a:noFill/>
              </a:ln>
              <a:solidFill>
                <a:schemeClr val="tx1"/>
              </a:solidFill>
              <a:effectLst/>
              <a:latin typeface="+mn-lt"/>
              <a:ea typeface="Arial" panose="020B0604020202020204" pitchFamily="34" charset="0"/>
              <a:cs typeface="Times New Roman" panose="02020603050405020304" pitchFamily="18" charset="0"/>
            </a:rPr>
            <a:t>te</a:t>
          </a:r>
          <a:r>
            <a:rPr lang="en-ZA" sz="17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dirty="0" err="1">
              <a:ln>
                <a:noFill/>
              </a:ln>
              <a:solidFill>
                <a:schemeClr val="tx1"/>
              </a:solidFill>
              <a:effectLst/>
              <a:latin typeface="+mn-lt"/>
              <a:ea typeface="Arial" panose="020B0604020202020204" pitchFamily="34" charset="0"/>
              <a:cs typeface="Times New Roman" panose="02020603050405020304" pitchFamily="18" charset="0"/>
            </a:rPr>
            <a:t>erken</a:t>
          </a:r>
          <a:r>
            <a:rPr lang="en-ZA" sz="1700" dirty="0">
              <a:ln>
                <a:noFill/>
              </a:ln>
              <a:solidFill>
                <a:schemeClr val="tx1"/>
              </a:solidFill>
              <a:effectLst/>
              <a:latin typeface="+mn-lt"/>
              <a:ea typeface="Arial" panose="020B0604020202020204" pitchFamily="34" charset="0"/>
              <a:cs typeface="Times New Roman" panose="02020603050405020304" pitchFamily="18" charset="0"/>
            </a:rPr>
            <a:t>.</a:t>
          </a:r>
          <a:endParaRPr lang="af-ZA" sz="1700" dirty="0">
            <a:solidFill>
              <a:schemeClr val="tx1"/>
            </a:solidFill>
            <a:effectLst/>
            <a:latin typeface="+mn-lt"/>
            <a:ea typeface="Aptos" panose="020B0004020202020204" pitchFamily="34" charset="0"/>
            <a:cs typeface="Times New Roman" panose="02020603050405020304" pitchFamily="18" charset="0"/>
          </a:endParaRPr>
        </a:p>
      </dgm:t>
    </dgm:pt>
    <dgm:pt modelId="{65F51FDB-7D91-4A32-A439-098F05B0D7DD}" type="parTrans" cxnId="{90AF8971-985C-4A00-A955-1BF3D5A29248}">
      <dgm:prSet/>
      <dgm:spPr/>
      <dgm:t>
        <a:bodyPr/>
        <a:lstStyle/>
        <a:p>
          <a:endParaRPr lang="en-US"/>
        </a:p>
      </dgm:t>
    </dgm:pt>
    <dgm:pt modelId="{CC69DAA4-01BF-4DCB-9221-DF137F42575F}" type="sibTrans" cxnId="{90AF8971-985C-4A00-A955-1BF3D5A29248}">
      <dgm:prSet/>
      <dgm:spPr/>
      <dgm:t>
        <a:bodyPr/>
        <a:lstStyle/>
        <a:p>
          <a:endParaRPr lang="en-US"/>
        </a:p>
      </dgm:t>
    </dgm:pt>
    <dgm:pt modelId="{FC978A40-F2BF-4FB1-87BD-0859AFF0E9BC}" type="pres">
      <dgm:prSet presAssocID="{276672F7-32BA-43FC-BABD-E619D272DB8F}" presName="root" presStyleCnt="0">
        <dgm:presLayoutVars>
          <dgm:dir/>
          <dgm:resizeHandles val="exact"/>
        </dgm:presLayoutVars>
      </dgm:prSet>
      <dgm:spPr/>
    </dgm:pt>
    <dgm:pt modelId="{797085C1-D4E0-4A26-A7D1-C6F6281D5B12}" type="pres">
      <dgm:prSet presAssocID="{276672F7-32BA-43FC-BABD-E619D272DB8F}" presName="container" presStyleCnt="0">
        <dgm:presLayoutVars>
          <dgm:dir/>
          <dgm:resizeHandles val="exact"/>
        </dgm:presLayoutVars>
      </dgm:prSet>
      <dgm:spPr/>
    </dgm:pt>
    <dgm:pt modelId="{26D13A5D-5B67-4AED-8C67-A8F31D3FB211}" type="pres">
      <dgm:prSet presAssocID="{A592F370-E04C-4D16-947F-0A5328FAAF22}" presName="compNode" presStyleCnt="0"/>
      <dgm:spPr/>
    </dgm:pt>
    <dgm:pt modelId="{2FB1B174-783B-4048-89D7-BD1B6CA5B7B5}" type="pres">
      <dgm:prSet presAssocID="{A592F370-E04C-4D16-947F-0A5328FAAF22}" presName="iconBgRect" presStyleLbl="bgShp" presStyleIdx="0" presStyleCnt="4"/>
      <dgm:spPr/>
    </dgm:pt>
    <dgm:pt modelId="{FED5E7C7-A7DA-4891-83EA-6AA422552345}" type="pres">
      <dgm:prSet presAssocID="{A592F370-E04C-4D16-947F-0A5328FAAF2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ayer Candle"/>
        </a:ext>
      </dgm:extLst>
    </dgm:pt>
    <dgm:pt modelId="{26739D3F-0628-4737-86A1-9E746588AD8D}" type="pres">
      <dgm:prSet presAssocID="{A592F370-E04C-4D16-947F-0A5328FAAF22}" presName="spaceRect" presStyleCnt="0"/>
      <dgm:spPr/>
    </dgm:pt>
    <dgm:pt modelId="{28FCDE52-81A5-4C51-9098-F9900D72DDAC}" type="pres">
      <dgm:prSet presAssocID="{A592F370-E04C-4D16-947F-0A5328FAAF22}" presName="textRect" presStyleLbl="revTx" presStyleIdx="0" presStyleCnt="4">
        <dgm:presLayoutVars>
          <dgm:chMax val="1"/>
          <dgm:chPref val="1"/>
        </dgm:presLayoutVars>
      </dgm:prSet>
      <dgm:spPr/>
    </dgm:pt>
    <dgm:pt modelId="{26D3A6A6-8BE2-41D2-A65F-778DC1C3D48C}" type="pres">
      <dgm:prSet presAssocID="{C77A352D-C2D6-48A3-B20A-82E7E60D9946}" presName="sibTrans" presStyleLbl="sibTrans2D1" presStyleIdx="0" presStyleCnt="0"/>
      <dgm:spPr/>
    </dgm:pt>
    <dgm:pt modelId="{468A2634-1C4D-4C7A-BF19-C0FAFE082ED6}" type="pres">
      <dgm:prSet presAssocID="{2BBFAE1D-5163-4771-A76C-9A5E6441D9BC}" presName="compNode" presStyleCnt="0"/>
      <dgm:spPr/>
    </dgm:pt>
    <dgm:pt modelId="{5EF56A90-72AD-40E4-B3C5-ACC2E30EDEF6}" type="pres">
      <dgm:prSet presAssocID="{2BBFAE1D-5163-4771-A76C-9A5E6441D9BC}" presName="iconBgRect" presStyleLbl="bgShp" presStyleIdx="1" presStyleCnt="4"/>
      <dgm:spPr/>
    </dgm:pt>
    <dgm:pt modelId="{493ABD48-581C-456D-A115-3F1AB181D954}" type="pres">
      <dgm:prSet presAssocID="{2BBFAE1D-5163-4771-A76C-9A5E6441D9B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 Hand with Plant"/>
        </a:ext>
      </dgm:extLst>
    </dgm:pt>
    <dgm:pt modelId="{20D67492-2EFB-48CA-A647-27A8A092AC30}" type="pres">
      <dgm:prSet presAssocID="{2BBFAE1D-5163-4771-A76C-9A5E6441D9BC}" presName="spaceRect" presStyleCnt="0"/>
      <dgm:spPr/>
    </dgm:pt>
    <dgm:pt modelId="{8D8895F0-CE1B-4374-B1C9-8DF5A96466A1}" type="pres">
      <dgm:prSet presAssocID="{2BBFAE1D-5163-4771-A76C-9A5E6441D9BC}" presName="textRect" presStyleLbl="revTx" presStyleIdx="1" presStyleCnt="4">
        <dgm:presLayoutVars>
          <dgm:chMax val="1"/>
          <dgm:chPref val="1"/>
        </dgm:presLayoutVars>
      </dgm:prSet>
      <dgm:spPr/>
    </dgm:pt>
    <dgm:pt modelId="{DC7067DC-EF81-45B2-962A-160DF74ED3B2}" type="pres">
      <dgm:prSet presAssocID="{228DA27A-6F7D-4A1E-8E25-D9577D6763C3}" presName="sibTrans" presStyleLbl="sibTrans2D1" presStyleIdx="0" presStyleCnt="0"/>
      <dgm:spPr/>
    </dgm:pt>
    <dgm:pt modelId="{42FEA879-8E9B-42A5-8805-EA97FFF38BA2}" type="pres">
      <dgm:prSet presAssocID="{11A5276E-57B9-4184-8D1B-A20C753D0569}" presName="compNode" presStyleCnt="0"/>
      <dgm:spPr/>
    </dgm:pt>
    <dgm:pt modelId="{CF820F09-B790-413B-944C-61153C9AED75}" type="pres">
      <dgm:prSet presAssocID="{11A5276E-57B9-4184-8D1B-A20C753D0569}" presName="iconBgRect" presStyleLbl="bgShp" presStyleIdx="2" presStyleCnt="4"/>
      <dgm:spPr/>
    </dgm:pt>
    <dgm:pt modelId="{F2D3A378-CF7D-4FAF-980D-9F111BA6AFBE}" type="pres">
      <dgm:prSet presAssocID="{11A5276E-57B9-4184-8D1B-A20C753D056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Judge"/>
        </a:ext>
      </dgm:extLst>
    </dgm:pt>
    <dgm:pt modelId="{4FAA8485-CC28-4A71-92AB-B0D5EB1E991B}" type="pres">
      <dgm:prSet presAssocID="{11A5276E-57B9-4184-8D1B-A20C753D0569}" presName="spaceRect" presStyleCnt="0"/>
      <dgm:spPr/>
    </dgm:pt>
    <dgm:pt modelId="{2ED8A488-E87D-4429-AF96-DAC27035CE7C}" type="pres">
      <dgm:prSet presAssocID="{11A5276E-57B9-4184-8D1B-A20C753D0569}" presName="textRect" presStyleLbl="revTx" presStyleIdx="2" presStyleCnt="4">
        <dgm:presLayoutVars>
          <dgm:chMax val="1"/>
          <dgm:chPref val="1"/>
        </dgm:presLayoutVars>
      </dgm:prSet>
      <dgm:spPr/>
    </dgm:pt>
    <dgm:pt modelId="{01C27CCD-384D-47AB-BB76-219A31B929F2}" type="pres">
      <dgm:prSet presAssocID="{F4947192-750A-45A2-94D0-AE0E290E41DF}" presName="sibTrans" presStyleLbl="sibTrans2D1" presStyleIdx="0" presStyleCnt="0"/>
      <dgm:spPr/>
    </dgm:pt>
    <dgm:pt modelId="{8E4C8C33-46EB-408A-8491-3788AB86903A}" type="pres">
      <dgm:prSet presAssocID="{2EA571EF-BD2D-4655-B307-19D2A5B52E8D}" presName="compNode" presStyleCnt="0"/>
      <dgm:spPr/>
    </dgm:pt>
    <dgm:pt modelId="{7DA3B006-423D-4736-B3BD-121007D7EE01}" type="pres">
      <dgm:prSet presAssocID="{2EA571EF-BD2D-4655-B307-19D2A5B52E8D}" presName="iconBgRect" presStyleLbl="bgShp" presStyleIdx="3" presStyleCnt="4"/>
      <dgm:spPr/>
    </dgm:pt>
    <dgm:pt modelId="{46077862-38FD-4D9D-A3CE-A71036F714D4}" type="pres">
      <dgm:prSet presAssocID="{2EA571EF-BD2D-4655-B307-19D2A5B52E8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roup"/>
        </a:ext>
      </dgm:extLst>
    </dgm:pt>
    <dgm:pt modelId="{436E93F2-B203-4506-946D-012DAA51E4A4}" type="pres">
      <dgm:prSet presAssocID="{2EA571EF-BD2D-4655-B307-19D2A5B52E8D}" presName="spaceRect" presStyleCnt="0"/>
      <dgm:spPr/>
    </dgm:pt>
    <dgm:pt modelId="{24582EBB-DD0A-43B0-83CF-5CA92ED2B7B8}" type="pres">
      <dgm:prSet presAssocID="{2EA571EF-BD2D-4655-B307-19D2A5B52E8D}" presName="textRect" presStyleLbl="revTx" presStyleIdx="3" presStyleCnt="4">
        <dgm:presLayoutVars>
          <dgm:chMax val="1"/>
          <dgm:chPref val="1"/>
        </dgm:presLayoutVars>
      </dgm:prSet>
      <dgm:spPr/>
    </dgm:pt>
  </dgm:ptLst>
  <dgm:cxnLst>
    <dgm:cxn modelId="{AAA2760C-3B16-4D86-BAF0-4DDCF1F5AE57}" type="presOf" srcId="{C77A352D-C2D6-48A3-B20A-82E7E60D9946}" destId="{26D3A6A6-8BE2-41D2-A65F-778DC1C3D48C}" srcOrd="0" destOrd="0" presId="urn:microsoft.com/office/officeart/2018/2/layout/IconCircleList"/>
    <dgm:cxn modelId="{8572C911-261F-4DD2-908C-46E62C96615B}" type="presOf" srcId="{228DA27A-6F7D-4A1E-8E25-D9577D6763C3}" destId="{DC7067DC-EF81-45B2-962A-160DF74ED3B2}" srcOrd="0" destOrd="0" presId="urn:microsoft.com/office/officeart/2018/2/layout/IconCircleList"/>
    <dgm:cxn modelId="{B448FE15-6B3F-430A-A001-8616A1D9561F}" type="presOf" srcId="{2EA571EF-BD2D-4655-B307-19D2A5B52E8D}" destId="{24582EBB-DD0A-43B0-83CF-5CA92ED2B7B8}" srcOrd="0" destOrd="0" presId="urn:microsoft.com/office/officeart/2018/2/layout/IconCircleList"/>
    <dgm:cxn modelId="{2089282F-1B3F-41C4-AE0E-8F97ACC41FF6}" type="presOf" srcId="{F4947192-750A-45A2-94D0-AE0E290E41DF}" destId="{01C27CCD-384D-47AB-BB76-219A31B929F2}" srcOrd="0" destOrd="0" presId="urn:microsoft.com/office/officeart/2018/2/layout/IconCircleList"/>
    <dgm:cxn modelId="{C66D9E31-224B-4CDA-AE06-E852706807A1}" srcId="{276672F7-32BA-43FC-BABD-E619D272DB8F}" destId="{2BBFAE1D-5163-4771-A76C-9A5E6441D9BC}" srcOrd="1" destOrd="0" parTransId="{59B19D8B-7F72-4D03-B173-3E22F1C0EC42}" sibTransId="{228DA27A-6F7D-4A1E-8E25-D9577D6763C3}"/>
    <dgm:cxn modelId="{B7F0A660-4C64-4C55-BA36-72C3041FBBB1}" type="presOf" srcId="{2BBFAE1D-5163-4771-A76C-9A5E6441D9BC}" destId="{8D8895F0-CE1B-4374-B1C9-8DF5A96466A1}" srcOrd="0" destOrd="0" presId="urn:microsoft.com/office/officeart/2018/2/layout/IconCircleList"/>
    <dgm:cxn modelId="{E6843C61-1258-4520-9FC8-389BE23E28C3}" srcId="{276672F7-32BA-43FC-BABD-E619D272DB8F}" destId="{11A5276E-57B9-4184-8D1B-A20C753D0569}" srcOrd="2" destOrd="0" parTransId="{A9D8A048-C1A1-42F2-A120-787C1CE5076F}" sibTransId="{F4947192-750A-45A2-94D0-AE0E290E41DF}"/>
    <dgm:cxn modelId="{90AF8971-985C-4A00-A955-1BF3D5A29248}" srcId="{276672F7-32BA-43FC-BABD-E619D272DB8F}" destId="{2EA571EF-BD2D-4655-B307-19D2A5B52E8D}" srcOrd="3" destOrd="0" parTransId="{65F51FDB-7D91-4A32-A439-098F05B0D7DD}" sibTransId="{CC69DAA4-01BF-4DCB-9221-DF137F42575F}"/>
    <dgm:cxn modelId="{AA3537AE-C8C8-45FC-A5E6-4D46C5FCED16}" type="presOf" srcId="{11A5276E-57B9-4184-8D1B-A20C753D0569}" destId="{2ED8A488-E87D-4429-AF96-DAC27035CE7C}" srcOrd="0" destOrd="0" presId="urn:microsoft.com/office/officeart/2018/2/layout/IconCircleList"/>
    <dgm:cxn modelId="{BFD1FDB5-298E-4658-9C7F-960DB5834D86}" srcId="{276672F7-32BA-43FC-BABD-E619D272DB8F}" destId="{A592F370-E04C-4D16-947F-0A5328FAAF22}" srcOrd="0" destOrd="0" parTransId="{35856A1B-8521-42A2-BAE7-128341B74E4B}" sibTransId="{C77A352D-C2D6-48A3-B20A-82E7E60D9946}"/>
    <dgm:cxn modelId="{DB7D74CC-6D33-4564-9954-31ED7C35A06A}" type="presOf" srcId="{A592F370-E04C-4D16-947F-0A5328FAAF22}" destId="{28FCDE52-81A5-4C51-9098-F9900D72DDAC}" srcOrd="0" destOrd="0" presId="urn:microsoft.com/office/officeart/2018/2/layout/IconCircleList"/>
    <dgm:cxn modelId="{DEB951CD-B87E-4C0B-A67A-5F659361F403}" type="presOf" srcId="{276672F7-32BA-43FC-BABD-E619D272DB8F}" destId="{FC978A40-F2BF-4FB1-87BD-0859AFF0E9BC}" srcOrd="0" destOrd="0" presId="urn:microsoft.com/office/officeart/2018/2/layout/IconCircleList"/>
    <dgm:cxn modelId="{BE6C76A4-9EE4-45AE-ABF3-A8A8CC0411E0}" type="presParOf" srcId="{FC978A40-F2BF-4FB1-87BD-0859AFF0E9BC}" destId="{797085C1-D4E0-4A26-A7D1-C6F6281D5B12}" srcOrd="0" destOrd="0" presId="urn:microsoft.com/office/officeart/2018/2/layout/IconCircleList"/>
    <dgm:cxn modelId="{C939036E-C628-4742-BE8C-486F7EF87753}" type="presParOf" srcId="{797085C1-D4E0-4A26-A7D1-C6F6281D5B12}" destId="{26D13A5D-5B67-4AED-8C67-A8F31D3FB211}" srcOrd="0" destOrd="0" presId="urn:microsoft.com/office/officeart/2018/2/layout/IconCircleList"/>
    <dgm:cxn modelId="{C0AA2C07-DF9D-4B4B-AD7D-0FDC057BB322}" type="presParOf" srcId="{26D13A5D-5B67-4AED-8C67-A8F31D3FB211}" destId="{2FB1B174-783B-4048-89D7-BD1B6CA5B7B5}" srcOrd="0" destOrd="0" presId="urn:microsoft.com/office/officeart/2018/2/layout/IconCircleList"/>
    <dgm:cxn modelId="{52B62800-F6F6-4160-BCAD-9305F0E3FB25}" type="presParOf" srcId="{26D13A5D-5B67-4AED-8C67-A8F31D3FB211}" destId="{FED5E7C7-A7DA-4891-83EA-6AA422552345}" srcOrd="1" destOrd="0" presId="urn:microsoft.com/office/officeart/2018/2/layout/IconCircleList"/>
    <dgm:cxn modelId="{5ED46EC7-D3AE-46FF-BC1E-D2A3C927BB3F}" type="presParOf" srcId="{26D13A5D-5B67-4AED-8C67-A8F31D3FB211}" destId="{26739D3F-0628-4737-86A1-9E746588AD8D}" srcOrd="2" destOrd="0" presId="urn:microsoft.com/office/officeart/2018/2/layout/IconCircleList"/>
    <dgm:cxn modelId="{CE551356-1B31-410A-A518-767378D535ED}" type="presParOf" srcId="{26D13A5D-5B67-4AED-8C67-A8F31D3FB211}" destId="{28FCDE52-81A5-4C51-9098-F9900D72DDAC}" srcOrd="3" destOrd="0" presId="urn:microsoft.com/office/officeart/2018/2/layout/IconCircleList"/>
    <dgm:cxn modelId="{68A6CC0C-4878-44E5-A456-9CBBD12F5EA6}" type="presParOf" srcId="{797085C1-D4E0-4A26-A7D1-C6F6281D5B12}" destId="{26D3A6A6-8BE2-41D2-A65F-778DC1C3D48C}" srcOrd="1" destOrd="0" presId="urn:microsoft.com/office/officeart/2018/2/layout/IconCircleList"/>
    <dgm:cxn modelId="{BC995A0B-DBCD-49F7-A41A-F7E72C932F53}" type="presParOf" srcId="{797085C1-D4E0-4A26-A7D1-C6F6281D5B12}" destId="{468A2634-1C4D-4C7A-BF19-C0FAFE082ED6}" srcOrd="2" destOrd="0" presId="urn:microsoft.com/office/officeart/2018/2/layout/IconCircleList"/>
    <dgm:cxn modelId="{FB44DA73-9AB5-40F3-9D9D-FC3E634B5576}" type="presParOf" srcId="{468A2634-1C4D-4C7A-BF19-C0FAFE082ED6}" destId="{5EF56A90-72AD-40E4-B3C5-ACC2E30EDEF6}" srcOrd="0" destOrd="0" presId="urn:microsoft.com/office/officeart/2018/2/layout/IconCircleList"/>
    <dgm:cxn modelId="{F9620E5A-B580-40E8-9F67-7627AE5D36DB}" type="presParOf" srcId="{468A2634-1C4D-4C7A-BF19-C0FAFE082ED6}" destId="{493ABD48-581C-456D-A115-3F1AB181D954}" srcOrd="1" destOrd="0" presId="urn:microsoft.com/office/officeart/2018/2/layout/IconCircleList"/>
    <dgm:cxn modelId="{9182F2FC-6EE8-4904-8DD8-3DF5ED7A16CA}" type="presParOf" srcId="{468A2634-1C4D-4C7A-BF19-C0FAFE082ED6}" destId="{20D67492-2EFB-48CA-A647-27A8A092AC30}" srcOrd="2" destOrd="0" presId="urn:microsoft.com/office/officeart/2018/2/layout/IconCircleList"/>
    <dgm:cxn modelId="{D3FD9950-F2C4-4194-8970-B6C676CA8F7B}" type="presParOf" srcId="{468A2634-1C4D-4C7A-BF19-C0FAFE082ED6}" destId="{8D8895F0-CE1B-4374-B1C9-8DF5A96466A1}" srcOrd="3" destOrd="0" presId="urn:microsoft.com/office/officeart/2018/2/layout/IconCircleList"/>
    <dgm:cxn modelId="{84F70105-938D-43B8-8656-A5BFAA974291}" type="presParOf" srcId="{797085C1-D4E0-4A26-A7D1-C6F6281D5B12}" destId="{DC7067DC-EF81-45B2-962A-160DF74ED3B2}" srcOrd="3" destOrd="0" presId="urn:microsoft.com/office/officeart/2018/2/layout/IconCircleList"/>
    <dgm:cxn modelId="{E4E1163C-EFEB-4F83-B4E3-2181057EE552}" type="presParOf" srcId="{797085C1-D4E0-4A26-A7D1-C6F6281D5B12}" destId="{42FEA879-8E9B-42A5-8805-EA97FFF38BA2}" srcOrd="4" destOrd="0" presId="urn:microsoft.com/office/officeart/2018/2/layout/IconCircleList"/>
    <dgm:cxn modelId="{CC041EB5-29F9-4199-B054-27BDE18083DF}" type="presParOf" srcId="{42FEA879-8E9B-42A5-8805-EA97FFF38BA2}" destId="{CF820F09-B790-413B-944C-61153C9AED75}" srcOrd="0" destOrd="0" presId="urn:microsoft.com/office/officeart/2018/2/layout/IconCircleList"/>
    <dgm:cxn modelId="{7E387D54-76A5-4928-94A6-391CE31DA41B}" type="presParOf" srcId="{42FEA879-8E9B-42A5-8805-EA97FFF38BA2}" destId="{F2D3A378-CF7D-4FAF-980D-9F111BA6AFBE}" srcOrd="1" destOrd="0" presId="urn:microsoft.com/office/officeart/2018/2/layout/IconCircleList"/>
    <dgm:cxn modelId="{2882FCCC-969F-4F67-BDB8-196E94BB10A7}" type="presParOf" srcId="{42FEA879-8E9B-42A5-8805-EA97FFF38BA2}" destId="{4FAA8485-CC28-4A71-92AB-B0D5EB1E991B}" srcOrd="2" destOrd="0" presId="urn:microsoft.com/office/officeart/2018/2/layout/IconCircleList"/>
    <dgm:cxn modelId="{200A2B4F-2018-4805-B25A-2FA7B8CFCC11}" type="presParOf" srcId="{42FEA879-8E9B-42A5-8805-EA97FFF38BA2}" destId="{2ED8A488-E87D-4429-AF96-DAC27035CE7C}" srcOrd="3" destOrd="0" presId="urn:microsoft.com/office/officeart/2018/2/layout/IconCircleList"/>
    <dgm:cxn modelId="{64AC93A0-D5A8-4477-89FA-B8CC06165C08}" type="presParOf" srcId="{797085C1-D4E0-4A26-A7D1-C6F6281D5B12}" destId="{01C27CCD-384D-47AB-BB76-219A31B929F2}" srcOrd="5" destOrd="0" presId="urn:microsoft.com/office/officeart/2018/2/layout/IconCircleList"/>
    <dgm:cxn modelId="{DEB04311-7A65-4981-B592-2354E777433A}" type="presParOf" srcId="{797085C1-D4E0-4A26-A7D1-C6F6281D5B12}" destId="{8E4C8C33-46EB-408A-8491-3788AB86903A}" srcOrd="6" destOrd="0" presId="urn:microsoft.com/office/officeart/2018/2/layout/IconCircleList"/>
    <dgm:cxn modelId="{398B439D-A2FF-411B-B463-CD094589DDB5}" type="presParOf" srcId="{8E4C8C33-46EB-408A-8491-3788AB86903A}" destId="{7DA3B006-423D-4736-B3BD-121007D7EE01}" srcOrd="0" destOrd="0" presId="urn:microsoft.com/office/officeart/2018/2/layout/IconCircleList"/>
    <dgm:cxn modelId="{54E7A7DA-0EF8-4287-8D70-566DF2BA5F41}" type="presParOf" srcId="{8E4C8C33-46EB-408A-8491-3788AB86903A}" destId="{46077862-38FD-4D9D-A3CE-A71036F714D4}" srcOrd="1" destOrd="0" presId="urn:microsoft.com/office/officeart/2018/2/layout/IconCircleList"/>
    <dgm:cxn modelId="{E200B3C8-0DCA-4F41-BDAD-DDDCA255B2C7}" type="presParOf" srcId="{8E4C8C33-46EB-408A-8491-3788AB86903A}" destId="{436E93F2-B203-4506-946D-012DAA51E4A4}" srcOrd="2" destOrd="0" presId="urn:microsoft.com/office/officeart/2018/2/layout/IconCircleList"/>
    <dgm:cxn modelId="{442D03E0-1F0D-4E38-9031-50107F13137A}" type="presParOf" srcId="{8E4C8C33-46EB-408A-8491-3788AB86903A}" destId="{24582EBB-DD0A-43B0-83CF-5CA92ED2B7B8}"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59C5500-8D1B-4420-9989-334312035A4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ED2AEA0-4C5E-4191-9CC6-080A308229FE}">
      <dgm:prSet/>
      <dgm:spPr>
        <a:solidFill>
          <a:schemeClr val="accent3"/>
        </a:solidFill>
      </dgm:spPr>
      <dgm:t>
        <a:bodyPr/>
        <a:lstStyle/>
        <a:p>
          <a:r>
            <a:rPr lang="en-ZA" b="1" dirty="0" err="1"/>
            <a:t>Kernoortuigings</a:t>
          </a:r>
          <a:r>
            <a:rPr lang="en-ZA" b="1" dirty="0"/>
            <a:t>: </a:t>
          </a:r>
        </a:p>
        <a:p>
          <a:r>
            <a:rPr lang="nl-NL" dirty="0">
              <a:effectLst/>
              <a:latin typeface="+mn-lt"/>
              <a:ea typeface="+mn-ea"/>
              <a:cs typeface="+mn-cs"/>
            </a:rPr>
            <a:t>Geloof in een God (Drie-eenheid: Vader, Seun, Heilige Gees). Jesus is die Seun van God wat liefde en vergifnis onderrig het.</a:t>
          </a:r>
          <a:endParaRPr lang="en-US" dirty="0"/>
        </a:p>
      </dgm:t>
    </dgm:pt>
    <dgm:pt modelId="{C8E8FB5E-F8B7-4D70-B223-0D2DBDCC4FA1}" type="parTrans" cxnId="{32605F0F-F1EA-4446-98D9-11BEA620282C}">
      <dgm:prSet/>
      <dgm:spPr/>
      <dgm:t>
        <a:bodyPr/>
        <a:lstStyle/>
        <a:p>
          <a:endParaRPr lang="en-US"/>
        </a:p>
      </dgm:t>
    </dgm:pt>
    <dgm:pt modelId="{6DD95AD4-CE87-4E88-A186-7E353D68B436}" type="sibTrans" cxnId="{32605F0F-F1EA-4446-98D9-11BEA620282C}">
      <dgm:prSet/>
      <dgm:spPr/>
      <dgm:t>
        <a:bodyPr/>
        <a:lstStyle/>
        <a:p>
          <a:endParaRPr lang="en-US"/>
        </a:p>
      </dgm:t>
    </dgm:pt>
    <dgm:pt modelId="{72117A91-3EE6-4598-B518-6081719F2241}">
      <dgm:prSet/>
      <dgm:spPr>
        <a:solidFill>
          <a:schemeClr val="accent2"/>
        </a:solidFill>
      </dgm:spPr>
      <dgm:t>
        <a:bodyPr/>
        <a:lstStyle/>
        <a:p>
          <a:r>
            <a:rPr lang="en-ZA" b="1" dirty="0" err="1"/>
            <a:t>Vredeswaardes</a:t>
          </a:r>
          <a:r>
            <a:rPr lang="en-ZA" b="1" dirty="0"/>
            <a:t>: </a:t>
          </a:r>
        </a:p>
        <a:p>
          <a:r>
            <a:rPr lang="nl-NL" dirty="0">
              <a:effectLst/>
              <a:latin typeface="+mn-lt"/>
              <a:ea typeface="+mn-ea"/>
              <a:cs typeface="+mn-cs"/>
            </a:rPr>
            <a:t>Liefde, vergifnis, deernis, innerlike vrede en geregtigheid.</a:t>
          </a:r>
          <a:endParaRPr lang="en-US" dirty="0"/>
        </a:p>
      </dgm:t>
    </dgm:pt>
    <dgm:pt modelId="{915DFF1E-019F-4083-9376-6CA137BB08AF}" type="parTrans" cxnId="{88825E42-655E-4A00-BF2C-653EF81E0D3F}">
      <dgm:prSet/>
      <dgm:spPr/>
      <dgm:t>
        <a:bodyPr/>
        <a:lstStyle/>
        <a:p>
          <a:endParaRPr lang="en-US"/>
        </a:p>
      </dgm:t>
    </dgm:pt>
    <dgm:pt modelId="{7A4A806A-DB3D-496F-839B-FBEC3AAC94AB}" type="sibTrans" cxnId="{88825E42-655E-4A00-BF2C-653EF81E0D3F}">
      <dgm:prSet/>
      <dgm:spPr/>
      <dgm:t>
        <a:bodyPr/>
        <a:lstStyle/>
        <a:p>
          <a:endParaRPr lang="en-US"/>
        </a:p>
      </dgm:t>
    </dgm:pt>
    <dgm:pt modelId="{19C5EA6C-1B7B-4885-9C57-2977D8ACA631}">
      <dgm:prSet/>
      <dgm:spPr>
        <a:solidFill>
          <a:schemeClr val="accent5"/>
        </a:solidFill>
      </dgm:spPr>
      <dgm:t>
        <a:bodyPr/>
        <a:lstStyle/>
        <a:p>
          <a:r>
            <a:rPr lang="en-ZA" b="1" dirty="0" err="1"/>
            <a:t>Gebruike</a:t>
          </a:r>
          <a:r>
            <a:rPr lang="en-ZA" b="1" dirty="0"/>
            <a:t> wat </a:t>
          </a:r>
          <a:r>
            <a:rPr lang="en-ZA" b="1" dirty="0" err="1"/>
            <a:t>vrede</a:t>
          </a:r>
          <a:r>
            <a:rPr lang="en-ZA" b="1" dirty="0"/>
            <a:t> </a:t>
          </a:r>
          <a:r>
            <a:rPr lang="en-ZA" b="1" dirty="0" err="1"/>
            <a:t>bevorder</a:t>
          </a:r>
          <a:r>
            <a:rPr lang="en-ZA" b="1" dirty="0"/>
            <a:t>:</a:t>
          </a:r>
        </a:p>
        <a:p>
          <a:r>
            <a:rPr lang="nl-NL" dirty="0">
              <a:effectLst/>
              <a:latin typeface="+mn-lt"/>
              <a:ea typeface="+mn-ea"/>
              <a:cs typeface="+mn-cs"/>
            </a:rPr>
            <a:t>Volg Jesus se leerstellings, lees die Bybel, bid, bevorder vriendelikheid en ondersteun ander.</a:t>
          </a:r>
          <a:endParaRPr lang="en-US" dirty="0"/>
        </a:p>
      </dgm:t>
    </dgm:pt>
    <dgm:pt modelId="{06684E7D-A8A0-4641-BCE2-A10B93ADCB71}" type="parTrans" cxnId="{81A7133C-E18F-42AF-B2EF-B467A5FC3BBF}">
      <dgm:prSet/>
      <dgm:spPr/>
      <dgm:t>
        <a:bodyPr/>
        <a:lstStyle/>
        <a:p>
          <a:endParaRPr lang="en-US"/>
        </a:p>
      </dgm:t>
    </dgm:pt>
    <dgm:pt modelId="{91A23CB1-0233-4B05-9CFA-996228D5CE26}" type="sibTrans" cxnId="{81A7133C-E18F-42AF-B2EF-B467A5FC3BBF}">
      <dgm:prSet/>
      <dgm:spPr/>
      <dgm:t>
        <a:bodyPr/>
        <a:lstStyle/>
        <a:p>
          <a:endParaRPr lang="en-US"/>
        </a:p>
      </dgm:t>
    </dgm:pt>
    <dgm:pt modelId="{83BD473E-C883-4F00-A122-745411E7CAB5}" type="pres">
      <dgm:prSet presAssocID="{959C5500-8D1B-4420-9989-334312035A41}" presName="diagram" presStyleCnt="0">
        <dgm:presLayoutVars>
          <dgm:dir/>
          <dgm:resizeHandles val="exact"/>
        </dgm:presLayoutVars>
      </dgm:prSet>
      <dgm:spPr/>
    </dgm:pt>
    <dgm:pt modelId="{B7989AFE-07B1-4C8F-A568-088BF4EDD726}" type="pres">
      <dgm:prSet presAssocID="{8ED2AEA0-4C5E-4191-9CC6-080A308229FE}" presName="node" presStyleLbl="node1" presStyleIdx="0" presStyleCnt="3">
        <dgm:presLayoutVars>
          <dgm:bulletEnabled val="1"/>
        </dgm:presLayoutVars>
      </dgm:prSet>
      <dgm:spPr/>
    </dgm:pt>
    <dgm:pt modelId="{876563F5-B0DE-4E1F-ADA7-BDEE998FCA32}" type="pres">
      <dgm:prSet presAssocID="{6DD95AD4-CE87-4E88-A186-7E353D68B436}" presName="sibTrans" presStyleCnt="0"/>
      <dgm:spPr/>
    </dgm:pt>
    <dgm:pt modelId="{3364FB7C-1A87-454A-9911-48C5F28DA1B0}" type="pres">
      <dgm:prSet presAssocID="{72117A91-3EE6-4598-B518-6081719F2241}" presName="node" presStyleLbl="node1" presStyleIdx="1" presStyleCnt="3">
        <dgm:presLayoutVars>
          <dgm:bulletEnabled val="1"/>
        </dgm:presLayoutVars>
      </dgm:prSet>
      <dgm:spPr/>
    </dgm:pt>
    <dgm:pt modelId="{1D60C5AA-482D-48FE-81C6-C94FE101130F}" type="pres">
      <dgm:prSet presAssocID="{7A4A806A-DB3D-496F-839B-FBEC3AAC94AB}" presName="sibTrans" presStyleCnt="0"/>
      <dgm:spPr/>
    </dgm:pt>
    <dgm:pt modelId="{05139AB0-6429-494B-9070-918607330537}" type="pres">
      <dgm:prSet presAssocID="{19C5EA6C-1B7B-4885-9C57-2977D8ACA631}" presName="node" presStyleLbl="node1" presStyleIdx="2" presStyleCnt="3">
        <dgm:presLayoutVars>
          <dgm:bulletEnabled val="1"/>
        </dgm:presLayoutVars>
      </dgm:prSet>
      <dgm:spPr/>
    </dgm:pt>
  </dgm:ptLst>
  <dgm:cxnLst>
    <dgm:cxn modelId="{B5ABE803-8871-4080-B1B0-2E69C7DFB062}" type="presOf" srcId="{8ED2AEA0-4C5E-4191-9CC6-080A308229FE}" destId="{B7989AFE-07B1-4C8F-A568-088BF4EDD726}" srcOrd="0" destOrd="0" presId="urn:microsoft.com/office/officeart/2005/8/layout/default"/>
    <dgm:cxn modelId="{32605F0F-F1EA-4446-98D9-11BEA620282C}" srcId="{959C5500-8D1B-4420-9989-334312035A41}" destId="{8ED2AEA0-4C5E-4191-9CC6-080A308229FE}" srcOrd="0" destOrd="0" parTransId="{C8E8FB5E-F8B7-4D70-B223-0D2DBDCC4FA1}" sibTransId="{6DD95AD4-CE87-4E88-A186-7E353D68B436}"/>
    <dgm:cxn modelId="{6454AF11-478B-40E0-AB0D-8CD60EAF91F5}" type="presOf" srcId="{72117A91-3EE6-4598-B518-6081719F2241}" destId="{3364FB7C-1A87-454A-9911-48C5F28DA1B0}" srcOrd="0" destOrd="0" presId="urn:microsoft.com/office/officeart/2005/8/layout/default"/>
    <dgm:cxn modelId="{81A7133C-E18F-42AF-B2EF-B467A5FC3BBF}" srcId="{959C5500-8D1B-4420-9989-334312035A41}" destId="{19C5EA6C-1B7B-4885-9C57-2977D8ACA631}" srcOrd="2" destOrd="0" parTransId="{06684E7D-A8A0-4641-BCE2-A10B93ADCB71}" sibTransId="{91A23CB1-0233-4B05-9CFA-996228D5CE26}"/>
    <dgm:cxn modelId="{88825E42-655E-4A00-BF2C-653EF81E0D3F}" srcId="{959C5500-8D1B-4420-9989-334312035A41}" destId="{72117A91-3EE6-4598-B518-6081719F2241}" srcOrd="1" destOrd="0" parTransId="{915DFF1E-019F-4083-9376-6CA137BB08AF}" sibTransId="{7A4A806A-DB3D-496F-839B-FBEC3AAC94AB}"/>
    <dgm:cxn modelId="{E4428947-A511-45D5-917C-2E6D4175DBBD}" type="presOf" srcId="{959C5500-8D1B-4420-9989-334312035A41}" destId="{83BD473E-C883-4F00-A122-745411E7CAB5}" srcOrd="0" destOrd="0" presId="urn:microsoft.com/office/officeart/2005/8/layout/default"/>
    <dgm:cxn modelId="{676BB4DA-529C-4E55-8E23-3283080BC0EC}" type="presOf" srcId="{19C5EA6C-1B7B-4885-9C57-2977D8ACA631}" destId="{05139AB0-6429-494B-9070-918607330537}" srcOrd="0" destOrd="0" presId="urn:microsoft.com/office/officeart/2005/8/layout/default"/>
    <dgm:cxn modelId="{20432084-5E4F-4167-95B1-E4D5FD4DE5F0}" type="presParOf" srcId="{83BD473E-C883-4F00-A122-745411E7CAB5}" destId="{B7989AFE-07B1-4C8F-A568-088BF4EDD726}" srcOrd="0" destOrd="0" presId="urn:microsoft.com/office/officeart/2005/8/layout/default"/>
    <dgm:cxn modelId="{538A81B7-3E13-499F-A88B-809749E1972D}" type="presParOf" srcId="{83BD473E-C883-4F00-A122-745411E7CAB5}" destId="{876563F5-B0DE-4E1F-ADA7-BDEE998FCA32}" srcOrd="1" destOrd="0" presId="urn:microsoft.com/office/officeart/2005/8/layout/default"/>
    <dgm:cxn modelId="{2D3A2665-9614-404D-9B61-E65148EE8D48}" type="presParOf" srcId="{83BD473E-C883-4F00-A122-745411E7CAB5}" destId="{3364FB7C-1A87-454A-9911-48C5F28DA1B0}" srcOrd="2" destOrd="0" presId="urn:microsoft.com/office/officeart/2005/8/layout/default"/>
    <dgm:cxn modelId="{2F67A64C-E19A-42D7-95DA-4452AC5D2FF0}" type="presParOf" srcId="{83BD473E-C883-4F00-A122-745411E7CAB5}" destId="{1D60C5AA-482D-48FE-81C6-C94FE101130F}" srcOrd="3" destOrd="0" presId="urn:microsoft.com/office/officeart/2005/8/layout/default"/>
    <dgm:cxn modelId="{69E07B23-F6EE-4E00-88E3-7F2AACCACE8B}" type="presParOf" srcId="{83BD473E-C883-4F00-A122-745411E7CAB5}" destId="{05139AB0-6429-494B-9070-918607330537}"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59C5500-8D1B-4420-9989-334312035A4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ED2AEA0-4C5E-4191-9CC6-080A308229FE}">
      <dgm:prSet/>
      <dgm:spPr>
        <a:solidFill>
          <a:schemeClr val="accent3"/>
        </a:solidFill>
      </dgm:spPr>
      <dgm:t>
        <a:bodyPr/>
        <a:lstStyle/>
        <a:p>
          <a:r>
            <a:rPr lang="en-ZA" b="1" dirty="0" err="1"/>
            <a:t>Kernoortuigings</a:t>
          </a:r>
          <a:r>
            <a:rPr lang="en-ZA" b="1" dirty="0"/>
            <a:t>:</a:t>
          </a:r>
        </a:p>
        <a:p>
          <a:r>
            <a:rPr lang="nl-NL" dirty="0">
              <a:effectLst/>
              <a:latin typeface="+mn-lt"/>
              <a:ea typeface="+mn-ea"/>
              <a:cs typeface="+mn-cs"/>
            </a:rPr>
            <a:t>Geloof in 'n goddelike krag wat in alle lewende dinge gevind word. Die lewe moet opreg en skadeloos geleef word.</a:t>
          </a:r>
          <a:endParaRPr lang="en-US" dirty="0"/>
        </a:p>
      </dgm:t>
    </dgm:pt>
    <dgm:pt modelId="{C8E8FB5E-F8B7-4D70-B223-0D2DBDCC4FA1}" type="parTrans" cxnId="{32605F0F-F1EA-4446-98D9-11BEA620282C}">
      <dgm:prSet/>
      <dgm:spPr/>
      <dgm:t>
        <a:bodyPr/>
        <a:lstStyle/>
        <a:p>
          <a:endParaRPr lang="en-US"/>
        </a:p>
      </dgm:t>
    </dgm:pt>
    <dgm:pt modelId="{6DD95AD4-CE87-4E88-A186-7E353D68B436}" type="sibTrans" cxnId="{32605F0F-F1EA-4446-98D9-11BEA620282C}">
      <dgm:prSet/>
      <dgm:spPr/>
      <dgm:t>
        <a:bodyPr/>
        <a:lstStyle/>
        <a:p>
          <a:endParaRPr lang="en-US"/>
        </a:p>
      </dgm:t>
    </dgm:pt>
    <dgm:pt modelId="{72117A91-3EE6-4598-B518-6081719F2241}">
      <dgm:prSet/>
      <dgm:spPr>
        <a:solidFill>
          <a:schemeClr val="accent2"/>
        </a:solidFill>
      </dgm:spPr>
      <dgm:t>
        <a:bodyPr/>
        <a:lstStyle/>
        <a:p>
          <a:r>
            <a:rPr lang="en-ZA" b="1" dirty="0" err="1"/>
            <a:t>Vredeswaardes</a:t>
          </a:r>
          <a:r>
            <a:rPr lang="en-ZA" b="1" dirty="0"/>
            <a:t>:</a:t>
          </a:r>
        </a:p>
        <a:p>
          <a:r>
            <a:rPr lang="nl-NL" dirty="0">
              <a:effectLst/>
              <a:latin typeface="+mn-lt"/>
              <a:ea typeface="+mn-ea"/>
              <a:cs typeface="+mn-cs"/>
            </a:rPr>
            <a:t>Ahimsa (nie-gewelddadig), Satya (waarheid) en selfbeheersing.</a:t>
          </a:r>
          <a:endParaRPr lang="en-US" dirty="0"/>
        </a:p>
      </dgm:t>
    </dgm:pt>
    <dgm:pt modelId="{915DFF1E-019F-4083-9376-6CA137BB08AF}" type="parTrans" cxnId="{88825E42-655E-4A00-BF2C-653EF81E0D3F}">
      <dgm:prSet/>
      <dgm:spPr/>
      <dgm:t>
        <a:bodyPr/>
        <a:lstStyle/>
        <a:p>
          <a:endParaRPr lang="en-US"/>
        </a:p>
      </dgm:t>
    </dgm:pt>
    <dgm:pt modelId="{7A4A806A-DB3D-496F-839B-FBEC3AAC94AB}" type="sibTrans" cxnId="{88825E42-655E-4A00-BF2C-653EF81E0D3F}">
      <dgm:prSet/>
      <dgm:spPr/>
      <dgm:t>
        <a:bodyPr/>
        <a:lstStyle/>
        <a:p>
          <a:endParaRPr lang="en-US"/>
        </a:p>
      </dgm:t>
    </dgm:pt>
    <dgm:pt modelId="{19C5EA6C-1B7B-4885-9C57-2977D8ACA631}">
      <dgm:prSet/>
      <dgm:spPr>
        <a:solidFill>
          <a:schemeClr val="accent5"/>
        </a:solidFill>
      </dgm:spPr>
      <dgm:t>
        <a:bodyPr/>
        <a:lstStyle/>
        <a:p>
          <a:r>
            <a:rPr lang="en-ZA" b="1" dirty="0" err="1"/>
            <a:t>Gebruike</a:t>
          </a:r>
          <a:r>
            <a:rPr lang="en-ZA" b="1" dirty="0"/>
            <a:t> wat </a:t>
          </a:r>
          <a:r>
            <a:rPr lang="en-ZA" b="1" dirty="0" err="1"/>
            <a:t>vrede</a:t>
          </a:r>
          <a:r>
            <a:rPr lang="en-ZA" b="1" dirty="0"/>
            <a:t> </a:t>
          </a:r>
          <a:r>
            <a:rPr lang="en-ZA" b="1" dirty="0" err="1"/>
            <a:t>bevorder</a:t>
          </a:r>
          <a:r>
            <a:rPr lang="en-ZA" b="1" dirty="0"/>
            <a:t>:</a:t>
          </a:r>
        </a:p>
        <a:p>
          <a:r>
            <a:rPr lang="nl-NL" dirty="0">
              <a:effectLst/>
              <a:latin typeface="+mn-lt"/>
              <a:ea typeface="+mn-ea"/>
              <a:cs typeface="+mn-cs"/>
            </a:rPr>
            <a:t>Meditasie, gebed, respekvolle lewe, vegetarisme, vriendelikheid teenoor alle wesens.</a:t>
          </a:r>
          <a:endParaRPr lang="en-US" dirty="0"/>
        </a:p>
      </dgm:t>
    </dgm:pt>
    <dgm:pt modelId="{06684E7D-A8A0-4641-BCE2-A10B93ADCB71}" type="parTrans" cxnId="{81A7133C-E18F-42AF-B2EF-B467A5FC3BBF}">
      <dgm:prSet/>
      <dgm:spPr/>
      <dgm:t>
        <a:bodyPr/>
        <a:lstStyle/>
        <a:p>
          <a:endParaRPr lang="en-US"/>
        </a:p>
      </dgm:t>
    </dgm:pt>
    <dgm:pt modelId="{91A23CB1-0233-4B05-9CFA-996228D5CE26}" type="sibTrans" cxnId="{81A7133C-E18F-42AF-B2EF-B467A5FC3BBF}">
      <dgm:prSet/>
      <dgm:spPr/>
      <dgm:t>
        <a:bodyPr/>
        <a:lstStyle/>
        <a:p>
          <a:endParaRPr lang="en-US"/>
        </a:p>
      </dgm:t>
    </dgm:pt>
    <dgm:pt modelId="{03238135-6884-4D7E-9358-D877E35C565B}" type="pres">
      <dgm:prSet presAssocID="{959C5500-8D1B-4420-9989-334312035A41}" presName="diagram" presStyleCnt="0">
        <dgm:presLayoutVars>
          <dgm:dir/>
          <dgm:resizeHandles val="exact"/>
        </dgm:presLayoutVars>
      </dgm:prSet>
      <dgm:spPr/>
    </dgm:pt>
    <dgm:pt modelId="{C3E266F8-F668-49DB-A163-6CB1B792AE4E}" type="pres">
      <dgm:prSet presAssocID="{8ED2AEA0-4C5E-4191-9CC6-080A308229FE}" presName="node" presStyleLbl="node1" presStyleIdx="0" presStyleCnt="3">
        <dgm:presLayoutVars>
          <dgm:bulletEnabled val="1"/>
        </dgm:presLayoutVars>
      </dgm:prSet>
      <dgm:spPr/>
    </dgm:pt>
    <dgm:pt modelId="{435B1937-270F-4131-8F21-1D4DAE8F2D3F}" type="pres">
      <dgm:prSet presAssocID="{6DD95AD4-CE87-4E88-A186-7E353D68B436}" presName="sibTrans" presStyleCnt="0"/>
      <dgm:spPr/>
    </dgm:pt>
    <dgm:pt modelId="{C9BB59AC-B35D-4972-AB99-1531A059C583}" type="pres">
      <dgm:prSet presAssocID="{72117A91-3EE6-4598-B518-6081719F2241}" presName="node" presStyleLbl="node1" presStyleIdx="1" presStyleCnt="3">
        <dgm:presLayoutVars>
          <dgm:bulletEnabled val="1"/>
        </dgm:presLayoutVars>
      </dgm:prSet>
      <dgm:spPr/>
    </dgm:pt>
    <dgm:pt modelId="{F0B8BFC7-8E9D-4E82-A7CD-4342D168745D}" type="pres">
      <dgm:prSet presAssocID="{7A4A806A-DB3D-496F-839B-FBEC3AAC94AB}" presName="sibTrans" presStyleCnt="0"/>
      <dgm:spPr/>
    </dgm:pt>
    <dgm:pt modelId="{74BB9358-5803-4959-8F4A-273FD2C2E7A4}" type="pres">
      <dgm:prSet presAssocID="{19C5EA6C-1B7B-4885-9C57-2977D8ACA631}" presName="node" presStyleLbl="node1" presStyleIdx="2" presStyleCnt="3">
        <dgm:presLayoutVars>
          <dgm:bulletEnabled val="1"/>
        </dgm:presLayoutVars>
      </dgm:prSet>
      <dgm:spPr/>
    </dgm:pt>
  </dgm:ptLst>
  <dgm:cxnLst>
    <dgm:cxn modelId="{32605F0F-F1EA-4446-98D9-11BEA620282C}" srcId="{959C5500-8D1B-4420-9989-334312035A41}" destId="{8ED2AEA0-4C5E-4191-9CC6-080A308229FE}" srcOrd="0" destOrd="0" parTransId="{C8E8FB5E-F8B7-4D70-B223-0D2DBDCC4FA1}" sibTransId="{6DD95AD4-CE87-4E88-A186-7E353D68B436}"/>
    <dgm:cxn modelId="{81A7133C-E18F-42AF-B2EF-B467A5FC3BBF}" srcId="{959C5500-8D1B-4420-9989-334312035A41}" destId="{19C5EA6C-1B7B-4885-9C57-2977D8ACA631}" srcOrd="2" destOrd="0" parTransId="{06684E7D-A8A0-4641-BCE2-A10B93ADCB71}" sibTransId="{91A23CB1-0233-4B05-9CFA-996228D5CE26}"/>
    <dgm:cxn modelId="{88825E42-655E-4A00-BF2C-653EF81E0D3F}" srcId="{959C5500-8D1B-4420-9989-334312035A41}" destId="{72117A91-3EE6-4598-B518-6081719F2241}" srcOrd="1" destOrd="0" parTransId="{915DFF1E-019F-4083-9376-6CA137BB08AF}" sibTransId="{7A4A806A-DB3D-496F-839B-FBEC3AAC94AB}"/>
    <dgm:cxn modelId="{A776E247-8604-41A3-A9ED-B177FC524C7E}" type="presOf" srcId="{959C5500-8D1B-4420-9989-334312035A41}" destId="{03238135-6884-4D7E-9358-D877E35C565B}" srcOrd="0" destOrd="0" presId="urn:microsoft.com/office/officeart/2005/8/layout/default"/>
    <dgm:cxn modelId="{16CC318F-F8D4-42AE-8197-D6067331A740}" type="presOf" srcId="{19C5EA6C-1B7B-4885-9C57-2977D8ACA631}" destId="{74BB9358-5803-4959-8F4A-273FD2C2E7A4}" srcOrd="0" destOrd="0" presId="urn:microsoft.com/office/officeart/2005/8/layout/default"/>
    <dgm:cxn modelId="{F23AE5D6-BE47-4289-8CAC-3A26D1698D1F}" type="presOf" srcId="{72117A91-3EE6-4598-B518-6081719F2241}" destId="{C9BB59AC-B35D-4972-AB99-1531A059C583}" srcOrd="0" destOrd="0" presId="urn:microsoft.com/office/officeart/2005/8/layout/default"/>
    <dgm:cxn modelId="{A36589FF-9F9B-473C-B958-0B26AE7EAA88}" type="presOf" srcId="{8ED2AEA0-4C5E-4191-9CC6-080A308229FE}" destId="{C3E266F8-F668-49DB-A163-6CB1B792AE4E}" srcOrd="0" destOrd="0" presId="urn:microsoft.com/office/officeart/2005/8/layout/default"/>
    <dgm:cxn modelId="{F22BE9DA-8A3E-4F08-BB9B-FA208306299B}" type="presParOf" srcId="{03238135-6884-4D7E-9358-D877E35C565B}" destId="{C3E266F8-F668-49DB-A163-6CB1B792AE4E}" srcOrd="0" destOrd="0" presId="urn:microsoft.com/office/officeart/2005/8/layout/default"/>
    <dgm:cxn modelId="{E10287BF-A7CD-4852-BC8E-FD44AC53BA25}" type="presParOf" srcId="{03238135-6884-4D7E-9358-D877E35C565B}" destId="{435B1937-270F-4131-8F21-1D4DAE8F2D3F}" srcOrd="1" destOrd="0" presId="urn:microsoft.com/office/officeart/2005/8/layout/default"/>
    <dgm:cxn modelId="{B06A5753-2E5E-483D-9642-C11FC6C7F9E4}" type="presParOf" srcId="{03238135-6884-4D7E-9358-D877E35C565B}" destId="{C9BB59AC-B35D-4972-AB99-1531A059C583}" srcOrd="2" destOrd="0" presId="urn:microsoft.com/office/officeart/2005/8/layout/default"/>
    <dgm:cxn modelId="{7EC827B6-A282-4091-A336-25EBF4B42B8C}" type="presParOf" srcId="{03238135-6884-4D7E-9358-D877E35C565B}" destId="{F0B8BFC7-8E9D-4E82-A7CD-4342D168745D}" srcOrd="3" destOrd="0" presId="urn:microsoft.com/office/officeart/2005/8/layout/default"/>
    <dgm:cxn modelId="{4B62E5F5-9723-416E-88D7-2F3CD6E1D6A7}" type="presParOf" srcId="{03238135-6884-4D7E-9358-D877E35C565B}" destId="{74BB9358-5803-4959-8F4A-273FD2C2E7A4}"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59C5500-8D1B-4420-9989-334312035A41}" type="doc">
      <dgm:prSet loTypeId="urn:microsoft.com/office/officeart/2005/8/layout/default" loCatId="list" qsTypeId="urn:microsoft.com/office/officeart/2005/8/quickstyle/simple2" qsCatId="simple" csTypeId="urn:microsoft.com/office/officeart/2005/8/colors/colorful5" csCatId="colorful" phldr="1"/>
      <dgm:spPr/>
      <dgm:t>
        <a:bodyPr/>
        <a:lstStyle/>
        <a:p>
          <a:endParaRPr lang="en-US"/>
        </a:p>
      </dgm:t>
    </dgm:pt>
    <dgm:pt modelId="{8ED2AEA0-4C5E-4191-9CC6-080A308229FE}">
      <dgm:prSet/>
      <dgm:spPr>
        <a:solidFill>
          <a:schemeClr val="accent3"/>
        </a:solidFill>
      </dgm:spPr>
      <dgm:t>
        <a:bodyPr/>
        <a:lstStyle/>
        <a:p>
          <a:r>
            <a:rPr lang="en-ZA" b="1" dirty="0" err="1"/>
            <a:t>Kernoortuigings</a:t>
          </a:r>
          <a:r>
            <a:rPr lang="en-ZA" b="1" dirty="0"/>
            <a:t>:</a:t>
          </a:r>
        </a:p>
        <a:p>
          <a:r>
            <a:rPr lang="nl-NL" dirty="0">
              <a:effectLst/>
              <a:latin typeface="+mn-lt"/>
              <a:ea typeface="+mn-ea"/>
              <a:cs typeface="+mn-cs"/>
            </a:rPr>
            <a:t>Geloof in een God (Allah). Vrede word gevind deur onderwerping aan Allah se wil en regverdig te leef.</a:t>
          </a:r>
          <a:endParaRPr lang="en-US" dirty="0"/>
        </a:p>
      </dgm:t>
    </dgm:pt>
    <dgm:pt modelId="{C8E8FB5E-F8B7-4D70-B223-0D2DBDCC4FA1}" type="parTrans" cxnId="{32605F0F-F1EA-4446-98D9-11BEA620282C}">
      <dgm:prSet/>
      <dgm:spPr/>
      <dgm:t>
        <a:bodyPr/>
        <a:lstStyle/>
        <a:p>
          <a:endParaRPr lang="en-US"/>
        </a:p>
      </dgm:t>
    </dgm:pt>
    <dgm:pt modelId="{6DD95AD4-CE87-4E88-A186-7E353D68B436}" type="sibTrans" cxnId="{32605F0F-F1EA-4446-98D9-11BEA620282C}">
      <dgm:prSet/>
      <dgm:spPr/>
      <dgm:t>
        <a:bodyPr/>
        <a:lstStyle/>
        <a:p>
          <a:endParaRPr lang="en-US"/>
        </a:p>
      </dgm:t>
    </dgm:pt>
    <dgm:pt modelId="{72117A91-3EE6-4598-B518-6081719F2241}">
      <dgm:prSet/>
      <dgm:spPr>
        <a:solidFill>
          <a:schemeClr val="accent2"/>
        </a:solidFill>
      </dgm:spPr>
      <dgm:t>
        <a:bodyPr/>
        <a:lstStyle/>
        <a:p>
          <a:r>
            <a:rPr lang="en-ZA" b="1" dirty="0" err="1"/>
            <a:t>Vredeswaardes</a:t>
          </a:r>
          <a:r>
            <a:rPr lang="en-ZA" b="1" dirty="0"/>
            <a:t>:</a:t>
          </a:r>
        </a:p>
        <a:p>
          <a:r>
            <a:rPr lang="en-ZA" dirty="0" err="1">
              <a:effectLst/>
              <a:latin typeface="+mn-lt"/>
              <a:ea typeface="+mn-ea"/>
              <a:cs typeface="+mn-cs"/>
            </a:rPr>
            <a:t>Vrede</a:t>
          </a:r>
          <a:r>
            <a:rPr lang="en-ZA" dirty="0">
              <a:effectLst/>
              <a:latin typeface="+mn-lt"/>
              <a:ea typeface="+mn-ea"/>
              <a:cs typeface="+mn-cs"/>
            </a:rPr>
            <a:t>, </a:t>
          </a:r>
          <a:r>
            <a:rPr lang="en-ZA" dirty="0" err="1">
              <a:effectLst/>
              <a:latin typeface="+mn-lt"/>
              <a:ea typeface="+mn-ea"/>
              <a:cs typeface="+mn-cs"/>
            </a:rPr>
            <a:t>regverdigheid</a:t>
          </a:r>
          <a:r>
            <a:rPr lang="en-ZA" dirty="0">
              <a:effectLst/>
              <a:latin typeface="+mn-lt"/>
              <a:ea typeface="+mn-ea"/>
              <a:cs typeface="+mn-cs"/>
            </a:rPr>
            <a:t>, </a:t>
          </a:r>
          <a:r>
            <a:rPr lang="en-ZA" dirty="0" err="1">
              <a:effectLst/>
              <a:latin typeface="+mn-lt"/>
              <a:ea typeface="+mn-ea"/>
              <a:cs typeface="+mn-cs"/>
            </a:rPr>
            <a:t>deernis</a:t>
          </a:r>
          <a:r>
            <a:rPr lang="en-ZA" dirty="0">
              <a:effectLst/>
              <a:latin typeface="+mn-lt"/>
              <a:ea typeface="+mn-ea"/>
              <a:cs typeface="+mn-cs"/>
            </a:rPr>
            <a:t>, </a:t>
          </a:r>
          <a:r>
            <a:rPr lang="en-ZA" dirty="0" err="1">
              <a:effectLst/>
              <a:latin typeface="+mn-lt"/>
              <a:ea typeface="+mn-ea"/>
              <a:cs typeface="+mn-cs"/>
            </a:rPr>
            <a:t>geregtigheid</a:t>
          </a:r>
          <a:r>
            <a:rPr lang="en-ZA" dirty="0">
              <a:effectLst/>
              <a:latin typeface="+mn-lt"/>
              <a:ea typeface="+mn-ea"/>
              <a:cs typeface="+mn-cs"/>
            </a:rPr>
            <a:t>.</a:t>
          </a:r>
          <a:endParaRPr lang="en-US" dirty="0"/>
        </a:p>
      </dgm:t>
    </dgm:pt>
    <dgm:pt modelId="{915DFF1E-019F-4083-9376-6CA137BB08AF}" type="parTrans" cxnId="{88825E42-655E-4A00-BF2C-653EF81E0D3F}">
      <dgm:prSet/>
      <dgm:spPr/>
      <dgm:t>
        <a:bodyPr/>
        <a:lstStyle/>
        <a:p>
          <a:endParaRPr lang="en-US"/>
        </a:p>
      </dgm:t>
    </dgm:pt>
    <dgm:pt modelId="{7A4A806A-DB3D-496F-839B-FBEC3AAC94AB}" type="sibTrans" cxnId="{88825E42-655E-4A00-BF2C-653EF81E0D3F}">
      <dgm:prSet/>
      <dgm:spPr/>
      <dgm:t>
        <a:bodyPr/>
        <a:lstStyle/>
        <a:p>
          <a:endParaRPr lang="en-US"/>
        </a:p>
      </dgm:t>
    </dgm:pt>
    <dgm:pt modelId="{19C5EA6C-1B7B-4885-9C57-2977D8ACA631}">
      <dgm:prSet/>
      <dgm:spPr>
        <a:solidFill>
          <a:schemeClr val="accent5"/>
        </a:solidFill>
      </dgm:spPr>
      <dgm:t>
        <a:bodyPr/>
        <a:lstStyle/>
        <a:p>
          <a:r>
            <a:rPr lang="en-ZA" b="1" dirty="0" err="1"/>
            <a:t>Gebruike</a:t>
          </a:r>
          <a:r>
            <a:rPr lang="en-ZA" b="1" dirty="0"/>
            <a:t> wat </a:t>
          </a:r>
          <a:r>
            <a:rPr lang="en-ZA" b="1" dirty="0" err="1"/>
            <a:t>vrede</a:t>
          </a:r>
          <a:r>
            <a:rPr lang="en-ZA" b="1" dirty="0"/>
            <a:t> </a:t>
          </a:r>
          <a:r>
            <a:rPr lang="en-ZA" b="1" dirty="0" err="1"/>
            <a:t>bevorder</a:t>
          </a:r>
          <a:r>
            <a:rPr lang="en-ZA" b="1" dirty="0"/>
            <a:t>:</a:t>
          </a:r>
        </a:p>
        <a:p>
          <a:r>
            <a:rPr lang="nl-NL" dirty="0">
              <a:effectLst/>
              <a:latin typeface="+mn-lt"/>
              <a:ea typeface="+mn-ea"/>
              <a:cs typeface="+mn-cs"/>
            </a:rPr>
            <a:t>Daaglikse gebed, liefdadigheid, om ander met vrede te groet ("As-salaam alaikum"), na aanleiding van die Koran en die profeet Mohammed se voorbeeld.</a:t>
          </a:r>
          <a:endParaRPr lang="en-US" dirty="0"/>
        </a:p>
      </dgm:t>
    </dgm:pt>
    <dgm:pt modelId="{06684E7D-A8A0-4641-BCE2-A10B93ADCB71}" type="parTrans" cxnId="{81A7133C-E18F-42AF-B2EF-B467A5FC3BBF}">
      <dgm:prSet/>
      <dgm:spPr/>
      <dgm:t>
        <a:bodyPr/>
        <a:lstStyle/>
        <a:p>
          <a:endParaRPr lang="en-US"/>
        </a:p>
      </dgm:t>
    </dgm:pt>
    <dgm:pt modelId="{91A23CB1-0233-4B05-9CFA-996228D5CE26}" type="sibTrans" cxnId="{81A7133C-E18F-42AF-B2EF-B467A5FC3BBF}">
      <dgm:prSet/>
      <dgm:spPr/>
      <dgm:t>
        <a:bodyPr/>
        <a:lstStyle/>
        <a:p>
          <a:endParaRPr lang="en-US"/>
        </a:p>
      </dgm:t>
    </dgm:pt>
    <dgm:pt modelId="{F7B5A0E1-48FE-4456-ACFE-C9FF7E869F68}" type="pres">
      <dgm:prSet presAssocID="{959C5500-8D1B-4420-9989-334312035A41}" presName="diagram" presStyleCnt="0">
        <dgm:presLayoutVars>
          <dgm:dir/>
          <dgm:resizeHandles val="exact"/>
        </dgm:presLayoutVars>
      </dgm:prSet>
      <dgm:spPr/>
    </dgm:pt>
    <dgm:pt modelId="{94E579B3-A07A-4AC3-9DE9-F2ADC6E1A4B0}" type="pres">
      <dgm:prSet presAssocID="{8ED2AEA0-4C5E-4191-9CC6-080A308229FE}" presName="node" presStyleLbl="node1" presStyleIdx="0" presStyleCnt="3">
        <dgm:presLayoutVars>
          <dgm:bulletEnabled val="1"/>
        </dgm:presLayoutVars>
      </dgm:prSet>
      <dgm:spPr/>
    </dgm:pt>
    <dgm:pt modelId="{56B23249-E338-478E-8974-8184C793D8B8}" type="pres">
      <dgm:prSet presAssocID="{6DD95AD4-CE87-4E88-A186-7E353D68B436}" presName="sibTrans" presStyleCnt="0"/>
      <dgm:spPr/>
    </dgm:pt>
    <dgm:pt modelId="{4EED8716-1C9B-4940-805E-7B7633EE5FB4}" type="pres">
      <dgm:prSet presAssocID="{72117A91-3EE6-4598-B518-6081719F2241}" presName="node" presStyleLbl="node1" presStyleIdx="1" presStyleCnt="3">
        <dgm:presLayoutVars>
          <dgm:bulletEnabled val="1"/>
        </dgm:presLayoutVars>
      </dgm:prSet>
      <dgm:spPr/>
    </dgm:pt>
    <dgm:pt modelId="{9827A5DC-AD1F-4739-807D-26F1BDFE12A5}" type="pres">
      <dgm:prSet presAssocID="{7A4A806A-DB3D-496F-839B-FBEC3AAC94AB}" presName="sibTrans" presStyleCnt="0"/>
      <dgm:spPr/>
    </dgm:pt>
    <dgm:pt modelId="{9D6D5954-999B-4BA2-9152-A92DB1BB9BE0}" type="pres">
      <dgm:prSet presAssocID="{19C5EA6C-1B7B-4885-9C57-2977D8ACA631}" presName="node" presStyleLbl="node1" presStyleIdx="2" presStyleCnt="3">
        <dgm:presLayoutVars>
          <dgm:bulletEnabled val="1"/>
        </dgm:presLayoutVars>
      </dgm:prSet>
      <dgm:spPr/>
    </dgm:pt>
  </dgm:ptLst>
  <dgm:cxnLst>
    <dgm:cxn modelId="{32605F0F-F1EA-4446-98D9-11BEA620282C}" srcId="{959C5500-8D1B-4420-9989-334312035A41}" destId="{8ED2AEA0-4C5E-4191-9CC6-080A308229FE}" srcOrd="0" destOrd="0" parTransId="{C8E8FB5E-F8B7-4D70-B223-0D2DBDCC4FA1}" sibTransId="{6DD95AD4-CE87-4E88-A186-7E353D68B436}"/>
    <dgm:cxn modelId="{D464643A-6833-4195-B5E7-4A4DD0F4D022}" type="presOf" srcId="{19C5EA6C-1B7B-4885-9C57-2977D8ACA631}" destId="{9D6D5954-999B-4BA2-9152-A92DB1BB9BE0}" srcOrd="0" destOrd="0" presId="urn:microsoft.com/office/officeart/2005/8/layout/default"/>
    <dgm:cxn modelId="{81A7133C-E18F-42AF-B2EF-B467A5FC3BBF}" srcId="{959C5500-8D1B-4420-9989-334312035A41}" destId="{19C5EA6C-1B7B-4885-9C57-2977D8ACA631}" srcOrd="2" destOrd="0" parTransId="{06684E7D-A8A0-4641-BCE2-A10B93ADCB71}" sibTransId="{91A23CB1-0233-4B05-9CFA-996228D5CE26}"/>
    <dgm:cxn modelId="{88825E42-655E-4A00-BF2C-653EF81E0D3F}" srcId="{959C5500-8D1B-4420-9989-334312035A41}" destId="{72117A91-3EE6-4598-B518-6081719F2241}" srcOrd="1" destOrd="0" parTransId="{915DFF1E-019F-4083-9376-6CA137BB08AF}" sibTransId="{7A4A806A-DB3D-496F-839B-FBEC3AAC94AB}"/>
    <dgm:cxn modelId="{4D72AA94-E557-40E7-AE56-497ADBD2A6D6}" type="presOf" srcId="{72117A91-3EE6-4598-B518-6081719F2241}" destId="{4EED8716-1C9B-4940-805E-7B7633EE5FB4}" srcOrd="0" destOrd="0" presId="urn:microsoft.com/office/officeart/2005/8/layout/default"/>
    <dgm:cxn modelId="{043CA6B8-A21D-4D12-8A02-C17AC6A18D78}" type="presOf" srcId="{959C5500-8D1B-4420-9989-334312035A41}" destId="{F7B5A0E1-48FE-4456-ACFE-C9FF7E869F68}" srcOrd="0" destOrd="0" presId="urn:microsoft.com/office/officeart/2005/8/layout/default"/>
    <dgm:cxn modelId="{7FAF50CB-69B9-4E39-B714-FD4251DEC346}" type="presOf" srcId="{8ED2AEA0-4C5E-4191-9CC6-080A308229FE}" destId="{94E579B3-A07A-4AC3-9DE9-F2ADC6E1A4B0}" srcOrd="0" destOrd="0" presId="urn:microsoft.com/office/officeart/2005/8/layout/default"/>
    <dgm:cxn modelId="{8A10C99F-CF66-4977-97D2-EFA6C900C3DB}" type="presParOf" srcId="{F7B5A0E1-48FE-4456-ACFE-C9FF7E869F68}" destId="{94E579B3-A07A-4AC3-9DE9-F2ADC6E1A4B0}" srcOrd="0" destOrd="0" presId="urn:microsoft.com/office/officeart/2005/8/layout/default"/>
    <dgm:cxn modelId="{39DB80C4-D0F0-4DFA-A784-91B399F78E5F}" type="presParOf" srcId="{F7B5A0E1-48FE-4456-ACFE-C9FF7E869F68}" destId="{56B23249-E338-478E-8974-8184C793D8B8}" srcOrd="1" destOrd="0" presId="urn:microsoft.com/office/officeart/2005/8/layout/default"/>
    <dgm:cxn modelId="{2D3D8EE0-DD5E-458E-87A2-0104C1B86060}" type="presParOf" srcId="{F7B5A0E1-48FE-4456-ACFE-C9FF7E869F68}" destId="{4EED8716-1C9B-4940-805E-7B7633EE5FB4}" srcOrd="2" destOrd="0" presId="urn:microsoft.com/office/officeart/2005/8/layout/default"/>
    <dgm:cxn modelId="{9F8D6351-273A-43E9-9031-E986F822FD81}" type="presParOf" srcId="{F7B5A0E1-48FE-4456-ACFE-C9FF7E869F68}" destId="{9827A5DC-AD1F-4739-807D-26F1BDFE12A5}" srcOrd="3" destOrd="0" presId="urn:microsoft.com/office/officeart/2005/8/layout/default"/>
    <dgm:cxn modelId="{BA0B9483-9F1E-41BE-A1FC-7E34ACD451F7}" type="presParOf" srcId="{F7B5A0E1-48FE-4456-ACFE-C9FF7E869F68}" destId="{9D6D5954-999B-4BA2-9152-A92DB1BB9BE0}"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59C5500-8D1B-4420-9989-334312035A41}" type="doc">
      <dgm:prSet loTypeId="urn:microsoft.com/office/officeart/2005/8/layout/default" loCatId="list" qsTypeId="urn:microsoft.com/office/officeart/2005/8/quickstyle/simple1" qsCatId="simple" csTypeId="urn:microsoft.com/office/officeart/2005/8/colors/accent4_2" csCatId="accent4" phldr="1"/>
      <dgm:spPr/>
      <dgm:t>
        <a:bodyPr/>
        <a:lstStyle/>
        <a:p>
          <a:endParaRPr lang="en-US"/>
        </a:p>
      </dgm:t>
    </dgm:pt>
    <dgm:pt modelId="{8ED2AEA0-4C5E-4191-9CC6-080A308229FE}">
      <dgm:prSet/>
      <dgm:spPr>
        <a:solidFill>
          <a:schemeClr val="accent3"/>
        </a:solidFill>
      </dgm:spPr>
      <dgm:t>
        <a:bodyPr/>
        <a:lstStyle/>
        <a:p>
          <a:r>
            <a:rPr lang="en-ZA" b="1" dirty="0" err="1"/>
            <a:t>Kernoortuigings</a:t>
          </a:r>
          <a:r>
            <a:rPr lang="en-ZA" b="1" dirty="0"/>
            <a:t>:</a:t>
          </a:r>
        </a:p>
        <a:p>
          <a:r>
            <a:rPr lang="nl-NL" dirty="0">
              <a:effectLst/>
              <a:latin typeface="+mn-lt"/>
              <a:ea typeface="+mn-ea"/>
              <a:cs typeface="+mn-cs"/>
            </a:rPr>
            <a:t>Geloof in een God. Vrede is deel van 'n morele en getroue lewe volgens die Torah.</a:t>
          </a:r>
          <a:endParaRPr lang="en-US" dirty="0"/>
        </a:p>
      </dgm:t>
    </dgm:pt>
    <dgm:pt modelId="{C8E8FB5E-F8B7-4D70-B223-0D2DBDCC4FA1}" type="parTrans" cxnId="{32605F0F-F1EA-4446-98D9-11BEA620282C}">
      <dgm:prSet/>
      <dgm:spPr/>
      <dgm:t>
        <a:bodyPr/>
        <a:lstStyle/>
        <a:p>
          <a:endParaRPr lang="en-US"/>
        </a:p>
      </dgm:t>
    </dgm:pt>
    <dgm:pt modelId="{6DD95AD4-CE87-4E88-A186-7E353D68B436}" type="sibTrans" cxnId="{32605F0F-F1EA-4446-98D9-11BEA620282C}">
      <dgm:prSet/>
      <dgm:spPr/>
      <dgm:t>
        <a:bodyPr/>
        <a:lstStyle/>
        <a:p>
          <a:endParaRPr lang="en-US"/>
        </a:p>
      </dgm:t>
    </dgm:pt>
    <dgm:pt modelId="{72117A91-3EE6-4598-B518-6081719F2241}">
      <dgm:prSet/>
      <dgm:spPr>
        <a:solidFill>
          <a:schemeClr val="accent2"/>
        </a:solidFill>
      </dgm:spPr>
      <dgm:t>
        <a:bodyPr/>
        <a:lstStyle/>
        <a:p>
          <a:r>
            <a:rPr lang="en-ZA" b="1" dirty="0" err="1"/>
            <a:t>Vredeswaardes</a:t>
          </a:r>
          <a:r>
            <a:rPr lang="en-ZA" b="1" dirty="0"/>
            <a:t>:</a:t>
          </a:r>
        </a:p>
        <a:p>
          <a:r>
            <a:rPr lang="nl-NL" dirty="0">
              <a:effectLst/>
              <a:latin typeface="+mn-lt"/>
              <a:ea typeface="+mn-ea"/>
              <a:cs typeface="+mn-cs"/>
            </a:rPr>
            <a:t>Shalom (vrede), geregtigheid, vriendelikheid, verantwoordelikheid.</a:t>
          </a:r>
          <a:endParaRPr lang="en-US" dirty="0"/>
        </a:p>
      </dgm:t>
    </dgm:pt>
    <dgm:pt modelId="{915DFF1E-019F-4083-9376-6CA137BB08AF}" type="parTrans" cxnId="{88825E42-655E-4A00-BF2C-653EF81E0D3F}">
      <dgm:prSet/>
      <dgm:spPr/>
      <dgm:t>
        <a:bodyPr/>
        <a:lstStyle/>
        <a:p>
          <a:endParaRPr lang="en-US"/>
        </a:p>
      </dgm:t>
    </dgm:pt>
    <dgm:pt modelId="{7A4A806A-DB3D-496F-839B-FBEC3AAC94AB}" type="sibTrans" cxnId="{88825E42-655E-4A00-BF2C-653EF81E0D3F}">
      <dgm:prSet/>
      <dgm:spPr/>
      <dgm:t>
        <a:bodyPr/>
        <a:lstStyle/>
        <a:p>
          <a:endParaRPr lang="en-US"/>
        </a:p>
      </dgm:t>
    </dgm:pt>
    <dgm:pt modelId="{19C5EA6C-1B7B-4885-9C57-2977D8ACA631}">
      <dgm:prSet/>
      <dgm:spPr>
        <a:solidFill>
          <a:schemeClr val="accent5"/>
        </a:solidFill>
      </dgm:spPr>
      <dgm:t>
        <a:bodyPr/>
        <a:lstStyle/>
        <a:p>
          <a:r>
            <a:rPr lang="en-ZA" b="1" dirty="0" err="1"/>
            <a:t>Gebruike</a:t>
          </a:r>
          <a:r>
            <a:rPr lang="en-ZA" b="1" dirty="0"/>
            <a:t> wat </a:t>
          </a:r>
          <a:r>
            <a:rPr lang="en-ZA" b="1" dirty="0" err="1"/>
            <a:t>vrede</a:t>
          </a:r>
          <a:r>
            <a:rPr lang="en-ZA" b="1" dirty="0"/>
            <a:t> </a:t>
          </a:r>
          <a:r>
            <a:rPr lang="en-ZA" b="1" dirty="0" err="1"/>
            <a:t>bevorder</a:t>
          </a:r>
          <a:r>
            <a:rPr lang="en-ZA" b="1" dirty="0"/>
            <a:t>:</a:t>
          </a:r>
        </a:p>
        <a:p>
          <a:r>
            <a:rPr lang="nl-NL" dirty="0">
              <a:effectLst/>
              <a:latin typeface="+mn-lt"/>
              <a:ea typeface="+mn-ea"/>
              <a:cs typeface="+mn-cs"/>
            </a:rPr>
            <a:t>Groet met "Shalom", volg die Tien Gebooie, help ander, bevorder regverdigheid en respek.</a:t>
          </a:r>
          <a:endParaRPr lang="en-US" dirty="0"/>
        </a:p>
      </dgm:t>
    </dgm:pt>
    <dgm:pt modelId="{06684E7D-A8A0-4641-BCE2-A10B93ADCB71}" type="parTrans" cxnId="{81A7133C-E18F-42AF-B2EF-B467A5FC3BBF}">
      <dgm:prSet/>
      <dgm:spPr/>
      <dgm:t>
        <a:bodyPr/>
        <a:lstStyle/>
        <a:p>
          <a:endParaRPr lang="en-US"/>
        </a:p>
      </dgm:t>
    </dgm:pt>
    <dgm:pt modelId="{91A23CB1-0233-4B05-9CFA-996228D5CE26}" type="sibTrans" cxnId="{81A7133C-E18F-42AF-B2EF-B467A5FC3BBF}">
      <dgm:prSet/>
      <dgm:spPr/>
      <dgm:t>
        <a:bodyPr/>
        <a:lstStyle/>
        <a:p>
          <a:endParaRPr lang="en-US"/>
        </a:p>
      </dgm:t>
    </dgm:pt>
    <dgm:pt modelId="{7FBA0061-912D-453F-BFB6-F111AFE1A403}" type="pres">
      <dgm:prSet presAssocID="{959C5500-8D1B-4420-9989-334312035A41}" presName="diagram" presStyleCnt="0">
        <dgm:presLayoutVars>
          <dgm:dir/>
          <dgm:resizeHandles val="exact"/>
        </dgm:presLayoutVars>
      </dgm:prSet>
      <dgm:spPr/>
    </dgm:pt>
    <dgm:pt modelId="{96831343-2AC8-45A2-934D-D340551DCB19}" type="pres">
      <dgm:prSet presAssocID="{8ED2AEA0-4C5E-4191-9CC6-080A308229FE}" presName="node" presStyleLbl="node1" presStyleIdx="0" presStyleCnt="3">
        <dgm:presLayoutVars>
          <dgm:bulletEnabled val="1"/>
        </dgm:presLayoutVars>
      </dgm:prSet>
      <dgm:spPr/>
    </dgm:pt>
    <dgm:pt modelId="{04730402-B87E-4DF8-A07B-5239E2B1C2EC}" type="pres">
      <dgm:prSet presAssocID="{6DD95AD4-CE87-4E88-A186-7E353D68B436}" presName="sibTrans" presStyleCnt="0"/>
      <dgm:spPr/>
    </dgm:pt>
    <dgm:pt modelId="{6A3228C4-8E82-4996-9B5C-184B00328F89}" type="pres">
      <dgm:prSet presAssocID="{72117A91-3EE6-4598-B518-6081719F2241}" presName="node" presStyleLbl="node1" presStyleIdx="1" presStyleCnt="3">
        <dgm:presLayoutVars>
          <dgm:bulletEnabled val="1"/>
        </dgm:presLayoutVars>
      </dgm:prSet>
      <dgm:spPr/>
    </dgm:pt>
    <dgm:pt modelId="{D1A836F7-5BAF-4FE5-9018-337B2EC655BD}" type="pres">
      <dgm:prSet presAssocID="{7A4A806A-DB3D-496F-839B-FBEC3AAC94AB}" presName="sibTrans" presStyleCnt="0"/>
      <dgm:spPr/>
    </dgm:pt>
    <dgm:pt modelId="{AD40F6C2-DEE7-432F-9C51-BBBF212A7466}" type="pres">
      <dgm:prSet presAssocID="{19C5EA6C-1B7B-4885-9C57-2977D8ACA631}" presName="node" presStyleLbl="node1" presStyleIdx="2" presStyleCnt="3">
        <dgm:presLayoutVars>
          <dgm:bulletEnabled val="1"/>
        </dgm:presLayoutVars>
      </dgm:prSet>
      <dgm:spPr/>
    </dgm:pt>
  </dgm:ptLst>
  <dgm:cxnLst>
    <dgm:cxn modelId="{B736220F-7327-44AC-A817-6DBFB3B83AE2}" type="presOf" srcId="{959C5500-8D1B-4420-9989-334312035A41}" destId="{7FBA0061-912D-453F-BFB6-F111AFE1A403}" srcOrd="0" destOrd="0" presId="urn:microsoft.com/office/officeart/2005/8/layout/default"/>
    <dgm:cxn modelId="{32605F0F-F1EA-4446-98D9-11BEA620282C}" srcId="{959C5500-8D1B-4420-9989-334312035A41}" destId="{8ED2AEA0-4C5E-4191-9CC6-080A308229FE}" srcOrd="0" destOrd="0" parTransId="{C8E8FB5E-F8B7-4D70-B223-0D2DBDCC4FA1}" sibTransId="{6DD95AD4-CE87-4E88-A186-7E353D68B436}"/>
    <dgm:cxn modelId="{81A7133C-E18F-42AF-B2EF-B467A5FC3BBF}" srcId="{959C5500-8D1B-4420-9989-334312035A41}" destId="{19C5EA6C-1B7B-4885-9C57-2977D8ACA631}" srcOrd="2" destOrd="0" parTransId="{06684E7D-A8A0-4641-BCE2-A10B93ADCB71}" sibTransId="{91A23CB1-0233-4B05-9CFA-996228D5CE26}"/>
    <dgm:cxn modelId="{88825E42-655E-4A00-BF2C-653EF81E0D3F}" srcId="{959C5500-8D1B-4420-9989-334312035A41}" destId="{72117A91-3EE6-4598-B518-6081719F2241}" srcOrd="1" destOrd="0" parTransId="{915DFF1E-019F-4083-9376-6CA137BB08AF}" sibTransId="{7A4A806A-DB3D-496F-839B-FBEC3AAC94AB}"/>
    <dgm:cxn modelId="{7FB3F573-6D84-443C-AF03-D6E570909C1A}" type="presOf" srcId="{8ED2AEA0-4C5E-4191-9CC6-080A308229FE}" destId="{96831343-2AC8-45A2-934D-D340551DCB19}" srcOrd="0" destOrd="0" presId="urn:microsoft.com/office/officeart/2005/8/layout/default"/>
    <dgm:cxn modelId="{FC19B0A7-F6F7-470D-B6C7-B9E3C722C8C5}" type="presOf" srcId="{72117A91-3EE6-4598-B518-6081719F2241}" destId="{6A3228C4-8E82-4996-9B5C-184B00328F89}" srcOrd="0" destOrd="0" presId="urn:microsoft.com/office/officeart/2005/8/layout/default"/>
    <dgm:cxn modelId="{F70255EE-7E2F-4D8B-AF2E-ED17C5C761EC}" type="presOf" srcId="{19C5EA6C-1B7B-4885-9C57-2977D8ACA631}" destId="{AD40F6C2-DEE7-432F-9C51-BBBF212A7466}" srcOrd="0" destOrd="0" presId="urn:microsoft.com/office/officeart/2005/8/layout/default"/>
    <dgm:cxn modelId="{D42672F9-E4EB-40DA-A196-0EC2C1FD69EE}" type="presParOf" srcId="{7FBA0061-912D-453F-BFB6-F111AFE1A403}" destId="{96831343-2AC8-45A2-934D-D340551DCB19}" srcOrd="0" destOrd="0" presId="urn:microsoft.com/office/officeart/2005/8/layout/default"/>
    <dgm:cxn modelId="{6D9F0DCB-56C9-43BB-90B8-D4F51EF0AED8}" type="presParOf" srcId="{7FBA0061-912D-453F-BFB6-F111AFE1A403}" destId="{04730402-B87E-4DF8-A07B-5239E2B1C2EC}" srcOrd="1" destOrd="0" presId="urn:microsoft.com/office/officeart/2005/8/layout/default"/>
    <dgm:cxn modelId="{05CDB16B-86A2-45AB-B494-C381120AFC93}" type="presParOf" srcId="{7FBA0061-912D-453F-BFB6-F111AFE1A403}" destId="{6A3228C4-8E82-4996-9B5C-184B00328F89}" srcOrd="2" destOrd="0" presId="urn:microsoft.com/office/officeart/2005/8/layout/default"/>
    <dgm:cxn modelId="{28564FA6-03DB-42C6-8D62-435127D6AB32}" type="presParOf" srcId="{7FBA0061-912D-453F-BFB6-F111AFE1A403}" destId="{D1A836F7-5BAF-4FE5-9018-337B2EC655BD}" srcOrd="3" destOrd="0" presId="urn:microsoft.com/office/officeart/2005/8/layout/default"/>
    <dgm:cxn modelId="{F06C4D8E-34EB-4523-B553-E9F8226DDAF6}" type="presParOf" srcId="{7FBA0061-912D-453F-BFB6-F111AFE1A403}" destId="{AD40F6C2-DEE7-432F-9C51-BBBF212A7466}"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DB1355-B0DD-4F7B-90F1-E03786C07E4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1A807A43-4389-48DA-8707-9124CBDEC78B}">
      <dgm:prSet/>
      <dgm:spPr/>
      <dgm:t>
        <a:bodyPr/>
        <a:lstStyle/>
        <a:p>
          <a:r>
            <a:rPr lang="nl-NL" b="1" i="0" dirty="0">
              <a:solidFill>
                <a:schemeClr val="bg1"/>
              </a:solidFill>
              <a:effectLst/>
              <a:latin typeface="+mn-lt"/>
              <a:ea typeface="+mn-ea"/>
              <a:cs typeface="+mn-cs"/>
            </a:rPr>
            <a:t>Vrede is meer as net die afwesigheid van konflik. </a:t>
          </a:r>
          <a:endParaRPr lang="en-US" b="1" dirty="0">
            <a:solidFill>
              <a:schemeClr val="bg1"/>
            </a:solidFill>
          </a:endParaRPr>
        </a:p>
      </dgm:t>
    </dgm:pt>
    <dgm:pt modelId="{1B96CAA4-E68C-441C-9EE1-3967A81C753E}" type="parTrans" cxnId="{0B7DDFC4-43CE-44F5-A213-59D9BCD9D63E}">
      <dgm:prSet/>
      <dgm:spPr/>
      <dgm:t>
        <a:bodyPr/>
        <a:lstStyle/>
        <a:p>
          <a:endParaRPr lang="en-US"/>
        </a:p>
      </dgm:t>
    </dgm:pt>
    <dgm:pt modelId="{989DC5D9-B9F3-457A-ADC7-A4162AEACD05}" type="sibTrans" cxnId="{0B7DDFC4-43CE-44F5-A213-59D9BCD9D63E}">
      <dgm:prSet/>
      <dgm:spPr/>
      <dgm:t>
        <a:bodyPr/>
        <a:lstStyle/>
        <a:p>
          <a:endParaRPr lang="en-US"/>
        </a:p>
      </dgm:t>
    </dgm:pt>
    <dgm:pt modelId="{294F4465-3464-412C-8DE2-0F863491C3A2}">
      <dgm:prSet/>
      <dgm:spPr/>
      <dgm:t>
        <a:bodyPr/>
        <a:lstStyle/>
        <a:p>
          <a:r>
            <a:rPr lang="nl-NL" b="0" i="0" dirty="0">
              <a:solidFill>
                <a:schemeClr val="bg1"/>
              </a:solidFill>
              <a:effectLst/>
              <a:latin typeface="+mn-lt"/>
              <a:ea typeface="+mn-ea"/>
              <a:cs typeface="+mn-cs"/>
            </a:rPr>
            <a:t>Dit beteken: </a:t>
          </a:r>
          <a:endParaRPr lang="en-US" dirty="0">
            <a:solidFill>
              <a:schemeClr val="bg1"/>
            </a:solidFill>
          </a:endParaRPr>
        </a:p>
      </dgm:t>
    </dgm:pt>
    <dgm:pt modelId="{2158FCF2-8831-48F8-B6CA-4F1CE8D226AE}" type="parTrans" cxnId="{9964A895-3448-46FE-A211-759A6AE1E928}">
      <dgm:prSet/>
      <dgm:spPr/>
      <dgm:t>
        <a:bodyPr/>
        <a:lstStyle/>
        <a:p>
          <a:endParaRPr lang="en-US"/>
        </a:p>
      </dgm:t>
    </dgm:pt>
    <dgm:pt modelId="{CD5EB595-2044-4F96-97EE-C126A0684A40}" type="sibTrans" cxnId="{9964A895-3448-46FE-A211-759A6AE1E928}">
      <dgm:prSet/>
      <dgm:spPr/>
      <dgm:t>
        <a:bodyPr/>
        <a:lstStyle/>
        <a:p>
          <a:endParaRPr lang="en-US"/>
        </a:p>
      </dgm:t>
    </dgm:pt>
    <dgm:pt modelId="{B692592E-1F21-4AE7-866C-95AC8157B9BD}">
      <dgm:prSet/>
      <dgm:spPr/>
      <dgm:t>
        <a:bodyPr/>
        <a:lstStyle/>
        <a:p>
          <a:r>
            <a:rPr lang="nl-NL" b="0" i="0" dirty="0">
              <a:solidFill>
                <a:schemeClr val="bg1"/>
              </a:solidFill>
              <a:effectLst/>
              <a:latin typeface="+mn-lt"/>
              <a:ea typeface="+mn-ea"/>
              <a:cs typeface="+mn-cs"/>
            </a:rPr>
            <a:t>Lewe sonder haat of geweld </a:t>
          </a:r>
          <a:endParaRPr lang="en-US" dirty="0">
            <a:solidFill>
              <a:schemeClr val="bg1"/>
            </a:solidFill>
          </a:endParaRPr>
        </a:p>
      </dgm:t>
    </dgm:pt>
    <dgm:pt modelId="{6601C796-F5D9-4633-9E94-0FAF6D3242D3}" type="parTrans" cxnId="{BCA3AC36-083C-4615-A620-CF4FF2EA58AC}">
      <dgm:prSet/>
      <dgm:spPr/>
      <dgm:t>
        <a:bodyPr/>
        <a:lstStyle/>
        <a:p>
          <a:endParaRPr lang="en-US"/>
        </a:p>
      </dgm:t>
    </dgm:pt>
    <dgm:pt modelId="{7A20DB24-4A1B-42EF-A5F1-DAFADC6D3788}" type="sibTrans" cxnId="{BCA3AC36-083C-4615-A620-CF4FF2EA58AC}">
      <dgm:prSet/>
      <dgm:spPr/>
      <dgm:t>
        <a:bodyPr/>
        <a:lstStyle/>
        <a:p>
          <a:endParaRPr lang="en-US"/>
        </a:p>
      </dgm:t>
    </dgm:pt>
    <dgm:pt modelId="{617C18FE-0641-443A-A36A-C95A91EFE767}">
      <dgm:prSet/>
      <dgm:spPr/>
      <dgm:t>
        <a:bodyPr/>
        <a:lstStyle/>
        <a:p>
          <a:r>
            <a:rPr lang="nl-NL" b="0" i="0" dirty="0">
              <a:solidFill>
                <a:schemeClr val="bg1"/>
              </a:solidFill>
              <a:effectLst/>
              <a:latin typeface="+mn-lt"/>
              <a:ea typeface="+mn-ea"/>
              <a:cs typeface="+mn-cs"/>
            </a:rPr>
            <a:t>Los probleme kalm en respekvol op </a:t>
          </a:r>
          <a:endParaRPr lang="en-US" dirty="0">
            <a:solidFill>
              <a:schemeClr val="bg1"/>
            </a:solidFill>
          </a:endParaRPr>
        </a:p>
      </dgm:t>
    </dgm:pt>
    <dgm:pt modelId="{A29285F4-41BA-48D1-B3DA-C2AFB8506DB8}" type="parTrans" cxnId="{A5C53B7C-E106-478C-9A2E-9E7EABE3AB66}">
      <dgm:prSet/>
      <dgm:spPr/>
      <dgm:t>
        <a:bodyPr/>
        <a:lstStyle/>
        <a:p>
          <a:endParaRPr lang="en-US"/>
        </a:p>
      </dgm:t>
    </dgm:pt>
    <dgm:pt modelId="{6C97D285-164D-441C-A8D4-C7DC768E3723}" type="sibTrans" cxnId="{A5C53B7C-E106-478C-9A2E-9E7EABE3AB66}">
      <dgm:prSet/>
      <dgm:spPr/>
      <dgm:t>
        <a:bodyPr/>
        <a:lstStyle/>
        <a:p>
          <a:endParaRPr lang="en-US"/>
        </a:p>
      </dgm:t>
    </dgm:pt>
    <dgm:pt modelId="{301EBEB6-FEE9-4F80-BE33-F45893EAA167}">
      <dgm:prSet/>
      <dgm:spPr/>
      <dgm:t>
        <a:bodyPr/>
        <a:lstStyle/>
        <a:p>
          <a:r>
            <a:rPr lang="nl-NL" b="0" i="0" dirty="0">
              <a:solidFill>
                <a:schemeClr val="bg1"/>
              </a:solidFill>
              <a:effectLst/>
              <a:latin typeface="+mn-lt"/>
              <a:ea typeface="+mn-ea"/>
              <a:cs typeface="+mn-cs"/>
            </a:rPr>
            <a:t>Behandel ander met liefde, sorg en regverdigheid</a:t>
          </a:r>
          <a:endParaRPr lang="en-US" dirty="0">
            <a:solidFill>
              <a:schemeClr val="bg1"/>
            </a:solidFill>
          </a:endParaRPr>
        </a:p>
      </dgm:t>
    </dgm:pt>
    <dgm:pt modelId="{64FD3501-E5EE-4617-9BF2-DE8BA3414550}" type="parTrans" cxnId="{C6C8E4B2-0F1E-48C8-8BD4-39C4E7702282}">
      <dgm:prSet/>
      <dgm:spPr/>
      <dgm:t>
        <a:bodyPr/>
        <a:lstStyle/>
        <a:p>
          <a:endParaRPr lang="en-US"/>
        </a:p>
      </dgm:t>
    </dgm:pt>
    <dgm:pt modelId="{EC1FA43D-22E4-4A99-A48F-976CD4CBD970}" type="sibTrans" cxnId="{C6C8E4B2-0F1E-48C8-8BD4-39C4E7702282}">
      <dgm:prSet/>
      <dgm:spPr/>
      <dgm:t>
        <a:bodyPr/>
        <a:lstStyle/>
        <a:p>
          <a:endParaRPr lang="en-US"/>
        </a:p>
      </dgm:t>
    </dgm:pt>
    <dgm:pt modelId="{D160EC7B-4B6B-44BC-B99F-5011B1611965}" type="pres">
      <dgm:prSet presAssocID="{6EDB1355-B0DD-4F7B-90F1-E03786C07E48}" presName="diagram" presStyleCnt="0">
        <dgm:presLayoutVars>
          <dgm:chPref val="1"/>
          <dgm:dir/>
          <dgm:animOne val="branch"/>
          <dgm:animLvl val="lvl"/>
          <dgm:resizeHandles val="exact"/>
        </dgm:presLayoutVars>
      </dgm:prSet>
      <dgm:spPr/>
    </dgm:pt>
    <dgm:pt modelId="{C759844F-4428-4791-82B7-3C2F45DFD4C8}" type="pres">
      <dgm:prSet presAssocID="{1A807A43-4389-48DA-8707-9124CBDEC78B}" presName="root1" presStyleCnt="0"/>
      <dgm:spPr/>
    </dgm:pt>
    <dgm:pt modelId="{979EB5DF-D405-40E3-9A9C-53A603F65FB7}" type="pres">
      <dgm:prSet presAssocID="{1A807A43-4389-48DA-8707-9124CBDEC78B}" presName="LevelOneTextNode" presStyleLbl="node0" presStyleIdx="0" presStyleCnt="2">
        <dgm:presLayoutVars>
          <dgm:chPref val="3"/>
        </dgm:presLayoutVars>
      </dgm:prSet>
      <dgm:spPr/>
    </dgm:pt>
    <dgm:pt modelId="{BD4F2CE4-C7C5-4878-89CE-9E7DA43FD454}" type="pres">
      <dgm:prSet presAssocID="{1A807A43-4389-48DA-8707-9124CBDEC78B}" presName="level2hierChild" presStyleCnt="0"/>
      <dgm:spPr/>
    </dgm:pt>
    <dgm:pt modelId="{D7AE125D-316F-4B8F-9962-3745DE04D459}" type="pres">
      <dgm:prSet presAssocID="{294F4465-3464-412C-8DE2-0F863491C3A2}" presName="root1" presStyleCnt="0"/>
      <dgm:spPr/>
    </dgm:pt>
    <dgm:pt modelId="{C6A0C18A-C70D-4EB2-B005-DE91F2D41617}" type="pres">
      <dgm:prSet presAssocID="{294F4465-3464-412C-8DE2-0F863491C3A2}" presName="LevelOneTextNode" presStyleLbl="node0" presStyleIdx="1" presStyleCnt="2">
        <dgm:presLayoutVars>
          <dgm:chPref val="3"/>
        </dgm:presLayoutVars>
      </dgm:prSet>
      <dgm:spPr/>
    </dgm:pt>
    <dgm:pt modelId="{FA8FD550-D86D-4515-BBA7-91AC4283BFE5}" type="pres">
      <dgm:prSet presAssocID="{294F4465-3464-412C-8DE2-0F863491C3A2}" presName="level2hierChild" presStyleCnt="0"/>
      <dgm:spPr/>
    </dgm:pt>
    <dgm:pt modelId="{E7F4BF1C-C8E0-4922-A6CF-735C820E343E}" type="pres">
      <dgm:prSet presAssocID="{6601C796-F5D9-4633-9E94-0FAF6D3242D3}" presName="conn2-1" presStyleLbl="parChTrans1D2" presStyleIdx="0" presStyleCnt="3"/>
      <dgm:spPr/>
    </dgm:pt>
    <dgm:pt modelId="{6AFACB36-53CF-449C-85BD-D06C5D74BBC1}" type="pres">
      <dgm:prSet presAssocID="{6601C796-F5D9-4633-9E94-0FAF6D3242D3}" presName="connTx" presStyleLbl="parChTrans1D2" presStyleIdx="0" presStyleCnt="3"/>
      <dgm:spPr/>
    </dgm:pt>
    <dgm:pt modelId="{0440D7C9-AE38-484F-AFAA-1E52B550502E}" type="pres">
      <dgm:prSet presAssocID="{B692592E-1F21-4AE7-866C-95AC8157B9BD}" presName="root2" presStyleCnt="0"/>
      <dgm:spPr/>
    </dgm:pt>
    <dgm:pt modelId="{4A6813AA-A3FD-471C-AF49-D8A433F215E0}" type="pres">
      <dgm:prSet presAssocID="{B692592E-1F21-4AE7-866C-95AC8157B9BD}" presName="LevelTwoTextNode" presStyleLbl="node2" presStyleIdx="0" presStyleCnt="3">
        <dgm:presLayoutVars>
          <dgm:chPref val="3"/>
        </dgm:presLayoutVars>
      </dgm:prSet>
      <dgm:spPr/>
    </dgm:pt>
    <dgm:pt modelId="{B2DF4BF0-45D6-4D1C-B98D-8CCEE933AB12}" type="pres">
      <dgm:prSet presAssocID="{B692592E-1F21-4AE7-866C-95AC8157B9BD}" presName="level3hierChild" presStyleCnt="0"/>
      <dgm:spPr/>
    </dgm:pt>
    <dgm:pt modelId="{6A088C95-5A35-46C1-A4A6-660620B2924B}" type="pres">
      <dgm:prSet presAssocID="{A29285F4-41BA-48D1-B3DA-C2AFB8506DB8}" presName="conn2-1" presStyleLbl="parChTrans1D2" presStyleIdx="1" presStyleCnt="3"/>
      <dgm:spPr/>
    </dgm:pt>
    <dgm:pt modelId="{F5FC210A-BAEF-4F74-9B58-D2C01559DE17}" type="pres">
      <dgm:prSet presAssocID="{A29285F4-41BA-48D1-B3DA-C2AFB8506DB8}" presName="connTx" presStyleLbl="parChTrans1D2" presStyleIdx="1" presStyleCnt="3"/>
      <dgm:spPr/>
    </dgm:pt>
    <dgm:pt modelId="{98AB55F1-491E-4C98-92F6-4CA2692F0B25}" type="pres">
      <dgm:prSet presAssocID="{617C18FE-0641-443A-A36A-C95A91EFE767}" presName="root2" presStyleCnt="0"/>
      <dgm:spPr/>
    </dgm:pt>
    <dgm:pt modelId="{0D45EB8E-CB03-41F2-B922-4C4A8CFBC471}" type="pres">
      <dgm:prSet presAssocID="{617C18FE-0641-443A-A36A-C95A91EFE767}" presName="LevelTwoTextNode" presStyleLbl="node2" presStyleIdx="1" presStyleCnt="3">
        <dgm:presLayoutVars>
          <dgm:chPref val="3"/>
        </dgm:presLayoutVars>
      </dgm:prSet>
      <dgm:spPr/>
    </dgm:pt>
    <dgm:pt modelId="{A3F2C26C-D8D8-4CCC-A7DD-CD3AD67C14D7}" type="pres">
      <dgm:prSet presAssocID="{617C18FE-0641-443A-A36A-C95A91EFE767}" presName="level3hierChild" presStyleCnt="0"/>
      <dgm:spPr/>
    </dgm:pt>
    <dgm:pt modelId="{A127527D-440B-408C-90CF-D6BC3E316297}" type="pres">
      <dgm:prSet presAssocID="{64FD3501-E5EE-4617-9BF2-DE8BA3414550}" presName="conn2-1" presStyleLbl="parChTrans1D2" presStyleIdx="2" presStyleCnt="3"/>
      <dgm:spPr/>
    </dgm:pt>
    <dgm:pt modelId="{7E2542B4-343F-49A8-BFF3-3F09A809EA36}" type="pres">
      <dgm:prSet presAssocID="{64FD3501-E5EE-4617-9BF2-DE8BA3414550}" presName="connTx" presStyleLbl="parChTrans1D2" presStyleIdx="2" presStyleCnt="3"/>
      <dgm:spPr/>
    </dgm:pt>
    <dgm:pt modelId="{02890313-E661-4F33-AFF5-D65AFB15872B}" type="pres">
      <dgm:prSet presAssocID="{301EBEB6-FEE9-4F80-BE33-F45893EAA167}" presName="root2" presStyleCnt="0"/>
      <dgm:spPr/>
    </dgm:pt>
    <dgm:pt modelId="{69F0A35A-A4DC-48C3-B40A-05CF70571D41}" type="pres">
      <dgm:prSet presAssocID="{301EBEB6-FEE9-4F80-BE33-F45893EAA167}" presName="LevelTwoTextNode" presStyleLbl="node2" presStyleIdx="2" presStyleCnt="3">
        <dgm:presLayoutVars>
          <dgm:chPref val="3"/>
        </dgm:presLayoutVars>
      </dgm:prSet>
      <dgm:spPr/>
    </dgm:pt>
    <dgm:pt modelId="{D4B91E93-5F9D-448A-A178-74EFC88E8B8F}" type="pres">
      <dgm:prSet presAssocID="{301EBEB6-FEE9-4F80-BE33-F45893EAA167}" presName="level3hierChild" presStyleCnt="0"/>
      <dgm:spPr/>
    </dgm:pt>
  </dgm:ptLst>
  <dgm:cxnLst>
    <dgm:cxn modelId="{0490340F-A754-4174-9C06-E6D1A3E0A997}" type="presOf" srcId="{64FD3501-E5EE-4617-9BF2-DE8BA3414550}" destId="{A127527D-440B-408C-90CF-D6BC3E316297}" srcOrd="0" destOrd="0" presId="urn:microsoft.com/office/officeart/2005/8/layout/hierarchy2"/>
    <dgm:cxn modelId="{8CFCDB0F-20BD-4E31-A4FC-675AC9514397}" type="presOf" srcId="{A29285F4-41BA-48D1-B3DA-C2AFB8506DB8}" destId="{6A088C95-5A35-46C1-A4A6-660620B2924B}" srcOrd="0" destOrd="0" presId="urn:microsoft.com/office/officeart/2005/8/layout/hierarchy2"/>
    <dgm:cxn modelId="{BCA3AC36-083C-4615-A620-CF4FF2EA58AC}" srcId="{294F4465-3464-412C-8DE2-0F863491C3A2}" destId="{B692592E-1F21-4AE7-866C-95AC8157B9BD}" srcOrd="0" destOrd="0" parTransId="{6601C796-F5D9-4633-9E94-0FAF6D3242D3}" sibTransId="{7A20DB24-4A1B-42EF-A5F1-DAFADC6D3788}"/>
    <dgm:cxn modelId="{57305447-EFEA-41C2-98C3-7EDAC908CED1}" type="presOf" srcId="{6EDB1355-B0DD-4F7B-90F1-E03786C07E48}" destId="{D160EC7B-4B6B-44BC-B99F-5011B1611965}" srcOrd="0" destOrd="0" presId="urn:microsoft.com/office/officeart/2005/8/layout/hierarchy2"/>
    <dgm:cxn modelId="{6A694055-ADF3-4484-9D1F-E223F4749F53}" type="presOf" srcId="{6601C796-F5D9-4633-9E94-0FAF6D3242D3}" destId="{E7F4BF1C-C8E0-4922-A6CF-735C820E343E}" srcOrd="0" destOrd="0" presId="urn:microsoft.com/office/officeart/2005/8/layout/hierarchy2"/>
    <dgm:cxn modelId="{9C313877-7297-4C35-8B07-FD5924A5E617}" type="presOf" srcId="{A29285F4-41BA-48D1-B3DA-C2AFB8506DB8}" destId="{F5FC210A-BAEF-4F74-9B58-D2C01559DE17}" srcOrd="1" destOrd="0" presId="urn:microsoft.com/office/officeart/2005/8/layout/hierarchy2"/>
    <dgm:cxn modelId="{23D51F7C-1819-42C9-9B4A-FF3CE575073A}" type="presOf" srcId="{1A807A43-4389-48DA-8707-9124CBDEC78B}" destId="{979EB5DF-D405-40E3-9A9C-53A603F65FB7}" srcOrd="0" destOrd="0" presId="urn:microsoft.com/office/officeart/2005/8/layout/hierarchy2"/>
    <dgm:cxn modelId="{A5C53B7C-E106-478C-9A2E-9E7EABE3AB66}" srcId="{294F4465-3464-412C-8DE2-0F863491C3A2}" destId="{617C18FE-0641-443A-A36A-C95A91EFE767}" srcOrd="1" destOrd="0" parTransId="{A29285F4-41BA-48D1-B3DA-C2AFB8506DB8}" sibTransId="{6C97D285-164D-441C-A8D4-C7DC768E3723}"/>
    <dgm:cxn modelId="{7FF08689-2896-47A9-91AB-E673C3AE5CA8}" type="presOf" srcId="{301EBEB6-FEE9-4F80-BE33-F45893EAA167}" destId="{69F0A35A-A4DC-48C3-B40A-05CF70571D41}" srcOrd="0" destOrd="0" presId="urn:microsoft.com/office/officeart/2005/8/layout/hierarchy2"/>
    <dgm:cxn modelId="{AAF8AA8D-B8A4-4DBF-9805-431B2DC19A90}" type="presOf" srcId="{6601C796-F5D9-4633-9E94-0FAF6D3242D3}" destId="{6AFACB36-53CF-449C-85BD-D06C5D74BBC1}" srcOrd="1" destOrd="0" presId="urn:microsoft.com/office/officeart/2005/8/layout/hierarchy2"/>
    <dgm:cxn modelId="{9964A895-3448-46FE-A211-759A6AE1E928}" srcId="{6EDB1355-B0DD-4F7B-90F1-E03786C07E48}" destId="{294F4465-3464-412C-8DE2-0F863491C3A2}" srcOrd="1" destOrd="0" parTransId="{2158FCF2-8831-48F8-B6CA-4F1CE8D226AE}" sibTransId="{CD5EB595-2044-4F96-97EE-C126A0684A40}"/>
    <dgm:cxn modelId="{C6C8E4B2-0F1E-48C8-8BD4-39C4E7702282}" srcId="{294F4465-3464-412C-8DE2-0F863491C3A2}" destId="{301EBEB6-FEE9-4F80-BE33-F45893EAA167}" srcOrd="2" destOrd="0" parTransId="{64FD3501-E5EE-4617-9BF2-DE8BA3414550}" sibTransId="{EC1FA43D-22E4-4A99-A48F-976CD4CBD970}"/>
    <dgm:cxn modelId="{CA3BADB5-68BC-421D-A0A4-194BDBA9F8CD}" type="presOf" srcId="{617C18FE-0641-443A-A36A-C95A91EFE767}" destId="{0D45EB8E-CB03-41F2-B922-4C4A8CFBC471}" srcOrd="0" destOrd="0" presId="urn:microsoft.com/office/officeart/2005/8/layout/hierarchy2"/>
    <dgm:cxn modelId="{0B7DDFC4-43CE-44F5-A213-59D9BCD9D63E}" srcId="{6EDB1355-B0DD-4F7B-90F1-E03786C07E48}" destId="{1A807A43-4389-48DA-8707-9124CBDEC78B}" srcOrd="0" destOrd="0" parTransId="{1B96CAA4-E68C-441C-9EE1-3967A81C753E}" sibTransId="{989DC5D9-B9F3-457A-ADC7-A4162AEACD05}"/>
    <dgm:cxn modelId="{D5D72BC7-A10F-4F35-A30C-4F1B569976FE}" type="presOf" srcId="{294F4465-3464-412C-8DE2-0F863491C3A2}" destId="{C6A0C18A-C70D-4EB2-B005-DE91F2D41617}" srcOrd="0" destOrd="0" presId="urn:microsoft.com/office/officeart/2005/8/layout/hierarchy2"/>
    <dgm:cxn modelId="{3EBCCDDF-7EC2-43CA-BFAC-77490F12468C}" type="presOf" srcId="{64FD3501-E5EE-4617-9BF2-DE8BA3414550}" destId="{7E2542B4-343F-49A8-BFF3-3F09A809EA36}" srcOrd="1" destOrd="0" presId="urn:microsoft.com/office/officeart/2005/8/layout/hierarchy2"/>
    <dgm:cxn modelId="{74142DEB-0AE6-4AA7-8F0D-2FE40560FEEF}" type="presOf" srcId="{B692592E-1F21-4AE7-866C-95AC8157B9BD}" destId="{4A6813AA-A3FD-471C-AF49-D8A433F215E0}" srcOrd="0" destOrd="0" presId="urn:microsoft.com/office/officeart/2005/8/layout/hierarchy2"/>
    <dgm:cxn modelId="{6622DBBC-F559-410C-A32E-883FBA509D4F}" type="presParOf" srcId="{D160EC7B-4B6B-44BC-B99F-5011B1611965}" destId="{C759844F-4428-4791-82B7-3C2F45DFD4C8}" srcOrd="0" destOrd="0" presId="urn:microsoft.com/office/officeart/2005/8/layout/hierarchy2"/>
    <dgm:cxn modelId="{67A4F11A-C6D8-4496-9232-EFB7AD6A3127}" type="presParOf" srcId="{C759844F-4428-4791-82B7-3C2F45DFD4C8}" destId="{979EB5DF-D405-40E3-9A9C-53A603F65FB7}" srcOrd="0" destOrd="0" presId="urn:microsoft.com/office/officeart/2005/8/layout/hierarchy2"/>
    <dgm:cxn modelId="{4FE032B3-C8B3-4FAA-AA3E-446981DC9FE6}" type="presParOf" srcId="{C759844F-4428-4791-82B7-3C2F45DFD4C8}" destId="{BD4F2CE4-C7C5-4878-89CE-9E7DA43FD454}" srcOrd="1" destOrd="0" presId="urn:microsoft.com/office/officeart/2005/8/layout/hierarchy2"/>
    <dgm:cxn modelId="{6F89FAFC-C0AB-44B1-9CA9-A29FDDF7690D}" type="presParOf" srcId="{D160EC7B-4B6B-44BC-B99F-5011B1611965}" destId="{D7AE125D-316F-4B8F-9962-3745DE04D459}" srcOrd="1" destOrd="0" presId="urn:microsoft.com/office/officeart/2005/8/layout/hierarchy2"/>
    <dgm:cxn modelId="{463B56B6-645B-40C9-8750-C60E582811F6}" type="presParOf" srcId="{D7AE125D-316F-4B8F-9962-3745DE04D459}" destId="{C6A0C18A-C70D-4EB2-B005-DE91F2D41617}" srcOrd="0" destOrd="0" presId="urn:microsoft.com/office/officeart/2005/8/layout/hierarchy2"/>
    <dgm:cxn modelId="{85804716-C5E2-47CC-8087-9976B3C6E3AD}" type="presParOf" srcId="{D7AE125D-316F-4B8F-9962-3745DE04D459}" destId="{FA8FD550-D86D-4515-BBA7-91AC4283BFE5}" srcOrd="1" destOrd="0" presId="urn:microsoft.com/office/officeart/2005/8/layout/hierarchy2"/>
    <dgm:cxn modelId="{F62CCE2F-D746-4AA3-824D-4C4634E08859}" type="presParOf" srcId="{FA8FD550-D86D-4515-BBA7-91AC4283BFE5}" destId="{E7F4BF1C-C8E0-4922-A6CF-735C820E343E}" srcOrd="0" destOrd="0" presId="urn:microsoft.com/office/officeart/2005/8/layout/hierarchy2"/>
    <dgm:cxn modelId="{3C86BCCA-426B-4E7A-997D-0723BA33F70E}" type="presParOf" srcId="{E7F4BF1C-C8E0-4922-A6CF-735C820E343E}" destId="{6AFACB36-53CF-449C-85BD-D06C5D74BBC1}" srcOrd="0" destOrd="0" presId="urn:microsoft.com/office/officeart/2005/8/layout/hierarchy2"/>
    <dgm:cxn modelId="{3F28B00D-20D3-4AF0-9928-6DC2FB80854C}" type="presParOf" srcId="{FA8FD550-D86D-4515-BBA7-91AC4283BFE5}" destId="{0440D7C9-AE38-484F-AFAA-1E52B550502E}" srcOrd="1" destOrd="0" presId="urn:microsoft.com/office/officeart/2005/8/layout/hierarchy2"/>
    <dgm:cxn modelId="{540B8C62-A30E-4960-93C2-CCA44BE7C163}" type="presParOf" srcId="{0440D7C9-AE38-484F-AFAA-1E52B550502E}" destId="{4A6813AA-A3FD-471C-AF49-D8A433F215E0}" srcOrd="0" destOrd="0" presId="urn:microsoft.com/office/officeart/2005/8/layout/hierarchy2"/>
    <dgm:cxn modelId="{42F9D970-91BE-4166-B2A1-FB3059713E8E}" type="presParOf" srcId="{0440D7C9-AE38-484F-AFAA-1E52B550502E}" destId="{B2DF4BF0-45D6-4D1C-B98D-8CCEE933AB12}" srcOrd="1" destOrd="0" presId="urn:microsoft.com/office/officeart/2005/8/layout/hierarchy2"/>
    <dgm:cxn modelId="{0451221A-561B-4D43-91DA-4A8C166CFFFA}" type="presParOf" srcId="{FA8FD550-D86D-4515-BBA7-91AC4283BFE5}" destId="{6A088C95-5A35-46C1-A4A6-660620B2924B}" srcOrd="2" destOrd="0" presId="urn:microsoft.com/office/officeart/2005/8/layout/hierarchy2"/>
    <dgm:cxn modelId="{11EE051C-7843-4FE3-9ED5-561DB2A27418}" type="presParOf" srcId="{6A088C95-5A35-46C1-A4A6-660620B2924B}" destId="{F5FC210A-BAEF-4F74-9B58-D2C01559DE17}" srcOrd="0" destOrd="0" presId="urn:microsoft.com/office/officeart/2005/8/layout/hierarchy2"/>
    <dgm:cxn modelId="{961F8C5D-7125-4384-B3C1-BAB496DE27EE}" type="presParOf" srcId="{FA8FD550-D86D-4515-BBA7-91AC4283BFE5}" destId="{98AB55F1-491E-4C98-92F6-4CA2692F0B25}" srcOrd="3" destOrd="0" presId="urn:microsoft.com/office/officeart/2005/8/layout/hierarchy2"/>
    <dgm:cxn modelId="{02894E7D-3DED-4952-A65C-7465E1195C46}" type="presParOf" srcId="{98AB55F1-491E-4C98-92F6-4CA2692F0B25}" destId="{0D45EB8E-CB03-41F2-B922-4C4A8CFBC471}" srcOrd="0" destOrd="0" presId="urn:microsoft.com/office/officeart/2005/8/layout/hierarchy2"/>
    <dgm:cxn modelId="{B2FBD85B-EFD4-47B9-887F-25FD253F9B1A}" type="presParOf" srcId="{98AB55F1-491E-4C98-92F6-4CA2692F0B25}" destId="{A3F2C26C-D8D8-4CCC-A7DD-CD3AD67C14D7}" srcOrd="1" destOrd="0" presId="urn:microsoft.com/office/officeart/2005/8/layout/hierarchy2"/>
    <dgm:cxn modelId="{49AD21BF-C954-423B-85C5-6E74E2EDBA78}" type="presParOf" srcId="{FA8FD550-D86D-4515-BBA7-91AC4283BFE5}" destId="{A127527D-440B-408C-90CF-D6BC3E316297}" srcOrd="4" destOrd="0" presId="urn:microsoft.com/office/officeart/2005/8/layout/hierarchy2"/>
    <dgm:cxn modelId="{579B970B-AD1B-4182-8AF3-14EAFB205A93}" type="presParOf" srcId="{A127527D-440B-408C-90CF-D6BC3E316297}" destId="{7E2542B4-343F-49A8-BFF3-3F09A809EA36}" srcOrd="0" destOrd="0" presId="urn:microsoft.com/office/officeart/2005/8/layout/hierarchy2"/>
    <dgm:cxn modelId="{CCE682EB-ACE1-41DB-83B1-99D3332CADF6}" type="presParOf" srcId="{FA8FD550-D86D-4515-BBA7-91AC4283BFE5}" destId="{02890313-E661-4F33-AFF5-D65AFB15872B}" srcOrd="5" destOrd="0" presId="urn:microsoft.com/office/officeart/2005/8/layout/hierarchy2"/>
    <dgm:cxn modelId="{2BD89BF6-A08C-436D-B901-45A47654A2A4}" type="presParOf" srcId="{02890313-E661-4F33-AFF5-D65AFB15872B}" destId="{69F0A35A-A4DC-48C3-B40A-05CF70571D41}" srcOrd="0" destOrd="0" presId="urn:microsoft.com/office/officeart/2005/8/layout/hierarchy2"/>
    <dgm:cxn modelId="{849E2BFC-DBF5-42ED-8625-F2AD5C96217F}" type="presParOf" srcId="{02890313-E661-4F33-AFF5-D65AFB15872B}" destId="{D4B91E93-5F9D-448A-A178-74EFC88E8B8F}"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18D9A4-A96B-4EED-AFBF-94BDAA0CED8D}" type="doc">
      <dgm:prSet loTypeId="urn:microsoft.com/office/officeart/2005/8/layout/hierarchy1" loCatId="hierarchy" qsTypeId="urn:microsoft.com/office/officeart/2005/8/quickstyle/simple4" qsCatId="simple" csTypeId="urn:microsoft.com/office/officeart/2005/8/colors/accent1_2" csCatId="accent1" phldr="1"/>
      <dgm:spPr/>
      <dgm:t>
        <a:bodyPr/>
        <a:lstStyle/>
        <a:p>
          <a:endParaRPr lang="en-US"/>
        </a:p>
      </dgm:t>
    </dgm:pt>
    <dgm:pt modelId="{BDFED7B9-67C2-4ED9-AFA7-A031971C6926}">
      <dgm:prSet/>
      <dgm:spPr/>
      <dgm:t>
        <a:bodyPr/>
        <a:lstStyle/>
        <a:p>
          <a:r>
            <a:rPr lang="nl-NL" b="0" i="0" dirty="0"/>
            <a:t>Vrede is nie net om ons nie, maar ook binne ons</a:t>
          </a:r>
          <a:endParaRPr lang="en-US" dirty="0"/>
        </a:p>
      </dgm:t>
    </dgm:pt>
    <dgm:pt modelId="{6FF4AFD8-13D7-42E8-943A-0B55A7990EA2}" type="parTrans" cxnId="{C6C15AEC-895D-4C07-B1BA-1DCCD51ADC02}">
      <dgm:prSet/>
      <dgm:spPr/>
      <dgm:t>
        <a:bodyPr/>
        <a:lstStyle/>
        <a:p>
          <a:endParaRPr lang="en-US"/>
        </a:p>
      </dgm:t>
    </dgm:pt>
    <dgm:pt modelId="{6672EDC8-E203-4188-A904-E57558C8531F}" type="sibTrans" cxnId="{C6C15AEC-895D-4C07-B1BA-1DCCD51ADC02}">
      <dgm:prSet/>
      <dgm:spPr/>
      <dgm:t>
        <a:bodyPr/>
        <a:lstStyle/>
        <a:p>
          <a:endParaRPr lang="en-US"/>
        </a:p>
      </dgm:t>
    </dgm:pt>
    <dgm:pt modelId="{24D58AB8-6339-4007-825E-3B24D74FB030}">
      <dgm:prSet/>
      <dgm:spPr/>
      <dgm:t>
        <a:bodyPr/>
        <a:lstStyle/>
        <a:p>
          <a:r>
            <a:rPr lang="nl-NL" b="0" i="0" dirty="0"/>
            <a:t>Westerse kulture: vrede = geen oorlog of gevegte nie</a:t>
          </a:r>
          <a:endParaRPr lang="en-US" dirty="0"/>
        </a:p>
      </dgm:t>
    </dgm:pt>
    <dgm:pt modelId="{73992D8D-C879-4CAD-8E94-91F22FBD624A}" type="parTrans" cxnId="{4E46A509-9965-4CA2-9E89-E17F55858515}">
      <dgm:prSet/>
      <dgm:spPr/>
      <dgm:t>
        <a:bodyPr/>
        <a:lstStyle/>
        <a:p>
          <a:endParaRPr lang="en-US"/>
        </a:p>
      </dgm:t>
    </dgm:pt>
    <dgm:pt modelId="{7C9DA2D4-1420-47C6-8765-E2F915E4F30B}" type="sibTrans" cxnId="{4E46A509-9965-4CA2-9E89-E17F55858515}">
      <dgm:prSet/>
      <dgm:spPr/>
      <dgm:t>
        <a:bodyPr/>
        <a:lstStyle/>
        <a:p>
          <a:endParaRPr lang="en-US"/>
        </a:p>
      </dgm:t>
    </dgm:pt>
    <dgm:pt modelId="{F0A9357C-6755-41A1-9911-5BEF555A19A0}">
      <dgm:prSet/>
      <dgm:spPr/>
      <dgm:t>
        <a:bodyPr/>
        <a:lstStyle/>
        <a:p>
          <a:r>
            <a:rPr lang="nb-NO" b="0" i="0" dirty="0"/>
            <a:t>Ander kulture: vrede = innerlike kalmte en balans</a:t>
          </a:r>
          <a:endParaRPr lang="en-US" dirty="0"/>
        </a:p>
      </dgm:t>
    </dgm:pt>
    <dgm:pt modelId="{E8B8B757-F3DF-4F64-B993-9579C4432565}" type="parTrans" cxnId="{5AA53AB9-2B3D-4CCE-A1AD-400A70C55D2C}">
      <dgm:prSet/>
      <dgm:spPr/>
      <dgm:t>
        <a:bodyPr/>
        <a:lstStyle/>
        <a:p>
          <a:endParaRPr lang="en-US"/>
        </a:p>
      </dgm:t>
    </dgm:pt>
    <dgm:pt modelId="{F7F90C40-9F9B-4784-AA87-5B125A254E87}" type="sibTrans" cxnId="{5AA53AB9-2B3D-4CCE-A1AD-400A70C55D2C}">
      <dgm:prSet/>
      <dgm:spPr/>
      <dgm:t>
        <a:bodyPr/>
        <a:lstStyle/>
        <a:p>
          <a:endParaRPr lang="en-US"/>
        </a:p>
      </dgm:t>
    </dgm:pt>
    <dgm:pt modelId="{94C91B55-8E3D-43FC-A7CB-D3A544C1F81C}">
      <dgm:prSet/>
      <dgm:spPr/>
      <dgm:t>
        <a:bodyPr/>
        <a:lstStyle/>
        <a:p>
          <a:r>
            <a:rPr lang="nl-NL" b="0" i="0" dirty="0"/>
            <a:t>Bv. Maya-tradisie: harmonie tussen gesondheid, emosies, gemeenskap en omgewing</a:t>
          </a:r>
          <a:endParaRPr lang="en-US" dirty="0"/>
        </a:p>
      </dgm:t>
    </dgm:pt>
    <dgm:pt modelId="{85DCF0FC-DE4A-4B94-B4C6-6F7707D3DBED}" type="parTrans" cxnId="{8F90EC71-0E36-48A6-9DAD-5D58DD8E51F9}">
      <dgm:prSet/>
      <dgm:spPr/>
      <dgm:t>
        <a:bodyPr/>
        <a:lstStyle/>
        <a:p>
          <a:endParaRPr lang="en-US"/>
        </a:p>
      </dgm:t>
    </dgm:pt>
    <dgm:pt modelId="{CEBD6A4E-9045-4B51-BF8E-4E468E8EF5CF}" type="sibTrans" cxnId="{8F90EC71-0E36-48A6-9DAD-5D58DD8E51F9}">
      <dgm:prSet/>
      <dgm:spPr/>
      <dgm:t>
        <a:bodyPr/>
        <a:lstStyle/>
        <a:p>
          <a:endParaRPr lang="en-US"/>
        </a:p>
      </dgm:t>
    </dgm:pt>
    <dgm:pt modelId="{0BA97053-BE06-4F83-9869-7A6A660DEE10}" type="pres">
      <dgm:prSet presAssocID="{5A18D9A4-A96B-4EED-AFBF-94BDAA0CED8D}" presName="hierChild1" presStyleCnt="0">
        <dgm:presLayoutVars>
          <dgm:chPref val="1"/>
          <dgm:dir/>
          <dgm:animOne val="branch"/>
          <dgm:animLvl val="lvl"/>
          <dgm:resizeHandles/>
        </dgm:presLayoutVars>
      </dgm:prSet>
      <dgm:spPr/>
    </dgm:pt>
    <dgm:pt modelId="{FEB3BE11-6192-46E2-86C8-232F34B02AFA}" type="pres">
      <dgm:prSet presAssocID="{BDFED7B9-67C2-4ED9-AFA7-A031971C6926}" presName="hierRoot1" presStyleCnt="0"/>
      <dgm:spPr/>
    </dgm:pt>
    <dgm:pt modelId="{9112EBE2-6EA3-4F18-9DD6-C520133579D8}" type="pres">
      <dgm:prSet presAssocID="{BDFED7B9-67C2-4ED9-AFA7-A031971C6926}" presName="composite" presStyleCnt="0"/>
      <dgm:spPr/>
    </dgm:pt>
    <dgm:pt modelId="{A77080AC-1DD8-4B6E-98D0-B6BB3BE28EB1}" type="pres">
      <dgm:prSet presAssocID="{BDFED7B9-67C2-4ED9-AFA7-A031971C6926}" presName="background" presStyleLbl="node0" presStyleIdx="0" presStyleCnt="4"/>
      <dgm:spPr/>
    </dgm:pt>
    <dgm:pt modelId="{B180B522-98C3-47AD-AC51-C52646EF5764}" type="pres">
      <dgm:prSet presAssocID="{BDFED7B9-67C2-4ED9-AFA7-A031971C6926}" presName="text" presStyleLbl="fgAcc0" presStyleIdx="0" presStyleCnt="4">
        <dgm:presLayoutVars>
          <dgm:chPref val="3"/>
        </dgm:presLayoutVars>
      </dgm:prSet>
      <dgm:spPr/>
    </dgm:pt>
    <dgm:pt modelId="{7D801838-7C81-4CF1-ABB0-54919AC4C321}" type="pres">
      <dgm:prSet presAssocID="{BDFED7B9-67C2-4ED9-AFA7-A031971C6926}" presName="hierChild2" presStyleCnt="0"/>
      <dgm:spPr/>
    </dgm:pt>
    <dgm:pt modelId="{364235CD-C3FA-40D0-9999-E9E29A9C0953}" type="pres">
      <dgm:prSet presAssocID="{24D58AB8-6339-4007-825E-3B24D74FB030}" presName="hierRoot1" presStyleCnt="0"/>
      <dgm:spPr/>
    </dgm:pt>
    <dgm:pt modelId="{FFF44692-F0E9-496C-8A11-00DBF853E7E9}" type="pres">
      <dgm:prSet presAssocID="{24D58AB8-6339-4007-825E-3B24D74FB030}" presName="composite" presStyleCnt="0"/>
      <dgm:spPr/>
    </dgm:pt>
    <dgm:pt modelId="{9841EE6C-4238-4119-9C9B-053D85D30145}" type="pres">
      <dgm:prSet presAssocID="{24D58AB8-6339-4007-825E-3B24D74FB030}" presName="background" presStyleLbl="node0" presStyleIdx="1" presStyleCnt="4"/>
      <dgm:spPr/>
    </dgm:pt>
    <dgm:pt modelId="{C90548E9-DC7D-40A7-884F-0AFED0239CB0}" type="pres">
      <dgm:prSet presAssocID="{24D58AB8-6339-4007-825E-3B24D74FB030}" presName="text" presStyleLbl="fgAcc0" presStyleIdx="1" presStyleCnt="4">
        <dgm:presLayoutVars>
          <dgm:chPref val="3"/>
        </dgm:presLayoutVars>
      </dgm:prSet>
      <dgm:spPr/>
    </dgm:pt>
    <dgm:pt modelId="{67AAC6B2-9869-4847-B311-ECB03082D0E0}" type="pres">
      <dgm:prSet presAssocID="{24D58AB8-6339-4007-825E-3B24D74FB030}" presName="hierChild2" presStyleCnt="0"/>
      <dgm:spPr/>
    </dgm:pt>
    <dgm:pt modelId="{08117991-9006-4908-A36E-2539F20489D0}" type="pres">
      <dgm:prSet presAssocID="{F0A9357C-6755-41A1-9911-5BEF555A19A0}" presName="hierRoot1" presStyleCnt="0"/>
      <dgm:spPr/>
    </dgm:pt>
    <dgm:pt modelId="{3CD22FD7-9402-414D-AD84-5496359AC522}" type="pres">
      <dgm:prSet presAssocID="{F0A9357C-6755-41A1-9911-5BEF555A19A0}" presName="composite" presStyleCnt="0"/>
      <dgm:spPr/>
    </dgm:pt>
    <dgm:pt modelId="{BF19D62B-CEA4-456B-895B-C899E2BE4D8D}" type="pres">
      <dgm:prSet presAssocID="{F0A9357C-6755-41A1-9911-5BEF555A19A0}" presName="background" presStyleLbl="node0" presStyleIdx="2" presStyleCnt="4"/>
      <dgm:spPr/>
    </dgm:pt>
    <dgm:pt modelId="{320EB626-8936-4B3D-926A-8EDCAF0DD626}" type="pres">
      <dgm:prSet presAssocID="{F0A9357C-6755-41A1-9911-5BEF555A19A0}" presName="text" presStyleLbl="fgAcc0" presStyleIdx="2" presStyleCnt="4">
        <dgm:presLayoutVars>
          <dgm:chPref val="3"/>
        </dgm:presLayoutVars>
      </dgm:prSet>
      <dgm:spPr/>
    </dgm:pt>
    <dgm:pt modelId="{4EC05D54-4E87-4627-A72A-2F708C4D2FED}" type="pres">
      <dgm:prSet presAssocID="{F0A9357C-6755-41A1-9911-5BEF555A19A0}" presName="hierChild2" presStyleCnt="0"/>
      <dgm:spPr/>
    </dgm:pt>
    <dgm:pt modelId="{037BBF19-0BF4-4138-9447-7967DCFE05ED}" type="pres">
      <dgm:prSet presAssocID="{94C91B55-8E3D-43FC-A7CB-D3A544C1F81C}" presName="hierRoot1" presStyleCnt="0"/>
      <dgm:spPr/>
    </dgm:pt>
    <dgm:pt modelId="{A4348830-3B01-4357-B6BE-3AAD7977214A}" type="pres">
      <dgm:prSet presAssocID="{94C91B55-8E3D-43FC-A7CB-D3A544C1F81C}" presName="composite" presStyleCnt="0"/>
      <dgm:spPr/>
    </dgm:pt>
    <dgm:pt modelId="{E4591BD3-5625-435B-97CD-35DDA7BA29A3}" type="pres">
      <dgm:prSet presAssocID="{94C91B55-8E3D-43FC-A7CB-D3A544C1F81C}" presName="background" presStyleLbl="node0" presStyleIdx="3" presStyleCnt="4"/>
      <dgm:spPr/>
    </dgm:pt>
    <dgm:pt modelId="{E484BF38-D308-4CEA-A0E1-D19AE45763EF}" type="pres">
      <dgm:prSet presAssocID="{94C91B55-8E3D-43FC-A7CB-D3A544C1F81C}" presName="text" presStyleLbl="fgAcc0" presStyleIdx="3" presStyleCnt="4">
        <dgm:presLayoutVars>
          <dgm:chPref val="3"/>
        </dgm:presLayoutVars>
      </dgm:prSet>
      <dgm:spPr/>
    </dgm:pt>
    <dgm:pt modelId="{250473CE-6A97-4716-B975-4FE516CD3718}" type="pres">
      <dgm:prSet presAssocID="{94C91B55-8E3D-43FC-A7CB-D3A544C1F81C}" presName="hierChild2" presStyleCnt="0"/>
      <dgm:spPr/>
    </dgm:pt>
  </dgm:ptLst>
  <dgm:cxnLst>
    <dgm:cxn modelId="{4E46A509-9965-4CA2-9E89-E17F55858515}" srcId="{5A18D9A4-A96B-4EED-AFBF-94BDAA0CED8D}" destId="{24D58AB8-6339-4007-825E-3B24D74FB030}" srcOrd="1" destOrd="0" parTransId="{73992D8D-C879-4CAD-8E94-91F22FBD624A}" sibTransId="{7C9DA2D4-1420-47C6-8765-E2F915E4F30B}"/>
    <dgm:cxn modelId="{FC5F7827-0FD5-40D6-B2DD-6FA85C61B8B0}" type="presOf" srcId="{BDFED7B9-67C2-4ED9-AFA7-A031971C6926}" destId="{B180B522-98C3-47AD-AC51-C52646EF5764}" srcOrd="0" destOrd="0" presId="urn:microsoft.com/office/officeart/2005/8/layout/hierarchy1"/>
    <dgm:cxn modelId="{91E7564B-7440-40E4-970B-CEAA42C794CA}" type="presOf" srcId="{94C91B55-8E3D-43FC-A7CB-D3A544C1F81C}" destId="{E484BF38-D308-4CEA-A0E1-D19AE45763EF}" srcOrd="0" destOrd="0" presId="urn:microsoft.com/office/officeart/2005/8/layout/hierarchy1"/>
    <dgm:cxn modelId="{8F90EC71-0E36-48A6-9DAD-5D58DD8E51F9}" srcId="{5A18D9A4-A96B-4EED-AFBF-94BDAA0CED8D}" destId="{94C91B55-8E3D-43FC-A7CB-D3A544C1F81C}" srcOrd="3" destOrd="0" parTransId="{85DCF0FC-DE4A-4B94-B4C6-6F7707D3DBED}" sibTransId="{CEBD6A4E-9045-4B51-BF8E-4E468E8EF5CF}"/>
    <dgm:cxn modelId="{ECC9EB95-9073-411C-B5E3-0596340D1FD9}" type="presOf" srcId="{24D58AB8-6339-4007-825E-3B24D74FB030}" destId="{C90548E9-DC7D-40A7-884F-0AFED0239CB0}" srcOrd="0" destOrd="0" presId="urn:microsoft.com/office/officeart/2005/8/layout/hierarchy1"/>
    <dgm:cxn modelId="{EBA7BAAB-6E02-451C-8459-602B2BF2BC87}" type="presOf" srcId="{F0A9357C-6755-41A1-9911-5BEF555A19A0}" destId="{320EB626-8936-4B3D-926A-8EDCAF0DD626}" srcOrd="0" destOrd="0" presId="urn:microsoft.com/office/officeart/2005/8/layout/hierarchy1"/>
    <dgm:cxn modelId="{5AA53AB9-2B3D-4CCE-A1AD-400A70C55D2C}" srcId="{5A18D9A4-A96B-4EED-AFBF-94BDAA0CED8D}" destId="{F0A9357C-6755-41A1-9911-5BEF555A19A0}" srcOrd="2" destOrd="0" parTransId="{E8B8B757-F3DF-4F64-B993-9579C4432565}" sibTransId="{F7F90C40-9F9B-4784-AA87-5B125A254E87}"/>
    <dgm:cxn modelId="{D6514CCE-1FA6-42BD-98D5-E58E5898DC72}" type="presOf" srcId="{5A18D9A4-A96B-4EED-AFBF-94BDAA0CED8D}" destId="{0BA97053-BE06-4F83-9869-7A6A660DEE10}" srcOrd="0" destOrd="0" presId="urn:microsoft.com/office/officeart/2005/8/layout/hierarchy1"/>
    <dgm:cxn modelId="{C6C15AEC-895D-4C07-B1BA-1DCCD51ADC02}" srcId="{5A18D9A4-A96B-4EED-AFBF-94BDAA0CED8D}" destId="{BDFED7B9-67C2-4ED9-AFA7-A031971C6926}" srcOrd="0" destOrd="0" parTransId="{6FF4AFD8-13D7-42E8-943A-0B55A7990EA2}" sibTransId="{6672EDC8-E203-4188-A904-E57558C8531F}"/>
    <dgm:cxn modelId="{AAB86E41-5824-4898-9EFC-5EA5BB671D87}" type="presParOf" srcId="{0BA97053-BE06-4F83-9869-7A6A660DEE10}" destId="{FEB3BE11-6192-46E2-86C8-232F34B02AFA}" srcOrd="0" destOrd="0" presId="urn:microsoft.com/office/officeart/2005/8/layout/hierarchy1"/>
    <dgm:cxn modelId="{241E3AF1-9230-45E0-BF1E-C886E03735E4}" type="presParOf" srcId="{FEB3BE11-6192-46E2-86C8-232F34B02AFA}" destId="{9112EBE2-6EA3-4F18-9DD6-C520133579D8}" srcOrd="0" destOrd="0" presId="urn:microsoft.com/office/officeart/2005/8/layout/hierarchy1"/>
    <dgm:cxn modelId="{343F6619-ED6C-47B9-8744-CC0AB99A038B}" type="presParOf" srcId="{9112EBE2-6EA3-4F18-9DD6-C520133579D8}" destId="{A77080AC-1DD8-4B6E-98D0-B6BB3BE28EB1}" srcOrd="0" destOrd="0" presId="urn:microsoft.com/office/officeart/2005/8/layout/hierarchy1"/>
    <dgm:cxn modelId="{6387690E-0C38-4858-B78D-77BF6F9C472B}" type="presParOf" srcId="{9112EBE2-6EA3-4F18-9DD6-C520133579D8}" destId="{B180B522-98C3-47AD-AC51-C52646EF5764}" srcOrd="1" destOrd="0" presId="urn:microsoft.com/office/officeart/2005/8/layout/hierarchy1"/>
    <dgm:cxn modelId="{3845DE12-F47F-43F1-9028-D16B3228DC47}" type="presParOf" srcId="{FEB3BE11-6192-46E2-86C8-232F34B02AFA}" destId="{7D801838-7C81-4CF1-ABB0-54919AC4C321}" srcOrd="1" destOrd="0" presId="urn:microsoft.com/office/officeart/2005/8/layout/hierarchy1"/>
    <dgm:cxn modelId="{79FC17CD-DFD3-4A19-89A9-0F7E238B4062}" type="presParOf" srcId="{0BA97053-BE06-4F83-9869-7A6A660DEE10}" destId="{364235CD-C3FA-40D0-9999-E9E29A9C0953}" srcOrd="1" destOrd="0" presId="urn:microsoft.com/office/officeart/2005/8/layout/hierarchy1"/>
    <dgm:cxn modelId="{DEA8863D-0EC8-4E41-B8B8-8CAE7BFEB510}" type="presParOf" srcId="{364235CD-C3FA-40D0-9999-E9E29A9C0953}" destId="{FFF44692-F0E9-496C-8A11-00DBF853E7E9}" srcOrd="0" destOrd="0" presId="urn:microsoft.com/office/officeart/2005/8/layout/hierarchy1"/>
    <dgm:cxn modelId="{A1BF6265-2B9C-4456-8E4F-928D1AB53530}" type="presParOf" srcId="{FFF44692-F0E9-496C-8A11-00DBF853E7E9}" destId="{9841EE6C-4238-4119-9C9B-053D85D30145}" srcOrd="0" destOrd="0" presId="urn:microsoft.com/office/officeart/2005/8/layout/hierarchy1"/>
    <dgm:cxn modelId="{0FA29043-B4E1-40A9-AF07-9CC84D1A84AE}" type="presParOf" srcId="{FFF44692-F0E9-496C-8A11-00DBF853E7E9}" destId="{C90548E9-DC7D-40A7-884F-0AFED0239CB0}" srcOrd="1" destOrd="0" presId="urn:microsoft.com/office/officeart/2005/8/layout/hierarchy1"/>
    <dgm:cxn modelId="{E60363E2-AF48-40E1-BBEC-0DBE3A950BD2}" type="presParOf" srcId="{364235CD-C3FA-40D0-9999-E9E29A9C0953}" destId="{67AAC6B2-9869-4847-B311-ECB03082D0E0}" srcOrd="1" destOrd="0" presId="urn:microsoft.com/office/officeart/2005/8/layout/hierarchy1"/>
    <dgm:cxn modelId="{4AA68728-B8FB-4CDC-B4B0-68882D8F7E5A}" type="presParOf" srcId="{0BA97053-BE06-4F83-9869-7A6A660DEE10}" destId="{08117991-9006-4908-A36E-2539F20489D0}" srcOrd="2" destOrd="0" presId="urn:microsoft.com/office/officeart/2005/8/layout/hierarchy1"/>
    <dgm:cxn modelId="{97AFB943-3099-4F20-9A30-1AD999C9974F}" type="presParOf" srcId="{08117991-9006-4908-A36E-2539F20489D0}" destId="{3CD22FD7-9402-414D-AD84-5496359AC522}" srcOrd="0" destOrd="0" presId="urn:microsoft.com/office/officeart/2005/8/layout/hierarchy1"/>
    <dgm:cxn modelId="{4F69E2FB-20F4-4A27-9267-AFBF707EFD0B}" type="presParOf" srcId="{3CD22FD7-9402-414D-AD84-5496359AC522}" destId="{BF19D62B-CEA4-456B-895B-C899E2BE4D8D}" srcOrd="0" destOrd="0" presId="urn:microsoft.com/office/officeart/2005/8/layout/hierarchy1"/>
    <dgm:cxn modelId="{5E815CF0-668B-4927-9F8A-C929FF299954}" type="presParOf" srcId="{3CD22FD7-9402-414D-AD84-5496359AC522}" destId="{320EB626-8936-4B3D-926A-8EDCAF0DD626}" srcOrd="1" destOrd="0" presId="urn:microsoft.com/office/officeart/2005/8/layout/hierarchy1"/>
    <dgm:cxn modelId="{C17D5BA1-B03B-4DB0-BB63-10B10FDD3899}" type="presParOf" srcId="{08117991-9006-4908-A36E-2539F20489D0}" destId="{4EC05D54-4E87-4627-A72A-2F708C4D2FED}" srcOrd="1" destOrd="0" presId="urn:microsoft.com/office/officeart/2005/8/layout/hierarchy1"/>
    <dgm:cxn modelId="{D96C171A-6158-4D6A-854F-2871B5228415}" type="presParOf" srcId="{0BA97053-BE06-4F83-9869-7A6A660DEE10}" destId="{037BBF19-0BF4-4138-9447-7967DCFE05ED}" srcOrd="3" destOrd="0" presId="urn:microsoft.com/office/officeart/2005/8/layout/hierarchy1"/>
    <dgm:cxn modelId="{685A6879-F43C-4599-94A8-A42A1CEAAB99}" type="presParOf" srcId="{037BBF19-0BF4-4138-9447-7967DCFE05ED}" destId="{A4348830-3B01-4357-B6BE-3AAD7977214A}" srcOrd="0" destOrd="0" presId="urn:microsoft.com/office/officeart/2005/8/layout/hierarchy1"/>
    <dgm:cxn modelId="{E50F3CD8-FE16-4F24-A435-F839CF6879CA}" type="presParOf" srcId="{A4348830-3B01-4357-B6BE-3AAD7977214A}" destId="{E4591BD3-5625-435B-97CD-35DDA7BA29A3}" srcOrd="0" destOrd="0" presId="urn:microsoft.com/office/officeart/2005/8/layout/hierarchy1"/>
    <dgm:cxn modelId="{D9D5DD2C-13EF-4850-AF92-68554593D531}" type="presParOf" srcId="{A4348830-3B01-4357-B6BE-3AAD7977214A}" destId="{E484BF38-D308-4CEA-A0E1-D19AE45763EF}" srcOrd="1" destOrd="0" presId="urn:microsoft.com/office/officeart/2005/8/layout/hierarchy1"/>
    <dgm:cxn modelId="{AEE65DE7-0347-43D3-B682-A485277DBEA3}" type="presParOf" srcId="{037BBF19-0BF4-4138-9447-7967DCFE05ED}" destId="{250473CE-6A97-4716-B975-4FE516CD3718}"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32B2308-9B1D-4CBD-BD86-09FAFD05669C}" type="doc">
      <dgm:prSet loTypeId="urn:microsoft.com/office/officeart/2005/8/layout/vList5" loCatId="list" qsTypeId="urn:microsoft.com/office/officeart/2005/8/quickstyle/simple2" qsCatId="simple" csTypeId="urn:microsoft.com/office/officeart/2005/8/colors/colorful1" csCatId="colorful" phldr="1"/>
      <dgm:spPr/>
      <dgm:t>
        <a:bodyPr/>
        <a:lstStyle/>
        <a:p>
          <a:endParaRPr lang="en-US"/>
        </a:p>
      </dgm:t>
    </dgm:pt>
    <dgm:pt modelId="{921B2B48-2E92-4121-9F98-B61DDEAF6F92}">
      <dgm:prSet/>
      <dgm:spPr/>
      <dgm:t>
        <a:bodyPr/>
        <a:lstStyle/>
        <a:p>
          <a:r>
            <a:rPr lang="nl-NL" dirty="0"/>
            <a:t>Die Suid-Afrikaanse Grondwet help om 'n vreedsame samelewing te bou deur:</a:t>
          </a:r>
          <a:endParaRPr lang="en-US" dirty="0"/>
        </a:p>
      </dgm:t>
    </dgm:pt>
    <dgm:pt modelId="{C2D1B04B-88D6-4BC0-94C7-84E0779A45FD}" type="parTrans" cxnId="{63F28F83-7751-4246-A36F-DD2D1EBAFD64}">
      <dgm:prSet/>
      <dgm:spPr/>
      <dgm:t>
        <a:bodyPr/>
        <a:lstStyle/>
        <a:p>
          <a:endParaRPr lang="en-US"/>
        </a:p>
      </dgm:t>
    </dgm:pt>
    <dgm:pt modelId="{BD29331B-2810-4E11-AFDD-A7BAA2C78F55}" type="sibTrans" cxnId="{63F28F83-7751-4246-A36F-DD2D1EBAFD64}">
      <dgm:prSet/>
      <dgm:spPr/>
      <dgm:t>
        <a:bodyPr/>
        <a:lstStyle/>
        <a:p>
          <a:endParaRPr lang="en-US"/>
        </a:p>
      </dgm:t>
    </dgm:pt>
    <dgm:pt modelId="{3B82DF4A-D6E8-4CDD-965C-8B9C53ADA5AB}">
      <dgm:prSet/>
      <dgm:spPr/>
      <dgm:t>
        <a:bodyPr/>
        <a:lstStyle/>
        <a:p>
          <a:r>
            <a:rPr lang="en-GB" dirty="0" err="1"/>
            <a:t>Menseregte</a:t>
          </a:r>
          <a:r>
            <a:rPr lang="en-GB" dirty="0"/>
            <a:t> </a:t>
          </a:r>
          <a:r>
            <a:rPr lang="en-GB" dirty="0" err="1"/>
            <a:t>te</a:t>
          </a:r>
          <a:r>
            <a:rPr lang="en-GB" dirty="0"/>
            <a:t> </a:t>
          </a:r>
          <a:r>
            <a:rPr lang="en-GB" dirty="0" err="1"/>
            <a:t>beskerm</a:t>
          </a:r>
          <a:endParaRPr lang="en-US" dirty="0"/>
        </a:p>
      </dgm:t>
    </dgm:pt>
    <dgm:pt modelId="{5407EE6F-8476-478D-9BA0-E4C34B47A2D9}" type="parTrans" cxnId="{29DDA99A-ED94-4D9A-AC80-34D1FC64C0F6}">
      <dgm:prSet/>
      <dgm:spPr/>
      <dgm:t>
        <a:bodyPr/>
        <a:lstStyle/>
        <a:p>
          <a:endParaRPr lang="en-US"/>
        </a:p>
      </dgm:t>
    </dgm:pt>
    <dgm:pt modelId="{AECFF8FE-6976-43E4-BF98-71C58CCD9C1D}" type="sibTrans" cxnId="{29DDA99A-ED94-4D9A-AC80-34D1FC64C0F6}">
      <dgm:prSet/>
      <dgm:spPr/>
      <dgm:t>
        <a:bodyPr/>
        <a:lstStyle/>
        <a:p>
          <a:endParaRPr lang="en-US"/>
        </a:p>
      </dgm:t>
    </dgm:pt>
    <dgm:pt modelId="{E68F4A03-476C-43A9-86C8-685F88B3900B}">
      <dgm:prSet/>
      <dgm:spPr/>
      <dgm:t>
        <a:bodyPr/>
        <a:lstStyle/>
        <a:p>
          <a:r>
            <a:rPr lang="en-GB" dirty="0" err="1"/>
            <a:t>Regverdigheid</a:t>
          </a:r>
          <a:r>
            <a:rPr lang="en-GB" dirty="0"/>
            <a:t> </a:t>
          </a:r>
          <a:r>
            <a:rPr lang="en-GB" dirty="0" err="1"/>
            <a:t>te</a:t>
          </a:r>
          <a:r>
            <a:rPr lang="en-GB" dirty="0"/>
            <a:t> </a:t>
          </a:r>
          <a:r>
            <a:rPr lang="en-GB" dirty="0" err="1"/>
            <a:t>bevorder</a:t>
          </a:r>
          <a:endParaRPr lang="en-US" dirty="0"/>
        </a:p>
      </dgm:t>
    </dgm:pt>
    <dgm:pt modelId="{756B53DD-67F6-4BC2-B011-C331D3E0ADE6}" type="parTrans" cxnId="{D625779B-D5DC-4AF4-BF4B-4F6D71B52DD3}">
      <dgm:prSet/>
      <dgm:spPr/>
      <dgm:t>
        <a:bodyPr/>
        <a:lstStyle/>
        <a:p>
          <a:endParaRPr lang="en-US"/>
        </a:p>
      </dgm:t>
    </dgm:pt>
    <dgm:pt modelId="{B1AE04A8-076B-4A91-B413-9B2C6509041D}" type="sibTrans" cxnId="{D625779B-D5DC-4AF4-BF4B-4F6D71B52DD3}">
      <dgm:prSet/>
      <dgm:spPr/>
      <dgm:t>
        <a:bodyPr/>
        <a:lstStyle/>
        <a:p>
          <a:endParaRPr lang="en-US"/>
        </a:p>
      </dgm:t>
    </dgm:pt>
    <dgm:pt modelId="{29B9EB9E-5233-4AA2-B65E-4C4AFD425CAD}">
      <dgm:prSet/>
      <dgm:spPr/>
      <dgm:t>
        <a:bodyPr/>
        <a:lstStyle/>
        <a:p>
          <a:r>
            <a:rPr lang="nl-NL" dirty="0"/>
            <a:t>Respek vir almal aan te moedig </a:t>
          </a:r>
          <a:endParaRPr lang="en-US" dirty="0"/>
        </a:p>
      </dgm:t>
    </dgm:pt>
    <dgm:pt modelId="{7ACD782C-DD1D-4A96-823B-CDBE2F78E83E}" type="parTrans" cxnId="{6154EDA9-3FCE-4C18-8235-ADDCA50ED47F}">
      <dgm:prSet/>
      <dgm:spPr/>
      <dgm:t>
        <a:bodyPr/>
        <a:lstStyle/>
        <a:p>
          <a:endParaRPr lang="en-US"/>
        </a:p>
      </dgm:t>
    </dgm:pt>
    <dgm:pt modelId="{5A573155-80C2-490C-ACEA-EA972ED43A20}" type="sibTrans" cxnId="{6154EDA9-3FCE-4C18-8235-ADDCA50ED47F}">
      <dgm:prSet/>
      <dgm:spPr/>
      <dgm:t>
        <a:bodyPr/>
        <a:lstStyle/>
        <a:p>
          <a:endParaRPr lang="en-US"/>
        </a:p>
      </dgm:t>
    </dgm:pt>
    <dgm:pt modelId="{F35EAC43-2F83-47E3-A69F-851D0A044D7A}">
      <dgm:prSet/>
      <dgm:spPr/>
      <dgm:t>
        <a:bodyPr/>
        <a:lstStyle/>
        <a:p>
          <a:r>
            <a:rPr lang="nl-NL" dirty="0"/>
            <a:t>Vrede is meer as die afwesigheid van geweld, dit sluit in:</a:t>
          </a:r>
          <a:endParaRPr lang="en-US" dirty="0"/>
        </a:p>
      </dgm:t>
    </dgm:pt>
    <dgm:pt modelId="{FCCDE7CA-AD45-4D0F-AD45-551964D8A46F}" type="parTrans" cxnId="{2DECACD9-CFD3-41AB-BF01-31579AF6A7BB}">
      <dgm:prSet/>
      <dgm:spPr/>
      <dgm:t>
        <a:bodyPr/>
        <a:lstStyle/>
        <a:p>
          <a:endParaRPr lang="en-US"/>
        </a:p>
      </dgm:t>
    </dgm:pt>
    <dgm:pt modelId="{77C1D2B6-F799-4645-BB59-452A62C593C1}" type="sibTrans" cxnId="{2DECACD9-CFD3-41AB-BF01-31579AF6A7BB}">
      <dgm:prSet/>
      <dgm:spPr/>
      <dgm:t>
        <a:bodyPr/>
        <a:lstStyle/>
        <a:p>
          <a:endParaRPr lang="en-US"/>
        </a:p>
      </dgm:t>
    </dgm:pt>
    <dgm:pt modelId="{C7963FEC-B187-4D32-BF05-5C16E490EDC0}">
      <dgm:prSet/>
      <dgm:spPr/>
      <dgm:t>
        <a:bodyPr/>
        <a:lstStyle/>
        <a:p>
          <a:r>
            <a:rPr lang="en-GB" dirty="0"/>
            <a:t>Vryheid van </a:t>
          </a:r>
          <a:r>
            <a:rPr lang="en-GB" dirty="0" err="1"/>
            <a:t>vrees</a:t>
          </a:r>
          <a:endParaRPr lang="en-US" dirty="0"/>
        </a:p>
      </dgm:t>
    </dgm:pt>
    <dgm:pt modelId="{11E97705-E872-484D-A8AC-FBF08AB3668C}" type="parTrans" cxnId="{CEAE4641-DAAD-4CCB-9554-BD14037B5034}">
      <dgm:prSet/>
      <dgm:spPr/>
      <dgm:t>
        <a:bodyPr/>
        <a:lstStyle/>
        <a:p>
          <a:endParaRPr lang="en-US"/>
        </a:p>
      </dgm:t>
    </dgm:pt>
    <dgm:pt modelId="{130F5093-4838-463D-A7E0-B34C9B5B10BC}" type="sibTrans" cxnId="{CEAE4641-DAAD-4CCB-9554-BD14037B5034}">
      <dgm:prSet/>
      <dgm:spPr/>
      <dgm:t>
        <a:bodyPr/>
        <a:lstStyle/>
        <a:p>
          <a:endParaRPr lang="en-US"/>
        </a:p>
      </dgm:t>
    </dgm:pt>
    <dgm:pt modelId="{09560AFE-8849-4B68-85AA-2B4D1D579E3C}">
      <dgm:prSet/>
      <dgm:spPr/>
      <dgm:t>
        <a:bodyPr/>
        <a:lstStyle/>
        <a:p>
          <a:r>
            <a:rPr lang="en-GB" dirty="0"/>
            <a:t>Vryheid van </a:t>
          </a:r>
          <a:r>
            <a:rPr lang="en-GB" dirty="0" err="1"/>
            <a:t>armoede</a:t>
          </a:r>
          <a:endParaRPr lang="en-US" dirty="0"/>
        </a:p>
      </dgm:t>
    </dgm:pt>
    <dgm:pt modelId="{86B107BF-FAA7-4B46-868A-7EF0B1363183}" type="parTrans" cxnId="{5ACABF9A-66CF-41DB-AB5A-BB013A064640}">
      <dgm:prSet/>
      <dgm:spPr/>
      <dgm:t>
        <a:bodyPr/>
        <a:lstStyle/>
        <a:p>
          <a:endParaRPr lang="en-US"/>
        </a:p>
      </dgm:t>
    </dgm:pt>
    <dgm:pt modelId="{9CE53C82-E2FD-4A29-B691-1DC8EA1C65D6}" type="sibTrans" cxnId="{5ACABF9A-66CF-41DB-AB5A-BB013A064640}">
      <dgm:prSet/>
      <dgm:spPr/>
      <dgm:t>
        <a:bodyPr/>
        <a:lstStyle/>
        <a:p>
          <a:endParaRPr lang="en-US"/>
        </a:p>
      </dgm:t>
    </dgm:pt>
    <dgm:pt modelId="{4DD41849-B5AB-4980-B368-9ED9F61A4EB1}">
      <dgm:prSet/>
      <dgm:spPr/>
      <dgm:t>
        <a:bodyPr/>
        <a:lstStyle/>
        <a:p>
          <a:r>
            <a:rPr lang="en-GB" dirty="0" err="1"/>
            <a:t>Gelykheid</a:t>
          </a:r>
          <a:r>
            <a:rPr lang="en-GB" dirty="0"/>
            <a:t> </a:t>
          </a:r>
          <a:r>
            <a:rPr lang="en-GB" dirty="0" err="1"/>
            <a:t>vir</a:t>
          </a:r>
          <a:r>
            <a:rPr lang="en-GB" dirty="0"/>
            <a:t> </a:t>
          </a:r>
          <a:r>
            <a:rPr lang="en-GB" dirty="0" err="1"/>
            <a:t>almal</a:t>
          </a:r>
          <a:endParaRPr lang="en-US" dirty="0"/>
        </a:p>
      </dgm:t>
    </dgm:pt>
    <dgm:pt modelId="{E4C562E9-7E47-41C5-B5C7-B115E26CE253}" type="parTrans" cxnId="{363D44FB-AD31-47C8-8B30-2A37B67C68E4}">
      <dgm:prSet/>
      <dgm:spPr/>
      <dgm:t>
        <a:bodyPr/>
        <a:lstStyle/>
        <a:p>
          <a:endParaRPr lang="en-US"/>
        </a:p>
      </dgm:t>
    </dgm:pt>
    <dgm:pt modelId="{EC7B5C2B-7238-47D3-A8FC-14BFC898F58B}" type="sibTrans" cxnId="{363D44FB-AD31-47C8-8B30-2A37B67C68E4}">
      <dgm:prSet/>
      <dgm:spPr/>
      <dgm:t>
        <a:bodyPr/>
        <a:lstStyle/>
        <a:p>
          <a:endParaRPr lang="en-US"/>
        </a:p>
      </dgm:t>
    </dgm:pt>
    <dgm:pt modelId="{993FF4DF-80D4-485E-93BB-69899CEEE3CB}" type="pres">
      <dgm:prSet presAssocID="{132B2308-9B1D-4CBD-BD86-09FAFD05669C}" presName="Name0" presStyleCnt="0">
        <dgm:presLayoutVars>
          <dgm:dir/>
          <dgm:animLvl val="lvl"/>
          <dgm:resizeHandles val="exact"/>
        </dgm:presLayoutVars>
      </dgm:prSet>
      <dgm:spPr/>
    </dgm:pt>
    <dgm:pt modelId="{1B7B5E1C-894B-4A1A-9587-333A9864C40C}" type="pres">
      <dgm:prSet presAssocID="{921B2B48-2E92-4121-9F98-B61DDEAF6F92}" presName="linNode" presStyleCnt="0"/>
      <dgm:spPr/>
    </dgm:pt>
    <dgm:pt modelId="{B76286D8-C56A-4ABA-9631-83875271B48F}" type="pres">
      <dgm:prSet presAssocID="{921B2B48-2E92-4121-9F98-B61DDEAF6F92}" presName="parentText" presStyleLbl="node1" presStyleIdx="0" presStyleCnt="2">
        <dgm:presLayoutVars>
          <dgm:chMax val="1"/>
          <dgm:bulletEnabled val="1"/>
        </dgm:presLayoutVars>
      </dgm:prSet>
      <dgm:spPr/>
    </dgm:pt>
    <dgm:pt modelId="{E1B86E98-E9C2-4B78-ABCA-5AA654A09351}" type="pres">
      <dgm:prSet presAssocID="{921B2B48-2E92-4121-9F98-B61DDEAF6F92}" presName="descendantText" presStyleLbl="alignAccFollowNode1" presStyleIdx="0" presStyleCnt="2">
        <dgm:presLayoutVars>
          <dgm:bulletEnabled val="1"/>
        </dgm:presLayoutVars>
      </dgm:prSet>
      <dgm:spPr/>
    </dgm:pt>
    <dgm:pt modelId="{81B36B1E-00E7-4779-8B77-44175527AB52}" type="pres">
      <dgm:prSet presAssocID="{BD29331B-2810-4E11-AFDD-A7BAA2C78F55}" presName="sp" presStyleCnt="0"/>
      <dgm:spPr/>
    </dgm:pt>
    <dgm:pt modelId="{39D0B0E0-4B0D-4E09-98A1-46E2A226DBC1}" type="pres">
      <dgm:prSet presAssocID="{F35EAC43-2F83-47E3-A69F-851D0A044D7A}" presName="linNode" presStyleCnt="0"/>
      <dgm:spPr/>
    </dgm:pt>
    <dgm:pt modelId="{A64AE083-49CA-4327-A5F8-B79A6A2810F4}" type="pres">
      <dgm:prSet presAssocID="{F35EAC43-2F83-47E3-A69F-851D0A044D7A}" presName="parentText" presStyleLbl="node1" presStyleIdx="1" presStyleCnt="2">
        <dgm:presLayoutVars>
          <dgm:chMax val="1"/>
          <dgm:bulletEnabled val="1"/>
        </dgm:presLayoutVars>
      </dgm:prSet>
      <dgm:spPr/>
    </dgm:pt>
    <dgm:pt modelId="{BA239450-F0DD-4356-9EB1-422AD2F15DEB}" type="pres">
      <dgm:prSet presAssocID="{F35EAC43-2F83-47E3-A69F-851D0A044D7A}" presName="descendantText" presStyleLbl="alignAccFollowNode1" presStyleIdx="1" presStyleCnt="2">
        <dgm:presLayoutVars>
          <dgm:bulletEnabled val="1"/>
        </dgm:presLayoutVars>
      </dgm:prSet>
      <dgm:spPr/>
    </dgm:pt>
  </dgm:ptLst>
  <dgm:cxnLst>
    <dgm:cxn modelId="{B9197615-75AE-4A9D-A0D0-5205C61323F8}" type="presOf" srcId="{132B2308-9B1D-4CBD-BD86-09FAFD05669C}" destId="{993FF4DF-80D4-485E-93BB-69899CEEE3CB}" srcOrd="0" destOrd="0" presId="urn:microsoft.com/office/officeart/2005/8/layout/vList5"/>
    <dgm:cxn modelId="{AB242919-DA06-4E07-9C7B-4C81E2285F0A}" type="presOf" srcId="{921B2B48-2E92-4121-9F98-B61DDEAF6F92}" destId="{B76286D8-C56A-4ABA-9631-83875271B48F}" srcOrd="0" destOrd="0" presId="urn:microsoft.com/office/officeart/2005/8/layout/vList5"/>
    <dgm:cxn modelId="{BC5FB332-2494-4D6E-9148-308C066AE0F8}" type="presOf" srcId="{4DD41849-B5AB-4980-B368-9ED9F61A4EB1}" destId="{BA239450-F0DD-4356-9EB1-422AD2F15DEB}" srcOrd="0" destOrd="2" presId="urn:microsoft.com/office/officeart/2005/8/layout/vList5"/>
    <dgm:cxn modelId="{E8AE6A3F-5312-4F58-91D6-F16162CBDC69}" type="presOf" srcId="{29B9EB9E-5233-4AA2-B65E-4C4AFD425CAD}" destId="{E1B86E98-E9C2-4B78-ABCA-5AA654A09351}" srcOrd="0" destOrd="2" presId="urn:microsoft.com/office/officeart/2005/8/layout/vList5"/>
    <dgm:cxn modelId="{CEAE4641-DAAD-4CCB-9554-BD14037B5034}" srcId="{F35EAC43-2F83-47E3-A69F-851D0A044D7A}" destId="{C7963FEC-B187-4D32-BF05-5C16E490EDC0}" srcOrd="0" destOrd="0" parTransId="{11E97705-E872-484D-A8AC-FBF08AB3668C}" sibTransId="{130F5093-4838-463D-A7E0-B34C9B5B10BC}"/>
    <dgm:cxn modelId="{5788C268-7383-48FC-B658-792E1178375A}" type="presOf" srcId="{09560AFE-8849-4B68-85AA-2B4D1D579E3C}" destId="{BA239450-F0DD-4356-9EB1-422AD2F15DEB}" srcOrd="0" destOrd="1" presId="urn:microsoft.com/office/officeart/2005/8/layout/vList5"/>
    <dgm:cxn modelId="{63F28F83-7751-4246-A36F-DD2D1EBAFD64}" srcId="{132B2308-9B1D-4CBD-BD86-09FAFD05669C}" destId="{921B2B48-2E92-4121-9F98-B61DDEAF6F92}" srcOrd="0" destOrd="0" parTransId="{C2D1B04B-88D6-4BC0-94C7-84E0779A45FD}" sibTransId="{BD29331B-2810-4E11-AFDD-A7BAA2C78F55}"/>
    <dgm:cxn modelId="{29DDA99A-ED94-4D9A-AC80-34D1FC64C0F6}" srcId="{921B2B48-2E92-4121-9F98-B61DDEAF6F92}" destId="{3B82DF4A-D6E8-4CDD-965C-8B9C53ADA5AB}" srcOrd="0" destOrd="0" parTransId="{5407EE6F-8476-478D-9BA0-E4C34B47A2D9}" sibTransId="{AECFF8FE-6976-43E4-BF98-71C58CCD9C1D}"/>
    <dgm:cxn modelId="{5ACABF9A-66CF-41DB-AB5A-BB013A064640}" srcId="{F35EAC43-2F83-47E3-A69F-851D0A044D7A}" destId="{09560AFE-8849-4B68-85AA-2B4D1D579E3C}" srcOrd="1" destOrd="0" parTransId="{86B107BF-FAA7-4B46-868A-7EF0B1363183}" sibTransId="{9CE53C82-E2FD-4A29-B691-1DC8EA1C65D6}"/>
    <dgm:cxn modelId="{D625779B-D5DC-4AF4-BF4B-4F6D71B52DD3}" srcId="{921B2B48-2E92-4121-9F98-B61DDEAF6F92}" destId="{E68F4A03-476C-43A9-86C8-685F88B3900B}" srcOrd="1" destOrd="0" parTransId="{756B53DD-67F6-4BC2-B011-C331D3E0ADE6}" sibTransId="{B1AE04A8-076B-4A91-B413-9B2C6509041D}"/>
    <dgm:cxn modelId="{6154EDA9-3FCE-4C18-8235-ADDCA50ED47F}" srcId="{921B2B48-2E92-4121-9F98-B61DDEAF6F92}" destId="{29B9EB9E-5233-4AA2-B65E-4C4AFD425CAD}" srcOrd="2" destOrd="0" parTransId="{7ACD782C-DD1D-4A96-823B-CDBE2F78E83E}" sibTransId="{5A573155-80C2-490C-ACEA-EA972ED43A20}"/>
    <dgm:cxn modelId="{2D27C4B7-71B2-4C3C-8C7B-8077B3FFCFF6}" type="presOf" srcId="{F35EAC43-2F83-47E3-A69F-851D0A044D7A}" destId="{A64AE083-49CA-4327-A5F8-B79A6A2810F4}" srcOrd="0" destOrd="0" presId="urn:microsoft.com/office/officeart/2005/8/layout/vList5"/>
    <dgm:cxn modelId="{4CCF4BBA-F26F-462A-9824-3D3201905DB6}" type="presOf" srcId="{E68F4A03-476C-43A9-86C8-685F88B3900B}" destId="{E1B86E98-E9C2-4B78-ABCA-5AA654A09351}" srcOrd="0" destOrd="1" presId="urn:microsoft.com/office/officeart/2005/8/layout/vList5"/>
    <dgm:cxn modelId="{5815A9BB-E1F1-48EB-A2EC-0A804D3F35ED}" type="presOf" srcId="{3B82DF4A-D6E8-4CDD-965C-8B9C53ADA5AB}" destId="{E1B86E98-E9C2-4B78-ABCA-5AA654A09351}" srcOrd="0" destOrd="0" presId="urn:microsoft.com/office/officeart/2005/8/layout/vList5"/>
    <dgm:cxn modelId="{2DECACD9-CFD3-41AB-BF01-31579AF6A7BB}" srcId="{132B2308-9B1D-4CBD-BD86-09FAFD05669C}" destId="{F35EAC43-2F83-47E3-A69F-851D0A044D7A}" srcOrd="1" destOrd="0" parTransId="{FCCDE7CA-AD45-4D0F-AD45-551964D8A46F}" sibTransId="{77C1D2B6-F799-4645-BB59-452A62C593C1}"/>
    <dgm:cxn modelId="{33D928ED-61FA-4C59-8941-33973FF96BE5}" type="presOf" srcId="{C7963FEC-B187-4D32-BF05-5C16E490EDC0}" destId="{BA239450-F0DD-4356-9EB1-422AD2F15DEB}" srcOrd="0" destOrd="0" presId="urn:microsoft.com/office/officeart/2005/8/layout/vList5"/>
    <dgm:cxn modelId="{363D44FB-AD31-47C8-8B30-2A37B67C68E4}" srcId="{F35EAC43-2F83-47E3-A69F-851D0A044D7A}" destId="{4DD41849-B5AB-4980-B368-9ED9F61A4EB1}" srcOrd="2" destOrd="0" parTransId="{E4C562E9-7E47-41C5-B5C7-B115E26CE253}" sibTransId="{EC7B5C2B-7238-47D3-A8FC-14BFC898F58B}"/>
    <dgm:cxn modelId="{B83A6C4C-5543-4BAF-9F9A-98624BEEF776}" type="presParOf" srcId="{993FF4DF-80D4-485E-93BB-69899CEEE3CB}" destId="{1B7B5E1C-894B-4A1A-9587-333A9864C40C}" srcOrd="0" destOrd="0" presId="urn:microsoft.com/office/officeart/2005/8/layout/vList5"/>
    <dgm:cxn modelId="{EFC89F54-F13C-4B8F-BBFC-CD29055D3CDA}" type="presParOf" srcId="{1B7B5E1C-894B-4A1A-9587-333A9864C40C}" destId="{B76286D8-C56A-4ABA-9631-83875271B48F}" srcOrd="0" destOrd="0" presId="urn:microsoft.com/office/officeart/2005/8/layout/vList5"/>
    <dgm:cxn modelId="{0709D368-0A5C-4E60-9CAE-C688417B84B9}" type="presParOf" srcId="{1B7B5E1C-894B-4A1A-9587-333A9864C40C}" destId="{E1B86E98-E9C2-4B78-ABCA-5AA654A09351}" srcOrd="1" destOrd="0" presId="urn:microsoft.com/office/officeart/2005/8/layout/vList5"/>
    <dgm:cxn modelId="{E4B06069-4244-474E-BC7F-3D9E33B4B1B3}" type="presParOf" srcId="{993FF4DF-80D4-485E-93BB-69899CEEE3CB}" destId="{81B36B1E-00E7-4779-8B77-44175527AB52}" srcOrd="1" destOrd="0" presId="urn:microsoft.com/office/officeart/2005/8/layout/vList5"/>
    <dgm:cxn modelId="{6870EC13-0B27-4966-9A44-F0084EFED40B}" type="presParOf" srcId="{993FF4DF-80D4-485E-93BB-69899CEEE3CB}" destId="{39D0B0E0-4B0D-4E09-98A1-46E2A226DBC1}" srcOrd="2" destOrd="0" presId="urn:microsoft.com/office/officeart/2005/8/layout/vList5"/>
    <dgm:cxn modelId="{12C2FD09-CC88-41EA-89A8-B46A117A49DC}" type="presParOf" srcId="{39D0B0E0-4B0D-4E09-98A1-46E2A226DBC1}" destId="{A64AE083-49CA-4327-A5F8-B79A6A2810F4}" srcOrd="0" destOrd="0" presId="urn:microsoft.com/office/officeart/2005/8/layout/vList5"/>
    <dgm:cxn modelId="{1D62DE45-A2DB-4F04-B54D-B269A22DA63C}" type="presParOf" srcId="{39D0B0E0-4B0D-4E09-98A1-46E2A226DBC1}" destId="{BA239450-F0DD-4356-9EB1-422AD2F15DEB}"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7408241-78A4-4884-A7D7-6764287595ED}" type="doc">
      <dgm:prSet loTypeId="urn:microsoft.com/office/officeart/2005/8/layout/list1" loCatId="list" qsTypeId="urn:microsoft.com/office/officeart/2005/8/quickstyle/simple2" qsCatId="simple" csTypeId="urn:microsoft.com/office/officeart/2005/8/colors/accent0_3" csCatId="mainScheme" phldr="1"/>
      <dgm:spPr/>
      <dgm:t>
        <a:bodyPr/>
        <a:lstStyle/>
        <a:p>
          <a:endParaRPr lang="en-US"/>
        </a:p>
      </dgm:t>
    </dgm:pt>
    <dgm:pt modelId="{6BADB664-CE3C-4510-9EC6-4B9B519BF7B7}">
      <dgm:prSet/>
      <dgm:spPr/>
      <dgm:t>
        <a:bodyPr/>
        <a:lstStyle/>
        <a:p>
          <a:pPr>
            <a:defRPr b="1"/>
          </a:pPr>
          <a:r>
            <a:rPr lang="af-ZA" b="0" i="0" dirty="0"/>
            <a:t>Alle hoof godsdienste leer:</a:t>
          </a:r>
          <a:endParaRPr lang="en-US" dirty="0"/>
        </a:p>
      </dgm:t>
    </dgm:pt>
    <dgm:pt modelId="{26752998-C65B-4654-9545-A32084ABDE37}" type="parTrans" cxnId="{A2ED89D0-0656-4C09-8611-CD4D62956B07}">
      <dgm:prSet/>
      <dgm:spPr/>
      <dgm:t>
        <a:bodyPr/>
        <a:lstStyle/>
        <a:p>
          <a:endParaRPr lang="en-US"/>
        </a:p>
      </dgm:t>
    </dgm:pt>
    <dgm:pt modelId="{8D43EDB0-3266-4A92-8056-0B0968ACC26D}" type="sibTrans" cxnId="{A2ED89D0-0656-4C09-8611-CD4D62956B07}">
      <dgm:prSet/>
      <dgm:spPr/>
      <dgm:t>
        <a:bodyPr/>
        <a:lstStyle/>
        <a:p>
          <a:endParaRPr lang="en-US"/>
        </a:p>
      </dgm:t>
    </dgm:pt>
    <dgm:pt modelId="{E254D362-2798-4E63-AC34-3A88183AAE5C}">
      <dgm:prSet/>
      <dgm:spPr/>
      <dgm:t>
        <a:bodyPr/>
        <a:lstStyle/>
        <a:p>
          <a:r>
            <a:rPr lang="en-GB" b="0" i="0" dirty="0" err="1"/>
            <a:t>Liefde</a:t>
          </a:r>
          <a:r>
            <a:rPr lang="en-GB" b="0" i="0" dirty="0"/>
            <a:t> </a:t>
          </a:r>
          <a:r>
            <a:rPr lang="en-GB" b="0" i="0" dirty="0" err="1"/>
            <a:t>en</a:t>
          </a:r>
          <a:r>
            <a:rPr lang="en-GB" b="0" i="0" dirty="0"/>
            <a:t> </a:t>
          </a:r>
          <a:r>
            <a:rPr lang="en-GB" b="0" i="0" dirty="0" err="1"/>
            <a:t>vriendelikheid</a:t>
          </a:r>
          <a:endParaRPr lang="en-US" dirty="0"/>
        </a:p>
      </dgm:t>
    </dgm:pt>
    <dgm:pt modelId="{D59ACBC2-24EE-4A78-8BBC-0D1F042F336E}" type="parTrans" cxnId="{5AAAE292-048F-4E80-9E9A-78F0401EECA3}">
      <dgm:prSet/>
      <dgm:spPr/>
      <dgm:t>
        <a:bodyPr/>
        <a:lstStyle/>
        <a:p>
          <a:endParaRPr lang="en-US"/>
        </a:p>
      </dgm:t>
    </dgm:pt>
    <dgm:pt modelId="{44EC44B0-6F38-4294-A81D-FDC5E05E126E}" type="sibTrans" cxnId="{5AAAE292-048F-4E80-9E9A-78F0401EECA3}">
      <dgm:prSet/>
      <dgm:spPr/>
      <dgm:t>
        <a:bodyPr/>
        <a:lstStyle/>
        <a:p>
          <a:endParaRPr lang="en-US"/>
        </a:p>
      </dgm:t>
    </dgm:pt>
    <dgm:pt modelId="{11D4E735-FE6E-455D-AF7B-517C38D59320}">
      <dgm:prSet/>
      <dgm:spPr/>
      <dgm:t>
        <a:bodyPr/>
        <a:lstStyle/>
        <a:p>
          <a:r>
            <a:rPr lang="en-GB" b="0" i="0" dirty="0" err="1"/>
            <a:t>Vergifnis</a:t>
          </a:r>
          <a:r>
            <a:rPr lang="en-GB" b="0" i="0" dirty="0"/>
            <a:t> </a:t>
          </a:r>
          <a:r>
            <a:rPr lang="en-GB" b="0" i="0" dirty="0" err="1"/>
            <a:t>en</a:t>
          </a:r>
          <a:r>
            <a:rPr lang="en-GB" b="0" i="0" dirty="0"/>
            <a:t> </a:t>
          </a:r>
          <a:r>
            <a:rPr lang="en-GB" b="0" i="0" dirty="0" err="1"/>
            <a:t>regverdigheid</a:t>
          </a:r>
          <a:endParaRPr lang="en-US" dirty="0"/>
        </a:p>
      </dgm:t>
    </dgm:pt>
    <dgm:pt modelId="{4BF3BC7E-BD6E-4B32-965A-EC2A09E715A6}" type="parTrans" cxnId="{9F9B3F0F-1421-47C1-8C48-866E4C8E080C}">
      <dgm:prSet/>
      <dgm:spPr/>
      <dgm:t>
        <a:bodyPr/>
        <a:lstStyle/>
        <a:p>
          <a:endParaRPr lang="en-US"/>
        </a:p>
      </dgm:t>
    </dgm:pt>
    <dgm:pt modelId="{E9DCB849-BF7F-47A4-BFB2-11C6565E3CCB}" type="sibTrans" cxnId="{9F9B3F0F-1421-47C1-8C48-866E4C8E080C}">
      <dgm:prSet/>
      <dgm:spPr/>
      <dgm:t>
        <a:bodyPr/>
        <a:lstStyle/>
        <a:p>
          <a:endParaRPr lang="en-US"/>
        </a:p>
      </dgm:t>
    </dgm:pt>
    <dgm:pt modelId="{1D74F364-37C2-4714-BBFB-272D97765D56}">
      <dgm:prSet/>
      <dgm:spPr/>
      <dgm:t>
        <a:bodyPr/>
        <a:lstStyle/>
        <a:p>
          <a:r>
            <a:rPr lang="en-GB" b="0" i="0" dirty="0" err="1"/>
            <a:t>Vermy</a:t>
          </a:r>
          <a:r>
            <a:rPr lang="en-GB" b="0" i="0" dirty="0"/>
            <a:t> </a:t>
          </a:r>
          <a:r>
            <a:rPr lang="en-GB" b="0" i="0" dirty="0" err="1"/>
            <a:t>geweld</a:t>
          </a:r>
          <a:endParaRPr lang="en-US" dirty="0"/>
        </a:p>
      </dgm:t>
    </dgm:pt>
    <dgm:pt modelId="{C6EFA2D8-04A6-49AB-B670-284BD86D504A}" type="parTrans" cxnId="{EE51DA9B-8CDA-4636-9DA1-19B82041A358}">
      <dgm:prSet/>
      <dgm:spPr/>
      <dgm:t>
        <a:bodyPr/>
        <a:lstStyle/>
        <a:p>
          <a:endParaRPr lang="en-US"/>
        </a:p>
      </dgm:t>
    </dgm:pt>
    <dgm:pt modelId="{B9D65AF7-741F-4195-92DC-3E6B17E7D098}" type="sibTrans" cxnId="{EE51DA9B-8CDA-4636-9DA1-19B82041A358}">
      <dgm:prSet/>
      <dgm:spPr/>
      <dgm:t>
        <a:bodyPr/>
        <a:lstStyle/>
        <a:p>
          <a:endParaRPr lang="en-US"/>
        </a:p>
      </dgm:t>
    </dgm:pt>
    <dgm:pt modelId="{3BD1293B-FF89-4555-97C5-13A7FC366F20}">
      <dgm:prSet/>
      <dgm:spPr/>
      <dgm:t>
        <a:bodyPr/>
        <a:lstStyle/>
        <a:p>
          <a:r>
            <a:rPr lang="en-GB" b="0" i="0" dirty="0" err="1"/>
            <a:t>Respek</a:t>
          </a:r>
          <a:r>
            <a:rPr lang="en-GB" b="0" i="0" dirty="0"/>
            <a:t> </a:t>
          </a:r>
          <a:r>
            <a:rPr lang="en-GB" b="0" i="0" dirty="0" err="1"/>
            <a:t>vir</a:t>
          </a:r>
          <a:r>
            <a:rPr lang="en-GB" b="0" i="0" dirty="0"/>
            <a:t> </a:t>
          </a:r>
          <a:r>
            <a:rPr lang="en-GB" b="0" i="0" dirty="0" err="1"/>
            <a:t>ander</a:t>
          </a:r>
          <a:endParaRPr lang="en-US" dirty="0"/>
        </a:p>
      </dgm:t>
    </dgm:pt>
    <dgm:pt modelId="{8AFDF6DA-16B5-4619-B919-D0C41F4ED0B6}" type="parTrans" cxnId="{4190DCED-076F-41AE-8318-F4C104F0CB51}">
      <dgm:prSet/>
      <dgm:spPr/>
      <dgm:t>
        <a:bodyPr/>
        <a:lstStyle/>
        <a:p>
          <a:endParaRPr lang="en-US"/>
        </a:p>
      </dgm:t>
    </dgm:pt>
    <dgm:pt modelId="{070B04FC-CBD1-4C1B-84F8-213BC4585A57}" type="sibTrans" cxnId="{4190DCED-076F-41AE-8318-F4C104F0CB51}">
      <dgm:prSet/>
      <dgm:spPr/>
      <dgm:t>
        <a:bodyPr/>
        <a:lstStyle/>
        <a:p>
          <a:endParaRPr lang="en-US"/>
        </a:p>
      </dgm:t>
    </dgm:pt>
    <dgm:pt modelId="{7B50210C-E233-4FA9-9D1B-338A2D464417}">
      <dgm:prSet/>
      <dgm:spPr/>
      <dgm:t>
        <a:bodyPr/>
        <a:lstStyle/>
        <a:p>
          <a:r>
            <a:rPr lang="en-US" dirty="0" err="1"/>
            <a:t>Vreedsame</a:t>
          </a:r>
          <a:r>
            <a:rPr lang="en-US" dirty="0"/>
            <a:t> </a:t>
          </a:r>
          <a:r>
            <a:rPr lang="en-US" dirty="0" err="1"/>
            <a:t>oplossing</a:t>
          </a:r>
          <a:r>
            <a:rPr lang="en-US" dirty="0"/>
            <a:t> van </a:t>
          </a:r>
          <a:r>
            <a:rPr lang="en-US" dirty="0" err="1"/>
            <a:t>probleme</a:t>
          </a:r>
          <a:endParaRPr lang="en-US" dirty="0"/>
        </a:p>
      </dgm:t>
    </dgm:pt>
    <dgm:pt modelId="{C839EC0D-CEB8-4A5B-9ADA-C50E0233A9D0}" type="parTrans" cxnId="{5A8F6D7C-76B8-45C9-BF9C-81DDB0C32B8B}">
      <dgm:prSet/>
      <dgm:spPr/>
      <dgm:t>
        <a:bodyPr/>
        <a:lstStyle/>
        <a:p>
          <a:endParaRPr lang="en-US"/>
        </a:p>
      </dgm:t>
    </dgm:pt>
    <dgm:pt modelId="{2D5959E5-96DB-4870-A1E5-407297CE1D19}" type="sibTrans" cxnId="{5A8F6D7C-76B8-45C9-BF9C-81DDB0C32B8B}">
      <dgm:prSet/>
      <dgm:spPr/>
      <dgm:t>
        <a:bodyPr/>
        <a:lstStyle/>
        <a:p>
          <a:endParaRPr lang="en-US"/>
        </a:p>
      </dgm:t>
    </dgm:pt>
    <dgm:pt modelId="{46EF3987-8B64-40E6-A6F6-F8BD23BC84E5}">
      <dgm:prSet/>
      <dgm:spPr/>
      <dgm:t>
        <a:bodyPr/>
        <a:lstStyle/>
        <a:p>
          <a:pPr>
            <a:defRPr b="1"/>
          </a:pPr>
          <a:r>
            <a:rPr lang="af-ZA" b="0" i="0" dirty="0"/>
            <a:t>Godsdienstige groepe is dikwels betrokke by:</a:t>
          </a:r>
          <a:endParaRPr lang="en-US" dirty="0"/>
        </a:p>
      </dgm:t>
    </dgm:pt>
    <dgm:pt modelId="{D3E5A940-946D-4A37-A328-7A33F7D5127A}" type="parTrans" cxnId="{D9C574AC-7D23-44B7-AA80-961086ED6498}">
      <dgm:prSet/>
      <dgm:spPr/>
      <dgm:t>
        <a:bodyPr/>
        <a:lstStyle/>
        <a:p>
          <a:endParaRPr lang="en-US"/>
        </a:p>
      </dgm:t>
    </dgm:pt>
    <dgm:pt modelId="{AF12078D-2C3B-49D7-806C-50DBD8C0A1AC}" type="sibTrans" cxnId="{D9C574AC-7D23-44B7-AA80-961086ED6498}">
      <dgm:prSet/>
      <dgm:spPr/>
      <dgm:t>
        <a:bodyPr/>
        <a:lstStyle/>
        <a:p>
          <a:endParaRPr lang="en-US"/>
        </a:p>
      </dgm:t>
    </dgm:pt>
    <dgm:pt modelId="{63CC21B7-FF08-4E87-A0C8-F61DCE5FE75A}">
      <dgm:prSet/>
      <dgm:spPr/>
      <dgm:t>
        <a:bodyPr/>
        <a:lstStyle/>
        <a:p>
          <a:r>
            <a:rPr lang="nl-NL" b="0" i="0" dirty="0"/>
            <a:t>Hulp aan ander deur liefdadigheid en opvoeding</a:t>
          </a:r>
          <a:endParaRPr lang="en-US" dirty="0"/>
        </a:p>
      </dgm:t>
    </dgm:pt>
    <dgm:pt modelId="{9DF26E88-0965-48B9-BF81-5B8A1EDFFEDD}" type="parTrans" cxnId="{EAB319D3-90CC-45EA-A217-26434F236CF8}">
      <dgm:prSet/>
      <dgm:spPr/>
      <dgm:t>
        <a:bodyPr/>
        <a:lstStyle/>
        <a:p>
          <a:endParaRPr lang="en-US"/>
        </a:p>
      </dgm:t>
    </dgm:pt>
    <dgm:pt modelId="{5229E47C-4DD3-4C32-9805-81C83C134D3C}" type="sibTrans" cxnId="{EAB319D3-90CC-45EA-A217-26434F236CF8}">
      <dgm:prSet/>
      <dgm:spPr/>
      <dgm:t>
        <a:bodyPr/>
        <a:lstStyle/>
        <a:p>
          <a:endParaRPr lang="en-US"/>
        </a:p>
      </dgm:t>
    </dgm:pt>
    <dgm:pt modelId="{D40AC8FB-3B29-4982-9747-3E89E2A1C018}">
      <dgm:prSet/>
      <dgm:spPr/>
      <dgm:t>
        <a:bodyPr/>
        <a:lstStyle/>
        <a:p>
          <a:r>
            <a:rPr lang="nl-NL" b="0" i="0" dirty="0"/>
            <a:t>Bevorder</a:t>
          </a:r>
          <a:r>
            <a:rPr lang="nl-NL" b="1" i="0" dirty="0"/>
            <a:t> intergeloofsdialoog </a:t>
          </a:r>
          <a:r>
            <a:rPr lang="nl-NL" b="0" i="0" dirty="0"/>
            <a:t>(gesprekke tussen mense van verskillende godsdienste)</a:t>
          </a:r>
          <a:endParaRPr lang="en-US" dirty="0"/>
        </a:p>
      </dgm:t>
    </dgm:pt>
    <dgm:pt modelId="{77BF0492-B8F4-48EC-A847-98304DBB8BB4}" type="parTrans" cxnId="{76E3CFD1-4AD0-48F9-8EC5-4DB0D87AC507}">
      <dgm:prSet/>
      <dgm:spPr/>
      <dgm:t>
        <a:bodyPr/>
        <a:lstStyle/>
        <a:p>
          <a:endParaRPr lang="en-US"/>
        </a:p>
      </dgm:t>
    </dgm:pt>
    <dgm:pt modelId="{96638164-122B-4B38-89AA-27CAD308E8D2}" type="sibTrans" cxnId="{76E3CFD1-4AD0-48F9-8EC5-4DB0D87AC507}">
      <dgm:prSet/>
      <dgm:spPr/>
      <dgm:t>
        <a:bodyPr/>
        <a:lstStyle/>
        <a:p>
          <a:endParaRPr lang="en-US"/>
        </a:p>
      </dgm:t>
    </dgm:pt>
    <dgm:pt modelId="{C0E255E6-E953-4D20-AF02-B425FBE0FDC9}">
      <dgm:prSet/>
      <dgm:spPr/>
      <dgm:t>
        <a:bodyPr/>
        <a:lstStyle/>
        <a:p>
          <a:r>
            <a:rPr lang="nl-NL" b="0" i="0" dirty="0"/>
            <a:t>Staan op teen ongeregtigheid of geweld</a:t>
          </a:r>
          <a:endParaRPr lang="en-US" dirty="0"/>
        </a:p>
      </dgm:t>
    </dgm:pt>
    <dgm:pt modelId="{8E323326-E142-453E-9497-C00C0253B8C5}" type="parTrans" cxnId="{D3E01DAF-8152-4DC1-A008-0772DE598251}">
      <dgm:prSet/>
      <dgm:spPr/>
      <dgm:t>
        <a:bodyPr/>
        <a:lstStyle/>
        <a:p>
          <a:endParaRPr lang="en-US"/>
        </a:p>
      </dgm:t>
    </dgm:pt>
    <dgm:pt modelId="{396853B7-60BF-4924-9FFE-ECA0E56D1955}" type="sibTrans" cxnId="{D3E01DAF-8152-4DC1-A008-0772DE598251}">
      <dgm:prSet/>
      <dgm:spPr/>
      <dgm:t>
        <a:bodyPr/>
        <a:lstStyle/>
        <a:p>
          <a:endParaRPr lang="en-US"/>
        </a:p>
      </dgm:t>
    </dgm:pt>
    <dgm:pt modelId="{7E18FBB6-655A-4B94-AC29-2F1AB078C210}">
      <dgm:prSet/>
      <dgm:spPr/>
      <dgm:t>
        <a:bodyPr/>
        <a:lstStyle/>
        <a:p>
          <a:r>
            <a:rPr lang="nl-NL" b="0" i="0" dirty="0"/>
            <a:t>Tree op as vredemakers in die samelewing</a:t>
          </a:r>
          <a:endParaRPr lang="en-US" dirty="0"/>
        </a:p>
      </dgm:t>
    </dgm:pt>
    <dgm:pt modelId="{EAD1ACF9-5C0D-46FC-B053-93F9DF39EAA6}" type="parTrans" cxnId="{4C070E74-1E98-40F3-98F4-F764841042CE}">
      <dgm:prSet/>
      <dgm:spPr/>
      <dgm:t>
        <a:bodyPr/>
        <a:lstStyle/>
        <a:p>
          <a:endParaRPr lang="en-US"/>
        </a:p>
      </dgm:t>
    </dgm:pt>
    <dgm:pt modelId="{21774A7B-BA06-4527-A611-64F7AA208106}" type="sibTrans" cxnId="{4C070E74-1E98-40F3-98F4-F764841042CE}">
      <dgm:prSet/>
      <dgm:spPr/>
      <dgm:t>
        <a:bodyPr/>
        <a:lstStyle/>
        <a:p>
          <a:endParaRPr lang="en-US"/>
        </a:p>
      </dgm:t>
    </dgm:pt>
    <dgm:pt modelId="{9F796F6E-E128-45C3-8EDC-73AE4EDC3E83}" type="pres">
      <dgm:prSet presAssocID="{57408241-78A4-4884-A7D7-6764287595ED}" presName="linear" presStyleCnt="0">
        <dgm:presLayoutVars>
          <dgm:dir/>
          <dgm:animLvl val="lvl"/>
          <dgm:resizeHandles val="exact"/>
        </dgm:presLayoutVars>
      </dgm:prSet>
      <dgm:spPr/>
    </dgm:pt>
    <dgm:pt modelId="{9995BDBA-FEF6-4523-8B1D-217880061A38}" type="pres">
      <dgm:prSet presAssocID="{6BADB664-CE3C-4510-9EC6-4B9B519BF7B7}" presName="parentLin" presStyleCnt="0"/>
      <dgm:spPr/>
    </dgm:pt>
    <dgm:pt modelId="{A621F1B8-497B-4064-8BDD-2A54F3718EA9}" type="pres">
      <dgm:prSet presAssocID="{6BADB664-CE3C-4510-9EC6-4B9B519BF7B7}" presName="parentLeftMargin" presStyleLbl="node1" presStyleIdx="0" presStyleCnt="2"/>
      <dgm:spPr/>
    </dgm:pt>
    <dgm:pt modelId="{6C9C77AB-34EE-4C92-82B0-E71C0461A714}" type="pres">
      <dgm:prSet presAssocID="{6BADB664-CE3C-4510-9EC6-4B9B519BF7B7}" presName="parentText" presStyleLbl="node1" presStyleIdx="0" presStyleCnt="2">
        <dgm:presLayoutVars>
          <dgm:chMax val="0"/>
          <dgm:bulletEnabled val="1"/>
        </dgm:presLayoutVars>
      </dgm:prSet>
      <dgm:spPr/>
    </dgm:pt>
    <dgm:pt modelId="{2684FD4F-E520-4657-989B-A32CFB126C87}" type="pres">
      <dgm:prSet presAssocID="{6BADB664-CE3C-4510-9EC6-4B9B519BF7B7}" presName="negativeSpace" presStyleCnt="0"/>
      <dgm:spPr/>
    </dgm:pt>
    <dgm:pt modelId="{C8A32106-CFC8-495C-B719-1BBF0D60EBD8}" type="pres">
      <dgm:prSet presAssocID="{6BADB664-CE3C-4510-9EC6-4B9B519BF7B7}" presName="childText" presStyleLbl="conFgAcc1" presStyleIdx="0" presStyleCnt="2">
        <dgm:presLayoutVars>
          <dgm:bulletEnabled val="1"/>
        </dgm:presLayoutVars>
      </dgm:prSet>
      <dgm:spPr/>
    </dgm:pt>
    <dgm:pt modelId="{4EC5B618-F0DE-459A-A1E6-1440FBBF22C1}" type="pres">
      <dgm:prSet presAssocID="{8D43EDB0-3266-4A92-8056-0B0968ACC26D}" presName="spaceBetweenRectangles" presStyleCnt="0"/>
      <dgm:spPr/>
    </dgm:pt>
    <dgm:pt modelId="{F9020AAF-44AB-4CB4-A1D0-39A4925EA6D0}" type="pres">
      <dgm:prSet presAssocID="{46EF3987-8B64-40E6-A6F6-F8BD23BC84E5}" presName="parentLin" presStyleCnt="0"/>
      <dgm:spPr/>
    </dgm:pt>
    <dgm:pt modelId="{22C1F20F-44C6-4059-8269-1A8F1B8A0736}" type="pres">
      <dgm:prSet presAssocID="{46EF3987-8B64-40E6-A6F6-F8BD23BC84E5}" presName="parentLeftMargin" presStyleLbl="node1" presStyleIdx="0" presStyleCnt="2"/>
      <dgm:spPr/>
    </dgm:pt>
    <dgm:pt modelId="{C04EB85C-421D-4969-AE03-4C7D4882B356}" type="pres">
      <dgm:prSet presAssocID="{46EF3987-8B64-40E6-A6F6-F8BD23BC84E5}" presName="parentText" presStyleLbl="node1" presStyleIdx="1" presStyleCnt="2">
        <dgm:presLayoutVars>
          <dgm:chMax val="0"/>
          <dgm:bulletEnabled val="1"/>
        </dgm:presLayoutVars>
      </dgm:prSet>
      <dgm:spPr/>
    </dgm:pt>
    <dgm:pt modelId="{A718DA85-0AEF-45E7-923B-07755D786812}" type="pres">
      <dgm:prSet presAssocID="{46EF3987-8B64-40E6-A6F6-F8BD23BC84E5}" presName="negativeSpace" presStyleCnt="0"/>
      <dgm:spPr/>
    </dgm:pt>
    <dgm:pt modelId="{B08322EA-359B-4E7E-B04B-AFDB56B6113F}" type="pres">
      <dgm:prSet presAssocID="{46EF3987-8B64-40E6-A6F6-F8BD23BC84E5}" presName="childText" presStyleLbl="conFgAcc1" presStyleIdx="1" presStyleCnt="2">
        <dgm:presLayoutVars>
          <dgm:bulletEnabled val="1"/>
        </dgm:presLayoutVars>
      </dgm:prSet>
      <dgm:spPr/>
    </dgm:pt>
  </dgm:ptLst>
  <dgm:cxnLst>
    <dgm:cxn modelId="{FE90A009-2B74-4747-9A38-4B03A26F4D20}" type="presOf" srcId="{E254D362-2798-4E63-AC34-3A88183AAE5C}" destId="{C8A32106-CFC8-495C-B719-1BBF0D60EBD8}" srcOrd="0" destOrd="0" presId="urn:microsoft.com/office/officeart/2005/8/layout/list1"/>
    <dgm:cxn modelId="{3094170C-DC4C-45B9-9550-9278AE1763D3}" type="presOf" srcId="{63CC21B7-FF08-4E87-A0C8-F61DCE5FE75A}" destId="{B08322EA-359B-4E7E-B04B-AFDB56B6113F}" srcOrd="0" destOrd="0" presId="urn:microsoft.com/office/officeart/2005/8/layout/list1"/>
    <dgm:cxn modelId="{9F9B3F0F-1421-47C1-8C48-866E4C8E080C}" srcId="{6BADB664-CE3C-4510-9EC6-4B9B519BF7B7}" destId="{11D4E735-FE6E-455D-AF7B-517C38D59320}" srcOrd="1" destOrd="0" parTransId="{4BF3BC7E-BD6E-4B32-965A-EC2A09E715A6}" sibTransId="{E9DCB849-BF7F-47A4-BFB2-11C6565E3CCB}"/>
    <dgm:cxn modelId="{66D2FB38-6D42-493C-928C-90809DA13857}" type="presOf" srcId="{57408241-78A4-4884-A7D7-6764287595ED}" destId="{9F796F6E-E128-45C3-8EDC-73AE4EDC3E83}" srcOrd="0" destOrd="0" presId="urn:microsoft.com/office/officeart/2005/8/layout/list1"/>
    <dgm:cxn modelId="{F97E173A-ACCD-447D-9F8F-4A4BC11C4CB0}" type="presOf" srcId="{6BADB664-CE3C-4510-9EC6-4B9B519BF7B7}" destId="{6C9C77AB-34EE-4C92-82B0-E71C0461A714}" srcOrd="1" destOrd="0" presId="urn:microsoft.com/office/officeart/2005/8/layout/list1"/>
    <dgm:cxn modelId="{6BB6CF3B-7E2A-4EC1-BBE8-AB44DD6652C1}" type="presOf" srcId="{3BD1293B-FF89-4555-97C5-13A7FC366F20}" destId="{C8A32106-CFC8-495C-B719-1BBF0D60EBD8}" srcOrd="0" destOrd="3" presId="urn:microsoft.com/office/officeart/2005/8/layout/list1"/>
    <dgm:cxn modelId="{ED54986C-B38B-4E80-9566-919A159292EE}" type="presOf" srcId="{46EF3987-8B64-40E6-A6F6-F8BD23BC84E5}" destId="{C04EB85C-421D-4969-AE03-4C7D4882B356}" srcOrd="1" destOrd="0" presId="urn:microsoft.com/office/officeart/2005/8/layout/list1"/>
    <dgm:cxn modelId="{4C070E74-1E98-40F3-98F4-F764841042CE}" srcId="{46EF3987-8B64-40E6-A6F6-F8BD23BC84E5}" destId="{7E18FBB6-655A-4B94-AC29-2F1AB078C210}" srcOrd="3" destOrd="0" parTransId="{EAD1ACF9-5C0D-46FC-B053-93F9DF39EAA6}" sibTransId="{21774A7B-BA06-4527-A611-64F7AA208106}"/>
    <dgm:cxn modelId="{C2772055-E0C1-4B97-A742-1782C72758D6}" type="presOf" srcId="{C0E255E6-E953-4D20-AF02-B425FBE0FDC9}" destId="{B08322EA-359B-4E7E-B04B-AFDB56B6113F}" srcOrd="0" destOrd="2" presId="urn:microsoft.com/office/officeart/2005/8/layout/list1"/>
    <dgm:cxn modelId="{8D2F5978-BD19-43C5-8BE9-7E7A7C07EFA7}" type="presOf" srcId="{46EF3987-8B64-40E6-A6F6-F8BD23BC84E5}" destId="{22C1F20F-44C6-4059-8269-1A8F1B8A0736}" srcOrd="0" destOrd="0" presId="urn:microsoft.com/office/officeart/2005/8/layout/list1"/>
    <dgm:cxn modelId="{4167AB7A-DF1B-4424-B46B-EC368CF318C7}" type="presOf" srcId="{1D74F364-37C2-4714-BBFB-272D97765D56}" destId="{C8A32106-CFC8-495C-B719-1BBF0D60EBD8}" srcOrd="0" destOrd="2" presId="urn:microsoft.com/office/officeart/2005/8/layout/list1"/>
    <dgm:cxn modelId="{5A8F6D7C-76B8-45C9-BF9C-81DDB0C32B8B}" srcId="{6BADB664-CE3C-4510-9EC6-4B9B519BF7B7}" destId="{7B50210C-E233-4FA9-9D1B-338A2D464417}" srcOrd="4" destOrd="0" parTransId="{C839EC0D-CEB8-4A5B-9ADA-C50E0233A9D0}" sibTransId="{2D5959E5-96DB-4870-A1E5-407297CE1D19}"/>
    <dgm:cxn modelId="{0691F190-BC03-4360-8986-4A1AD9BC5B82}" type="presOf" srcId="{11D4E735-FE6E-455D-AF7B-517C38D59320}" destId="{C8A32106-CFC8-495C-B719-1BBF0D60EBD8}" srcOrd="0" destOrd="1" presId="urn:microsoft.com/office/officeart/2005/8/layout/list1"/>
    <dgm:cxn modelId="{5AAAE292-048F-4E80-9E9A-78F0401EECA3}" srcId="{6BADB664-CE3C-4510-9EC6-4B9B519BF7B7}" destId="{E254D362-2798-4E63-AC34-3A88183AAE5C}" srcOrd="0" destOrd="0" parTransId="{D59ACBC2-24EE-4A78-8BBC-0D1F042F336E}" sibTransId="{44EC44B0-6F38-4294-A81D-FDC5E05E126E}"/>
    <dgm:cxn modelId="{7A076E94-BD78-4029-B134-AA07D4E6AB02}" type="presOf" srcId="{D40AC8FB-3B29-4982-9747-3E89E2A1C018}" destId="{B08322EA-359B-4E7E-B04B-AFDB56B6113F}" srcOrd="0" destOrd="1" presId="urn:microsoft.com/office/officeart/2005/8/layout/list1"/>
    <dgm:cxn modelId="{EE51DA9B-8CDA-4636-9DA1-19B82041A358}" srcId="{6BADB664-CE3C-4510-9EC6-4B9B519BF7B7}" destId="{1D74F364-37C2-4714-BBFB-272D97765D56}" srcOrd="2" destOrd="0" parTransId="{C6EFA2D8-04A6-49AB-B670-284BD86D504A}" sibTransId="{B9D65AF7-741F-4195-92DC-3E6B17E7D098}"/>
    <dgm:cxn modelId="{23A840A4-C2AC-447F-92BB-7DFF8F7798DA}" type="presOf" srcId="{7B50210C-E233-4FA9-9D1B-338A2D464417}" destId="{C8A32106-CFC8-495C-B719-1BBF0D60EBD8}" srcOrd="0" destOrd="4" presId="urn:microsoft.com/office/officeart/2005/8/layout/list1"/>
    <dgm:cxn modelId="{D9C574AC-7D23-44B7-AA80-961086ED6498}" srcId="{57408241-78A4-4884-A7D7-6764287595ED}" destId="{46EF3987-8B64-40E6-A6F6-F8BD23BC84E5}" srcOrd="1" destOrd="0" parTransId="{D3E5A940-946D-4A37-A328-7A33F7D5127A}" sibTransId="{AF12078D-2C3B-49D7-806C-50DBD8C0A1AC}"/>
    <dgm:cxn modelId="{D3E01DAF-8152-4DC1-A008-0772DE598251}" srcId="{46EF3987-8B64-40E6-A6F6-F8BD23BC84E5}" destId="{C0E255E6-E953-4D20-AF02-B425FBE0FDC9}" srcOrd="2" destOrd="0" parTransId="{8E323326-E142-453E-9497-C00C0253B8C5}" sibTransId="{396853B7-60BF-4924-9FFE-ECA0E56D1955}"/>
    <dgm:cxn modelId="{BF0D35BD-D8EE-4AEA-B5EE-A27C41F91F1F}" type="presOf" srcId="{6BADB664-CE3C-4510-9EC6-4B9B519BF7B7}" destId="{A621F1B8-497B-4064-8BDD-2A54F3718EA9}" srcOrd="0" destOrd="0" presId="urn:microsoft.com/office/officeart/2005/8/layout/list1"/>
    <dgm:cxn modelId="{A2ED89D0-0656-4C09-8611-CD4D62956B07}" srcId="{57408241-78A4-4884-A7D7-6764287595ED}" destId="{6BADB664-CE3C-4510-9EC6-4B9B519BF7B7}" srcOrd="0" destOrd="0" parTransId="{26752998-C65B-4654-9545-A32084ABDE37}" sibTransId="{8D43EDB0-3266-4A92-8056-0B0968ACC26D}"/>
    <dgm:cxn modelId="{76E3CFD1-4AD0-48F9-8EC5-4DB0D87AC507}" srcId="{46EF3987-8B64-40E6-A6F6-F8BD23BC84E5}" destId="{D40AC8FB-3B29-4982-9747-3E89E2A1C018}" srcOrd="1" destOrd="0" parTransId="{77BF0492-B8F4-48EC-A847-98304DBB8BB4}" sibTransId="{96638164-122B-4B38-89AA-27CAD308E8D2}"/>
    <dgm:cxn modelId="{EAB319D3-90CC-45EA-A217-26434F236CF8}" srcId="{46EF3987-8B64-40E6-A6F6-F8BD23BC84E5}" destId="{63CC21B7-FF08-4E87-A0C8-F61DCE5FE75A}" srcOrd="0" destOrd="0" parTransId="{9DF26E88-0965-48B9-BF81-5B8A1EDFFEDD}" sibTransId="{5229E47C-4DD3-4C32-9805-81C83C134D3C}"/>
    <dgm:cxn modelId="{4C4E50DA-EC82-4B17-BFC9-5ADB88A0F839}" type="presOf" srcId="{7E18FBB6-655A-4B94-AC29-2F1AB078C210}" destId="{B08322EA-359B-4E7E-B04B-AFDB56B6113F}" srcOrd="0" destOrd="3" presId="urn:microsoft.com/office/officeart/2005/8/layout/list1"/>
    <dgm:cxn modelId="{4190DCED-076F-41AE-8318-F4C104F0CB51}" srcId="{6BADB664-CE3C-4510-9EC6-4B9B519BF7B7}" destId="{3BD1293B-FF89-4555-97C5-13A7FC366F20}" srcOrd="3" destOrd="0" parTransId="{8AFDF6DA-16B5-4619-B919-D0C41F4ED0B6}" sibTransId="{070B04FC-CBD1-4C1B-84F8-213BC4585A57}"/>
    <dgm:cxn modelId="{CD1CCA66-EF24-43B4-9FD5-5BA4931E2510}" type="presParOf" srcId="{9F796F6E-E128-45C3-8EDC-73AE4EDC3E83}" destId="{9995BDBA-FEF6-4523-8B1D-217880061A38}" srcOrd="0" destOrd="0" presId="urn:microsoft.com/office/officeart/2005/8/layout/list1"/>
    <dgm:cxn modelId="{F486CB1F-B9D2-4131-9D02-A656A4026F18}" type="presParOf" srcId="{9995BDBA-FEF6-4523-8B1D-217880061A38}" destId="{A621F1B8-497B-4064-8BDD-2A54F3718EA9}" srcOrd="0" destOrd="0" presId="urn:microsoft.com/office/officeart/2005/8/layout/list1"/>
    <dgm:cxn modelId="{B68D9E6F-B4D0-4D78-BBA4-776F3A711D24}" type="presParOf" srcId="{9995BDBA-FEF6-4523-8B1D-217880061A38}" destId="{6C9C77AB-34EE-4C92-82B0-E71C0461A714}" srcOrd="1" destOrd="0" presId="urn:microsoft.com/office/officeart/2005/8/layout/list1"/>
    <dgm:cxn modelId="{89C8654B-F2E7-4F85-A878-CC7000EA76CB}" type="presParOf" srcId="{9F796F6E-E128-45C3-8EDC-73AE4EDC3E83}" destId="{2684FD4F-E520-4657-989B-A32CFB126C87}" srcOrd="1" destOrd="0" presId="urn:microsoft.com/office/officeart/2005/8/layout/list1"/>
    <dgm:cxn modelId="{BED92937-6E9F-4327-A20A-32B3F3FB23BE}" type="presParOf" srcId="{9F796F6E-E128-45C3-8EDC-73AE4EDC3E83}" destId="{C8A32106-CFC8-495C-B719-1BBF0D60EBD8}" srcOrd="2" destOrd="0" presId="urn:microsoft.com/office/officeart/2005/8/layout/list1"/>
    <dgm:cxn modelId="{7AAB02B0-03E9-424A-91DA-6803A6AAD0FE}" type="presParOf" srcId="{9F796F6E-E128-45C3-8EDC-73AE4EDC3E83}" destId="{4EC5B618-F0DE-459A-A1E6-1440FBBF22C1}" srcOrd="3" destOrd="0" presId="urn:microsoft.com/office/officeart/2005/8/layout/list1"/>
    <dgm:cxn modelId="{EE7DBBA4-E6F8-4F4B-8310-27FB23A339C6}" type="presParOf" srcId="{9F796F6E-E128-45C3-8EDC-73AE4EDC3E83}" destId="{F9020AAF-44AB-4CB4-A1D0-39A4925EA6D0}" srcOrd="4" destOrd="0" presId="urn:microsoft.com/office/officeart/2005/8/layout/list1"/>
    <dgm:cxn modelId="{7798F63F-24A4-47FE-A3BD-ACC5FF1C1EAA}" type="presParOf" srcId="{F9020AAF-44AB-4CB4-A1D0-39A4925EA6D0}" destId="{22C1F20F-44C6-4059-8269-1A8F1B8A0736}" srcOrd="0" destOrd="0" presId="urn:microsoft.com/office/officeart/2005/8/layout/list1"/>
    <dgm:cxn modelId="{33EDD207-8103-4F97-8B2A-92C4A582B682}" type="presParOf" srcId="{F9020AAF-44AB-4CB4-A1D0-39A4925EA6D0}" destId="{C04EB85C-421D-4969-AE03-4C7D4882B356}" srcOrd="1" destOrd="0" presId="urn:microsoft.com/office/officeart/2005/8/layout/list1"/>
    <dgm:cxn modelId="{D02E3B48-7802-4158-8E1F-0DA9D7ED1ABF}" type="presParOf" srcId="{9F796F6E-E128-45C3-8EDC-73AE4EDC3E83}" destId="{A718DA85-0AEF-45E7-923B-07755D786812}" srcOrd="5" destOrd="0" presId="urn:microsoft.com/office/officeart/2005/8/layout/list1"/>
    <dgm:cxn modelId="{8E10F780-A9A1-471D-B097-B48C77FFA07F}" type="presParOf" srcId="{9F796F6E-E128-45C3-8EDC-73AE4EDC3E83}" destId="{B08322EA-359B-4E7E-B04B-AFDB56B6113F}"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2CDE70A-9E60-42E3-93C5-67C4B39289F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EB32276-28FC-42BA-A51D-18BACA4812F7}">
      <dgm:prSet/>
      <dgm:spPr/>
      <dgm:t>
        <a:bodyPr/>
        <a:lstStyle/>
        <a:p>
          <a:r>
            <a:rPr lang="nl-NL" b="0" i="0" dirty="0"/>
            <a:t>Alle hoof godsdienste leer vrede en omgee vir ander</a:t>
          </a:r>
          <a:endParaRPr lang="en-US" dirty="0"/>
        </a:p>
      </dgm:t>
    </dgm:pt>
    <dgm:pt modelId="{A154CE99-6372-4BBC-9552-CEB7B495A14E}" type="parTrans" cxnId="{FDE8B8BF-441C-4173-81F5-5D2D0E0E98C3}">
      <dgm:prSet/>
      <dgm:spPr/>
      <dgm:t>
        <a:bodyPr/>
        <a:lstStyle/>
        <a:p>
          <a:endParaRPr lang="en-US"/>
        </a:p>
      </dgm:t>
    </dgm:pt>
    <dgm:pt modelId="{C3F353F8-009D-4837-B815-57E0CC74B921}" type="sibTrans" cxnId="{FDE8B8BF-441C-4173-81F5-5D2D0E0E98C3}">
      <dgm:prSet/>
      <dgm:spPr/>
      <dgm:t>
        <a:bodyPr/>
        <a:lstStyle/>
        <a:p>
          <a:endParaRPr lang="en-US"/>
        </a:p>
      </dgm:t>
    </dgm:pt>
    <dgm:pt modelId="{BFC5EB47-5C93-4C7A-94A0-3DD7FB8E8469}">
      <dgm:prSet/>
      <dgm:spPr/>
      <dgm:t>
        <a:bodyPr/>
        <a:lstStyle/>
        <a:p>
          <a:r>
            <a:rPr lang="nl-NL" b="0" i="0" dirty="0"/>
            <a:t>Baie soek innerlike vrede deur gebed of geestelike gebruike</a:t>
          </a:r>
          <a:endParaRPr lang="en-US" dirty="0"/>
        </a:p>
      </dgm:t>
    </dgm:pt>
    <dgm:pt modelId="{DFD91285-AD32-4D08-945E-708DBBEF29B2}" type="parTrans" cxnId="{4938F32E-D25F-488A-88D1-7C4511068425}">
      <dgm:prSet/>
      <dgm:spPr/>
      <dgm:t>
        <a:bodyPr/>
        <a:lstStyle/>
        <a:p>
          <a:endParaRPr lang="en-US"/>
        </a:p>
      </dgm:t>
    </dgm:pt>
    <dgm:pt modelId="{4B519854-20B9-4FCE-91DF-E9AA621017A8}" type="sibTrans" cxnId="{4938F32E-D25F-488A-88D1-7C4511068425}">
      <dgm:prSet/>
      <dgm:spPr/>
      <dgm:t>
        <a:bodyPr/>
        <a:lstStyle/>
        <a:p>
          <a:endParaRPr lang="en-US"/>
        </a:p>
      </dgm:t>
    </dgm:pt>
    <dgm:pt modelId="{C20070A8-CE88-48E0-BC70-09804E043931}">
      <dgm:prSet/>
      <dgm:spPr/>
      <dgm:t>
        <a:bodyPr/>
        <a:lstStyle/>
        <a:p>
          <a:r>
            <a:rPr lang="af-ZA" dirty="0"/>
            <a:t>Godsdienstige gemeenskappe spreek hulle dikwels uit teen geweld of ongeregtigheid </a:t>
          </a:r>
          <a:endParaRPr lang="en-US" dirty="0"/>
        </a:p>
      </dgm:t>
    </dgm:pt>
    <dgm:pt modelId="{C26AA3F0-B343-4D85-BE52-47E0527B6D68}" type="parTrans" cxnId="{1834F875-6F46-43BD-97A2-C57A872D76D6}">
      <dgm:prSet/>
      <dgm:spPr/>
      <dgm:t>
        <a:bodyPr/>
        <a:lstStyle/>
        <a:p>
          <a:endParaRPr lang="en-US"/>
        </a:p>
      </dgm:t>
    </dgm:pt>
    <dgm:pt modelId="{4F414766-EE10-41BE-9B13-7A355C843CB7}" type="sibTrans" cxnId="{1834F875-6F46-43BD-97A2-C57A872D76D6}">
      <dgm:prSet/>
      <dgm:spPr/>
      <dgm:t>
        <a:bodyPr/>
        <a:lstStyle/>
        <a:p>
          <a:endParaRPr lang="en-US"/>
        </a:p>
      </dgm:t>
    </dgm:pt>
    <dgm:pt modelId="{EC71509C-0CC8-4BCC-B146-DFAE3A3364BF}">
      <dgm:prSet/>
      <dgm:spPr/>
      <dgm:t>
        <a:bodyPr/>
        <a:lstStyle/>
        <a:p>
          <a:r>
            <a:rPr lang="af-ZA" dirty="0"/>
            <a:t>Godsdienstige leiers help soms om konflikte op te los deur as vredemakers op te tree</a:t>
          </a:r>
          <a:endParaRPr lang="en-US" dirty="0"/>
        </a:p>
      </dgm:t>
    </dgm:pt>
    <dgm:pt modelId="{EEAC5A9C-8558-4AC8-B97D-4605735A1B66}" type="parTrans" cxnId="{50B278F4-B3AD-4EFB-9E25-FA8E24DC4833}">
      <dgm:prSet/>
      <dgm:spPr/>
      <dgm:t>
        <a:bodyPr/>
        <a:lstStyle/>
        <a:p>
          <a:endParaRPr lang="en-US"/>
        </a:p>
      </dgm:t>
    </dgm:pt>
    <dgm:pt modelId="{5E102054-EE3D-4CF3-BD28-C16AEC2ADDDB}" type="sibTrans" cxnId="{50B278F4-B3AD-4EFB-9E25-FA8E24DC4833}">
      <dgm:prSet/>
      <dgm:spPr/>
      <dgm:t>
        <a:bodyPr/>
        <a:lstStyle/>
        <a:p>
          <a:endParaRPr lang="en-US"/>
        </a:p>
      </dgm:t>
    </dgm:pt>
    <dgm:pt modelId="{0B1D5FB7-DA10-4D4D-A91B-41155EDEEBA7}">
      <dgm:prSet/>
      <dgm:spPr/>
      <dgm:t>
        <a:bodyPr/>
        <a:lstStyle/>
        <a:p>
          <a:pPr>
            <a:buNone/>
          </a:pPr>
          <a:r>
            <a:rPr lang="nl-NL" b="0" i="0" dirty="0"/>
            <a:t>Mense vertrou godsdienstige leiers om vrede en begrip te bevorder</a:t>
          </a:r>
          <a:endParaRPr lang="en-US" dirty="0"/>
        </a:p>
      </dgm:t>
    </dgm:pt>
    <dgm:pt modelId="{51A055D7-9C4C-4693-B90F-70174BD53F11}" type="parTrans" cxnId="{82C4F898-7517-4566-AD2C-5D0D20F3BA22}">
      <dgm:prSet/>
      <dgm:spPr/>
      <dgm:t>
        <a:bodyPr/>
        <a:lstStyle/>
        <a:p>
          <a:endParaRPr lang="en-US"/>
        </a:p>
      </dgm:t>
    </dgm:pt>
    <dgm:pt modelId="{6BF46051-BFC0-4135-9ECC-B1AEE6A0580E}" type="sibTrans" cxnId="{82C4F898-7517-4566-AD2C-5D0D20F3BA22}">
      <dgm:prSet/>
      <dgm:spPr/>
      <dgm:t>
        <a:bodyPr/>
        <a:lstStyle/>
        <a:p>
          <a:endParaRPr lang="en-US"/>
        </a:p>
      </dgm:t>
    </dgm:pt>
    <dgm:pt modelId="{AB7E14C4-E3D1-43C8-9135-9155FAA37622}" type="pres">
      <dgm:prSet presAssocID="{02CDE70A-9E60-42E3-93C5-67C4B39289F7}" presName="root" presStyleCnt="0">
        <dgm:presLayoutVars>
          <dgm:dir/>
          <dgm:resizeHandles val="exact"/>
        </dgm:presLayoutVars>
      </dgm:prSet>
      <dgm:spPr/>
    </dgm:pt>
    <dgm:pt modelId="{2D903269-E94C-4D8C-A38F-D782E90A994B}" type="pres">
      <dgm:prSet presAssocID="{FEB32276-28FC-42BA-A51D-18BACA4812F7}" presName="compNode" presStyleCnt="0"/>
      <dgm:spPr/>
    </dgm:pt>
    <dgm:pt modelId="{4F37A2FA-F19B-48CF-A8BA-8ADC3E39C389}" type="pres">
      <dgm:prSet presAssocID="{FEB32276-28FC-42BA-A51D-18BACA4812F7}" presName="bgRect" presStyleLbl="bgShp" presStyleIdx="0" presStyleCnt="5"/>
      <dgm:spPr/>
    </dgm:pt>
    <dgm:pt modelId="{C08E4C2A-B13D-4476-A022-D72FCBA71AC2}" type="pres">
      <dgm:prSet presAssocID="{FEB32276-28FC-42BA-A51D-18BACA4812F7}"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rt"/>
        </a:ext>
      </dgm:extLst>
    </dgm:pt>
    <dgm:pt modelId="{89159239-25D1-43B4-A76C-1307A26127EE}" type="pres">
      <dgm:prSet presAssocID="{FEB32276-28FC-42BA-A51D-18BACA4812F7}" presName="spaceRect" presStyleCnt="0"/>
      <dgm:spPr/>
    </dgm:pt>
    <dgm:pt modelId="{EB371EA2-3E7B-4A37-AA67-D3D4E2A84C5B}" type="pres">
      <dgm:prSet presAssocID="{FEB32276-28FC-42BA-A51D-18BACA4812F7}" presName="parTx" presStyleLbl="revTx" presStyleIdx="0" presStyleCnt="5">
        <dgm:presLayoutVars>
          <dgm:chMax val="0"/>
          <dgm:chPref val="0"/>
        </dgm:presLayoutVars>
      </dgm:prSet>
      <dgm:spPr/>
    </dgm:pt>
    <dgm:pt modelId="{AD0A6FBA-B585-453C-92D0-7537365E66CC}" type="pres">
      <dgm:prSet presAssocID="{C3F353F8-009D-4837-B815-57E0CC74B921}" presName="sibTrans" presStyleCnt="0"/>
      <dgm:spPr/>
    </dgm:pt>
    <dgm:pt modelId="{74BBAD1D-2605-4355-A4FE-49074EF9E339}" type="pres">
      <dgm:prSet presAssocID="{BFC5EB47-5C93-4C7A-94A0-3DD7FB8E8469}" presName="compNode" presStyleCnt="0"/>
      <dgm:spPr/>
    </dgm:pt>
    <dgm:pt modelId="{F2E51FC7-3940-4C4F-85D1-894BD3F2A5C1}" type="pres">
      <dgm:prSet presAssocID="{BFC5EB47-5C93-4C7A-94A0-3DD7FB8E8469}" presName="bgRect" presStyleLbl="bgShp" presStyleIdx="1" presStyleCnt="5"/>
      <dgm:spPr/>
    </dgm:pt>
    <dgm:pt modelId="{C5958E1F-8ED0-4F61-BA47-3F65B227BA5C}" type="pres">
      <dgm:prSet presAssocID="{BFC5EB47-5C93-4C7A-94A0-3DD7FB8E846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nt"/>
        </a:ext>
      </dgm:extLst>
    </dgm:pt>
    <dgm:pt modelId="{704CBE79-FA65-4324-98D5-7865536A7CA3}" type="pres">
      <dgm:prSet presAssocID="{BFC5EB47-5C93-4C7A-94A0-3DD7FB8E8469}" presName="spaceRect" presStyleCnt="0"/>
      <dgm:spPr/>
    </dgm:pt>
    <dgm:pt modelId="{C319DD9D-2934-4459-B915-CEF5B33B2C9C}" type="pres">
      <dgm:prSet presAssocID="{BFC5EB47-5C93-4C7A-94A0-3DD7FB8E8469}" presName="parTx" presStyleLbl="revTx" presStyleIdx="1" presStyleCnt="5">
        <dgm:presLayoutVars>
          <dgm:chMax val="0"/>
          <dgm:chPref val="0"/>
        </dgm:presLayoutVars>
      </dgm:prSet>
      <dgm:spPr/>
    </dgm:pt>
    <dgm:pt modelId="{3C67A8F8-CF6A-4030-A6E5-38B537D70EDD}" type="pres">
      <dgm:prSet presAssocID="{4B519854-20B9-4FCE-91DF-E9AA621017A8}" presName="sibTrans" presStyleCnt="0"/>
      <dgm:spPr/>
    </dgm:pt>
    <dgm:pt modelId="{9F26AA65-CBA6-4145-B302-C513BB94A420}" type="pres">
      <dgm:prSet presAssocID="{C20070A8-CE88-48E0-BC70-09804E043931}" presName="compNode" presStyleCnt="0"/>
      <dgm:spPr/>
    </dgm:pt>
    <dgm:pt modelId="{4756FD22-23F9-4DE6-920A-523899402FD3}" type="pres">
      <dgm:prSet presAssocID="{C20070A8-CE88-48E0-BC70-09804E043931}" presName="bgRect" presStyleLbl="bgShp" presStyleIdx="2" presStyleCnt="5"/>
      <dgm:spPr/>
    </dgm:pt>
    <dgm:pt modelId="{D0C6EC98-F03A-4B53-BBAB-AEC9EB4FBAD0}" type="pres">
      <dgm:prSet presAssocID="{C20070A8-CE88-48E0-BC70-09804E04393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oup"/>
        </a:ext>
      </dgm:extLst>
    </dgm:pt>
    <dgm:pt modelId="{D23F4C58-F356-45A9-98D1-945D31AA6E46}" type="pres">
      <dgm:prSet presAssocID="{C20070A8-CE88-48E0-BC70-09804E043931}" presName="spaceRect" presStyleCnt="0"/>
      <dgm:spPr/>
    </dgm:pt>
    <dgm:pt modelId="{880930EC-2B72-4ACA-A051-9DD405C36F50}" type="pres">
      <dgm:prSet presAssocID="{C20070A8-CE88-48E0-BC70-09804E043931}" presName="parTx" presStyleLbl="revTx" presStyleIdx="2" presStyleCnt="5">
        <dgm:presLayoutVars>
          <dgm:chMax val="0"/>
          <dgm:chPref val="0"/>
        </dgm:presLayoutVars>
      </dgm:prSet>
      <dgm:spPr/>
    </dgm:pt>
    <dgm:pt modelId="{51E598B2-E54D-4C05-A2B7-B0F8ED11B59E}" type="pres">
      <dgm:prSet presAssocID="{4F414766-EE10-41BE-9B13-7A355C843CB7}" presName="sibTrans" presStyleCnt="0"/>
      <dgm:spPr/>
    </dgm:pt>
    <dgm:pt modelId="{0530E98A-D453-459C-981C-A54A1D1EB15E}" type="pres">
      <dgm:prSet presAssocID="{EC71509C-0CC8-4BCC-B146-DFAE3A3364BF}" presName="compNode" presStyleCnt="0"/>
      <dgm:spPr/>
    </dgm:pt>
    <dgm:pt modelId="{6DDEBE9E-2B07-4521-91FE-3B4A8C43524A}" type="pres">
      <dgm:prSet presAssocID="{EC71509C-0CC8-4BCC-B146-DFAE3A3364BF}" presName="bgRect" presStyleLbl="bgShp" presStyleIdx="3" presStyleCnt="5"/>
      <dgm:spPr/>
    </dgm:pt>
    <dgm:pt modelId="{A16ED6C0-69D5-4B37-8459-4041147CFD0C}" type="pres">
      <dgm:prSet presAssocID="{EC71509C-0CC8-4BCC-B146-DFAE3A3364B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andshake"/>
        </a:ext>
      </dgm:extLst>
    </dgm:pt>
    <dgm:pt modelId="{C1134C26-360B-4695-8275-982D4360F623}" type="pres">
      <dgm:prSet presAssocID="{EC71509C-0CC8-4BCC-B146-DFAE3A3364BF}" presName="spaceRect" presStyleCnt="0"/>
      <dgm:spPr/>
    </dgm:pt>
    <dgm:pt modelId="{7B156153-E406-4D99-94C4-96FBF67BACA6}" type="pres">
      <dgm:prSet presAssocID="{EC71509C-0CC8-4BCC-B146-DFAE3A3364BF}" presName="parTx" presStyleLbl="revTx" presStyleIdx="3" presStyleCnt="5">
        <dgm:presLayoutVars>
          <dgm:chMax val="0"/>
          <dgm:chPref val="0"/>
        </dgm:presLayoutVars>
      </dgm:prSet>
      <dgm:spPr/>
    </dgm:pt>
    <dgm:pt modelId="{3C065D4E-51A2-4168-8F29-FD38ACE9D572}" type="pres">
      <dgm:prSet presAssocID="{5E102054-EE3D-4CF3-BD28-C16AEC2ADDDB}" presName="sibTrans" presStyleCnt="0"/>
      <dgm:spPr/>
    </dgm:pt>
    <dgm:pt modelId="{AE720779-52CC-4ECA-97DD-FAA260E206ED}" type="pres">
      <dgm:prSet presAssocID="{0B1D5FB7-DA10-4D4D-A91B-41155EDEEBA7}" presName="compNode" presStyleCnt="0"/>
      <dgm:spPr/>
    </dgm:pt>
    <dgm:pt modelId="{D67EC528-170B-41AB-8761-22CD14640A8E}" type="pres">
      <dgm:prSet presAssocID="{0B1D5FB7-DA10-4D4D-A91B-41155EDEEBA7}" presName="bgRect" presStyleLbl="bgShp" presStyleIdx="4" presStyleCnt="5"/>
      <dgm:spPr/>
    </dgm:pt>
    <dgm:pt modelId="{C0F3DDF9-E30B-42E2-8A74-31A1817A3D9C}" type="pres">
      <dgm:prSet presAssocID="{0B1D5FB7-DA10-4D4D-A91B-41155EDEEBA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Lecturer"/>
        </a:ext>
      </dgm:extLst>
    </dgm:pt>
    <dgm:pt modelId="{2CD2AEE1-187B-4D2E-8BE6-4E3F3CCCB1EF}" type="pres">
      <dgm:prSet presAssocID="{0B1D5FB7-DA10-4D4D-A91B-41155EDEEBA7}" presName="spaceRect" presStyleCnt="0"/>
      <dgm:spPr/>
    </dgm:pt>
    <dgm:pt modelId="{869FAE94-CEA8-4E49-A176-37FAC76AD172}" type="pres">
      <dgm:prSet presAssocID="{0B1D5FB7-DA10-4D4D-A91B-41155EDEEBA7}" presName="parTx" presStyleLbl="revTx" presStyleIdx="4" presStyleCnt="5">
        <dgm:presLayoutVars>
          <dgm:chMax val="0"/>
          <dgm:chPref val="0"/>
        </dgm:presLayoutVars>
      </dgm:prSet>
      <dgm:spPr/>
    </dgm:pt>
  </dgm:ptLst>
  <dgm:cxnLst>
    <dgm:cxn modelId="{B4A35803-D05D-4FCA-94F2-B429A57B6AE8}" type="presOf" srcId="{FEB32276-28FC-42BA-A51D-18BACA4812F7}" destId="{EB371EA2-3E7B-4A37-AA67-D3D4E2A84C5B}" srcOrd="0" destOrd="0" presId="urn:microsoft.com/office/officeart/2018/2/layout/IconVerticalSolidList"/>
    <dgm:cxn modelId="{5BE5C02B-4583-4828-8793-B0E4A8BB9A6D}" type="presOf" srcId="{EC71509C-0CC8-4BCC-B146-DFAE3A3364BF}" destId="{7B156153-E406-4D99-94C4-96FBF67BACA6}" srcOrd="0" destOrd="0" presId="urn:microsoft.com/office/officeart/2018/2/layout/IconVerticalSolidList"/>
    <dgm:cxn modelId="{4938F32E-D25F-488A-88D1-7C4511068425}" srcId="{02CDE70A-9E60-42E3-93C5-67C4B39289F7}" destId="{BFC5EB47-5C93-4C7A-94A0-3DD7FB8E8469}" srcOrd="1" destOrd="0" parTransId="{DFD91285-AD32-4D08-945E-708DBBEF29B2}" sibTransId="{4B519854-20B9-4FCE-91DF-E9AA621017A8}"/>
    <dgm:cxn modelId="{1834F875-6F46-43BD-97A2-C57A872D76D6}" srcId="{02CDE70A-9E60-42E3-93C5-67C4B39289F7}" destId="{C20070A8-CE88-48E0-BC70-09804E043931}" srcOrd="2" destOrd="0" parTransId="{C26AA3F0-B343-4D85-BE52-47E0527B6D68}" sibTransId="{4F414766-EE10-41BE-9B13-7A355C843CB7}"/>
    <dgm:cxn modelId="{AB6DED5A-7A24-4211-8284-BF83392F7881}" type="presOf" srcId="{02CDE70A-9E60-42E3-93C5-67C4B39289F7}" destId="{AB7E14C4-E3D1-43C8-9135-9155FAA37622}" srcOrd="0" destOrd="0" presId="urn:microsoft.com/office/officeart/2018/2/layout/IconVerticalSolidList"/>
    <dgm:cxn modelId="{82C4F898-7517-4566-AD2C-5D0D20F3BA22}" srcId="{02CDE70A-9E60-42E3-93C5-67C4B39289F7}" destId="{0B1D5FB7-DA10-4D4D-A91B-41155EDEEBA7}" srcOrd="4" destOrd="0" parTransId="{51A055D7-9C4C-4693-B90F-70174BD53F11}" sibTransId="{6BF46051-BFC0-4135-9ECC-B1AEE6A0580E}"/>
    <dgm:cxn modelId="{D5ACCA9E-5129-4EA4-B14B-D082B6C34858}" type="presOf" srcId="{0B1D5FB7-DA10-4D4D-A91B-41155EDEEBA7}" destId="{869FAE94-CEA8-4E49-A176-37FAC76AD172}" srcOrd="0" destOrd="0" presId="urn:microsoft.com/office/officeart/2018/2/layout/IconVerticalSolidList"/>
    <dgm:cxn modelId="{69C5EB9E-D76F-4FBD-9EBD-5ED275CB6E50}" type="presOf" srcId="{BFC5EB47-5C93-4C7A-94A0-3DD7FB8E8469}" destId="{C319DD9D-2934-4459-B915-CEF5B33B2C9C}" srcOrd="0" destOrd="0" presId="urn:microsoft.com/office/officeart/2018/2/layout/IconVerticalSolidList"/>
    <dgm:cxn modelId="{801730B2-B26A-48AE-BF74-F18326E4537F}" type="presOf" srcId="{C20070A8-CE88-48E0-BC70-09804E043931}" destId="{880930EC-2B72-4ACA-A051-9DD405C36F50}" srcOrd="0" destOrd="0" presId="urn:microsoft.com/office/officeart/2018/2/layout/IconVerticalSolidList"/>
    <dgm:cxn modelId="{FDE8B8BF-441C-4173-81F5-5D2D0E0E98C3}" srcId="{02CDE70A-9E60-42E3-93C5-67C4B39289F7}" destId="{FEB32276-28FC-42BA-A51D-18BACA4812F7}" srcOrd="0" destOrd="0" parTransId="{A154CE99-6372-4BBC-9552-CEB7B495A14E}" sibTransId="{C3F353F8-009D-4837-B815-57E0CC74B921}"/>
    <dgm:cxn modelId="{50B278F4-B3AD-4EFB-9E25-FA8E24DC4833}" srcId="{02CDE70A-9E60-42E3-93C5-67C4B39289F7}" destId="{EC71509C-0CC8-4BCC-B146-DFAE3A3364BF}" srcOrd="3" destOrd="0" parTransId="{EEAC5A9C-8558-4AC8-B97D-4605735A1B66}" sibTransId="{5E102054-EE3D-4CF3-BD28-C16AEC2ADDDB}"/>
    <dgm:cxn modelId="{80641F51-2EEA-4A68-869D-C3928B5DA2D0}" type="presParOf" srcId="{AB7E14C4-E3D1-43C8-9135-9155FAA37622}" destId="{2D903269-E94C-4D8C-A38F-D782E90A994B}" srcOrd="0" destOrd="0" presId="urn:microsoft.com/office/officeart/2018/2/layout/IconVerticalSolidList"/>
    <dgm:cxn modelId="{23761C03-3038-4AF2-B863-EB752FAD09B9}" type="presParOf" srcId="{2D903269-E94C-4D8C-A38F-D782E90A994B}" destId="{4F37A2FA-F19B-48CF-A8BA-8ADC3E39C389}" srcOrd="0" destOrd="0" presId="urn:microsoft.com/office/officeart/2018/2/layout/IconVerticalSolidList"/>
    <dgm:cxn modelId="{95F10122-9DC4-4DE5-87C7-BFAAC41744D6}" type="presParOf" srcId="{2D903269-E94C-4D8C-A38F-D782E90A994B}" destId="{C08E4C2A-B13D-4476-A022-D72FCBA71AC2}" srcOrd="1" destOrd="0" presId="urn:microsoft.com/office/officeart/2018/2/layout/IconVerticalSolidList"/>
    <dgm:cxn modelId="{1B15FB34-D765-42C0-A606-C89E4047DF60}" type="presParOf" srcId="{2D903269-E94C-4D8C-A38F-D782E90A994B}" destId="{89159239-25D1-43B4-A76C-1307A26127EE}" srcOrd="2" destOrd="0" presId="urn:microsoft.com/office/officeart/2018/2/layout/IconVerticalSolidList"/>
    <dgm:cxn modelId="{64E1844F-622C-4241-A566-4011669CEAE4}" type="presParOf" srcId="{2D903269-E94C-4D8C-A38F-D782E90A994B}" destId="{EB371EA2-3E7B-4A37-AA67-D3D4E2A84C5B}" srcOrd="3" destOrd="0" presId="urn:microsoft.com/office/officeart/2018/2/layout/IconVerticalSolidList"/>
    <dgm:cxn modelId="{CA7D0F5B-3C60-4212-9861-9E76401A141F}" type="presParOf" srcId="{AB7E14C4-E3D1-43C8-9135-9155FAA37622}" destId="{AD0A6FBA-B585-453C-92D0-7537365E66CC}" srcOrd="1" destOrd="0" presId="urn:microsoft.com/office/officeart/2018/2/layout/IconVerticalSolidList"/>
    <dgm:cxn modelId="{961B6DBC-29B7-4D00-841E-2DAF950A1472}" type="presParOf" srcId="{AB7E14C4-E3D1-43C8-9135-9155FAA37622}" destId="{74BBAD1D-2605-4355-A4FE-49074EF9E339}" srcOrd="2" destOrd="0" presId="urn:microsoft.com/office/officeart/2018/2/layout/IconVerticalSolidList"/>
    <dgm:cxn modelId="{3EE0FF6B-8246-41F7-8AAF-FF16E1D9DC23}" type="presParOf" srcId="{74BBAD1D-2605-4355-A4FE-49074EF9E339}" destId="{F2E51FC7-3940-4C4F-85D1-894BD3F2A5C1}" srcOrd="0" destOrd="0" presId="urn:microsoft.com/office/officeart/2018/2/layout/IconVerticalSolidList"/>
    <dgm:cxn modelId="{62B8ECA0-A91C-422C-AD45-525E68AB61AD}" type="presParOf" srcId="{74BBAD1D-2605-4355-A4FE-49074EF9E339}" destId="{C5958E1F-8ED0-4F61-BA47-3F65B227BA5C}" srcOrd="1" destOrd="0" presId="urn:microsoft.com/office/officeart/2018/2/layout/IconVerticalSolidList"/>
    <dgm:cxn modelId="{3EC7F96B-29DE-4BE0-B0E7-2B849FCBC734}" type="presParOf" srcId="{74BBAD1D-2605-4355-A4FE-49074EF9E339}" destId="{704CBE79-FA65-4324-98D5-7865536A7CA3}" srcOrd="2" destOrd="0" presId="urn:microsoft.com/office/officeart/2018/2/layout/IconVerticalSolidList"/>
    <dgm:cxn modelId="{B31C66D1-7A65-4344-A89B-D3915C1BAF49}" type="presParOf" srcId="{74BBAD1D-2605-4355-A4FE-49074EF9E339}" destId="{C319DD9D-2934-4459-B915-CEF5B33B2C9C}" srcOrd="3" destOrd="0" presId="urn:microsoft.com/office/officeart/2018/2/layout/IconVerticalSolidList"/>
    <dgm:cxn modelId="{75CD0B9C-822F-4DE5-A2B0-416244168A83}" type="presParOf" srcId="{AB7E14C4-E3D1-43C8-9135-9155FAA37622}" destId="{3C67A8F8-CF6A-4030-A6E5-38B537D70EDD}" srcOrd="3" destOrd="0" presId="urn:microsoft.com/office/officeart/2018/2/layout/IconVerticalSolidList"/>
    <dgm:cxn modelId="{B33DAEBC-A466-4BBD-8D93-78FA3A758D88}" type="presParOf" srcId="{AB7E14C4-E3D1-43C8-9135-9155FAA37622}" destId="{9F26AA65-CBA6-4145-B302-C513BB94A420}" srcOrd="4" destOrd="0" presId="urn:microsoft.com/office/officeart/2018/2/layout/IconVerticalSolidList"/>
    <dgm:cxn modelId="{6CA1245F-00C1-4E92-9710-292A5391480F}" type="presParOf" srcId="{9F26AA65-CBA6-4145-B302-C513BB94A420}" destId="{4756FD22-23F9-4DE6-920A-523899402FD3}" srcOrd="0" destOrd="0" presId="urn:microsoft.com/office/officeart/2018/2/layout/IconVerticalSolidList"/>
    <dgm:cxn modelId="{EF05BB49-D66A-4341-9A69-EFBD2B28C3CA}" type="presParOf" srcId="{9F26AA65-CBA6-4145-B302-C513BB94A420}" destId="{D0C6EC98-F03A-4B53-BBAB-AEC9EB4FBAD0}" srcOrd="1" destOrd="0" presId="urn:microsoft.com/office/officeart/2018/2/layout/IconVerticalSolidList"/>
    <dgm:cxn modelId="{2E3C818C-F38B-4D98-AF49-859787DF25FE}" type="presParOf" srcId="{9F26AA65-CBA6-4145-B302-C513BB94A420}" destId="{D23F4C58-F356-45A9-98D1-945D31AA6E46}" srcOrd="2" destOrd="0" presId="urn:microsoft.com/office/officeart/2018/2/layout/IconVerticalSolidList"/>
    <dgm:cxn modelId="{4E4A6F81-4C29-445D-A3B5-57AF1C9318B5}" type="presParOf" srcId="{9F26AA65-CBA6-4145-B302-C513BB94A420}" destId="{880930EC-2B72-4ACA-A051-9DD405C36F50}" srcOrd="3" destOrd="0" presId="urn:microsoft.com/office/officeart/2018/2/layout/IconVerticalSolidList"/>
    <dgm:cxn modelId="{CFB2BA01-30FC-4839-AB73-B198655EBD44}" type="presParOf" srcId="{AB7E14C4-E3D1-43C8-9135-9155FAA37622}" destId="{51E598B2-E54D-4C05-A2B7-B0F8ED11B59E}" srcOrd="5" destOrd="0" presId="urn:microsoft.com/office/officeart/2018/2/layout/IconVerticalSolidList"/>
    <dgm:cxn modelId="{B12D4472-E2DB-4297-BE16-922AAFF1B5B3}" type="presParOf" srcId="{AB7E14C4-E3D1-43C8-9135-9155FAA37622}" destId="{0530E98A-D453-459C-981C-A54A1D1EB15E}" srcOrd="6" destOrd="0" presId="urn:microsoft.com/office/officeart/2018/2/layout/IconVerticalSolidList"/>
    <dgm:cxn modelId="{30FBC6F4-5D3D-4D37-BE88-F0A988D66F36}" type="presParOf" srcId="{0530E98A-D453-459C-981C-A54A1D1EB15E}" destId="{6DDEBE9E-2B07-4521-91FE-3B4A8C43524A}" srcOrd="0" destOrd="0" presId="urn:microsoft.com/office/officeart/2018/2/layout/IconVerticalSolidList"/>
    <dgm:cxn modelId="{4429899F-76F6-4A62-A5D1-DDD29B19B8F9}" type="presParOf" srcId="{0530E98A-D453-459C-981C-A54A1D1EB15E}" destId="{A16ED6C0-69D5-4B37-8459-4041147CFD0C}" srcOrd="1" destOrd="0" presId="urn:microsoft.com/office/officeart/2018/2/layout/IconVerticalSolidList"/>
    <dgm:cxn modelId="{A3EE5D44-3588-4C7C-950C-07799F2311FB}" type="presParOf" srcId="{0530E98A-D453-459C-981C-A54A1D1EB15E}" destId="{C1134C26-360B-4695-8275-982D4360F623}" srcOrd="2" destOrd="0" presId="urn:microsoft.com/office/officeart/2018/2/layout/IconVerticalSolidList"/>
    <dgm:cxn modelId="{55A3ACBC-A8D2-48B7-A1D4-4F5FAF6F0852}" type="presParOf" srcId="{0530E98A-D453-459C-981C-A54A1D1EB15E}" destId="{7B156153-E406-4D99-94C4-96FBF67BACA6}" srcOrd="3" destOrd="0" presId="urn:microsoft.com/office/officeart/2018/2/layout/IconVerticalSolidList"/>
    <dgm:cxn modelId="{7E64E2B1-6CF3-44B0-B198-2A4077836C3C}" type="presParOf" srcId="{AB7E14C4-E3D1-43C8-9135-9155FAA37622}" destId="{3C065D4E-51A2-4168-8F29-FD38ACE9D572}" srcOrd="7" destOrd="0" presId="urn:microsoft.com/office/officeart/2018/2/layout/IconVerticalSolidList"/>
    <dgm:cxn modelId="{87400D85-2CF8-4A97-BAB2-45E3414E93CE}" type="presParOf" srcId="{AB7E14C4-E3D1-43C8-9135-9155FAA37622}" destId="{AE720779-52CC-4ECA-97DD-FAA260E206ED}" srcOrd="8" destOrd="0" presId="urn:microsoft.com/office/officeart/2018/2/layout/IconVerticalSolidList"/>
    <dgm:cxn modelId="{4429CD6E-116E-4DD4-8CC1-F850A5662FB1}" type="presParOf" srcId="{AE720779-52CC-4ECA-97DD-FAA260E206ED}" destId="{D67EC528-170B-41AB-8761-22CD14640A8E}" srcOrd="0" destOrd="0" presId="urn:microsoft.com/office/officeart/2018/2/layout/IconVerticalSolidList"/>
    <dgm:cxn modelId="{0703754F-84A3-4930-823C-47F73D784B9B}" type="presParOf" srcId="{AE720779-52CC-4ECA-97DD-FAA260E206ED}" destId="{C0F3DDF9-E30B-42E2-8A74-31A1817A3D9C}" srcOrd="1" destOrd="0" presId="urn:microsoft.com/office/officeart/2018/2/layout/IconVerticalSolidList"/>
    <dgm:cxn modelId="{8A3170EB-CDE5-410A-BC63-8568422517B7}" type="presParOf" srcId="{AE720779-52CC-4ECA-97DD-FAA260E206ED}" destId="{2CD2AEE1-187B-4D2E-8BE6-4E3F3CCCB1EF}" srcOrd="2" destOrd="0" presId="urn:microsoft.com/office/officeart/2018/2/layout/IconVerticalSolidList"/>
    <dgm:cxn modelId="{15D5309F-C40A-4AFA-96A7-84C21A979255}" type="presParOf" srcId="{AE720779-52CC-4ECA-97DD-FAA260E206ED}" destId="{869FAE94-CEA8-4E49-A176-37FAC76AD172}"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59C5500-8D1B-4420-9989-334312035A41}" type="doc">
      <dgm:prSet loTypeId="urn:microsoft.com/office/officeart/2005/8/layout/default" loCatId="list" qsTypeId="urn:microsoft.com/office/officeart/2005/8/quickstyle/simple1" qsCatId="simple" csTypeId="urn:microsoft.com/office/officeart/2005/8/colors/accent3_2" csCatId="accent3" phldr="1"/>
      <dgm:spPr/>
      <dgm:t>
        <a:bodyPr/>
        <a:lstStyle/>
        <a:p>
          <a:endParaRPr lang="en-US"/>
        </a:p>
      </dgm:t>
    </dgm:pt>
    <dgm:pt modelId="{8ED2AEA0-4C5E-4191-9CC6-080A308229FE}">
      <dgm:prSet/>
      <dgm:spPr/>
      <dgm:t>
        <a:bodyPr/>
        <a:lstStyle/>
        <a:p>
          <a:r>
            <a:rPr lang="en-ZA" b="1" dirty="0" err="1"/>
            <a:t>Kernoortuigings</a:t>
          </a:r>
          <a:r>
            <a:rPr lang="en-ZA" b="1" dirty="0"/>
            <a:t>:</a:t>
          </a:r>
        </a:p>
        <a:p>
          <a:r>
            <a:rPr lang="nl-NL" dirty="0"/>
            <a:t>Geloof in een God en die rol van voorouers as geestelike gidse.</a:t>
          </a:r>
          <a:endParaRPr lang="en-US" dirty="0"/>
        </a:p>
      </dgm:t>
    </dgm:pt>
    <dgm:pt modelId="{C8E8FB5E-F8B7-4D70-B223-0D2DBDCC4FA1}" type="parTrans" cxnId="{32605F0F-F1EA-4446-98D9-11BEA620282C}">
      <dgm:prSet/>
      <dgm:spPr/>
      <dgm:t>
        <a:bodyPr/>
        <a:lstStyle/>
        <a:p>
          <a:endParaRPr lang="en-US"/>
        </a:p>
      </dgm:t>
    </dgm:pt>
    <dgm:pt modelId="{6DD95AD4-CE87-4E88-A186-7E353D68B436}" type="sibTrans" cxnId="{32605F0F-F1EA-4446-98D9-11BEA620282C}">
      <dgm:prSet/>
      <dgm:spPr/>
      <dgm:t>
        <a:bodyPr/>
        <a:lstStyle/>
        <a:p>
          <a:endParaRPr lang="en-US"/>
        </a:p>
      </dgm:t>
    </dgm:pt>
    <dgm:pt modelId="{72117A91-3EE6-4598-B518-6081719F2241}">
      <dgm:prSet/>
      <dgm:spPr>
        <a:solidFill>
          <a:schemeClr val="accent2"/>
        </a:solidFill>
      </dgm:spPr>
      <dgm:t>
        <a:bodyPr/>
        <a:lstStyle/>
        <a:p>
          <a:r>
            <a:rPr lang="en-ZA" b="1" dirty="0" err="1"/>
            <a:t>Vredeswaardes</a:t>
          </a:r>
          <a:r>
            <a:rPr lang="en-ZA" b="1" dirty="0"/>
            <a:t>:</a:t>
          </a:r>
        </a:p>
        <a:p>
          <a:r>
            <a:rPr lang="nl-NL" dirty="0"/>
            <a:t>Harmonie, eenheid, gemeenskapswelstand en Ubuntu (gedeelde menslikheid).</a:t>
          </a:r>
          <a:endParaRPr lang="en-US" dirty="0"/>
        </a:p>
      </dgm:t>
    </dgm:pt>
    <dgm:pt modelId="{915DFF1E-019F-4083-9376-6CA137BB08AF}" type="parTrans" cxnId="{88825E42-655E-4A00-BF2C-653EF81E0D3F}">
      <dgm:prSet/>
      <dgm:spPr/>
      <dgm:t>
        <a:bodyPr/>
        <a:lstStyle/>
        <a:p>
          <a:endParaRPr lang="en-US"/>
        </a:p>
      </dgm:t>
    </dgm:pt>
    <dgm:pt modelId="{7A4A806A-DB3D-496F-839B-FBEC3AAC94AB}" type="sibTrans" cxnId="{88825E42-655E-4A00-BF2C-653EF81E0D3F}">
      <dgm:prSet/>
      <dgm:spPr/>
      <dgm:t>
        <a:bodyPr/>
        <a:lstStyle/>
        <a:p>
          <a:endParaRPr lang="en-US"/>
        </a:p>
      </dgm:t>
    </dgm:pt>
    <dgm:pt modelId="{19C5EA6C-1B7B-4885-9C57-2977D8ACA631}">
      <dgm:prSet/>
      <dgm:spPr>
        <a:solidFill>
          <a:schemeClr val="accent5"/>
        </a:solidFill>
      </dgm:spPr>
      <dgm:t>
        <a:bodyPr/>
        <a:lstStyle/>
        <a:p>
          <a:r>
            <a:rPr lang="en-ZA" b="1" dirty="0" err="1"/>
            <a:t>Gebruike</a:t>
          </a:r>
          <a:r>
            <a:rPr lang="en-ZA" b="1" dirty="0"/>
            <a:t> wat </a:t>
          </a:r>
          <a:r>
            <a:rPr lang="en-ZA" b="1" dirty="0" err="1"/>
            <a:t>vrede</a:t>
          </a:r>
          <a:r>
            <a:rPr lang="en-ZA" b="1" dirty="0"/>
            <a:t> </a:t>
          </a:r>
          <a:r>
            <a:rPr lang="en-ZA" b="1" dirty="0" err="1"/>
            <a:t>bevorder</a:t>
          </a:r>
          <a:r>
            <a:rPr lang="en-ZA" b="1" dirty="0"/>
            <a:t>:</a:t>
          </a:r>
        </a:p>
        <a:p>
          <a:r>
            <a:rPr lang="nl-NL" dirty="0"/>
            <a:t>Om in harmonie met ander te leef, voorouers te eer, die natuur en bejaardes te respekteer en morele gedrag te bevorder.</a:t>
          </a:r>
          <a:endParaRPr lang="en-US" dirty="0"/>
        </a:p>
      </dgm:t>
    </dgm:pt>
    <dgm:pt modelId="{06684E7D-A8A0-4641-BCE2-A10B93ADCB71}" type="parTrans" cxnId="{81A7133C-E18F-42AF-B2EF-B467A5FC3BBF}">
      <dgm:prSet/>
      <dgm:spPr/>
      <dgm:t>
        <a:bodyPr/>
        <a:lstStyle/>
        <a:p>
          <a:endParaRPr lang="en-US"/>
        </a:p>
      </dgm:t>
    </dgm:pt>
    <dgm:pt modelId="{91A23CB1-0233-4B05-9CFA-996228D5CE26}" type="sibTrans" cxnId="{81A7133C-E18F-42AF-B2EF-B467A5FC3BBF}">
      <dgm:prSet/>
      <dgm:spPr/>
      <dgm:t>
        <a:bodyPr/>
        <a:lstStyle/>
        <a:p>
          <a:endParaRPr lang="en-US"/>
        </a:p>
      </dgm:t>
    </dgm:pt>
    <dgm:pt modelId="{CC9A98A2-92F0-4B66-A2AA-BC47EC6385A4}" type="pres">
      <dgm:prSet presAssocID="{959C5500-8D1B-4420-9989-334312035A41}" presName="diagram" presStyleCnt="0">
        <dgm:presLayoutVars>
          <dgm:dir/>
          <dgm:resizeHandles val="exact"/>
        </dgm:presLayoutVars>
      </dgm:prSet>
      <dgm:spPr/>
    </dgm:pt>
    <dgm:pt modelId="{45281852-89D7-41C7-B536-95C289AFAB68}" type="pres">
      <dgm:prSet presAssocID="{8ED2AEA0-4C5E-4191-9CC6-080A308229FE}" presName="node" presStyleLbl="node1" presStyleIdx="0" presStyleCnt="3">
        <dgm:presLayoutVars>
          <dgm:bulletEnabled val="1"/>
        </dgm:presLayoutVars>
      </dgm:prSet>
      <dgm:spPr/>
    </dgm:pt>
    <dgm:pt modelId="{DCD643DA-45B7-4909-A1E8-76818A842B02}" type="pres">
      <dgm:prSet presAssocID="{6DD95AD4-CE87-4E88-A186-7E353D68B436}" presName="sibTrans" presStyleCnt="0"/>
      <dgm:spPr/>
    </dgm:pt>
    <dgm:pt modelId="{39417E1E-A492-4939-8364-2484C8992E73}" type="pres">
      <dgm:prSet presAssocID="{72117A91-3EE6-4598-B518-6081719F2241}" presName="node" presStyleLbl="node1" presStyleIdx="1" presStyleCnt="3">
        <dgm:presLayoutVars>
          <dgm:bulletEnabled val="1"/>
        </dgm:presLayoutVars>
      </dgm:prSet>
      <dgm:spPr/>
    </dgm:pt>
    <dgm:pt modelId="{C2A662EA-72CE-42B4-816B-CA02E7B02E2E}" type="pres">
      <dgm:prSet presAssocID="{7A4A806A-DB3D-496F-839B-FBEC3AAC94AB}" presName="sibTrans" presStyleCnt="0"/>
      <dgm:spPr/>
    </dgm:pt>
    <dgm:pt modelId="{F9A5FDBD-AD70-4B36-8131-96C8DCCF8C6E}" type="pres">
      <dgm:prSet presAssocID="{19C5EA6C-1B7B-4885-9C57-2977D8ACA631}" presName="node" presStyleLbl="node1" presStyleIdx="2" presStyleCnt="3">
        <dgm:presLayoutVars>
          <dgm:bulletEnabled val="1"/>
        </dgm:presLayoutVars>
      </dgm:prSet>
      <dgm:spPr/>
    </dgm:pt>
  </dgm:ptLst>
  <dgm:cxnLst>
    <dgm:cxn modelId="{32605F0F-F1EA-4446-98D9-11BEA620282C}" srcId="{959C5500-8D1B-4420-9989-334312035A41}" destId="{8ED2AEA0-4C5E-4191-9CC6-080A308229FE}" srcOrd="0" destOrd="0" parTransId="{C8E8FB5E-F8B7-4D70-B223-0D2DBDCC4FA1}" sibTransId="{6DD95AD4-CE87-4E88-A186-7E353D68B436}"/>
    <dgm:cxn modelId="{81A7133C-E18F-42AF-B2EF-B467A5FC3BBF}" srcId="{959C5500-8D1B-4420-9989-334312035A41}" destId="{19C5EA6C-1B7B-4885-9C57-2977D8ACA631}" srcOrd="2" destOrd="0" parTransId="{06684E7D-A8A0-4641-BCE2-A10B93ADCB71}" sibTransId="{91A23CB1-0233-4B05-9CFA-996228D5CE26}"/>
    <dgm:cxn modelId="{88825E42-655E-4A00-BF2C-653EF81E0D3F}" srcId="{959C5500-8D1B-4420-9989-334312035A41}" destId="{72117A91-3EE6-4598-B518-6081719F2241}" srcOrd="1" destOrd="0" parTransId="{915DFF1E-019F-4083-9376-6CA137BB08AF}" sibTransId="{7A4A806A-DB3D-496F-839B-FBEC3AAC94AB}"/>
    <dgm:cxn modelId="{4A7DDF73-FB5A-4F9C-849E-25AD83F55AC7}" type="presOf" srcId="{19C5EA6C-1B7B-4885-9C57-2977D8ACA631}" destId="{F9A5FDBD-AD70-4B36-8131-96C8DCCF8C6E}" srcOrd="0" destOrd="0" presId="urn:microsoft.com/office/officeart/2005/8/layout/default"/>
    <dgm:cxn modelId="{5F5C4290-627C-4590-ABB1-FE9916292CD3}" type="presOf" srcId="{8ED2AEA0-4C5E-4191-9CC6-080A308229FE}" destId="{45281852-89D7-41C7-B536-95C289AFAB68}" srcOrd="0" destOrd="0" presId="urn:microsoft.com/office/officeart/2005/8/layout/default"/>
    <dgm:cxn modelId="{CCD8B9AB-F215-4969-A37B-1FF04004032A}" type="presOf" srcId="{959C5500-8D1B-4420-9989-334312035A41}" destId="{CC9A98A2-92F0-4B66-A2AA-BC47EC6385A4}" srcOrd="0" destOrd="0" presId="urn:microsoft.com/office/officeart/2005/8/layout/default"/>
    <dgm:cxn modelId="{8DFE29D5-AC3B-4A1C-9D5E-E2A011F7D8F8}" type="presOf" srcId="{72117A91-3EE6-4598-B518-6081719F2241}" destId="{39417E1E-A492-4939-8364-2484C8992E73}" srcOrd="0" destOrd="0" presId="urn:microsoft.com/office/officeart/2005/8/layout/default"/>
    <dgm:cxn modelId="{85D42908-7CC9-4BAC-B9C4-F6DA4802B836}" type="presParOf" srcId="{CC9A98A2-92F0-4B66-A2AA-BC47EC6385A4}" destId="{45281852-89D7-41C7-B536-95C289AFAB68}" srcOrd="0" destOrd="0" presId="urn:microsoft.com/office/officeart/2005/8/layout/default"/>
    <dgm:cxn modelId="{5E010940-1D28-41A4-8A8A-0207538E1320}" type="presParOf" srcId="{CC9A98A2-92F0-4B66-A2AA-BC47EC6385A4}" destId="{DCD643DA-45B7-4909-A1E8-76818A842B02}" srcOrd="1" destOrd="0" presId="urn:microsoft.com/office/officeart/2005/8/layout/default"/>
    <dgm:cxn modelId="{FD2B760F-9C0F-4042-9A8E-58B39EA2821E}" type="presParOf" srcId="{CC9A98A2-92F0-4B66-A2AA-BC47EC6385A4}" destId="{39417E1E-A492-4939-8364-2484C8992E73}" srcOrd="2" destOrd="0" presId="urn:microsoft.com/office/officeart/2005/8/layout/default"/>
    <dgm:cxn modelId="{274E8712-CB6E-4647-B2B7-9C8A26678401}" type="presParOf" srcId="{CC9A98A2-92F0-4B66-A2AA-BC47EC6385A4}" destId="{C2A662EA-72CE-42B4-816B-CA02E7B02E2E}" srcOrd="3" destOrd="0" presId="urn:microsoft.com/office/officeart/2005/8/layout/default"/>
    <dgm:cxn modelId="{EEB37C7E-C03E-418B-B6BC-E7BF591CED94}" type="presParOf" srcId="{CC9A98A2-92F0-4B66-A2AA-BC47EC6385A4}" destId="{F9A5FDBD-AD70-4B36-8131-96C8DCCF8C6E}"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59C5500-8D1B-4420-9989-334312035A41}" type="doc">
      <dgm:prSet loTypeId="urn:microsoft.com/office/officeart/2005/8/layout/default" loCatId="list" qsTypeId="urn:microsoft.com/office/officeart/2005/8/quickstyle/simple1" qsCatId="simple" csTypeId="urn:microsoft.com/office/officeart/2005/8/colors/accent3_2" csCatId="accent3" phldr="1"/>
      <dgm:spPr/>
      <dgm:t>
        <a:bodyPr/>
        <a:lstStyle/>
        <a:p>
          <a:endParaRPr lang="en-US"/>
        </a:p>
      </dgm:t>
    </dgm:pt>
    <dgm:pt modelId="{8ED2AEA0-4C5E-4191-9CC6-080A308229FE}">
      <dgm:prSet/>
      <dgm:spPr/>
      <dgm:t>
        <a:bodyPr/>
        <a:lstStyle/>
        <a:p>
          <a:r>
            <a:rPr lang="en-ZA" b="1" dirty="0" err="1"/>
            <a:t>Kernoortuigings</a:t>
          </a:r>
          <a:r>
            <a:rPr lang="en-ZA" b="1" dirty="0"/>
            <a:t>:</a:t>
          </a:r>
        </a:p>
        <a:p>
          <a:r>
            <a:rPr lang="nl-NL" dirty="0">
              <a:effectLst/>
              <a:latin typeface="+mn-lt"/>
              <a:ea typeface="+mn-ea"/>
              <a:cs typeface="+mn-cs"/>
            </a:rPr>
            <a:t>Alle mense is een familie; eenheid en gelykheid staan sentraal.</a:t>
          </a:r>
          <a:endParaRPr lang="en-US" dirty="0"/>
        </a:p>
      </dgm:t>
    </dgm:pt>
    <dgm:pt modelId="{C8E8FB5E-F8B7-4D70-B223-0D2DBDCC4FA1}" type="parTrans" cxnId="{32605F0F-F1EA-4446-98D9-11BEA620282C}">
      <dgm:prSet/>
      <dgm:spPr/>
      <dgm:t>
        <a:bodyPr/>
        <a:lstStyle/>
        <a:p>
          <a:endParaRPr lang="en-US"/>
        </a:p>
      </dgm:t>
    </dgm:pt>
    <dgm:pt modelId="{6DD95AD4-CE87-4E88-A186-7E353D68B436}" type="sibTrans" cxnId="{32605F0F-F1EA-4446-98D9-11BEA620282C}">
      <dgm:prSet/>
      <dgm:spPr/>
      <dgm:t>
        <a:bodyPr/>
        <a:lstStyle/>
        <a:p>
          <a:endParaRPr lang="en-US"/>
        </a:p>
      </dgm:t>
    </dgm:pt>
    <dgm:pt modelId="{72117A91-3EE6-4598-B518-6081719F2241}">
      <dgm:prSet/>
      <dgm:spPr>
        <a:solidFill>
          <a:schemeClr val="accent2"/>
        </a:solidFill>
      </dgm:spPr>
      <dgm:t>
        <a:bodyPr/>
        <a:lstStyle/>
        <a:p>
          <a:r>
            <a:rPr lang="en-ZA" b="1" dirty="0" err="1"/>
            <a:t>Vredeswaardes</a:t>
          </a:r>
          <a:r>
            <a:rPr lang="en-ZA" b="1" dirty="0"/>
            <a:t>:</a:t>
          </a:r>
        </a:p>
        <a:p>
          <a:r>
            <a:rPr lang="nl-NL" dirty="0">
              <a:effectLst/>
              <a:latin typeface="+mn-lt"/>
              <a:ea typeface="+mn-ea"/>
              <a:cs typeface="+mn-cs"/>
            </a:rPr>
            <a:t>Eenheid, regverdigheid, geregtigheid en menswaardigheid.</a:t>
          </a:r>
          <a:endParaRPr lang="en-US" dirty="0"/>
        </a:p>
      </dgm:t>
    </dgm:pt>
    <dgm:pt modelId="{915DFF1E-019F-4083-9376-6CA137BB08AF}" type="parTrans" cxnId="{88825E42-655E-4A00-BF2C-653EF81E0D3F}">
      <dgm:prSet/>
      <dgm:spPr/>
      <dgm:t>
        <a:bodyPr/>
        <a:lstStyle/>
        <a:p>
          <a:endParaRPr lang="en-US"/>
        </a:p>
      </dgm:t>
    </dgm:pt>
    <dgm:pt modelId="{7A4A806A-DB3D-496F-839B-FBEC3AAC94AB}" type="sibTrans" cxnId="{88825E42-655E-4A00-BF2C-653EF81E0D3F}">
      <dgm:prSet/>
      <dgm:spPr/>
      <dgm:t>
        <a:bodyPr/>
        <a:lstStyle/>
        <a:p>
          <a:endParaRPr lang="en-US"/>
        </a:p>
      </dgm:t>
    </dgm:pt>
    <dgm:pt modelId="{19C5EA6C-1B7B-4885-9C57-2977D8ACA631}">
      <dgm:prSet/>
      <dgm:spPr>
        <a:solidFill>
          <a:schemeClr val="accent5"/>
        </a:solidFill>
      </dgm:spPr>
      <dgm:t>
        <a:bodyPr/>
        <a:lstStyle/>
        <a:p>
          <a:r>
            <a:rPr lang="en-ZA" b="1" dirty="0" err="1"/>
            <a:t>Gebruike</a:t>
          </a:r>
          <a:r>
            <a:rPr lang="en-ZA" b="1" dirty="0"/>
            <a:t> wat </a:t>
          </a:r>
          <a:r>
            <a:rPr lang="en-ZA" b="1" dirty="0" err="1"/>
            <a:t>vrede</a:t>
          </a:r>
          <a:r>
            <a:rPr lang="en-ZA" b="1" dirty="0"/>
            <a:t> </a:t>
          </a:r>
          <a:r>
            <a:rPr lang="en-ZA" b="1" dirty="0" err="1"/>
            <a:t>bevorder</a:t>
          </a:r>
          <a:r>
            <a:rPr lang="en-ZA" b="1" dirty="0"/>
            <a:t>:</a:t>
          </a:r>
        </a:p>
        <a:p>
          <a:r>
            <a:rPr lang="nl-NL" dirty="0">
              <a:effectLst/>
              <a:latin typeface="+mn-lt"/>
              <a:ea typeface="+mn-ea"/>
              <a:cs typeface="+mn-cs"/>
            </a:rPr>
            <a:t>Bevordering van geslags- en rassegelykheid, intergeloofsdialoog, verwerping van vooroordeel en vreedsame samewerking.</a:t>
          </a:r>
          <a:endParaRPr lang="en-US" dirty="0"/>
        </a:p>
      </dgm:t>
    </dgm:pt>
    <dgm:pt modelId="{06684E7D-A8A0-4641-BCE2-A10B93ADCB71}" type="parTrans" cxnId="{81A7133C-E18F-42AF-B2EF-B467A5FC3BBF}">
      <dgm:prSet/>
      <dgm:spPr/>
      <dgm:t>
        <a:bodyPr/>
        <a:lstStyle/>
        <a:p>
          <a:endParaRPr lang="en-US"/>
        </a:p>
      </dgm:t>
    </dgm:pt>
    <dgm:pt modelId="{91A23CB1-0233-4B05-9CFA-996228D5CE26}" type="sibTrans" cxnId="{81A7133C-E18F-42AF-B2EF-B467A5FC3BBF}">
      <dgm:prSet/>
      <dgm:spPr/>
      <dgm:t>
        <a:bodyPr/>
        <a:lstStyle/>
        <a:p>
          <a:endParaRPr lang="en-US"/>
        </a:p>
      </dgm:t>
    </dgm:pt>
    <dgm:pt modelId="{F04A7C73-3F2B-4D5F-A9CE-0DCC558A7AE4}" type="pres">
      <dgm:prSet presAssocID="{959C5500-8D1B-4420-9989-334312035A41}" presName="diagram" presStyleCnt="0">
        <dgm:presLayoutVars>
          <dgm:dir/>
          <dgm:resizeHandles val="exact"/>
        </dgm:presLayoutVars>
      </dgm:prSet>
      <dgm:spPr/>
    </dgm:pt>
    <dgm:pt modelId="{887515F8-4CB2-40A1-AAE9-D6E105EA2E9A}" type="pres">
      <dgm:prSet presAssocID="{8ED2AEA0-4C5E-4191-9CC6-080A308229FE}" presName="node" presStyleLbl="node1" presStyleIdx="0" presStyleCnt="3">
        <dgm:presLayoutVars>
          <dgm:bulletEnabled val="1"/>
        </dgm:presLayoutVars>
      </dgm:prSet>
      <dgm:spPr/>
    </dgm:pt>
    <dgm:pt modelId="{A528B693-0F6F-4EE8-962F-424A196730A8}" type="pres">
      <dgm:prSet presAssocID="{6DD95AD4-CE87-4E88-A186-7E353D68B436}" presName="sibTrans" presStyleCnt="0"/>
      <dgm:spPr/>
    </dgm:pt>
    <dgm:pt modelId="{E34A7E4F-443B-40F5-ABB4-7E6E493C4CA3}" type="pres">
      <dgm:prSet presAssocID="{72117A91-3EE6-4598-B518-6081719F2241}" presName="node" presStyleLbl="node1" presStyleIdx="1" presStyleCnt="3">
        <dgm:presLayoutVars>
          <dgm:bulletEnabled val="1"/>
        </dgm:presLayoutVars>
      </dgm:prSet>
      <dgm:spPr/>
    </dgm:pt>
    <dgm:pt modelId="{57D6AAE0-4EC9-454E-B519-AAD367945EF3}" type="pres">
      <dgm:prSet presAssocID="{7A4A806A-DB3D-496F-839B-FBEC3AAC94AB}" presName="sibTrans" presStyleCnt="0"/>
      <dgm:spPr/>
    </dgm:pt>
    <dgm:pt modelId="{58C79CA6-BFF3-4558-9010-FBA8640C4B3C}" type="pres">
      <dgm:prSet presAssocID="{19C5EA6C-1B7B-4885-9C57-2977D8ACA631}" presName="node" presStyleLbl="node1" presStyleIdx="2" presStyleCnt="3">
        <dgm:presLayoutVars>
          <dgm:bulletEnabled val="1"/>
        </dgm:presLayoutVars>
      </dgm:prSet>
      <dgm:spPr/>
    </dgm:pt>
  </dgm:ptLst>
  <dgm:cxnLst>
    <dgm:cxn modelId="{32605F0F-F1EA-4446-98D9-11BEA620282C}" srcId="{959C5500-8D1B-4420-9989-334312035A41}" destId="{8ED2AEA0-4C5E-4191-9CC6-080A308229FE}" srcOrd="0" destOrd="0" parTransId="{C8E8FB5E-F8B7-4D70-B223-0D2DBDCC4FA1}" sibTransId="{6DD95AD4-CE87-4E88-A186-7E353D68B436}"/>
    <dgm:cxn modelId="{81A7133C-E18F-42AF-B2EF-B467A5FC3BBF}" srcId="{959C5500-8D1B-4420-9989-334312035A41}" destId="{19C5EA6C-1B7B-4885-9C57-2977D8ACA631}" srcOrd="2" destOrd="0" parTransId="{06684E7D-A8A0-4641-BCE2-A10B93ADCB71}" sibTransId="{91A23CB1-0233-4B05-9CFA-996228D5CE26}"/>
    <dgm:cxn modelId="{88825E42-655E-4A00-BF2C-653EF81E0D3F}" srcId="{959C5500-8D1B-4420-9989-334312035A41}" destId="{72117A91-3EE6-4598-B518-6081719F2241}" srcOrd="1" destOrd="0" parTransId="{915DFF1E-019F-4083-9376-6CA137BB08AF}" sibTransId="{7A4A806A-DB3D-496F-839B-FBEC3AAC94AB}"/>
    <dgm:cxn modelId="{C2B84B43-214F-4C86-B91B-6C54F05D36A1}" type="presOf" srcId="{19C5EA6C-1B7B-4885-9C57-2977D8ACA631}" destId="{58C79CA6-BFF3-4558-9010-FBA8640C4B3C}" srcOrd="0" destOrd="0" presId="urn:microsoft.com/office/officeart/2005/8/layout/default"/>
    <dgm:cxn modelId="{8EE4D687-DC30-4A08-AF87-6962317139B1}" type="presOf" srcId="{72117A91-3EE6-4598-B518-6081719F2241}" destId="{E34A7E4F-443B-40F5-ABB4-7E6E493C4CA3}" srcOrd="0" destOrd="0" presId="urn:microsoft.com/office/officeart/2005/8/layout/default"/>
    <dgm:cxn modelId="{33C5D9D8-189E-4B9A-8731-716939FB3D64}" type="presOf" srcId="{8ED2AEA0-4C5E-4191-9CC6-080A308229FE}" destId="{887515F8-4CB2-40A1-AAE9-D6E105EA2E9A}" srcOrd="0" destOrd="0" presId="urn:microsoft.com/office/officeart/2005/8/layout/default"/>
    <dgm:cxn modelId="{D9DB6FEF-75F1-4404-B55B-0CB8597E99AE}" type="presOf" srcId="{959C5500-8D1B-4420-9989-334312035A41}" destId="{F04A7C73-3F2B-4D5F-A9CE-0DCC558A7AE4}" srcOrd="0" destOrd="0" presId="urn:microsoft.com/office/officeart/2005/8/layout/default"/>
    <dgm:cxn modelId="{84141F2F-6191-49FB-B826-DDFA552C952D}" type="presParOf" srcId="{F04A7C73-3F2B-4D5F-A9CE-0DCC558A7AE4}" destId="{887515F8-4CB2-40A1-AAE9-D6E105EA2E9A}" srcOrd="0" destOrd="0" presId="urn:microsoft.com/office/officeart/2005/8/layout/default"/>
    <dgm:cxn modelId="{00459E6D-E21C-458A-9C16-8FBFE7EEA159}" type="presParOf" srcId="{F04A7C73-3F2B-4D5F-A9CE-0DCC558A7AE4}" destId="{A528B693-0F6F-4EE8-962F-424A196730A8}" srcOrd="1" destOrd="0" presId="urn:microsoft.com/office/officeart/2005/8/layout/default"/>
    <dgm:cxn modelId="{0F789847-0906-4A93-8536-F5CC45FB50C5}" type="presParOf" srcId="{F04A7C73-3F2B-4D5F-A9CE-0DCC558A7AE4}" destId="{E34A7E4F-443B-40F5-ABB4-7E6E493C4CA3}" srcOrd="2" destOrd="0" presId="urn:microsoft.com/office/officeart/2005/8/layout/default"/>
    <dgm:cxn modelId="{84A0DB6F-814A-43C0-AE29-A4AA66AA315F}" type="presParOf" srcId="{F04A7C73-3F2B-4D5F-A9CE-0DCC558A7AE4}" destId="{57D6AAE0-4EC9-454E-B519-AAD367945EF3}" srcOrd="3" destOrd="0" presId="urn:microsoft.com/office/officeart/2005/8/layout/default"/>
    <dgm:cxn modelId="{857A5DA5-5785-471F-823E-8C42EF1A3CC0}" type="presParOf" srcId="{F04A7C73-3F2B-4D5F-A9CE-0DCC558A7AE4}" destId="{58C79CA6-BFF3-4558-9010-FBA8640C4B3C}"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59C5500-8D1B-4420-9989-334312035A41}" type="doc">
      <dgm:prSet loTypeId="urn:microsoft.com/office/officeart/2005/8/layout/default" loCatId="list" qsTypeId="urn:microsoft.com/office/officeart/2005/8/quickstyle/simple1" qsCatId="simple" csTypeId="urn:microsoft.com/office/officeart/2005/8/colors/accent4_2" csCatId="accent4" phldr="1"/>
      <dgm:spPr/>
      <dgm:t>
        <a:bodyPr/>
        <a:lstStyle/>
        <a:p>
          <a:endParaRPr lang="en-US"/>
        </a:p>
      </dgm:t>
    </dgm:pt>
    <dgm:pt modelId="{8ED2AEA0-4C5E-4191-9CC6-080A308229FE}">
      <dgm:prSet/>
      <dgm:spPr>
        <a:solidFill>
          <a:schemeClr val="accent3"/>
        </a:solidFill>
      </dgm:spPr>
      <dgm:t>
        <a:bodyPr/>
        <a:lstStyle/>
        <a:p>
          <a:r>
            <a:rPr lang="en-ZA" b="1" dirty="0" err="1"/>
            <a:t>Kernoortuigings</a:t>
          </a:r>
          <a:r>
            <a:rPr lang="en-ZA" b="1" dirty="0"/>
            <a:t>:</a:t>
          </a:r>
        </a:p>
        <a:p>
          <a:r>
            <a:rPr lang="nl-NL" dirty="0">
              <a:effectLst/>
              <a:latin typeface="+mn-lt"/>
              <a:ea typeface="+mn-ea"/>
              <a:cs typeface="+mn-cs"/>
            </a:rPr>
            <a:t>Die lewe is vol lyding, maar vrede kan gevind word deur die Agtvoudige Pad en deur skade te vermy.</a:t>
          </a:r>
          <a:endParaRPr lang="en-US" dirty="0"/>
        </a:p>
      </dgm:t>
    </dgm:pt>
    <dgm:pt modelId="{C8E8FB5E-F8B7-4D70-B223-0D2DBDCC4FA1}" type="parTrans" cxnId="{32605F0F-F1EA-4446-98D9-11BEA620282C}">
      <dgm:prSet/>
      <dgm:spPr/>
      <dgm:t>
        <a:bodyPr/>
        <a:lstStyle/>
        <a:p>
          <a:endParaRPr lang="en-US"/>
        </a:p>
      </dgm:t>
    </dgm:pt>
    <dgm:pt modelId="{6DD95AD4-CE87-4E88-A186-7E353D68B436}" type="sibTrans" cxnId="{32605F0F-F1EA-4446-98D9-11BEA620282C}">
      <dgm:prSet/>
      <dgm:spPr/>
      <dgm:t>
        <a:bodyPr/>
        <a:lstStyle/>
        <a:p>
          <a:endParaRPr lang="en-US"/>
        </a:p>
      </dgm:t>
    </dgm:pt>
    <dgm:pt modelId="{72117A91-3EE6-4598-B518-6081719F2241}">
      <dgm:prSet/>
      <dgm:spPr>
        <a:solidFill>
          <a:schemeClr val="accent2"/>
        </a:solidFill>
      </dgm:spPr>
      <dgm:t>
        <a:bodyPr/>
        <a:lstStyle/>
        <a:p>
          <a:r>
            <a:rPr lang="en-ZA" b="1" dirty="0" err="1"/>
            <a:t>Vredeswaardes</a:t>
          </a:r>
          <a:r>
            <a:rPr lang="en-ZA" b="1" dirty="0"/>
            <a:t>:</a:t>
          </a:r>
        </a:p>
        <a:p>
          <a:r>
            <a:rPr lang="nl-NL" dirty="0">
              <a:effectLst/>
              <a:latin typeface="+mn-lt"/>
              <a:ea typeface="+mn-ea"/>
              <a:cs typeface="+mn-cs"/>
            </a:rPr>
            <a:t>Nie-gewelddadig, bewustheid, deernis, innerlike kalmte.</a:t>
          </a:r>
          <a:endParaRPr lang="en-US" dirty="0"/>
        </a:p>
      </dgm:t>
    </dgm:pt>
    <dgm:pt modelId="{915DFF1E-019F-4083-9376-6CA137BB08AF}" type="parTrans" cxnId="{88825E42-655E-4A00-BF2C-653EF81E0D3F}">
      <dgm:prSet/>
      <dgm:spPr/>
      <dgm:t>
        <a:bodyPr/>
        <a:lstStyle/>
        <a:p>
          <a:endParaRPr lang="en-US"/>
        </a:p>
      </dgm:t>
    </dgm:pt>
    <dgm:pt modelId="{7A4A806A-DB3D-496F-839B-FBEC3AAC94AB}" type="sibTrans" cxnId="{88825E42-655E-4A00-BF2C-653EF81E0D3F}">
      <dgm:prSet/>
      <dgm:spPr/>
      <dgm:t>
        <a:bodyPr/>
        <a:lstStyle/>
        <a:p>
          <a:endParaRPr lang="en-US"/>
        </a:p>
      </dgm:t>
    </dgm:pt>
    <dgm:pt modelId="{19C5EA6C-1B7B-4885-9C57-2977D8ACA631}">
      <dgm:prSet/>
      <dgm:spPr>
        <a:solidFill>
          <a:schemeClr val="accent5"/>
        </a:solidFill>
      </dgm:spPr>
      <dgm:t>
        <a:bodyPr/>
        <a:lstStyle/>
        <a:p>
          <a:r>
            <a:rPr lang="en-ZA" b="1" dirty="0" err="1"/>
            <a:t>Gebruike</a:t>
          </a:r>
          <a:r>
            <a:rPr lang="en-ZA" b="1" dirty="0"/>
            <a:t> wat </a:t>
          </a:r>
          <a:r>
            <a:rPr lang="en-ZA" b="1" dirty="0" err="1"/>
            <a:t>vrede</a:t>
          </a:r>
          <a:r>
            <a:rPr lang="en-ZA" b="1" dirty="0"/>
            <a:t> </a:t>
          </a:r>
          <a:r>
            <a:rPr lang="en-ZA" b="1" dirty="0" err="1"/>
            <a:t>bevorder</a:t>
          </a:r>
          <a:r>
            <a:rPr lang="en-ZA" b="1" dirty="0"/>
            <a:t>:</a:t>
          </a:r>
        </a:p>
        <a:p>
          <a:r>
            <a:rPr lang="nl-NL" dirty="0">
              <a:effectLst/>
              <a:latin typeface="+mn-lt"/>
              <a:ea typeface="+mn-ea"/>
              <a:cs typeface="+mn-cs"/>
            </a:rPr>
            <a:t>Meditasie, om morele reëls te volg (bv. om ander nie skade aan te doen nie) en vriendelikheid aan alle lewende dinge te betoon.</a:t>
          </a:r>
          <a:endParaRPr lang="en-US" dirty="0"/>
        </a:p>
      </dgm:t>
    </dgm:pt>
    <dgm:pt modelId="{06684E7D-A8A0-4641-BCE2-A10B93ADCB71}" type="parTrans" cxnId="{81A7133C-E18F-42AF-B2EF-B467A5FC3BBF}">
      <dgm:prSet/>
      <dgm:spPr/>
      <dgm:t>
        <a:bodyPr/>
        <a:lstStyle/>
        <a:p>
          <a:endParaRPr lang="en-US"/>
        </a:p>
      </dgm:t>
    </dgm:pt>
    <dgm:pt modelId="{91A23CB1-0233-4B05-9CFA-996228D5CE26}" type="sibTrans" cxnId="{81A7133C-E18F-42AF-B2EF-B467A5FC3BBF}">
      <dgm:prSet/>
      <dgm:spPr/>
      <dgm:t>
        <a:bodyPr/>
        <a:lstStyle/>
        <a:p>
          <a:endParaRPr lang="en-US"/>
        </a:p>
      </dgm:t>
    </dgm:pt>
    <dgm:pt modelId="{6989A5A0-9647-4A56-AD8E-27082D9B37FF}" type="pres">
      <dgm:prSet presAssocID="{959C5500-8D1B-4420-9989-334312035A41}" presName="diagram" presStyleCnt="0">
        <dgm:presLayoutVars>
          <dgm:dir/>
          <dgm:resizeHandles val="exact"/>
        </dgm:presLayoutVars>
      </dgm:prSet>
      <dgm:spPr/>
    </dgm:pt>
    <dgm:pt modelId="{86BABEB6-664A-4DC2-A032-497F64B2F11D}" type="pres">
      <dgm:prSet presAssocID="{8ED2AEA0-4C5E-4191-9CC6-080A308229FE}" presName="node" presStyleLbl="node1" presStyleIdx="0" presStyleCnt="3">
        <dgm:presLayoutVars>
          <dgm:bulletEnabled val="1"/>
        </dgm:presLayoutVars>
      </dgm:prSet>
      <dgm:spPr/>
    </dgm:pt>
    <dgm:pt modelId="{CEF3065A-1CA4-4894-B03B-62F7DACBF9F1}" type="pres">
      <dgm:prSet presAssocID="{6DD95AD4-CE87-4E88-A186-7E353D68B436}" presName="sibTrans" presStyleCnt="0"/>
      <dgm:spPr/>
    </dgm:pt>
    <dgm:pt modelId="{7FE1CCFC-2557-4030-9E71-9B02FE671F47}" type="pres">
      <dgm:prSet presAssocID="{72117A91-3EE6-4598-B518-6081719F2241}" presName="node" presStyleLbl="node1" presStyleIdx="1" presStyleCnt="3">
        <dgm:presLayoutVars>
          <dgm:bulletEnabled val="1"/>
        </dgm:presLayoutVars>
      </dgm:prSet>
      <dgm:spPr/>
    </dgm:pt>
    <dgm:pt modelId="{2C19241C-420C-4D82-9DC8-98804C6E413F}" type="pres">
      <dgm:prSet presAssocID="{7A4A806A-DB3D-496F-839B-FBEC3AAC94AB}" presName="sibTrans" presStyleCnt="0"/>
      <dgm:spPr/>
    </dgm:pt>
    <dgm:pt modelId="{D8375294-7D4F-4609-B057-4611DF5C2320}" type="pres">
      <dgm:prSet presAssocID="{19C5EA6C-1B7B-4885-9C57-2977D8ACA631}" presName="node" presStyleLbl="node1" presStyleIdx="2" presStyleCnt="3">
        <dgm:presLayoutVars>
          <dgm:bulletEnabled val="1"/>
        </dgm:presLayoutVars>
      </dgm:prSet>
      <dgm:spPr/>
    </dgm:pt>
  </dgm:ptLst>
  <dgm:cxnLst>
    <dgm:cxn modelId="{32605F0F-F1EA-4446-98D9-11BEA620282C}" srcId="{959C5500-8D1B-4420-9989-334312035A41}" destId="{8ED2AEA0-4C5E-4191-9CC6-080A308229FE}" srcOrd="0" destOrd="0" parTransId="{C8E8FB5E-F8B7-4D70-B223-0D2DBDCC4FA1}" sibTransId="{6DD95AD4-CE87-4E88-A186-7E353D68B436}"/>
    <dgm:cxn modelId="{26630532-667D-4A8F-805D-8225B59385C8}" type="presOf" srcId="{72117A91-3EE6-4598-B518-6081719F2241}" destId="{7FE1CCFC-2557-4030-9E71-9B02FE671F47}" srcOrd="0" destOrd="0" presId="urn:microsoft.com/office/officeart/2005/8/layout/default"/>
    <dgm:cxn modelId="{C029E53A-2C05-40D8-B737-046BA43B9F09}" type="presOf" srcId="{19C5EA6C-1B7B-4885-9C57-2977D8ACA631}" destId="{D8375294-7D4F-4609-B057-4611DF5C2320}" srcOrd="0" destOrd="0" presId="urn:microsoft.com/office/officeart/2005/8/layout/default"/>
    <dgm:cxn modelId="{81A7133C-E18F-42AF-B2EF-B467A5FC3BBF}" srcId="{959C5500-8D1B-4420-9989-334312035A41}" destId="{19C5EA6C-1B7B-4885-9C57-2977D8ACA631}" srcOrd="2" destOrd="0" parTransId="{06684E7D-A8A0-4641-BCE2-A10B93ADCB71}" sibTransId="{91A23CB1-0233-4B05-9CFA-996228D5CE26}"/>
    <dgm:cxn modelId="{88825E42-655E-4A00-BF2C-653EF81E0D3F}" srcId="{959C5500-8D1B-4420-9989-334312035A41}" destId="{72117A91-3EE6-4598-B518-6081719F2241}" srcOrd="1" destOrd="0" parTransId="{915DFF1E-019F-4083-9376-6CA137BB08AF}" sibTransId="{7A4A806A-DB3D-496F-839B-FBEC3AAC94AB}"/>
    <dgm:cxn modelId="{27AFDF4E-D353-4DC0-B516-C041BDFCF349}" type="presOf" srcId="{959C5500-8D1B-4420-9989-334312035A41}" destId="{6989A5A0-9647-4A56-AD8E-27082D9B37FF}" srcOrd="0" destOrd="0" presId="urn:microsoft.com/office/officeart/2005/8/layout/default"/>
    <dgm:cxn modelId="{9E98EABB-8E75-49EB-AF01-B4929EA5ACCF}" type="presOf" srcId="{8ED2AEA0-4C5E-4191-9CC6-080A308229FE}" destId="{86BABEB6-664A-4DC2-A032-497F64B2F11D}" srcOrd="0" destOrd="0" presId="urn:microsoft.com/office/officeart/2005/8/layout/default"/>
    <dgm:cxn modelId="{0002768A-0510-49BE-89A0-7AF5499492D8}" type="presParOf" srcId="{6989A5A0-9647-4A56-AD8E-27082D9B37FF}" destId="{86BABEB6-664A-4DC2-A032-497F64B2F11D}" srcOrd="0" destOrd="0" presId="urn:microsoft.com/office/officeart/2005/8/layout/default"/>
    <dgm:cxn modelId="{1FC6FD01-1ACA-4B2F-AFFD-32E793AE98BB}" type="presParOf" srcId="{6989A5A0-9647-4A56-AD8E-27082D9B37FF}" destId="{CEF3065A-1CA4-4894-B03B-62F7DACBF9F1}" srcOrd="1" destOrd="0" presId="urn:microsoft.com/office/officeart/2005/8/layout/default"/>
    <dgm:cxn modelId="{587EAEC1-99F1-4374-8DE3-ED8D54AE14A1}" type="presParOf" srcId="{6989A5A0-9647-4A56-AD8E-27082D9B37FF}" destId="{7FE1CCFC-2557-4030-9E71-9B02FE671F47}" srcOrd="2" destOrd="0" presId="urn:microsoft.com/office/officeart/2005/8/layout/default"/>
    <dgm:cxn modelId="{F72E5E08-EB6D-4F8C-A480-6DD45CBEEB21}" type="presParOf" srcId="{6989A5A0-9647-4A56-AD8E-27082D9B37FF}" destId="{2C19241C-420C-4D82-9DC8-98804C6E413F}" srcOrd="3" destOrd="0" presId="urn:microsoft.com/office/officeart/2005/8/layout/default"/>
    <dgm:cxn modelId="{12CF5594-6FB8-4290-874A-4F660FB31BEC}" type="presParOf" srcId="{6989A5A0-9647-4A56-AD8E-27082D9B37FF}" destId="{D8375294-7D4F-4609-B057-4611DF5C2320}"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B1B174-783B-4048-89D7-BD1B6CA5B7B5}">
      <dsp:nvSpPr>
        <dsp:cNvPr id="0" name=""/>
        <dsp:cNvSpPr/>
      </dsp:nvSpPr>
      <dsp:spPr>
        <a:xfrm>
          <a:off x="61415" y="162392"/>
          <a:ext cx="1258021" cy="125802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D5E7C7-A7DA-4891-83EA-6AA422552345}">
      <dsp:nvSpPr>
        <dsp:cNvPr id="0" name=""/>
        <dsp:cNvSpPr/>
      </dsp:nvSpPr>
      <dsp:spPr>
        <a:xfrm>
          <a:off x="325600" y="426576"/>
          <a:ext cx="729652" cy="7296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8FCDE52-81A5-4C51-9098-F9900D72DDAC}">
      <dsp:nvSpPr>
        <dsp:cNvPr id="0" name=""/>
        <dsp:cNvSpPr/>
      </dsp:nvSpPr>
      <dsp:spPr>
        <a:xfrm>
          <a:off x="1589012" y="162392"/>
          <a:ext cx="2965335" cy="1258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nl-NL" sz="1700" kern="1200" dirty="0">
              <a:ln>
                <a:noFill/>
              </a:ln>
              <a:solidFill>
                <a:schemeClr val="tx1"/>
              </a:solidFill>
              <a:effectLst/>
              <a:latin typeface="+mn-lt"/>
              <a:ea typeface="Arial" panose="020B0604020202020204" pitchFamily="34" charset="0"/>
              <a:cs typeface="Times New Roman" panose="02020603050405020304" pitchFamily="18" charset="0"/>
            </a:rPr>
            <a:t>Die betekenis van eksterne en interne vrede te verduidelik.</a:t>
          </a:r>
          <a:endParaRPr lang="en-US" sz="1700" kern="1200" dirty="0">
            <a:solidFill>
              <a:schemeClr val="tx1"/>
            </a:solidFill>
            <a:latin typeface="+mn-lt"/>
          </a:endParaRPr>
        </a:p>
      </dsp:txBody>
      <dsp:txXfrm>
        <a:off x="1589012" y="162392"/>
        <a:ext cx="2965335" cy="1258021"/>
      </dsp:txXfrm>
    </dsp:sp>
    <dsp:sp modelId="{5EF56A90-72AD-40E4-B3C5-ACC2E30EDEF6}">
      <dsp:nvSpPr>
        <dsp:cNvPr id="0" name=""/>
        <dsp:cNvSpPr/>
      </dsp:nvSpPr>
      <dsp:spPr>
        <a:xfrm>
          <a:off x="5071035" y="162392"/>
          <a:ext cx="1258021" cy="125802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3ABD48-581C-456D-A115-3F1AB181D954}">
      <dsp:nvSpPr>
        <dsp:cNvPr id="0" name=""/>
        <dsp:cNvSpPr/>
      </dsp:nvSpPr>
      <dsp:spPr>
        <a:xfrm>
          <a:off x="5335219" y="426576"/>
          <a:ext cx="729652" cy="7296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D8895F0-CE1B-4374-B1C9-8DF5A96466A1}">
      <dsp:nvSpPr>
        <dsp:cNvPr id="0" name=""/>
        <dsp:cNvSpPr/>
      </dsp:nvSpPr>
      <dsp:spPr>
        <a:xfrm>
          <a:off x="6598632" y="162392"/>
          <a:ext cx="2965335" cy="1258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ZA" sz="1700" kern="1200" dirty="0" err="1">
              <a:ln>
                <a:noFill/>
              </a:ln>
              <a:solidFill>
                <a:schemeClr val="tx1"/>
              </a:solidFill>
              <a:effectLst/>
              <a:latin typeface="+mn-lt"/>
              <a:ea typeface="Arial" panose="020B0604020202020204" pitchFamily="34" charset="0"/>
              <a:cs typeface="Times New Roman" panose="02020603050405020304" pitchFamily="18" charset="0"/>
            </a:rPr>
            <a:t>Te</a:t>
          </a:r>
          <a:r>
            <a:rPr lang="en-ZA" sz="1700" kern="12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kern="1200" dirty="0" err="1">
              <a:ln>
                <a:noFill/>
              </a:ln>
              <a:solidFill>
                <a:schemeClr val="tx1"/>
              </a:solidFill>
              <a:effectLst/>
              <a:latin typeface="+mn-lt"/>
              <a:ea typeface="Arial" panose="020B0604020202020204" pitchFamily="34" charset="0"/>
              <a:cs typeface="Times New Roman" panose="02020603050405020304" pitchFamily="18" charset="0"/>
            </a:rPr>
            <a:t>beskryf</a:t>
          </a:r>
          <a:r>
            <a:rPr lang="en-ZA" sz="1700" kern="1200" dirty="0">
              <a:ln>
                <a:noFill/>
              </a:ln>
              <a:solidFill>
                <a:schemeClr val="tx1"/>
              </a:solidFill>
              <a:effectLst/>
              <a:latin typeface="+mn-lt"/>
              <a:ea typeface="Arial" panose="020B0604020202020204" pitchFamily="34" charset="0"/>
              <a:cs typeface="Times New Roman" panose="02020603050405020304" pitchFamily="18" charset="0"/>
            </a:rPr>
            <a:t> hoe </a:t>
          </a:r>
          <a:r>
            <a:rPr lang="en-ZA" sz="1700" kern="1200" dirty="0" err="1">
              <a:ln>
                <a:noFill/>
              </a:ln>
              <a:solidFill>
                <a:schemeClr val="tx1"/>
              </a:solidFill>
              <a:effectLst/>
              <a:latin typeface="+mn-lt"/>
              <a:ea typeface="Arial" panose="020B0604020202020204" pitchFamily="34" charset="0"/>
              <a:cs typeface="Times New Roman" panose="02020603050405020304" pitchFamily="18" charset="0"/>
            </a:rPr>
            <a:t>godsdiens</a:t>
          </a:r>
          <a:r>
            <a:rPr lang="en-ZA" sz="1700" kern="12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kern="1200" dirty="0" err="1">
              <a:ln>
                <a:noFill/>
              </a:ln>
              <a:solidFill>
                <a:schemeClr val="tx1"/>
              </a:solidFill>
              <a:effectLst/>
              <a:latin typeface="+mn-lt"/>
              <a:ea typeface="Arial" panose="020B0604020202020204" pitchFamily="34" charset="0"/>
              <a:cs typeface="Times New Roman" panose="02020603050405020304" pitchFamily="18" charset="0"/>
            </a:rPr>
            <a:t>vrede</a:t>
          </a:r>
          <a:r>
            <a:rPr lang="en-ZA" sz="1700" kern="12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kern="1200" dirty="0" err="1">
              <a:ln>
                <a:noFill/>
              </a:ln>
              <a:solidFill>
                <a:schemeClr val="tx1"/>
              </a:solidFill>
              <a:effectLst/>
              <a:latin typeface="+mn-lt"/>
              <a:ea typeface="Arial" panose="020B0604020202020204" pitchFamily="34" charset="0"/>
              <a:cs typeface="Times New Roman" panose="02020603050405020304" pitchFamily="18" charset="0"/>
            </a:rPr>
            <a:t>kan</a:t>
          </a:r>
          <a:r>
            <a:rPr lang="en-ZA" sz="1700" kern="12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kern="1200" dirty="0" err="1">
              <a:ln>
                <a:noFill/>
              </a:ln>
              <a:solidFill>
                <a:schemeClr val="tx1"/>
              </a:solidFill>
              <a:effectLst/>
              <a:latin typeface="+mn-lt"/>
              <a:ea typeface="Arial" panose="020B0604020202020204" pitchFamily="34" charset="0"/>
              <a:cs typeface="Times New Roman" panose="02020603050405020304" pitchFamily="18" charset="0"/>
            </a:rPr>
            <a:t>bevorder</a:t>
          </a:r>
          <a:r>
            <a:rPr lang="en-ZA" sz="1700" kern="1200" dirty="0">
              <a:ln>
                <a:noFill/>
              </a:ln>
              <a:solidFill>
                <a:schemeClr val="tx1"/>
              </a:solidFill>
              <a:effectLst/>
              <a:latin typeface="+mn-lt"/>
              <a:ea typeface="Arial" panose="020B0604020202020204" pitchFamily="34" charset="0"/>
              <a:cs typeface="Times New Roman" panose="02020603050405020304" pitchFamily="18" charset="0"/>
            </a:rPr>
            <a:t>.</a:t>
          </a:r>
          <a:endParaRPr lang="en-US" sz="1700" kern="1200" dirty="0">
            <a:solidFill>
              <a:schemeClr val="tx1"/>
            </a:solidFill>
            <a:latin typeface="+mn-lt"/>
          </a:endParaRPr>
        </a:p>
      </dsp:txBody>
      <dsp:txXfrm>
        <a:off x="6598632" y="162392"/>
        <a:ext cx="2965335" cy="1258021"/>
      </dsp:txXfrm>
    </dsp:sp>
    <dsp:sp modelId="{CF820F09-B790-413B-944C-61153C9AED75}">
      <dsp:nvSpPr>
        <dsp:cNvPr id="0" name=""/>
        <dsp:cNvSpPr/>
      </dsp:nvSpPr>
      <dsp:spPr>
        <a:xfrm>
          <a:off x="61415" y="2002269"/>
          <a:ext cx="1258021" cy="125802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D3A378-CF7D-4FAF-980D-9F111BA6AFBE}">
      <dsp:nvSpPr>
        <dsp:cNvPr id="0" name=""/>
        <dsp:cNvSpPr/>
      </dsp:nvSpPr>
      <dsp:spPr>
        <a:xfrm>
          <a:off x="325600" y="2266453"/>
          <a:ext cx="729652" cy="7296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ED8A488-E87D-4429-AF96-DAC27035CE7C}">
      <dsp:nvSpPr>
        <dsp:cNvPr id="0" name=""/>
        <dsp:cNvSpPr/>
      </dsp:nvSpPr>
      <dsp:spPr>
        <a:xfrm>
          <a:off x="1589012" y="2002269"/>
          <a:ext cx="2965335" cy="1258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nl-NL" sz="1700" kern="1200" dirty="0">
              <a:ln>
                <a:noFill/>
              </a:ln>
              <a:solidFill>
                <a:schemeClr val="tx1"/>
              </a:solidFill>
              <a:effectLst/>
              <a:latin typeface="+mn-lt"/>
              <a:ea typeface="Arial" panose="020B0604020202020204" pitchFamily="34" charset="0"/>
              <a:cs typeface="Times New Roman" panose="02020603050405020304" pitchFamily="18" charset="0"/>
            </a:rPr>
            <a:t>Sleutelaspekte van 'n kultuur van vrede en hoe dit met menseregte verband hou te identifiseer.</a:t>
          </a:r>
          <a:endParaRPr lang="en-US" sz="1700" kern="1200" dirty="0">
            <a:solidFill>
              <a:schemeClr val="tx1"/>
            </a:solidFill>
            <a:latin typeface="+mn-lt"/>
          </a:endParaRPr>
        </a:p>
      </dsp:txBody>
      <dsp:txXfrm>
        <a:off x="1589012" y="2002269"/>
        <a:ext cx="2965335" cy="1258021"/>
      </dsp:txXfrm>
    </dsp:sp>
    <dsp:sp modelId="{7DA3B006-423D-4736-B3BD-121007D7EE01}">
      <dsp:nvSpPr>
        <dsp:cNvPr id="0" name=""/>
        <dsp:cNvSpPr/>
      </dsp:nvSpPr>
      <dsp:spPr>
        <a:xfrm>
          <a:off x="5071035" y="2002269"/>
          <a:ext cx="1258021" cy="125802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077862-38FD-4D9D-A3CE-A71036F714D4}">
      <dsp:nvSpPr>
        <dsp:cNvPr id="0" name=""/>
        <dsp:cNvSpPr/>
      </dsp:nvSpPr>
      <dsp:spPr>
        <a:xfrm>
          <a:off x="5335219" y="2266453"/>
          <a:ext cx="729652" cy="72965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4582EBB-DD0A-43B0-83CF-5CA92ED2B7B8}">
      <dsp:nvSpPr>
        <dsp:cNvPr id="0" name=""/>
        <dsp:cNvSpPr/>
      </dsp:nvSpPr>
      <dsp:spPr>
        <a:xfrm>
          <a:off x="6598632" y="2002269"/>
          <a:ext cx="2965335" cy="1258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ZA" sz="1700" kern="1200" dirty="0" err="1">
              <a:ln>
                <a:noFill/>
              </a:ln>
              <a:solidFill>
                <a:schemeClr val="tx1"/>
              </a:solidFill>
              <a:effectLst/>
              <a:latin typeface="+mn-lt"/>
              <a:ea typeface="Arial" panose="020B0604020202020204" pitchFamily="34" charset="0"/>
              <a:cs typeface="Times New Roman" panose="02020603050405020304" pitchFamily="18" charset="0"/>
            </a:rPr>
            <a:t>Vredesbouwaardes</a:t>
          </a:r>
          <a:r>
            <a:rPr lang="en-ZA" sz="1700" kern="12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kern="1200" dirty="0" err="1">
              <a:ln>
                <a:noFill/>
              </a:ln>
              <a:solidFill>
                <a:schemeClr val="tx1"/>
              </a:solidFill>
              <a:effectLst/>
              <a:latin typeface="+mn-lt"/>
              <a:ea typeface="Arial" panose="020B0604020202020204" pitchFamily="34" charset="0"/>
              <a:cs typeface="Times New Roman" panose="02020603050405020304" pitchFamily="18" charset="0"/>
            </a:rPr>
            <a:t>en</a:t>
          </a:r>
          <a:r>
            <a:rPr lang="en-ZA" sz="1700" kern="12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kern="1200" dirty="0" err="1">
              <a:ln>
                <a:noFill/>
              </a:ln>
              <a:solidFill>
                <a:schemeClr val="tx1"/>
              </a:solidFill>
              <a:effectLst/>
              <a:latin typeface="+mn-lt"/>
              <a:ea typeface="Arial" panose="020B0604020202020204" pitchFamily="34" charset="0"/>
              <a:cs typeface="Times New Roman" panose="02020603050405020304" pitchFamily="18" charset="0"/>
            </a:rPr>
            <a:t>gebruike</a:t>
          </a:r>
          <a:r>
            <a:rPr lang="en-ZA" sz="1700" kern="1200" dirty="0">
              <a:ln>
                <a:noFill/>
              </a:ln>
              <a:solidFill>
                <a:schemeClr val="tx1"/>
              </a:solidFill>
              <a:effectLst/>
              <a:latin typeface="+mn-lt"/>
              <a:ea typeface="Arial" panose="020B0604020202020204" pitchFamily="34" charset="0"/>
              <a:cs typeface="Times New Roman" panose="02020603050405020304" pitchFamily="18" charset="0"/>
            </a:rPr>
            <a:t> in </a:t>
          </a:r>
          <a:r>
            <a:rPr lang="en-ZA" sz="1700" kern="1200" dirty="0" err="1">
              <a:ln>
                <a:noFill/>
              </a:ln>
              <a:solidFill>
                <a:schemeClr val="tx1"/>
              </a:solidFill>
              <a:effectLst/>
              <a:latin typeface="+mn-lt"/>
              <a:ea typeface="Arial" panose="020B0604020202020204" pitchFamily="34" charset="0"/>
              <a:cs typeface="Times New Roman" panose="02020603050405020304" pitchFamily="18" charset="0"/>
            </a:rPr>
            <a:t>verskillende</a:t>
          </a:r>
          <a:r>
            <a:rPr lang="en-ZA" sz="1700" kern="12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kern="1200" dirty="0" err="1">
              <a:ln>
                <a:noFill/>
              </a:ln>
              <a:solidFill>
                <a:schemeClr val="tx1"/>
              </a:solidFill>
              <a:effectLst/>
              <a:latin typeface="+mn-lt"/>
              <a:ea typeface="Arial" panose="020B0604020202020204" pitchFamily="34" charset="0"/>
              <a:cs typeface="Times New Roman" panose="02020603050405020304" pitchFamily="18" charset="0"/>
            </a:rPr>
            <a:t>godsdienste</a:t>
          </a:r>
          <a:r>
            <a:rPr lang="en-ZA" sz="1700" kern="12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kern="1200" dirty="0" err="1">
              <a:ln>
                <a:noFill/>
              </a:ln>
              <a:solidFill>
                <a:schemeClr val="tx1"/>
              </a:solidFill>
              <a:effectLst/>
              <a:latin typeface="+mn-lt"/>
              <a:ea typeface="Arial" panose="020B0604020202020204" pitchFamily="34" charset="0"/>
              <a:cs typeface="Times New Roman" panose="02020603050405020304" pitchFamily="18" charset="0"/>
            </a:rPr>
            <a:t>te</a:t>
          </a:r>
          <a:r>
            <a:rPr lang="en-ZA" sz="1700" kern="12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kern="1200" dirty="0" err="1">
              <a:ln>
                <a:noFill/>
              </a:ln>
              <a:solidFill>
                <a:schemeClr val="tx1"/>
              </a:solidFill>
              <a:effectLst/>
              <a:latin typeface="+mn-lt"/>
              <a:ea typeface="Arial" panose="020B0604020202020204" pitchFamily="34" charset="0"/>
              <a:cs typeface="Times New Roman" panose="02020603050405020304" pitchFamily="18" charset="0"/>
            </a:rPr>
            <a:t>erken</a:t>
          </a:r>
          <a:r>
            <a:rPr lang="en-ZA" sz="1700" kern="1200" dirty="0">
              <a:ln>
                <a:noFill/>
              </a:ln>
              <a:solidFill>
                <a:schemeClr val="tx1"/>
              </a:solidFill>
              <a:effectLst/>
              <a:latin typeface="+mn-lt"/>
              <a:ea typeface="Arial" panose="020B0604020202020204" pitchFamily="34" charset="0"/>
              <a:cs typeface="Times New Roman" panose="02020603050405020304" pitchFamily="18" charset="0"/>
            </a:rPr>
            <a:t>.</a:t>
          </a:r>
          <a:endParaRPr lang="af-ZA" sz="1700" kern="1200" dirty="0">
            <a:solidFill>
              <a:schemeClr val="tx1"/>
            </a:solidFill>
            <a:effectLst/>
            <a:latin typeface="+mn-lt"/>
            <a:ea typeface="Aptos" panose="020B0004020202020204" pitchFamily="34" charset="0"/>
            <a:cs typeface="Times New Roman" panose="02020603050405020304" pitchFamily="18" charset="0"/>
          </a:endParaRPr>
        </a:p>
      </dsp:txBody>
      <dsp:txXfrm>
        <a:off x="6598632" y="2002269"/>
        <a:ext cx="2965335" cy="125802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989AFE-07B1-4C8F-A568-088BF4EDD726}">
      <dsp:nvSpPr>
        <dsp:cNvPr id="0" name=""/>
        <dsp:cNvSpPr/>
      </dsp:nvSpPr>
      <dsp:spPr>
        <a:xfrm>
          <a:off x="741" y="26660"/>
          <a:ext cx="2891092" cy="1734655"/>
        </a:xfrm>
        <a:prstGeom prst="rect">
          <a:avLst/>
        </a:prstGeom>
        <a:solidFill>
          <a:schemeClr val="accent3"/>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ZA" sz="1700" b="1" kern="1200" dirty="0" err="1"/>
            <a:t>Kernoortuigings</a:t>
          </a:r>
          <a:r>
            <a:rPr lang="en-ZA" sz="1700" b="1" kern="1200" dirty="0"/>
            <a:t>: </a:t>
          </a:r>
        </a:p>
        <a:p>
          <a:pPr marL="0" lvl="0" indent="0" algn="ctr" defTabSz="755650">
            <a:lnSpc>
              <a:spcPct val="90000"/>
            </a:lnSpc>
            <a:spcBef>
              <a:spcPct val="0"/>
            </a:spcBef>
            <a:spcAft>
              <a:spcPct val="35000"/>
            </a:spcAft>
            <a:buNone/>
          </a:pPr>
          <a:r>
            <a:rPr lang="nl-NL" sz="1700" kern="1200" dirty="0">
              <a:effectLst/>
              <a:latin typeface="+mn-lt"/>
              <a:ea typeface="+mn-ea"/>
              <a:cs typeface="+mn-cs"/>
            </a:rPr>
            <a:t>Geloof in een God (Drie-eenheid: Vader, Seun, Heilige Gees). Jesus is die Seun van God wat liefde en vergifnis onderrig het.</a:t>
          </a:r>
          <a:endParaRPr lang="en-US" sz="1700" kern="1200" dirty="0"/>
        </a:p>
      </dsp:txBody>
      <dsp:txXfrm>
        <a:off x="741" y="26660"/>
        <a:ext cx="2891092" cy="1734655"/>
      </dsp:txXfrm>
    </dsp:sp>
    <dsp:sp modelId="{3364FB7C-1A87-454A-9911-48C5F28DA1B0}">
      <dsp:nvSpPr>
        <dsp:cNvPr id="0" name=""/>
        <dsp:cNvSpPr/>
      </dsp:nvSpPr>
      <dsp:spPr>
        <a:xfrm>
          <a:off x="3180942" y="26660"/>
          <a:ext cx="2891092" cy="1734655"/>
        </a:xfrm>
        <a:prstGeom prst="rect">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ZA" sz="1700" b="1" kern="1200" dirty="0" err="1"/>
            <a:t>Vredeswaardes</a:t>
          </a:r>
          <a:r>
            <a:rPr lang="en-ZA" sz="1700" b="1" kern="1200" dirty="0"/>
            <a:t>: </a:t>
          </a:r>
        </a:p>
        <a:p>
          <a:pPr marL="0" lvl="0" indent="0" algn="ctr" defTabSz="755650">
            <a:lnSpc>
              <a:spcPct val="90000"/>
            </a:lnSpc>
            <a:spcBef>
              <a:spcPct val="0"/>
            </a:spcBef>
            <a:spcAft>
              <a:spcPct val="35000"/>
            </a:spcAft>
            <a:buNone/>
          </a:pPr>
          <a:r>
            <a:rPr lang="nl-NL" sz="1700" kern="1200" dirty="0">
              <a:effectLst/>
              <a:latin typeface="+mn-lt"/>
              <a:ea typeface="+mn-ea"/>
              <a:cs typeface="+mn-cs"/>
            </a:rPr>
            <a:t>Liefde, vergifnis, deernis, innerlike vrede en geregtigheid.</a:t>
          </a:r>
          <a:endParaRPr lang="en-US" sz="1700" kern="1200" dirty="0"/>
        </a:p>
      </dsp:txBody>
      <dsp:txXfrm>
        <a:off x="3180942" y="26660"/>
        <a:ext cx="2891092" cy="1734655"/>
      </dsp:txXfrm>
    </dsp:sp>
    <dsp:sp modelId="{05139AB0-6429-494B-9070-918607330537}">
      <dsp:nvSpPr>
        <dsp:cNvPr id="0" name=""/>
        <dsp:cNvSpPr/>
      </dsp:nvSpPr>
      <dsp:spPr>
        <a:xfrm>
          <a:off x="1590841" y="2050424"/>
          <a:ext cx="2891092" cy="1734655"/>
        </a:xfrm>
        <a:prstGeom prst="rect">
          <a:avLst/>
        </a:prstGeom>
        <a:solidFill>
          <a:schemeClr val="accent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ZA" sz="1700" b="1" kern="1200" dirty="0" err="1"/>
            <a:t>Gebruike</a:t>
          </a:r>
          <a:r>
            <a:rPr lang="en-ZA" sz="1700" b="1" kern="1200" dirty="0"/>
            <a:t> wat </a:t>
          </a:r>
          <a:r>
            <a:rPr lang="en-ZA" sz="1700" b="1" kern="1200" dirty="0" err="1"/>
            <a:t>vrede</a:t>
          </a:r>
          <a:r>
            <a:rPr lang="en-ZA" sz="1700" b="1" kern="1200" dirty="0"/>
            <a:t> </a:t>
          </a:r>
          <a:r>
            <a:rPr lang="en-ZA" sz="1700" b="1" kern="1200" dirty="0" err="1"/>
            <a:t>bevorder</a:t>
          </a:r>
          <a:r>
            <a:rPr lang="en-ZA" sz="1700" b="1" kern="1200" dirty="0"/>
            <a:t>:</a:t>
          </a:r>
        </a:p>
        <a:p>
          <a:pPr marL="0" lvl="0" indent="0" algn="ctr" defTabSz="755650">
            <a:lnSpc>
              <a:spcPct val="90000"/>
            </a:lnSpc>
            <a:spcBef>
              <a:spcPct val="0"/>
            </a:spcBef>
            <a:spcAft>
              <a:spcPct val="35000"/>
            </a:spcAft>
            <a:buNone/>
          </a:pPr>
          <a:r>
            <a:rPr lang="nl-NL" sz="1700" kern="1200" dirty="0">
              <a:effectLst/>
              <a:latin typeface="+mn-lt"/>
              <a:ea typeface="+mn-ea"/>
              <a:cs typeface="+mn-cs"/>
            </a:rPr>
            <a:t>Volg Jesus se leerstellings, lees die Bybel, bid, bevorder vriendelikheid en ondersteun ander.</a:t>
          </a:r>
          <a:endParaRPr lang="en-US" sz="1700" kern="1200" dirty="0"/>
        </a:p>
      </dsp:txBody>
      <dsp:txXfrm>
        <a:off x="1590841" y="2050424"/>
        <a:ext cx="2891092" cy="173465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E266F8-F668-49DB-A163-6CB1B792AE4E}">
      <dsp:nvSpPr>
        <dsp:cNvPr id="0" name=""/>
        <dsp:cNvSpPr/>
      </dsp:nvSpPr>
      <dsp:spPr>
        <a:xfrm>
          <a:off x="741" y="26660"/>
          <a:ext cx="2891092" cy="1734655"/>
        </a:xfrm>
        <a:prstGeom prst="rect">
          <a:avLst/>
        </a:prstGeom>
        <a:solidFill>
          <a:schemeClr val="accent3"/>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ZA" sz="1600" b="1" kern="1200" dirty="0" err="1"/>
            <a:t>Kernoortuigings</a:t>
          </a:r>
          <a:r>
            <a:rPr lang="en-ZA" sz="1600" b="1" kern="1200" dirty="0"/>
            <a:t>:</a:t>
          </a:r>
        </a:p>
        <a:p>
          <a:pPr marL="0" lvl="0" indent="0" algn="ctr" defTabSz="711200">
            <a:lnSpc>
              <a:spcPct val="90000"/>
            </a:lnSpc>
            <a:spcBef>
              <a:spcPct val="0"/>
            </a:spcBef>
            <a:spcAft>
              <a:spcPct val="35000"/>
            </a:spcAft>
            <a:buNone/>
          </a:pPr>
          <a:r>
            <a:rPr lang="nl-NL" sz="1600" kern="1200" dirty="0">
              <a:effectLst/>
              <a:latin typeface="+mn-lt"/>
              <a:ea typeface="+mn-ea"/>
              <a:cs typeface="+mn-cs"/>
            </a:rPr>
            <a:t>Geloof in 'n goddelike krag wat in alle lewende dinge gevind word. Die lewe moet opreg en skadeloos geleef word.</a:t>
          </a:r>
          <a:endParaRPr lang="en-US" sz="1600" kern="1200" dirty="0"/>
        </a:p>
      </dsp:txBody>
      <dsp:txXfrm>
        <a:off x="741" y="26660"/>
        <a:ext cx="2891092" cy="1734655"/>
      </dsp:txXfrm>
    </dsp:sp>
    <dsp:sp modelId="{C9BB59AC-B35D-4972-AB99-1531A059C583}">
      <dsp:nvSpPr>
        <dsp:cNvPr id="0" name=""/>
        <dsp:cNvSpPr/>
      </dsp:nvSpPr>
      <dsp:spPr>
        <a:xfrm>
          <a:off x="3180942" y="26660"/>
          <a:ext cx="2891092" cy="1734655"/>
        </a:xfrm>
        <a:prstGeom prst="rect">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ZA" sz="1600" b="1" kern="1200" dirty="0" err="1"/>
            <a:t>Vredeswaardes</a:t>
          </a:r>
          <a:r>
            <a:rPr lang="en-ZA" sz="1600" b="1" kern="1200" dirty="0"/>
            <a:t>:</a:t>
          </a:r>
        </a:p>
        <a:p>
          <a:pPr marL="0" lvl="0" indent="0" algn="ctr" defTabSz="711200">
            <a:lnSpc>
              <a:spcPct val="90000"/>
            </a:lnSpc>
            <a:spcBef>
              <a:spcPct val="0"/>
            </a:spcBef>
            <a:spcAft>
              <a:spcPct val="35000"/>
            </a:spcAft>
            <a:buNone/>
          </a:pPr>
          <a:r>
            <a:rPr lang="nl-NL" sz="1600" kern="1200" dirty="0">
              <a:effectLst/>
              <a:latin typeface="+mn-lt"/>
              <a:ea typeface="+mn-ea"/>
              <a:cs typeface="+mn-cs"/>
            </a:rPr>
            <a:t>Ahimsa (nie-gewelddadig), Satya (waarheid) en selfbeheersing.</a:t>
          </a:r>
          <a:endParaRPr lang="en-US" sz="1600" kern="1200" dirty="0"/>
        </a:p>
      </dsp:txBody>
      <dsp:txXfrm>
        <a:off x="3180942" y="26660"/>
        <a:ext cx="2891092" cy="1734655"/>
      </dsp:txXfrm>
    </dsp:sp>
    <dsp:sp modelId="{74BB9358-5803-4959-8F4A-273FD2C2E7A4}">
      <dsp:nvSpPr>
        <dsp:cNvPr id="0" name=""/>
        <dsp:cNvSpPr/>
      </dsp:nvSpPr>
      <dsp:spPr>
        <a:xfrm>
          <a:off x="1590841" y="2050424"/>
          <a:ext cx="2891092" cy="1734655"/>
        </a:xfrm>
        <a:prstGeom prst="rect">
          <a:avLst/>
        </a:prstGeom>
        <a:solidFill>
          <a:schemeClr val="accent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ZA" sz="1600" b="1" kern="1200" dirty="0" err="1"/>
            <a:t>Gebruike</a:t>
          </a:r>
          <a:r>
            <a:rPr lang="en-ZA" sz="1600" b="1" kern="1200" dirty="0"/>
            <a:t> wat </a:t>
          </a:r>
          <a:r>
            <a:rPr lang="en-ZA" sz="1600" b="1" kern="1200" dirty="0" err="1"/>
            <a:t>vrede</a:t>
          </a:r>
          <a:r>
            <a:rPr lang="en-ZA" sz="1600" b="1" kern="1200" dirty="0"/>
            <a:t> </a:t>
          </a:r>
          <a:r>
            <a:rPr lang="en-ZA" sz="1600" b="1" kern="1200" dirty="0" err="1"/>
            <a:t>bevorder</a:t>
          </a:r>
          <a:r>
            <a:rPr lang="en-ZA" sz="1600" b="1" kern="1200" dirty="0"/>
            <a:t>:</a:t>
          </a:r>
        </a:p>
        <a:p>
          <a:pPr marL="0" lvl="0" indent="0" algn="ctr" defTabSz="711200">
            <a:lnSpc>
              <a:spcPct val="90000"/>
            </a:lnSpc>
            <a:spcBef>
              <a:spcPct val="0"/>
            </a:spcBef>
            <a:spcAft>
              <a:spcPct val="35000"/>
            </a:spcAft>
            <a:buNone/>
          </a:pPr>
          <a:r>
            <a:rPr lang="nl-NL" sz="1600" kern="1200" dirty="0">
              <a:effectLst/>
              <a:latin typeface="+mn-lt"/>
              <a:ea typeface="+mn-ea"/>
              <a:cs typeface="+mn-cs"/>
            </a:rPr>
            <a:t>Meditasie, gebed, respekvolle lewe, vegetarisme, vriendelikheid teenoor alle wesens.</a:t>
          </a:r>
          <a:endParaRPr lang="en-US" sz="1600" kern="1200" dirty="0"/>
        </a:p>
      </dsp:txBody>
      <dsp:txXfrm>
        <a:off x="1590841" y="2050424"/>
        <a:ext cx="2891092" cy="173465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E579B3-A07A-4AC3-9DE9-F2ADC6E1A4B0}">
      <dsp:nvSpPr>
        <dsp:cNvPr id="0" name=""/>
        <dsp:cNvSpPr/>
      </dsp:nvSpPr>
      <dsp:spPr>
        <a:xfrm>
          <a:off x="741" y="26660"/>
          <a:ext cx="2891092" cy="1734655"/>
        </a:xfrm>
        <a:prstGeom prst="rect">
          <a:avLst/>
        </a:prstGeom>
        <a:solidFill>
          <a:schemeClr val="accent3"/>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ZA" sz="1400" b="1" kern="1200" dirty="0" err="1"/>
            <a:t>Kernoortuigings</a:t>
          </a:r>
          <a:r>
            <a:rPr lang="en-ZA" sz="1400" b="1" kern="1200" dirty="0"/>
            <a:t>:</a:t>
          </a:r>
        </a:p>
        <a:p>
          <a:pPr marL="0" lvl="0" indent="0" algn="ctr" defTabSz="622300">
            <a:lnSpc>
              <a:spcPct val="90000"/>
            </a:lnSpc>
            <a:spcBef>
              <a:spcPct val="0"/>
            </a:spcBef>
            <a:spcAft>
              <a:spcPct val="35000"/>
            </a:spcAft>
            <a:buNone/>
          </a:pPr>
          <a:r>
            <a:rPr lang="nl-NL" sz="1400" kern="1200" dirty="0">
              <a:effectLst/>
              <a:latin typeface="+mn-lt"/>
              <a:ea typeface="+mn-ea"/>
              <a:cs typeface="+mn-cs"/>
            </a:rPr>
            <a:t>Geloof in een God (Allah). Vrede word gevind deur onderwerping aan Allah se wil en regverdig te leef.</a:t>
          </a:r>
          <a:endParaRPr lang="en-US" sz="1400" kern="1200" dirty="0"/>
        </a:p>
      </dsp:txBody>
      <dsp:txXfrm>
        <a:off x="741" y="26660"/>
        <a:ext cx="2891092" cy="1734655"/>
      </dsp:txXfrm>
    </dsp:sp>
    <dsp:sp modelId="{4EED8716-1C9B-4940-805E-7B7633EE5FB4}">
      <dsp:nvSpPr>
        <dsp:cNvPr id="0" name=""/>
        <dsp:cNvSpPr/>
      </dsp:nvSpPr>
      <dsp:spPr>
        <a:xfrm>
          <a:off x="3180942" y="26660"/>
          <a:ext cx="2891092" cy="1734655"/>
        </a:xfrm>
        <a:prstGeom prst="rect">
          <a:avLst/>
        </a:prstGeom>
        <a:solidFill>
          <a:schemeClr val="accent2"/>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ZA" sz="1400" b="1" kern="1200" dirty="0" err="1"/>
            <a:t>Vredeswaardes</a:t>
          </a:r>
          <a:r>
            <a:rPr lang="en-ZA" sz="1400" b="1" kern="1200" dirty="0"/>
            <a:t>:</a:t>
          </a:r>
        </a:p>
        <a:p>
          <a:pPr marL="0" lvl="0" indent="0" algn="ctr" defTabSz="622300">
            <a:lnSpc>
              <a:spcPct val="90000"/>
            </a:lnSpc>
            <a:spcBef>
              <a:spcPct val="0"/>
            </a:spcBef>
            <a:spcAft>
              <a:spcPct val="35000"/>
            </a:spcAft>
            <a:buNone/>
          </a:pPr>
          <a:r>
            <a:rPr lang="en-ZA" sz="1400" kern="1200" dirty="0" err="1">
              <a:effectLst/>
              <a:latin typeface="+mn-lt"/>
              <a:ea typeface="+mn-ea"/>
              <a:cs typeface="+mn-cs"/>
            </a:rPr>
            <a:t>Vrede</a:t>
          </a:r>
          <a:r>
            <a:rPr lang="en-ZA" sz="1400" kern="1200" dirty="0">
              <a:effectLst/>
              <a:latin typeface="+mn-lt"/>
              <a:ea typeface="+mn-ea"/>
              <a:cs typeface="+mn-cs"/>
            </a:rPr>
            <a:t>, </a:t>
          </a:r>
          <a:r>
            <a:rPr lang="en-ZA" sz="1400" kern="1200" dirty="0" err="1">
              <a:effectLst/>
              <a:latin typeface="+mn-lt"/>
              <a:ea typeface="+mn-ea"/>
              <a:cs typeface="+mn-cs"/>
            </a:rPr>
            <a:t>regverdigheid</a:t>
          </a:r>
          <a:r>
            <a:rPr lang="en-ZA" sz="1400" kern="1200" dirty="0">
              <a:effectLst/>
              <a:latin typeface="+mn-lt"/>
              <a:ea typeface="+mn-ea"/>
              <a:cs typeface="+mn-cs"/>
            </a:rPr>
            <a:t>, </a:t>
          </a:r>
          <a:r>
            <a:rPr lang="en-ZA" sz="1400" kern="1200" dirty="0" err="1">
              <a:effectLst/>
              <a:latin typeface="+mn-lt"/>
              <a:ea typeface="+mn-ea"/>
              <a:cs typeface="+mn-cs"/>
            </a:rPr>
            <a:t>deernis</a:t>
          </a:r>
          <a:r>
            <a:rPr lang="en-ZA" sz="1400" kern="1200" dirty="0">
              <a:effectLst/>
              <a:latin typeface="+mn-lt"/>
              <a:ea typeface="+mn-ea"/>
              <a:cs typeface="+mn-cs"/>
            </a:rPr>
            <a:t>, </a:t>
          </a:r>
          <a:r>
            <a:rPr lang="en-ZA" sz="1400" kern="1200" dirty="0" err="1">
              <a:effectLst/>
              <a:latin typeface="+mn-lt"/>
              <a:ea typeface="+mn-ea"/>
              <a:cs typeface="+mn-cs"/>
            </a:rPr>
            <a:t>geregtigheid</a:t>
          </a:r>
          <a:r>
            <a:rPr lang="en-ZA" sz="1400" kern="1200" dirty="0">
              <a:effectLst/>
              <a:latin typeface="+mn-lt"/>
              <a:ea typeface="+mn-ea"/>
              <a:cs typeface="+mn-cs"/>
            </a:rPr>
            <a:t>.</a:t>
          </a:r>
          <a:endParaRPr lang="en-US" sz="1400" kern="1200" dirty="0"/>
        </a:p>
      </dsp:txBody>
      <dsp:txXfrm>
        <a:off x="3180942" y="26660"/>
        <a:ext cx="2891092" cy="1734655"/>
      </dsp:txXfrm>
    </dsp:sp>
    <dsp:sp modelId="{9D6D5954-999B-4BA2-9152-A92DB1BB9BE0}">
      <dsp:nvSpPr>
        <dsp:cNvPr id="0" name=""/>
        <dsp:cNvSpPr/>
      </dsp:nvSpPr>
      <dsp:spPr>
        <a:xfrm>
          <a:off x="1590841" y="2050424"/>
          <a:ext cx="2891092" cy="1734655"/>
        </a:xfrm>
        <a:prstGeom prst="rect">
          <a:avLst/>
        </a:prstGeom>
        <a:solidFill>
          <a:schemeClr val="accent5"/>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ZA" sz="1400" b="1" kern="1200" dirty="0" err="1"/>
            <a:t>Gebruike</a:t>
          </a:r>
          <a:r>
            <a:rPr lang="en-ZA" sz="1400" b="1" kern="1200" dirty="0"/>
            <a:t> wat </a:t>
          </a:r>
          <a:r>
            <a:rPr lang="en-ZA" sz="1400" b="1" kern="1200" dirty="0" err="1"/>
            <a:t>vrede</a:t>
          </a:r>
          <a:r>
            <a:rPr lang="en-ZA" sz="1400" b="1" kern="1200" dirty="0"/>
            <a:t> </a:t>
          </a:r>
          <a:r>
            <a:rPr lang="en-ZA" sz="1400" b="1" kern="1200" dirty="0" err="1"/>
            <a:t>bevorder</a:t>
          </a:r>
          <a:r>
            <a:rPr lang="en-ZA" sz="1400" b="1" kern="1200" dirty="0"/>
            <a:t>:</a:t>
          </a:r>
        </a:p>
        <a:p>
          <a:pPr marL="0" lvl="0" indent="0" algn="ctr" defTabSz="622300">
            <a:lnSpc>
              <a:spcPct val="90000"/>
            </a:lnSpc>
            <a:spcBef>
              <a:spcPct val="0"/>
            </a:spcBef>
            <a:spcAft>
              <a:spcPct val="35000"/>
            </a:spcAft>
            <a:buNone/>
          </a:pPr>
          <a:r>
            <a:rPr lang="nl-NL" sz="1400" kern="1200" dirty="0">
              <a:effectLst/>
              <a:latin typeface="+mn-lt"/>
              <a:ea typeface="+mn-ea"/>
              <a:cs typeface="+mn-cs"/>
            </a:rPr>
            <a:t>Daaglikse gebed, liefdadigheid, om ander met vrede te groet ("As-salaam alaikum"), na aanleiding van die Koran en die profeet Mohammed se voorbeeld.</a:t>
          </a:r>
          <a:endParaRPr lang="en-US" sz="1400" kern="1200" dirty="0"/>
        </a:p>
      </dsp:txBody>
      <dsp:txXfrm>
        <a:off x="1590841" y="2050424"/>
        <a:ext cx="2891092" cy="173465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31343-2AC8-45A2-934D-D340551DCB19}">
      <dsp:nvSpPr>
        <dsp:cNvPr id="0" name=""/>
        <dsp:cNvSpPr/>
      </dsp:nvSpPr>
      <dsp:spPr>
        <a:xfrm>
          <a:off x="741" y="26660"/>
          <a:ext cx="2891092" cy="1734655"/>
        </a:xfrm>
        <a:prstGeom prst="rect">
          <a:avLst/>
        </a:prstGeom>
        <a:solidFill>
          <a:schemeClr val="accent3"/>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ZA" sz="1700" b="1" kern="1200" dirty="0" err="1"/>
            <a:t>Kernoortuigings</a:t>
          </a:r>
          <a:r>
            <a:rPr lang="en-ZA" sz="1700" b="1" kern="1200" dirty="0"/>
            <a:t>:</a:t>
          </a:r>
        </a:p>
        <a:p>
          <a:pPr marL="0" lvl="0" indent="0" algn="ctr" defTabSz="755650">
            <a:lnSpc>
              <a:spcPct val="90000"/>
            </a:lnSpc>
            <a:spcBef>
              <a:spcPct val="0"/>
            </a:spcBef>
            <a:spcAft>
              <a:spcPct val="35000"/>
            </a:spcAft>
            <a:buNone/>
          </a:pPr>
          <a:r>
            <a:rPr lang="nl-NL" sz="1700" kern="1200" dirty="0">
              <a:effectLst/>
              <a:latin typeface="+mn-lt"/>
              <a:ea typeface="+mn-ea"/>
              <a:cs typeface="+mn-cs"/>
            </a:rPr>
            <a:t>Geloof in een God. Vrede is deel van 'n morele en getroue lewe volgens die Torah.</a:t>
          </a:r>
          <a:endParaRPr lang="en-US" sz="1700" kern="1200" dirty="0"/>
        </a:p>
      </dsp:txBody>
      <dsp:txXfrm>
        <a:off x="741" y="26660"/>
        <a:ext cx="2891092" cy="1734655"/>
      </dsp:txXfrm>
    </dsp:sp>
    <dsp:sp modelId="{6A3228C4-8E82-4996-9B5C-184B00328F89}">
      <dsp:nvSpPr>
        <dsp:cNvPr id="0" name=""/>
        <dsp:cNvSpPr/>
      </dsp:nvSpPr>
      <dsp:spPr>
        <a:xfrm>
          <a:off x="3180942" y="26660"/>
          <a:ext cx="2891092" cy="1734655"/>
        </a:xfrm>
        <a:prstGeom prst="rect">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ZA" sz="1700" b="1" kern="1200" dirty="0" err="1"/>
            <a:t>Vredeswaardes</a:t>
          </a:r>
          <a:r>
            <a:rPr lang="en-ZA" sz="1700" b="1" kern="1200" dirty="0"/>
            <a:t>:</a:t>
          </a:r>
        </a:p>
        <a:p>
          <a:pPr marL="0" lvl="0" indent="0" algn="ctr" defTabSz="755650">
            <a:lnSpc>
              <a:spcPct val="90000"/>
            </a:lnSpc>
            <a:spcBef>
              <a:spcPct val="0"/>
            </a:spcBef>
            <a:spcAft>
              <a:spcPct val="35000"/>
            </a:spcAft>
            <a:buNone/>
          </a:pPr>
          <a:r>
            <a:rPr lang="nl-NL" sz="1700" kern="1200" dirty="0">
              <a:effectLst/>
              <a:latin typeface="+mn-lt"/>
              <a:ea typeface="+mn-ea"/>
              <a:cs typeface="+mn-cs"/>
            </a:rPr>
            <a:t>Shalom (vrede), geregtigheid, vriendelikheid, verantwoordelikheid.</a:t>
          </a:r>
          <a:endParaRPr lang="en-US" sz="1700" kern="1200" dirty="0"/>
        </a:p>
      </dsp:txBody>
      <dsp:txXfrm>
        <a:off x="3180942" y="26660"/>
        <a:ext cx="2891092" cy="1734655"/>
      </dsp:txXfrm>
    </dsp:sp>
    <dsp:sp modelId="{AD40F6C2-DEE7-432F-9C51-BBBF212A7466}">
      <dsp:nvSpPr>
        <dsp:cNvPr id="0" name=""/>
        <dsp:cNvSpPr/>
      </dsp:nvSpPr>
      <dsp:spPr>
        <a:xfrm>
          <a:off x="1590841" y="2050424"/>
          <a:ext cx="2891092" cy="1734655"/>
        </a:xfrm>
        <a:prstGeom prst="rect">
          <a:avLst/>
        </a:prstGeom>
        <a:solidFill>
          <a:schemeClr val="accent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ZA" sz="1700" b="1" kern="1200" dirty="0" err="1"/>
            <a:t>Gebruike</a:t>
          </a:r>
          <a:r>
            <a:rPr lang="en-ZA" sz="1700" b="1" kern="1200" dirty="0"/>
            <a:t> wat </a:t>
          </a:r>
          <a:r>
            <a:rPr lang="en-ZA" sz="1700" b="1" kern="1200" dirty="0" err="1"/>
            <a:t>vrede</a:t>
          </a:r>
          <a:r>
            <a:rPr lang="en-ZA" sz="1700" b="1" kern="1200" dirty="0"/>
            <a:t> </a:t>
          </a:r>
          <a:r>
            <a:rPr lang="en-ZA" sz="1700" b="1" kern="1200" dirty="0" err="1"/>
            <a:t>bevorder</a:t>
          </a:r>
          <a:r>
            <a:rPr lang="en-ZA" sz="1700" b="1" kern="1200" dirty="0"/>
            <a:t>:</a:t>
          </a:r>
        </a:p>
        <a:p>
          <a:pPr marL="0" lvl="0" indent="0" algn="ctr" defTabSz="755650">
            <a:lnSpc>
              <a:spcPct val="90000"/>
            </a:lnSpc>
            <a:spcBef>
              <a:spcPct val="0"/>
            </a:spcBef>
            <a:spcAft>
              <a:spcPct val="35000"/>
            </a:spcAft>
            <a:buNone/>
          </a:pPr>
          <a:r>
            <a:rPr lang="nl-NL" sz="1700" kern="1200" dirty="0">
              <a:effectLst/>
              <a:latin typeface="+mn-lt"/>
              <a:ea typeface="+mn-ea"/>
              <a:cs typeface="+mn-cs"/>
            </a:rPr>
            <a:t>Groet met "Shalom", volg die Tien Gebooie, help ander, bevorder regverdigheid en respek.</a:t>
          </a:r>
          <a:endParaRPr lang="en-US" sz="1700" kern="1200" dirty="0"/>
        </a:p>
      </dsp:txBody>
      <dsp:txXfrm>
        <a:off x="1590841" y="2050424"/>
        <a:ext cx="2891092" cy="17346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9EB5DF-D405-40E3-9A9C-53A603F65FB7}">
      <dsp:nvSpPr>
        <dsp:cNvPr id="0" name=""/>
        <dsp:cNvSpPr/>
      </dsp:nvSpPr>
      <dsp:spPr>
        <a:xfrm>
          <a:off x="2113" y="51211"/>
          <a:ext cx="2008410" cy="100420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NL" sz="1600" b="1" i="0" kern="1200" dirty="0">
              <a:solidFill>
                <a:schemeClr val="bg1"/>
              </a:solidFill>
              <a:effectLst/>
              <a:latin typeface="+mn-lt"/>
              <a:ea typeface="+mn-ea"/>
              <a:cs typeface="+mn-cs"/>
            </a:rPr>
            <a:t>Vrede is meer as net die afwesigheid van konflik. </a:t>
          </a:r>
          <a:endParaRPr lang="en-US" sz="1600" b="1" kern="1200" dirty="0">
            <a:solidFill>
              <a:schemeClr val="bg1"/>
            </a:solidFill>
          </a:endParaRPr>
        </a:p>
      </dsp:txBody>
      <dsp:txXfrm>
        <a:off x="31525" y="80623"/>
        <a:ext cx="1949586" cy="945381"/>
      </dsp:txXfrm>
    </dsp:sp>
    <dsp:sp modelId="{C6A0C18A-C70D-4EB2-B005-DE91F2D41617}">
      <dsp:nvSpPr>
        <dsp:cNvPr id="0" name=""/>
        <dsp:cNvSpPr/>
      </dsp:nvSpPr>
      <dsp:spPr>
        <a:xfrm>
          <a:off x="2113" y="1206047"/>
          <a:ext cx="2008410" cy="100420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NL" sz="1600" b="0" i="0" kern="1200" dirty="0">
              <a:solidFill>
                <a:schemeClr val="bg1"/>
              </a:solidFill>
              <a:effectLst/>
              <a:latin typeface="+mn-lt"/>
              <a:ea typeface="+mn-ea"/>
              <a:cs typeface="+mn-cs"/>
            </a:rPr>
            <a:t>Dit beteken: </a:t>
          </a:r>
          <a:endParaRPr lang="en-US" sz="1600" kern="1200" dirty="0">
            <a:solidFill>
              <a:schemeClr val="bg1"/>
            </a:solidFill>
          </a:endParaRPr>
        </a:p>
      </dsp:txBody>
      <dsp:txXfrm>
        <a:off x="31525" y="1235459"/>
        <a:ext cx="1949586" cy="945381"/>
      </dsp:txXfrm>
    </dsp:sp>
    <dsp:sp modelId="{E7F4BF1C-C8E0-4922-A6CF-735C820E343E}">
      <dsp:nvSpPr>
        <dsp:cNvPr id="0" name=""/>
        <dsp:cNvSpPr/>
      </dsp:nvSpPr>
      <dsp:spPr>
        <a:xfrm rot="18289469">
          <a:off x="1708814" y="1104276"/>
          <a:ext cx="1406783" cy="52910"/>
        </a:xfrm>
        <a:custGeom>
          <a:avLst/>
          <a:gdLst/>
          <a:ahLst/>
          <a:cxnLst/>
          <a:rect l="0" t="0" r="0" b="0"/>
          <a:pathLst>
            <a:path>
              <a:moveTo>
                <a:pt x="0" y="26455"/>
              </a:moveTo>
              <a:lnTo>
                <a:pt x="1406783" y="2645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77036" y="1095562"/>
        <a:ext cx="70339" cy="70339"/>
      </dsp:txXfrm>
    </dsp:sp>
    <dsp:sp modelId="{4A6813AA-A3FD-471C-AF49-D8A433F215E0}">
      <dsp:nvSpPr>
        <dsp:cNvPr id="0" name=""/>
        <dsp:cNvSpPr/>
      </dsp:nvSpPr>
      <dsp:spPr>
        <a:xfrm>
          <a:off x="2813888" y="51211"/>
          <a:ext cx="2008410" cy="100420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NL" sz="1600" b="0" i="0" kern="1200" dirty="0">
              <a:solidFill>
                <a:schemeClr val="bg1"/>
              </a:solidFill>
              <a:effectLst/>
              <a:latin typeface="+mn-lt"/>
              <a:ea typeface="+mn-ea"/>
              <a:cs typeface="+mn-cs"/>
            </a:rPr>
            <a:t>Lewe sonder haat of geweld </a:t>
          </a:r>
          <a:endParaRPr lang="en-US" sz="1600" kern="1200" dirty="0">
            <a:solidFill>
              <a:schemeClr val="bg1"/>
            </a:solidFill>
          </a:endParaRPr>
        </a:p>
      </dsp:txBody>
      <dsp:txXfrm>
        <a:off x="2843300" y="80623"/>
        <a:ext cx="1949586" cy="945381"/>
      </dsp:txXfrm>
    </dsp:sp>
    <dsp:sp modelId="{6A088C95-5A35-46C1-A4A6-660620B2924B}">
      <dsp:nvSpPr>
        <dsp:cNvPr id="0" name=""/>
        <dsp:cNvSpPr/>
      </dsp:nvSpPr>
      <dsp:spPr>
        <a:xfrm>
          <a:off x="2010524" y="1681694"/>
          <a:ext cx="803364" cy="52910"/>
        </a:xfrm>
        <a:custGeom>
          <a:avLst/>
          <a:gdLst/>
          <a:ahLst/>
          <a:cxnLst/>
          <a:rect l="0" t="0" r="0" b="0"/>
          <a:pathLst>
            <a:path>
              <a:moveTo>
                <a:pt x="0" y="26455"/>
              </a:moveTo>
              <a:lnTo>
                <a:pt x="803364" y="2645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92122" y="1688065"/>
        <a:ext cx="40168" cy="40168"/>
      </dsp:txXfrm>
    </dsp:sp>
    <dsp:sp modelId="{0D45EB8E-CB03-41F2-B922-4C4A8CFBC471}">
      <dsp:nvSpPr>
        <dsp:cNvPr id="0" name=""/>
        <dsp:cNvSpPr/>
      </dsp:nvSpPr>
      <dsp:spPr>
        <a:xfrm>
          <a:off x="2813888" y="1206047"/>
          <a:ext cx="2008410" cy="100420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NL" sz="1600" b="0" i="0" kern="1200" dirty="0">
              <a:solidFill>
                <a:schemeClr val="bg1"/>
              </a:solidFill>
              <a:effectLst/>
              <a:latin typeface="+mn-lt"/>
              <a:ea typeface="+mn-ea"/>
              <a:cs typeface="+mn-cs"/>
            </a:rPr>
            <a:t>Los probleme kalm en respekvol op </a:t>
          </a:r>
          <a:endParaRPr lang="en-US" sz="1600" kern="1200" dirty="0">
            <a:solidFill>
              <a:schemeClr val="bg1"/>
            </a:solidFill>
          </a:endParaRPr>
        </a:p>
      </dsp:txBody>
      <dsp:txXfrm>
        <a:off x="2843300" y="1235459"/>
        <a:ext cx="1949586" cy="945381"/>
      </dsp:txXfrm>
    </dsp:sp>
    <dsp:sp modelId="{A127527D-440B-408C-90CF-D6BC3E316297}">
      <dsp:nvSpPr>
        <dsp:cNvPr id="0" name=""/>
        <dsp:cNvSpPr/>
      </dsp:nvSpPr>
      <dsp:spPr>
        <a:xfrm rot="3310531">
          <a:off x="1708814" y="2259113"/>
          <a:ext cx="1406783" cy="52910"/>
        </a:xfrm>
        <a:custGeom>
          <a:avLst/>
          <a:gdLst/>
          <a:ahLst/>
          <a:cxnLst/>
          <a:rect l="0" t="0" r="0" b="0"/>
          <a:pathLst>
            <a:path>
              <a:moveTo>
                <a:pt x="0" y="26455"/>
              </a:moveTo>
              <a:lnTo>
                <a:pt x="1406783" y="2645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77036" y="2250398"/>
        <a:ext cx="70339" cy="70339"/>
      </dsp:txXfrm>
    </dsp:sp>
    <dsp:sp modelId="{69F0A35A-A4DC-48C3-B40A-05CF70571D41}">
      <dsp:nvSpPr>
        <dsp:cNvPr id="0" name=""/>
        <dsp:cNvSpPr/>
      </dsp:nvSpPr>
      <dsp:spPr>
        <a:xfrm>
          <a:off x="2813888" y="2360883"/>
          <a:ext cx="2008410" cy="100420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l-NL" sz="1600" b="0" i="0" kern="1200" dirty="0">
              <a:solidFill>
                <a:schemeClr val="bg1"/>
              </a:solidFill>
              <a:effectLst/>
              <a:latin typeface="+mn-lt"/>
              <a:ea typeface="+mn-ea"/>
              <a:cs typeface="+mn-cs"/>
            </a:rPr>
            <a:t>Behandel ander met liefde, sorg en regverdigheid</a:t>
          </a:r>
          <a:endParaRPr lang="en-US" sz="1600" kern="1200" dirty="0">
            <a:solidFill>
              <a:schemeClr val="bg1"/>
            </a:solidFill>
          </a:endParaRPr>
        </a:p>
      </dsp:txBody>
      <dsp:txXfrm>
        <a:off x="2843300" y="2390295"/>
        <a:ext cx="1949586" cy="9453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7080AC-1DD8-4B6E-98D0-B6BB3BE28EB1}">
      <dsp:nvSpPr>
        <dsp:cNvPr id="0" name=""/>
        <dsp:cNvSpPr/>
      </dsp:nvSpPr>
      <dsp:spPr>
        <a:xfrm>
          <a:off x="2819" y="965811"/>
          <a:ext cx="2013434" cy="1278530"/>
        </a:xfrm>
        <a:prstGeom prst="roundRect">
          <a:avLst>
            <a:gd name="adj" fmla="val 10000"/>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B180B522-98C3-47AD-AC51-C52646EF5764}">
      <dsp:nvSpPr>
        <dsp:cNvPr id="0" name=""/>
        <dsp:cNvSpPr/>
      </dsp:nvSpPr>
      <dsp:spPr>
        <a:xfrm>
          <a:off x="226534" y="1178340"/>
          <a:ext cx="2013434" cy="1278530"/>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b="0" i="0" kern="1200" dirty="0"/>
            <a:t>Vrede is nie net om ons nie, maar ook binne ons</a:t>
          </a:r>
          <a:endParaRPr lang="en-US" sz="1300" kern="1200" dirty="0"/>
        </a:p>
      </dsp:txBody>
      <dsp:txXfrm>
        <a:off x="263981" y="1215787"/>
        <a:ext cx="1938540" cy="1203636"/>
      </dsp:txXfrm>
    </dsp:sp>
    <dsp:sp modelId="{9841EE6C-4238-4119-9C9B-053D85D30145}">
      <dsp:nvSpPr>
        <dsp:cNvPr id="0" name=""/>
        <dsp:cNvSpPr/>
      </dsp:nvSpPr>
      <dsp:spPr>
        <a:xfrm>
          <a:off x="2463684" y="965811"/>
          <a:ext cx="2013434" cy="1278530"/>
        </a:xfrm>
        <a:prstGeom prst="roundRect">
          <a:avLst>
            <a:gd name="adj" fmla="val 10000"/>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C90548E9-DC7D-40A7-884F-0AFED0239CB0}">
      <dsp:nvSpPr>
        <dsp:cNvPr id="0" name=""/>
        <dsp:cNvSpPr/>
      </dsp:nvSpPr>
      <dsp:spPr>
        <a:xfrm>
          <a:off x="2687399" y="1178340"/>
          <a:ext cx="2013434" cy="1278530"/>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b="0" i="0" kern="1200" dirty="0"/>
            <a:t>Westerse kulture: vrede = geen oorlog of gevegte nie</a:t>
          </a:r>
          <a:endParaRPr lang="en-US" sz="1300" kern="1200" dirty="0"/>
        </a:p>
      </dsp:txBody>
      <dsp:txXfrm>
        <a:off x="2724846" y="1215787"/>
        <a:ext cx="1938540" cy="1203636"/>
      </dsp:txXfrm>
    </dsp:sp>
    <dsp:sp modelId="{BF19D62B-CEA4-456B-895B-C899E2BE4D8D}">
      <dsp:nvSpPr>
        <dsp:cNvPr id="0" name=""/>
        <dsp:cNvSpPr/>
      </dsp:nvSpPr>
      <dsp:spPr>
        <a:xfrm>
          <a:off x="4924548" y="965811"/>
          <a:ext cx="2013434" cy="1278530"/>
        </a:xfrm>
        <a:prstGeom prst="roundRect">
          <a:avLst>
            <a:gd name="adj" fmla="val 10000"/>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320EB626-8936-4B3D-926A-8EDCAF0DD626}">
      <dsp:nvSpPr>
        <dsp:cNvPr id="0" name=""/>
        <dsp:cNvSpPr/>
      </dsp:nvSpPr>
      <dsp:spPr>
        <a:xfrm>
          <a:off x="5148263" y="1178340"/>
          <a:ext cx="2013434" cy="1278530"/>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b-NO" sz="1300" b="0" i="0" kern="1200" dirty="0"/>
            <a:t>Ander kulture: vrede = innerlike kalmte en balans</a:t>
          </a:r>
          <a:endParaRPr lang="en-US" sz="1300" kern="1200" dirty="0"/>
        </a:p>
      </dsp:txBody>
      <dsp:txXfrm>
        <a:off x="5185710" y="1215787"/>
        <a:ext cx="1938540" cy="1203636"/>
      </dsp:txXfrm>
    </dsp:sp>
    <dsp:sp modelId="{E4591BD3-5625-435B-97CD-35DDA7BA29A3}">
      <dsp:nvSpPr>
        <dsp:cNvPr id="0" name=""/>
        <dsp:cNvSpPr/>
      </dsp:nvSpPr>
      <dsp:spPr>
        <a:xfrm>
          <a:off x="7385413" y="965811"/>
          <a:ext cx="2013434" cy="1278530"/>
        </a:xfrm>
        <a:prstGeom prst="roundRect">
          <a:avLst>
            <a:gd name="adj" fmla="val 10000"/>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E484BF38-D308-4CEA-A0E1-D19AE45763EF}">
      <dsp:nvSpPr>
        <dsp:cNvPr id="0" name=""/>
        <dsp:cNvSpPr/>
      </dsp:nvSpPr>
      <dsp:spPr>
        <a:xfrm>
          <a:off x="7609128" y="1178340"/>
          <a:ext cx="2013434" cy="1278530"/>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b="0" i="0" kern="1200" dirty="0"/>
            <a:t>Bv. Maya-tradisie: harmonie tussen gesondheid, emosies, gemeenskap en omgewing</a:t>
          </a:r>
          <a:endParaRPr lang="en-US" sz="1300" kern="1200" dirty="0"/>
        </a:p>
      </dsp:txBody>
      <dsp:txXfrm>
        <a:off x="7646575" y="1215787"/>
        <a:ext cx="1938540" cy="12036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86E98-E9C2-4B78-ABCA-5AA654A09351}">
      <dsp:nvSpPr>
        <dsp:cNvPr id="0" name=""/>
        <dsp:cNvSpPr/>
      </dsp:nvSpPr>
      <dsp:spPr>
        <a:xfrm rot="5400000">
          <a:off x="3385751" y="-1013571"/>
          <a:ext cx="1487471" cy="3886576"/>
        </a:xfrm>
        <a:prstGeom prst="round2SameRect">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err="1"/>
            <a:t>Menseregte</a:t>
          </a:r>
          <a:r>
            <a:rPr lang="en-GB" sz="2000" kern="1200" dirty="0"/>
            <a:t> </a:t>
          </a:r>
          <a:r>
            <a:rPr lang="en-GB" sz="2000" kern="1200" dirty="0" err="1"/>
            <a:t>te</a:t>
          </a:r>
          <a:r>
            <a:rPr lang="en-GB" sz="2000" kern="1200" dirty="0"/>
            <a:t> </a:t>
          </a:r>
          <a:r>
            <a:rPr lang="en-GB" sz="2000" kern="1200" dirty="0" err="1"/>
            <a:t>beskerm</a:t>
          </a:r>
          <a:endParaRPr lang="en-US" sz="2000" kern="1200" dirty="0"/>
        </a:p>
        <a:p>
          <a:pPr marL="228600" lvl="1" indent="-228600" algn="l" defTabSz="889000">
            <a:lnSpc>
              <a:spcPct val="90000"/>
            </a:lnSpc>
            <a:spcBef>
              <a:spcPct val="0"/>
            </a:spcBef>
            <a:spcAft>
              <a:spcPct val="15000"/>
            </a:spcAft>
            <a:buChar char="•"/>
          </a:pPr>
          <a:r>
            <a:rPr lang="en-GB" sz="2000" kern="1200" dirty="0" err="1"/>
            <a:t>Regverdigheid</a:t>
          </a:r>
          <a:r>
            <a:rPr lang="en-GB" sz="2000" kern="1200" dirty="0"/>
            <a:t> </a:t>
          </a:r>
          <a:r>
            <a:rPr lang="en-GB" sz="2000" kern="1200" dirty="0" err="1"/>
            <a:t>te</a:t>
          </a:r>
          <a:r>
            <a:rPr lang="en-GB" sz="2000" kern="1200" dirty="0"/>
            <a:t> </a:t>
          </a:r>
          <a:r>
            <a:rPr lang="en-GB" sz="2000" kern="1200" dirty="0" err="1"/>
            <a:t>bevorder</a:t>
          </a:r>
          <a:endParaRPr lang="en-US" sz="2000" kern="1200" dirty="0"/>
        </a:p>
        <a:p>
          <a:pPr marL="228600" lvl="1" indent="-228600" algn="l" defTabSz="889000">
            <a:lnSpc>
              <a:spcPct val="90000"/>
            </a:lnSpc>
            <a:spcBef>
              <a:spcPct val="0"/>
            </a:spcBef>
            <a:spcAft>
              <a:spcPct val="15000"/>
            </a:spcAft>
            <a:buChar char="•"/>
          </a:pPr>
          <a:r>
            <a:rPr lang="nl-NL" sz="2000" kern="1200" dirty="0"/>
            <a:t>Respek vir almal aan te moedig </a:t>
          </a:r>
          <a:endParaRPr lang="en-US" sz="2000" kern="1200" dirty="0"/>
        </a:p>
      </dsp:txBody>
      <dsp:txXfrm rot="-5400000">
        <a:off x="2186199" y="258593"/>
        <a:ext cx="3813964" cy="1342247"/>
      </dsp:txXfrm>
    </dsp:sp>
    <dsp:sp modelId="{B76286D8-C56A-4ABA-9631-83875271B48F}">
      <dsp:nvSpPr>
        <dsp:cNvPr id="0" name=""/>
        <dsp:cNvSpPr/>
      </dsp:nvSpPr>
      <dsp:spPr>
        <a:xfrm>
          <a:off x="0" y="46"/>
          <a:ext cx="2186199" cy="1859339"/>
        </a:xfrm>
        <a:prstGeom prst="roundRect">
          <a:avLst/>
        </a:prstGeom>
        <a:solidFill>
          <a:schemeClr val="accent2">
            <a:hueOff val="0"/>
            <a:satOff val="0"/>
            <a:lumOff val="0"/>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nl-NL" sz="1700" kern="1200" dirty="0"/>
            <a:t>Die Suid-Afrikaanse Grondwet help om 'n vreedsame samelewing te bou deur:</a:t>
          </a:r>
          <a:endParaRPr lang="en-US" sz="1700" kern="1200" dirty="0"/>
        </a:p>
      </dsp:txBody>
      <dsp:txXfrm>
        <a:off x="90765" y="90811"/>
        <a:ext cx="2004669" cy="1677809"/>
      </dsp:txXfrm>
    </dsp:sp>
    <dsp:sp modelId="{BA239450-F0DD-4356-9EB1-422AD2F15DEB}">
      <dsp:nvSpPr>
        <dsp:cNvPr id="0" name=""/>
        <dsp:cNvSpPr/>
      </dsp:nvSpPr>
      <dsp:spPr>
        <a:xfrm rot="5400000">
          <a:off x="3385751" y="938735"/>
          <a:ext cx="1487471" cy="3886576"/>
        </a:xfrm>
        <a:prstGeom prst="round2SameRect">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Vryheid van </a:t>
          </a:r>
          <a:r>
            <a:rPr lang="en-GB" sz="2000" kern="1200" dirty="0" err="1"/>
            <a:t>vrees</a:t>
          </a:r>
          <a:endParaRPr lang="en-US" sz="2000" kern="1200" dirty="0"/>
        </a:p>
        <a:p>
          <a:pPr marL="228600" lvl="1" indent="-228600" algn="l" defTabSz="889000">
            <a:lnSpc>
              <a:spcPct val="90000"/>
            </a:lnSpc>
            <a:spcBef>
              <a:spcPct val="0"/>
            </a:spcBef>
            <a:spcAft>
              <a:spcPct val="15000"/>
            </a:spcAft>
            <a:buChar char="•"/>
          </a:pPr>
          <a:r>
            <a:rPr lang="en-GB" sz="2000" kern="1200" dirty="0"/>
            <a:t>Vryheid van </a:t>
          </a:r>
          <a:r>
            <a:rPr lang="en-GB" sz="2000" kern="1200" dirty="0" err="1"/>
            <a:t>armoede</a:t>
          </a:r>
          <a:endParaRPr lang="en-US" sz="2000" kern="1200" dirty="0"/>
        </a:p>
        <a:p>
          <a:pPr marL="228600" lvl="1" indent="-228600" algn="l" defTabSz="889000">
            <a:lnSpc>
              <a:spcPct val="90000"/>
            </a:lnSpc>
            <a:spcBef>
              <a:spcPct val="0"/>
            </a:spcBef>
            <a:spcAft>
              <a:spcPct val="15000"/>
            </a:spcAft>
            <a:buChar char="•"/>
          </a:pPr>
          <a:r>
            <a:rPr lang="en-GB" sz="2000" kern="1200" dirty="0" err="1"/>
            <a:t>Gelykheid</a:t>
          </a:r>
          <a:r>
            <a:rPr lang="en-GB" sz="2000" kern="1200" dirty="0"/>
            <a:t> </a:t>
          </a:r>
          <a:r>
            <a:rPr lang="en-GB" sz="2000" kern="1200" dirty="0" err="1"/>
            <a:t>vir</a:t>
          </a:r>
          <a:r>
            <a:rPr lang="en-GB" sz="2000" kern="1200" dirty="0"/>
            <a:t> </a:t>
          </a:r>
          <a:r>
            <a:rPr lang="en-GB" sz="2000" kern="1200" dirty="0" err="1"/>
            <a:t>almal</a:t>
          </a:r>
          <a:endParaRPr lang="en-US" sz="2000" kern="1200" dirty="0"/>
        </a:p>
      </dsp:txBody>
      <dsp:txXfrm rot="-5400000">
        <a:off x="2186199" y="2210899"/>
        <a:ext cx="3813964" cy="1342247"/>
      </dsp:txXfrm>
    </dsp:sp>
    <dsp:sp modelId="{A64AE083-49CA-4327-A5F8-B79A6A2810F4}">
      <dsp:nvSpPr>
        <dsp:cNvPr id="0" name=""/>
        <dsp:cNvSpPr/>
      </dsp:nvSpPr>
      <dsp:spPr>
        <a:xfrm>
          <a:off x="0" y="1952353"/>
          <a:ext cx="2186199" cy="1859339"/>
        </a:xfrm>
        <a:prstGeom prst="roundRect">
          <a:avLst/>
        </a:prstGeom>
        <a:solidFill>
          <a:schemeClr val="accent3">
            <a:hueOff val="0"/>
            <a:satOff val="0"/>
            <a:lumOff val="0"/>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nl-NL" sz="1700" kern="1200" dirty="0"/>
            <a:t>Vrede is meer as die afwesigheid van geweld, dit sluit in:</a:t>
          </a:r>
          <a:endParaRPr lang="en-US" sz="1700" kern="1200" dirty="0"/>
        </a:p>
      </dsp:txBody>
      <dsp:txXfrm>
        <a:off x="90765" y="2043118"/>
        <a:ext cx="2004669" cy="16778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A32106-CFC8-495C-B719-1BBF0D60EBD8}">
      <dsp:nvSpPr>
        <dsp:cNvPr id="0" name=""/>
        <dsp:cNvSpPr/>
      </dsp:nvSpPr>
      <dsp:spPr>
        <a:xfrm>
          <a:off x="0" y="346619"/>
          <a:ext cx="6072775" cy="1543500"/>
        </a:xfrm>
        <a:prstGeom prst="rect">
          <a:avLst/>
        </a:prstGeom>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1315" tIns="291592" rIns="471315" bIns="99568" numCol="1" spcCol="1270" anchor="t" anchorCtr="0">
          <a:noAutofit/>
        </a:bodyPr>
        <a:lstStyle/>
        <a:p>
          <a:pPr marL="114300" lvl="1" indent="-114300" algn="l" defTabSz="622300">
            <a:lnSpc>
              <a:spcPct val="90000"/>
            </a:lnSpc>
            <a:spcBef>
              <a:spcPct val="0"/>
            </a:spcBef>
            <a:spcAft>
              <a:spcPct val="15000"/>
            </a:spcAft>
            <a:buChar char="•"/>
          </a:pPr>
          <a:r>
            <a:rPr lang="en-GB" sz="1400" b="0" i="0" kern="1200" dirty="0" err="1"/>
            <a:t>Liefde</a:t>
          </a:r>
          <a:r>
            <a:rPr lang="en-GB" sz="1400" b="0" i="0" kern="1200" dirty="0"/>
            <a:t> </a:t>
          </a:r>
          <a:r>
            <a:rPr lang="en-GB" sz="1400" b="0" i="0" kern="1200" dirty="0" err="1"/>
            <a:t>en</a:t>
          </a:r>
          <a:r>
            <a:rPr lang="en-GB" sz="1400" b="0" i="0" kern="1200" dirty="0"/>
            <a:t> </a:t>
          </a:r>
          <a:r>
            <a:rPr lang="en-GB" sz="1400" b="0" i="0" kern="1200" dirty="0" err="1"/>
            <a:t>vriendelikheid</a:t>
          </a:r>
          <a:endParaRPr lang="en-US" sz="1400" kern="1200" dirty="0"/>
        </a:p>
        <a:p>
          <a:pPr marL="114300" lvl="1" indent="-114300" algn="l" defTabSz="622300">
            <a:lnSpc>
              <a:spcPct val="90000"/>
            </a:lnSpc>
            <a:spcBef>
              <a:spcPct val="0"/>
            </a:spcBef>
            <a:spcAft>
              <a:spcPct val="15000"/>
            </a:spcAft>
            <a:buChar char="•"/>
          </a:pPr>
          <a:r>
            <a:rPr lang="en-GB" sz="1400" b="0" i="0" kern="1200" dirty="0" err="1"/>
            <a:t>Vergifnis</a:t>
          </a:r>
          <a:r>
            <a:rPr lang="en-GB" sz="1400" b="0" i="0" kern="1200" dirty="0"/>
            <a:t> </a:t>
          </a:r>
          <a:r>
            <a:rPr lang="en-GB" sz="1400" b="0" i="0" kern="1200" dirty="0" err="1"/>
            <a:t>en</a:t>
          </a:r>
          <a:r>
            <a:rPr lang="en-GB" sz="1400" b="0" i="0" kern="1200" dirty="0"/>
            <a:t> </a:t>
          </a:r>
          <a:r>
            <a:rPr lang="en-GB" sz="1400" b="0" i="0" kern="1200" dirty="0" err="1"/>
            <a:t>regverdigheid</a:t>
          </a:r>
          <a:endParaRPr lang="en-US" sz="1400" kern="1200" dirty="0"/>
        </a:p>
        <a:p>
          <a:pPr marL="114300" lvl="1" indent="-114300" algn="l" defTabSz="622300">
            <a:lnSpc>
              <a:spcPct val="90000"/>
            </a:lnSpc>
            <a:spcBef>
              <a:spcPct val="0"/>
            </a:spcBef>
            <a:spcAft>
              <a:spcPct val="15000"/>
            </a:spcAft>
            <a:buChar char="•"/>
          </a:pPr>
          <a:r>
            <a:rPr lang="en-GB" sz="1400" b="0" i="0" kern="1200" dirty="0" err="1"/>
            <a:t>Vermy</a:t>
          </a:r>
          <a:r>
            <a:rPr lang="en-GB" sz="1400" b="0" i="0" kern="1200" dirty="0"/>
            <a:t> </a:t>
          </a:r>
          <a:r>
            <a:rPr lang="en-GB" sz="1400" b="0" i="0" kern="1200" dirty="0" err="1"/>
            <a:t>geweld</a:t>
          </a:r>
          <a:endParaRPr lang="en-US" sz="1400" kern="1200" dirty="0"/>
        </a:p>
        <a:p>
          <a:pPr marL="114300" lvl="1" indent="-114300" algn="l" defTabSz="622300">
            <a:lnSpc>
              <a:spcPct val="90000"/>
            </a:lnSpc>
            <a:spcBef>
              <a:spcPct val="0"/>
            </a:spcBef>
            <a:spcAft>
              <a:spcPct val="15000"/>
            </a:spcAft>
            <a:buChar char="•"/>
          </a:pPr>
          <a:r>
            <a:rPr lang="en-GB" sz="1400" b="0" i="0" kern="1200" dirty="0" err="1"/>
            <a:t>Respek</a:t>
          </a:r>
          <a:r>
            <a:rPr lang="en-GB" sz="1400" b="0" i="0" kern="1200" dirty="0"/>
            <a:t> </a:t>
          </a:r>
          <a:r>
            <a:rPr lang="en-GB" sz="1400" b="0" i="0" kern="1200" dirty="0" err="1"/>
            <a:t>vir</a:t>
          </a:r>
          <a:r>
            <a:rPr lang="en-GB" sz="1400" b="0" i="0" kern="1200" dirty="0"/>
            <a:t> </a:t>
          </a:r>
          <a:r>
            <a:rPr lang="en-GB" sz="1400" b="0" i="0" kern="1200" dirty="0" err="1"/>
            <a:t>ander</a:t>
          </a:r>
          <a:endParaRPr lang="en-US" sz="1400" kern="1200" dirty="0"/>
        </a:p>
        <a:p>
          <a:pPr marL="114300" lvl="1" indent="-114300" algn="l" defTabSz="622300">
            <a:lnSpc>
              <a:spcPct val="90000"/>
            </a:lnSpc>
            <a:spcBef>
              <a:spcPct val="0"/>
            </a:spcBef>
            <a:spcAft>
              <a:spcPct val="15000"/>
            </a:spcAft>
            <a:buChar char="•"/>
          </a:pPr>
          <a:r>
            <a:rPr lang="en-US" sz="1400" kern="1200" dirty="0" err="1"/>
            <a:t>Vreedsame</a:t>
          </a:r>
          <a:r>
            <a:rPr lang="en-US" sz="1400" kern="1200" dirty="0"/>
            <a:t> </a:t>
          </a:r>
          <a:r>
            <a:rPr lang="en-US" sz="1400" kern="1200" dirty="0" err="1"/>
            <a:t>oplossing</a:t>
          </a:r>
          <a:r>
            <a:rPr lang="en-US" sz="1400" kern="1200" dirty="0"/>
            <a:t> van </a:t>
          </a:r>
          <a:r>
            <a:rPr lang="en-US" sz="1400" kern="1200" dirty="0" err="1"/>
            <a:t>probleme</a:t>
          </a:r>
          <a:endParaRPr lang="en-US" sz="1400" kern="1200" dirty="0"/>
        </a:p>
      </dsp:txBody>
      <dsp:txXfrm>
        <a:off x="0" y="346619"/>
        <a:ext cx="6072775" cy="1543500"/>
      </dsp:txXfrm>
    </dsp:sp>
    <dsp:sp modelId="{6C9C77AB-34EE-4C92-82B0-E71C0461A714}">
      <dsp:nvSpPr>
        <dsp:cNvPr id="0" name=""/>
        <dsp:cNvSpPr/>
      </dsp:nvSpPr>
      <dsp:spPr>
        <a:xfrm>
          <a:off x="303638" y="139979"/>
          <a:ext cx="4250943" cy="413280"/>
        </a:xfrm>
        <a:prstGeom prst="roundRect">
          <a:avLst/>
        </a:prstGeom>
        <a:solidFill>
          <a:schemeClr val="dk2">
            <a:hueOff val="0"/>
            <a:satOff val="0"/>
            <a:lumOff val="0"/>
            <a:alphaOff val="0"/>
          </a:schemeClr>
        </a:solidFill>
        <a:ln w="28575" cap="rnd"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60676" tIns="0" rIns="160676" bIns="0" numCol="1" spcCol="1270" anchor="ctr" anchorCtr="0">
          <a:noAutofit/>
        </a:bodyPr>
        <a:lstStyle/>
        <a:p>
          <a:pPr marL="0" lvl="0" indent="0" algn="l" defTabSz="622300">
            <a:lnSpc>
              <a:spcPct val="90000"/>
            </a:lnSpc>
            <a:spcBef>
              <a:spcPct val="0"/>
            </a:spcBef>
            <a:spcAft>
              <a:spcPct val="35000"/>
            </a:spcAft>
            <a:buNone/>
            <a:defRPr b="1"/>
          </a:pPr>
          <a:r>
            <a:rPr lang="af-ZA" sz="1400" b="0" i="0" kern="1200" dirty="0"/>
            <a:t>Alle hoof godsdienste leer:</a:t>
          </a:r>
          <a:endParaRPr lang="en-US" sz="1400" kern="1200" dirty="0"/>
        </a:p>
      </dsp:txBody>
      <dsp:txXfrm>
        <a:off x="323813" y="160154"/>
        <a:ext cx="4210593" cy="372930"/>
      </dsp:txXfrm>
    </dsp:sp>
    <dsp:sp modelId="{B08322EA-359B-4E7E-B04B-AFDB56B6113F}">
      <dsp:nvSpPr>
        <dsp:cNvPr id="0" name=""/>
        <dsp:cNvSpPr/>
      </dsp:nvSpPr>
      <dsp:spPr>
        <a:xfrm>
          <a:off x="0" y="2172360"/>
          <a:ext cx="6072775" cy="1499400"/>
        </a:xfrm>
        <a:prstGeom prst="rect">
          <a:avLst/>
        </a:prstGeom>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1315" tIns="291592" rIns="471315" bIns="99568" numCol="1" spcCol="1270" anchor="t" anchorCtr="0">
          <a:noAutofit/>
        </a:bodyPr>
        <a:lstStyle/>
        <a:p>
          <a:pPr marL="114300" lvl="1" indent="-114300" algn="l" defTabSz="622300">
            <a:lnSpc>
              <a:spcPct val="90000"/>
            </a:lnSpc>
            <a:spcBef>
              <a:spcPct val="0"/>
            </a:spcBef>
            <a:spcAft>
              <a:spcPct val="15000"/>
            </a:spcAft>
            <a:buChar char="•"/>
          </a:pPr>
          <a:r>
            <a:rPr lang="nl-NL" sz="1400" b="0" i="0" kern="1200" dirty="0"/>
            <a:t>Hulp aan ander deur liefdadigheid en opvoeding</a:t>
          </a:r>
          <a:endParaRPr lang="en-US" sz="1400" kern="1200" dirty="0"/>
        </a:p>
        <a:p>
          <a:pPr marL="114300" lvl="1" indent="-114300" algn="l" defTabSz="622300">
            <a:lnSpc>
              <a:spcPct val="90000"/>
            </a:lnSpc>
            <a:spcBef>
              <a:spcPct val="0"/>
            </a:spcBef>
            <a:spcAft>
              <a:spcPct val="15000"/>
            </a:spcAft>
            <a:buChar char="•"/>
          </a:pPr>
          <a:r>
            <a:rPr lang="nl-NL" sz="1400" b="0" i="0" kern="1200" dirty="0"/>
            <a:t>Bevorder</a:t>
          </a:r>
          <a:r>
            <a:rPr lang="nl-NL" sz="1400" b="1" i="0" kern="1200" dirty="0"/>
            <a:t> intergeloofsdialoog </a:t>
          </a:r>
          <a:r>
            <a:rPr lang="nl-NL" sz="1400" b="0" i="0" kern="1200" dirty="0"/>
            <a:t>(gesprekke tussen mense van verskillende godsdienste)</a:t>
          </a:r>
          <a:endParaRPr lang="en-US" sz="1400" kern="1200" dirty="0"/>
        </a:p>
        <a:p>
          <a:pPr marL="114300" lvl="1" indent="-114300" algn="l" defTabSz="622300">
            <a:lnSpc>
              <a:spcPct val="90000"/>
            </a:lnSpc>
            <a:spcBef>
              <a:spcPct val="0"/>
            </a:spcBef>
            <a:spcAft>
              <a:spcPct val="15000"/>
            </a:spcAft>
            <a:buChar char="•"/>
          </a:pPr>
          <a:r>
            <a:rPr lang="nl-NL" sz="1400" b="0" i="0" kern="1200" dirty="0"/>
            <a:t>Staan op teen ongeregtigheid of geweld</a:t>
          </a:r>
          <a:endParaRPr lang="en-US" sz="1400" kern="1200" dirty="0"/>
        </a:p>
        <a:p>
          <a:pPr marL="114300" lvl="1" indent="-114300" algn="l" defTabSz="622300">
            <a:lnSpc>
              <a:spcPct val="90000"/>
            </a:lnSpc>
            <a:spcBef>
              <a:spcPct val="0"/>
            </a:spcBef>
            <a:spcAft>
              <a:spcPct val="15000"/>
            </a:spcAft>
            <a:buChar char="•"/>
          </a:pPr>
          <a:r>
            <a:rPr lang="nl-NL" sz="1400" b="0" i="0" kern="1200" dirty="0"/>
            <a:t>Tree op as vredemakers in die samelewing</a:t>
          </a:r>
          <a:endParaRPr lang="en-US" sz="1400" kern="1200" dirty="0"/>
        </a:p>
      </dsp:txBody>
      <dsp:txXfrm>
        <a:off x="0" y="2172360"/>
        <a:ext cx="6072775" cy="1499400"/>
      </dsp:txXfrm>
    </dsp:sp>
    <dsp:sp modelId="{C04EB85C-421D-4969-AE03-4C7D4882B356}">
      <dsp:nvSpPr>
        <dsp:cNvPr id="0" name=""/>
        <dsp:cNvSpPr/>
      </dsp:nvSpPr>
      <dsp:spPr>
        <a:xfrm>
          <a:off x="303638" y="1965720"/>
          <a:ext cx="4250943" cy="413280"/>
        </a:xfrm>
        <a:prstGeom prst="roundRect">
          <a:avLst/>
        </a:prstGeom>
        <a:solidFill>
          <a:schemeClr val="dk2">
            <a:hueOff val="0"/>
            <a:satOff val="0"/>
            <a:lumOff val="0"/>
            <a:alphaOff val="0"/>
          </a:schemeClr>
        </a:solidFill>
        <a:ln w="28575" cap="rnd"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60676" tIns="0" rIns="160676" bIns="0" numCol="1" spcCol="1270" anchor="ctr" anchorCtr="0">
          <a:noAutofit/>
        </a:bodyPr>
        <a:lstStyle/>
        <a:p>
          <a:pPr marL="0" lvl="0" indent="0" algn="l" defTabSz="622300">
            <a:lnSpc>
              <a:spcPct val="90000"/>
            </a:lnSpc>
            <a:spcBef>
              <a:spcPct val="0"/>
            </a:spcBef>
            <a:spcAft>
              <a:spcPct val="35000"/>
            </a:spcAft>
            <a:buNone/>
            <a:defRPr b="1"/>
          </a:pPr>
          <a:r>
            <a:rPr lang="af-ZA" sz="1400" b="0" i="0" kern="1200" dirty="0"/>
            <a:t>Godsdienstige groepe is dikwels betrokke by:</a:t>
          </a:r>
          <a:endParaRPr lang="en-US" sz="1400" kern="1200" dirty="0"/>
        </a:p>
      </dsp:txBody>
      <dsp:txXfrm>
        <a:off x="323813" y="1985895"/>
        <a:ext cx="4210593" cy="37293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7A2FA-F19B-48CF-A8BA-8ADC3E39C389}">
      <dsp:nvSpPr>
        <dsp:cNvPr id="0" name=""/>
        <dsp:cNvSpPr/>
      </dsp:nvSpPr>
      <dsp:spPr>
        <a:xfrm>
          <a:off x="0" y="4098"/>
          <a:ext cx="6391275" cy="87308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8E4C2A-B13D-4476-A022-D72FCBA71AC2}">
      <dsp:nvSpPr>
        <dsp:cNvPr id="0" name=""/>
        <dsp:cNvSpPr/>
      </dsp:nvSpPr>
      <dsp:spPr>
        <a:xfrm>
          <a:off x="264107" y="200542"/>
          <a:ext cx="480194" cy="48019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B371EA2-3E7B-4A37-AA67-D3D4E2A84C5B}">
      <dsp:nvSpPr>
        <dsp:cNvPr id="0" name=""/>
        <dsp:cNvSpPr/>
      </dsp:nvSpPr>
      <dsp:spPr>
        <a:xfrm>
          <a:off x="1008409" y="4098"/>
          <a:ext cx="5382865" cy="873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01" tIns="92401" rIns="92401" bIns="92401" numCol="1" spcCol="1270" anchor="ctr" anchorCtr="0">
          <a:noAutofit/>
        </a:bodyPr>
        <a:lstStyle/>
        <a:p>
          <a:pPr marL="0" lvl="0" indent="0" algn="l" defTabSz="844550">
            <a:lnSpc>
              <a:spcPct val="90000"/>
            </a:lnSpc>
            <a:spcBef>
              <a:spcPct val="0"/>
            </a:spcBef>
            <a:spcAft>
              <a:spcPct val="35000"/>
            </a:spcAft>
            <a:buNone/>
          </a:pPr>
          <a:r>
            <a:rPr lang="nl-NL" sz="1900" b="0" i="0" kern="1200" dirty="0"/>
            <a:t>Alle hoof godsdienste leer vrede en omgee vir ander</a:t>
          </a:r>
          <a:endParaRPr lang="en-US" sz="1900" kern="1200" dirty="0"/>
        </a:p>
      </dsp:txBody>
      <dsp:txXfrm>
        <a:off x="1008409" y="4098"/>
        <a:ext cx="5382865" cy="873081"/>
      </dsp:txXfrm>
    </dsp:sp>
    <dsp:sp modelId="{F2E51FC7-3940-4C4F-85D1-894BD3F2A5C1}">
      <dsp:nvSpPr>
        <dsp:cNvPr id="0" name=""/>
        <dsp:cNvSpPr/>
      </dsp:nvSpPr>
      <dsp:spPr>
        <a:xfrm>
          <a:off x="0" y="1095450"/>
          <a:ext cx="6391275" cy="87308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958E1F-8ED0-4F61-BA47-3F65B227BA5C}">
      <dsp:nvSpPr>
        <dsp:cNvPr id="0" name=""/>
        <dsp:cNvSpPr/>
      </dsp:nvSpPr>
      <dsp:spPr>
        <a:xfrm>
          <a:off x="264107" y="1291894"/>
          <a:ext cx="480194" cy="48019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319DD9D-2934-4459-B915-CEF5B33B2C9C}">
      <dsp:nvSpPr>
        <dsp:cNvPr id="0" name=""/>
        <dsp:cNvSpPr/>
      </dsp:nvSpPr>
      <dsp:spPr>
        <a:xfrm>
          <a:off x="1008409" y="1095450"/>
          <a:ext cx="5382865" cy="873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01" tIns="92401" rIns="92401" bIns="92401" numCol="1" spcCol="1270" anchor="ctr" anchorCtr="0">
          <a:noAutofit/>
        </a:bodyPr>
        <a:lstStyle/>
        <a:p>
          <a:pPr marL="0" lvl="0" indent="0" algn="l" defTabSz="844550">
            <a:lnSpc>
              <a:spcPct val="90000"/>
            </a:lnSpc>
            <a:spcBef>
              <a:spcPct val="0"/>
            </a:spcBef>
            <a:spcAft>
              <a:spcPct val="35000"/>
            </a:spcAft>
            <a:buNone/>
          </a:pPr>
          <a:r>
            <a:rPr lang="nl-NL" sz="1900" b="0" i="0" kern="1200" dirty="0"/>
            <a:t>Baie soek innerlike vrede deur gebed of geestelike gebruike</a:t>
          </a:r>
          <a:endParaRPr lang="en-US" sz="1900" kern="1200" dirty="0"/>
        </a:p>
      </dsp:txBody>
      <dsp:txXfrm>
        <a:off x="1008409" y="1095450"/>
        <a:ext cx="5382865" cy="873081"/>
      </dsp:txXfrm>
    </dsp:sp>
    <dsp:sp modelId="{4756FD22-23F9-4DE6-920A-523899402FD3}">
      <dsp:nvSpPr>
        <dsp:cNvPr id="0" name=""/>
        <dsp:cNvSpPr/>
      </dsp:nvSpPr>
      <dsp:spPr>
        <a:xfrm>
          <a:off x="0" y="2186802"/>
          <a:ext cx="6391275" cy="87308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C6EC98-F03A-4B53-BBAB-AEC9EB4FBAD0}">
      <dsp:nvSpPr>
        <dsp:cNvPr id="0" name=""/>
        <dsp:cNvSpPr/>
      </dsp:nvSpPr>
      <dsp:spPr>
        <a:xfrm>
          <a:off x="264107" y="2383246"/>
          <a:ext cx="480194" cy="48019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80930EC-2B72-4ACA-A051-9DD405C36F50}">
      <dsp:nvSpPr>
        <dsp:cNvPr id="0" name=""/>
        <dsp:cNvSpPr/>
      </dsp:nvSpPr>
      <dsp:spPr>
        <a:xfrm>
          <a:off x="1008409" y="2186802"/>
          <a:ext cx="5382865" cy="873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01" tIns="92401" rIns="92401" bIns="92401" numCol="1" spcCol="1270" anchor="ctr" anchorCtr="0">
          <a:noAutofit/>
        </a:bodyPr>
        <a:lstStyle/>
        <a:p>
          <a:pPr marL="0" lvl="0" indent="0" algn="l" defTabSz="844550">
            <a:lnSpc>
              <a:spcPct val="90000"/>
            </a:lnSpc>
            <a:spcBef>
              <a:spcPct val="0"/>
            </a:spcBef>
            <a:spcAft>
              <a:spcPct val="35000"/>
            </a:spcAft>
            <a:buNone/>
          </a:pPr>
          <a:r>
            <a:rPr lang="af-ZA" sz="1900" kern="1200" dirty="0"/>
            <a:t>Godsdienstige gemeenskappe spreek hulle dikwels uit teen geweld of ongeregtigheid </a:t>
          </a:r>
          <a:endParaRPr lang="en-US" sz="1900" kern="1200" dirty="0"/>
        </a:p>
      </dsp:txBody>
      <dsp:txXfrm>
        <a:off x="1008409" y="2186802"/>
        <a:ext cx="5382865" cy="873081"/>
      </dsp:txXfrm>
    </dsp:sp>
    <dsp:sp modelId="{6DDEBE9E-2B07-4521-91FE-3B4A8C43524A}">
      <dsp:nvSpPr>
        <dsp:cNvPr id="0" name=""/>
        <dsp:cNvSpPr/>
      </dsp:nvSpPr>
      <dsp:spPr>
        <a:xfrm>
          <a:off x="0" y="3278154"/>
          <a:ext cx="6391275" cy="87308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6ED6C0-69D5-4B37-8459-4041147CFD0C}">
      <dsp:nvSpPr>
        <dsp:cNvPr id="0" name=""/>
        <dsp:cNvSpPr/>
      </dsp:nvSpPr>
      <dsp:spPr>
        <a:xfrm>
          <a:off x="264107" y="3474597"/>
          <a:ext cx="480194" cy="48019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B156153-E406-4D99-94C4-96FBF67BACA6}">
      <dsp:nvSpPr>
        <dsp:cNvPr id="0" name=""/>
        <dsp:cNvSpPr/>
      </dsp:nvSpPr>
      <dsp:spPr>
        <a:xfrm>
          <a:off x="1008409" y="3278154"/>
          <a:ext cx="5382865" cy="873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01" tIns="92401" rIns="92401" bIns="92401" numCol="1" spcCol="1270" anchor="ctr" anchorCtr="0">
          <a:noAutofit/>
        </a:bodyPr>
        <a:lstStyle/>
        <a:p>
          <a:pPr marL="0" lvl="0" indent="0" algn="l" defTabSz="844550">
            <a:lnSpc>
              <a:spcPct val="90000"/>
            </a:lnSpc>
            <a:spcBef>
              <a:spcPct val="0"/>
            </a:spcBef>
            <a:spcAft>
              <a:spcPct val="35000"/>
            </a:spcAft>
            <a:buNone/>
          </a:pPr>
          <a:r>
            <a:rPr lang="af-ZA" sz="1900" kern="1200" dirty="0"/>
            <a:t>Godsdienstige leiers help soms om konflikte op te los deur as vredemakers op te tree</a:t>
          </a:r>
          <a:endParaRPr lang="en-US" sz="1900" kern="1200" dirty="0"/>
        </a:p>
      </dsp:txBody>
      <dsp:txXfrm>
        <a:off x="1008409" y="3278154"/>
        <a:ext cx="5382865" cy="873081"/>
      </dsp:txXfrm>
    </dsp:sp>
    <dsp:sp modelId="{D67EC528-170B-41AB-8761-22CD14640A8E}">
      <dsp:nvSpPr>
        <dsp:cNvPr id="0" name=""/>
        <dsp:cNvSpPr/>
      </dsp:nvSpPr>
      <dsp:spPr>
        <a:xfrm>
          <a:off x="0" y="4369506"/>
          <a:ext cx="6391275" cy="87308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F3DDF9-E30B-42E2-8A74-31A1817A3D9C}">
      <dsp:nvSpPr>
        <dsp:cNvPr id="0" name=""/>
        <dsp:cNvSpPr/>
      </dsp:nvSpPr>
      <dsp:spPr>
        <a:xfrm>
          <a:off x="264107" y="4565949"/>
          <a:ext cx="480194" cy="48019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69FAE94-CEA8-4E49-A176-37FAC76AD172}">
      <dsp:nvSpPr>
        <dsp:cNvPr id="0" name=""/>
        <dsp:cNvSpPr/>
      </dsp:nvSpPr>
      <dsp:spPr>
        <a:xfrm>
          <a:off x="1008409" y="4369506"/>
          <a:ext cx="5382865" cy="873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01" tIns="92401" rIns="92401" bIns="92401" numCol="1" spcCol="1270" anchor="ctr" anchorCtr="0">
          <a:noAutofit/>
        </a:bodyPr>
        <a:lstStyle/>
        <a:p>
          <a:pPr marL="0" lvl="0" indent="0" algn="l" defTabSz="844550">
            <a:lnSpc>
              <a:spcPct val="90000"/>
            </a:lnSpc>
            <a:spcBef>
              <a:spcPct val="0"/>
            </a:spcBef>
            <a:spcAft>
              <a:spcPct val="35000"/>
            </a:spcAft>
            <a:buNone/>
          </a:pPr>
          <a:r>
            <a:rPr lang="nl-NL" sz="1900" b="0" i="0" kern="1200" dirty="0"/>
            <a:t>Mense vertrou godsdienstige leiers om vrede en begrip te bevorder</a:t>
          </a:r>
          <a:endParaRPr lang="en-US" sz="1900" kern="1200" dirty="0"/>
        </a:p>
      </dsp:txBody>
      <dsp:txXfrm>
        <a:off x="1008409" y="4369506"/>
        <a:ext cx="5382865" cy="87308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281852-89D7-41C7-B536-95C289AFAB68}">
      <dsp:nvSpPr>
        <dsp:cNvPr id="0" name=""/>
        <dsp:cNvSpPr/>
      </dsp:nvSpPr>
      <dsp:spPr>
        <a:xfrm>
          <a:off x="741" y="26660"/>
          <a:ext cx="2891092" cy="1734655"/>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b="1" kern="1200" dirty="0" err="1"/>
            <a:t>Kernoortuigings</a:t>
          </a:r>
          <a:r>
            <a:rPr lang="en-ZA" sz="1500" b="1" kern="1200" dirty="0"/>
            <a:t>:</a:t>
          </a:r>
        </a:p>
        <a:p>
          <a:pPr marL="0" lvl="0" indent="0" algn="ctr" defTabSz="666750">
            <a:lnSpc>
              <a:spcPct val="90000"/>
            </a:lnSpc>
            <a:spcBef>
              <a:spcPct val="0"/>
            </a:spcBef>
            <a:spcAft>
              <a:spcPct val="35000"/>
            </a:spcAft>
            <a:buNone/>
          </a:pPr>
          <a:r>
            <a:rPr lang="nl-NL" sz="1500" kern="1200" dirty="0"/>
            <a:t>Geloof in een God en die rol van voorouers as geestelike gidse.</a:t>
          </a:r>
          <a:endParaRPr lang="en-US" sz="1500" kern="1200" dirty="0"/>
        </a:p>
      </dsp:txBody>
      <dsp:txXfrm>
        <a:off x="741" y="26660"/>
        <a:ext cx="2891092" cy="1734655"/>
      </dsp:txXfrm>
    </dsp:sp>
    <dsp:sp modelId="{39417E1E-A492-4939-8364-2484C8992E73}">
      <dsp:nvSpPr>
        <dsp:cNvPr id="0" name=""/>
        <dsp:cNvSpPr/>
      </dsp:nvSpPr>
      <dsp:spPr>
        <a:xfrm>
          <a:off x="3180942" y="26660"/>
          <a:ext cx="2891092" cy="1734655"/>
        </a:xfrm>
        <a:prstGeom prst="rect">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b="1" kern="1200" dirty="0" err="1"/>
            <a:t>Vredeswaardes</a:t>
          </a:r>
          <a:r>
            <a:rPr lang="en-ZA" sz="1500" b="1" kern="1200" dirty="0"/>
            <a:t>:</a:t>
          </a:r>
        </a:p>
        <a:p>
          <a:pPr marL="0" lvl="0" indent="0" algn="ctr" defTabSz="666750">
            <a:lnSpc>
              <a:spcPct val="90000"/>
            </a:lnSpc>
            <a:spcBef>
              <a:spcPct val="0"/>
            </a:spcBef>
            <a:spcAft>
              <a:spcPct val="35000"/>
            </a:spcAft>
            <a:buNone/>
          </a:pPr>
          <a:r>
            <a:rPr lang="nl-NL" sz="1500" kern="1200" dirty="0"/>
            <a:t>Harmonie, eenheid, gemeenskapswelstand en Ubuntu (gedeelde menslikheid).</a:t>
          </a:r>
          <a:endParaRPr lang="en-US" sz="1500" kern="1200" dirty="0"/>
        </a:p>
      </dsp:txBody>
      <dsp:txXfrm>
        <a:off x="3180942" y="26660"/>
        <a:ext cx="2891092" cy="1734655"/>
      </dsp:txXfrm>
    </dsp:sp>
    <dsp:sp modelId="{F9A5FDBD-AD70-4B36-8131-96C8DCCF8C6E}">
      <dsp:nvSpPr>
        <dsp:cNvPr id="0" name=""/>
        <dsp:cNvSpPr/>
      </dsp:nvSpPr>
      <dsp:spPr>
        <a:xfrm>
          <a:off x="1590841" y="2050424"/>
          <a:ext cx="2891092" cy="1734655"/>
        </a:xfrm>
        <a:prstGeom prst="rect">
          <a:avLst/>
        </a:prstGeom>
        <a:solidFill>
          <a:schemeClr val="accent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b="1" kern="1200" dirty="0" err="1"/>
            <a:t>Gebruike</a:t>
          </a:r>
          <a:r>
            <a:rPr lang="en-ZA" sz="1500" b="1" kern="1200" dirty="0"/>
            <a:t> wat </a:t>
          </a:r>
          <a:r>
            <a:rPr lang="en-ZA" sz="1500" b="1" kern="1200" dirty="0" err="1"/>
            <a:t>vrede</a:t>
          </a:r>
          <a:r>
            <a:rPr lang="en-ZA" sz="1500" b="1" kern="1200" dirty="0"/>
            <a:t> </a:t>
          </a:r>
          <a:r>
            <a:rPr lang="en-ZA" sz="1500" b="1" kern="1200" dirty="0" err="1"/>
            <a:t>bevorder</a:t>
          </a:r>
          <a:r>
            <a:rPr lang="en-ZA" sz="1500" b="1" kern="1200" dirty="0"/>
            <a:t>:</a:t>
          </a:r>
        </a:p>
        <a:p>
          <a:pPr marL="0" lvl="0" indent="0" algn="ctr" defTabSz="666750">
            <a:lnSpc>
              <a:spcPct val="90000"/>
            </a:lnSpc>
            <a:spcBef>
              <a:spcPct val="0"/>
            </a:spcBef>
            <a:spcAft>
              <a:spcPct val="35000"/>
            </a:spcAft>
            <a:buNone/>
          </a:pPr>
          <a:r>
            <a:rPr lang="nl-NL" sz="1500" kern="1200" dirty="0"/>
            <a:t>Om in harmonie met ander te leef, voorouers te eer, die natuur en bejaardes te respekteer en morele gedrag te bevorder.</a:t>
          </a:r>
          <a:endParaRPr lang="en-US" sz="1500" kern="1200" dirty="0"/>
        </a:p>
      </dsp:txBody>
      <dsp:txXfrm>
        <a:off x="1590841" y="2050424"/>
        <a:ext cx="2891092" cy="173465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515F8-4CB2-40A1-AAE9-D6E105EA2E9A}">
      <dsp:nvSpPr>
        <dsp:cNvPr id="0" name=""/>
        <dsp:cNvSpPr/>
      </dsp:nvSpPr>
      <dsp:spPr>
        <a:xfrm>
          <a:off x="741" y="26660"/>
          <a:ext cx="2891092" cy="1734655"/>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b="1" kern="1200" dirty="0" err="1"/>
            <a:t>Kernoortuigings</a:t>
          </a:r>
          <a:r>
            <a:rPr lang="en-ZA" sz="1500" b="1" kern="1200" dirty="0"/>
            <a:t>:</a:t>
          </a:r>
        </a:p>
        <a:p>
          <a:pPr marL="0" lvl="0" indent="0" algn="ctr" defTabSz="666750">
            <a:lnSpc>
              <a:spcPct val="90000"/>
            </a:lnSpc>
            <a:spcBef>
              <a:spcPct val="0"/>
            </a:spcBef>
            <a:spcAft>
              <a:spcPct val="35000"/>
            </a:spcAft>
            <a:buNone/>
          </a:pPr>
          <a:r>
            <a:rPr lang="nl-NL" sz="1500" kern="1200" dirty="0">
              <a:effectLst/>
              <a:latin typeface="+mn-lt"/>
              <a:ea typeface="+mn-ea"/>
              <a:cs typeface="+mn-cs"/>
            </a:rPr>
            <a:t>Alle mense is een familie; eenheid en gelykheid staan sentraal.</a:t>
          </a:r>
          <a:endParaRPr lang="en-US" sz="1500" kern="1200" dirty="0"/>
        </a:p>
      </dsp:txBody>
      <dsp:txXfrm>
        <a:off x="741" y="26660"/>
        <a:ext cx="2891092" cy="1734655"/>
      </dsp:txXfrm>
    </dsp:sp>
    <dsp:sp modelId="{E34A7E4F-443B-40F5-ABB4-7E6E493C4CA3}">
      <dsp:nvSpPr>
        <dsp:cNvPr id="0" name=""/>
        <dsp:cNvSpPr/>
      </dsp:nvSpPr>
      <dsp:spPr>
        <a:xfrm>
          <a:off x="3180942" y="26660"/>
          <a:ext cx="2891092" cy="1734655"/>
        </a:xfrm>
        <a:prstGeom prst="rect">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b="1" kern="1200" dirty="0" err="1"/>
            <a:t>Vredeswaardes</a:t>
          </a:r>
          <a:r>
            <a:rPr lang="en-ZA" sz="1500" b="1" kern="1200" dirty="0"/>
            <a:t>:</a:t>
          </a:r>
        </a:p>
        <a:p>
          <a:pPr marL="0" lvl="0" indent="0" algn="ctr" defTabSz="666750">
            <a:lnSpc>
              <a:spcPct val="90000"/>
            </a:lnSpc>
            <a:spcBef>
              <a:spcPct val="0"/>
            </a:spcBef>
            <a:spcAft>
              <a:spcPct val="35000"/>
            </a:spcAft>
            <a:buNone/>
          </a:pPr>
          <a:r>
            <a:rPr lang="nl-NL" sz="1500" kern="1200" dirty="0">
              <a:effectLst/>
              <a:latin typeface="+mn-lt"/>
              <a:ea typeface="+mn-ea"/>
              <a:cs typeface="+mn-cs"/>
            </a:rPr>
            <a:t>Eenheid, regverdigheid, geregtigheid en menswaardigheid.</a:t>
          </a:r>
          <a:endParaRPr lang="en-US" sz="1500" kern="1200" dirty="0"/>
        </a:p>
      </dsp:txBody>
      <dsp:txXfrm>
        <a:off x="3180942" y="26660"/>
        <a:ext cx="2891092" cy="1734655"/>
      </dsp:txXfrm>
    </dsp:sp>
    <dsp:sp modelId="{58C79CA6-BFF3-4558-9010-FBA8640C4B3C}">
      <dsp:nvSpPr>
        <dsp:cNvPr id="0" name=""/>
        <dsp:cNvSpPr/>
      </dsp:nvSpPr>
      <dsp:spPr>
        <a:xfrm>
          <a:off x="1590841" y="2050424"/>
          <a:ext cx="2891092" cy="1734655"/>
        </a:xfrm>
        <a:prstGeom prst="rect">
          <a:avLst/>
        </a:prstGeom>
        <a:solidFill>
          <a:schemeClr val="accent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b="1" kern="1200" dirty="0" err="1"/>
            <a:t>Gebruike</a:t>
          </a:r>
          <a:r>
            <a:rPr lang="en-ZA" sz="1500" b="1" kern="1200" dirty="0"/>
            <a:t> wat </a:t>
          </a:r>
          <a:r>
            <a:rPr lang="en-ZA" sz="1500" b="1" kern="1200" dirty="0" err="1"/>
            <a:t>vrede</a:t>
          </a:r>
          <a:r>
            <a:rPr lang="en-ZA" sz="1500" b="1" kern="1200" dirty="0"/>
            <a:t> </a:t>
          </a:r>
          <a:r>
            <a:rPr lang="en-ZA" sz="1500" b="1" kern="1200" dirty="0" err="1"/>
            <a:t>bevorder</a:t>
          </a:r>
          <a:r>
            <a:rPr lang="en-ZA" sz="1500" b="1" kern="1200" dirty="0"/>
            <a:t>:</a:t>
          </a:r>
        </a:p>
        <a:p>
          <a:pPr marL="0" lvl="0" indent="0" algn="ctr" defTabSz="666750">
            <a:lnSpc>
              <a:spcPct val="90000"/>
            </a:lnSpc>
            <a:spcBef>
              <a:spcPct val="0"/>
            </a:spcBef>
            <a:spcAft>
              <a:spcPct val="35000"/>
            </a:spcAft>
            <a:buNone/>
          </a:pPr>
          <a:r>
            <a:rPr lang="nl-NL" sz="1500" kern="1200" dirty="0">
              <a:effectLst/>
              <a:latin typeface="+mn-lt"/>
              <a:ea typeface="+mn-ea"/>
              <a:cs typeface="+mn-cs"/>
            </a:rPr>
            <a:t>Bevordering van geslags- en rassegelykheid, intergeloofsdialoog, verwerping van vooroordeel en vreedsame samewerking.</a:t>
          </a:r>
          <a:endParaRPr lang="en-US" sz="1500" kern="1200" dirty="0"/>
        </a:p>
      </dsp:txBody>
      <dsp:txXfrm>
        <a:off x="1590841" y="2050424"/>
        <a:ext cx="2891092" cy="173465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BABEB6-664A-4DC2-A032-497F64B2F11D}">
      <dsp:nvSpPr>
        <dsp:cNvPr id="0" name=""/>
        <dsp:cNvSpPr/>
      </dsp:nvSpPr>
      <dsp:spPr>
        <a:xfrm>
          <a:off x="741" y="26660"/>
          <a:ext cx="2891092" cy="1734655"/>
        </a:xfrm>
        <a:prstGeom prst="rect">
          <a:avLst/>
        </a:prstGeom>
        <a:solidFill>
          <a:schemeClr val="accent3"/>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b="1" kern="1200" dirty="0" err="1"/>
            <a:t>Kernoortuigings</a:t>
          </a:r>
          <a:r>
            <a:rPr lang="en-ZA" sz="1500" b="1" kern="1200" dirty="0"/>
            <a:t>:</a:t>
          </a:r>
        </a:p>
        <a:p>
          <a:pPr marL="0" lvl="0" indent="0" algn="ctr" defTabSz="666750">
            <a:lnSpc>
              <a:spcPct val="90000"/>
            </a:lnSpc>
            <a:spcBef>
              <a:spcPct val="0"/>
            </a:spcBef>
            <a:spcAft>
              <a:spcPct val="35000"/>
            </a:spcAft>
            <a:buNone/>
          </a:pPr>
          <a:r>
            <a:rPr lang="nl-NL" sz="1500" kern="1200" dirty="0">
              <a:effectLst/>
              <a:latin typeface="+mn-lt"/>
              <a:ea typeface="+mn-ea"/>
              <a:cs typeface="+mn-cs"/>
            </a:rPr>
            <a:t>Die lewe is vol lyding, maar vrede kan gevind word deur die Agtvoudige Pad en deur skade te vermy.</a:t>
          </a:r>
          <a:endParaRPr lang="en-US" sz="1500" kern="1200" dirty="0"/>
        </a:p>
      </dsp:txBody>
      <dsp:txXfrm>
        <a:off x="741" y="26660"/>
        <a:ext cx="2891092" cy="1734655"/>
      </dsp:txXfrm>
    </dsp:sp>
    <dsp:sp modelId="{7FE1CCFC-2557-4030-9E71-9B02FE671F47}">
      <dsp:nvSpPr>
        <dsp:cNvPr id="0" name=""/>
        <dsp:cNvSpPr/>
      </dsp:nvSpPr>
      <dsp:spPr>
        <a:xfrm>
          <a:off x="3180942" y="26660"/>
          <a:ext cx="2891092" cy="1734655"/>
        </a:xfrm>
        <a:prstGeom prst="rect">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b="1" kern="1200" dirty="0" err="1"/>
            <a:t>Vredeswaardes</a:t>
          </a:r>
          <a:r>
            <a:rPr lang="en-ZA" sz="1500" b="1" kern="1200" dirty="0"/>
            <a:t>:</a:t>
          </a:r>
        </a:p>
        <a:p>
          <a:pPr marL="0" lvl="0" indent="0" algn="ctr" defTabSz="666750">
            <a:lnSpc>
              <a:spcPct val="90000"/>
            </a:lnSpc>
            <a:spcBef>
              <a:spcPct val="0"/>
            </a:spcBef>
            <a:spcAft>
              <a:spcPct val="35000"/>
            </a:spcAft>
            <a:buNone/>
          </a:pPr>
          <a:r>
            <a:rPr lang="nl-NL" sz="1500" kern="1200" dirty="0">
              <a:effectLst/>
              <a:latin typeface="+mn-lt"/>
              <a:ea typeface="+mn-ea"/>
              <a:cs typeface="+mn-cs"/>
            </a:rPr>
            <a:t>Nie-gewelddadig, bewustheid, deernis, innerlike kalmte.</a:t>
          </a:r>
          <a:endParaRPr lang="en-US" sz="1500" kern="1200" dirty="0"/>
        </a:p>
      </dsp:txBody>
      <dsp:txXfrm>
        <a:off x="3180942" y="26660"/>
        <a:ext cx="2891092" cy="1734655"/>
      </dsp:txXfrm>
    </dsp:sp>
    <dsp:sp modelId="{D8375294-7D4F-4609-B057-4611DF5C2320}">
      <dsp:nvSpPr>
        <dsp:cNvPr id="0" name=""/>
        <dsp:cNvSpPr/>
      </dsp:nvSpPr>
      <dsp:spPr>
        <a:xfrm>
          <a:off x="1590841" y="2050424"/>
          <a:ext cx="2891092" cy="1734655"/>
        </a:xfrm>
        <a:prstGeom prst="rect">
          <a:avLst/>
        </a:prstGeom>
        <a:solidFill>
          <a:schemeClr val="accent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b="1" kern="1200" dirty="0" err="1"/>
            <a:t>Gebruike</a:t>
          </a:r>
          <a:r>
            <a:rPr lang="en-ZA" sz="1500" b="1" kern="1200" dirty="0"/>
            <a:t> wat </a:t>
          </a:r>
          <a:r>
            <a:rPr lang="en-ZA" sz="1500" b="1" kern="1200" dirty="0" err="1"/>
            <a:t>vrede</a:t>
          </a:r>
          <a:r>
            <a:rPr lang="en-ZA" sz="1500" b="1" kern="1200" dirty="0"/>
            <a:t> </a:t>
          </a:r>
          <a:r>
            <a:rPr lang="en-ZA" sz="1500" b="1" kern="1200" dirty="0" err="1"/>
            <a:t>bevorder</a:t>
          </a:r>
          <a:r>
            <a:rPr lang="en-ZA" sz="1500" b="1" kern="1200" dirty="0"/>
            <a:t>:</a:t>
          </a:r>
        </a:p>
        <a:p>
          <a:pPr marL="0" lvl="0" indent="0" algn="ctr" defTabSz="666750">
            <a:lnSpc>
              <a:spcPct val="90000"/>
            </a:lnSpc>
            <a:spcBef>
              <a:spcPct val="0"/>
            </a:spcBef>
            <a:spcAft>
              <a:spcPct val="35000"/>
            </a:spcAft>
            <a:buNone/>
          </a:pPr>
          <a:r>
            <a:rPr lang="nl-NL" sz="1500" kern="1200" dirty="0">
              <a:effectLst/>
              <a:latin typeface="+mn-lt"/>
              <a:ea typeface="+mn-ea"/>
              <a:cs typeface="+mn-cs"/>
            </a:rPr>
            <a:t>Meditasie, om morele reëls te volg (bv. om ander nie skade aan te doen nie) en vriendelikheid aan alle lewende dinge te betoon.</a:t>
          </a:r>
          <a:endParaRPr lang="en-US" sz="1500" kern="1200" dirty="0"/>
        </a:p>
      </dsp:txBody>
      <dsp:txXfrm>
        <a:off x="1590841" y="2050424"/>
        <a:ext cx="2891092" cy="1734655"/>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96D2B0-3670-45E8-A08F-18780A153509}" type="datetimeFigureOut">
              <a:rPr lang="af-ZA" smtClean="0"/>
              <a:t>2025-08-14</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57D4C6-AA56-48C1-9F88-951937C83ECD}" type="slidenum">
              <a:rPr lang="af-ZA" smtClean="0"/>
              <a:t>‹#›</a:t>
            </a:fld>
            <a:endParaRPr lang="af-ZA"/>
          </a:p>
        </p:txBody>
      </p:sp>
    </p:spTree>
    <p:extLst>
      <p:ext uri="{BB962C8B-B14F-4D97-AF65-F5344CB8AC3E}">
        <p14:creationId xmlns:p14="http://schemas.microsoft.com/office/powerpoint/2010/main" val="3746017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YJaeJz9jQU8"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1.</a:t>
            </a:r>
            <a:r>
              <a:rPr lang="af-ZA" sz="1100" b="0" dirty="0">
                <a:solidFill>
                  <a:schemeClr val="tx1"/>
                </a:solidFill>
                <a:effectLst/>
                <a:latin typeface="Aptos" panose="020B0004020202020204" pitchFamily="34" charset="0"/>
                <a:ea typeface="Arial" panose="020B0604020202020204" pitchFamily="34" charset="0"/>
                <a:cs typeface="Times New Roman" panose="02020603050405020304" pitchFamily="18" charset="0"/>
              </a:rPr>
              <a:t> </a:t>
            </a:r>
            <a:r>
              <a:rPr lang="en-US" sz="1200" b="1"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Inleiding</a:t>
            </a: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(2 min) </a:t>
            </a:r>
            <a:r>
              <a:rPr lang="en-US"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US"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Skyfies</a:t>
            </a:r>
            <a:r>
              <a:rPr lang="en-US"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1-2</a:t>
            </a:r>
            <a:r>
              <a:rPr lang="en-US"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buNone/>
            </a:pPr>
            <a:r>
              <a:rPr lang="en-ZA" sz="1200" dirty="0">
                <a:ln>
                  <a:noFill/>
                </a:ln>
                <a:solidFill>
                  <a:srgbClr val="000000"/>
                </a:solidFill>
                <a:effectLst/>
                <a:latin typeface="Calibri" panose="020F0502020204030204" pitchFamily="34" charset="0"/>
                <a:ea typeface="Aptos" panose="020B0004020202020204" pitchFamily="34" charset="0"/>
              </a:rPr>
              <a:t>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rPr>
              <a:t>Skyfie</a:t>
            </a:r>
            <a:r>
              <a:rPr lang="en-ZA" sz="1200" b="1" dirty="0">
                <a:ln>
                  <a:noFill/>
                </a:ln>
                <a:solidFill>
                  <a:srgbClr val="000000"/>
                </a:solidFill>
                <a:effectLst/>
                <a:latin typeface="Calibri" panose="020F0502020204030204" pitchFamily="34" charset="0"/>
                <a:ea typeface="Aptos" panose="020B0004020202020204" pitchFamily="34" charset="0"/>
              </a:rPr>
              <a:t> 1:</a:t>
            </a:r>
            <a:r>
              <a:rPr lang="en-ZA" sz="1200" dirty="0">
                <a:ln>
                  <a:noFill/>
                </a:ln>
                <a:solidFill>
                  <a:srgbClr val="000000"/>
                </a:solidFill>
                <a:effectLst/>
                <a:latin typeface="Calibri" panose="020F0502020204030204" pitchFamily="34" charset="0"/>
                <a:ea typeface="Aptos" panose="020B0004020202020204" pitchFamily="34" charset="0"/>
              </a:rPr>
              <a:t> </a:t>
            </a:r>
            <a:r>
              <a:rPr lang="nl-NL" sz="1200" dirty="0">
                <a:ln>
                  <a:noFill/>
                </a:ln>
                <a:solidFill>
                  <a:srgbClr val="000000"/>
                </a:solidFill>
                <a:effectLst/>
                <a:latin typeface="Calibri" panose="020F0502020204030204" pitchFamily="34" charset="0"/>
                <a:ea typeface="Aptos" panose="020B0004020202020204" pitchFamily="34" charset="0"/>
              </a:rPr>
              <a:t>Goeiedag, Graad 9's. Vandag begin ons met 'n nuwe onderwerp onder Grondwetlike Regte en Verantwoordelikhede. In hierdie les sal ons fokus op die bydraes van verskeie godsdienste om vrede te bevorder. 
Hierdie onderwerp is belangrik omdat dit ons help om te verstaan hoe verskillende gelowe harmonie en respek tussen mense aanmoedig. Deur te leer oor die vreedsame leerstellings van godsdienste, ontwikkel ons respek vir uiteenlopende oortuigings en kulture, wat noodsaaklik is in vandag se diverse wêreld. 
Hierdie kennis wys ons ook vreedsame maniere om konflik op te los en moedig ons aan om in eenheid saam te werk. 
Oor die algemeen berei die bestudering van hierdie onderwerp ons voor om meer begripvolle en vreedsame lede van die samelewing te wees.</a:t>
            </a:r>
            <a:endParaRPr lang="en-ZA" dirty="0"/>
          </a:p>
        </p:txBody>
      </p:sp>
      <p:sp>
        <p:nvSpPr>
          <p:cNvPr id="4" name="Slide Number Placeholder 3"/>
          <p:cNvSpPr>
            <a:spLocks noGrp="1"/>
          </p:cNvSpPr>
          <p:nvPr>
            <p:ph type="sldNum" sz="quarter" idx="5"/>
          </p:nvPr>
        </p:nvSpPr>
        <p:spPr/>
        <p:txBody>
          <a:bodyPr/>
          <a:lstStyle/>
          <a:p>
            <a:fld id="{D2043FC7-3182-4F65-B5F1-5EC3C3C2B19A}" type="slidenum">
              <a:rPr lang="en-ZA" smtClean="0"/>
              <a:t>1</a:t>
            </a:fld>
            <a:endParaRPr lang="en-ZA"/>
          </a:p>
        </p:txBody>
      </p:sp>
    </p:spTree>
    <p:extLst>
      <p:ext uri="{BB962C8B-B14F-4D97-AF65-F5344CB8AC3E}">
        <p14:creationId xmlns:p14="http://schemas.microsoft.com/office/powerpoint/2010/main" val="313511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10: </a:t>
            </a:r>
            <a:r>
              <a:rPr lang="en-ZA" sz="1200" b="1" kern="1200" dirty="0" err="1">
                <a:solidFill>
                  <a:schemeClr val="tx1"/>
                </a:solidFill>
                <a:effectLst/>
                <a:latin typeface="+mn-lt"/>
                <a:ea typeface="+mn-ea"/>
                <a:cs typeface="+mn-cs"/>
              </a:rPr>
              <a:t>TRADISIONELE</a:t>
            </a:r>
            <a:r>
              <a:rPr lang="en-ZA" sz="1200" b="1" kern="1200" dirty="0">
                <a:solidFill>
                  <a:schemeClr val="tx1"/>
                </a:solidFill>
                <a:effectLst/>
                <a:latin typeface="+mn-lt"/>
                <a:ea typeface="+mn-ea"/>
                <a:cs typeface="+mn-cs"/>
              </a:rPr>
              <a:t> AFRIKA-</a:t>
            </a:r>
            <a:r>
              <a:rPr lang="en-ZA" sz="1200" b="1" kern="1200" dirty="0" err="1">
                <a:solidFill>
                  <a:schemeClr val="tx1"/>
                </a:solidFill>
                <a:effectLst/>
                <a:latin typeface="+mn-lt"/>
                <a:ea typeface="+mn-ea"/>
                <a:cs typeface="+mn-cs"/>
              </a:rPr>
              <a:t>GODSDIENSTE</a:t>
            </a:r>
            <a:endParaRPr lang="en-ZA" sz="1200" b="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b="1" kern="1200" dirty="0">
                <a:solidFill>
                  <a:schemeClr val="tx1"/>
                </a:solidFill>
                <a:effectLst/>
                <a:latin typeface="+mn-lt"/>
                <a:ea typeface="+mn-ea"/>
                <a:cs typeface="+mn-cs"/>
              </a:rPr>
              <a:t>Kernoortuigings: </a:t>
            </a:r>
            <a:r>
              <a:rPr lang="nl-NL" sz="1200" b="0" kern="1200" dirty="0">
                <a:solidFill>
                  <a:schemeClr val="tx1"/>
                </a:solidFill>
                <a:effectLst/>
                <a:latin typeface="+mn-lt"/>
                <a:ea typeface="+mn-ea"/>
                <a:cs typeface="+mn-cs"/>
              </a:rPr>
              <a:t>Geloof in een God en die rol van voorouers as geestelike gidse.</a:t>
            </a:r>
            <a:r>
              <a:rPr lang="nl-NL" sz="1200" b="1" kern="1200" dirty="0">
                <a:solidFill>
                  <a:schemeClr val="tx1"/>
                </a:solidFill>
                <a:effectLst/>
                <a:latin typeface="+mn-lt"/>
                <a:ea typeface="+mn-ea"/>
                <a:cs typeface="+mn-cs"/>
              </a:rPr>
              <a:t>
Vredeswaardes: </a:t>
            </a:r>
            <a:r>
              <a:rPr lang="nl-NL" sz="1200" b="0" kern="1200" dirty="0">
                <a:solidFill>
                  <a:schemeClr val="tx1"/>
                </a:solidFill>
                <a:effectLst/>
                <a:latin typeface="+mn-lt"/>
                <a:ea typeface="+mn-ea"/>
                <a:cs typeface="+mn-cs"/>
              </a:rPr>
              <a:t>Harmonie, eenheid, gemeenskapswelstand en Ubuntu (gedeelde menslikheid).</a:t>
            </a:r>
            <a:r>
              <a:rPr lang="nl-NL" sz="1200" b="1" kern="1200" dirty="0">
                <a:solidFill>
                  <a:schemeClr val="tx1"/>
                </a:solidFill>
                <a:effectLst/>
                <a:latin typeface="+mn-lt"/>
                <a:ea typeface="+mn-ea"/>
                <a:cs typeface="+mn-cs"/>
              </a:rPr>
              <a:t>
Gebruike wat vrede bevorder: </a:t>
            </a:r>
            <a:r>
              <a:rPr lang="nl-NL" sz="1200" b="0" kern="1200" dirty="0">
                <a:solidFill>
                  <a:schemeClr val="tx1"/>
                </a:solidFill>
                <a:effectLst/>
                <a:latin typeface="+mn-lt"/>
                <a:ea typeface="+mn-ea"/>
                <a:cs typeface="+mn-cs"/>
              </a:rPr>
              <a:t>Om in harmonie met ander te leef, voorouers te eer, die natuur en bejaardes te respekteer en morele gedrag te bevorder.</a:t>
            </a:r>
            <a:endParaRPr lang="af-ZA" b="0" dirty="0"/>
          </a:p>
        </p:txBody>
      </p:sp>
      <p:sp>
        <p:nvSpPr>
          <p:cNvPr id="4" name="Slide Number Placeholder 3"/>
          <p:cNvSpPr>
            <a:spLocks noGrp="1"/>
          </p:cNvSpPr>
          <p:nvPr>
            <p:ph type="sldNum" sz="quarter" idx="5"/>
          </p:nvPr>
        </p:nvSpPr>
        <p:spPr/>
        <p:txBody>
          <a:bodyPr/>
          <a:lstStyle/>
          <a:p>
            <a:fld id="{6D57D4C6-AA56-48C1-9F88-951937C83ECD}" type="slidenum">
              <a:rPr lang="af-ZA" smtClean="0"/>
              <a:t>10</a:t>
            </a:fld>
            <a:endParaRPr lang="af-ZA"/>
          </a:p>
        </p:txBody>
      </p:sp>
    </p:spTree>
    <p:extLst>
      <p:ext uri="{BB962C8B-B14F-4D97-AF65-F5344CB8AC3E}">
        <p14:creationId xmlns:p14="http://schemas.microsoft.com/office/powerpoint/2010/main" val="1140106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11: BAHÁ’Í </a:t>
            </a:r>
            <a:r>
              <a:rPr lang="en-ZA" sz="1200" b="1" kern="1200" dirty="0" err="1">
                <a:solidFill>
                  <a:schemeClr val="tx1"/>
                </a:solidFill>
                <a:effectLst/>
                <a:latin typeface="+mn-lt"/>
                <a:ea typeface="+mn-ea"/>
                <a:cs typeface="+mn-cs"/>
              </a:rPr>
              <a:t>GELOOF</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ZA" sz="1200" b="1" kern="1200" dirty="0" err="1">
                <a:solidFill>
                  <a:schemeClr val="tx1"/>
                </a:solidFill>
                <a:effectLst/>
                <a:latin typeface="+mn-lt"/>
                <a:ea typeface="+mn-ea"/>
                <a:cs typeface="+mn-cs"/>
              </a:rPr>
              <a:t>Kernoortuigings</a:t>
            </a:r>
            <a:r>
              <a:rPr lang="en-ZA" sz="1200" b="1"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Alle mense is een familie; eenheid en gelykheid staan sentraal.</a:t>
            </a:r>
          </a:p>
          <a:p>
            <a:pPr marL="171450" lvl="0" indent="-171450">
              <a:buFont typeface="Arial" panose="020B0604020202020204" pitchFamily="34" charset="0"/>
              <a:buChar char="•"/>
            </a:pPr>
            <a:r>
              <a:rPr lang="en-ZA" sz="1200" b="1" kern="1200" dirty="0" err="1">
                <a:solidFill>
                  <a:schemeClr val="tx1"/>
                </a:solidFill>
                <a:effectLst/>
                <a:latin typeface="+mn-lt"/>
                <a:ea typeface="+mn-ea"/>
                <a:cs typeface="+mn-cs"/>
              </a:rPr>
              <a:t>Vredeswaardes</a:t>
            </a:r>
            <a:r>
              <a:rPr lang="en-ZA" sz="1200" b="1"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Eenheid, regverdigheid, geregtigheid en menswaardigheid.</a:t>
            </a:r>
          </a:p>
          <a:p>
            <a:pPr marL="171450" lvl="0" indent="-171450">
              <a:buFont typeface="Arial" panose="020B0604020202020204" pitchFamily="34" charset="0"/>
              <a:buChar char="•"/>
            </a:pPr>
            <a:r>
              <a:rPr lang="en-ZA" sz="1200" b="1" kern="1200" dirty="0" err="1">
                <a:solidFill>
                  <a:schemeClr val="tx1"/>
                </a:solidFill>
                <a:effectLst/>
                <a:latin typeface="+mn-lt"/>
                <a:ea typeface="+mn-ea"/>
                <a:cs typeface="+mn-cs"/>
              </a:rPr>
              <a:t>Gebruike</a:t>
            </a:r>
            <a:r>
              <a:rPr lang="en-ZA" sz="1200" b="1" kern="1200" dirty="0">
                <a:solidFill>
                  <a:schemeClr val="tx1"/>
                </a:solidFill>
                <a:effectLst/>
                <a:latin typeface="+mn-lt"/>
                <a:ea typeface="+mn-ea"/>
                <a:cs typeface="+mn-cs"/>
              </a:rPr>
              <a:t> wat </a:t>
            </a:r>
            <a:r>
              <a:rPr lang="en-ZA" sz="1200" b="1" kern="1200" dirty="0" err="1">
                <a:solidFill>
                  <a:schemeClr val="tx1"/>
                </a:solidFill>
                <a:effectLst/>
                <a:latin typeface="+mn-lt"/>
                <a:ea typeface="+mn-ea"/>
                <a:cs typeface="+mn-cs"/>
              </a:rPr>
              <a:t>vrede</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bevorder</a:t>
            </a:r>
            <a:r>
              <a:rPr lang="en-ZA" sz="1200" b="1"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Bevordering van geslags- en rassegelykheid, intergeloofsdialoog, verwerping van vooroordeel en vreedsame samewerking.</a:t>
            </a:r>
            <a:endParaRPr lang="af-ZA" dirty="0"/>
          </a:p>
        </p:txBody>
      </p:sp>
      <p:sp>
        <p:nvSpPr>
          <p:cNvPr id="4" name="Slide Number Placeholder 3"/>
          <p:cNvSpPr>
            <a:spLocks noGrp="1"/>
          </p:cNvSpPr>
          <p:nvPr>
            <p:ph type="sldNum" sz="quarter" idx="5"/>
          </p:nvPr>
        </p:nvSpPr>
        <p:spPr/>
        <p:txBody>
          <a:bodyPr/>
          <a:lstStyle/>
          <a:p>
            <a:fld id="{6D57D4C6-AA56-48C1-9F88-951937C83ECD}" type="slidenum">
              <a:rPr lang="af-ZA" smtClean="0"/>
              <a:t>11</a:t>
            </a:fld>
            <a:endParaRPr lang="af-ZA"/>
          </a:p>
        </p:txBody>
      </p:sp>
    </p:spTree>
    <p:extLst>
      <p:ext uri="{BB962C8B-B14F-4D97-AF65-F5344CB8AC3E}">
        <p14:creationId xmlns:p14="http://schemas.microsoft.com/office/powerpoint/2010/main" val="90789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err="1">
                <a:solidFill>
                  <a:schemeClr val="tx1"/>
                </a:solidFill>
                <a:effectLst/>
                <a:latin typeface="+mn-lt"/>
                <a:ea typeface="+mn-ea"/>
                <a:cs typeface="+mn-cs"/>
              </a:rPr>
              <a:t>Skyfie</a:t>
            </a:r>
            <a:r>
              <a:rPr lang="en-US" sz="1200" b="1" kern="1200" dirty="0">
                <a:solidFill>
                  <a:schemeClr val="tx1"/>
                </a:solidFill>
                <a:effectLst/>
                <a:latin typeface="+mn-lt"/>
                <a:ea typeface="+mn-ea"/>
                <a:cs typeface="+mn-cs"/>
              </a:rPr>
              <a:t> 12:</a:t>
            </a:r>
            <a:r>
              <a:rPr lang="en-US" sz="1200"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BOEDDHISME</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ZA" sz="1200" b="1" kern="1200" dirty="0" err="1">
                <a:solidFill>
                  <a:schemeClr val="tx1"/>
                </a:solidFill>
                <a:effectLst/>
                <a:latin typeface="+mn-lt"/>
                <a:ea typeface="+mn-ea"/>
                <a:cs typeface="+mn-cs"/>
              </a:rPr>
              <a:t>Kernoortuigings</a:t>
            </a:r>
            <a:r>
              <a:rPr lang="en-ZA" sz="1200" b="1"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Die lewe is vol lyding, maar vrede kan gevind word deur die Agtvoudige Pad en deur skade te vermy.</a:t>
            </a:r>
          </a:p>
          <a:p>
            <a:pPr marL="171450" lvl="0" indent="-171450">
              <a:buFont typeface="Arial" panose="020B0604020202020204" pitchFamily="34" charset="0"/>
              <a:buChar char="•"/>
            </a:pPr>
            <a:r>
              <a:rPr lang="en-ZA" sz="1200" b="1" kern="1200" dirty="0" err="1">
                <a:solidFill>
                  <a:schemeClr val="tx1"/>
                </a:solidFill>
                <a:effectLst/>
                <a:latin typeface="+mn-lt"/>
                <a:ea typeface="+mn-ea"/>
                <a:cs typeface="+mn-cs"/>
              </a:rPr>
              <a:t>Vredeswaardes</a:t>
            </a:r>
            <a:r>
              <a:rPr lang="en-ZA" sz="1200" b="1"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Nie-gewelddadig, bewustheid, deernis, innerlike kalmte.</a:t>
            </a:r>
          </a:p>
          <a:p>
            <a:pPr marL="171450" lvl="0" indent="-171450">
              <a:buFont typeface="Arial" panose="020B0604020202020204" pitchFamily="34" charset="0"/>
              <a:buChar char="•"/>
            </a:pPr>
            <a:r>
              <a:rPr lang="en-ZA" sz="1200" b="1" kern="1200" dirty="0" err="1">
                <a:solidFill>
                  <a:schemeClr val="tx1"/>
                </a:solidFill>
                <a:effectLst/>
                <a:latin typeface="+mn-lt"/>
                <a:ea typeface="+mn-ea"/>
                <a:cs typeface="+mn-cs"/>
              </a:rPr>
              <a:t>Gebruike</a:t>
            </a:r>
            <a:r>
              <a:rPr lang="en-ZA" sz="1200" b="1" kern="1200" dirty="0">
                <a:solidFill>
                  <a:schemeClr val="tx1"/>
                </a:solidFill>
                <a:effectLst/>
                <a:latin typeface="+mn-lt"/>
                <a:ea typeface="+mn-ea"/>
                <a:cs typeface="+mn-cs"/>
              </a:rPr>
              <a:t> wat </a:t>
            </a:r>
            <a:r>
              <a:rPr lang="en-ZA" sz="1200" b="1" kern="1200" dirty="0" err="1">
                <a:solidFill>
                  <a:schemeClr val="tx1"/>
                </a:solidFill>
                <a:effectLst/>
                <a:latin typeface="+mn-lt"/>
                <a:ea typeface="+mn-ea"/>
                <a:cs typeface="+mn-cs"/>
              </a:rPr>
              <a:t>vrede</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bevorder</a:t>
            </a:r>
            <a:r>
              <a:rPr lang="en-ZA" sz="1200" b="1"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Meditasie, om morele reëls te volg (bv. om ander nie skade aan te doen nie) en vriendelikheid aan alle lewende dinge te betoon.</a:t>
            </a:r>
            <a:endParaRPr lang="af-ZA" dirty="0"/>
          </a:p>
        </p:txBody>
      </p:sp>
      <p:sp>
        <p:nvSpPr>
          <p:cNvPr id="4" name="Slide Number Placeholder 3"/>
          <p:cNvSpPr>
            <a:spLocks noGrp="1"/>
          </p:cNvSpPr>
          <p:nvPr>
            <p:ph type="sldNum" sz="quarter" idx="5"/>
          </p:nvPr>
        </p:nvSpPr>
        <p:spPr/>
        <p:txBody>
          <a:bodyPr/>
          <a:lstStyle/>
          <a:p>
            <a:fld id="{6D57D4C6-AA56-48C1-9F88-951937C83ECD}" type="slidenum">
              <a:rPr lang="af-ZA" smtClean="0"/>
              <a:t>12</a:t>
            </a:fld>
            <a:endParaRPr lang="af-ZA"/>
          </a:p>
        </p:txBody>
      </p:sp>
    </p:spTree>
    <p:extLst>
      <p:ext uri="{BB962C8B-B14F-4D97-AF65-F5344CB8AC3E}">
        <p14:creationId xmlns:p14="http://schemas.microsoft.com/office/powerpoint/2010/main" val="16519576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13: CHRISTENDOM</a:t>
            </a:r>
            <a:endParaRPr lang="en-Z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b="1" kern="1200" dirty="0" err="1">
                <a:solidFill>
                  <a:schemeClr val="tx1"/>
                </a:solidFill>
                <a:effectLst/>
                <a:latin typeface="+mn-lt"/>
                <a:ea typeface="+mn-ea"/>
                <a:cs typeface="+mn-cs"/>
              </a:rPr>
              <a:t>Kernoortuigings</a:t>
            </a:r>
            <a:r>
              <a:rPr lang="en-ZA" sz="1200" b="1" kern="1200" dirty="0">
                <a:solidFill>
                  <a:schemeClr val="tx1"/>
                </a:solidFill>
                <a:effectLst/>
                <a:latin typeface="+mn-lt"/>
                <a:ea typeface="+mn-ea"/>
                <a:cs typeface="+mn-cs"/>
              </a:rPr>
              <a:t>:</a:t>
            </a:r>
            <a:r>
              <a:rPr lang="en-ZA" sz="1200" kern="1200" dirty="0">
                <a:solidFill>
                  <a:schemeClr val="tx1"/>
                </a:solidFill>
                <a:effectLst/>
                <a:latin typeface="+mn-lt"/>
                <a:ea typeface="+mn-ea"/>
                <a:cs typeface="+mn-cs"/>
              </a:rPr>
              <a:t> </a:t>
            </a:r>
            <a:r>
              <a:rPr lang="nl-NL" dirty="0">
                <a:effectLst/>
                <a:latin typeface="+mn-lt"/>
                <a:ea typeface="+mn-ea"/>
                <a:cs typeface="+mn-cs"/>
              </a:rPr>
              <a:t>Geloof in een God (Drie-eenheid: Vader, Seun, Heilige Gees). Jesus is die Seun van God wat liefde en vergifnis onderrig het.</a:t>
            </a:r>
            <a:endParaRPr lang="en-Z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b="1" dirty="0" err="1"/>
              <a:t>Vredeswaardes</a:t>
            </a:r>
            <a:r>
              <a:rPr lang="en-ZA" b="1" dirty="0"/>
              <a:t>: </a:t>
            </a:r>
            <a:r>
              <a:rPr lang="nl-NL" sz="1200" kern="1200" dirty="0">
                <a:solidFill>
                  <a:schemeClr val="tx1"/>
                </a:solidFill>
                <a:effectLst/>
                <a:latin typeface="+mn-lt"/>
                <a:ea typeface="+mn-ea"/>
                <a:cs typeface="+mn-cs"/>
              </a:rPr>
              <a:t>Liefde, vergifnis, deernis, innerlike vrede en geregtigheid.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b="1" dirty="0" err="1"/>
              <a:t>Gebruike</a:t>
            </a:r>
            <a:r>
              <a:rPr lang="en-ZA" b="1" dirty="0"/>
              <a:t> wat </a:t>
            </a:r>
            <a:r>
              <a:rPr lang="en-ZA" b="1" dirty="0" err="1"/>
              <a:t>vrede</a:t>
            </a:r>
            <a:r>
              <a:rPr lang="en-ZA" b="1" dirty="0"/>
              <a:t> </a:t>
            </a:r>
            <a:r>
              <a:rPr lang="en-ZA" b="1" dirty="0" err="1"/>
              <a:t>bevorder</a:t>
            </a:r>
            <a:r>
              <a:rPr lang="en-ZA" b="1" dirty="0"/>
              <a:t>: </a:t>
            </a:r>
            <a:r>
              <a:rPr lang="nl-NL" dirty="0">
                <a:effectLst/>
                <a:latin typeface="+mn-lt"/>
                <a:ea typeface="+mn-ea"/>
                <a:cs typeface="+mn-cs"/>
              </a:rPr>
              <a:t>Volg Jesus se leerstellings, lees die Bybel, bid, bevorder vriendelikheid en ondersteun ander.</a:t>
            </a:r>
            <a:endParaRPr lang="en-US" dirty="0"/>
          </a:p>
          <a:p>
            <a:endParaRPr lang="af-ZA" dirty="0"/>
          </a:p>
        </p:txBody>
      </p:sp>
      <p:sp>
        <p:nvSpPr>
          <p:cNvPr id="4" name="Slide Number Placeholder 3"/>
          <p:cNvSpPr>
            <a:spLocks noGrp="1"/>
          </p:cNvSpPr>
          <p:nvPr>
            <p:ph type="sldNum" sz="quarter" idx="5"/>
          </p:nvPr>
        </p:nvSpPr>
        <p:spPr/>
        <p:txBody>
          <a:bodyPr/>
          <a:lstStyle/>
          <a:p>
            <a:fld id="{6D57D4C6-AA56-48C1-9F88-951937C83ECD}" type="slidenum">
              <a:rPr lang="af-ZA" smtClean="0"/>
              <a:t>13</a:t>
            </a:fld>
            <a:endParaRPr lang="af-ZA"/>
          </a:p>
        </p:txBody>
      </p:sp>
    </p:spTree>
    <p:extLst>
      <p:ext uri="{BB962C8B-B14F-4D97-AF65-F5344CB8AC3E}">
        <p14:creationId xmlns:p14="http://schemas.microsoft.com/office/powerpoint/2010/main" val="22145447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14: </a:t>
            </a:r>
            <a:r>
              <a:rPr lang="en-ZA" sz="1200" b="1" kern="1200" dirty="0" err="1">
                <a:solidFill>
                  <a:schemeClr val="tx1"/>
                </a:solidFill>
                <a:effectLst/>
                <a:latin typeface="+mn-lt"/>
                <a:ea typeface="+mn-ea"/>
                <a:cs typeface="+mn-cs"/>
              </a:rPr>
              <a:t>HINDOEÏSME</a:t>
            </a:r>
            <a:endParaRPr lang="en-Z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b="1" kern="1200" dirty="0" err="1">
                <a:solidFill>
                  <a:schemeClr val="tx1"/>
                </a:solidFill>
                <a:effectLst/>
                <a:latin typeface="+mn-lt"/>
                <a:ea typeface="+mn-ea"/>
                <a:cs typeface="+mn-cs"/>
              </a:rPr>
              <a:t>Kernoortuigings</a:t>
            </a:r>
            <a:r>
              <a:rPr lang="en-ZA" sz="1200" b="1" kern="1200" dirty="0">
                <a:solidFill>
                  <a:schemeClr val="tx1"/>
                </a:solidFill>
                <a:effectLst/>
                <a:latin typeface="+mn-lt"/>
                <a:ea typeface="+mn-ea"/>
                <a:cs typeface="+mn-cs"/>
              </a:rPr>
              <a:t>: </a:t>
            </a:r>
            <a:r>
              <a:rPr lang="nl-NL" dirty="0">
                <a:effectLst/>
                <a:latin typeface="+mn-lt"/>
                <a:ea typeface="+mn-ea"/>
                <a:cs typeface="+mn-cs"/>
              </a:rPr>
              <a:t>Geloof in 'n goddelike krag wat in alle lewende dinge gevind word. Die lewe moet opreg en skadeloos geleef word.</a:t>
            </a:r>
            <a:endParaRPr lang="en-ZA" sz="1200" b="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b="1" dirty="0" err="1"/>
              <a:t>Vredeswaardes</a:t>
            </a:r>
            <a:r>
              <a:rPr lang="en-ZA" b="1" dirty="0"/>
              <a:t>: </a:t>
            </a:r>
            <a:r>
              <a:rPr lang="nl-NL" sz="1200" kern="1200" dirty="0">
                <a:solidFill>
                  <a:schemeClr val="tx1"/>
                </a:solidFill>
                <a:effectLst/>
                <a:latin typeface="+mn-lt"/>
                <a:ea typeface="+mn-ea"/>
                <a:cs typeface="+mn-cs"/>
              </a:rPr>
              <a:t>Ahimsa (nie-gewelddadig), Satya (waarheid) en selfbeheersing.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b="1" dirty="0" err="1"/>
              <a:t>Gebruike</a:t>
            </a:r>
            <a:r>
              <a:rPr lang="en-ZA" b="1" dirty="0"/>
              <a:t> wat </a:t>
            </a:r>
            <a:r>
              <a:rPr lang="en-ZA" b="1" dirty="0" err="1"/>
              <a:t>vrede</a:t>
            </a:r>
            <a:r>
              <a:rPr lang="en-ZA" b="1" dirty="0"/>
              <a:t> </a:t>
            </a:r>
            <a:r>
              <a:rPr lang="en-ZA" b="1" dirty="0" err="1"/>
              <a:t>bevorder</a:t>
            </a:r>
            <a:r>
              <a:rPr lang="en-ZA" b="1" dirty="0"/>
              <a:t>: </a:t>
            </a:r>
            <a:r>
              <a:rPr lang="nl-NL" dirty="0">
                <a:effectLst/>
                <a:latin typeface="+mn-lt"/>
                <a:ea typeface="+mn-ea"/>
                <a:cs typeface="+mn-cs"/>
              </a:rPr>
              <a:t>Meditasie, gebed, respekvolle lewe, vegetarisme, vriendelikheid teenoor alle wesens.</a:t>
            </a:r>
            <a:endParaRPr lang="en-US" dirty="0"/>
          </a:p>
          <a:p>
            <a:endParaRPr lang="af-ZA" dirty="0"/>
          </a:p>
        </p:txBody>
      </p:sp>
      <p:sp>
        <p:nvSpPr>
          <p:cNvPr id="4" name="Slide Number Placeholder 3"/>
          <p:cNvSpPr>
            <a:spLocks noGrp="1"/>
          </p:cNvSpPr>
          <p:nvPr>
            <p:ph type="sldNum" sz="quarter" idx="5"/>
          </p:nvPr>
        </p:nvSpPr>
        <p:spPr/>
        <p:txBody>
          <a:bodyPr/>
          <a:lstStyle/>
          <a:p>
            <a:fld id="{6D57D4C6-AA56-48C1-9F88-951937C83ECD}" type="slidenum">
              <a:rPr lang="af-ZA" smtClean="0"/>
              <a:t>14</a:t>
            </a:fld>
            <a:endParaRPr lang="af-ZA"/>
          </a:p>
        </p:txBody>
      </p:sp>
    </p:spTree>
    <p:extLst>
      <p:ext uri="{BB962C8B-B14F-4D97-AF65-F5344CB8AC3E}">
        <p14:creationId xmlns:p14="http://schemas.microsoft.com/office/powerpoint/2010/main" val="14610072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7DE7A-5E94-3FBB-4D12-35E2FE12F4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1AB91-5CCA-17A0-9D92-B74A446EC1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CC2EB1-32F3-BDC8-0889-856E63E94DB4}"/>
              </a:ext>
            </a:extLst>
          </p:cNvPr>
          <p:cNvSpPr>
            <a:spLocks noGrp="1"/>
          </p:cNvSpPr>
          <p:nvPr>
            <p:ph type="body" idx="1"/>
          </p:nvPr>
        </p:nvSpPr>
        <p:spPr/>
        <p:txBody>
          <a:bodyPr/>
          <a:lstStyle/>
          <a:p>
            <a:pPr lvl="0"/>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15:</a:t>
            </a:r>
            <a:r>
              <a:rPr lang="en-ZA" sz="1200" kern="1200" dirty="0">
                <a:solidFill>
                  <a:schemeClr val="tx1"/>
                </a:solidFill>
                <a:effectLst/>
                <a:latin typeface="+mn-lt"/>
                <a:ea typeface="+mn-ea"/>
                <a:cs typeface="+mn-cs"/>
              </a:rPr>
              <a:t> </a:t>
            </a:r>
            <a:r>
              <a:rPr lang="en-ZA" sz="1200" b="1" kern="1200" dirty="0">
                <a:solidFill>
                  <a:schemeClr val="tx1"/>
                </a:solidFill>
                <a:effectLst/>
                <a:latin typeface="+mn-lt"/>
                <a:ea typeface="+mn-ea"/>
                <a:cs typeface="+mn-cs"/>
              </a:rPr>
              <a:t>ISLAM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b="1" kern="1200" dirty="0" err="1">
                <a:solidFill>
                  <a:schemeClr val="tx1"/>
                </a:solidFill>
                <a:effectLst/>
                <a:latin typeface="+mn-lt"/>
                <a:ea typeface="+mn-ea"/>
                <a:cs typeface="+mn-cs"/>
              </a:rPr>
              <a:t>Kernoortuigings</a:t>
            </a:r>
            <a:r>
              <a:rPr lang="en-ZA" sz="1200" b="1" kern="1200" dirty="0">
                <a:solidFill>
                  <a:schemeClr val="tx1"/>
                </a:solidFill>
                <a:effectLst/>
                <a:latin typeface="+mn-lt"/>
                <a:ea typeface="+mn-ea"/>
                <a:cs typeface="+mn-cs"/>
              </a:rPr>
              <a:t>: </a:t>
            </a:r>
            <a:r>
              <a:rPr lang="nl-NL" dirty="0">
                <a:effectLst/>
                <a:latin typeface="+mn-lt"/>
                <a:ea typeface="+mn-ea"/>
                <a:cs typeface="+mn-cs"/>
              </a:rPr>
              <a:t>Geloof in een God (Allah). Vrede word gevind deur onderwerping aan Allah se wil en regverdig te leef.</a:t>
            </a:r>
            <a:endParaRPr lang="en-ZA" sz="1200" b="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b="1" dirty="0" err="1"/>
              <a:t>Vredeswaardes</a:t>
            </a:r>
            <a:r>
              <a:rPr lang="en-ZA" b="1" dirty="0"/>
              <a:t>: </a:t>
            </a:r>
            <a:r>
              <a:rPr lang="en-ZA" sz="1200" kern="1200" dirty="0" err="1">
                <a:solidFill>
                  <a:schemeClr val="tx1"/>
                </a:solidFill>
                <a:effectLst/>
                <a:latin typeface="+mn-lt"/>
                <a:ea typeface="+mn-ea"/>
                <a:cs typeface="+mn-cs"/>
              </a:rPr>
              <a:t>Vrede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regverdigheid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deernis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geregtigheid</a:t>
            </a:r>
            <a:r>
              <a:rPr lang="en-ZA" sz="1200" kern="1200" dirty="0">
                <a:solidFill>
                  <a:schemeClr val="tx1"/>
                </a:solidFill>
                <a:effectLst/>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b="1" dirty="0" err="1"/>
              <a:t>Gebruike</a:t>
            </a:r>
            <a:r>
              <a:rPr lang="en-ZA" b="1" dirty="0"/>
              <a:t> wat </a:t>
            </a:r>
            <a:r>
              <a:rPr lang="en-ZA" b="1" dirty="0" err="1"/>
              <a:t>vrede</a:t>
            </a:r>
            <a:r>
              <a:rPr lang="en-ZA" b="1" dirty="0"/>
              <a:t> </a:t>
            </a:r>
            <a:r>
              <a:rPr lang="en-ZA" b="1" dirty="0" err="1"/>
              <a:t>bevorder</a:t>
            </a:r>
            <a:r>
              <a:rPr lang="en-ZA" b="1" dirty="0"/>
              <a:t>: </a:t>
            </a:r>
            <a:r>
              <a:rPr lang="nl-NL" dirty="0">
                <a:effectLst/>
                <a:latin typeface="+mn-lt"/>
                <a:ea typeface="+mn-ea"/>
                <a:cs typeface="+mn-cs"/>
              </a:rPr>
              <a:t>Daaglikse gebed, liefdadigheid, om ander met vrede te groet ("As-salaam alaikum"), na aanleiding van die Koran en die profeet Mohammed se voorbeeld.</a:t>
            </a:r>
            <a:endParaRPr lang="en-US" dirty="0"/>
          </a:p>
          <a:p>
            <a:endParaRPr lang="af-ZA" dirty="0"/>
          </a:p>
        </p:txBody>
      </p:sp>
      <p:sp>
        <p:nvSpPr>
          <p:cNvPr id="4" name="Slide Number Placeholder 3">
            <a:extLst>
              <a:ext uri="{FF2B5EF4-FFF2-40B4-BE49-F238E27FC236}">
                <a16:creationId xmlns:a16="http://schemas.microsoft.com/office/drawing/2014/main" id="{D0922429-083A-D6B2-48BB-21B5CAC976DC}"/>
              </a:ext>
            </a:extLst>
          </p:cNvPr>
          <p:cNvSpPr>
            <a:spLocks noGrp="1"/>
          </p:cNvSpPr>
          <p:nvPr>
            <p:ph type="sldNum" sz="quarter" idx="5"/>
          </p:nvPr>
        </p:nvSpPr>
        <p:spPr/>
        <p:txBody>
          <a:bodyPr/>
          <a:lstStyle/>
          <a:p>
            <a:fld id="{6D57D4C6-AA56-48C1-9F88-951937C83ECD}" type="slidenum">
              <a:rPr lang="af-ZA" smtClean="0"/>
              <a:t>15</a:t>
            </a:fld>
            <a:endParaRPr lang="af-ZA"/>
          </a:p>
        </p:txBody>
      </p:sp>
    </p:spTree>
    <p:extLst>
      <p:ext uri="{BB962C8B-B14F-4D97-AF65-F5344CB8AC3E}">
        <p14:creationId xmlns:p14="http://schemas.microsoft.com/office/powerpoint/2010/main" val="24524569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C5FCA-D141-CE74-12B7-F4B8827618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87AAE1-1BC3-F3E4-C389-0AE27A29B3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F03135-6506-12BE-9F52-8835612B8AF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16:</a:t>
            </a:r>
            <a:r>
              <a:rPr lang="en-ZA" sz="1200"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JUDAÏSME</a:t>
            </a:r>
            <a:endParaRPr lang="en-Z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b="1" kern="1200" dirty="0" err="1">
                <a:solidFill>
                  <a:schemeClr val="tx1"/>
                </a:solidFill>
                <a:effectLst/>
                <a:latin typeface="+mn-lt"/>
                <a:ea typeface="+mn-ea"/>
                <a:cs typeface="+mn-cs"/>
              </a:rPr>
              <a:t>Kernoortuigings</a:t>
            </a:r>
            <a:r>
              <a:rPr lang="en-ZA" sz="1200" b="1" kern="1200" dirty="0">
                <a:solidFill>
                  <a:schemeClr val="tx1"/>
                </a:solidFill>
                <a:effectLst/>
                <a:latin typeface="+mn-lt"/>
                <a:ea typeface="+mn-ea"/>
                <a:cs typeface="+mn-cs"/>
              </a:rPr>
              <a:t>: </a:t>
            </a:r>
            <a:r>
              <a:rPr lang="nl-NL" dirty="0">
                <a:effectLst/>
                <a:latin typeface="+mn-lt"/>
                <a:ea typeface="+mn-ea"/>
                <a:cs typeface="+mn-cs"/>
              </a:rPr>
              <a:t>Geloof in een God. Vrede is deel van 'n morele en getroue lewe volgens die Torah.</a:t>
            </a:r>
            <a:endParaRPr lang="en-ZA" sz="1200" b="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b="1" dirty="0" err="1"/>
              <a:t>Vredeswaardes</a:t>
            </a:r>
            <a:r>
              <a:rPr lang="en-ZA" b="1" dirty="0"/>
              <a:t>: </a:t>
            </a:r>
            <a:r>
              <a:rPr lang="nl-NL" dirty="0">
                <a:effectLst/>
                <a:latin typeface="+mn-lt"/>
                <a:ea typeface="+mn-ea"/>
                <a:cs typeface="+mn-cs"/>
              </a:rPr>
              <a:t>Shalom (vrede), geregtigheid, vriendelikheid, verantwoordelikheid.</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b="1" dirty="0" err="1"/>
              <a:t>Gebruike</a:t>
            </a:r>
            <a:r>
              <a:rPr lang="en-ZA" b="1" dirty="0"/>
              <a:t> wat </a:t>
            </a:r>
            <a:r>
              <a:rPr lang="en-ZA" b="1" dirty="0" err="1"/>
              <a:t>vrede</a:t>
            </a:r>
            <a:r>
              <a:rPr lang="en-ZA" b="1" dirty="0"/>
              <a:t> </a:t>
            </a:r>
            <a:r>
              <a:rPr lang="en-ZA" b="1" dirty="0" err="1"/>
              <a:t>bevorder</a:t>
            </a:r>
            <a:r>
              <a:rPr lang="en-ZA" b="1" dirty="0"/>
              <a:t>: </a:t>
            </a:r>
            <a:r>
              <a:rPr lang="nl-NL" dirty="0">
                <a:effectLst/>
                <a:latin typeface="+mn-lt"/>
                <a:ea typeface="+mn-ea"/>
                <a:cs typeface="+mn-cs"/>
              </a:rPr>
              <a:t>Groet met "Shalom", volg die Tien Gebooie, help ander, bevorder regverdigheid en respek.</a:t>
            </a:r>
            <a:endParaRPr lang="en-Z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Al hierdie godsdienste beskou vrede as 'n belangrike waarde. Hulle leer hulle volgelinge om in harmonie met ander te lewe, om respek te betoon en om alle lewensvorme te waardeer. Hierdie leerstellings help mense om vrede in hul eie lewens en in die wêreld rondom hulle te skep.</a:t>
            </a:r>
            <a:endParaRPr lang="en-US" sz="1200" kern="1200" dirty="0">
              <a:solidFill>
                <a:schemeClr val="tx1"/>
              </a:solidFill>
              <a:effectLst/>
              <a:latin typeface="+mn-lt"/>
              <a:ea typeface="+mn-ea"/>
              <a:cs typeface="+mn-cs"/>
            </a:endParaRPr>
          </a:p>
          <a:p>
            <a:endParaRPr lang="af-ZA" dirty="0"/>
          </a:p>
        </p:txBody>
      </p:sp>
      <p:sp>
        <p:nvSpPr>
          <p:cNvPr id="4" name="Slide Number Placeholder 3">
            <a:extLst>
              <a:ext uri="{FF2B5EF4-FFF2-40B4-BE49-F238E27FC236}">
                <a16:creationId xmlns:a16="http://schemas.microsoft.com/office/drawing/2014/main" id="{22FED1B4-C8EE-8ED9-894C-0A6B0DF021BF}"/>
              </a:ext>
            </a:extLst>
          </p:cNvPr>
          <p:cNvSpPr>
            <a:spLocks noGrp="1"/>
          </p:cNvSpPr>
          <p:nvPr>
            <p:ph type="sldNum" sz="quarter" idx="5"/>
          </p:nvPr>
        </p:nvSpPr>
        <p:spPr/>
        <p:txBody>
          <a:bodyPr/>
          <a:lstStyle/>
          <a:p>
            <a:fld id="{6D57D4C6-AA56-48C1-9F88-951937C83ECD}" type="slidenum">
              <a:rPr lang="af-ZA" smtClean="0"/>
              <a:t>16</a:t>
            </a:fld>
            <a:endParaRPr lang="af-ZA"/>
          </a:p>
        </p:txBody>
      </p:sp>
    </p:spTree>
    <p:extLst>
      <p:ext uri="{BB962C8B-B14F-4D97-AF65-F5344CB8AC3E}">
        <p14:creationId xmlns:p14="http://schemas.microsoft.com/office/powerpoint/2010/main" val="32636837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4. </a:t>
            </a:r>
            <a:r>
              <a:rPr lang="en-US" sz="1200" b="1"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Individuele</a:t>
            </a: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a:t>
            </a:r>
            <a:r>
              <a:rPr lang="en-US" sz="1200" b="1"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Aktiwiteit</a:t>
            </a: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(10 min) </a:t>
            </a:r>
            <a:r>
              <a:rPr lang="en-US"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US"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a:t>
            </a:r>
            <a:r>
              <a:rPr lang="en-US"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17</a:t>
            </a:r>
            <a:r>
              <a:rPr lang="en-US"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17:</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effectLst/>
                <a:latin typeface="Calibri" panose="020F0502020204030204" pitchFamily="34" charset="0"/>
                <a:ea typeface="Aptos" panose="020B0004020202020204" pitchFamily="34" charset="0"/>
                <a:cs typeface="Times New Roman" panose="02020603050405020304" pitchFamily="18" charset="0"/>
              </a:rPr>
              <a:t>Ons het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vandag</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baie</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inhoud</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gedek</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volgende</a:t>
            </a:r>
            <a:r>
              <a:rPr lang="en-ZA" sz="1200" dirty="0">
                <a:effectLst/>
                <a:latin typeface="Calibri" panose="020F0502020204030204" pitchFamily="34" charset="0"/>
                <a:ea typeface="Aptos" panose="020B0004020202020204" pitchFamily="34" charset="0"/>
                <a:cs typeface="Times New Roman" panose="02020603050405020304" pitchFamily="18" charset="0"/>
              </a:rPr>
              <a:t> week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sal</a:t>
            </a:r>
            <a:r>
              <a:rPr lang="en-ZA" sz="1200" dirty="0">
                <a:effectLst/>
                <a:latin typeface="Calibri" panose="020F0502020204030204" pitchFamily="34" charset="0"/>
                <a:ea typeface="Aptos" panose="020B0004020202020204" pitchFamily="34" charset="0"/>
                <a:cs typeface="Times New Roman" panose="02020603050405020304" pitchFamily="18" charset="0"/>
              </a:rPr>
              <a:t> 'n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opwindende</a:t>
            </a:r>
            <a:r>
              <a:rPr lang="en-ZA" sz="1200" dirty="0">
                <a:effectLst/>
                <a:latin typeface="Calibri" panose="020F0502020204030204" pitchFamily="34" charset="0"/>
                <a:ea typeface="Aptos" panose="020B0004020202020204" pitchFamily="34" charset="0"/>
                <a:cs typeface="Times New Roman" panose="02020603050405020304" pitchFamily="18" charset="0"/>
              </a:rPr>
              <a:t> les wees,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waar</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jy</a:t>
            </a:r>
            <a:r>
              <a:rPr lang="en-ZA" sz="1200" dirty="0">
                <a:effectLst/>
                <a:latin typeface="Calibri" panose="020F0502020204030204" pitchFamily="34" charset="0"/>
                <a:ea typeface="Aptos" panose="020B0004020202020204" pitchFamily="34" charset="0"/>
                <a:cs typeface="Times New Roman" panose="02020603050405020304" pitchFamily="18" charset="0"/>
              </a:rPr>
              <a:t> 'n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aanbieding</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oor</a:t>
            </a:r>
            <a:r>
              <a:rPr lang="en-ZA" sz="1200" dirty="0">
                <a:effectLst/>
                <a:latin typeface="Calibri" panose="020F0502020204030204" pitchFamily="34" charset="0"/>
                <a:ea typeface="Aptos" panose="020B0004020202020204" pitchFamily="34" charset="0"/>
                <a:cs typeface="Times New Roman" panose="02020603050405020304" pitchFamily="18" charset="0"/>
              </a:rPr>
              <a:t> 'n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vredesrolmodel</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sal</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doen</a:t>
            </a:r>
            <a:r>
              <a:rPr lang="en-ZA" sz="1200" dirty="0">
                <a:effectLst/>
                <a:latin typeface="Calibri" panose="020F0502020204030204" pitchFamily="34" charset="0"/>
                <a:ea typeface="Aptos" panose="020B0004020202020204" pitchFamily="34" charset="0"/>
                <a:cs typeface="Times New Roman" panose="02020603050405020304" pitchFamily="18" charset="0"/>
              </a:rPr>
              <a:t>. Dit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beteken</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dat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jy</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navorsing</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vir</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effectLst/>
                <a:latin typeface="Calibri" panose="020F0502020204030204" pitchFamily="34" charset="0"/>
                <a:ea typeface="Aptos" panose="020B0004020202020204" pitchFamily="34" charset="0"/>
                <a:cs typeface="Times New Roman" panose="02020603050405020304" pitchFamily="18" charset="0"/>
              </a:rPr>
              <a:t>huiswerk</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sal</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moet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doen</a:t>
            </a:r>
            <a:r>
              <a:rPr lang="en-ZA" sz="1200" dirty="0">
                <a:effectLst/>
                <a:latin typeface="Calibri" panose="020F0502020204030204" pitchFamily="34" charset="0"/>
                <a:ea typeface="Aptos" panose="020B0004020202020204" pitchFamily="34" charset="0"/>
                <a:cs typeface="Times New Roman" panose="02020603050405020304" pitchFamily="18" charset="0"/>
              </a:rPr>
              <a:t>. Kom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200" dirty="0">
                <a:effectLst/>
                <a:latin typeface="Calibri" panose="020F0502020204030204" pitchFamily="34" charset="0"/>
                <a:ea typeface="Aptos" panose="020B0004020202020204" pitchFamily="34" charset="0"/>
                <a:cs typeface="Times New Roman" panose="02020603050405020304" pitchFamily="18" charset="0"/>
              </a:rPr>
              <a:t> lees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deur</a:t>
            </a:r>
            <a:r>
              <a:rPr lang="en-ZA" sz="1200" dirty="0">
                <a:effectLst/>
                <a:latin typeface="Calibri" panose="020F0502020204030204" pitchFamily="34" charset="0"/>
                <a:ea typeface="Aptos" panose="020B0004020202020204" pitchFamily="34" charset="0"/>
                <a:cs typeface="Times New Roman" panose="02020603050405020304" pitchFamily="18" charset="0"/>
              </a:rPr>
              <a:t> die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instruksies</a:t>
            </a:r>
            <a:r>
              <a:rPr lang="en-ZA" sz="1200" dirty="0">
                <a:effectLst/>
                <a:latin typeface="Calibri" panose="020F0502020204030204" pitchFamily="34" charset="0"/>
                <a:ea typeface="Aptos" panose="020B0004020202020204" pitchFamily="34" charset="0"/>
                <a:cs typeface="Times New Roman" panose="02020603050405020304" pitchFamily="18" charset="0"/>
              </a:rPr>
              <a:t> in </a:t>
            </a:r>
            <a:r>
              <a:rPr lang="en-ZA" sz="1200" b="1" i="1" u="sng" dirty="0" err="1">
                <a:effectLst/>
                <a:latin typeface="Calibri" panose="020F0502020204030204" pitchFamily="34" charset="0"/>
                <a:ea typeface="Aptos" panose="020B0004020202020204" pitchFamily="34" charset="0"/>
                <a:cs typeface="Times New Roman" panose="02020603050405020304" pitchFamily="18" charset="0"/>
              </a:rPr>
              <a:t>Aktiwiteit</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 2 (Les 1 – </a:t>
            </a:r>
            <a:r>
              <a:rPr lang="en-ZA" sz="1200" b="1" i="1" u="sng" dirty="0" err="1">
                <a:effectLst/>
                <a:latin typeface="Calibri" panose="020F0502020204030204" pitchFamily="34" charset="0"/>
                <a:ea typeface="Aptos" panose="020B0004020202020204" pitchFamily="34" charset="0"/>
                <a:cs typeface="Times New Roman" panose="02020603050405020304" pitchFamily="18" charset="0"/>
              </a:rPr>
              <a:t>Werkkaart</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a:t>
            </a:r>
            <a:r>
              <a:rPr lang="en-ZA" sz="1200" b="0" i="0" u="none" dirty="0">
                <a:effectLst/>
                <a:latin typeface="Calibri" panose="020F0502020204030204" pitchFamily="34" charset="0"/>
                <a:ea typeface="Aptos" panose="020B0004020202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As daar nie enige verdere vrae is nie, het jy nou die res van hierdie les om </a:t>
            </a:r>
            <a:r>
              <a:rPr lang="nl-NL"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Aktiwiteit 1 (Les 1 – Werkkaart)</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te voltooi. 
</a:t>
            </a:r>
            <a:r>
              <a:rPr lang="nl-NL"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Nota aan onderwyser: </a:t>
            </a:r>
            <a:r>
              <a:rPr lang="nl-NL"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Aktiwiteit 1 (Les 1 - Werkkaart)</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kan as 'n klasbespreking of in pare voltooi word.
Moontlike/Modelantwoorde is beskikbaar in die </a:t>
            </a:r>
            <a:r>
              <a:rPr lang="nl-NL" sz="1200" b="1" i="1" u="sng"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 1 – Werkkaart MEMO</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endParaRPr lang="af-ZA" dirty="0"/>
          </a:p>
        </p:txBody>
      </p:sp>
      <p:sp>
        <p:nvSpPr>
          <p:cNvPr id="4" name="Slide Number Placeholder 3"/>
          <p:cNvSpPr>
            <a:spLocks noGrp="1"/>
          </p:cNvSpPr>
          <p:nvPr>
            <p:ph type="sldNum" sz="quarter" idx="5"/>
          </p:nvPr>
        </p:nvSpPr>
        <p:spPr/>
        <p:txBody>
          <a:bodyPr/>
          <a:lstStyle/>
          <a:p>
            <a:fld id="{6D57D4C6-AA56-48C1-9F88-951937C83ECD}" type="slidenum">
              <a:rPr lang="af-ZA" smtClean="0"/>
              <a:t>17</a:t>
            </a:fld>
            <a:endParaRPr lang="af-ZA"/>
          </a:p>
        </p:txBody>
      </p:sp>
    </p:spTree>
    <p:extLst>
      <p:ext uri="{BB962C8B-B14F-4D97-AF65-F5344CB8AC3E}">
        <p14:creationId xmlns:p14="http://schemas.microsoft.com/office/powerpoint/2010/main" val="4040443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rPr>
              <a:t>Skyfie</a:t>
            </a:r>
            <a:r>
              <a:rPr lang="en-ZA" sz="1200" b="1" dirty="0">
                <a:ln>
                  <a:noFill/>
                </a:ln>
                <a:solidFill>
                  <a:srgbClr val="000000"/>
                </a:solidFill>
                <a:effectLst/>
                <a:latin typeface="Calibri" panose="020F0502020204030204" pitchFamily="34" charset="0"/>
                <a:ea typeface="Aptos" panose="020B0004020202020204" pitchFamily="34" charset="0"/>
              </a:rPr>
              <a:t> 2:</a:t>
            </a:r>
            <a:r>
              <a:rPr lang="en-ZA" sz="1200" dirty="0">
                <a:ln>
                  <a:noFill/>
                </a:ln>
                <a:solidFill>
                  <a:srgbClr val="000000"/>
                </a:solidFill>
                <a:effectLst/>
                <a:latin typeface="Calibri" panose="020F0502020204030204" pitchFamily="34" charset="0"/>
                <a:ea typeface="Aptos" panose="020B0004020202020204" pitchFamily="34" charset="0"/>
              </a:rPr>
              <a:t> </a:t>
            </a:r>
            <a:r>
              <a:rPr lang="nl-NL" sz="1200" dirty="0">
                <a:ln>
                  <a:noFill/>
                </a:ln>
                <a:solidFill>
                  <a:srgbClr val="000000"/>
                </a:solidFill>
                <a:effectLst/>
                <a:latin typeface="Calibri" panose="020F0502020204030204" pitchFamily="34" charset="0"/>
                <a:ea typeface="Aptos" panose="020B0004020202020204" pitchFamily="34" charset="0"/>
              </a:rPr>
              <a:t>Teen die einde van hierdie les behoort jy in staat te wees om:</a:t>
            </a:r>
            <a:endParaRPr lang="en-ZA" sz="1200" dirty="0">
              <a:ln>
                <a:noFill/>
              </a:ln>
              <a:solidFill>
                <a:srgbClr val="000000"/>
              </a:solidFill>
              <a:effectLst/>
              <a:latin typeface="Calibri" panose="020F0502020204030204" pitchFamily="34" charset="0"/>
              <a:ea typeface="Arial" panose="020B0604020202020204" pitchFamily="34" charset="0"/>
              <a:cs typeface="Times New Roman" panose="02020603050405020304" pitchFamily="18" charset="0"/>
            </a:endParaRP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lang="nl-NL" sz="1200" dirty="0">
                <a:ln>
                  <a:noFill/>
                </a:ln>
                <a:solidFill>
                  <a:srgbClr val="000000"/>
                </a:solidFill>
                <a:effectLst/>
                <a:latin typeface="Calibri" panose="020F0502020204030204" pitchFamily="34" charset="0"/>
                <a:ea typeface="Arial" panose="020B0604020202020204" pitchFamily="34" charset="0"/>
                <a:cs typeface="Times New Roman" panose="02020603050405020304" pitchFamily="18" charset="0"/>
              </a:rPr>
              <a:t>die betekenis van eksterne en interne vrede te verduidelik.
</a:t>
            </a:r>
            <a:r>
              <a:rPr lang="nl-NL" sz="1200" dirty="0">
                <a:ln>
                  <a:noFill/>
                </a:ln>
                <a:solidFill>
                  <a:schemeClr val="tx1"/>
                </a:solidFill>
                <a:effectLst/>
                <a:latin typeface="+mn-lt"/>
                <a:ea typeface="Arial" panose="020B0604020202020204" pitchFamily="34" charset="0"/>
                <a:cs typeface="Times New Roman" panose="02020603050405020304" pitchFamily="18" charset="0"/>
              </a:rPr>
              <a:t>s</a:t>
            </a:r>
            <a:r>
              <a:rPr lang="nl-NL" dirty="0">
                <a:ln>
                  <a:noFill/>
                </a:ln>
                <a:solidFill>
                  <a:schemeClr val="tx1"/>
                </a:solidFill>
                <a:effectLst/>
                <a:latin typeface="+mn-lt"/>
                <a:ea typeface="Arial" panose="020B0604020202020204" pitchFamily="34" charset="0"/>
                <a:cs typeface="Times New Roman" panose="02020603050405020304" pitchFamily="18" charset="0"/>
              </a:rPr>
              <a:t>leutelaspekte van 'n kultuur van vrede en hoe dit met menseregte verband hou te identifiseer.</a:t>
            </a:r>
            <a:r>
              <a:rPr lang="nl-NL" sz="1200" dirty="0">
                <a:ln>
                  <a:noFill/>
                </a:ln>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a:t>
            </a:r>
            <a:r>
              <a:rPr lang="en-ZA" sz="1200" dirty="0" err="1">
                <a:ln>
                  <a:noFill/>
                </a:ln>
                <a:solidFill>
                  <a:schemeClr val="tx1"/>
                </a:solidFill>
                <a:effectLst/>
                <a:latin typeface="+mn-lt"/>
                <a:ea typeface="Arial" panose="020B0604020202020204" pitchFamily="34" charset="0"/>
                <a:cs typeface="Times New Roman" panose="02020603050405020304" pitchFamily="18" charset="0"/>
              </a:rPr>
              <a:t>t</a:t>
            </a:r>
            <a:r>
              <a:rPr lang="en-ZA" dirty="0" err="1">
                <a:ln>
                  <a:noFill/>
                </a:ln>
                <a:solidFill>
                  <a:schemeClr val="tx1"/>
                </a:solidFill>
                <a:effectLst/>
                <a:latin typeface="+mn-lt"/>
                <a:ea typeface="Arial" panose="020B0604020202020204" pitchFamily="34" charset="0"/>
                <a:cs typeface="Times New Roman" panose="02020603050405020304" pitchFamily="18" charset="0"/>
              </a:rPr>
              <a:t>e</a:t>
            </a:r>
            <a:r>
              <a:rPr lang="en-ZA" dirty="0">
                <a:ln>
                  <a:noFill/>
                </a:ln>
                <a:solidFill>
                  <a:schemeClr val="tx1"/>
                </a:solidFill>
                <a:effectLst/>
                <a:latin typeface="+mn-lt"/>
                <a:ea typeface="Arial" panose="020B0604020202020204" pitchFamily="34" charset="0"/>
                <a:cs typeface="Times New Roman" panose="02020603050405020304" pitchFamily="18" charset="0"/>
              </a:rPr>
              <a:t> </a:t>
            </a:r>
            <a:r>
              <a:rPr lang="en-ZA" dirty="0" err="1">
                <a:ln>
                  <a:noFill/>
                </a:ln>
                <a:solidFill>
                  <a:schemeClr val="tx1"/>
                </a:solidFill>
                <a:effectLst/>
                <a:latin typeface="+mn-lt"/>
                <a:ea typeface="Arial" panose="020B0604020202020204" pitchFamily="34" charset="0"/>
                <a:cs typeface="Times New Roman" panose="02020603050405020304" pitchFamily="18" charset="0"/>
              </a:rPr>
              <a:t>beskryf</a:t>
            </a:r>
            <a:r>
              <a:rPr lang="en-ZA" dirty="0">
                <a:ln>
                  <a:noFill/>
                </a:ln>
                <a:solidFill>
                  <a:schemeClr val="tx1"/>
                </a:solidFill>
                <a:effectLst/>
                <a:latin typeface="+mn-lt"/>
                <a:ea typeface="Arial" panose="020B0604020202020204" pitchFamily="34" charset="0"/>
                <a:cs typeface="Times New Roman" panose="02020603050405020304" pitchFamily="18" charset="0"/>
              </a:rPr>
              <a:t> hoe </a:t>
            </a:r>
            <a:r>
              <a:rPr lang="en-ZA" dirty="0" err="1">
                <a:ln>
                  <a:noFill/>
                </a:ln>
                <a:solidFill>
                  <a:schemeClr val="tx1"/>
                </a:solidFill>
                <a:effectLst/>
                <a:latin typeface="+mn-lt"/>
                <a:ea typeface="Arial" panose="020B0604020202020204" pitchFamily="34" charset="0"/>
                <a:cs typeface="Times New Roman" panose="02020603050405020304" pitchFamily="18" charset="0"/>
              </a:rPr>
              <a:t>godsdiens</a:t>
            </a:r>
            <a:r>
              <a:rPr lang="en-ZA" dirty="0">
                <a:ln>
                  <a:noFill/>
                </a:ln>
                <a:solidFill>
                  <a:schemeClr val="tx1"/>
                </a:solidFill>
                <a:effectLst/>
                <a:latin typeface="+mn-lt"/>
                <a:ea typeface="Arial" panose="020B0604020202020204" pitchFamily="34" charset="0"/>
                <a:cs typeface="Times New Roman" panose="02020603050405020304" pitchFamily="18" charset="0"/>
              </a:rPr>
              <a:t> </a:t>
            </a:r>
            <a:r>
              <a:rPr lang="en-ZA" dirty="0" err="1">
                <a:ln>
                  <a:noFill/>
                </a:ln>
                <a:solidFill>
                  <a:schemeClr val="tx1"/>
                </a:solidFill>
                <a:effectLst/>
                <a:latin typeface="+mn-lt"/>
                <a:ea typeface="Arial" panose="020B0604020202020204" pitchFamily="34" charset="0"/>
                <a:cs typeface="Times New Roman" panose="02020603050405020304" pitchFamily="18" charset="0"/>
              </a:rPr>
              <a:t>vrede</a:t>
            </a:r>
            <a:r>
              <a:rPr lang="en-ZA" dirty="0">
                <a:ln>
                  <a:noFill/>
                </a:ln>
                <a:solidFill>
                  <a:schemeClr val="tx1"/>
                </a:solidFill>
                <a:effectLst/>
                <a:latin typeface="+mn-lt"/>
                <a:ea typeface="Arial" panose="020B0604020202020204" pitchFamily="34" charset="0"/>
                <a:cs typeface="Times New Roman" panose="02020603050405020304" pitchFamily="18" charset="0"/>
              </a:rPr>
              <a:t> </a:t>
            </a:r>
            <a:r>
              <a:rPr lang="en-ZA" dirty="0" err="1">
                <a:ln>
                  <a:noFill/>
                </a:ln>
                <a:solidFill>
                  <a:schemeClr val="tx1"/>
                </a:solidFill>
                <a:effectLst/>
                <a:latin typeface="+mn-lt"/>
                <a:ea typeface="Arial" panose="020B0604020202020204" pitchFamily="34" charset="0"/>
                <a:cs typeface="Times New Roman" panose="02020603050405020304" pitchFamily="18" charset="0"/>
              </a:rPr>
              <a:t>kan</a:t>
            </a:r>
            <a:r>
              <a:rPr lang="en-ZA" dirty="0">
                <a:ln>
                  <a:noFill/>
                </a:ln>
                <a:solidFill>
                  <a:schemeClr val="tx1"/>
                </a:solidFill>
                <a:effectLst/>
                <a:latin typeface="+mn-lt"/>
                <a:ea typeface="Arial" panose="020B0604020202020204" pitchFamily="34" charset="0"/>
                <a:cs typeface="Times New Roman" panose="02020603050405020304" pitchFamily="18" charset="0"/>
              </a:rPr>
              <a:t> </a:t>
            </a:r>
            <a:r>
              <a:rPr lang="en-ZA" dirty="0" err="1">
                <a:ln>
                  <a:noFill/>
                </a:ln>
                <a:solidFill>
                  <a:schemeClr val="tx1"/>
                </a:solidFill>
                <a:effectLst/>
                <a:latin typeface="+mn-lt"/>
                <a:ea typeface="Arial" panose="020B0604020202020204" pitchFamily="34" charset="0"/>
                <a:cs typeface="Times New Roman" panose="02020603050405020304" pitchFamily="18" charset="0"/>
              </a:rPr>
              <a:t>bevorder</a:t>
            </a:r>
            <a:r>
              <a:rPr lang="en-ZA" dirty="0">
                <a:ln>
                  <a:noFill/>
                </a:ln>
                <a:solidFill>
                  <a:schemeClr val="tx1"/>
                </a:solidFill>
                <a:effectLst/>
                <a:latin typeface="+mn-lt"/>
                <a:ea typeface="Arial" panose="020B0604020202020204" pitchFamily="34" charset="0"/>
                <a:cs typeface="Times New Roman" panose="02020603050405020304" pitchFamily="18" charset="0"/>
              </a:rPr>
              <a:t>.</a:t>
            </a:r>
          </a:p>
          <a:p>
            <a:pPr marL="742950" marR="0" lvl="1" indent="-285750" algn="l" defTabSz="914400" rtl="0" eaLnBrk="1" fontAlgn="auto" latinLnBrk="0" hangingPunct="1">
              <a:lnSpc>
                <a:spcPct val="115000"/>
              </a:lnSpc>
              <a:spcBef>
                <a:spcPts val="0"/>
              </a:spcBef>
              <a:spcAft>
                <a:spcPts val="0"/>
              </a:spcAft>
              <a:buClrTx/>
              <a:buSzTx/>
              <a:buFont typeface="Courier New" panose="02070309020205020404" pitchFamily="49" charset="0"/>
              <a:buChar char="o"/>
              <a:tabLst/>
              <a:defRPr/>
            </a:pPr>
            <a:r>
              <a:rPr lang="en-ZA" sz="1700" dirty="0" err="1">
                <a:ln>
                  <a:noFill/>
                </a:ln>
                <a:solidFill>
                  <a:schemeClr val="tx1"/>
                </a:solidFill>
                <a:effectLst/>
                <a:latin typeface="+mn-lt"/>
                <a:ea typeface="Arial" panose="020B0604020202020204" pitchFamily="34" charset="0"/>
                <a:cs typeface="Times New Roman" panose="02020603050405020304" pitchFamily="18" charset="0"/>
              </a:rPr>
              <a:t>vredesbouwaardes</a:t>
            </a:r>
            <a:r>
              <a:rPr lang="en-ZA" sz="17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dirty="0" err="1">
                <a:ln>
                  <a:noFill/>
                </a:ln>
                <a:solidFill>
                  <a:schemeClr val="tx1"/>
                </a:solidFill>
                <a:effectLst/>
                <a:latin typeface="+mn-lt"/>
                <a:ea typeface="Arial" panose="020B0604020202020204" pitchFamily="34" charset="0"/>
                <a:cs typeface="Times New Roman" panose="02020603050405020304" pitchFamily="18" charset="0"/>
              </a:rPr>
              <a:t>en</a:t>
            </a:r>
            <a:r>
              <a:rPr lang="en-ZA" sz="17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dirty="0" err="1">
                <a:ln>
                  <a:noFill/>
                </a:ln>
                <a:solidFill>
                  <a:schemeClr val="tx1"/>
                </a:solidFill>
                <a:effectLst/>
                <a:latin typeface="+mn-lt"/>
                <a:ea typeface="Arial" panose="020B0604020202020204" pitchFamily="34" charset="0"/>
                <a:cs typeface="Times New Roman" panose="02020603050405020304" pitchFamily="18" charset="0"/>
              </a:rPr>
              <a:t>gebruike</a:t>
            </a:r>
            <a:r>
              <a:rPr lang="en-ZA" sz="1700" dirty="0">
                <a:ln>
                  <a:noFill/>
                </a:ln>
                <a:solidFill>
                  <a:schemeClr val="tx1"/>
                </a:solidFill>
                <a:effectLst/>
                <a:latin typeface="+mn-lt"/>
                <a:ea typeface="Arial" panose="020B0604020202020204" pitchFamily="34" charset="0"/>
                <a:cs typeface="Times New Roman" panose="02020603050405020304" pitchFamily="18" charset="0"/>
              </a:rPr>
              <a:t> in </a:t>
            </a:r>
            <a:r>
              <a:rPr lang="en-ZA" sz="1700" dirty="0" err="1">
                <a:ln>
                  <a:noFill/>
                </a:ln>
                <a:solidFill>
                  <a:schemeClr val="tx1"/>
                </a:solidFill>
                <a:effectLst/>
                <a:latin typeface="+mn-lt"/>
                <a:ea typeface="Arial" panose="020B0604020202020204" pitchFamily="34" charset="0"/>
                <a:cs typeface="Times New Roman" panose="02020603050405020304" pitchFamily="18" charset="0"/>
              </a:rPr>
              <a:t>verskillende</a:t>
            </a:r>
            <a:r>
              <a:rPr lang="en-ZA" sz="17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dirty="0" err="1">
                <a:ln>
                  <a:noFill/>
                </a:ln>
                <a:solidFill>
                  <a:schemeClr val="tx1"/>
                </a:solidFill>
                <a:effectLst/>
                <a:latin typeface="+mn-lt"/>
                <a:ea typeface="Arial" panose="020B0604020202020204" pitchFamily="34" charset="0"/>
                <a:cs typeface="Times New Roman" panose="02020603050405020304" pitchFamily="18" charset="0"/>
              </a:rPr>
              <a:t>godsdienste</a:t>
            </a:r>
            <a:r>
              <a:rPr lang="en-ZA" sz="17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dirty="0" err="1">
                <a:ln>
                  <a:noFill/>
                </a:ln>
                <a:solidFill>
                  <a:schemeClr val="tx1"/>
                </a:solidFill>
                <a:effectLst/>
                <a:latin typeface="+mn-lt"/>
                <a:ea typeface="Arial" panose="020B0604020202020204" pitchFamily="34" charset="0"/>
                <a:cs typeface="Times New Roman" panose="02020603050405020304" pitchFamily="18" charset="0"/>
              </a:rPr>
              <a:t>te</a:t>
            </a:r>
            <a:r>
              <a:rPr lang="en-ZA" sz="1700" dirty="0">
                <a:ln>
                  <a:noFill/>
                </a:ln>
                <a:solidFill>
                  <a:schemeClr val="tx1"/>
                </a:solidFill>
                <a:effectLst/>
                <a:latin typeface="+mn-lt"/>
                <a:ea typeface="Arial" panose="020B0604020202020204" pitchFamily="34" charset="0"/>
                <a:cs typeface="Times New Roman" panose="02020603050405020304" pitchFamily="18" charset="0"/>
              </a:rPr>
              <a:t> </a:t>
            </a:r>
            <a:r>
              <a:rPr lang="en-ZA" sz="1700" dirty="0" err="1">
                <a:ln>
                  <a:noFill/>
                </a:ln>
                <a:solidFill>
                  <a:schemeClr val="tx1"/>
                </a:solidFill>
                <a:effectLst/>
                <a:latin typeface="+mn-lt"/>
                <a:ea typeface="Arial" panose="020B0604020202020204" pitchFamily="34" charset="0"/>
                <a:cs typeface="Times New Roman" panose="02020603050405020304" pitchFamily="18" charset="0"/>
              </a:rPr>
              <a:t>erken</a:t>
            </a:r>
            <a:r>
              <a:rPr lang="en-ZA" sz="1700" dirty="0">
                <a:ln>
                  <a:noFill/>
                </a:ln>
                <a:solidFill>
                  <a:schemeClr val="tx1"/>
                </a:solidFill>
                <a:effectLst/>
                <a:latin typeface="+mn-lt"/>
                <a:ea typeface="Arial" panose="020B0604020202020204" pitchFamily="34" charset="0"/>
                <a:cs typeface="Times New Roman" panose="02020603050405020304" pitchFamily="18" charset="0"/>
              </a:rPr>
              <a:t>.</a:t>
            </a:r>
            <a:endParaRPr lang="af-ZA" sz="1700" dirty="0">
              <a:solidFill>
                <a:schemeClr val="tx1"/>
              </a:solidFill>
              <a:effectLst/>
              <a:latin typeface="+mn-lt"/>
              <a:ea typeface="Aptos" panose="020B0004020202020204" pitchFamily="34" charset="0"/>
              <a:cs typeface="Times New Roman" panose="02020603050405020304" pitchFamily="18" charset="0"/>
            </a:endParaRPr>
          </a:p>
          <a:p>
            <a:pPr marL="171450" marR="0" indent="-171450" algn="l" rtl="0">
              <a:buClr>
                <a:srgbClr val="000000"/>
              </a:buClr>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532AB528-7684-4A37-99F6-46340DCC2B35}" type="slidenum">
              <a:rPr lang="en-US" smtClean="0"/>
              <a:t>2</a:t>
            </a:fld>
            <a:endParaRPr lang="en-US" dirty="0"/>
          </a:p>
        </p:txBody>
      </p:sp>
    </p:spTree>
    <p:extLst>
      <p:ext uri="{BB962C8B-B14F-4D97-AF65-F5344CB8AC3E}">
        <p14:creationId xmlns:p14="http://schemas.microsoft.com/office/powerpoint/2010/main" val="3617739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2. </a:t>
            </a:r>
            <a:r>
              <a:rPr lang="en-US" sz="1200" b="1"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Onderrig</a:t>
            </a: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&amp; Kyk Video </a:t>
            </a: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(10 min) </a:t>
            </a:r>
            <a:r>
              <a:rPr lang="en-US"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US"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Slides 3-8</a:t>
            </a:r>
            <a:r>
              <a:rPr lang="en-US"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rPr>
              <a:t>Skyfie</a:t>
            </a:r>
            <a:r>
              <a:rPr lang="en-ZA" sz="1200" b="1" dirty="0">
                <a:ln>
                  <a:noFill/>
                </a:ln>
                <a:solidFill>
                  <a:srgbClr val="000000"/>
                </a:solidFill>
                <a:effectLst/>
                <a:latin typeface="Calibri" panose="020F0502020204030204" pitchFamily="34" charset="0"/>
                <a:ea typeface="Aptos" panose="020B0004020202020204" pitchFamily="34" charset="0"/>
              </a:rPr>
              <a:t> 3:</a:t>
            </a:r>
            <a:r>
              <a:rPr lang="en-ZA" sz="1200" dirty="0">
                <a:ln>
                  <a:noFill/>
                </a:ln>
                <a:solidFill>
                  <a:srgbClr val="000000"/>
                </a:solidFill>
                <a:effectLst/>
                <a:latin typeface="Calibri" panose="020F0502020204030204" pitchFamily="34" charset="0"/>
                <a:ea typeface="Aptos" panose="020B0004020202020204" pitchFamily="34" charset="0"/>
              </a:rPr>
              <a:t> </a:t>
            </a:r>
            <a:r>
              <a:rPr lang="nl-NL" sz="1200" dirty="0">
                <a:ln>
                  <a:noFill/>
                </a:ln>
                <a:solidFill>
                  <a:srgbClr val="000000"/>
                </a:solidFill>
                <a:effectLst/>
                <a:latin typeface="Calibri" panose="020F0502020204030204" pitchFamily="34" charset="0"/>
                <a:ea typeface="Aptos" panose="020B0004020202020204" pitchFamily="34" charset="0"/>
              </a:rPr>
              <a:t>Ons beginpunt vir vandag se les is om na die konsep van vrede en die verskillende aspekte daarvan te kyk. Vra: </a:t>
            </a:r>
            <a:r>
              <a:rPr lang="nl-NL" sz="1200" i="1" dirty="0">
                <a:ln>
                  <a:noFill/>
                </a:ln>
                <a:solidFill>
                  <a:srgbClr val="000000"/>
                </a:solidFill>
                <a:effectLst/>
                <a:latin typeface="Calibri" panose="020F0502020204030204" pitchFamily="34" charset="0"/>
                <a:ea typeface="Aptos" panose="020B0004020202020204" pitchFamily="34" charset="0"/>
              </a:rPr>
              <a:t>Wat is vrede, en waarom is vrede belangrik? </a:t>
            </a:r>
            <a:r>
              <a:rPr lang="nl-NL" sz="1200" dirty="0">
                <a:ln>
                  <a:noFill/>
                </a:ln>
                <a:solidFill>
                  <a:srgbClr val="000000"/>
                </a:solidFill>
                <a:effectLst/>
                <a:latin typeface="Calibri" panose="020F0502020204030204" pitchFamily="34" charset="0"/>
                <a:ea typeface="Aptos" panose="020B0004020202020204" pitchFamily="34" charset="0"/>
              </a:rPr>
              <a:t>(Laat leerders toe om te reageer.) </a:t>
            </a:r>
          </a:p>
          <a:p>
            <a:pPr marL="342900" lvl="0" indent="-342900">
              <a:lnSpc>
                <a:spcPct val="115000"/>
              </a:lnSpc>
              <a:buFont typeface="Symbol" panose="05050102010706020507" pitchFamily="18" charset="2"/>
              <a:buChar char=""/>
            </a:pPr>
            <a:r>
              <a:rPr lang="en-ZA" sz="1200" b="1"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Nota </a:t>
            </a:r>
            <a:r>
              <a:rPr lang="en-ZA" sz="1200" b="1"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aan</a:t>
            </a:r>
            <a:r>
              <a:rPr lang="en-ZA" sz="1200" b="1"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onderwyser</a:t>
            </a:r>
            <a:r>
              <a:rPr lang="en-ZA" sz="1200" b="1"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U kan leerderbydraes op die bord skryf of leerders 'n kans gee om op die bord te skryf om die bespreking aan die gang te kry.</a:t>
            </a:r>
            <a:endParaRPr lang="af-ZA" sz="1100" b="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Vrede</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beteken meer as net die afwesigheid van bakleiery. Dit gaan daaroor om op 'n plek te wees, of op 'n manier te leef, waar daar geen haat is nie, en waar mense mekaar met liefde, sorg en respek behandel. Wanneer probleme wel opduik, word dit kalm en respekvol opgelos.</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'n </a:t>
            </a:r>
            <a:r>
              <a:rPr lang="af-ZA" sz="1200" b="1" kern="1200" dirty="0">
                <a:solidFill>
                  <a:schemeClr val="tx1"/>
                </a:solidFill>
                <a:effectLst/>
                <a:latin typeface="+mn-lt"/>
                <a:ea typeface="+mn-ea"/>
                <a:cs typeface="+mn-cs"/>
              </a:rPr>
              <a:t>Kultuur</a:t>
            </a:r>
            <a:r>
              <a:rPr lang="af-ZA" sz="1200" kern="1200" dirty="0">
                <a:solidFill>
                  <a:schemeClr val="tx1"/>
                </a:solidFill>
                <a:effectLst/>
                <a:latin typeface="+mn-lt"/>
                <a:ea typeface="+mn-ea"/>
                <a:cs typeface="+mn-cs"/>
              </a:rPr>
              <a:t> </a:t>
            </a:r>
            <a:r>
              <a:rPr lang="af-ZA" sz="1200" b="1" kern="1200" dirty="0">
                <a:solidFill>
                  <a:schemeClr val="tx1"/>
                </a:solidFill>
                <a:effectLst/>
                <a:latin typeface="+mn-lt"/>
                <a:ea typeface="+mn-ea"/>
                <a:cs typeface="+mn-cs"/>
              </a:rPr>
              <a:t>van vrede </a:t>
            </a:r>
            <a:r>
              <a:rPr lang="af-ZA" sz="1200" kern="1200" dirty="0">
                <a:solidFill>
                  <a:schemeClr val="tx1"/>
                </a:solidFill>
                <a:effectLst/>
                <a:latin typeface="+mn-lt"/>
                <a:ea typeface="+mn-ea"/>
                <a:cs typeface="+mn-cs"/>
              </a:rPr>
              <a:t>word gevorm wanneer mense regoor die wêreld: </a:t>
            </a:r>
            <a:endParaRPr lang="en-US" sz="12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o"/>
            </a:pPr>
            <a:r>
              <a:rPr lang="af-ZA" sz="1200" kern="1200" dirty="0">
                <a:solidFill>
                  <a:schemeClr val="tx1"/>
                </a:solidFill>
                <a:effectLst/>
                <a:latin typeface="+mn-lt"/>
                <a:ea typeface="+mn-ea"/>
                <a:cs typeface="+mn-cs"/>
              </a:rPr>
              <a:t>die probleme wat ons wêreldwyd in die gesig staar verstaan (soos armoede, ongelykheid en oorlog).</a:t>
            </a:r>
            <a:endParaRPr lang="en-US" sz="11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o"/>
            </a:pPr>
            <a:r>
              <a:rPr lang="af-ZA" sz="1200" kern="1200" dirty="0">
                <a:solidFill>
                  <a:schemeClr val="tx1"/>
                </a:solidFill>
                <a:effectLst/>
                <a:latin typeface="+mn-lt"/>
                <a:ea typeface="+mn-ea"/>
                <a:cs typeface="+mn-cs"/>
              </a:rPr>
              <a:t>leer hoe om konflikte sonder geweld op te los.</a:t>
            </a:r>
            <a:endParaRPr lang="en-US" sz="11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o"/>
            </a:pPr>
            <a:r>
              <a:rPr lang="af-ZA" sz="1200" kern="1200" dirty="0">
                <a:solidFill>
                  <a:schemeClr val="tx1"/>
                </a:solidFill>
                <a:effectLst/>
                <a:latin typeface="+mn-lt"/>
                <a:ea typeface="+mn-ea"/>
                <a:cs typeface="+mn-cs"/>
              </a:rPr>
              <a:t>leef volgens menseregte en ander regverdig behandel.</a:t>
            </a:r>
            <a:endParaRPr lang="en-US" sz="11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o"/>
            </a:pPr>
            <a:r>
              <a:rPr lang="af-ZA" sz="1200" kern="1200" dirty="0">
                <a:solidFill>
                  <a:schemeClr val="tx1"/>
                </a:solidFill>
                <a:effectLst/>
                <a:latin typeface="+mn-lt"/>
                <a:ea typeface="+mn-ea"/>
                <a:cs typeface="+mn-cs"/>
              </a:rPr>
              <a:t>verskillende kulture en lewenswyses waardeer en vier.</a:t>
            </a:r>
            <a:endParaRPr lang="en-US" sz="11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o"/>
            </a:pPr>
            <a:r>
              <a:rPr lang="af-ZA" sz="1200" kern="1200" dirty="0">
                <a:solidFill>
                  <a:schemeClr val="tx1"/>
                </a:solidFill>
                <a:effectLst/>
                <a:latin typeface="+mn-lt"/>
                <a:ea typeface="+mn-ea"/>
                <a:cs typeface="+mn-cs"/>
              </a:rPr>
              <a:t>die planeet en mekaar respekteer.</a:t>
            </a:r>
            <a:endParaRPr lang="en-US" sz="1100" kern="1200" dirty="0">
              <a:solidFill>
                <a:schemeClr val="tx1"/>
              </a:solidFill>
              <a:effectLst/>
              <a:latin typeface="+mn-lt"/>
              <a:ea typeface="+mn-ea"/>
              <a:cs typeface="+mn-cs"/>
            </a:endParaRPr>
          </a:p>
          <a:p>
            <a:pPr marL="457200" lvl="1" indent="0">
              <a:lnSpc>
                <a:spcPct val="115000"/>
              </a:lnSpc>
              <a:spcAft>
                <a:spcPts val="800"/>
              </a:spcAft>
              <a:buFont typeface="Courier New" panose="02070309020205020404" pitchFamily="49" charset="0"/>
              <a:buNone/>
            </a:pPr>
            <a:endParaRPr lang="en-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lvl="1" indent="0">
              <a:lnSpc>
                <a:spcPct val="115000"/>
              </a:lnSpc>
              <a:spcAft>
                <a:spcPts val="800"/>
              </a:spcAft>
              <a:buFont typeface="Courier New" panose="02070309020205020404" pitchFamily="49" charset="0"/>
              <a:buNone/>
            </a:pPr>
            <a:endParaRPr lang="en-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6D57D4C6-AA56-48C1-9F88-951937C83ECD}" type="slidenum">
              <a:rPr lang="af-ZA" smtClean="0"/>
              <a:t>3</a:t>
            </a:fld>
            <a:endParaRPr lang="af-ZA"/>
          </a:p>
        </p:txBody>
      </p:sp>
    </p:spTree>
    <p:extLst>
      <p:ext uri="{BB962C8B-B14F-4D97-AF65-F5344CB8AC3E}">
        <p14:creationId xmlns:p14="http://schemas.microsoft.com/office/powerpoint/2010/main" val="3124608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4: </a:t>
            </a:r>
            <a:r>
              <a:rPr lang="en-US" sz="1200" b="1" dirty="0" err="1">
                <a:effectLst/>
                <a:latin typeface="Calibri" panose="020F0502020204030204" pitchFamily="34" charset="0"/>
                <a:ea typeface="Aptos" panose="020B0004020202020204" pitchFamily="34" charset="0"/>
                <a:cs typeface="Times New Roman" panose="02020603050405020304" pitchFamily="18" charset="0"/>
              </a:rPr>
              <a:t>Vrede</a:t>
            </a:r>
            <a:r>
              <a:rPr lang="en-US" sz="1200" b="1" dirty="0">
                <a:effectLst/>
                <a:latin typeface="Calibri" panose="020F0502020204030204" pitchFamily="34" charset="0"/>
                <a:ea typeface="Aptos" panose="020B0004020202020204" pitchFamily="34" charset="0"/>
                <a:cs typeface="Times New Roman" panose="02020603050405020304" pitchFamily="18" charset="0"/>
              </a:rPr>
              <a:t> </a:t>
            </a:r>
            <a:r>
              <a:rPr lang="en-US" sz="1200" b="1" dirty="0" err="1">
                <a:effectLst/>
                <a:latin typeface="Calibri" panose="020F0502020204030204" pitchFamily="34" charset="0"/>
                <a:ea typeface="Aptos" panose="020B0004020202020204" pitchFamily="34" charset="0"/>
                <a:cs typeface="Times New Roman" panose="02020603050405020304" pitchFamily="18" charset="0"/>
              </a:rPr>
              <a:t>gaan</a:t>
            </a:r>
            <a:r>
              <a:rPr lang="en-US" sz="1200" b="1" dirty="0">
                <a:effectLst/>
                <a:latin typeface="Calibri" panose="020F0502020204030204" pitchFamily="34" charset="0"/>
                <a:ea typeface="Aptos" panose="020B0004020202020204" pitchFamily="34" charset="0"/>
                <a:cs typeface="Times New Roman" panose="02020603050405020304" pitchFamily="18" charset="0"/>
              </a:rPr>
              <a:t> </a:t>
            </a:r>
            <a:r>
              <a:rPr lang="en-US" sz="1200" b="1" dirty="0" err="1">
                <a:effectLst/>
                <a:latin typeface="Calibri" panose="020F0502020204030204" pitchFamily="34" charset="0"/>
                <a:ea typeface="Aptos" panose="020B0004020202020204" pitchFamily="34" charset="0"/>
                <a:cs typeface="Times New Roman" panose="02020603050405020304" pitchFamily="18" charset="0"/>
              </a:rPr>
              <a:t>nie</a:t>
            </a:r>
            <a:r>
              <a:rPr lang="en-US" sz="1200" b="1" dirty="0">
                <a:effectLst/>
                <a:latin typeface="Calibri" panose="020F0502020204030204" pitchFamily="34" charset="0"/>
                <a:ea typeface="Aptos" panose="020B0004020202020204" pitchFamily="34" charset="0"/>
                <a:cs typeface="Times New Roman" panose="02020603050405020304" pitchFamily="18" charset="0"/>
              </a:rPr>
              <a:t> net </a:t>
            </a:r>
            <a:r>
              <a:rPr lang="en-US" sz="1200" b="1" dirty="0" err="1">
                <a:effectLst/>
                <a:latin typeface="Calibri" panose="020F0502020204030204" pitchFamily="34" charset="0"/>
                <a:ea typeface="Aptos" panose="020B0004020202020204" pitchFamily="34" charset="0"/>
                <a:cs typeface="Times New Roman" panose="02020603050405020304" pitchFamily="18" charset="0"/>
              </a:rPr>
              <a:t>oor</a:t>
            </a:r>
            <a:r>
              <a:rPr lang="en-US" sz="1200" b="1" dirty="0">
                <a:effectLst/>
                <a:latin typeface="Calibri" panose="020F0502020204030204" pitchFamily="34" charset="0"/>
                <a:ea typeface="Aptos" panose="020B0004020202020204" pitchFamily="34" charset="0"/>
                <a:cs typeface="Times New Roman" panose="02020603050405020304" pitchFamily="18" charset="0"/>
              </a:rPr>
              <a:t> wat </a:t>
            </a:r>
            <a:r>
              <a:rPr lang="en-US" sz="1200" b="1" dirty="0" err="1">
                <a:effectLst/>
                <a:latin typeface="Calibri" panose="020F0502020204030204" pitchFamily="34" charset="0"/>
                <a:ea typeface="Aptos" panose="020B0004020202020204" pitchFamily="34" charset="0"/>
                <a:cs typeface="Times New Roman" panose="02020603050405020304" pitchFamily="18" charset="0"/>
              </a:rPr>
              <a:t>rondom</a:t>
            </a:r>
            <a:r>
              <a:rPr lang="en-US" sz="1200" b="1" dirty="0">
                <a:effectLst/>
                <a:latin typeface="Calibri" panose="020F0502020204030204" pitchFamily="34" charset="0"/>
                <a:ea typeface="Aptos" panose="020B0004020202020204" pitchFamily="34" charset="0"/>
                <a:cs typeface="Times New Roman" panose="02020603050405020304" pitchFamily="18" charset="0"/>
              </a:rPr>
              <a:t> </a:t>
            </a:r>
            <a:r>
              <a:rPr lang="en-US" sz="1200" b="1" dirty="0" err="1">
                <a:effectLst/>
                <a:latin typeface="Calibri" panose="020F0502020204030204" pitchFamily="34" charset="0"/>
                <a:ea typeface="Aptos" panose="020B0004020202020204" pitchFamily="34" charset="0"/>
                <a:cs typeface="Times New Roman" panose="02020603050405020304" pitchFamily="18" charset="0"/>
              </a:rPr>
              <a:t>ons</a:t>
            </a:r>
            <a:r>
              <a:rPr lang="en-US" sz="1200" b="1" dirty="0">
                <a:effectLst/>
                <a:latin typeface="Calibri" panose="020F0502020204030204" pitchFamily="34" charset="0"/>
                <a:ea typeface="Aptos" panose="020B0004020202020204" pitchFamily="34" charset="0"/>
                <a:cs typeface="Times New Roman" panose="02020603050405020304" pitchFamily="18" charset="0"/>
              </a:rPr>
              <a:t> </a:t>
            </a:r>
            <a:r>
              <a:rPr lang="en-US" sz="1200" b="1" dirty="0" err="1">
                <a:effectLst/>
                <a:latin typeface="Calibri" panose="020F0502020204030204" pitchFamily="34" charset="0"/>
                <a:ea typeface="Aptos" panose="020B0004020202020204" pitchFamily="34" charset="0"/>
                <a:cs typeface="Times New Roman" panose="02020603050405020304" pitchFamily="18" charset="0"/>
              </a:rPr>
              <a:t>gebeur</a:t>
            </a:r>
            <a:r>
              <a:rPr lang="en-US" sz="1200" b="1" dirty="0">
                <a:effectLst/>
                <a:latin typeface="Calibri" panose="020F0502020204030204" pitchFamily="34" charset="0"/>
                <a:ea typeface="Aptos" panose="020B0004020202020204" pitchFamily="34" charset="0"/>
                <a:cs typeface="Times New Roman" panose="02020603050405020304" pitchFamily="18" charset="0"/>
              </a:rPr>
              <a:t> </a:t>
            </a:r>
            <a:r>
              <a:rPr lang="en-US" sz="1200" b="1" dirty="0" err="1">
                <a:effectLst/>
                <a:latin typeface="Calibri" panose="020F0502020204030204" pitchFamily="34" charset="0"/>
                <a:ea typeface="Aptos" panose="020B0004020202020204" pitchFamily="34" charset="0"/>
                <a:cs typeface="Times New Roman" panose="02020603050405020304" pitchFamily="18" charset="0"/>
              </a:rPr>
              <a:t>nie</a:t>
            </a:r>
            <a:r>
              <a:rPr lang="en-US" sz="1200" b="1" dirty="0">
                <a:effectLst/>
                <a:latin typeface="Calibri" panose="020F0502020204030204" pitchFamily="34" charset="0"/>
                <a:ea typeface="Aptos" panose="020B0004020202020204" pitchFamily="34" charset="0"/>
                <a:cs typeface="Times New Roman" panose="02020603050405020304" pitchFamily="18" charset="0"/>
              </a:rPr>
              <a:t>; </a:t>
            </a:r>
            <a:r>
              <a:rPr lang="en-US" sz="1200" b="0" dirty="0" err="1">
                <a:effectLst/>
                <a:latin typeface="Calibri" panose="020F0502020204030204" pitchFamily="34" charset="0"/>
                <a:ea typeface="Aptos" panose="020B0004020202020204" pitchFamily="34" charset="0"/>
                <a:cs typeface="Times New Roman" panose="02020603050405020304" pitchFamily="18" charset="0"/>
              </a:rPr>
              <a:t>dit</a:t>
            </a:r>
            <a:r>
              <a:rPr lang="en-US" sz="1200" b="0" dirty="0">
                <a:effectLst/>
                <a:latin typeface="Calibri" panose="020F0502020204030204" pitchFamily="34" charset="0"/>
                <a:ea typeface="Aptos" panose="020B0004020202020204" pitchFamily="34" charset="0"/>
                <a:cs typeface="Times New Roman" panose="02020603050405020304" pitchFamily="18" charset="0"/>
              </a:rPr>
              <a:t> sluit </a:t>
            </a:r>
            <a:r>
              <a:rPr lang="en-US" sz="1200" b="0" dirty="0" err="1">
                <a:effectLst/>
                <a:latin typeface="Calibri" panose="020F0502020204030204" pitchFamily="34" charset="0"/>
                <a:ea typeface="Aptos" panose="020B0004020202020204" pitchFamily="34" charset="0"/>
                <a:cs typeface="Times New Roman" panose="02020603050405020304" pitchFamily="18" charset="0"/>
              </a:rPr>
              <a:t>ook</a:t>
            </a:r>
            <a:r>
              <a:rPr lang="en-US" sz="1200" b="0" dirty="0">
                <a:effectLst/>
                <a:latin typeface="Calibri" panose="020F0502020204030204" pitchFamily="34" charset="0"/>
                <a:ea typeface="Aptos" panose="020B0004020202020204" pitchFamily="34" charset="0"/>
                <a:cs typeface="Times New Roman" panose="02020603050405020304" pitchFamily="18" charset="0"/>
              </a:rPr>
              <a:t> in wat </a:t>
            </a:r>
            <a:r>
              <a:rPr lang="en-US" sz="1200" b="1" dirty="0" err="1">
                <a:effectLst/>
                <a:latin typeface="Calibri" panose="020F0502020204030204" pitchFamily="34" charset="0"/>
                <a:ea typeface="Aptos" panose="020B0004020202020204" pitchFamily="34" charset="0"/>
                <a:cs typeface="Times New Roman" panose="02020603050405020304" pitchFamily="18" charset="0"/>
              </a:rPr>
              <a:t>binne</a:t>
            </a:r>
            <a:r>
              <a:rPr lang="en-US" sz="1200" b="0" dirty="0">
                <a:effectLst/>
                <a:latin typeface="Calibri" panose="020F0502020204030204" pitchFamily="34" charset="0"/>
                <a:ea typeface="Aptos" panose="020B0004020202020204" pitchFamily="34" charset="0"/>
                <a:cs typeface="Times New Roman" panose="02020603050405020304" pitchFamily="18" charset="0"/>
              </a:rPr>
              <a:t> </a:t>
            </a:r>
            <a:r>
              <a:rPr lang="en-US" sz="1200" b="0" dirty="0" err="1">
                <a:effectLst/>
                <a:latin typeface="Calibri" panose="020F0502020204030204" pitchFamily="34" charset="0"/>
                <a:ea typeface="Aptos" panose="020B0004020202020204" pitchFamily="34" charset="0"/>
                <a:cs typeface="Times New Roman" panose="02020603050405020304" pitchFamily="18" charset="0"/>
              </a:rPr>
              <a:t>ons</a:t>
            </a:r>
            <a:r>
              <a:rPr lang="en-US" sz="1200" b="0" dirty="0">
                <a:effectLst/>
                <a:latin typeface="Calibri" panose="020F0502020204030204" pitchFamily="34" charset="0"/>
                <a:ea typeface="Aptos" panose="020B0004020202020204" pitchFamily="34" charset="0"/>
                <a:cs typeface="Times New Roman" panose="02020603050405020304" pitchFamily="18" charset="0"/>
              </a:rPr>
              <a:t> </a:t>
            </a:r>
            <a:r>
              <a:rPr lang="en-US" sz="1200" b="0" dirty="0" err="1">
                <a:effectLst/>
                <a:latin typeface="Calibri" panose="020F0502020204030204" pitchFamily="34" charset="0"/>
                <a:ea typeface="Aptos" panose="020B0004020202020204" pitchFamily="34" charset="0"/>
                <a:cs typeface="Times New Roman" panose="02020603050405020304" pitchFamily="18" charset="0"/>
              </a:rPr>
              <a:t>gebeur</a:t>
            </a:r>
            <a:r>
              <a:rPr lang="en-US" sz="1200" b="0" dirty="0">
                <a:effectLst/>
                <a:latin typeface="Calibri" panose="020F0502020204030204" pitchFamily="34" charset="0"/>
                <a:ea typeface="Aptos" panose="020B0004020202020204" pitchFamily="34" charset="0"/>
                <a:cs typeface="Times New Roman" panose="02020603050405020304" pitchFamily="18" charset="0"/>
              </a:rPr>
              <a:t>.</a:t>
            </a:r>
            <a:endParaRPr lang="af-ZA" sz="1100" b="0" kern="12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In baie Westerse kulture word vrede meestal gesien as iets ekstern (bv. geen oorlog, geen gevegte).</a:t>
            </a:r>
            <a:endParaRPr lang="en-US" sz="1100" kern="1200" dirty="0">
              <a:solidFill>
                <a:schemeClr val="tx1"/>
              </a:solidFill>
              <a:effectLst/>
              <a:latin typeface="+mn-lt"/>
              <a:ea typeface="+mn-ea"/>
              <a:cs typeface="+mn-cs"/>
            </a:endParaRPr>
          </a:p>
          <a:p>
            <a:pPr marL="800100" lvl="1" indent="-34290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Maar in baie ander kulture beteken vrede ook om</a:t>
            </a:r>
            <a:r>
              <a:rPr lang="af-ZA" sz="1200" b="1" kern="1200" dirty="0">
                <a:solidFill>
                  <a:schemeClr val="tx1"/>
                </a:solidFill>
                <a:effectLst/>
                <a:latin typeface="+mn-lt"/>
                <a:ea typeface="+mn-ea"/>
                <a:cs typeface="+mn-cs"/>
              </a:rPr>
              <a:t> innerlike vrede</a:t>
            </a:r>
            <a:r>
              <a:rPr lang="af-ZA" sz="1200" kern="1200" dirty="0">
                <a:solidFill>
                  <a:schemeClr val="tx1"/>
                </a:solidFill>
                <a:effectLst/>
                <a:latin typeface="+mn-lt"/>
                <a:ea typeface="+mn-ea"/>
                <a:cs typeface="+mn-cs"/>
              </a:rPr>
              <a:t> te hê: kalm, gebalanseerd en in vrede met jouself. In die Maya-tradisie is vrede byvoorbeeld gekoppel aan algehele welstand en 'n gebalanseerde lewe. Dit sluit harmonie tussen jou gesondheid, emosies, gemeenskap en omgewing in.</a:t>
            </a:r>
            <a:endParaRPr lang="en-US" sz="11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6D57D4C6-AA56-48C1-9F88-951937C83ECD}" type="slidenum">
              <a:rPr lang="af-ZA" smtClean="0"/>
              <a:t>4</a:t>
            </a:fld>
            <a:endParaRPr lang="af-ZA"/>
          </a:p>
        </p:txBody>
      </p:sp>
    </p:spTree>
    <p:extLst>
      <p:ext uri="{BB962C8B-B14F-4D97-AF65-F5344CB8AC3E}">
        <p14:creationId xmlns:p14="http://schemas.microsoft.com/office/powerpoint/2010/main" val="1509868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5:</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Die </a:t>
            </a:r>
            <a:r>
              <a:rPr lang="af-ZA" sz="1200" b="1" kern="1200" dirty="0">
                <a:solidFill>
                  <a:schemeClr val="tx1"/>
                </a:solidFill>
                <a:effectLst/>
                <a:latin typeface="+mn-lt"/>
                <a:ea typeface="+mn-ea"/>
                <a:cs typeface="+mn-cs"/>
              </a:rPr>
              <a:t>Suid-Afrikaanse Grondwet </a:t>
            </a:r>
            <a:r>
              <a:rPr lang="af-ZA" sz="1200" kern="1200" dirty="0">
                <a:solidFill>
                  <a:schemeClr val="tx1"/>
                </a:solidFill>
                <a:effectLst/>
                <a:latin typeface="+mn-lt"/>
                <a:ea typeface="+mn-ea"/>
                <a:cs typeface="+mn-cs"/>
              </a:rPr>
              <a:t>help om 'n vreedsame samelewing te bou deur </a:t>
            </a:r>
            <a:r>
              <a:rPr lang="af-ZA" sz="1200" b="1" kern="1200" dirty="0">
                <a:solidFill>
                  <a:schemeClr val="tx1"/>
                </a:solidFill>
                <a:effectLst/>
                <a:latin typeface="+mn-lt"/>
                <a:ea typeface="+mn-ea"/>
                <a:cs typeface="+mn-cs"/>
              </a:rPr>
              <a:t>menseregte te beskerm</a:t>
            </a:r>
            <a:r>
              <a:rPr lang="af-ZA" sz="1200" kern="1200" dirty="0">
                <a:solidFill>
                  <a:schemeClr val="tx1"/>
                </a:solidFill>
                <a:effectLst/>
                <a:latin typeface="+mn-lt"/>
                <a:ea typeface="+mn-ea"/>
                <a:cs typeface="+mn-cs"/>
              </a:rPr>
              <a:t>, </a:t>
            </a:r>
            <a:r>
              <a:rPr lang="af-ZA" sz="1200" b="1" kern="1200" dirty="0">
                <a:solidFill>
                  <a:schemeClr val="tx1"/>
                </a:solidFill>
                <a:effectLst/>
                <a:latin typeface="+mn-lt"/>
                <a:ea typeface="+mn-ea"/>
                <a:cs typeface="+mn-cs"/>
              </a:rPr>
              <a:t>regverdigheid te bevorder en respek vir almal </a:t>
            </a:r>
            <a:r>
              <a:rPr lang="af-ZA" sz="1200" kern="1200" dirty="0">
                <a:solidFill>
                  <a:schemeClr val="tx1"/>
                </a:solidFill>
                <a:effectLst/>
                <a:latin typeface="+mn-lt"/>
                <a:ea typeface="+mn-ea"/>
                <a:cs typeface="+mn-cs"/>
              </a:rPr>
              <a:t>aan te moedig. Dit erken dat ware vrede meer beteken as net die afwesigheid van geweld. Dit sluit </a:t>
            </a:r>
            <a:r>
              <a:rPr lang="af-ZA" sz="1200" b="1" kern="1200" dirty="0">
                <a:solidFill>
                  <a:schemeClr val="tx1"/>
                </a:solidFill>
                <a:effectLst/>
                <a:latin typeface="+mn-lt"/>
                <a:ea typeface="+mn-ea"/>
                <a:cs typeface="+mn-cs"/>
              </a:rPr>
              <a:t>vryheid van vrees </a:t>
            </a:r>
            <a:r>
              <a:rPr lang="af-ZA" sz="1200" kern="1200" dirty="0">
                <a:solidFill>
                  <a:schemeClr val="tx1"/>
                </a:solidFill>
                <a:effectLst/>
                <a:latin typeface="+mn-lt"/>
                <a:ea typeface="+mn-ea"/>
                <a:cs typeface="+mn-cs"/>
              </a:rPr>
              <a:t>en </a:t>
            </a:r>
            <a:r>
              <a:rPr lang="af-ZA" sz="1200" b="1" kern="1200" dirty="0">
                <a:solidFill>
                  <a:schemeClr val="tx1"/>
                </a:solidFill>
                <a:effectLst/>
                <a:latin typeface="+mn-lt"/>
                <a:ea typeface="+mn-ea"/>
                <a:cs typeface="+mn-cs"/>
              </a:rPr>
              <a:t>armoede en gelykheid </a:t>
            </a:r>
            <a:r>
              <a:rPr lang="af-ZA" sz="1200" kern="1200" dirty="0">
                <a:solidFill>
                  <a:schemeClr val="tx1"/>
                </a:solidFill>
                <a:effectLst/>
                <a:latin typeface="+mn-lt"/>
                <a:ea typeface="+mn-ea"/>
                <a:cs typeface="+mn-cs"/>
              </a:rPr>
              <a:t>in. Vrede is verwant aan menseregte. Hoe meer 'n samelewing hierdie regte beskerm en nastreef, hoe groter is die kans dat dit konflik voorkom en probleme vreedsaam oplos.</a:t>
            </a:r>
            <a:endParaRPr lang="af-ZA" dirty="0"/>
          </a:p>
        </p:txBody>
      </p:sp>
      <p:sp>
        <p:nvSpPr>
          <p:cNvPr id="4" name="Slide Number Placeholder 3"/>
          <p:cNvSpPr>
            <a:spLocks noGrp="1"/>
          </p:cNvSpPr>
          <p:nvPr>
            <p:ph type="sldNum" sz="quarter" idx="5"/>
          </p:nvPr>
        </p:nvSpPr>
        <p:spPr/>
        <p:txBody>
          <a:bodyPr/>
          <a:lstStyle/>
          <a:p>
            <a:fld id="{6D57D4C6-AA56-48C1-9F88-951937C83ECD}" type="slidenum">
              <a:rPr lang="af-ZA" smtClean="0"/>
              <a:t>5</a:t>
            </a:fld>
            <a:endParaRPr lang="af-ZA"/>
          </a:p>
        </p:txBody>
      </p:sp>
    </p:spTree>
    <p:extLst>
      <p:ext uri="{BB962C8B-B14F-4D97-AF65-F5344CB8AC3E}">
        <p14:creationId xmlns:p14="http://schemas.microsoft.com/office/powerpoint/2010/main" val="2367003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6:</a:t>
            </a:r>
            <a:r>
              <a:rPr lang="en-ZA" sz="1200" dirty="0">
                <a:effectLst/>
                <a:latin typeface="Calibri" panose="020F0502020204030204" pitchFamily="34" charset="0"/>
                <a:ea typeface="Aptos" panose="020B0004020202020204" pitchFamily="34" charset="0"/>
                <a:cs typeface="Times New Roman" panose="02020603050405020304" pitchFamily="18" charset="0"/>
              </a:rPr>
              <a:t> Kom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ons</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kyk</a:t>
            </a:r>
            <a:r>
              <a:rPr lang="en-ZA" sz="1200" dirty="0">
                <a:effectLst/>
                <a:latin typeface="Calibri" panose="020F0502020204030204" pitchFamily="34" charset="0"/>
                <a:ea typeface="Aptos" panose="020B0004020202020204" pitchFamily="34" charset="0"/>
                <a:cs typeface="Times New Roman" panose="02020603050405020304" pitchFamily="18" charset="0"/>
              </a:rPr>
              <a:t> nou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na</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godsdiensvrede</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kern="1200" dirty="0">
                <a:solidFill>
                  <a:schemeClr val="tx1"/>
                </a:solidFill>
                <a:effectLst/>
                <a:latin typeface="+mn-lt"/>
                <a:ea typeface="+mn-ea"/>
                <a:cs typeface="+mn-cs"/>
              </a:rPr>
              <a:t>Godsdiensvrede</a:t>
            </a:r>
            <a:r>
              <a:rPr lang="af-ZA" sz="1200" kern="1200" dirty="0">
                <a:solidFill>
                  <a:schemeClr val="tx1"/>
                </a:solidFill>
                <a:effectLst/>
                <a:latin typeface="+mn-lt"/>
                <a:ea typeface="+mn-ea"/>
                <a:cs typeface="+mn-cs"/>
              </a:rPr>
              <a:t> beteken om in harmonie te leef met mense wat verskillende oortuigings deel. Dit beteken ook dat jy die vreedsame leringe van jou eie godsdiens moet volg. Alle hoof godsdienste onderskryf waardes soos </a:t>
            </a:r>
            <a:r>
              <a:rPr lang="af-ZA" sz="1200" b="1" kern="1200" dirty="0">
                <a:solidFill>
                  <a:schemeClr val="tx1"/>
                </a:solidFill>
                <a:effectLst/>
                <a:latin typeface="+mn-lt"/>
                <a:ea typeface="+mn-ea"/>
                <a:cs typeface="+mn-cs"/>
              </a:rPr>
              <a:t>liefde</a:t>
            </a:r>
            <a:r>
              <a:rPr lang="af-ZA" sz="1200" kern="1200" dirty="0">
                <a:solidFill>
                  <a:schemeClr val="tx1"/>
                </a:solidFill>
                <a:effectLst/>
                <a:latin typeface="+mn-lt"/>
                <a:ea typeface="+mn-ea"/>
                <a:cs typeface="+mn-cs"/>
              </a:rPr>
              <a:t>, </a:t>
            </a:r>
            <a:r>
              <a:rPr lang="af-ZA" sz="1200" b="1" kern="1200" dirty="0">
                <a:solidFill>
                  <a:schemeClr val="tx1"/>
                </a:solidFill>
                <a:effectLst/>
                <a:latin typeface="+mn-lt"/>
                <a:ea typeface="+mn-ea"/>
                <a:cs typeface="+mn-cs"/>
              </a:rPr>
              <a:t>vriendelikheid</a:t>
            </a:r>
            <a:r>
              <a:rPr lang="af-ZA" sz="1200" kern="1200" dirty="0">
                <a:solidFill>
                  <a:schemeClr val="tx1"/>
                </a:solidFill>
                <a:effectLst/>
                <a:latin typeface="+mn-lt"/>
                <a:ea typeface="+mn-ea"/>
                <a:cs typeface="+mn-cs"/>
              </a:rPr>
              <a:t>, </a:t>
            </a:r>
            <a:r>
              <a:rPr lang="af-ZA" sz="1200" b="1" kern="1200" dirty="0">
                <a:solidFill>
                  <a:schemeClr val="tx1"/>
                </a:solidFill>
                <a:effectLst/>
                <a:latin typeface="+mn-lt"/>
                <a:ea typeface="+mn-ea"/>
                <a:cs typeface="+mn-cs"/>
              </a:rPr>
              <a:t>vergifnis</a:t>
            </a:r>
            <a:r>
              <a:rPr lang="af-ZA" sz="1200" kern="1200" dirty="0">
                <a:solidFill>
                  <a:schemeClr val="tx1"/>
                </a:solidFill>
                <a:effectLst/>
                <a:latin typeface="+mn-lt"/>
                <a:ea typeface="+mn-ea"/>
                <a:cs typeface="+mn-cs"/>
              </a:rPr>
              <a:t> en </a:t>
            </a:r>
            <a:r>
              <a:rPr lang="af-ZA" sz="1200" b="1" kern="1200" dirty="0">
                <a:solidFill>
                  <a:schemeClr val="tx1"/>
                </a:solidFill>
                <a:effectLst/>
                <a:latin typeface="+mn-lt"/>
                <a:ea typeface="+mn-ea"/>
                <a:cs typeface="+mn-cs"/>
              </a:rPr>
              <a:t>regverdigheid</a:t>
            </a:r>
            <a:r>
              <a:rPr lang="af-ZA" sz="1200" kern="1200" dirty="0">
                <a:solidFill>
                  <a:schemeClr val="tx1"/>
                </a:solidFill>
                <a:effectLst/>
                <a:latin typeface="+mn-lt"/>
                <a:ea typeface="+mn-ea"/>
                <a:cs typeface="+mn-cs"/>
              </a:rPr>
              <a:t>. Hierdie waardes help mense om vreedsaam saam te leef.</a:t>
            </a:r>
            <a:endParaRPr lang="en-ZA" sz="1200" kern="1200" dirty="0">
              <a:solidFill>
                <a:schemeClr val="tx1"/>
              </a:solidFill>
              <a:effectLst/>
              <a:latin typeface="Calibri" panose="020F0502020204030204" pitchFamily="34" charset="0"/>
              <a:ea typeface="+mn-ea"/>
              <a:cs typeface="Times New Roman" panose="02020603050405020304" pitchFamily="18" charset="0"/>
            </a:endParaRPr>
          </a:p>
          <a:p>
            <a:pPr marL="342900" lvl="0" indent="-342900">
              <a:lnSpc>
                <a:spcPct val="107000"/>
              </a:lnSpc>
              <a:buFont typeface="Symbol" panose="05050102010706020507" pitchFamily="18" charset="2"/>
              <a:buChar char=""/>
            </a:pPr>
            <a:r>
              <a:rPr lang="af-ZA" sz="1200" kern="1200" dirty="0">
                <a:solidFill>
                  <a:schemeClr val="tx1"/>
                </a:solidFill>
                <a:effectLst/>
                <a:latin typeface="+mn-lt"/>
                <a:ea typeface="+mn-ea"/>
                <a:cs typeface="+mn-cs"/>
              </a:rPr>
              <a:t>Baie godsdienste leer ook hul volgelinge om: </a:t>
            </a:r>
            <a:endParaRPr lang="en-US" sz="1200" kern="1200" dirty="0">
              <a:solidFill>
                <a:schemeClr val="tx1"/>
              </a:solidFill>
              <a:effectLst/>
              <a:latin typeface="+mn-lt"/>
              <a:ea typeface="+mn-ea"/>
              <a:cs typeface="+mn-cs"/>
            </a:endParaRPr>
          </a:p>
          <a:p>
            <a:pPr marL="800100" lvl="1" indent="-34290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Geweld te vermy</a:t>
            </a:r>
            <a:endParaRPr lang="en-US" sz="1100" kern="1200" dirty="0">
              <a:solidFill>
                <a:schemeClr val="tx1"/>
              </a:solidFill>
              <a:effectLst/>
              <a:latin typeface="+mn-lt"/>
              <a:ea typeface="+mn-ea"/>
              <a:cs typeface="+mn-cs"/>
            </a:endParaRPr>
          </a:p>
          <a:p>
            <a:pPr marL="800100" lvl="1" indent="-34290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Ander te respekteer</a:t>
            </a:r>
            <a:endParaRPr lang="en-US" sz="1100" kern="1200" dirty="0">
              <a:solidFill>
                <a:schemeClr val="tx1"/>
              </a:solidFill>
              <a:effectLst/>
              <a:latin typeface="+mn-lt"/>
              <a:ea typeface="+mn-ea"/>
              <a:cs typeface="+mn-cs"/>
            </a:endParaRPr>
          </a:p>
          <a:p>
            <a:pPr marL="800100" lvl="1" indent="-342900">
              <a:lnSpc>
                <a:spcPct val="107000"/>
              </a:lnSpc>
              <a:buFont typeface="Courier New" panose="02070309020205020404" pitchFamily="49" charset="0"/>
              <a:buChar char="o"/>
            </a:pPr>
            <a:r>
              <a:rPr lang="af-ZA" sz="1200" kern="1200" dirty="0">
                <a:solidFill>
                  <a:schemeClr val="tx1"/>
                </a:solidFill>
                <a:effectLst/>
                <a:latin typeface="+mn-lt"/>
                <a:ea typeface="+mn-ea"/>
                <a:cs typeface="+mn-cs"/>
              </a:rPr>
              <a:t>Probleme op 'n vreedsame manier op te los</a:t>
            </a:r>
            <a:endParaRPr lang="en-US" sz="11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o"/>
            </a:pP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kern="1200" dirty="0">
                <a:solidFill>
                  <a:schemeClr val="tx1"/>
                </a:solidFill>
                <a:effectLst/>
                <a:latin typeface="+mn-lt"/>
                <a:ea typeface="+mn-ea"/>
                <a:cs typeface="+mn-cs"/>
              </a:rPr>
              <a:t>Godsdienstige groepe doen dikwels goeie werk in gemeenskappe. Hulle help mense deur liefdadigheid, opvoeding en </a:t>
            </a:r>
            <a:r>
              <a:rPr lang="af-ZA" sz="1200" b="1" kern="1200" dirty="0">
                <a:solidFill>
                  <a:schemeClr val="tx1"/>
                </a:solidFill>
                <a:effectLst/>
                <a:latin typeface="+mn-lt"/>
                <a:ea typeface="+mn-ea"/>
                <a:cs typeface="+mn-cs"/>
              </a:rPr>
              <a:t>intergeloofsdialoog</a:t>
            </a:r>
            <a:r>
              <a:rPr lang="af-ZA" sz="1200" kern="1200" dirty="0">
                <a:solidFill>
                  <a:schemeClr val="tx1"/>
                </a:solidFill>
                <a:effectLst/>
                <a:latin typeface="+mn-lt"/>
                <a:ea typeface="+mn-ea"/>
                <a:cs typeface="+mn-cs"/>
              </a:rPr>
              <a:t> (gesprekke tussen mense van verskillende godsdienste). Hierdie pogings dui aan hoe godsdiens 'n belangrike rol kan speel om vrede te skep.</a:t>
            </a:r>
            <a:endParaRPr lang="af-ZA" dirty="0"/>
          </a:p>
        </p:txBody>
      </p:sp>
      <p:sp>
        <p:nvSpPr>
          <p:cNvPr id="4" name="Slide Number Placeholder 3"/>
          <p:cNvSpPr>
            <a:spLocks noGrp="1"/>
          </p:cNvSpPr>
          <p:nvPr>
            <p:ph type="sldNum" sz="quarter" idx="5"/>
          </p:nvPr>
        </p:nvSpPr>
        <p:spPr/>
        <p:txBody>
          <a:bodyPr/>
          <a:lstStyle/>
          <a:p>
            <a:fld id="{6D57D4C6-AA56-48C1-9F88-951937C83ECD}" type="slidenum">
              <a:rPr lang="af-ZA" smtClean="0"/>
              <a:t>6</a:t>
            </a:fld>
            <a:endParaRPr lang="af-ZA"/>
          </a:p>
        </p:txBody>
      </p:sp>
    </p:spTree>
    <p:extLst>
      <p:ext uri="{BB962C8B-B14F-4D97-AF65-F5344CB8AC3E}">
        <p14:creationId xmlns:p14="http://schemas.microsoft.com/office/powerpoint/2010/main" val="3163711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err="1">
                <a:solidFill>
                  <a:schemeClr val="tx1"/>
                </a:solidFill>
                <a:effectLst/>
                <a:latin typeface="+mn-lt"/>
                <a:ea typeface="+mn-ea"/>
                <a:cs typeface="+mn-cs"/>
              </a:rPr>
              <a:t>Skyfie</a:t>
            </a:r>
            <a:r>
              <a:rPr lang="en-US" sz="1200" b="1" kern="1200" dirty="0">
                <a:solidFill>
                  <a:schemeClr val="tx1"/>
                </a:solidFill>
                <a:effectLst/>
                <a:latin typeface="+mn-lt"/>
                <a:ea typeface="+mn-ea"/>
                <a:cs typeface="+mn-cs"/>
              </a:rPr>
              <a:t> 7:</a:t>
            </a:r>
            <a:r>
              <a:rPr lang="en-US" sz="1200" kern="1200" dirty="0">
                <a:solidFill>
                  <a:schemeClr val="tx1"/>
                </a:solidFill>
                <a:effectLst/>
                <a:latin typeface="+mn-lt"/>
                <a:ea typeface="+mn-ea"/>
                <a:cs typeface="+mn-cs"/>
              </a:rPr>
              <a:t> Kyk: </a:t>
            </a:r>
            <a:r>
              <a:rPr lang="en-ZA" sz="1200" b="1" kern="1200" dirty="0">
                <a:solidFill>
                  <a:schemeClr val="tx1"/>
                </a:solidFill>
                <a:effectLst/>
                <a:latin typeface="+mn-lt"/>
                <a:ea typeface="+mn-ea"/>
                <a:cs typeface="+mn-cs"/>
              </a:rPr>
              <a:t>What is Interreligious Dialogue?</a:t>
            </a:r>
            <a:endParaRPr lang="af-ZA" sz="1200" kern="1200" dirty="0">
              <a:solidFill>
                <a:schemeClr val="tx1"/>
              </a:solidFill>
              <a:effectLst/>
              <a:latin typeface="+mn-lt"/>
              <a:ea typeface="+mn-ea"/>
              <a:cs typeface="+mn-cs"/>
            </a:endParaRPr>
          </a:p>
          <a:p>
            <a:pPr lvl="0"/>
            <a:r>
              <a:rPr lang="en-ZA" sz="1200" u="sng" kern="1200" dirty="0">
                <a:solidFill>
                  <a:schemeClr val="tx1"/>
                </a:solidFill>
                <a:effectLst/>
                <a:latin typeface="+mn-lt"/>
                <a:ea typeface="+mn-ea"/>
                <a:cs typeface="+mn-cs"/>
                <a:hlinkClick r:id="rId3"/>
              </a:rPr>
              <a:t>https://www.youtube.com/watch?v=YJaeJz9jQU8</a:t>
            </a:r>
            <a:r>
              <a:rPr lang="en-ZA"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(2 min 57 </a:t>
            </a:r>
            <a:r>
              <a:rPr lang="en-US" sz="1200" kern="1200" dirty="0" err="1">
                <a:solidFill>
                  <a:schemeClr val="tx1"/>
                </a:solidFill>
                <a:effectLst/>
                <a:latin typeface="+mn-lt"/>
                <a:ea typeface="+mn-ea"/>
                <a:cs typeface="+mn-cs"/>
              </a:rPr>
              <a:t>sek</a:t>
            </a:r>
            <a:r>
              <a:rPr lang="en-US" sz="1200" kern="1200" dirty="0">
                <a:solidFill>
                  <a:schemeClr val="tx1"/>
                </a:solidFill>
                <a:effectLst/>
                <a:latin typeface="+mn-lt"/>
                <a:ea typeface="+mn-ea"/>
                <a:cs typeface="+mn-cs"/>
              </a:rPr>
              <a:t>.)</a:t>
            </a:r>
            <a:endParaRPr lang="af-ZA"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6D57D4C6-AA56-48C1-9F88-951937C83ECD}" type="slidenum">
              <a:rPr lang="af-ZA" smtClean="0"/>
              <a:t>7</a:t>
            </a:fld>
            <a:endParaRPr lang="af-ZA"/>
          </a:p>
        </p:txBody>
      </p:sp>
    </p:spTree>
    <p:extLst>
      <p:ext uri="{BB962C8B-B14F-4D97-AF65-F5344CB8AC3E}">
        <p14:creationId xmlns:p14="http://schemas.microsoft.com/office/powerpoint/2010/main" val="1054989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8:</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Godsdiens kan 'n kragtige bron wees vir vrede:</a:t>
            </a:r>
          </a:p>
          <a:p>
            <a:pPr marL="800100" lvl="1" indent="-342900">
              <a:lnSpc>
                <a:spcPct val="115000"/>
              </a:lnSpc>
              <a:buFont typeface="Courier New" panose="02070309020205020404" pitchFamily="49" charset="0"/>
              <a:buChar char="o"/>
            </a:pPr>
            <a:r>
              <a:rPr lang="af-ZA" sz="1200" kern="1200" dirty="0">
                <a:solidFill>
                  <a:schemeClr val="tx1"/>
                </a:solidFill>
                <a:effectLst/>
                <a:latin typeface="+mn-lt"/>
                <a:ea typeface="+mn-ea"/>
                <a:cs typeface="+mn-cs"/>
              </a:rPr>
              <a:t>Alle hoof godsdienste leer mense om in vrede te leef en om vir ander om te gee.</a:t>
            </a:r>
            <a:endParaRPr lang="en-US" sz="11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o"/>
            </a:pPr>
            <a:r>
              <a:rPr lang="af-ZA" sz="1200" kern="1200" dirty="0">
                <a:solidFill>
                  <a:schemeClr val="tx1"/>
                </a:solidFill>
                <a:effectLst/>
                <a:latin typeface="+mn-lt"/>
                <a:ea typeface="+mn-ea"/>
                <a:cs typeface="+mn-cs"/>
              </a:rPr>
              <a:t>Baie godsdienstige mense probeer ook </a:t>
            </a:r>
            <a:r>
              <a:rPr lang="af-ZA" sz="1200" b="1" kern="1200" dirty="0">
                <a:solidFill>
                  <a:schemeClr val="tx1"/>
                </a:solidFill>
                <a:effectLst/>
                <a:latin typeface="+mn-lt"/>
                <a:ea typeface="+mn-ea"/>
                <a:cs typeface="+mn-cs"/>
              </a:rPr>
              <a:t>innerlike vrede</a:t>
            </a:r>
            <a:r>
              <a:rPr lang="af-ZA" sz="1200" kern="1200" dirty="0">
                <a:solidFill>
                  <a:schemeClr val="tx1"/>
                </a:solidFill>
                <a:effectLst/>
                <a:latin typeface="+mn-lt"/>
                <a:ea typeface="+mn-ea"/>
                <a:cs typeface="+mn-cs"/>
              </a:rPr>
              <a:t> vind deur gebed of geestelike gebruike.</a:t>
            </a:r>
            <a:endParaRPr lang="en-US" sz="11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o"/>
            </a:pPr>
            <a:r>
              <a:rPr lang="af-ZA" sz="1200" kern="1200" dirty="0">
                <a:solidFill>
                  <a:schemeClr val="tx1"/>
                </a:solidFill>
                <a:effectLst/>
                <a:latin typeface="+mn-lt"/>
                <a:ea typeface="+mn-ea"/>
                <a:cs typeface="+mn-cs"/>
              </a:rPr>
              <a:t>Godsdienstige gemeenskappe spreek hulle dikwels uit teen geweld of ongeregtigheid en werk om mense bymekaar te bring.</a:t>
            </a:r>
            <a:endParaRPr lang="en-US" sz="11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o"/>
            </a:pPr>
            <a:r>
              <a:rPr lang="af-ZA" sz="1200" kern="1200" dirty="0">
                <a:solidFill>
                  <a:schemeClr val="tx1"/>
                </a:solidFill>
                <a:effectLst/>
                <a:latin typeface="+mn-lt"/>
                <a:ea typeface="+mn-ea"/>
                <a:cs typeface="+mn-cs"/>
              </a:rPr>
              <a:t>Godsdienstige leiers help soms om konflikte op te los deur as vredemakers tussen vyandige groepe op te tree.</a:t>
            </a:r>
            <a:endParaRPr lang="en-US" sz="11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o"/>
            </a:pPr>
            <a:r>
              <a:rPr lang="af-ZA" sz="1200" kern="1200" dirty="0">
                <a:solidFill>
                  <a:schemeClr val="tx1"/>
                </a:solidFill>
                <a:effectLst/>
                <a:latin typeface="+mn-lt"/>
                <a:ea typeface="+mn-ea"/>
                <a:cs typeface="+mn-cs"/>
              </a:rPr>
              <a:t>Mense vertrou godsdiensleiers, aangesien hulle kan help om vrede en begrip in die samelewing aan te moedig.</a:t>
            </a:r>
            <a:endParaRPr lang="en-US" sz="11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6D57D4C6-AA56-48C1-9F88-951937C83ECD}" type="slidenum">
              <a:rPr lang="af-ZA" smtClean="0"/>
              <a:t>8</a:t>
            </a:fld>
            <a:endParaRPr lang="af-ZA"/>
          </a:p>
        </p:txBody>
      </p:sp>
    </p:spTree>
    <p:extLst>
      <p:ext uri="{BB962C8B-B14F-4D97-AF65-F5344CB8AC3E}">
        <p14:creationId xmlns:p14="http://schemas.microsoft.com/office/powerpoint/2010/main" val="2246606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3. </a:t>
            </a:r>
            <a:r>
              <a:rPr lang="en-US" sz="1200" b="1"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Onderrig</a:t>
            </a: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&amp; </a:t>
            </a:r>
            <a:r>
              <a:rPr lang="en-US" sz="1200" b="1"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Bespreking</a:t>
            </a:r>
            <a:r>
              <a:rPr lang="en-US"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(18 min) </a:t>
            </a:r>
            <a:r>
              <a:rPr lang="en-US"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US"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Skyfies</a:t>
            </a:r>
            <a:r>
              <a:rPr lang="en-US"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9-16</a:t>
            </a:r>
            <a:r>
              <a:rPr lang="en-US"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9: </a:t>
            </a:r>
            <a:r>
              <a:rPr lang="nl-NL" sz="1200" dirty="0">
                <a:effectLst/>
                <a:latin typeface="Calibri" panose="020F0502020204030204" pitchFamily="34" charset="0"/>
                <a:ea typeface="Aptos" panose="020B0004020202020204" pitchFamily="34" charset="0"/>
                <a:cs typeface="Times New Roman" panose="02020603050405020304" pitchFamily="18" charset="0"/>
              </a:rPr>
              <a:t>Alle godsdienste beskou vrede as uiters belangrik, want geestelike groei en persoonlike ontwikkeling (om ‘n beter mens te wees, meer om te gee) kan slegs in 'n vreedsame omgewing plaasvind. Kom ons kyk na die belangrikste godsdienste en hul bydraes tot vrede.</a:t>
            </a:r>
          </a:p>
          <a:p>
            <a:pPr marL="342900" lvl="0" indent="-342900">
              <a:lnSpc>
                <a:spcPct val="115000"/>
              </a:lnSpc>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Nota </a:t>
            </a:r>
            <a:r>
              <a:rPr lang="en-ZA" sz="1200" b="1"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aan</a:t>
            </a: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onderwyser</a:t>
            </a: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Nadat u elke godsdiens bespreek het, kan u leerders wat daardie spesifieke godsdiens volg vra vir voorbeelde van vredesbydraes wat hulle in hul godsdienstige gemeenskap ervaar het.</a:t>
            </a:r>
            <a:endParaRPr lang="af-ZA" dirty="0"/>
          </a:p>
        </p:txBody>
      </p:sp>
      <p:sp>
        <p:nvSpPr>
          <p:cNvPr id="4" name="Slide Number Placeholder 3"/>
          <p:cNvSpPr>
            <a:spLocks noGrp="1"/>
          </p:cNvSpPr>
          <p:nvPr>
            <p:ph type="sldNum" sz="quarter" idx="5"/>
          </p:nvPr>
        </p:nvSpPr>
        <p:spPr/>
        <p:txBody>
          <a:bodyPr/>
          <a:lstStyle/>
          <a:p>
            <a:fld id="{6D57D4C6-AA56-48C1-9F88-951937C83ECD}" type="slidenum">
              <a:rPr lang="af-ZA" smtClean="0"/>
              <a:t>9</a:t>
            </a:fld>
            <a:endParaRPr lang="af-ZA"/>
          </a:p>
        </p:txBody>
      </p:sp>
    </p:spTree>
    <p:extLst>
      <p:ext uri="{BB962C8B-B14F-4D97-AF65-F5344CB8AC3E}">
        <p14:creationId xmlns:p14="http://schemas.microsoft.com/office/powerpoint/2010/main" val="26587820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0CE20560-DB4A-46D2-95EB-9F80DA9E1B01}" type="datetimeFigureOut">
              <a:rPr lang="af-ZA" smtClean="0"/>
              <a:t>2025-08-14</a:t>
            </a:fld>
            <a:endParaRPr lang="af-ZA"/>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af-ZA"/>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920918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E20560-DB4A-46D2-95EB-9F80DA9E1B01}" type="datetimeFigureOut">
              <a:rPr lang="af-ZA" smtClean="0"/>
              <a:t>2025-08-14</a:t>
            </a:fld>
            <a:endParaRPr lang="af-ZA"/>
          </a:p>
        </p:txBody>
      </p:sp>
      <p:sp>
        <p:nvSpPr>
          <p:cNvPr id="6" name="Footer Placeholder 5"/>
          <p:cNvSpPr>
            <a:spLocks noGrp="1"/>
          </p:cNvSpPr>
          <p:nvPr>
            <p:ph type="ftr" sz="quarter" idx="11"/>
          </p:nvPr>
        </p:nvSpPr>
        <p:spPr/>
        <p:txBody>
          <a:bodyPr/>
          <a:lstStyle/>
          <a:p>
            <a:endParaRPr lang="af-Z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3133721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CE20560-DB4A-46D2-95EB-9F80DA9E1B01}" type="datetimeFigureOut">
              <a:rPr lang="af-ZA" smtClean="0"/>
              <a:t>2025-08-14</a:t>
            </a:fld>
            <a:endParaRPr lang="af-ZA"/>
          </a:p>
        </p:txBody>
      </p:sp>
      <p:sp>
        <p:nvSpPr>
          <p:cNvPr id="5" name="Footer Placeholder 4"/>
          <p:cNvSpPr>
            <a:spLocks noGrp="1"/>
          </p:cNvSpPr>
          <p:nvPr>
            <p:ph type="ftr" sz="quarter" idx="11"/>
          </p:nvPr>
        </p:nvSpPr>
        <p:spPr/>
        <p:txBody>
          <a:bodyPr/>
          <a:lstStyle/>
          <a:p>
            <a:endParaRPr lang="af-ZA"/>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2430260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CE20560-DB4A-46D2-95EB-9F80DA9E1B01}" type="datetimeFigureOut">
              <a:rPr lang="af-ZA" smtClean="0"/>
              <a:t>2025-08-14</a:t>
            </a:fld>
            <a:endParaRPr lang="af-ZA"/>
          </a:p>
        </p:txBody>
      </p:sp>
      <p:sp>
        <p:nvSpPr>
          <p:cNvPr id="5" name="Footer Placeholder 4"/>
          <p:cNvSpPr>
            <a:spLocks noGrp="1"/>
          </p:cNvSpPr>
          <p:nvPr>
            <p:ph type="ftr" sz="quarter" idx="11"/>
          </p:nvPr>
        </p:nvSpPr>
        <p:spPr/>
        <p:txBody>
          <a:bodyPr/>
          <a:lstStyle/>
          <a:p>
            <a:endParaRPr lang="af-ZA"/>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631655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E20560-DB4A-46D2-95EB-9F80DA9E1B01}" type="datetimeFigureOut">
              <a:rPr lang="af-ZA" smtClean="0"/>
              <a:t>2025-08-14</a:t>
            </a:fld>
            <a:endParaRPr lang="af-ZA"/>
          </a:p>
        </p:txBody>
      </p:sp>
      <p:sp>
        <p:nvSpPr>
          <p:cNvPr id="5" name="Footer Placeholder 4"/>
          <p:cNvSpPr>
            <a:spLocks noGrp="1"/>
          </p:cNvSpPr>
          <p:nvPr>
            <p:ph type="ftr" sz="quarter" idx="11"/>
          </p:nvPr>
        </p:nvSpPr>
        <p:spPr/>
        <p:txBody>
          <a:bodyPr/>
          <a:lstStyle/>
          <a:p>
            <a:endParaRPr lang="af-ZA"/>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17401360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CE20560-DB4A-46D2-95EB-9F80DA9E1B01}" type="datetimeFigureOut">
              <a:rPr lang="af-ZA" smtClean="0"/>
              <a:t>2025-08-14</a:t>
            </a:fld>
            <a:endParaRPr lang="af-ZA"/>
          </a:p>
        </p:txBody>
      </p:sp>
      <p:sp>
        <p:nvSpPr>
          <p:cNvPr id="8" name="Footer Placeholder 7"/>
          <p:cNvSpPr>
            <a:spLocks noGrp="1"/>
          </p:cNvSpPr>
          <p:nvPr>
            <p:ph type="ftr" sz="quarter" idx="11"/>
          </p:nvPr>
        </p:nvSpPr>
        <p:spPr/>
        <p:txBody>
          <a:bodyPr/>
          <a:lstStyle/>
          <a:p>
            <a:endParaRPr lang="af-ZA"/>
          </a:p>
        </p:txBody>
      </p:sp>
      <p:sp>
        <p:nvSpPr>
          <p:cNvPr id="9" name="Slide Number Placeholder 8"/>
          <p:cNvSpPr>
            <a:spLocks noGrp="1"/>
          </p:cNvSpPr>
          <p:nvPr>
            <p:ph type="sldNum" sz="quarter" idx="12"/>
          </p:nvPr>
        </p:nvSpPr>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941493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CE20560-DB4A-46D2-95EB-9F80DA9E1B01}" type="datetimeFigureOut">
              <a:rPr lang="af-ZA" smtClean="0"/>
              <a:t>2025-08-14</a:t>
            </a:fld>
            <a:endParaRPr lang="af-ZA"/>
          </a:p>
        </p:txBody>
      </p:sp>
      <p:sp>
        <p:nvSpPr>
          <p:cNvPr id="8" name="Footer Placeholder 7"/>
          <p:cNvSpPr>
            <a:spLocks noGrp="1"/>
          </p:cNvSpPr>
          <p:nvPr>
            <p:ph type="ftr" sz="quarter" idx="11"/>
          </p:nvPr>
        </p:nvSpPr>
        <p:spPr>
          <a:xfrm>
            <a:off x="561111" y="6391838"/>
            <a:ext cx="3644282" cy="304801"/>
          </a:xfrm>
        </p:spPr>
        <p:txBody>
          <a:bodyPr/>
          <a:lstStyle/>
          <a:p>
            <a:endParaRPr lang="af-ZA"/>
          </a:p>
        </p:txBody>
      </p:sp>
      <p:sp>
        <p:nvSpPr>
          <p:cNvPr id="9" name="Slide Number Placeholder 8"/>
          <p:cNvSpPr>
            <a:spLocks noGrp="1"/>
          </p:cNvSpPr>
          <p:nvPr>
            <p:ph type="sldNum" sz="quarter" idx="12"/>
          </p:nvPr>
        </p:nvSpPr>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6267915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0CE20560-DB4A-46D2-95EB-9F80DA9E1B01}" type="datetimeFigureOut">
              <a:rPr lang="af-ZA" smtClean="0"/>
              <a:t>2025-08-14</a:t>
            </a:fld>
            <a:endParaRPr lang="af-ZA"/>
          </a:p>
        </p:txBody>
      </p:sp>
      <p:sp>
        <p:nvSpPr>
          <p:cNvPr id="5" name="Footer Placeholder 4"/>
          <p:cNvSpPr>
            <a:spLocks noGrp="1"/>
          </p:cNvSpPr>
          <p:nvPr>
            <p:ph type="ftr" sz="quarter" idx="11"/>
          </p:nvPr>
        </p:nvSpPr>
        <p:spPr/>
        <p:txBody>
          <a:bodyPr/>
          <a:lstStyle/>
          <a:p>
            <a:endParaRPr lang="af-ZA"/>
          </a:p>
        </p:txBody>
      </p:sp>
      <p:sp>
        <p:nvSpPr>
          <p:cNvPr id="6" name="Slide Number Placeholder 5"/>
          <p:cNvSpPr>
            <a:spLocks noGrp="1"/>
          </p:cNvSpPr>
          <p:nvPr>
            <p:ph type="sldNum" sz="quarter" idx="12"/>
          </p:nvPr>
        </p:nvSpPr>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18467615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0CE20560-DB4A-46D2-95EB-9F80DA9E1B01}" type="datetimeFigureOut">
              <a:rPr lang="af-ZA" smtClean="0"/>
              <a:t>2025-08-14</a:t>
            </a:fld>
            <a:endParaRPr lang="af-ZA"/>
          </a:p>
        </p:txBody>
      </p:sp>
      <p:sp>
        <p:nvSpPr>
          <p:cNvPr id="5" name="Footer Placeholder 4"/>
          <p:cNvSpPr>
            <a:spLocks noGrp="1"/>
          </p:cNvSpPr>
          <p:nvPr>
            <p:ph type="ftr" sz="quarter" idx="11"/>
          </p:nvPr>
        </p:nvSpPr>
        <p:spPr/>
        <p:txBody>
          <a:bodyPr/>
          <a:lstStyle/>
          <a:p>
            <a:endParaRPr lang="af-ZA"/>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11149426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right Content Lef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4768376-ED37-468E-9A28-4A8C73222CFB}"/>
              </a:ext>
            </a:extLst>
          </p:cNvPr>
          <p:cNvSpPr/>
          <p:nvPr userDrawn="1"/>
        </p:nvSpPr>
        <p:spPr>
          <a:xfrm>
            <a:off x="5263637" y="0"/>
            <a:ext cx="6928363" cy="6858000"/>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noProof="0" dirty="0"/>
          </a:p>
        </p:txBody>
      </p:sp>
      <p:sp>
        <p:nvSpPr>
          <p:cNvPr id="2" name="Date Placeholder 1"/>
          <p:cNvSpPr>
            <a:spLocks noGrp="1"/>
          </p:cNvSpPr>
          <p:nvPr>
            <p:ph type="dt" sz="half" idx="10"/>
          </p:nvPr>
        </p:nvSpPr>
        <p:spPr/>
        <p:txBody>
          <a:bodyPr/>
          <a:lstStyle/>
          <a:p>
            <a:fld id="{6A1CE990-BAB9-4562-95E3-50660C2796F3}" type="datetime8">
              <a:rPr lang="en-US" noProof="0" smtClean="0"/>
              <a:t>8/14/2025 8:12 AM</a:t>
            </a:fld>
            <a:endParaRPr lang="en-US" noProof="0" dirty="0"/>
          </a:p>
        </p:txBody>
      </p:sp>
      <p:sp>
        <p:nvSpPr>
          <p:cNvPr id="3" name="Footer Placeholder 2"/>
          <p:cNvSpPr>
            <a:spLocks noGrp="1"/>
          </p:cNvSpPr>
          <p:nvPr>
            <p:ph type="ftr" sz="quarter" idx="11"/>
          </p:nvPr>
        </p:nvSpPr>
        <p:spPr/>
        <p:txBody>
          <a:bodyPr/>
          <a:lstStyle/>
          <a:p>
            <a:r>
              <a:rPr lang="en-US" noProof="0" dirty="0"/>
              <a:t>Add a footer</a:t>
            </a:r>
          </a:p>
          <a:p>
            <a:endParaRPr lang="en-US" noProof="0" dirty="0"/>
          </a:p>
        </p:txBody>
      </p:sp>
      <p:sp>
        <p:nvSpPr>
          <p:cNvPr id="6" name="Content Placeholder 12">
            <a:extLst>
              <a:ext uri="{FF2B5EF4-FFF2-40B4-BE49-F238E27FC236}">
                <a16:creationId xmlns:a16="http://schemas.microsoft.com/office/drawing/2014/main" id="{DEDD3AEB-5731-4BFB-B455-2CAA76BB8C15}"/>
              </a:ext>
            </a:extLst>
          </p:cNvPr>
          <p:cNvSpPr>
            <a:spLocks noGrp="1"/>
          </p:cNvSpPr>
          <p:nvPr>
            <p:ph idx="1" hasCustomPrompt="1"/>
          </p:nvPr>
        </p:nvSpPr>
        <p:spPr>
          <a:xfrm>
            <a:off x="6322695" y="358646"/>
            <a:ext cx="5505450" cy="5896056"/>
          </a:xfrm>
        </p:spPr>
        <p:txBody>
          <a:bodyPr anchor="ctr" anchorCtr="0">
            <a:normAutofit/>
          </a:bodyPr>
          <a:lstStyle>
            <a:lvl1pPr>
              <a:defRPr sz="2800"/>
            </a:lvl1pPr>
          </a:lstStyle>
          <a:p>
            <a:pPr marL="0" lvl="0" indent="0">
              <a:lnSpc>
                <a:spcPct val="100000"/>
              </a:lnSpc>
              <a:spcAft>
                <a:spcPts val="2400"/>
              </a:spcAft>
              <a:buNone/>
            </a:pPr>
            <a:r>
              <a:rPr lang="en-US" sz="3200" noProof="0">
                <a:cs typeface="Segoe UI" panose="020B0502040204020203" pitchFamily="34" charset="0"/>
              </a:rPr>
              <a:t>Edit Master text styles</a:t>
            </a:r>
          </a:p>
        </p:txBody>
      </p:sp>
      <p:sp>
        <p:nvSpPr>
          <p:cNvPr id="8" name="Freeform 6" title="Page Number Shape">
            <a:extLst>
              <a:ext uri="{FF2B5EF4-FFF2-40B4-BE49-F238E27FC236}">
                <a16:creationId xmlns:a16="http://schemas.microsoft.com/office/drawing/2014/main" id="{F054F317-CFFE-48EF-91D4-872C9FE7043D}"/>
              </a:ext>
            </a:extLst>
          </p:cNvPr>
          <p:cNvSpPr/>
          <p:nvPr userDrawn="1"/>
        </p:nvSpPr>
        <p:spPr bwMode="auto">
          <a:xfrm>
            <a:off x="11793378" y="360167"/>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11" name="Title 10">
            <a:extLst>
              <a:ext uri="{FF2B5EF4-FFF2-40B4-BE49-F238E27FC236}">
                <a16:creationId xmlns:a16="http://schemas.microsoft.com/office/drawing/2014/main" id="{0D58896D-DB7B-49E4-87EC-67CEAB2EF53C}"/>
              </a:ext>
            </a:extLst>
          </p:cNvPr>
          <p:cNvSpPr>
            <a:spLocks noGrp="1"/>
          </p:cNvSpPr>
          <p:nvPr>
            <p:ph type="title" hasCustomPrompt="1"/>
          </p:nvPr>
        </p:nvSpPr>
        <p:spPr>
          <a:xfrm>
            <a:off x="707570" y="548792"/>
            <a:ext cx="3833906" cy="4952492"/>
          </a:xfrm>
        </p:spPr>
        <p:txBody>
          <a:bodyPr/>
          <a:lstStyle/>
          <a:p>
            <a:r>
              <a:rPr lang="en-US" noProof="0"/>
              <a:t>CLICK TO EDIT MASTER TITLE STYLE</a:t>
            </a:r>
          </a:p>
        </p:txBody>
      </p:sp>
    </p:spTree>
    <p:extLst>
      <p:ext uri="{BB962C8B-B14F-4D97-AF65-F5344CB8AC3E}">
        <p14:creationId xmlns:p14="http://schemas.microsoft.com/office/powerpoint/2010/main" val="729839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E20560-DB4A-46D2-95EB-9F80DA9E1B01}" type="datetimeFigureOut">
              <a:rPr lang="af-ZA" smtClean="0"/>
              <a:t>2025-08-14</a:t>
            </a:fld>
            <a:endParaRPr lang="af-ZA"/>
          </a:p>
        </p:txBody>
      </p:sp>
      <p:sp>
        <p:nvSpPr>
          <p:cNvPr id="5" name="Footer Placeholder 4"/>
          <p:cNvSpPr>
            <a:spLocks noGrp="1"/>
          </p:cNvSpPr>
          <p:nvPr>
            <p:ph type="ftr" sz="quarter" idx="11"/>
          </p:nvPr>
        </p:nvSpPr>
        <p:spPr/>
        <p:txBody>
          <a:bodyPr/>
          <a:lstStyle/>
          <a:p>
            <a:endParaRPr lang="af-ZA"/>
          </a:p>
        </p:txBody>
      </p:sp>
      <p:sp>
        <p:nvSpPr>
          <p:cNvPr id="6" name="Slide Number Placeholder 5"/>
          <p:cNvSpPr>
            <a:spLocks noGrp="1"/>
          </p:cNvSpPr>
          <p:nvPr>
            <p:ph type="sldNum" sz="quarter" idx="12"/>
          </p:nvPr>
        </p:nvSpPr>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3718192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E20560-DB4A-46D2-95EB-9F80DA9E1B01}" type="datetimeFigureOut">
              <a:rPr lang="af-ZA" smtClean="0"/>
              <a:t>2025-08-14</a:t>
            </a:fld>
            <a:endParaRPr lang="af-ZA"/>
          </a:p>
        </p:txBody>
      </p:sp>
      <p:sp>
        <p:nvSpPr>
          <p:cNvPr id="5" name="Footer Placeholder 4"/>
          <p:cNvSpPr>
            <a:spLocks noGrp="1"/>
          </p:cNvSpPr>
          <p:nvPr>
            <p:ph type="ftr" sz="quarter" idx="11"/>
          </p:nvPr>
        </p:nvSpPr>
        <p:spPr/>
        <p:txBody>
          <a:bodyPr/>
          <a:lstStyle/>
          <a:p>
            <a:endParaRPr lang="af-Z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1574572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CE20560-DB4A-46D2-95EB-9F80DA9E1B01}" type="datetimeFigureOut">
              <a:rPr lang="af-ZA" smtClean="0"/>
              <a:t>2025-08-14</a:t>
            </a:fld>
            <a:endParaRPr lang="af-ZA"/>
          </a:p>
        </p:txBody>
      </p:sp>
      <p:sp>
        <p:nvSpPr>
          <p:cNvPr id="6" name="Footer Placeholder 5"/>
          <p:cNvSpPr>
            <a:spLocks noGrp="1"/>
          </p:cNvSpPr>
          <p:nvPr>
            <p:ph type="ftr" sz="quarter" idx="11"/>
          </p:nvPr>
        </p:nvSpPr>
        <p:spPr/>
        <p:txBody>
          <a:bodyPr/>
          <a:lstStyle/>
          <a:p>
            <a:endParaRPr lang="af-ZA"/>
          </a:p>
        </p:txBody>
      </p:sp>
      <p:sp>
        <p:nvSpPr>
          <p:cNvPr id="7" name="Slide Number Placeholder 6"/>
          <p:cNvSpPr>
            <a:spLocks noGrp="1"/>
          </p:cNvSpPr>
          <p:nvPr>
            <p:ph type="sldNum" sz="quarter" idx="12"/>
          </p:nvPr>
        </p:nvSpPr>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2327997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CE20560-DB4A-46D2-95EB-9F80DA9E1B01}" type="datetimeFigureOut">
              <a:rPr lang="af-ZA" smtClean="0"/>
              <a:t>2025-08-14</a:t>
            </a:fld>
            <a:endParaRPr lang="af-ZA"/>
          </a:p>
        </p:txBody>
      </p:sp>
      <p:sp>
        <p:nvSpPr>
          <p:cNvPr id="8" name="Footer Placeholder 7"/>
          <p:cNvSpPr>
            <a:spLocks noGrp="1"/>
          </p:cNvSpPr>
          <p:nvPr>
            <p:ph type="ftr" sz="quarter" idx="11"/>
          </p:nvPr>
        </p:nvSpPr>
        <p:spPr/>
        <p:txBody>
          <a:bodyPr/>
          <a:lstStyle/>
          <a:p>
            <a:endParaRPr lang="af-ZA"/>
          </a:p>
        </p:txBody>
      </p:sp>
      <p:sp>
        <p:nvSpPr>
          <p:cNvPr id="9" name="Slide Number Placeholder 8"/>
          <p:cNvSpPr>
            <a:spLocks noGrp="1"/>
          </p:cNvSpPr>
          <p:nvPr>
            <p:ph type="sldNum" sz="quarter" idx="12"/>
          </p:nvPr>
        </p:nvSpPr>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981702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CE20560-DB4A-46D2-95EB-9F80DA9E1B01}" type="datetimeFigureOut">
              <a:rPr lang="af-ZA" smtClean="0"/>
              <a:t>2025-08-14</a:t>
            </a:fld>
            <a:endParaRPr lang="af-ZA"/>
          </a:p>
        </p:txBody>
      </p:sp>
      <p:sp>
        <p:nvSpPr>
          <p:cNvPr id="4" name="Footer Placeholder 3"/>
          <p:cNvSpPr>
            <a:spLocks noGrp="1"/>
          </p:cNvSpPr>
          <p:nvPr>
            <p:ph type="ftr" sz="quarter" idx="11"/>
          </p:nvPr>
        </p:nvSpPr>
        <p:spPr/>
        <p:txBody>
          <a:bodyPr/>
          <a:lstStyle/>
          <a:p>
            <a:endParaRPr lang="af-ZA"/>
          </a:p>
        </p:txBody>
      </p:sp>
      <p:sp>
        <p:nvSpPr>
          <p:cNvPr id="5" name="Slide Number Placeholder 4"/>
          <p:cNvSpPr>
            <a:spLocks noGrp="1"/>
          </p:cNvSpPr>
          <p:nvPr>
            <p:ph type="sldNum" sz="quarter" idx="12"/>
          </p:nvPr>
        </p:nvSpPr>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2100761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E20560-DB4A-46D2-95EB-9F80DA9E1B01}" type="datetimeFigureOut">
              <a:rPr lang="af-ZA" smtClean="0"/>
              <a:t>2025-08-14</a:t>
            </a:fld>
            <a:endParaRPr lang="af-ZA"/>
          </a:p>
        </p:txBody>
      </p:sp>
      <p:sp>
        <p:nvSpPr>
          <p:cNvPr id="3" name="Footer Placeholder 2"/>
          <p:cNvSpPr>
            <a:spLocks noGrp="1"/>
          </p:cNvSpPr>
          <p:nvPr>
            <p:ph type="ftr" sz="quarter" idx="11"/>
          </p:nvPr>
        </p:nvSpPr>
        <p:spPr/>
        <p:txBody>
          <a:bodyPr/>
          <a:lstStyle/>
          <a:p>
            <a:endParaRPr lang="af-ZA"/>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4208178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E20560-DB4A-46D2-95EB-9F80DA9E1B01}" type="datetimeFigureOut">
              <a:rPr lang="af-ZA" smtClean="0"/>
              <a:t>2025-08-14</a:t>
            </a:fld>
            <a:endParaRPr lang="af-ZA"/>
          </a:p>
        </p:txBody>
      </p:sp>
      <p:sp>
        <p:nvSpPr>
          <p:cNvPr id="6" name="Footer Placeholder 5"/>
          <p:cNvSpPr>
            <a:spLocks noGrp="1"/>
          </p:cNvSpPr>
          <p:nvPr>
            <p:ph type="ftr" sz="quarter" idx="11"/>
          </p:nvPr>
        </p:nvSpPr>
        <p:spPr/>
        <p:txBody>
          <a:bodyPr/>
          <a:lstStyle/>
          <a:p>
            <a:endParaRPr lang="af-Z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793162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E20560-DB4A-46D2-95EB-9F80DA9E1B01}" type="datetimeFigureOut">
              <a:rPr lang="af-ZA" smtClean="0"/>
              <a:t>2025-08-14</a:t>
            </a:fld>
            <a:endParaRPr lang="af-ZA"/>
          </a:p>
        </p:txBody>
      </p:sp>
      <p:sp>
        <p:nvSpPr>
          <p:cNvPr id="6" name="Footer Placeholder 5"/>
          <p:cNvSpPr>
            <a:spLocks noGrp="1"/>
          </p:cNvSpPr>
          <p:nvPr>
            <p:ph type="ftr" sz="quarter" idx="11"/>
          </p:nvPr>
        </p:nvSpPr>
        <p:spPr/>
        <p:txBody>
          <a:bodyPr/>
          <a:lstStyle/>
          <a:p>
            <a:endParaRPr lang="af-Z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6D409E3-4B0B-44A0-A7D8-B999AD2FA9A9}" type="slidenum">
              <a:rPr lang="af-ZA" smtClean="0"/>
              <a:t>‹#›</a:t>
            </a:fld>
            <a:endParaRPr lang="af-ZA"/>
          </a:p>
        </p:txBody>
      </p:sp>
    </p:spTree>
    <p:extLst>
      <p:ext uri="{BB962C8B-B14F-4D97-AF65-F5344CB8AC3E}">
        <p14:creationId xmlns:p14="http://schemas.microsoft.com/office/powerpoint/2010/main" val="2940276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20">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0CE20560-DB4A-46D2-95EB-9F80DA9E1B01}" type="datetimeFigureOut">
              <a:rPr lang="af-ZA" smtClean="0"/>
              <a:t>2025-08-14</a:t>
            </a:fld>
            <a:endParaRPr lang="af-ZA"/>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af-ZA"/>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C6D409E3-4B0B-44A0-A7D8-B999AD2FA9A9}" type="slidenum">
              <a:rPr lang="af-ZA" smtClean="0"/>
              <a:t>‹#›</a:t>
            </a:fld>
            <a:endParaRPr lang="af-ZA"/>
          </a:p>
        </p:txBody>
      </p:sp>
    </p:spTree>
    <p:extLst>
      <p:ext uri="{BB962C8B-B14F-4D97-AF65-F5344CB8AC3E}">
        <p14:creationId xmlns:p14="http://schemas.microsoft.com/office/powerpoint/2010/main" val="123068909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 id="2147483750" r:id="rId18"/>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6.jpeg"/><Relationship Id="rId7" Type="http://schemas.openxmlformats.org/officeDocument/2006/relationships/diagramColors" Target="../diagrams/colors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3.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27.jpeg"/><Relationship Id="rId7" Type="http://schemas.openxmlformats.org/officeDocument/2006/relationships/diagramColors" Target="../diagrams/colors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3.jpeg"/></Relationships>
</file>

<file path=ppt/slides/_rels/slide12.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28.jpeg"/><Relationship Id="rId7" Type="http://schemas.openxmlformats.org/officeDocument/2006/relationships/diagramColors" Target="../diagrams/colors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3.jpeg"/></Relationships>
</file>

<file path=ppt/slides/_rels/slide1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29.jpeg"/><Relationship Id="rId7" Type="http://schemas.openxmlformats.org/officeDocument/2006/relationships/diagramColors" Target="../diagrams/colors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 Id="rId9" Type="http://schemas.openxmlformats.org/officeDocument/2006/relationships/image" Target="../media/image3.jpeg"/></Relationships>
</file>

<file path=ppt/slides/_rels/slide14.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30.jpeg"/><Relationship Id="rId7" Type="http://schemas.openxmlformats.org/officeDocument/2006/relationships/diagramColors" Target="../diagrams/colors1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 Id="rId9" Type="http://schemas.openxmlformats.org/officeDocument/2006/relationships/image" Target="../media/image3.jpeg"/></Relationships>
</file>

<file path=ppt/slides/_rels/slide15.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31.jpeg"/><Relationship Id="rId7" Type="http://schemas.openxmlformats.org/officeDocument/2006/relationships/diagramColors" Target="../diagrams/colors1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 Id="rId9" Type="http://schemas.openxmlformats.org/officeDocument/2006/relationships/image" Target="../media/image3.jpeg"/></Relationships>
</file>

<file path=ppt/slides/_rels/slide16.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32.jpeg"/><Relationship Id="rId7" Type="http://schemas.openxmlformats.org/officeDocument/2006/relationships/diagramColors" Target="../diagrams/colors1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 Id="rId9"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jpe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3.jpeg"/></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2.jpe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3.jpeg"/></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3.jpeg"/><Relationship Id="rId7" Type="http://schemas.openxmlformats.org/officeDocument/2006/relationships/diagramColors" Target="../diagrams/colors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14.png"/><Relationship Id="rId4" Type="http://schemas.openxmlformats.org/officeDocument/2006/relationships/hyperlink" Target="https://www.youtube.com/watch?v=YJaeJz9jQU8" TargetMode="External"/></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jpeg"/><Relationship Id="rId7" Type="http://schemas.openxmlformats.org/officeDocument/2006/relationships/diagramColors" Target="../diagrams/colors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5381407-05B0-501A-F62E-367BE446F294}"/>
            </a:ext>
          </a:extLst>
        </p:cNvPr>
        <p:cNvGrpSpPr/>
        <p:nvPr/>
      </p:nvGrpSpPr>
      <p:grpSpPr>
        <a:xfrm>
          <a:off x="0" y="0"/>
          <a:ext cx="0" cy="0"/>
          <a:chOff x="0" y="0"/>
          <a:chExt cx="0" cy="0"/>
        </a:xfrm>
      </p:grpSpPr>
      <p:grpSp>
        <p:nvGrpSpPr>
          <p:cNvPr id="2057" name="Group 2056">
            <a:extLst>
              <a:ext uri="{FF2B5EF4-FFF2-40B4-BE49-F238E27FC236}">
                <a16:creationId xmlns:a16="http://schemas.microsoft.com/office/drawing/2014/main" id="{FAEF28A3-012D-4640-B8B8-1EF6EAF723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2058" name="Rectangle 2057">
              <a:extLst>
                <a:ext uri="{FF2B5EF4-FFF2-40B4-BE49-F238E27FC236}">
                  <a16:creationId xmlns:a16="http://schemas.microsoft.com/office/drawing/2014/main" id="{F3B2F1C2-14D3-4A53-B329-323795BCF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2059" name="Oval 2058">
              <a:extLst>
                <a:ext uri="{FF2B5EF4-FFF2-40B4-BE49-F238E27FC236}">
                  <a16:creationId xmlns:a16="http://schemas.microsoft.com/office/drawing/2014/main" id="{194E879E-1515-4211-8F1B-B68A92B2C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060" name="Oval 2059">
              <a:extLst>
                <a:ext uri="{FF2B5EF4-FFF2-40B4-BE49-F238E27FC236}">
                  <a16:creationId xmlns:a16="http://schemas.microsoft.com/office/drawing/2014/main" id="{F7137E7D-1F4E-498A-97D1-0E1FE6FC6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061" name="Oval 2060">
              <a:extLst>
                <a:ext uri="{FF2B5EF4-FFF2-40B4-BE49-F238E27FC236}">
                  <a16:creationId xmlns:a16="http://schemas.microsoft.com/office/drawing/2014/main" id="{91375183-B6E5-43E0-B28F-39EC90838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062" name="Oval 2061">
              <a:extLst>
                <a:ext uri="{FF2B5EF4-FFF2-40B4-BE49-F238E27FC236}">
                  <a16:creationId xmlns:a16="http://schemas.microsoft.com/office/drawing/2014/main" id="{267F36BD-A8AF-4304-A662-1007CC174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063" name="Oval 2062">
              <a:extLst>
                <a:ext uri="{FF2B5EF4-FFF2-40B4-BE49-F238E27FC236}">
                  <a16:creationId xmlns:a16="http://schemas.microsoft.com/office/drawing/2014/main" id="{15D9095F-2809-4A90-A032-250AC21C3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064" name="Freeform 5">
              <a:extLst>
                <a:ext uri="{FF2B5EF4-FFF2-40B4-BE49-F238E27FC236}">
                  <a16:creationId xmlns:a16="http://schemas.microsoft.com/office/drawing/2014/main" id="{9027D7BF-C282-4477-A406-245C3F2652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af-ZA"/>
            </a:p>
          </p:txBody>
        </p:sp>
        <p:sp>
          <p:nvSpPr>
            <p:cNvPr id="2065" name="Freeform 5">
              <a:extLst>
                <a:ext uri="{FF2B5EF4-FFF2-40B4-BE49-F238E27FC236}">
                  <a16:creationId xmlns:a16="http://schemas.microsoft.com/office/drawing/2014/main" id="{AC3C43D8-426E-472E-A8E8-C41BF7A876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af-ZA"/>
            </a:p>
          </p:txBody>
        </p:sp>
        <p:sp>
          <p:nvSpPr>
            <p:cNvPr id="2066" name="Freeform 5">
              <a:extLst>
                <a:ext uri="{FF2B5EF4-FFF2-40B4-BE49-F238E27FC236}">
                  <a16:creationId xmlns:a16="http://schemas.microsoft.com/office/drawing/2014/main" id="{52DCAE0E-B8DE-4C42-A48F-FA0C8345AC9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af-ZA"/>
            </a:p>
          </p:txBody>
        </p:sp>
      </p:grpSp>
      <p:sp>
        <p:nvSpPr>
          <p:cNvPr id="2068" name="Rectangle 2067">
            <a:extLst>
              <a:ext uri="{FF2B5EF4-FFF2-40B4-BE49-F238E27FC236}">
                <a16:creationId xmlns:a16="http://schemas.microsoft.com/office/drawing/2014/main" id="{59647F54-801D-44AB-8284-EDDFF77631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070" name="Rectangle 2069">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af-ZA"/>
          </a:p>
        </p:txBody>
      </p:sp>
      <p:sp>
        <p:nvSpPr>
          <p:cNvPr id="2072"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af-ZA"/>
          </a:p>
        </p:txBody>
      </p:sp>
      <p:sp>
        <p:nvSpPr>
          <p:cNvPr id="2074"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af-ZA"/>
          </a:p>
        </p:txBody>
      </p:sp>
      <p:sp>
        <p:nvSpPr>
          <p:cNvPr id="5" name="TextBox 4">
            <a:extLst>
              <a:ext uri="{FF2B5EF4-FFF2-40B4-BE49-F238E27FC236}">
                <a16:creationId xmlns:a16="http://schemas.microsoft.com/office/drawing/2014/main" id="{F9F913C5-3D31-CD64-56DC-4CD5C122112D}"/>
              </a:ext>
            </a:extLst>
          </p:cNvPr>
          <p:cNvSpPr txBox="1"/>
          <p:nvPr/>
        </p:nvSpPr>
        <p:spPr>
          <a:xfrm>
            <a:off x="639098" y="629264"/>
            <a:ext cx="6072776" cy="3269390"/>
          </a:xfrm>
          <a:prstGeom prst="rect">
            <a:avLst/>
          </a:prstGeom>
        </p:spPr>
        <p:txBody>
          <a:bodyPr vert="horz" lIns="91440" tIns="45720" rIns="91440" bIns="45720" rtlCol="0" anchor="ctr">
            <a:normAutofit fontScale="92500" lnSpcReduction="10000"/>
          </a:bodyPr>
          <a:lstStyle/>
          <a:p>
            <a:pPr>
              <a:spcBef>
                <a:spcPct val="0"/>
              </a:spcBef>
              <a:spcAft>
                <a:spcPts val="600"/>
              </a:spcAft>
            </a:pPr>
            <a:r>
              <a:rPr lang="nl-NL" sz="6000" spc="-300" dirty="0">
                <a:solidFill>
                  <a:srgbClr val="FFFFFF"/>
                </a:solidFill>
                <a:effectLst>
                  <a:glow rad="165100">
                    <a:schemeClr val="accent2">
                      <a:lumMod val="60000"/>
                      <a:lumOff val="40000"/>
                      <a:alpha val="93000"/>
                    </a:schemeClr>
                  </a:glow>
                  <a:outerShdw blurRad="38100" dist="38100" dir="2700000" algn="tl">
                    <a:srgbClr val="000000">
                      <a:alpha val="43137"/>
                    </a:srgbClr>
                  </a:outerShdw>
                </a:effectLst>
                <a:latin typeface="+mj-lt"/>
                <a:ea typeface="+mj-ea"/>
                <a:cs typeface="+mj-cs"/>
              </a:rPr>
              <a:t>Bydraes van verskeie godsdienste om vrede te bevorder </a:t>
            </a:r>
            <a:endParaRPr lang="en-US" sz="6000" spc="-300" dirty="0">
              <a:solidFill>
                <a:srgbClr val="FFFFFF"/>
              </a:solidFill>
              <a:effectLst>
                <a:glow rad="165100">
                  <a:schemeClr val="accent2">
                    <a:lumMod val="60000"/>
                    <a:lumOff val="40000"/>
                    <a:alpha val="93000"/>
                  </a:schemeClr>
                </a:glow>
                <a:outerShdw blurRad="38100" dist="38100" dir="2700000" algn="tl">
                  <a:srgbClr val="000000">
                    <a:alpha val="43137"/>
                  </a:srgbClr>
                </a:outerShdw>
              </a:effectLst>
              <a:latin typeface="+mj-lt"/>
              <a:ea typeface="+mj-ea"/>
              <a:cs typeface="+mj-cs"/>
            </a:endParaRPr>
          </a:p>
        </p:txBody>
      </p:sp>
      <p:pic>
        <p:nvPicPr>
          <p:cNvPr id="2052" name="Picture 4" descr="Free Religion World Religions photo and picture">
            <a:extLst>
              <a:ext uri="{FF2B5EF4-FFF2-40B4-BE49-F238E27FC236}">
                <a16:creationId xmlns:a16="http://schemas.microsoft.com/office/drawing/2014/main" id="{C627321E-49C3-7B2C-309D-37D434906E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456" r="8377" b="1"/>
          <a:stretch>
            <a:fillRect/>
          </a:stretch>
        </p:blipFill>
        <p:spPr bwMode="auto">
          <a:xfrm>
            <a:off x="6774511"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a:noFill/>
          <a:extLst>
            <a:ext uri="{909E8E84-426E-40DD-AFC4-6F175D3DCCD1}">
              <a14:hiddenFill xmlns:a14="http://schemas.microsoft.com/office/drawing/2010/main">
                <a:solidFill>
                  <a:srgbClr val="FFFFFF"/>
                </a:solidFill>
              </a14:hiddenFill>
            </a:ext>
          </a:extLst>
        </p:spPr>
      </p:pic>
      <p:sp>
        <p:nvSpPr>
          <p:cNvPr id="2076" name="Rectangle 2075">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078" name="Oval 2077">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080" name="Oval 2079">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 name="TextBox 1">
            <a:extLst>
              <a:ext uri="{FF2B5EF4-FFF2-40B4-BE49-F238E27FC236}">
                <a16:creationId xmlns:a16="http://schemas.microsoft.com/office/drawing/2014/main" id="{183F80A9-8209-E638-8886-7B88C3D1417D}"/>
              </a:ext>
            </a:extLst>
          </p:cNvPr>
          <p:cNvSpPr txBox="1"/>
          <p:nvPr/>
        </p:nvSpPr>
        <p:spPr>
          <a:xfrm>
            <a:off x="639098" y="2418735"/>
            <a:ext cx="6072776" cy="3811740"/>
          </a:xfrm>
          <a:prstGeom prst="rect">
            <a:avLst/>
          </a:prstGeom>
        </p:spPr>
        <p:txBody>
          <a:bodyPr vert="horz" lIns="91440" tIns="45720" rIns="91440" bIns="45720" rtlCol="0" anchor="ctr">
            <a:normAutofit/>
          </a:bodyPr>
          <a:lstStyle/>
          <a:p>
            <a:pPr>
              <a:spcBef>
                <a:spcPts val="1000"/>
              </a:spcBef>
              <a:buClr>
                <a:schemeClr val="accent1"/>
              </a:buClr>
              <a:buSzPct val="80000"/>
              <a:buFont typeface="Wingdings 3" charset="2"/>
              <a:buChar char=""/>
            </a:pPr>
            <a:r>
              <a:rPr lang="en-US" dirty="0" err="1">
                <a:solidFill>
                  <a:srgbClr val="FFFFFF"/>
                </a:solidFill>
              </a:rPr>
              <a:t>Grondwetlike</a:t>
            </a:r>
            <a:r>
              <a:rPr lang="en-US" dirty="0">
                <a:solidFill>
                  <a:srgbClr val="FFFFFF"/>
                </a:solidFill>
              </a:rPr>
              <a:t> </a:t>
            </a:r>
            <a:r>
              <a:rPr lang="en-US" dirty="0" err="1">
                <a:solidFill>
                  <a:srgbClr val="FFFFFF"/>
                </a:solidFill>
              </a:rPr>
              <a:t>Regte</a:t>
            </a:r>
            <a:r>
              <a:rPr lang="en-US" dirty="0">
                <a:solidFill>
                  <a:srgbClr val="FFFFFF"/>
                </a:solidFill>
              </a:rPr>
              <a:t> </a:t>
            </a:r>
            <a:r>
              <a:rPr lang="en-US" dirty="0" err="1">
                <a:solidFill>
                  <a:srgbClr val="FFFFFF"/>
                </a:solidFill>
              </a:rPr>
              <a:t>en</a:t>
            </a:r>
            <a:r>
              <a:rPr lang="en-US" dirty="0">
                <a:solidFill>
                  <a:srgbClr val="FFFFFF"/>
                </a:solidFill>
              </a:rPr>
              <a:t> </a:t>
            </a:r>
            <a:r>
              <a:rPr lang="en-US" dirty="0" err="1">
                <a:solidFill>
                  <a:srgbClr val="FFFFFF"/>
                </a:solidFill>
              </a:rPr>
              <a:t>Verantwoordelikhede</a:t>
            </a:r>
            <a:endParaRPr lang="en-US" dirty="0">
              <a:solidFill>
                <a:srgbClr val="FFFFFF"/>
              </a:solidFill>
            </a:endParaRPr>
          </a:p>
          <a:p>
            <a:pPr>
              <a:spcBef>
                <a:spcPts val="1000"/>
              </a:spcBef>
              <a:buClr>
                <a:schemeClr val="accent1"/>
              </a:buClr>
              <a:buSzPct val="80000"/>
              <a:buFont typeface="Wingdings 3" charset="2"/>
              <a:buChar char=""/>
            </a:pPr>
            <a:r>
              <a:rPr lang="en-US" dirty="0" err="1">
                <a:solidFill>
                  <a:srgbClr val="FFFFFF"/>
                </a:solidFill>
              </a:rPr>
              <a:t>Kwartaal</a:t>
            </a:r>
            <a:r>
              <a:rPr lang="en-US" dirty="0">
                <a:solidFill>
                  <a:srgbClr val="FFFFFF"/>
                </a:solidFill>
              </a:rPr>
              <a:t> 4 | Week 1-3 | Les 1</a:t>
            </a:r>
          </a:p>
        </p:txBody>
      </p:sp>
      <p:pic>
        <p:nvPicPr>
          <p:cNvPr id="4" name="Picture 3" descr="A logo with a person in the middle&#10;&#10;Description automatically generated">
            <a:extLst>
              <a:ext uri="{FF2B5EF4-FFF2-40B4-BE49-F238E27FC236}">
                <a16:creationId xmlns:a16="http://schemas.microsoft.com/office/drawing/2014/main" id="{9915378D-00F8-D93F-B305-63E2C99E2D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973376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af-ZA"/>
          </a:p>
        </p:txBody>
      </p:sp>
      <p:sp>
        <p:nvSpPr>
          <p:cNvPr id="29"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af-ZA"/>
          </a:p>
        </p:txBody>
      </p:sp>
      <p:sp>
        <p:nvSpPr>
          <p:cNvPr id="31"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af-ZA"/>
          </a:p>
        </p:txBody>
      </p:sp>
      <p:sp>
        <p:nvSpPr>
          <p:cNvPr id="2" name="Title 1">
            <a:extLst>
              <a:ext uri="{FF2B5EF4-FFF2-40B4-BE49-F238E27FC236}">
                <a16:creationId xmlns:a16="http://schemas.microsoft.com/office/drawing/2014/main" id="{B7CFF8BF-A5A1-AA3F-7831-B7326348EC74}"/>
              </a:ext>
            </a:extLst>
          </p:cNvPr>
          <p:cNvSpPr>
            <a:spLocks noGrp="1"/>
          </p:cNvSpPr>
          <p:nvPr>
            <p:ph type="title"/>
          </p:nvPr>
        </p:nvSpPr>
        <p:spPr>
          <a:xfrm>
            <a:off x="639098" y="629265"/>
            <a:ext cx="6310342" cy="1622322"/>
          </a:xfrm>
        </p:spPr>
        <p:txBody>
          <a:bodyPr>
            <a:normAutofit/>
          </a:bodyPr>
          <a:lstStyle/>
          <a:p>
            <a:r>
              <a:rPr lang="af-ZA" sz="3200" dirty="0">
                <a:solidFill>
                  <a:srgbClr val="FFFFFF"/>
                </a:solidFill>
              </a:rPr>
              <a:t>Tradisionele Afrika-godsdienste</a:t>
            </a:r>
          </a:p>
        </p:txBody>
      </p:sp>
      <p:pic>
        <p:nvPicPr>
          <p:cNvPr id="6" name="Picture 2" descr="Free Marrakech Morocco photo and picture">
            <a:extLst>
              <a:ext uri="{FF2B5EF4-FFF2-40B4-BE49-F238E27FC236}">
                <a16:creationId xmlns:a16="http://schemas.microsoft.com/office/drawing/2014/main" id="{F3C93DB1-ADAC-56D3-9842-E316E29C30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0649" r="13556" b="-2"/>
          <a:stretch>
            <a:fillRect/>
          </a:stretch>
        </p:blipFill>
        <p:spPr bwMode="auto">
          <a:xfrm>
            <a:off x="6774511"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35" name="Oval 34">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37" name="Oval 36">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graphicFrame>
        <p:nvGraphicFramePr>
          <p:cNvPr id="5" name="Content Placeholder 2">
            <a:extLst>
              <a:ext uri="{FF2B5EF4-FFF2-40B4-BE49-F238E27FC236}">
                <a16:creationId xmlns:a16="http://schemas.microsoft.com/office/drawing/2014/main" id="{0317F14D-F86F-B0D2-4978-9BF5E82C3A3A}"/>
              </a:ext>
            </a:extLst>
          </p:cNvPr>
          <p:cNvGraphicFramePr>
            <a:graphicFrameLocks noGrp="1"/>
          </p:cNvGraphicFramePr>
          <p:nvPr>
            <p:ph idx="1"/>
            <p:extLst>
              <p:ext uri="{D42A27DB-BD31-4B8C-83A1-F6EECF244321}">
                <p14:modId xmlns:p14="http://schemas.microsoft.com/office/powerpoint/2010/main" val="3754034605"/>
              </p:ext>
            </p:extLst>
          </p:nvPr>
        </p:nvGraphicFramePr>
        <p:xfrm>
          <a:off x="639098" y="2418735"/>
          <a:ext cx="6072776" cy="3811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3627FF95-B6B8-BE9C-302F-E6FCC463497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5022659"/>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2BB4A338-A665-64B3-3E80-28AB624FF8C3}"/>
            </a:ext>
          </a:extLst>
        </p:cNvPr>
        <p:cNvGrpSpPr/>
        <p:nvPr/>
      </p:nvGrpSpPr>
      <p:grpSpPr>
        <a:xfrm>
          <a:off x="0" y="0"/>
          <a:ext cx="0" cy="0"/>
          <a:chOff x="0" y="0"/>
          <a:chExt cx="0" cy="0"/>
        </a:xfrm>
      </p:grpSpPr>
      <p:sp>
        <p:nvSpPr>
          <p:cNvPr id="69" name="Rectangle 68">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af-ZA"/>
          </a:p>
        </p:txBody>
      </p:sp>
      <p:sp>
        <p:nvSpPr>
          <p:cNvPr id="70"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af-ZA"/>
          </a:p>
        </p:txBody>
      </p:sp>
      <p:sp>
        <p:nvSpPr>
          <p:cNvPr id="71"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af-ZA"/>
          </a:p>
        </p:txBody>
      </p:sp>
      <p:sp>
        <p:nvSpPr>
          <p:cNvPr id="2" name="Title 1">
            <a:extLst>
              <a:ext uri="{FF2B5EF4-FFF2-40B4-BE49-F238E27FC236}">
                <a16:creationId xmlns:a16="http://schemas.microsoft.com/office/drawing/2014/main" id="{3E4F3BDE-6E02-09C7-B06F-97ED0CD90C9C}"/>
              </a:ext>
            </a:extLst>
          </p:cNvPr>
          <p:cNvSpPr>
            <a:spLocks noGrp="1"/>
          </p:cNvSpPr>
          <p:nvPr>
            <p:ph type="title"/>
          </p:nvPr>
        </p:nvSpPr>
        <p:spPr>
          <a:xfrm>
            <a:off x="639098" y="629265"/>
            <a:ext cx="6072776" cy="1622322"/>
          </a:xfrm>
        </p:spPr>
        <p:txBody>
          <a:bodyPr>
            <a:normAutofit/>
          </a:bodyPr>
          <a:lstStyle/>
          <a:p>
            <a:r>
              <a:rPr lang="af-ZA" dirty="0">
                <a:solidFill>
                  <a:srgbClr val="FFFFFF"/>
                </a:solidFill>
              </a:rPr>
              <a:t>Bahá’í-geloof</a:t>
            </a:r>
          </a:p>
        </p:txBody>
      </p:sp>
      <p:pic>
        <p:nvPicPr>
          <p:cNvPr id="3" name="Picture 2" descr="Free Christmas Star Christmas Decorations photo and picture">
            <a:extLst>
              <a:ext uri="{FF2B5EF4-FFF2-40B4-BE49-F238E27FC236}">
                <a16:creationId xmlns:a16="http://schemas.microsoft.com/office/drawing/2014/main" id="{949945F8-A1B5-3652-5689-E271F4E445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4602" r="9603" b="-2"/>
          <a:stretch>
            <a:fillRect/>
          </a:stretch>
        </p:blipFill>
        <p:spPr bwMode="auto">
          <a:xfrm>
            <a:off x="6774511"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a:noFill/>
          <a:extLst>
            <a:ext uri="{909E8E84-426E-40DD-AFC4-6F175D3DCCD1}">
              <a14:hiddenFill xmlns:a14="http://schemas.microsoft.com/office/drawing/2010/main">
                <a:solidFill>
                  <a:srgbClr val="FFFFFF"/>
                </a:solidFill>
              </a14:hiddenFill>
            </a:ext>
          </a:extLst>
        </p:spPr>
      </p:pic>
      <p:sp>
        <p:nvSpPr>
          <p:cNvPr id="72" name="Rectangle 71">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73" name="Oval 72">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74" name="Oval 73">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graphicFrame>
        <p:nvGraphicFramePr>
          <p:cNvPr id="5" name="Content Placeholder 2">
            <a:extLst>
              <a:ext uri="{FF2B5EF4-FFF2-40B4-BE49-F238E27FC236}">
                <a16:creationId xmlns:a16="http://schemas.microsoft.com/office/drawing/2014/main" id="{6AF2CED5-72F5-3460-9498-D64BEB5DF2C3}"/>
              </a:ext>
            </a:extLst>
          </p:cNvPr>
          <p:cNvGraphicFramePr>
            <a:graphicFrameLocks noGrp="1"/>
          </p:cNvGraphicFramePr>
          <p:nvPr>
            <p:ph idx="1"/>
            <p:extLst>
              <p:ext uri="{D42A27DB-BD31-4B8C-83A1-F6EECF244321}">
                <p14:modId xmlns:p14="http://schemas.microsoft.com/office/powerpoint/2010/main" val="2571088963"/>
              </p:ext>
            </p:extLst>
          </p:nvPr>
        </p:nvGraphicFramePr>
        <p:xfrm>
          <a:off x="639098" y="2418735"/>
          <a:ext cx="6072776" cy="3811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818871A6-5784-4AAB-8A5F-9477465D2EC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1703671"/>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78F5D65-5B68-AB4A-9F6D-2108BB0080EF}"/>
            </a:ext>
          </a:extLst>
        </p:cNvPr>
        <p:cNvGrpSpPr/>
        <p:nvPr/>
      </p:nvGrpSpPr>
      <p:grpSpPr>
        <a:xfrm>
          <a:off x="0" y="0"/>
          <a:ext cx="0" cy="0"/>
          <a:chOff x="0" y="0"/>
          <a:chExt cx="0" cy="0"/>
        </a:xfrm>
      </p:grpSpPr>
      <p:sp>
        <p:nvSpPr>
          <p:cNvPr id="94" name="Rectangle 93">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af-ZA"/>
          </a:p>
        </p:txBody>
      </p:sp>
      <p:sp>
        <p:nvSpPr>
          <p:cNvPr id="96"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af-ZA"/>
          </a:p>
        </p:txBody>
      </p:sp>
      <p:sp>
        <p:nvSpPr>
          <p:cNvPr id="98"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af-ZA"/>
          </a:p>
        </p:txBody>
      </p:sp>
      <p:sp>
        <p:nvSpPr>
          <p:cNvPr id="2" name="Title 1">
            <a:extLst>
              <a:ext uri="{FF2B5EF4-FFF2-40B4-BE49-F238E27FC236}">
                <a16:creationId xmlns:a16="http://schemas.microsoft.com/office/drawing/2014/main" id="{9AAB2397-AD2A-C24A-3244-4137B100428E}"/>
              </a:ext>
            </a:extLst>
          </p:cNvPr>
          <p:cNvSpPr>
            <a:spLocks noGrp="1"/>
          </p:cNvSpPr>
          <p:nvPr>
            <p:ph type="title"/>
          </p:nvPr>
        </p:nvSpPr>
        <p:spPr>
          <a:xfrm>
            <a:off x="639098" y="629265"/>
            <a:ext cx="6072776" cy="1622322"/>
          </a:xfrm>
        </p:spPr>
        <p:txBody>
          <a:bodyPr>
            <a:normAutofit/>
          </a:bodyPr>
          <a:lstStyle/>
          <a:p>
            <a:r>
              <a:rPr lang="af-ZA" dirty="0">
                <a:solidFill>
                  <a:srgbClr val="FFFFFF"/>
                </a:solidFill>
              </a:rPr>
              <a:t>Boeddhisme</a:t>
            </a:r>
          </a:p>
        </p:txBody>
      </p:sp>
      <p:pic>
        <p:nvPicPr>
          <p:cNvPr id="6" name="Picture 2" descr="Free Buddha Statue photo and picture">
            <a:extLst>
              <a:ext uri="{FF2B5EF4-FFF2-40B4-BE49-F238E27FC236}">
                <a16:creationId xmlns:a16="http://schemas.microsoft.com/office/drawing/2014/main" id="{178D53E2-1CAD-3D57-F3F0-4A803B2533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8663" r="15542" b="-2"/>
          <a:stretch>
            <a:fillRect/>
          </a:stretch>
        </p:blipFill>
        <p:spPr bwMode="auto">
          <a:xfrm>
            <a:off x="6774511"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a:noFill/>
          <a:extLst>
            <a:ext uri="{909E8E84-426E-40DD-AFC4-6F175D3DCCD1}">
              <a14:hiddenFill xmlns:a14="http://schemas.microsoft.com/office/drawing/2010/main">
                <a:solidFill>
                  <a:srgbClr val="FFFFFF"/>
                </a:solidFill>
              </a14:hiddenFill>
            </a:ext>
          </a:extLst>
        </p:spPr>
      </p:pic>
      <p:sp>
        <p:nvSpPr>
          <p:cNvPr id="100" name="Rectangle 99">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02" name="Oval 101">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04" name="Oval 103">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graphicFrame>
        <p:nvGraphicFramePr>
          <p:cNvPr id="5" name="Content Placeholder 2">
            <a:extLst>
              <a:ext uri="{FF2B5EF4-FFF2-40B4-BE49-F238E27FC236}">
                <a16:creationId xmlns:a16="http://schemas.microsoft.com/office/drawing/2014/main" id="{E0DEA505-47AC-65ED-4B33-F212B0C919F6}"/>
              </a:ext>
            </a:extLst>
          </p:cNvPr>
          <p:cNvGraphicFramePr>
            <a:graphicFrameLocks noGrp="1"/>
          </p:cNvGraphicFramePr>
          <p:nvPr>
            <p:ph idx="1"/>
            <p:extLst>
              <p:ext uri="{D42A27DB-BD31-4B8C-83A1-F6EECF244321}">
                <p14:modId xmlns:p14="http://schemas.microsoft.com/office/powerpoint/2010/main" val="4044894483"/>
              </p:ext>
            </p:extLst>
          </p:nvPr>
        </p:nvGraphicFramePr>
        <p:xfrm>
          <a:off x="639098" y="2418735"/>
          <a:ext cx="6072776" cy="3811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1254A556-49C2-F06D-41BD-33F6299F1EE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0600497"/>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9AC2DD0-DB6E-3D82-1F85-16C9228D7CA8}"/>
            </a:ext>
          </a:extLst>
        </p:cNvPr>
        <p:cNvGrpSpPr/>
        <p:nvPr/>
      </p:nvGrpSpPr>
      <p:grpSpPr>
        <a:xfrm>
          <a:off x="0" y="0"/>
          <a:ext cx="0" cy="0"/>
          <a:chOff x="0" y="0"/>
          <a:chExt cx="0" cy="0"/>
        </a:xfrm>
      </p:grpSpPr>
      <p:sp>
        <p:nvSpPr>
          <p:cNvPr id="154" name="Rectangle 153">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af-ZA"/>
          </a:p>
        </p:txBody>
      </p:sp>
      <p:sp>
        <p:nvSpPr>
          <p:cNvPr id="156"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af-ZA"/>
          </a:p>
        </p:txBody>
      </p:sp>
      <p:sp>
        <p:nvSpPr>
          <p:cNvPr id="158"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af-ZA"/>
          </a:p>
        </p:txBody>
      </p:sp>
      <p:sp>
        <p:nvSpPr>
          <p:cNvPr id="2" name="Title 1">
            <a:extLst>
              <a:ext uri="{FF2B5EF4-FFF2-40B4-BE49-F238E27FC236}">
                <a16:creationId xmlns:a16="http://schemas.microsoft.com/office/drawing/2014/main" id="{66D3FBD4-8BC2-C72F-AD43-061DE1BD4E5F}"/>
              </a:ext>
            </a:extLst>
          </p:cNvPr>
          <p:cNvSpPr>
            <a:spLocks noGrp="1"/>
          </p:cNvSpPr>
          <p:nvPr>
            <p:ph type="title"/>
          </p:nvPr>
        </p:nvSpPr>
        <p:spPr>
          <a:xfrm>
            <a:off x="639098" y="629265"/>
            <a:ext cx="6072776" cy="1622322"/>
          </a:xfrm>
        </p:spPr>
        <p:txBody>
          <a:bodyPr>
            <a:normAutofit/>
          </a:bodyPr>
          <a:lstStyle/>
          <a:p>
            <a:r>
              <a:rPr lang="af-ZA" dirty="0">
                <a:solidFill>
                  <a:srgbClr val="FFFFFF"/>
                </a:solidFill>
              </a:rPr>
              <a:t>Christendom</a:t>
            </a:r>
          </a:p>
        </p:txBody>
      </p:sp>
      <p:pic>
        <p:nvPicPr>
          <p:cNvPr id="3" name="Picture 6" descr="Free Cross Heart photo and picture">
            <a:extLst>
              <a:ext uri="{FF2B5EF4-FFF2-40B4-BE49-F238E27FC236}">
                <a16:creationId xmlns:a16="http://schemas.microsoft.com/office/drawing/2014/main" id="{F2EF9870-A202-7E4E-9FDA-C69EFB0CC7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444" r="45868" b="1"/>
          <a:stretch>
            <a:fillRect/>
          </a:stretch>
        </p:blipFill>
        <p:spPr bwMode="auto">
          <a:xfrm>
            <a:off x="6774511"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a:noFill/>
          <a:extLst>
            <a:ext uri="{909E8E84-426E-40DD-AFC4-6F175D3DCCD1}">
              <a14:hiddenFill xmlns:a14="http://schemas.microsoft.com/office/drawing/2010/main">
                <a:solidFill>
                  <a:srgbClr val="FFFFFF"/>
                </a:solidFill>
              </a14:hiddenFill>
            </a:ext>
          </a:extLst>
        </p:spPr>
      </p:pic>
      <p:sp>
        <p:nvSpPr>
          <p:cNvPr id="160" name="Rectangle 159">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62" name="Oval 161">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64" name="Oval 163">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graphicFrame>
        <p:nvGraphicFramePr>
          <p:cNvPr id="5" name="Content Placeholder 2">
            <a:extLst>
              <a:ext uri="{FF2B5EF4-FFF2-40B4-BE49-F238E27FC236}">
                <a16:creationId xmlns:a16="http://schemas.microsoft.com/office/drawing/2014/main" id="{7814CF6F-7CF6-5493-52BD-A2128052BAC2}"/>
              </a:ext>
            </a:extLst>
          </p:cNvPr>
          <p:cNvGraphicFramePr>
            <a:graphicFrameLocks noGrp="1"/>
          </p:cNvGraphicFramePr>
          <p:nvPr>
            <p:ph idx="1"/>
            <p:extLst>
              <p:ext uri="{D42A27DB-BD31-4B8C-83A1-F6EECF244321}">
                <p14:modId xmlns:p14="http://schemas.microsoft.com/office/powerpoint/2010/main" val="883277976"/>
              </p:ext>
            </p:extLst>
          </p:nvPr>
        </p:nvGraphicFramePr>
        <p:xfrm>
          <a:off x="639098" y="2418735"/>
          <a:ext cx="6072776" cy="3811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4B8272C3-56CA-8252-0273-207942E639F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0644248"/>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E2706D9-186E-E3B2-1AA7-FCB28BEE879E}"/>
            </a:ext>
          </a:extLst>
        </p:cNvPr>
        <p:cNvGrpSpPr/>
        <p:nvPr/>
      </p:nvGrpSpPr>
      <p:grpSpPr>
        <a:xfrm>
          <a:off x="0" y="0"/>
          <a:ext cx="0" cy="0"/>
          <a:chOff x="0" y="0"/>
          <a:chExt cx="0" cy="0"/>
        </a:xfrm>
      </p:grpSpPr>
      <p:sp>
        <p:nvSpPr>
          <p:cNvPr id="184" name="Rectangle 183">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af-ZA"/>
          </a:p>
        </p:txBody>
      </p:sp>
      <p:sp>
        <p:nvSpPr>
          <p:cNvPr id="186"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af-ZA"/>
          </a:p>
        </p:txBody>
      </p:sp>
      <p:sp>
        <p:nvSpPr>
          <p:cNvPr id="188"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af-ZA"/>
          </a:p>
        </p:txBody>
      </p:sp>
      <p:sp>
        <p:nvSpPr>
          <p:cNvPr id="2" name="Title 1">
            <a:extLst>
              <a:ext uri="{FF2B5EF4-FFF2-40B4-BE49-F238E27FC236}">
                <a16:creationId xmlns:a16="http://schemas.microsoft.com/office/drawing/2014/main" id="{1CA78488-FA56-EFEA-395A-47917E407560}"/>
              </a:ext>
            </a:extLst>
          </p:cNvPr>
          <p:cNvSpPr>
            <a:spLocks noGrp="1"/>
          </p:cNvSpPr>
          <p:nvPr>
            <p:ph type="title"/>
          </p:nvPr>
        </p:nvSpPr>
        <p:spPr>
          <a:xfrm>
            <a:off x="639098" y="629265"/>
            <a:ext cx="6072776" cy="1622322"/>
          </a:xfrm>
        </p:spPr>
        <p:txBody>
          <a:bodyPr>
            <a:normAutofit/>
          </a:bodyPr>
          <a:lstStyle/>
          <a:p>
            <a:r>
              <a:rPr lang="af-ZA" dirty="0">
                <a:solidFill>
                  <a:srgbClr val="FFFFFF"/>
                </a:solidFill>
              </a:rPr>
              <a:t>Hindoeïsme</a:t>
            </a:r>
          </a:p>
        </p:txBody>
      </p:sp>
      <p:pic>
        <p:nvPicPr>
          <p:cNvPr id="4" name="Picture 2" descr="Free Religion Hinduism photo and picture">
            <a:extLst>
              <a:ext uri="{FF2B5EF4-FFF2-40B4-BE49-F238E27FC236}">
                <a16:creationId xmlns:a16="http://schemas.microsoft.com/office/drawing/2014/main" id="{ECE358FE-5637-4A92-1D58-9E3D0EA9BB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576" r="31422"/>
          <a:stretch>
            <a:fillRect/>
          </a:stretch>
        </p:blipFill>
        <p:spPr bwMode="auto">
          <a:xfrm>
            <a:off x="6774511"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a:noFill/>
          <a:extLst>
            <a:ext uri="{909E8E84-426E-40DD-AFC4-6F175D3DCCD1}">
              <a14:hiddenFill xmlns:a14="http://schemas.microsoft.com/office/drawing/2010/main">
                <a:solidFill>
                  <a:srgbClr val="FFFFFF"/>
                </a:solidFill>
              </a14:hiddenFill>
            </a:ext>
          </a:extLst>
        </p:spPr>
      </p:pic>
      <p:sp>
        <p:nvSpPr>
          <p:cNvPr id="190" name="Rectangle 189">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92" name="Oval 191">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94" name="Oval 193">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graphicFrame>
        <p:nvGraphicFramePr>
          <p:cNvPr id="5" name="Content Placeholder 2">
            <a:extLst>
              <a:ext uri="{FF2B5EF4-FFF2-40B4-BE49-F238E27FC236}">
                <a16:creationId xmlns:a16="http://schemas.microsoft.com/office/drawing/2014/main" id="{124CBB98-119E-8ADA-C83C-85A0FDE82BF1}"/>
              </a:ext>
            </a:extLst>
          </p:cNvPr>
          <p:cNvGraphicFramePr>
            <a:graphicFrameLocks noGrp="1"/>
          </p:cNvGraphicFramePr>
          <p:nvPr>
            <p:ph idx="1"/>
            <p:extLst>
              <p:ext uri="{D42A27DB-BD31-4B8C-83A1-F6EECF244321}">
                <p14:modId xmlns:p14="http://schemas.microsoft.com/office/powerpoint/2010/main" val="3001628221"/>
              </p:ext>
            </p:extLst>
          </p:nvPr>
        </p:nvGraphicFramePr>
        <p:xfrm>
          <a:off x="639098" y="2418735"/>
          <a:ext cx="6072776" cy="3811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18D45831-E322-C0A5-778E-6D913A94ABB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3366924"/>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E21FD6C-316B-218F-5A10-C9F994FDD19E}"/>
            </a:ext>
          </a:extLst>
        </p:cNvPr>
        <p:cNvGrpSpPr/>
        <p:nvPr/>
      </p:nvGrpSpPr>
      <p:grpSpPr>
        <a:xfrm>
          <a:off x="0" y="0"/>
          <a:ext cx="0" cy="0"/>
          <a:chOff x="0" y="0"/>
          <a:chExt cx="0" cy="0"/>
        </a:xfrm>
      </p:grpSpPr>
      <p:sp>
        <p:nvSpPr>
          <p:cNvPr id="214" name="Rectangle 213">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af-ZA"/>
          </a:p>
        </p:txBody>
      </p:sp>
      <p:sp>
        <p:nvSpPr>
          <p:cNvPr id="216"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af-ZA"/>
          </a:p>
        </p:txBody>
      </p:sp>
      <p:sp>
        <p:nvSpPr>
          <p:cNvPr id="218"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af-ZA"/>
          </a:p>
        </p:txBody>
      </p:sp>
      <p:sp>
        <p:nvSpPr>
          <p:cNvPr id="2" name="Title 1">
            <a:extLst>
              <a:ext uri="{FF2B5EF4-FFF2-40B4-BE49-F238E27FC236}">
                <a16:creationId xmlns:a16="http://schemas.microsoft.com/office/drawing/2014/main" id="{DFEB7756-91B3-9DC8-F264-34E952569779}"/>
              </a:ext>
            </a:extLst>
          </p:cNvPr>
          <p:cNvSpPr>
            <a:spLocks noGrp="1"/>
          </p:cNvSpPr>
          <p:nvPr>
            <p:ph type="title"/>
          </p:nvPr>
        </p:nvSpPr>
        <p:spPr>
          <a:xfrm>
            <a:off x="639098" y="629265"/>
            <a:ext cx="6072776" cy="1622322"/>
          </a:xfrm>
        </p:spPr>
        <p:txBody>
          <a:bodyPr>
            <a:normAutofit/>
          </a:bodyPr>
          <a:lstStyle/>
          <a:p>
            <a:r>
              <a:rPr lang="af-ZA" dirty="0">
                <a:solidFill>
                  <a:srgbClr val="FFFFFF"/>
                </a:solidFill>
              </a:rPr>
              <a:t>Islam</a:t>
            </a:r>
          </a:p>
        </p:txBody>
      </p:sp>
      <p:pic>
        <p:nvPicPr>
          <p:cNvPr id="3" name="Picture 2" descr="Free Quran Book photo and picture">
            <a:extLst>
              <a:ext uri="{FF2B5EF4-FFF2-40B4-BE49-F238E27FC236}">
                <a16:creationId xmlns:a16="http://schemas.microsoft.com/office/drawing/2014/main" id="{2298C358-FC03-5731-F0A7-3F710E383D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035" r="17170" b="-2"/>
          <a:stretch>
            <a:fillRect/>
          </a:stretch>
        </p:blipFill>
        <p:spPr bwMode="auto">
          <a:xfrm>
            <a:off x="6774511"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a:noFill/>
          <a:extLst>
            <a:ext uri="{909E8E84-426E-40DD-AFC4-6F175D3DCCD1}">
              <a14:hiddenFill xmlns:a14="http://schemas.microsoft.com/office/drawing/2010/main">
                <a:solidFill>
                  <a:srgbClr val="FFFFFF"/>
                </a:solidFill>
              </a14:hiddenFill>
            </a:ext>
          </a:extLst>
        </p:spPr>
      </p:pic>
      <p:sp>
        <p:nvSpPr>
          <p:cNvPr id="220" name="Rectangle 219">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22" name="Oval 221">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24" name="Oval 223">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graphicFrame>
        <p:nvGraphicFramePr>
          <p:cNvPr id="5" name="Content Placeholder 2">
            <a:extLst>
              <a:ext uri="{FF2B5EF4-FFF2-40B4-BE49-F238E27FC236}">
                <a16:creationId xmlns:a16="http://schemas.microsoft.com/office/drawing/2014/main" id="{C248F042-323A-ACDD-F43C-AE5DD414D53F}"/>
              </a:ext>
            </a:extLst>
          </p:cNvPr>
          <p:cNvGraphicFramePr>
            <a:graphicFrameLocks noGrp="1"/>
          </p:cNvGraphicFramePr>
          <p:nvPr>
            <p:ph idx="1"/>
            <p:extLst>
              <p:ext uri="{D42A27DB-BD31-4B8C-83A1-F6EECF244321}">
                <p14:modId xmlns:p14="http://schemas.microsoft.com/office/powerpoint/2010/main" val="2910245409"/>
              </p:ext>
            </p:extLst>
          </p:nvPr>
        </p:nvGraphicFramePr>
        <p:xfrm>
          <a:off x="639098" y="2418735"/>
          <a:ext cx="6072776" cy="3811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98A2E0BE-B326-0CA6-0A8B-4892B15E21C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0372266"/>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5A19CB4-2D7A-8EF4-A055-2A9ED82A29C5}"/>
            </a:ext>
          </a:extLst>
        </p:cNvPr>
        <p:cNvGrpSpPr/>
        <p:nvPr/>
      </p:nvGrpSpPr>
      <p:grpSpPr>
        <a:xfrm>
          <a:off x="0" y="0"/>
          <a:ext cx="0" cy="0"/>
          <a:chOff x="0" y="0"/>
          <a:chExt cx="0" cy="0"/>
        </a:xfrm>
      </p:grpSpPr>
      <p:sp>
        <p:nvSpPr>
          <p:cNvPr id="244" name="Rectangle 243">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af-ZA"/>
          </a:p>
        </p:txBody>
      </p:sp>
      <p:sp>
        <p:nvSpPr>
          <p:cNvPr id="246"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af-ZA"/>
          </a:p>
        </p:txBody>
      </p:sp>
      <p:sp>
        <p:nvSpPr>
          <p:cNvPr id="248"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af-ZA"/>
          </a:p>
        </p:txBody>
      </p:sp>
      <p:sp>
        <p:nvSpPr>
          <p:cNvPr id="2" name="Title 1">
            <a:extLst>
              <a:ext uri="{FF2B5EF4-FFF2-40B4-BE49-F238E27FC236}">
                <a16:creationId xmlns:a16="http://schemas.microsoft.com/office/drawing/2014/main" id="{19D12C0A-0BA2-231B-2CE3-F60A62484C26}"/>
              </a:ext>
            </a:extLst>
          </p:cNvPr>
          <p:cNvSpPr>
            <a:spLocks noGrp="1"/>
          </p:cNvSpPr>
          <p:nvPr>
            <p:ph type="title"/>
          </p:nvPr>
        </p:nvSpPr>
        <p:spPr>
          <a:xfrm>
            <a:off x="639098" y="629265"/>
            <a:ext cx="6072776" cy="1622322"/>
          </a:xfrm>
        </p:spPr>
        <p:txBody>
          <a:bodyPr>
            <a:normAutofit/>
          </a:bodyPr>
          <a:lstStyle/>
          <a:p>
            <a:r>
              <a:rPr lang="af-ZA" dirty="0">
                <a:solidFill>
                  <a:srgbClr val="FFFFFF"/>
                </a:solidFill>
              </a:rPr>
              <a:t>Judaïsme</a:t>
            </a:r>
          </a:p>
        </p:txBody>
      </p:sp>
      <p:pic>
        <p:nvPicPr>
          <p:cNvPr id="4" name="Picture 2" descr="Free Star Of David Star photo and picture">
            <a:extLst>
              <a:ext uri="{FF2B5EF4-FFF2-40B4-BE49-F238E27FC236}">
                <a16:creationId xmlns:a16="http://schemas.microsoft.com/office/drawing/2014/main" id="{E685846A-8845-8AF3-28D7-759C50C886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3038" r="21167" b="-2"/>
          <a:stretch>
            <a:fillRect/>
          </a:stretch>
        </p:blipFill>
        <p:spPr bwMode="auto">
          <a:xfrm>
            <a:off x="6774511"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a:noFill/>
          <a:extLst>
            <a:ext uri="{909E8E84-426E-40DD-AFC4-6F175D3DCCD1}">
              <a14:hiddenFill xmlns:a14="http://schemas.microsoft.com/office/drawing/2010/main">
                <a:solidFill>
                  <a:srgbClr val="FFFFFF"/>
                </a:solidFill>
              </a14:hiddenFill>
            </a:ext>
          </a:extLst>
        </p:spPr>
      </p:pic>
      <p:sp>
        <p:nvSpPr>
          <p:cNvPr id="250" name="Rectangle 249">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52" name="Oval 251">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54" name="Oval 253">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graphicFrame>
        <p:nvGraphicFramePr>
          <p:cNvPr id="5" name="Content Placeholder 2">
            <a:extLst>
              <a:ext uri="{FF2B5EF4-FFF2-40B4-BE49-F238E27FC236}">
                <a16:creationId xmlns:a16="http://schemas.microsoft.com/office/drawing/2014/main" id="{6A6B61D9-0D18-761D-83D7-83CE94EA33A5}"/>
              </a:ext>
            </a:extLst>
          </p:cNvPr>
          <p:cNvGraphicFramePr>
            <a:graphicFrameLocks noGrp="1"/>
          </p:cNvGraphicFramePr>
          <p:nvPr>
            <p:ph idx="1"/>
            <p:extLst>
              <p:ext uri="{D42A27DB-BD31-4B8C-83A1-F6EECF244321}">
                <p14:modId xmlns:p14="http://schemas.microsoft.com/office/powerpoint/2010/main" val="4184562069"/>
              </p:ext>
            </p:extLst>
          </p:nvPr>
        </p:nvGraphicFramePr>
        <p:xfrm>
          <a:off x="639098" y="2418735"/>
          <a:ext cx="6072776" cy="3811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A logo with a person in the middle&#10;&#10;Description automatically generated">
            <a:extLst>
              <a:ext uri="{FF2B5EF4-FFF2-40B4-BE49-F238E27FC236}">
                <a16:creationId xmlns:a16="http://schemas.microsoft.com/office/drawing/2014/main" id="{2F9F7771-2CAF-D284-4BF6-88A1DC4B3E4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2321892"/>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616407-3E4D-4469-BDAF-3837EBF9FD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1" name="Rectangle 10">
            <a:extLst>
              <a:ext uri="{FF2B5EF4-FFF2-40B4-BE49-F238E27FC236}">
                <a16:creationId xmlns:a16="http://schemas.microsoft.com/office/drawing/2014/main" id="{6A733EBD-820A-4FA2-9A24-E3259DA7EA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15B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D4A187A-A5A0-48DF-94DB-432F7582D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pic>
        <p:nvPicPr>
          <p:cNvPr id="5" name="Picture 4" descr="A logo with a person in the middle&#10;&#10;Description automatically generated">
            <a:extLst>
              <a:ext uri="{FF2B5EF4-FFF2-40B4-BE49-F238E27FC236}">
                <a16:creationId xmlns:a16="http://schemas.microsoft.com/office/drawing/2014/main" id="{90160BF5-837E-6EDA-AEFE-D4854E3078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C5AC55F2-35EB-0697-F053-90A4DC5D452D}"/>
              </a:ext>
            </a:extLst>
          </p:cNvPr>
          <p:cNvPicPr>
            <a:picLocks noChangeAspect="1"/>
          </p:cNvPicPr>
          <p:nvPr/>
        </p:nvPicPr>
        <p:blipFill>
          <a:blip r:embed="rId4"/>
          <a:stretch>
            <a:fillRect/>
          </a:stretch>
        </p:blipFill>
        <p:spPr>
          <a:xfrm>
            <a:off x="732129" y="694241"/>
            <a:ext cx="10723997" cy="5471428"/>
          </a:xfrm>
          <a:prstGeom prst="rect">
            <a:avLst/>
          </a:prstGeom>
        </p:spPr>
      </p:pic>
    </p:spTree>
    <p:extLst>
      <p:ext uri="{BB962C8B-B14F-4D97-AF65-F5344CB8AC3E}">
        <p14:creationId xmlns:p14="http://schemas.microsoft.com/office/powerpoint/2010/main" val="611366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5D4A15D-C852-47D7-A7E3-7F8FEE9FCA9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1" name="Rectangle 10">
              <a:extLst>
                <a:ext uri="{FF2B5EF4-FFF2-40B4-BE49-F238E27FC236}">
                  <a16:creationId xmlns:a16="http://schemas.microsoft.com/office/drawing/2014/main" id="{C06AA6A2-9E5B-46E6-82B0-8FC1CA7231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12" name="Oval 11">
              <a:extLst>
                <a:ext uri="{FF2B5EF4-FFF2-40B4-BE49-F238E27FC236}">
                  <a16:creationId xmlns:a16="http://schemas.microsoft.com/office/drawing/2014/main" id="{11E7C01A-5F5B-4E17-B91B-26FA9ADB54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3" name="Oval 12">
              <a:extLst>
                <a:ext uri="{FF2B5EF4-FFF2-40B4-BE49-F238E27FC236}">
                  <a16:creationId xmlns:a16="http://schemas.microsoft.com/office/drawing/2014/main" id="{71DA43BF-6FE1-458D-A112-1687677B00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4" name="Oval 13">
              <a:extLst>
                <a:ext uri="{FF2B5EF4-FFF2-40B4-BE49-F238E27FC236}">
                  <a16:creationId xmlns:a16="http://schemas.microsoft.com/office/drawing/2014/main" id="{FAA5FF03-83FF-43B9-B66B-5FD05A9589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5" name="Oval 14">
              <a:extLst>
                <a:ext uri="{FF2B5EF4-FFF2-40B4-BE49-F238E27FC236}">
                  <a16:creationId xmlns:a16="http://schemas.microsoft.com/office/drawing/2014/main" id="{BC4D7AA7-0424-4C72-AE55-4B413DD471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6" name="Oval 15">
              <a:extLst>
                <a:ext uri="{FF2B5EF4-FFF2-40B4-BE49-F238E27FC236}">
                  <a16:creationId xmlns:a16="http://schemas.microsoft.com/office/drawing/2014/main" id="{BC2D80F1-5DC4-4396-B0E1-C774E82EC7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7" name="Freeform 5">
              <a:extLst>
                <a:ext uri="{FF2B5EF4-FFF2-40B4-BE49-F238E27FC236}">
                  <a16:creationId xmlns:a16="http://schemas.microsoft.com/office/drawing/2014/main" id="{48171057-920A-4188-A18E-97D710A35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af-ZA"/>
            </a:p>
          </p:txBody>
        </p:sp>
        <p:sp>
          <p:nvSpPr>
            <p:cNvPr id="18" name="Freeform 5">
              <a:extLst>
                <a:ext uri="{FF2B5EF4-FFF2-40B4-BE49-F238E27FC236}">
                  <a16:creationId xmlns:a16="http://schemas.microsoft.com/office/drawing/2014/main" id="{1C871B74-1D69-47F0-A28D-8F34547796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af-ZA"/>
            </a:p>
          </p:txBody>
        </p:sp>
        <p:sp>
          <p:nvSpPr>
            <p:cNvPr id="19" name="Freeform 5">
              <a:extLst>
                <a:ext uri="{FF2B5EF4-FFF2-40B4-BE49-F238E27FC236}">
                  <a16:creationId xmlns:a16="http://schemas.microsoft.com/office/drawing/2014/main" id="{63001BDC-368C-49CC-9F3F-EAF38A0A49E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af-ZA"/>
            </a:p>
          </p:txBody>
        </p:sp>
      </p:grpSp>
      <p:sp>
        <p:nvSpPr>
          <p:cNvPr id="21" name="Rectangle 20">
            <a:extLst>
              <a:ext uri="{FF2B5EF4-FFF2-40B4-BE49-F238E27FC236}">
                <a16:creationId xmlns:a16="http://schemas.microsoft.com/office/drawing/2014/main" id="{6288FC2F-B192-42B2-90BE-517E1039B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grpSp>
        <p:nvGrpSpPr>
          <p:cNvPr id="23" name="Group 22">
            <a:extLst>
              <a:ext uri="{FF2B5EF4-FFF2-40B4-BE49-F238E27FC236}">
                <a16:creationId xmlns:a16="http://schemas.microsoft.com/office/drawing/2014/main" id="{2F448CB3-7B4F-45D7-B7C0-DF553DF614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24" name="Rectangle 23">
              <a:extLst>
                <a:ext uri="{FF2B5EF4-FFF2-40B4-BE49-F238E27FC236}">
                  <a16:creationId xmlns:a16="http://schemas.microsoft.com/office/drawing/2014/main" id="{5C5305EA-7A88-413D-BE8A-47A02476F0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25" name="Freeform 5">
              <a:extLst>
                <a:ext uri="{FF2B5EF4-FFF2-40B4-BE49-F238E27FC236}">
                  <a16:creationId xmlns:a16="http://schemas.microsoft.com/office/drawing/2014/main" id="{FCA94DB5-FE56-4A3D-BC48-31B5595197F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txBody>
            <a:bodyPr/>
            <a:lstStyle/>
            <a:p>
              <a:endParaRPr lang="af-ZA"/>
            </a:p>
          </p:txBody>
        </p:sp>
      </p:grpSp>
      <p:sp>
        <p:nvSpPr>
          <p:cNvPr id="2" name="Title 1">
            <a:extLst>
              <a:ext uri="{FF2B5EF4-FFF2-40B4-BE49-F238E27FC236}">
                <a16:creationId xmlns:a16="http://schemas.microsoft.com/office/drawing/2014/main" id="{CF4BF71F-E4C9-0978-8888-98FCD874C1D6}"/>
              </a:ext>
            </a:extLst>
          </p:cNvPr>
          <p:cNvSpPr>
            <a:spLocks noGrp="1"/>
          </p:cNvSpPr>
          <p:nvPr>
            <p:ph type="title"/>
          </p:nvPr>
        </p:nvSpPr>
        <p:spPr>
          <a:xfrm>
            <a:off x="1154954" y="973668"/>
            <a:ext cx="8761413" cy="706964"/>
          </a:xfrm>
        </p:spPr>
        <p:txBody>
          <a:bodyPr vert="horz" lIns="91440" tIns="45720" rIns="91440" bIns="45720" rtlCol="0" anchor="ctr">
            <a:normAutofit fontScale="90000"/>
          </a:bodyPr>
          <a:lstStyle/>
          <a:p>
            <a:pPr>
              <a:lnSpc>
                <a:spcPct val="90000"/>
              </a:lnSpc>
            </a:pPr>
            <a:r>
              <a:rPr lang="nl-NL" sz="2800" dirty="0">
                <a:solidFill>
                  <a:srgbClr val="FFFFFF"/>
                </a:solidFill>
              </a:rPr>
              <a:t>Teen die einde van hierdie les behoort jy in staat te wees om:</a:t>
            </a:r>
            <a:endParaRPr lang="en-US" sz="2800" dirty="0">
              <a:solidFill>
                <a:srgbClr val="FFFFFF"/>
              </a:solidFill>
            </a:endParaRPr>
          </a:p>
        </p:txBody>
      </p:sp>
      <p:sp>
        <p:nvSpPr>
          <p:cNvPr id="27" name="Rectangle 26">
            <a:extLst>
              <a:ext uri="{FF2B5EF4-FFF2-40B4-BE49-F238E27FC236}">
                <a16:creationId xmlns:a16="http://schemas.microsoft.com/office/drawing/2014/main" id="{F9ED434F-8767-46CC-B26B-5AF62FF01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4" name="Slide Number Placeholder 3" hidden="1">
            <a:extLst>
              <a:ext uri="{FF2B5EF4-FFF2-40B4-BE49-F238E27FC236}">
                <a16:creationId xmlns:a16="http://schemas.microsoft.com/office/drawing/2014/main" id="{3678695C-9592-2E05-AB04-277DE860318E}"/>
              </a:ext>
            </a:extLst>
          </p:cNvPr>
          <p:cNvSpPr>
            <a:spLocks noGrp="1"/>
          </p:cNvSpPr>
          <p:nvPr>
            <p:ph type="sldNum" sz="quarter" idx="4294967295"/>
          </p:nvPr>
        </p:nvSpPr>
        <p:spPr>
          <a:xfrm>
            <a:off x="11784011" y="587179"/>
            <a:ext cx="407988" cy="365125"/>
          </a:xfrm>
        </p:spPr>
        <p:txBody>
          <a:bodyPr anchor="ctr">
            <a:normAutofit lnSpcReduction="10000"/>
          </a:bodyPr>
          <a:lstStyle/>
          <a:p>
            <a:pPr>
              <a:lnSpc>
                <a:spcPct val="90000"/>
              </a:lnSpc>
              <a:spcAft>
                <a:spcPts val="600"/>
              </a:spcAft>
            </a:pPr>
            <a:fld id="{7AAC19ED-7CFA-4AF2-BE7E-6017F4B12C94}" type="slidenum">
              <a:rPr lang="en-US" sz="2200" noProof="0" smtClean="0"/>
              <a:pPr>
                <a:lnSpc>
                  <a:spcPct val="90000"/>
                </a:lnSpc>
                <a:spcAft>
                  <a:spcPts val="600"/>
                </a:spcAft>
              </a:pPr>
              <a:t>2</a:t>
            </a:fld>
            <a:endParaRPr lang="en-US" sz="2200" noProof="0"/>
          </a:p>
        </p:txBody>
      </p:sp>
      <p:graphicFrame>
        <p:nvGraphicFramePr>
          <p:cNvPr id="6" name="Content Placeholder 2">
            <a:extLst>
              <a:ext uri="{FF2B5EF4-FFF2-40B4-BE49-F238E27FC236}">
                <a16:creationId xmlns:a16="http://schemas.microsoft.com/office/drawing/2014/main" id="{A06A6A8C-A37B-7DA8-67C2-4A8759D048E7}"/>
              </a:ext>
            </a:extLst>
          </p:cNvPr>
          <p:cNvGraphicFramePr>
            <a:graphicFrameLocks noGrp="1"/>
          </p:cNvGraphicFramePr>
          <p:nvPr>
            <p:ph idx="1"/>
            <p:extLst>
              <p:ext uri="{D42A27DB-BD31-4B8C-83A1-F6EECF244321}">
                <p14:modId xmlns:p14="http://schemas.microsoft.com/office/powerpoint/2010/main" val="3453518968"/>
              </p:ext>
            </p:extLst>
          </p:nvPr>
        </p:nvGraphicFramePr>
        <p:xfrm>
          <a:off x="1286934" y="2324100"/>
          <a:ext cx="9625383" cy="34226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39784DD2-A50B-73E8-D70A-3B29FE8D6A5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1915048"/>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9DEAC-FD57-B5D7-8B04-E289B053535A}"/>
              </a:ext>
            </a:extLst>
          </p:cNvPr>
          <p:cNvSpPr>
            <a:spLocks noGrp="1"/>
          </p:cNvSpPr>
          <p:nvPr>
            <p:ph type="title"/>
          </p:nvPr>
        </p:nvSpPr>
        <p:spPr/>
        <p:txBody>
          <a:bodyPr/>
          <a:lstStyle/>
          <a:p>
            <a:r>
              <a:rPr lang="af-ZA" dirty="0"/>
              <a:t>Wat beteken </a:t>
            </a:r>
            <a:r>
              <a:rPr lang="af-ZA" b="1" dirty="0"/>
              <a:t>vrede</a:t>
            </a:r>
            <a:r>
              <a:rPr lang="af-ZA" dirty="0"/>
              <a:t>?</a:t>
            </a:r>
          </a:p>
        </p:txBody>
      </p:sp>
      <p:graphicFrame>
        <p:nvGraphicFramePr>
          <p:cNvPr id="6" name="Content Placeholder 2">
            <a:extLst>
              <a:ext uri="{FF2B5EF4-FFF2-40B4-BE49-F238E27FC236}">
                <a16:creationId xmlns:a16="http://schemas.microsoft.com/office/drawing/2014/main" id="{2ABA4960-94F3-0049-3992-3DD324EEACA8}"/>
              </a:ext>
            </a:extLst>
          </p:cNvPr>
          <p:cNvGraphicFramePr>
            <a:graphicFrameLocks noGrp="1"/>
          </p:cNvGraphicFramePr>
          <p:nvPr>
            <p:ph sz="half" idx="1"/>
            <p:extLst>
              <p:ext uri="{D42A27DB-BD31-4B8C-83A1-F6EECF244321}">
                <p14:modId xmlns:p14="http://schemas.microsoft.com/office/powerpoint/2010/main" val="3548018036"/>
              </p:ext>
            </p:extLst>
          </p:nvPr>
        </p:nvGraphicFramePr>
        <p:xfrm>
          <a:off x="1155700" y="2603500"/>
          <a:ext cx="4824413" cy="3416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ontent Placeholder 3">
            <a:extLst>
              <a:ext uri="{FF2B5EF4-FFF2-40B4-BE49-F238E27FC236}">
                <a16:creationId xmlns:a16="http://schemas.microsoft.com/office/drawing/2014/main" id="{AE0AFC10-73BC-7AF6-C9BC-B9CF60C1F0EF}"/>
              </a:ext>
            </a:extLst>
          </p:cNvPr>
          <p:cNvSpPr>
            <a:spLocks noGrp="1"/>
          </p:cNvSpPr>
          <p:nvPr>
            <p:ph sz="half" idx="2"/>
          </p:nvPr>
        </p:nvSpPr>
        <p:spPr/>
        <p:txBody>
          <a:bodyPr>
            <a:normAutofit/>
          </a:bodyPr>
          <a:lstStyle/>
          <a:p>
            <a:pPr marL="0" indent="0">
              <a:buNone/>
            </a:pPr>
            <a:r>
              <a:rPr lang="nl-NL" b="1" dirty="0"/>
              <a:t>'n Kultuur van vrede sluit in:</a:t>
            </a:r>
          </a:p>
          <a:p>
            <a:pPr>
              <a:buFont typeface="Wingdings" panose="05000000000000000000" pitchFamily="2" charset="2"/>
              <a:buChar char="Ø"/>
            </a:pPr>
            <a:r>
              <a:rPr lang="nl-NL" dirty="0"/>
              <a:t>Begrip van globale uitdagings (bv. armoede, oorlog)
Om konflik sonder geweld op te los
Respekteer menseregte en alle mense
Vier diversiteit
Sorg vir die planeet</a:t>
            </a:r>
            <a:endParaRPr lang="af-ZA" dirty="0"/>
          </a:p>
        </p:txBody>
      </p:sp>
      <p:pic>
        <p:nvPicPr>
          <p:cNvPr id="3" name="Picture 2" descr="A logo with a person in the middle&#10;&#10;Description automatically generated">
            <a:extLst>
              <a:ext uri="{FF2B5EF4-FFF2-40B4-BE49-F238E27FC236}">
                <a16:creationId xmlns:a16="http://schemas.microsoft.com/office/drawing/2014/main" id="{3B9545F8-E382-43B5-347B-90984EE0080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48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F448CB3-7B4F-45D7-B7C0-DF553DF614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 name="Rectangle 9">
              <a:extLst>
                <a:ext uri="{FF2B5EF4-FFF2-40B4-BE49-F238E27FC236}">
                  <a16:creationId xmlns:a16="http://schemas.microsoft.com/office/drawing/2014/main" id="{5C5305EA-7A88-413D-BE8A-47A02476F0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11" name="Freeform 5">
              <a:extLst>
                <a:ext uri="{FF2B5EF4-FFF2-40B4-BE49-F238E27FC236}">
                  <a16:creationId xmlns:a16="http://schemas.microsoft.com/office/drawing/2014/main" id="{FCA94DB5-FE56-4A3D-BC48-31B5595197F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txBody>
            <a:bodyPr/>
            <a:lstStyle/>
            <a:p>
              <a:endParaRPr lang="af-ZA"/>
            </a:p>
          </p:txBody>
        </p:sp>
      </p:grpSp>
      <p:sp>
        <p:nvSpPr>
          <p:cNvPr id="2" name="Title 1">
            <a:extLst>
              <a:ext uri="{FF2B5EF4-FFF2-40B4-BE49-F238E27FC236}">
                <a16:creationId xmlns:a16="http://schemas.microsoft.com/office/drawing/2014/main" id="{F662B7B1-E958-A3C1-11C6-22BE5DF45DC4}"/>
              </a:ext>
            </a:extLst>
          </p:cNvPr>
          <p:cNvSpPr>
            <a:spLocks noGrp="1"/>
          </p:cNvSpPr>
          <p:nvPr>
            <p:ph type="title"/>
          </p:nvPr>
        </p:nvSpPr>
        <p:spPr>
          <a:xfrm>
            <a:off x="1154954" y="973668"/>
            <a:ext cx="8761413" cy="706964"/>
          </a:xfrm>
        </p:spPr>
        <p:txBody>
          <a:bodyPr>
            <a:normAutofit/>
          </a:bodyPr>
          <a:lstStyle/>
          <a:p>
            <a:r>
              <a:rPr lang="af-ZA" dirty="0">
                <a:solidFill>
                  <a:srgbClr val="FFFFFF"/>
                </a:solidFill>
              </a:rPr>
              <a:t>Innerlike en Uiterlike Vrede</a:t>
            </a:r>
          </a:p>
        </p:txBody>
      </p:sp>
      <p:sp>
        <p:nvSpPr>
          <p:cNvPr id="13" name="Rectangle 12">
            <a:extLst>
              <a:ext uri="{FF2B5EF4-FFF2-40B4-BE49-F238E27FC236}">
                <a16:creationId xmlns:a16="http://schemas.microsoft.com/office/drawing/2014/main" id="{F9ED434F-8767-46CC-B26B-5AF62FF01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graphicFrame>
        <p:nvGraphicFramePr>
          <p:cNvPr id="5" name="Content Placeholder 2">
            <a:extLst>
              <a:ext uri="{FF2B5EF4-FFF2-40B4-BE49-F238E27FC236}">
                <a16:creationId xmlns:a16="http://schemas.microsoft.com/office/drawing/2014/main" id="{C3F120C1-2432-8C87-9498-4FC87DCCF17C}"/>
              </a:ext>
            </a:extLst>
          </p:cNvPr>
          <p:cNvGraphicFramePr>
            <a:graphicFrameLocks noGrp="1"/>
          </p:cNvGraphicFramePr>
          <p:nvPr>
            <p:ph idx="1"/>
            <p:extLst>
              <p:ext uri="{D42A27DB-BD31-4B8C-83A1-F6EECF244321}">
                <p14:modId xmlns:p14="http://schemas.microsoft.com/office/powerpoint/2010/main" val="3316871874"/>
              </p:ext>
            </p:extLst>
          </p:nvPr>
        </p:nvGraphicFramePr>
        <p:xfrm>
          <a:off x="1286934" y="2324100"/>
          <a:ext cx="9625383" cy="34226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46A74A95-C3C0-05B7-E94A-A2B19129F1D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4075782"/>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af-ZA"/>
          </a:p>
        </p:txBody>
      </p:sp>
      <p:sp>
        <p:nvSpPr>
          <p:cNvPr id="22"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af-ZA"/>
          </a:p>
        </p:txBody>
      </p:sp>
      <p:sp>
        <p:nvSpPr>
          <p:cNvPr id="23"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af-ZA"/>
          </a:p>
        </p:txBody>
      </p:sp>
      <p:sp>
        <p:nvSpPr>
          <p:cNvPr id="2" name="Title 1">
            <a:extLst>
              <a:ext uri="{FF2B5EF4-FFF2-40B4-BE49-F238E27FC236}">
                <a16:creationId xmlns:a16="http://schemas.microsoft.com/office/drawing/2014/main" id="{9F3784FB-E6EF-9075-3993-5200441DA897}"/>
              </a:ext>
            </a:extLst>
          </p:cNvPr>
          <p:cNvSpPr>
            <a:spLocks noGrp="1"/>
          </p:cNvSpPr>
          <p:nvPr>
            <p:ph type="title"/>
          </p:nvPr>
        </p:nvSpPr>
        <p:spPr>
          <a:xfrm>
            <a:off x="639098" y="629265"/>
            <a:ext cx="6072776" cy="1622322"/>
          </a:xfrm>
        </p:spPr>
        <p:txBody>
          <a:bodyPr>
            <a:normAutofit/>
          </a:bodyPr>
          <a:lstStyle/>
          <a:p>
            <a:r>
              <a:rPr lang="nl-NL" dirty="0">
                <a:solidFill>
                  <a:srgbClr val="FFFFFF"/>
                </a:solidFill>
              </a:rPr>
              <a:t>Vrede en SA se Grondwet</a:t>
            </a:r>
            <a:endParaRPr lang="af-ZA" dirty="0">
              <a:solidFill>
                <a:srgbClr val="FFFFFF"/>
              </a:solidFill>
            </a:endParaRPr>
          </a:p>
        </p:txBody>
      </p:sp>
      <p:pic>
        <p:nvPicPr>
          <p:cNvPr id="4" name="Picture 2" descr="Free Peace Peace Sign photo and picture">
            <a:extLst>
              <a:ext uri="{FF2B5EF4-FFF2-40B4-BE49-F238E27FC236}">
                <a16:creationId xmlns:a16="http://schemas.microsoft.com/office/drawing/2014/main" id="{0CF56D2D-71E4-1E50-B59D-FFDCA7AFE3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124" r="37081" b="-2"/>
          <a:stretch>
            <a:fillRect/>
          </a:stretch>
        </p:blipFill>
        <p:spPr bwMode="auto">
          <a:xfrm>
            <a:off x="6774511"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5" name="Oval 24">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0" name="Oval 19">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graphicFrame>
        <p:nvGraphicFramePr>
          <p:cNvPr id="5" name="Content Placeholder 2">
            <a:extLst>
              <a:ext uri="{FF2B5EF4-FFF2-40B4-BE49-F238E27FC236}">
                <a16:creationId xmlns:a16="http://schemas.microsoft.com/office/drawing/2014/main" id="{CAF84449-AB9C-41B4-0F7D-AD06BDFC7A8C}"/>
              </a:ext>
            </a:extLst>
          </p:cNvPr>
          <p:cNvGraphicFramePr>
            <a:graphicFrameLocks noGrp="1"/>
          </p:cNvGraphicFramePr>
          <p:nvPr>
            <p:ph idx="1"/>
            <p:extLst>
              <p:ext uri="{D42A27DB-BD31-4B8C-83A1-F6EECF244321}">
                <p14:modId xmlns:p14="http://schemas.microsoft.com/office/powerpoint/2010/main" val="1905514302"/>
              </p:ext>
            </p:extLst>
          </p:nvPr>
        </p:nvGraphicFramePr>
        <p:xfrm>
          <a:off x="639098" y="2418735"/>
          <a:ext cx="6072776" cy="3811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C4A11C8B-DBF8-67C9-716D-47294609FC1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3536243"/>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af-ZA"/>
          </a:p>
        </p:txBody>
      </p:sp>
      <p:sp>
        <p:nvSpPr>
          <p:cNvPr id="31"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af-ZA"/>
          </a:p>
        </p:txBody>
      </p:sp>
      <p:sp>
        <p:nvSpPr>
          <p:cNvPr id="33"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af-ZA"/>
          </a:p>
        </p:txBody>
      </p:sp>
      <p:sp>
        <p:nvSpPr>
          <p:cNvPr id="2" name="Title 1">
            <a:extLst>
              <a:ext uri="{FF2B5EF4-FFF2-40B4-BE49-F238E27FC236}">
                <a16:creationId xmlns:a16="http://schemas.microsoft.com/office/drawing/2014/main" id="{731B024A-ED80-92FA-4A38-C1FFA56AB375}"/>
              </a:ext>
            </a:extLst>
          </p:cNvPr>
          <p:cNvSpPr>
            <a:spLocks noGrp="1"/>
          </p:cNvSpPr>
          <p:nvPr>
            <p:ph type="title"/>
          </p:nvPr>
        </p:nvSpPr>
        <p:spPr>
          <a:xfrm>
            <a:off x="639098" y="629265"/>
            <a:ext cx="6072776" cy="1622322"/>
          </a:xfrm>
        </p:spPr>
        <p:txBody>
          <a:bodyPr>
            <a:normAutofit/>
          </a:bodyPr>
          <a:lstStyle/>
          <a:p>
            <a:r>
              <a:rPr lang="af-ZA" dirty="0">
                <a:solidFill>
                  <a:srgbClr val="FFFFFF"/>
                </a:solidFill>
              </a:rPr>
              <a:t>Godsdiensvrede</a:t>
            </a:r>
          </a:p>
        </p:txBody>
      </p:sp>
      <p:pic>
        <p:nvPicPr>
          <p:cNvPr id="18" name="Picture 2" descr="Free Christmas Background Hands photo and picture">
            <a:extLst>
              <a:ext uri="{FF2B5EF4-FFF2-40B4-BE49-F238E27FC236}">
                <a16:creationId xmlns:a16="http://schemas.microsoft.com/office/drawing/2014/main" id="{3CE75FA2-1A84-E958-305E-2CEAC6DFAD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307" r="24497"/>
          <a:stretch>
            <a:fillRect/>
          </a:stretch>
        </p:blipFill>
        <p:spPr bwMode="auto">
          <a:xfrm>
            <a:off x="6774511"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37" name="Oval 36">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39" name="Oval 38">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graphicFrame>
        <p:nvGraphicFramePr>
          <p:cNvPr id="7" name="Content Placeholder 3">
            <a:extLst>
              <a:ext uri="{FF2B5EF4-FFF2-40B4-BE49-F238E27FC236}">
                <a16:creationId xmlns:a16="http://schemas.microsoft.com/office/drawing/2014/main" id="{064158A5-0E43-A4DF-CFA9-7A3ACEAE17DA}"/>
              </a:ext>
            </a:extLst>
          </p:cNvPr>
          <p:cNvGraphicFramePr>
            <a:graphicFrameLocks noGrp="1"/>
          </p:cNvGraphicFramePr>
          <p:nvPr>
            <p:ph idx="1"/>
            <p:extLst>
              <p:ext uri="{D42A27DB-BD31-4B8C-83A1-F6EECF244321}">
                <p14:modId xmlns:p14="http://schemas.microsoft.com/office/powerpoint/2010/main" val="3795175244"/>
              </p:ext>
            </p:extLst>
          </p:nvPr>
        </p:nvGraphicFramePr>
        <p:xfrm>
          <a:off x="639098" y="2418735"/>
          <a:ext cx="6072776" cy="3811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8E1099E7-BDC2-6619-0EBF-D2BF8C5DBA7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6463591"/>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091D54B-59AB-4A5E-8E9E-0421BD66D4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1" name="Rectangle 10">
              <a:extLst>
                <a:ext uri="{FF2B5EF4-FFF2-40B4-BE49-F238E27FC236}">
                  <a16:creationId xmlns:a16="http://schemas.microsoft.com/office/drawing/2014/main" id="{547CE62E-FFFD-4A1F-BA78-C3B89C36FC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12" name="Freeform 5">
              <a:extLst>
                <a:ext uri="{FF2B5EF4-FFF2-40B4-BE49-F238E27FC236}">
                  <a16:creationId xmlns:a16="http://schemas.microsoft.com/office/drawing/2014/main" id="{AE51FD27-6B6A-4D21-BF22-245DA9BD0B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af-ZA"/>
            </a:p>
          </p:txBody>
        </p:sp>
      </p:grpSp>
      <p:sp>
        <p:nvSpPr>
          <p:cNvPr id="14" name="Rectangle 13">
            <a:extLst>
              <a:ext uri="{FF2B5EF4-FFF2-40B4-BE49-F238E27FC236}">
                <a16:creationId xmlns:a16="http://schemas.microsoft.com/office/drawing/2014/main" id="{B8144315-1C5A-4185-A952-25D98D303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6" name="Freeform 5">
            <a:extLst>
              <a:ext uri="{FF2B5EF4-FFF2-40B4-BE49-F238E27FC236}">
                <a16:creationId xmlns:a16="http://schemas.microsoft.com/office/drawing/2014/main" id="{11CAC6F2-0806-417B-BF5D-5AEF6195F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af-ZA"/>
          </a:p>
        </p:txBody>
      </p:sp>
      <p:sp>
        <p:nvSpPr>
          <p:cNvPr id="18" name="Rectangle 17">
            <a:extLst>
              <a:ext uri="{FF2B5EF4-FFF2-40B4-BE49-F238E27FC236}">
                <a16:creationId xmlns:a16="http://schemas.microsoft.com/office/drawing/2014/main" id="{D4723B02-0AAB-4F6E-BA41-8ED99D559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 name="Title 1">
            <a:extLst>
              <a:ext uri="{FF2B5EF4-FFF2-40B4-BE49-F238E27FC236}">
                <a16:creationId xmlns:a16="http://schemas.microsoft.com/office/drawing/2014/main" id="{2B3C7469-AB3D-8AA1-0F2E-826D26A223F3}"/>
              </a:ext>
            </a:extLst>
          </p:cNvPr>
          <p:cNvSpPr>
            <a:spLocks noGrp="1"/>
          </p:cNvSpPr>
          <p:nvPr>
            <p:ph type="title"/>
          </p:nvPr>
        </p:nvSpPr>
        <p:spPr>
          <a:xfrm>
            <a:off x="8020595" y="1113062"/>
            <a:ext cx="3522476" cy="3281957"/>
          </a:xfrm>
        </p:spPr>
        <p:txBody>
          <a:bodyPr vert="horz" lIns="91440" tIns="45720" rIns="91440" bIns="45720" rtlCol="0" anchor="b">
            <a:normAutofit/>
          </a:bodyPr>
          <a:lstStyle/>
          <a:p>
            <a:pPr>
              <a:lnSpc>
                <a:spcPct val="90000"/>
              </a:lnSpc>
            </a:pPr>
            <a:r>
              <a:rPr lang="en-US" sz="2600" dirty="0">
                <a:solidFill>
                  <a:srgbClr val="EBEBEB"/>
                </a:solidFill>
              </a:rPr>
              <a:t>Kyk</a:t>
            </a:r>
            <a:r>
              <a:rPr lang="en-US" sz="2600" b="0" i="0" kern="1200" dirty="0">
                <a:solidFill>
                  <a:srgbClr val="EBEBEB"/>
                </a:solidFill>
                <a:latin typeface="+mj-lt"/>
                <a:ea typeface="+mj-ea"/>
                <a:cs typeface="+mj-cs"/>
              </a:rPr>
              <a:t>: </a:t>
            </a:r>
            <a:r>
              <a:rPr lang="en-ZA" sz="2800" b="1" dirty="0">
                <a:solidFill>
                  <a:schemeClr val="tx1"/>
                </a:solidFill>
              </a:rPr>
              <a:t>What is Interreligious Dialogue?</a:t>
            </a:r>
            <a:br>
              <a:rPr lang="en-US" sz="2600" b="0" i="0" kern="1200" dirty="0">
                <a:solidFill>
                  <a:srgbClr val="EBEBEB"/>
                </a:solidFill>
                <a:latin typeface="+mj-lt"/>
                <a:ea typeface="+mj-ea"/>
                <a:cs typeface="+mj-cs"/>
              </a:rPr>
            </a:br>
            <a:r>
              <a:rPr lang="en-US" sz="2600" b="0" i="0" kern="1200" dirty="0">
                <a:solidFill>
                  <a:srgbClr val="EBEBEB"/>
                </a:solidFill>
                <a:latin typeface="+mj-lt"/>
                <a:ea typeface="+mj-ea"/>
                <a:cs typeface="+mj-cs"/>
                <a:hlinkClick r:id="rId4"/>
              </a:rPr>
              <a:t>https://www.youtube.com/watch?v=YJaeJz9jQU8</a:t>
            </a:r>
            <a:r>
              <a:rPr lang="en-US" sz="2600" b="0" i="0" kern="1200" dirty="0">
                <a:solidFill>
                  <a:srgbClr val="EBEBEB"/>
                </a:solidFill>
                <a:latin typeface="+mj-lt"/>
                <a:ea typeface="+mj-ea"/>
                <a:cs typeface="+mj-cs"/>
              </a:rPr>
              <a:t> </a:t>
            </a:r>
            <a:br>
              <a:rPr lang="en-US" sz="2600" b="0" i="0" kern="1200" dirty="0">
                <a:solidFill>
                  <a:srgbClr val="EBEBEB"/>
                </a:solidFill>
                <a:latin typeface="+mj-lt"/>
                <a:ea typeface="+mj-ea"/>
                <a:cs typeface="+mj-cs"/>
              </a:rPr>
            </a:br>
            <a:r>
              <a:rPr lang="en-US" sz="2600" b="0" i="0" kern="1200" dirty="0">
                <a:solidFill>
                  <a:srgbClr val="EBEBEB"/>
                </a:solidFill>
                <a:latin typeface="+mj-lt"/>
                <a:ea typeface="+mj-ea"/>
                <a:cs typeface="+mj-cs"/>
              </a:rPr>
              <a:t>(2 min 57 </a:t>
            </a:r>
            <a:r>
              <a:rPr lang="en-US" sz="2600" b="0" i="0" kern="1200" dirty="0" err="1">
                <a:solidFill>
                  <a:srgbClr val="EBEBEB"/>
                </a:solidFill>
                <a:latin typeface="+mj-lt"/>
                <a:ea typeface="+mj-ea"/>
                <a:cs typeface="+mj-cs"/>
              </a:rPr>
              <a:t>sek</a:t>
            </a:r>
            <a:r>
              <a:rPr lang="en-US" sz="2600" b="0" i="0" kern="1200" dirty="0">
                <a:solidFill>
                  <a:srgbClr val="EBEBEB"/>
                </a:solidFill>
                <a:latin typeface="+mj-lt"/>
                <a:ea typeface="+mj-ea"/>
                <a:cs typeface="+mj-cs"/>
              </a:rPr>
              <a:t>.)</a:t>
            </a:r>
            <a:br>
              <a:rPr lang="en-US" sz="2600" b="0" i="0" kern="1200" dirty="0">
                <a:solidFill>
                  <a:srgbClr val="EBEBEB"/>
                </a:solidFill>
                <a:latin typeface="+mj-lt"/>
                <a:ea typeface="+mj-ea"/>
                <a:cs typeface="+mj-cs"/>
              </a:rPr>
            </a:br>
            <a:endParaRPr lang="en-US" sz="2600" b="0" i="0" kern="1200" dirty="0">
              <a:solidFill>
                <a:srgbClr val="EBEBEB"/>
              </a:solidFill>
              <a:latin typeface="+mj-lt"/>
              <a:ea typeface="+mj-ea"/>
              <a:cs typeface="+mj-cs"/>
            </a:endParaRPr>
          </a:p>
        </p:txBody>
      </p:sp>
      <p:pic>
        <p:nvPicPr>
          <p:cNvPr id="5" name="Content Placeholder 4" descr="A drawing of a circle with a cross and a heart&#10;&#10;AI-generated content may be incorrect.">
            <a:extLst>
              <a:ext uri="{FF2B5EF4-FFF2-40B4-BE49-F238E27FC236}">
                <a16:creationId xmlns:a16="http://schemas.microsoft.com/office/drawing/2014/main" id="{0BA77F47-B0EE-C401-0A9F-AFCC780D6D70}"/>
              </a:ext>
            </a:extLst>
          </p:cNvPr>
          <p:cNvPicPr>
            <a:picLocks noGrp="1" noChangeAspect="1"/>
          </p:cNvPicPr>
          <p:nvPr>
            <p:ph idx="1"/>
          </p:nvPr>
        </p:nvPicPr>
        <p:blipFill>
          <a:blip r:embed="rId5"/>
          <a:stretch>
            <a:fillRect/>
          </a:stretch>
        </p:blipFill>
        <p:spPr>
          <a:xfrm>
            <a:off x="1109763" y="1607500"/>
            <a:ext cx="6470907" cy="3639884"/>
          </a:xfrm>
          <a:prstGeom prst="roundRect">
            <a:avLst>
              <a:gd name="adj" fmla="val 1858"/>
            </a:avLst>
          </a:prstGeom>
          <a:effectLst>
            <a:outerShdw blurRad="50800" dist="50800" dir="5400000" algn="tl" rotWithShape="0">
              <a:srgbClr val="000000">
                <a:alpha val="43000"/>
              </a:srgbClr>
            </a:outerShdw>
          </a:effectLst>
        </p:spPr>
      </p:pic>
      <p:pic>
        <p:nvPicPr>
          <p:cNvPr id="3" name="Picture 2" descr="A logo with a person in the middle&#10;&#10;Description automatically generated">
            <a:extLst>
              <a:ext uri="{FF2B5EF4-FFF2-40B4-BE49-F238E27FC236}">
                <a16:creationId xmlns:a16="http://schemas.microsoft.com/office/drawing/2014/main" id="{DA3FD7C2-E26D-1B29-9FDE-0A67059911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9000662"/>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8BCF048-8940-4354-B9EC-5AD74E283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 name="Rectangle 9">
              <a:extLst>
                <a:ext uri="{FF2B5EF4-FFF2-40B4-BE49-F238E27FC236}">
                  <a16:creationId xmlns:a16="http://schemas.microsoft.com/office/drawing/2014/main" id="{D024C14A-78BD-44B0-82BE-6A0D0A2706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11" name="Oval 10">
              <a:extLst>
                <a:ext uri="{FF2B5EF4-FFF2-40B4-BE49-F238E27FC236}">
                  <a16:creationId xmlns:a16="http://schemas.microsoft.com/office/drawing/2014/main" id="{809F3D29-EDB1-4F1C-A0E0-36F28CE17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2" name="Oval 11">
              <a:extLst>
                <a:ext uri="{FF2B5EF4-FFF2-40B4-BE49-F238E27FC236}">
                  <a16:creationId xmlns:a16="http://schemas.microsoft.com/office/drawing/2014/main" id="{5282F4AB-C7B8-4A86-9927-AA106AA27B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3" name="Rectangle 12">
              <a:extLst>
                <a:ext uri="{FF2B5EF4-FFF2-40B4-BE49-F238E27FC236}">
                  <a16:creationId xmlns:a16="http://schemas.microsoft.com/office/drawing/2014/main" id="{60B26874-5AFA-4D1E-94A9-53AF9790D7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4" name="Freeform 5">
              <a:extLst>
                <a:ext uri="{FF2B5EF4-FFF2-40B4-BE49-F238E27FC236}">
                  <a16:creationId xmlns:a16="http://schemas.microsoft.com/office/drawing/2014/main" id="{A1DA6C95-40F8-4305-89F6-17F6167C0B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af-ZA"/>
            </a:p>
          </p:txBody>
        </p:sp>
        <p:sp>
          <p:nvSpPr>
            <p:cNvPr id="15" name="Freeform 5">
              <a:extLst>
                <a:ext uri="{FF2B5EF4-FFF2-40B4-BE49-F238E27FC236}">
                  <a16:creationId xmlns:a16="http://schemas.microsoft.com/office/drawing/2014/main" id="{A2FA2D29-AEEE-4FFA-B233-94FBE84C9B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af-ZA"/>
            </a:p>
          </p:txBody>
        </p:sp>
        <p:sp>
          <p:nvSpPr>
            <p:cNvPr id="16" name="Freeform 5">
              <a:extLst>
                <a:ext uri="{FF2B5EF4-FFF2-40B4-BE49-F238E27FC236}">
                  <a16:creationId xmlns:a16="http://schemas.microsoft.com/office/drawing/2014/main" id="{6DA5143E-FA8E-4EC1-99F7-35AE5AD4E3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af-ZA"/>
            </a:p>
          </p:txBody>
        </p:sp>
      </p:grpSp>
      <p:sp>
        <p:nvSpPr>
          <p:cNvPr id="2" name="Title 1">
            <a:extLst>
              <a:ext uri="{FF2B5EF4-FFF2-40B4-BE49-F238E27FC236}">
                <a16:creationId xmlns:a16="http://schemas.microsoft.com/office/drawing/2014/main" id="{5D3E3B0C-96FF-E14B-251C-004832A42BEF}"/>
              </a:ext>
            </a:extLst>
          </p:cNvPr>
          <p:cNvSpPr>
            <a:spLocks noGrp="1"/>
          </p:cNvSpPr>
          <p:nvPr>
            <p:ph type="title"/>
          </p:nvPr>
        </p:nvSpPr>
        <p:spPr>
          <a:xfrm>
            <a:off x="1154955" y="973667"/>
            <a:ext cx="2942210" cy="4833745"/>
          </a:xfrm>
        </p:spPr>
        <p:txBody>
          <a:bodyPr>
            <a:normAutofit/>
          </a:bodyPr>
          <a:lstStyle/>
          <a:p>
            <a:r>
              <a:rPr lang="af-ZA" dirty="0">
                <a:solidFill>
                  <a:srgbClr val="EBEBEB"/>
                </a:solidFill>
              </a:rPr>
              <a:t>Godsdiens en Vrede</a:t>
            </a:r>
          </a:p>
        </p:txBody>
      </p:sp>
      <p:sp>
        <p:nvSpPr>
          <p:cNvPr id="18" name="Rectangle 17">
            <a:extLst>
              <a:ext uri="{FF2B5EF4-FFF2-40B4-BE49-F238E27FC236}">
                <a16:creationId xmlns:a16="http://schemas.microsoft.com/office/drawing/2014/main" id="{CC28BCC9-4093-4FD5-83EB-7EC297F51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graphicFrame>
        <p:nvGraphicFramePr>
          <p:cNvPr id="5" name="Content Placeholder 2">
            <a:extLst>
              <a:ext uri="{FF2B5EF4-FFF2-40B4-BE49-F238E27FC236}">
                <a16:creationId xmlns:a16="http://schemas.microsoft.com/office/drawing/2014/main" id="{50E447B9-05E9-386F-A8AE-D48FBB72B7A0}"/>
              </a:ext>
            </a:extLst>
          </p:cNvPr>
          <p:cNvGraphicFramePr>
            <a:graphicFrameLocks noGrp="1"/>
          </p:cNvGraphicFramePr>
          <p:nvPr>
            <p:ph idx="1"/>
            <p:extLst>
              <p:ext uri="{D42A27DB-BD31-4B8C-83A1-F6EECF244321}">
                <p14:modId xmlns:p14="http://schemas.microsoft.com/office/powerpoint/2010/main" val="3019122548"/>
              </p:ext>
            </p:extLst>
          </p:nvPr>
        </p:nvGraphicFramePr>
        <p:xfrm>
          <a:off x="5194300" y="808038"/>
          <a:ext cx="6391275" cy="52466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84222FBD-2678-BFA9-6EB8-47589FC585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2604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091D54B-59AB-4A5E-8E9E-0421BD66D4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 name="Rectangle 9">
              <a:extLst>
                <a:ext uri="{FF2B5EF4-FFF2-40B4-BE49-F238E27FC236}">
                  <a16:creationId xmlns:a16="http://schemas.microsoft.com/office/drawing/2014/main" id="{547CE62E-FFFD-4A1F-BA78-C3B89C36FC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sp>
          <p:nvSpPr>
            <p:cNvPr id="11" name="Freeform 5">
              <a:extLst>
                <a:ext uri="{FF2B5EF4-FFF2-40B4-BE49-F238E27FC236}">
                  <a16:creationId xmlns:a16="http://schemas.microsoft.com/office/drawing/2014/main" id="{AE51FD27-6B6A-4D21-BF22-245DA9BD0B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af-ZA"/>
            </a:p>
          </p:txBody>
        </p:sp>
      </p:grpSp>
      <p:sp>
        <p:nvSpPr>
          <p:cNvPr id="13" name="Rectangle 12">
            <a:extLst>
              <a:ext uri="{FF2B5EF4-FFF2-40B4-BE49-F238E27FC236}">
                <a16:creationId xmlns:a16="http://schemas.microsoft.com/office/drawing/2014/main" id="{B8144315-1C5A-4185-A952-25D98D303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15" name="Freeform 5">
            <a:extLst>
              <a:ext uri="{FF2B5EF4-FFF2-40B4-BE49-F238E27FC236}">
                <a16:creationId xmlns:a16="http://schemas.microsoft.com/office/drawing/2014/main" id="{11CAC6F2-0806-417B-BF5D-5AEF6195F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af-ZA"/>
          </a:p>
        </p:txBody>
      </p:sp>
      <p:sp>
        <p:nvSpPr>
          <p:cNvPr id="17" name="Rectangle 16">
            <a:extLst>
              <a:ext uri="{FF2B5EF4-FFF2-40B4-BE49-F238E27FC236}">
                <a16:creationId xmlns:a16="http://schemas.microsoft.com/office/drawing/2014/main" id="{D4723B02-0AAB-4F6E-BA41-8ED99D559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af-ZA"/>
          </a:p>
        </p:txBody>
      </p:sp>
      <p:sp>
        <p:nvSpPr>
          <p:cNvPr id="2" name="Title 1">
            <a:extLst>
              <a:ext uri="{FF2B5EF4-FFF2-40B4-BE49-F238E27FC236}">
                <a16:creationId xmlns:a16="http://schemas.microsoft.com/office/drawing/2014/main" id="{EBB0AEB1-1643-4FB5-E21F-07C71D3B6208}"/>
              </a:ext>
            </a:extLst>
          </p:cNvPr>
          <p:cNvSpPr>
            <a:spLocks noGrp="1"/>
          </p:cNvSpPr>
          <p:nvPr>
            <p:ph type="title"/>
          </p:nvPr>
        </p:nvSpPr>
        <p:spPr>
          <a:xfrm>
            <a:off x="8160773" y="1113062"/>
            <a:ext cx="3382297" cy="3281957"/>
          </a:xfrm>
        </p:spPr>
        <p:txBody>
          <a:bodyPr vert="horz" lIns="91440" tIns="45720" rIns="91440" bIns="45720" rtlCol="0" anchor="b">
            <a:normAutofit/>
          </a:bodyPr>
          <a:lstStyle/>
          <a:p>
            <a:r>
              <a:rPr lang="en-US" sz="5000" dirty="0">
                <a:solidFill>
                  <a:srgbClr val="EBEBEB"/>
                </a:solidFill>
              </a:rPr>
              <a:t>Hoe </a:t>
            </a:r>
            <a:r>
              <a:rPr lang="en-US" sz="5000" dirty="0" err="1">
                <a:solidFill>
                  <a:srgbClr val="EBEBEB"/>
                </a:solidFill>
              </a:rPr>
              <a:t>bevorder</a:t>
            </a:r>
            <a:r>
              <a:rPr lang="en-US" sz="5000" dirty="0">
                <a:solidFill>
                  <a:srgbClr val="EBEBEB"/>
                </a:solidFill>
              </a:rPr>
              <a:t> </a:t>
            </a:r>
            <a:r>
              <a:rPr lang="en-US" sz="5000" dirty="0" err="1">
                <a:solidFill>
                  <a:srgbClr val="EBEBEB"/>
                </a:solidFill>
              </a:rPr>
              <a:t>godsdiens</a:t>
            </a:r>
            <a:r>
              <a:rPr lang="en-US" sz="5000" dirty="0">
                <a:solidFill>
                  <a:srgbClr val="EBEBEB"/>
                </a:solidFill>
              </a:rPr>
              <a:t> </a:t>
            </a:r>
            <a:r>
              <a:rPr lang="en-US" sz="5000" dirty="0" err="1">
                <a:solidFill>
                  <a:srgbClr val="EBEBEB"/>
                </a:solidFill>
              </a:rPr>
              <a:t>vrede</a:t>
            </a:r>
            <a:r>
              <a:rPr lang="en-US" sz="5000" dirty="0">
                <a:solidFill>
                  <a:srgbClr val="EBEBEB"/>
                </a:solidFill>
              </a:rPr>
              <a:t>?</a:t>
            </a:r>
            <a:endParaRPr lang="en-US" sz="5000" b="0" i="0" kern="1200" dirty="0">
              <a:solidFill>
                <a:srgbClr val="EBEBEB"/>
              </a:solidFill>
              <a:latin typeface="+mj-lt"/>
              <a:ea typeface="+mj-ea"/>
              <a:cs typeface="+mj-cs"/>
            </a:endParaRPr>
          </a:p>
        </p:txBody>
      </p:sp>
      <p:pic>
        <p:nvPicPr>
          <p:cNvPr id="4" name="Picture 2" descr="Free Book Book Pages photo and picture">
            <a:extLst>
              <a:ext uri="{FF2B5EF4-FFF2-40B4-BE49-F238E27FC236}">
                <a16:creationId xmlns:a16="http://schemas.microsoft.com/office/drawing/2014/main" id="{A0D0E549-1E15-4CD0-6B7C-7864283A7D77}"/>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t="15421" b="309"/>
          <a:stretch>
            <a:fillRect/>
          </a:stretch>
        </p:blipFill>
        <p:spPr bwMode="auto">
          <a:xfrm>
            <a:off x="1109763" y="1607493"/>
            <a:ext cx="6470907" cy="3639898"/>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descr="A logo with a person in the middle&#10;&#10;Description automatically generated">
            <a:extLst>
              <a:ext uri="{FF2B5EF4-FFF2-40B4-BE49-F238E27FC236}">
                <a16:creationId xmlns:a16="http://schemas.microsoft.com/office/drawing/2014/main" id="{34F804E6-2E8F-FFA0-86FD-73FF928FC1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4691603"/>
      </p:ext>
    </p:extLst>
  </p:cSld>
  <p:clrMapOvr>
    <a:overrideClrMapping bg1="dk1" tx1="lt1" bg2="dk2" tx2="lt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795E27-F363-4914-BCAF-9BA73168EC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227044-47DC-45FF-9E6E-D2126F33FBA2}">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C71B2C74-A24B-4A79-803C-DB13A723747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Ion Boardroom</Template>
  <TotalTime>4158</TotalTime>
  <Words>2413</Words>
  <Application>Microsoft Office PowerPoint</Application>
  <PresentationFormat>Widescreen</PresentationFormat>
  <Paragraphs>188</Paragraphs>
  <Slides>17</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Aptos</vt:lpstr>
      <vt:lpstr>Arial</vt:lpstr>
      <vt:lpstr>Calibri</vt:lpstr>
      <vt:lpstr>Century Gothic</vt:lpstr>
      <vt:lpstr>Courier New</vt:lpstr>
      <vt:lpstr>Segoe UI</vt:lpstr>
      <vt:lpstr>Symbol</vt:lpstr>
      <vt:lpstr>Wingdings</vt:lpstr>
      <vt:lpstr>Wingdings 3</vt:lpstr>
      <vt:lpstr>Ion Boardroom</vt:lpstr>
      <vt:lpstr>PowerPoint Presentation</vt:lpstr>
      <vt:lpstr>Teen die einde van hierdie les behoort jy in staat te wees om:</vt:lpstr>
      <vt:lpstr>Wat beteken vrede?</vt:lpstr>
      <vt:lpstr>Innerlike en Uiterlike Vrede</vt:lpstr>
      <vt:lpstr>Vrede en SA se Grondwet</vt:lpstr>
      <vt:lpstr>Godsdiensvrede</vt:lpstr>
      <vt:lpstr>Kyk: What is Interreligious Dialogue? https://www.youtube.com/watch?v=YJaeJz9jQU8  (2 min 57 sek.) </vt:lpstr>
      <vt:lpstr>Godsdiens en Vrede</vt:lpstr>
      <vt:lpstr>Hoe bevorder godsdiens vrede?</vt:lpstr>
      <vt:lpstr>Tradisionele Afrika-godsdienste</vt:lpstr>
      <vt:lpstr>Bahá’í-geloof</vt:lpstr>
      <vt:lpstr>Boeddhisme</vt:lpstr>
      <vt:lpstr>Christendom</vt:lpstr>
      <vt:lpstr>Hindoeïsme</vt:lpstr>
      <vt:lpstr>Islam</vt:lpstr>
      <vt:lpstr>Judaïsme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Mimi Coetzee</cp:lastModifiedBy>
  <cp:revision>5</cp:revision>
  <dcterms:created xsi:type="dcterms:W3CDTF">2025-07-09T15:24:40Z</dcterms:created>
  <dcterms:modified xsi:type="dcterms:W3CDTF">2025-08-14T06:25:21Z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