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56" r:id="rId5"/>
    <p:sldId id="268" r:id="rId6"/>
    <p:sldId id="269" r:id="rId7"/>
    <p:sldId id="270" r:id="rId8"/>
    <p:sldId id="271" r:id="rId9"/>
    <p:sldId id="260" r:id="rId10"/>
    <p:sldId id="272" r:id="rId11"/>
    <p:sldId id="273" r:id="rId12"/>
    <p:sldId id="274" r:id="rId13"/>
    <p:sldId id="265" r:id="rId14"/>
    <p:sldId id="275" r:id="rId15"/>
    <p:sldId id="27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415CB1-BD8B-465D-8ED3-D83FEC1FECDA}" v="107" dt="2025-08-12T07:58:58.9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7" autoAdjust="0"/>
    <p:restoredTop sz="69069" autoAdjust="0"/>
  </p:normalViewPr>
  <p:slideViewPr>
    <p:cSldViewPr snapToGrid="0">
      <p:cViewPr varScale="1">
        <p:scale>
          <a:sx n="57" d="100"/>
          <a:sy n="57" d="100"/>
        </p:scale>
        <p:origin x="16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3D625299-90E6-404B-92AF-81ED07A02E42}"/>
    <pc:docChg chg="custSel modSld">
      <pc:chgData name="Kerri Cunningham" userId="d655ace8-ee12-4979-8db1-e11294b53c94" providerId="ADAL" clId="{3D625299-90E6-404B-92AF-81ED07A02E42}" dt="2025-07-27T13:16:30.160" v="22" actId="403"/>
      <pc:docMkLst>
        <pc:docMk/>
      </pc:docMkLst>
      <pc:sldChg chg="modSp mod">
        <pc:chgData name="Kerri Cunningham" userId="d655ace8-ee12-4979-8db1-e11294b53c94" providerId="ADAL" clId="{3D625299-90E6-404B-92AF-81ED07A02E42}" dt="2025-07-27T13:16:30.160" v="22" actId="403"/>
        <pc:sldMkLst>
          <pc:docMk/>
          <pc:sldMk cId="1792908896" sldId="256"/>
        </pc:sldMkLst>
        <pc:spChg chg="mod">
          <ac:chgData name="Kerri Cunningham" userId="d655ace8-ee12-4979-8db1-e11294b53c94" providerId="ADAL" clId="{3D625299-90E6-404B-92AF-81ED07A02E42}" dt="2025-07-27T13:16:20.399" v="19" actId="1076"/>
          <ac:spMkLst>
            <pc:docMk/>
            <pc:sldMk cId="1792908896" sldId="256"/>
            <ac:spMk id="3" creationId="{D9FF42BF-63B3-7CC0-46D4-C083B3609AD7}"/>
          </ac:spMkLst>
        </pc:spChg>
        <pc:spChg chg="mod">
          <ac:chgData name="Kerri Cunningham" userId="d655ace8-ee12-4979-8db1-e11294b53c94" providerId="ADAL" clId="{3D625299-90E6-404B-92AF-81ED07A02E42}" dt="2025-07-27T13:16:30.160" v="22" actId="403"/>
          <ac:spMkLst>
            <pc:docMk/>
            <pc:sldMk cId="1792908896" sldId="256"/>
            <ac:spMk id="4" creationId="{EE36D49A-9BCF-ADA9-53E8-8BE99BF8684B}"/>
          </ac:spMkLst>
        </pc:spChg>
      </pc:sldChg>
      <pc:sldChg chg="modSp mod">
        <pc:chgData name="Kerri Cunningham" userId="d655ace8-ee12-4979-8db1-e11294b53c94" providerId="ADAL" clId="{3D625299-90E6-404B-92AF-81ED07A02E42}" dt="2025-07-27T13:15:47.385" v="0" actId="790"/>
        <pc:sldMkLst>
          <pc:docMk/>
          <pc:sldMk cId="1879292331" sldId="262"/>
        </pc:sldMkLst>
      </pc:sldChg>
    </pc:docChg>
  </pc:docChgLst>
  <pc:docChgLst>
    <pc:chgData name="Megan Botes" userId="70568131-745a-489b-b4fe-9e78c579dd6d" providerId="ADAL" clId="{1F415CB1-BD8B-465D-8ED3-D83FEC1FECDA}"/>
    <pc:docChg chg="undo redo custSel addSld delSld modSld sldOrd">
      <pc:chgData name="Megan Botes" userId="70568131-745a-489b-b4fe-9e78c579dd6d" providerId="ADAL" clId="{1F415CB1-BD8B-465D-8ED3-D83FEC1FECDA}" dt="2025-08-12T07:58:58.929" v="407"/>
      <pc:docMkLst>
        <pc:docMk/>
      </pc:docMkLst>
      <pc:sldChg chg="modNotesTx">
        <pc:chgData name="Megan Botes" userId="70568131-745a-489b-b4fe-9e78c579dd6d" providerId="ADAL" clId="{1F415CB1-BD8B-465D-8ED3-D83FEC1FECDA}" dt="2025-08-12T06:59:10.622" v="10" actId="5793"/>
        <pc:sldMkLst>
          <pc:docMk/>
          <pc:sldMk cId="1792908896" sldId="256"/>
        </pc:sldMkLst>
      </pc:sldChg>
      <pc:sldChg chg="del">
        <pc:chgData name="Megan Botes" userId="70568131-745a-489b-b4fe-9e78c579dd6d" providerId="ADAL" clId="{1F415CB1-BD8B-465D-8ED3-D83FEC1FECDA}" dt="2025-08-12T06:59:25.481" v="12" actId="47"/>
        <pc:sldMkLst>
          <pc:docMk/>
          <pc:sldMk cId="3322663570" sldId="257"/>
        </pc:sldMkLst>
      </pc:sldChg>
      <pc:sldChg chg="del">
        <pc:chgData name="Megan Botes" userId="70568131-745a-489b-b4fe-9e78c579dd6d" providerId="ADAL" clId="{1F415CB1-BD8B-465D-8ED3-D83FEC1FECDA}" dt="2025-08-12T07:46:15.670" v="343" actId="47"/>
        <pc:sldMkLst>
          <pc:docMk/>
          <pc:sldMk cId="1037655286" sldId="258"/>
        </pc:sldMkLst>
      </pc:sldChg>
      <pc:sldChg chg="del">
        <pc:chgData name="Megan Botes" userId="70568131-745a-489b-b4fe-9e78c579dd6d" providerId="ADAL" clId="{1F415CB1-BD8B-465D-8ED3-D83FEC1FECDA}" dt="2025-08-12T07:46:15.670" v="343" actId="47"/>
        <pc:sldMkLst>
          <pc:docMk/>
          <pc:sldMk cId="3772864910" sldId="259"/>
        </pc:sldMkLst>
      </pc:sldChg>
      <pc:sldChg chg="addSp delSp modSp ord modNotesTx">
        <pc:chgData name="Megan Botes" userId="70568131-745a-489b-b4fe-9e78c579dd6d" providerId="ADAL" clId="{1F415CB1-BD8B-465D-8ED3-D83FEC1FECDA}" dt="2025-08-12T07:58:00.542" v="398" actId="478"/>
        <pc:sldMkLst>
          <pc:docMk/>
          <pc:sldMk cId="3463660336" sldId="260"/>
        </pc:sldMkLst>
        <pc:picChg chg="add del mod">
          <ac:chgData name="Megan Botes" userId="70568131-745a-489b-b4fe-9e78c579dd6d" providerId="ADAL" clId="{1F415CB1-BD8B-465D-8ED3-D83FEC1FECDA}" dt="2025-08-12T07:58:00.542" v="398" actId="478"/>
          <ac:picMkLst>
            <pc:docMk/>
            <pc:sldMk cId="3463660336" sldId="260"/>
            <ac:picMk id="4" creationId="{C18AE594-65F5-E343-E14A-03256BF0FDEE}"/>
          </ac:picMkLst>
        </pc:picChg>
      </pc:sldChg>
      <pc:sldChg chg="del">
        <pc:chgData name="Megan Botes" userId="70568131-745a-489b-b4fe-9e78c579dd6d" providerId="ADAL" clId="{1F415CB1-BD8B-465D-8ED3-D83FEC1FECDA}" dt="2025-08-12T07:46:15.670" v="343" actId="47"/>
        <pc:sldMkLst>
          <pc:docMk/>
          <pc:sldMk cId="159511276" sldId="261"/>
        </pc:sldMkLst>
      </pc:sldChg>
      <pc:sldChg chg="del">
        <pc:chgData name="Megan Botes" userId="70568131-745a-489b-b4fe-9e78c579dd6d" providerId="ADAL" clId="{1F415CB1-BD8B-465D-8ED3-D83FEC1FECDA}" dt="2025-08-12T07:46:18.245" v="344" actId="47"/>
        <pc:sldMkLst>
          <pc:docMk/>
          <pc:sldMk cId="1879292331" sldId="262"/>
        </pc:sldMkLst>
      </pc:sldChg>
      <pc:sldChg chg="del">
        <pc:chgData name="Megan Botes" userId="70568131-745a-489b-b4fe-9e78c579dd6d" providerId="ADAL" clId="{1F415CB1-BD8B-465D-8ED3-D83FEC1FECDA}" dt="2025-08-12T07:46:21.280" v="345" actId="47"/>
        <pc:sldMkLst>
          <pc:docMk/>
          <pc:sldMk cId="838977286" sldId="263"/>
        </pc:sldMkLst>
      </pc:sldChg>
      <pc:sldChg chg="del">
        <pc:chgData name="Megan Botes" userId="70568131-745a-489b-b4fe-9e78c579dd6d" providerId="ADAL" clId="{1F415CB1-BD8B-465D-8ED3-D83FEC1FECDA}" dt="2025-08-12T07:46:23.511" v="346" actId="47"/>
        <pc:sldMkLst>
          <pc:docMk/>
          <pc:sldMk cId="1472728242" sldId="264"/>
        </pc:sldMkLst>
      </pc:sldChg>
      <pc:sldChg chg="ord modNotesTx">
        <pc:chgData name="Megan Botes" userId="70568131-745a-489b-b4fe-9e78c579dd6d" providerId="ADAL" clId="{1F415CB1-BD8B-465D-8ED3-D83FEC1FECDA}" dt="2025-08-12T07:39:20.737" v="300"/>
        <pc:sldMkLst>
          <pc:docMk/>
          <pc:sldMk cId="3016706167" sldId="265"/>
        </pc:sldMkLst>
      </pc:sldChg>
      <pc:sldChg chg="del">
        <pc:chgData name="Megan Botes" userId="70568131-745a-489b-b4fe-9e78c579dd6d" providerId="ADAL" clId="{1F415CB1-BD8B-465D-8ED3-D83FEC1FECDA}" dt="2025-08-12T07:46:28.824" v="347" actId="47"/>
        <pc:sldMkLst>
          <pc:docMk/>
          <pc:sldMk cId="1359167259" sldId="266"/>
        </pc:sldMkLst>
      </pc:sldChg>
      <pc:sldChg chg="del">
        <pc:chgData name="Megan Botes" userId="70568131-745a-489b-b4fe-9e78c579dd6d" providerId="ADAL" clId="{1F415CB1-BD8B-465D-8ED3-D83FEC1FECDA}" dt="2025-08-12T07:57:29.092" v="391" actId="47"/>
        <pc:sldMkLst>
          <pc:docMk/>
          <pc:sldMk cId="95708943" sldId="267"/>
        </pc:sldMkLst>
      </pc:sldChg>
      <pc:sldChg chg="addSp delSp modSp new mod setBg modNotesTx">
        <pc:chgData name="Megan Botes" userId="70568131-745a-489b-b4fe-9e78c579dd6d" providerId="ADAL" clId="{1F415CB1-BD8B-465D-8ED3-D83FEC1FECDA}" dt="2025-08-12T07:57:47.083" v="393"/>
        <pc:sldMkLst>
          <pc:docMk/>
          <pc:sldMk cId="2888801043" sldId="268"/>
        </pc:sldMkLst>
        <pc:spChg chg="mod">
          <ac:chgData name="Megan Botes" userId="70568131-745a-489b-b4fe-9e78c579dd6d" providerId="ADAL" clId="{1F415CB1-BD8B-465D-8ED3-D83FEC1FECDA}" dt="2025-08-12T07:00:48.908" v="28" actId="26606"/>
          <ac:spMkLst>
            <pc:docMk/>
            <pc:sldMk cId="2888801043" sldId="268"/>
            <ac:spMk id="2" creationId="{F7ABB6FC-0BB3-72F7-A9AF-675EFE379C95}"/>
          </ac:spMkLst>
        </pc:spChg>
        <pc:spChg chg="add del mod">
          <ac:chgData name="Megan Botes" userId="70568131-745a-489b-b4fe-9e78c579dd6d" providerId="ADAL" clId="{1F415CB1-BD8B-465D-8ED3-D83FEC1FECDA}" dt="2025-08-12T07:00:48.908" v="28" actId="26606"/>
          <ac:spMkLst>
            <pc:docMk/>
            <pc:sldMk cId="2888801043" sldId="268"/>
            <ac:spMk id="3" creationId="{F49ACB16-6BBA-0C66-5AA0-7B527F83140F}"/>
          </ac:spMkLst>
        </pc:spChg>
        <pc:spChg chg="add del">
          <ac:chgData name="Megan Botes" userId="70568131-745a-489b-b4fe-9e78c579dd6d" providerId="ADAL" clId="{1F415CB1-BD8B-465D-8ED3-D83FEC1FECDA}" dt="2025-08-12T07:00:46.757" v="25" actId="26606"/>
          <ac:spMkLst>
            <pc:docMk/>
            <pc:sldMk cId="2888801043" sldId="268"/>
            <ac:spMk id="9" creationId="{BACC6370-2D7E-4714-9D71-7542949D7D5D}"/>
          </ac:spMkLst>
        </pc:spChg>
        <pc:spChg chg="add del">
          <ac:chgData name="Megan Botes" userId="70568131-745a-489b-b4fe-9e78c579dd6d" providerId="ADAL" clId="{1F415CB1-BD8B-465D-8ED3-D83FEC1FECDA}" dt="2025-08-12T07:00:46.757" v="25" actId="26606"/>
          <ac:spMkLst>
            <pc:docMk/>
            <pc:sldMk cId="2888801043" sldId="268"/>
            <ac:spMk id="11" creationId="{F68B3F68-107C-434F-AA38-110D5EA91B85}"/>
          </ac:spMkLst>
        </pc:spChg>
        <pc:spChg chg="add del">
          <ac:chgData name="Megan Botes" userId="70568131-745a-489b-b4fe-9e78c579dd6d" providerId="ADAL" clId="{1F415CB1-BD8B-465D-8ED3-D83FEC1FECDA}" dt="2025-08-12T07:00:46.757" v="25" actId="26606"/>
          <ac:spMkLst>
            <pc:docMk/>
            <pc:sldMk cId="2888801043" sldId="268"/>
            <ac:spMk id="13" creationId="{AAD0DBB9-1A4B-4391-81D4-CB19F9AB918A}"/>
          </ac:spMkLst>
        </pc:spChg>
        <pc:spChg chg="add del">
          <ac:chgData name="Megan Botes" userId="70568131-745a-489b-b4fe-9e78c579dd6d" providerId="ADAL" clId="{1F415CB1-BD8B-465D-8ED3-D83FEC1FECDA}" dt="2025-08-12T07:00:46.757" v="25" actId="26606"/>
          <ac:spMkLst>
            <pc:docMk/>
            <pc:sldMk cId="2888801043" sldId="268"/>
            <ac:spMk id="15" creationId="{063BBA22-50EA-4C4D-BE05-F1CE4E63AA56}"/>
          </ac:spMkLst>
        </pc:spChg>
        <pc:spChg chg="add del">
          <ac:chgData name="Megan Botes" userId="70568131-745a-489b-b4fe-9e78c579dd6d" providerId="ADAL" clId="{1F415CB1-BD8B-465D-8ED3-D83FEC1FECDA}" dt="2025-08-12T07:00:48.879" v="27" actId="26606"/>
          <ac:spMkLst>
            <pc:docMk/>
            <pc:sldMk cId="2888801043" sldId="268"/>
            <ac:spMk id="17" creationId="{BACC6370-2D7E-4714-9D71-7542949D7D5D}"/>
          </ac:spMkLst>
        </pc:spChg>
        <pc:spChg chg="add del">
          <ac:chgData name="Megan Botes" userId="70568131-745a-489b-b4fe-9e78c579dd6d" providerId="ADAL" clId="{1F415CB1-BD8B-465D-8ED3-D83FEC1FECDA}" dt="2025-08-12T07:00:48.879" v="27" actId="26606"/>
          <ac:spMkLst>
            <pc:docMk/>
            <pc:sldMk cId="2888801043" sldId="268"/>
            <ac:spMk id="18" creationId="{F68B3F68-107C-434F-AA38-110D5EA91B85}"/>
          </ac:spMkLst>
        </pc:spChg>
        <pc:spChg chg="add del">
          <ac:chgData name="Megan Botes" userId="70568131-745a-489b-b4fe-9e78c579dd6d" providerId="ADAL" clId="{1F415CB1-BD8B-465D-8ED3-D83FEC1FECDA}" dt="2025-08-12T07:00:48.879" v="27" actId="26606"/>
          <ac:spMkLst>
            <pc:docMk/>
            <pc:sldMk cId="2888801043" sldId="268"/>
            <ac:spMk id="19" creationId="{AAD0DBB9-1A4B-4391-81D4-CB19F9AB918A}"/>
          </ac:spMkLst>
        </pc:spChg>
        <pc:spChg chg="add del">
          <ac:chgData name="Megan Botes" userId="70568131-745a-489b-b4fe-9e78c579dd6d" providerId="ADAL" clId="{1F415CB1-BD8B-465D-8ED3-D83FEC1FECDA}" dt="2025-08-12T07:00:48.879" v="27" actId="26606"/>
          <ac:spMkLst>
            <pc:docMk/>
            <pc:sldMk cId="2888801043" sldId="268"/>
            <ac:spMk id="20" creationId="{063BBA22-50EA-4C4D-BE05-F1CE4E63AA56}"/>
          </ac:spMkLst>
        </pc:spChg>
        <pc:spChg chg="add">
          <ac:chgData name="Megan Botes" userId="70568131-745a-489b-b4fe-9e78c579dd6d" providerId="ADAL" clId="{1F415CB1-BD8B-465D-8ED3-D83FEC1FECDA}" dt="2025-08-12T07:00:48.908" v="28" actId="26606"/>
          <ac:spMkLst>
            <pc:docMk/>
            <pc:sldMk cId="2888801043" sldId="268"/>
            <ac:spMk id="23" creationId="{BACC6370-2D7E-4714-9D71-7542949D7D5D}"/>
          </ac:spMkLst>
        </pc:spChg>
        <pc:spChg chg="add">
          <ac:chgData name="Megan Botes" userId="70568131-745a-489b-b4fe-9e78c579dd6d" providerId="ADAL" clId="{1F415CB1-BD8B-465D-8ED3-D83FEC1FECDA}" dt="2025-08-12T07:00:48.908" v="28" actId="26606"/>
          <ac:spMkLst>
            <pc:docMk/>
            <pc:sldMk cId="2888801043" sldId="268"/>
            <ac:spMk id="24" creationId="{F68B3F68-107C-434F-AA38-110D5EA91B85}"/>
          </ac:spMkLst>
        </pc:spChg>
        <pc:spChg chg="add">
          <ac:chgData name="Megan Botes" userId="70568131-745a-489b-b4fe-9e78c579dd6d" providerId="ADAL" clId="{1F415CB1-BD8B-465D-8ED3-D83FEC1FECDA}" dt="2025-08-12T07:00:48.908" v="28" actId="26606"/>
          <ac:spMkLst>
            <pc:docMk/>
            <pc:sldMk cId="2888801043" sldId="268"/>
            <ac:spMk id="25" creationId="{AAD0DBB9-1A4B-4391-81D4-CB19F9AB918A}"/>
          </ac:spMkLst>
        </pc:spChg>
        <pc:spChg chg="add">
          <ac:chgData name="Megan Botes" userId="70568131-745a-489b-b4fe-9e78c579dd6d" providerId="ADAL" clId="{1F415CB1-BD8B-465D-8ED3-D83FEC1FECDA}" dt="2025-08-12T07:00:48.908" v="28" actId="26606"/>
          <ac:spMkLst>
            <pc:docMk/>
            <pc:sldMk cId="2888801043" sldId="268"/>
            <ac:spMk id="26" creationId="{063BBA22-50EA-4C4D-BE05-F1CE4E63AA56}"/>
          </ac:spMkLst>
        </pc:spChg>
        <pc:graphicFrameChg chg="add del">
          <ac:chgData name="Megan Botes" userId="70568131-745a-489b-b4fe-9e78c579dd6d" providerId="ADAL" clId="{1F415CB1-BD8B-465D-8ED3-D83FEC1FECDA}" dt="2025-08-12T07:00:46.757" v="25" actId="26606"/>
          <ac:graphicFrameMkLst>
            <pc:docMk/>
            <pc:sldMk cId="2888801043" sldId="268"/>
            <ac:graphicFrameMk id="5" creationId="{D02CFBDC-01C2-5C3C-DA89-DF38F21467B4}"/>
          </ac:graphicFrameMkLst>
        </pc:graphicFrameChg>
        <pc:graphicFrameChg chg="add del">
          <ac:chgData name="Megan Botes" userId="70568131-745a-489b-b4fe-9e78c579dd6d" providerId="ADAL" clId="{1F415CB1-BD8B-465D-8ED3-D83FEC1FECDA}" dt="2025-08-12T07:00:48.879" v="27" actId="26606"/>
          <ac:graphicFrameMkLst>
            <pc:docMk/>
            <pc:sldMk cId="2888801043" sldId="268"/>
            <ac:graphicFrameMk id="21" creationId="{138EDE0A-2E4D-795A-2AC1-D28A619D5A08}"/>
          </ac:graphicFrameMkLst>
        </pc:graphicFrameChg>
        <pc:graphicFrameChg chg="add mod">
          <ac:chgData name="Megan Botes" userId="70568131-745a-489b-b4fe-9e78c579dd6d" providerId="ADAL" clId="{1F415CB1-BD8B-465D-8ED3-D83FEC1FECDA}" dt="2025-08-12T07:57:44.375" v="392"/>
          <ac:graphicFrameMkLst>
            <pc:docMk/>
            <pc:sldMk cId="2888801043" sldId="268"/>
            <ac:graphicFrameMk id="27" creationId="{D02CFBDC-01C2-5C3C-DA89-DF38F21467B4}"/>
          </ac:graphicFrameMkLst>
        </pc:graphicFrameChg>
        <pc:picChg chg="add mod">
          <ac:chgData name="Megan Botes" userId="70568131-745a-489b-b4fe-9e78c579dd6d" providerId="ADAL" clId="{1F415CB1-BD8B-465D-8ED3-D83FEC1FECDA}" dt="2025-08-12T07:57:47.083" v="393"/>
          <ac:picMkLst>
            <pc:docMk/>
            <pc:sldMk cId="2888801043" sldId="268"/>
            <ac:picMk id="4" creationId="{2598F880-08D3-35C0-911E-4573D2A21DA8}"/>
          </ac:picMkLst>
        </pc:picChg>
      </pc:sldChg>
      <pc:sldChg chg="addSp delSp modSp new mod setBg modAnim modNotesTx">
        <pc:chgData name="Megan Botes" userId="70568131-745a-489b-b4fe-9e78c579dd6d" providerId="ADAL" clId="{1F415CB1-BD8B-465D-8ED3-D83FEC1FECDA}" dt="2025-08-12T07:57:50.440" v="394"/>
        <pc:sldMkLst>
          <pc:docMk/>
          <pc:sldMk cId="3347955244" sldId="269"/>
        </pc:sldMkLst>
        <pc:spChg chg="mod">
          <ac:chgData name="Megan Botes" userId="70568131-745a-489b-b4fe-9e78c579dd6d" providerId="ADAL" clId="{1F415CB1-BD8B-465D-8ED3-D83FEC1FECDA}" dt="2025-08-12T07:20:19.657" v="178" actId="26606"/>
          <ac:spMkLst>
            <pc:docMk/>
            <pc:sldMk cId="3347955244" sldId="269"/>
            <ac:spMk id="2" creationId="{A4D06597-F2D8-FA38-32B4-1634457477E3}"/>
          </ac:spMkLst>
        </pc:spChg>
        <pc:spChg chg="mod">
          <ac:chgData name="Megan Botes" userId="70568131-745a-489b-b4fe-9e78c579dd6d" providerId="ADAL" clId="{1F415CB1-BD8B-465D-8ED3-D83FEC1FECDA}" dt="2025-08-12T07:20:19.657" v="178" actId="26606"/>
          <ac:spMkLst>
            <pc:docMk/>
            <pc:sldMk cId="3347955244" sldId="269"/>
            <ac:spMk id="3" creationId="{C5D0AC7C-C5B0-88BC-3E42-5AA56BC91F72}"/>
          </ac:spMkLst>
        </pc:spChg>
        <pc:spChg chg="add mod">
          <ac:chgData name="Megan Botes" userId="70568131-745a-489b-b4fe-9e78c579dd6d" providerId="ADAL" clId="{1F415CB1-BD8B-465D-8ED3-D83FEC1FECDA}" dt="2025-08-12T07:21:30.904" v="186" actId="207"/>
          <ac:spMkLst>
            <pc:docMk/>
            <pc:sldMk cId="3347955244" sldId="269"/>
            <ac:spMk id="6" creationId="{AEE2DC5F-3E60-FEE7-46A0-E78DDF383E21}"/>
          </ac:spMkLst>
        </pc:spChg>
        <pc:spChg chg="add del">
          <ac:chgData name="Megan Botes" userId="70568131-745a-489b-b4fe-9e78c579dd6d" providerId="ADAL" clId="{1F415CB1-BD8B-465D-8ED3-D83FEC1FECDA}" dt="2025-08-12T07:19:50.558" v="175" actId="26606"/>
          <ac:spMkLst>
            <pc:docMk/>
            <pc:sldMk cId="3347955244" sldId="269"/>
            <ac:spMk id="10" creationId="{058A14AF-9FB5-4CC7-BA35-E8E85D3EDF0E}"/>
          </ac:spMkLst>
        </pc:spChg>
        <pc:spChg chg="add del">
          <ac:chgData name="Megan Botes" userId="70568131-745a-489b-b4fe-9e78c579dd6d" providerId="ADAL" clId="{1F415CB1-BD8B-465D-8ED3-D83FEC1FECDA}" dt="2025-08-12T07:19:50.558" v="175" actId="26606"/>
          <ac:spMkLst>
            <pc:docMk/>
            <pc:sldMk cId="3347955244" sldId="269"/>
            <ac:spMk id="12" creationId="{3A9A4357-BD1D-4622-A4FE-766E6AB8DE84}"/>
          </ac:spMkLst>
        </pc:spChg>
        <pc:spChg chg="add del">
          <ac:chgData name="Megan Botes" userId="70568131-745a-489b-b4fe-9e78c579dd6d" providerId="ADAL" clId="{1F415CB1-BD8B-465D-8ED3-D83FEC1FECDA}" dt="2025-08-12T07:19:50.558" v="175" actId="26606"/>
          <ac:spMkLst>
            <pc:docMk/>
            <pc:sldMk cId="3347955244" sldId="269"/>
            <ac:spMk id="14" creationId="{E659831F-0D9A-4C63-9EBB-8435B85A440F}"/>
          </ac:spMkLst>
        </pc:spChg>
        <pc:spChg chg="add del">
          <ac:chgData name="Megan Botes" userId="70568131-745a-489b-b4fe-9e78c579dd6d" providerId="ADAL" clId="{1F415CB1-BD8B-465D-8ED3-D83FEC1FECDA}" dt="2025-08-12T07:19:50.558" v="175" actId="26606"/>
          <ac:spMkLst>
            <pc:docMk/>
            <pc:sldMk cId="3347955244" sldId="269"/>
            <ac:spMk id="16" creationId="{E6995CE5-F890-4ABA-82A2-26507CE8D2A3}"/>
          </ac:spMkLst>
        </pc:spChg>
        <pc:spChg chg="add del">
          <ac:chgData name="Megan Botes" userId="70568131-745a-489b-b4fe-9e78c579dd6d" providerId="ADAL" clId="{1F415CB1-BD8B-465D-8ED3-D83FEC1FECDA}" dt="2025-08-12T07:20:19.657" v="178" actId="26606"/>
          <ac:spMkLst>
            <pc:docMk/>
            <pc:sldMk cId="3347955244" sldId="269"/>
            <ac:spMk id="21" creationId="{743AA782-23D1-4521-8CAD-47662984AA08}"/>
          </ac:spMkLst>
        </pc:spChg>
        <pc:spChg chg="add del">
          <ac:chgData name="Megan Botes" userId="70568131-745a-489b-b4fe-9e78c579dd6d" providerId="ADAL" clId="{1F415CB1-BD8B-465D-8ED3-D83FEC1FECDA}" dt="2025-08-12T07:20:19.657" v="178" actId="26606"/>
          <ac:spMkLst>
            <pc:docMk/>
            <pc:sldMk cId="3347955244" sldId="269"/>
            <ac:spMk id="23" creationId="{71877DBC-BB60-40F0-AC93-2ACDBAAE60CE}"/>
          </ac:spMkLst>
        </pc:spChg>
        <pc:spChg chg="add del">
          <ac:chgData name="Megan Botes" userId="70568131-745a-489b-b4fe-9e78c579dd6d" providerId="ADAL" clId="{1F415CB1-BD8B-465D-8ED3-D83FEC1FECDA}" dt="2025-08-12T07:20:19.650" v="177" actId="26606"/>
          <ac:spMkLst>
            <pc:docMk/>
            <pc:sldMk cId="3347955244" sldId="269"/>
            <ac:spMk id="28" creationId="{45D37F4E-DDB4-456B-97E0-9937730A039F}"/>
          </ac:spMkLst>
        </pc:spChg>
        <pc:spChg chg="add del">
          <ac:chgData name="Megan Botes" userId="70568131-745a-489b-b4fe-9e78c579dd6d" providerId="ADAL" clId="{1F415CB1-BD8B-465D-8ED3-D83FEC1FECDA}" dt="2025-08-12T07:20:19.650" v="177" actId="26606"/>
          <ac:spMkLst>
            <pc:docMk/>
            <pc:sldMk cId="3347955244" sldId="269"/>
            <ac:spMk id="30" creationId="{B2DD41CD-8F47-4F56-AD12-4E2FF7696987}"/>
          </ac:spMkLst>
        </pc:spChg>
        <pc:spChg chg="add">
          <ac:chgData name="Megan Botes" userId="70568131-745a-489b-b4fe-9e78c579dd6d" providerId="ADAL" clId="{1F415CB1-BD8B-465D-8ED3-D83FEC1FECDA}" dt="2025-08-12T07:20:19.657" v="178" actId="26606"/>
          <ac:spMkLst>
            <pc:docMk/>
            <pc:sldMk cId="3347955244" sldId="269"/>
            <ac:spMk id="33" creationId="{201CC55D-ED54-4C5C-95E6-10947BD1103B}"/>
          </ac:spMkLst>
        </pc:spChg>
        <pc:spChg chg="add">
          <ac:chgData name="Megan Botes" userId="70568131-745a-489b-b4fe-9e78c579dd6d" providerId="ADAL" clId="{1F415CB1-BD8B-465D-8ED3-D83FEC1FECDA}" dt="2025-08-12T07:20:19.657" v="178" actId="26606"/>
          <ac:spMkLst>
            <pc:docMk/>
            <pc:sldMk cId="3347955244" sldId="269"/>
            <ac:spMk id="34" creationId="{3873B707-463F-40B0-8227-E8CC6C67EB25}"/>
          </ac:spMkLst>
        </pc:spChg>
        <pc:spChg chg="add">
          <ac:chgData name="Megan Botes" userId="70568131-745a-489b-b4fe-9e78c579dd6d" providerId="ADAL" clId="{1F415CB1-BD8B-465D-8ED3-D83FEC1FECDA}" dt="2025-08-12T07:20:19.657" v="178" actId="26606"/>
          <ac:spMkLst>
            <pc:docMk/>
            <pc:sldMk cId="3347955244" sldId="269"/>
            <ac:spMk id="36" creationId="{C13237C8-E62C-4F0D-A318-BD6FB6C2D138}"/>
          </ac:spMkLst>
        </pc:spChg>
        <pc:spChg chg="add">
          <ac:chgData name="Megan Botes" userId="70568131-745a-489b-b4fe-9e78c579dd6d" providerId="ADAL" clId="{1F415CB1-BD8B-465D-8ED3-D83FEC1FECDA}" dt="2025-08-12T07:20:19.657" v="178" actId="26606"/>
          <ac:spMkLst>
            <pc:docMk/>
            <pc:sldMk cId="3347955244" sldId="269"/>
            <ac:spMk id="38" creationId="{19C9EAEA-39D0-4B0E-A0EB-51E7B26740B1}"/>
          </ac:spMkLst>
        </pc:spChg>
        <pc:grpChg chg="add">
          <ac:chgData name="Megan Botes" userId="70568131-745a-489b-b4fe-9e78c579dd6d" providerId="ADAL" clId="{1F415CB1-BD8B-465D-8ED3-D83FEC1FECDA}" dt="2025-08-12T07:20:19.657" v="178" actId="26606"/>
          <ac:grpSpMkLst>
            <pc:docMk/>
            <pc:sldMk cId="3347955244" sldId="269"/>
            <ac:grpSpMk id="35" creationId="{1DE889C7-FAD6-4397-98E2-05D503484459}"/>
          </ac:grpSpMkLst>
        </pc:grpChg>
        <pc:picChg chg="add mod">
          <ac:chgData name="Megan Botes" userId="70568131-745a-489b-b4fe-9e78c579dd6d" providerId="ADAL" clId="{1F415CB1-BD8B-465D-8ED3-D83FEC1FECDA}" dt="2025-08-12T07:20:19.657" v="178" actId="26606"/>
          <ac:picMkLst>
            <pc:docMk/>
            <pc:sldMk cId="3347955244" sldId="269"/>
            <ac:picMk id="5" creationId="{81B07B55-EA7F-2C57-28C4-E77336E2D957}"/>
          </ac:picMkLst>
        </pc:picChg>
        <pc:picChg chg="add mod">
          <ac:chgData name="Megan Botes" userId="70568131-745a-489b-b4fe-9e78c579dd6d" providerId="ADAL" clId="{1F415CB1-BD8B-465D-8ED3-D83FEC1FECDA}" dt="2025-08-12T07:57:50.440" v="394"/>
          <ac:picMkLst>
            <pc:docMk/>
            <pc:sldMk cId="3347955244" sldId="269"/>
            <ac:picMk id="7" creationId="{100BFB82-7A74-2A44-B75C-72024CA84C62}"/>
          </ac:picMkLst>
        </pc:picChg>
      </pc:sldChg>
      <pc:sldChg chg="addSp delSp modSp new mod ord setBg modAnim modNotesTx">
        <pc:chgData name="Megan Botes" userId="70568131-745a-489b-b4fe-9e78c579dd6d" providerId="ADAL" clId="{1F415CB1-BD8B-465D-8ED3-D83FEC1FECDA}" dt="2025-08-12T07:57:52.293" v="395"/>
        <pc:sldMkLst>
          <pc:docMk/>
          <pc:sldMk cId="829380107" sldId="270"/>
        </pc:sldMkLst>
        <pc:spChg chg="mod">
          <ac:chgData name="Megan Botes" userId="70568131-745a-489b-b4fe-9e78c579dd6d" providerId="ADAL" clId="{1F415CB1-BD8B-465D-8ED3-D83FEC1FECDA}" dt="2025-08-12T07:13:29.193" v="105" actId="26606"/>
          <ac:spMkLst>
            <pc:docMk/>
            <pc:sldMk cId="829380107" sldId="270"/>
            <ac:spMk id="2" creationId="{1535B686-3027-C708-0A41-D4167A8F4743}"/>
          </ac:spMkLst>
        </pc:spChg>
        <pc:spChg chg="add del mod">
          <ac:chgData name="Megan Botes" userId="70568131-745a-489b-b4fe-9e78c579dd6d" providerId="ADAL" clId="{1F415CB1-BD8B-465D-8ED3-D83FEC1FECDA}" dt="2025-08-12T07:13:04.484" v="101" actId="26606"/>
          <ac:spMkLst>
            <pc:docMk/>
            <pc:sldMk cId="829380107" sldId="270"/>
            <ac:spMk id="3" creationId="{CD63A521-D382-B011-EEC4-BF4F4D99A15F}"/>
          </ac:spMkLst>
        </pc:spChg>
        <pc:spChg chg="add mod">
          <ac:chgData name="Megan Botes" userId="70568131-745a-489b-b4fe-9e78c579dd6d" providerId="ADAL" clId="{1F415CB1-BD8B-465D-8ED3-D83FEC1FECDA}" dt="2025-08-12T07:11:38.072" v="72"/>
          <ac:spMkLst>
            <pc:docMk/>
            <pc:sldMk cId="829380107" sldId="270"/>
            <ac:spMk id="4" creationId="{53788E64-7D79-42AC-6D64-E95896999CD7}"/>
          </ac:spMkLst>
        </pc:spChg>
        <pc:spChg chg="add del">
          <ac:chgData name="Megan Botes" userId="70568131-745a-489b-b4fe-9e78c579dd6d" providerId="ADAL" clId="{1F415CB1-BD8B-465D-8ED3-D83FEC1FECDA}" dt="2025-08-12T07:13:29.193" v="105" actId="26606"/>
          <ac:spMkLst>
            <pc:docMk/>
            <pc:sldMk cId="829380107" sldId="270"/>
            <ac:spMk id="10" creationId="{BACC6370-2D7E-4714-9D71-7542949D7D5D}"/>
          </ac:spMkLst>
        </pc:spChg>
        <pc:spChg chg="add del">
          <ac:chgData name="Megan Botes" userId="70568131-745a-489b-b4fe-9e78c579dd6d" providerId="ADAL" clId="{1F415CB1-BD8B-465D-8ED3-D83FEC1FECDA}" dt="2025-08-12T07:13:29.193" v="105" actId="26606"/>
          <ac:spMkLst>
            <pc:docMk/>
            <pc:sldMk cId="829380107" sldId="270"/>
            <ac:spMk id="12" creationId="{F68B3F68-107C-434F-AA38-110D5EA91B85}"/>
          </ac:spMkLst>
        </pc:spChg>
        <pc:spChg chg="add del">
          <ac:chgData name="Megan Botes" userId="70568131-745a-489b-b4fe-9e78c579dd6d" providerId="ADAL" clId="{1F415CB1-BD8B-465D-8ED3-D83FEC1FECDA}" dt="2025-08-12T07:13:29.193" v="105" actId="26606"/>
          <ac:spMkLst>
            <pc:docMk/>
            <pc:sldMk cId="829380107" sldId="270"/>
            <ac:spMk id="14" creationId="{AAD0DBB9-1A4B-4391-81D4-CB19F9AB918A}"/>
          </ac:spMkLst>
        </pc:spChg>
        <pc:spChg chg="add del">
          <ac:chgData name="Megan Botes" userId="70568131-745a-489b-b4fe-9e78c579dd6d" providerId="ADAL" clId="{1F415CB1-BD8B-465D-8ED3-D83FEC1FECDA}" dt="2025-08-12T07:13:29.193" v="105" actId="26606"/>
          <ac:spMkLst>
            <pc:docMk/>
            <pc:sldMk cId="829380107" sldId="270"/>
            <ac:spMk id="16" creationId="{063BBA22-50EA-4C4D-BE05-F1CE4E63AA56}"/>
          </ac:spMkLst>
        </pc:spChg>
        <pc:spChg chg="add del">
          <ac:chgData name="Megan Botes" userId="70568131-745a-489b-b4fe-9e78c579dd6d" providerId="ADAL" clId="{1F415CB1-BD8B-465D-8ED3-D83FEC1FECDA}" dt="2025-08-12T07:13:29.148" v="104" actId="26606"/>
          <ac:spMkLst>
            <pc:docMk/>
            <pc:sldMk cId="829380107" sldId="270"/>
            <ac:spMk id="21" creationId="{BACC6370-2D7E-4714-9D71-7542949D7D5D}"/>
          </ac:spMkLst>
        </pc:spChg>
        <pc:spChg chg="add del">
          <ac:chgData name="Megan Botes" userId="70568131-745a-489b-b4fe-9e78c579dd6d" providerId="ADAL" clId="{1F415CB1-BD8B-465D-8ED3-D83FEC1FECDA}" dt="2025-08-12T07:13:29.148" v="104" actId="26606"/>
          <ac:spMkLst>
            <pc:docMk/>
            <pc:sldMk cId="829380107" sldId="270"/>
            <ac:spMk id="23" creationId="{F68B3F68-107C-434F-AA38-110D5EA91B85}"/>
          </ac:spMkLst>
        </pc:spChg>
        <pc:spChg chg="add del">
          <ac:chgData name="Megan Botes" userId="70568131-745a-489b-b4fe-9e78c579dd6d" providerId="ADAL" clId="{1F415CB1-BD8B-465D-8ED3-D83FEC1FECDA}" dt="2025-08-12T07:13:29.148" v="104" actId="26606"/>
          <ac:spMkLst>
            <pc:docMk/>
            <pc:sldMk cId="829380107" sldId="270"/>
            <ac:spMk id="25" creationId="{AAD0DBB9-1A4B-4391-81D4-CB19F9AB918A}"/>
          </ac:spMkLst>
        </pc:spChg>
        <pc:spChg chg="add del">
          <ac:chgData name="Megan Botes" userId="70568131-745a-489b-b4fe-9e78c579dd6d" providerId="ADAL" clId="{1F415CB1-BD8B-465D-8ED3-D83FEC1FECDA}" dt="2025-08-12T07:13:29.148" v="104" actId="26606"/>
          <ac:spMkLst>
            <pc:docMk/>
            <pc:sldMk cId="829380107" sldId="270"/>
            <ac:spMk id="27" creationId="{063BBA22-50EA-4C4D-BE05-F1CE4E63AA56}"/>
          </ac:spMkLst>
        </pc:spChg>
        <pc:spChg chg="add">
          <ac:chgData name="Megan Botes" userId="70568131-745a-489b-b4fe-9e78c579dd6d" providerId="ADAL" clId="{1F415CB1-BD8B-465D-8ED3-D83FEC1FECDA}" dt="2025-08-12T07:13:29.193" v="105" actId="26606"/>
          <ac:spMkLst>
            <pc:docMk/>
            <pc:sldMk cId="829380107" sldId="270"/>
            <ac:spMk id="29" creationId="{2E442304-DDBD-4F7B-8017-36BCC863FB40}"/>
          </ac:spMkLst>
        </pc:spChg>
        <pc:spChg chg="add">
          <ac:chgData name="Megan Botes" userId="70568131-745a-489b-b4fe-9e78c579dd6d" providerId="ADAL" clId="{1F415CB1-BD8B-465D-8ED3-D83FEC1FECDA}" dt="2025-08-12T07:13:29.193" v="105" actId="26606"/>
          <ac:spMkLst>
            <pc:docMk/>
            <pc:sldMk cId="829380107" sldId="270"/>
            <ac:spMk id="30" creationId="{5E107275-3853-46FD-A241-DE4355A42675}"/>
          </ac:spMkLst>
        </pc:spChg>
        <pc:graphicFrameChg chg="add mod modGraphic">
          <ac:chgData name="Megan Botes" userId="70568131-745a-489b-b4fe-9e78c579dd6d" providerId="ADAL" clId="{1F415CB1-BD8B-465D-8ED3-D83FEC1FECDA}" dt="2025-08-12T07:13:29.193" v="105" actId="26606"/>
          <ac:graphicFrameMkLst>
            <pc:docMk/>
            <pc:sldMk cId="829380107" sldId="270"/>
            <ac:graphicFrameMk id="5" creationId="{54E23603-FBA5-373A-43AD-26803DDD858C}"/>
          </ac:graphicFrameMkLst>
        </pc:graphicFrameChg>
        <pc:picChg chg="add mod">
          <ac:chgData name="Megan Botes" userId="70568131-745a-489b-b4fe-9e78c579dd6d" providerId="ADAL" clId="{1F415CB1-BD8B-465D-8ED3-D83FEC1FECDA}" dt="2025-08-12T07:57:52.293" v="395"/>
          <ac:picMkLst>
            <pc:docMk/>
            <pc:sldMk cId="829380107" sldId="270"/>
            <ac:picMk id="6" creationId="{2417DA85-A899-7B97-1F90-2BBB9EAB87B9}"/>
          </ac:picMkLst>
        </pc:picChg>
      </pc:sldChg>
      <pc:sldChg chg="addSp delSp modSp new mod setBg">
        <pc:chgData name="Megan Botes" userId="70568131-745a-489b-b4fe-9e78c579dd6d" providerId="ADAL" clId="{1F415CB1-BD8B-465D-8ED3-D83FEC1FECDA}" dt="2025-08-12T07:57:57.835" v="396"/>
        <pc:sldMkLst>
          <pc:docMk/>
          <pc:sldMk cId="2019277296" sldId="271"/>
        </pc:sldMkLst>
        <pc:spChg chg="mod">
          <ac:chgData name="Megan Botes" userId="70568131-745a-489b-b4fe-9e78c579dd6d" providerId="ADAL" clId="{1F415CB1-BD8B-465D-8ED3-D83FEC1FECDA}" dt="2025-08-12T07:14:50.846" v="139" actId="26606"/>
          <ac:spMkLst>
            <pc:docMk/>
            <pc:sldMk cId="2019277296" sldId="271"/>
            <ac:spMk id="2" creationId="{453AB7BD-8935-3006-727D-BFC0E04DE771}"/>
          </ac:spMkLst>
        </pc:spChg>
        <pc:spChg chg="del">
          <ac:chgData name="Megan Botes" userId="70568131-745a-489b-b4fe-9e78c579dd6d" providerId="ADAL" clId="{1F415CB1-BD8B-465D-8ED3-D83FEC1FECDA}" dt="2025-08-12T07:14:43.627" v="138"/>
          <ac:spMkLst>
            <pc:docMk/>
            <pc:sldMk cId="2019277296" sldId="271"/>
            <ac:spMk id="3" creationId="{9413B13D-C86E-B3B5-64C5-91887DD43FF9}"/>
          </ac:spMkLst>
        </pc:spChg>
        <pc:spChg chg="add">
          <ac:chgData name="Megan Botes" userId="70568131-745a-489b-b4fe-9e78c579dd6d" providerId="ADAL" clId="{1F415CB1-BD8B-465D-8ED3-D83FEC1FECDA}" dt="2025-08-12T07:14:50.846" v="139" actId="26606"/>
          <ac:spMkLst>
            <pc:docMk/>
            <pc:sldMk cId="2019277296" sldId="271"/>
            <ac:spMk id="9" creationId="{35DB3719-6FDC-4E5D-891D-FF40B7300F64}"/>
          </ac:spMkLst>
        </pc:spChg>
        <pc:spChg chg="add">
          <ac:chgData name="Megan Botes" userId="70568131-745a-489b-b4fe-9e78c579dd6d" providerId="ADAL" clId="{1F415CB1-BD8B-465D-8ED3-D83FEC1FECDA}" dt="2025-08-12T07:14:50.846" v="139" actId="26606"/>
          <ac:spMkLst>
            <pc:docMk/>
            <pc:sldMk cId="2019277296" sldId="271"/>
            <ac:spMk id="11" creationId="{E0CBAC23-2E3F-4A90-BA59-F8299F6A5439}"/>
          </ac:spMkLst>
        </pc:spChg>
        <pc:graphicFrameChg chg="add mod modGraphic">
          <ac:chgData name="Megan Botes" userId="70568131-745a-489b-b4fe-9e78c579dd6d" providerId="ADAL" clId="{1F415CB1-BD8B-465D-8ED3-D83FEC1FECDA}" dt="2025-08-12T07:14:50.846" v="139" actId="26606"/>
          <ac:graphicFrameMkLst>
            <pc:docMk/>
            <pc:sldMk cId="2019277296" sldId="271"/>
            <ac:graphicFrameMk id="4" creationId="{56F0A2F4-B527-9C2E-4E76-45294E57FD8F}"/>
          </ac:graphicFrameMkLst>
        </pc:graphicFrameChg>
        <pc:picChg chg="add mod">
          <ac:chgData name="Megan Botes" userId="70568131-745a-489b-b4fe-9e78c579dd6d" providerId="ADAL" clId="{1F415CB1-BD8B-465D-8ED3-D83FEC1FECDA}" dt="2025-08-12T07:57:57.835" v="396"/>
          <ac:picMkLst>
            <pc:docMk/>
            <pc:sldMk cId="2019277296" sldId="271"/>
            <ac:picMk id="5" creationId="{9AEEDED5-5B6D-BEA9-0034-9D446A1DDDE9}"/>
          </ac:picMkLst>
        </pc:picChg>
      </pc:sldChg>
      <pc:sldChg chg="addSp delSp modSp new mod setBg modNotesTx">
        <pc:chgData name="Megan Botes" userId="70568131-745a-489b-b4fe-9e78c579dd6d" providerId="ADAL" clId="{1F415CB1-BD8B-465D-8ED3-D83FEC1FECDA}" dt="2025-08-12T07:58:04.724" v="399"/>
        <pc:sldMkLst>
          <pc:docMk/>
          <pc:sldMk cId="2003403180" sldId="272"/>
        </pc:sldMkLst>
        <pc:spChg chg="mod">
          <ac:chgData name="Megan Botes" userId="70568131-745a-489b-b4fe-9e78c579dd6d" providerId="ADAL" clId="{1F415CB1-BD8B-465D-8ED3-D83FEC1FECDA}" dt="2025-08-12T07:38:05.249" v="291" actId="26606"/>
          <ac:spMkLst>
            <pc:docMk/>
            <pc:sldMk cId="2003403180" sldId="272"/>
            <ac:spMk id="2" creationId="{90C83848-97E9-70F9-76CE-052CA202C1FC}"/>
          </ac:spMkLst>
        </pc:spChg>
        <pc:spChg chg="add del mod">
          <ac:chgData name="Megan Botes" userId="70568131-745a-489b-b4fe-9e78c579dd6d" providerId="ADAL" clId="{1F415CB1-BD8B-465D-8ED3-D83FEC1FECDA}" dt="2025-08-12T07:17:49.575" v="162" actId="26606"/>
          <ac:spMkLst>
            <pc:docMk/>
            <pc:sldMk cId="2003403180" sldId="272"/>
            <ac:spMk id="3" creationId="{39B59FED-F33E-7FE8-52F2-752A2EACF790}"/>
          </ac:spMkLst>
        </pc:spChg>
        <pc:spChg chg="add mod">
          <ac:chgData name="Megan Botes" userId="70568131-745a-489b-b4fe-9e78c579dd6d" providerId="ADAL" clId="{1F415CB1-BD8B-465D-8ED3-D83FEC1FECDA}" dt="2025-08-12T07:16:37.249" v="150"/>
          <ac:spMkLst>
            <pc:docMk/>
            <pc:sldMk cId="2003403180" sldId="272"/>
            <ac:spMk id="4" creationId="{6920273B-7734-F8B5-6499-D4449654C3BA}"/>
          </ac:spMkLst>
        </pc:spChg>
        <pc:spChg chg="add del">
          <ac:chgData name="Megan Botes" userId="70568131-745a-489b-b4fe-9e78c579dd6d" providerId="ADAL" clId="{1F415CB1-BD8B-465D-8ED3-D83FEC1FECDA}" dt="2025-08-12T07:38:05.249" v="291" actId="26606"/>
          <ac:spMkLst>
            <pc:docMk/>
            <pc:sldMk cId="2003403180" sldId="272"/>
            <ac:spMk id="10" creationId="{BACC6370-2D7E-4714-9D71-7542949D7D5D}"/>
          </ac:spMkLst>
        </pc:spChg>
        <pc:spChg chg="add del">
          <ac:chgData name="Megan Botes" userId="70568131-745a-489b-b4fe-9e78c579dd6d" providerId="ADAL" clId="{1F415CB1-BD8B-465D-8ED3-D83FEC1FECDA}" dt="2025-08-12T07:38:05.249" v="291" actId="26606"/>
          <ac:spMkLst>
            <pc:docMk/>
            <pc:sldMk cId="2003403180" sldId="272"/>
            <ac:spMk id="12" creationId="{F68B3F68-107C-434F-AA38-110D5EA91B85}"/>
          </ac:spMkLst>
        </pc:spChg>
        <pc:spChg chg="add del">
          <ac:chgData name="Megan Botes" userId="70568131-745a-489b-b4fe-9e78c579dd6d" providerId="ADAL" clId="{1F415CB1-BD8B-465D-8ED3-D83FEC1FECDA}" dt="2025-08-12T07:38:05.249" v="291" actId="26606"/>
          <ac:spMkLst>
            <pc:docMk/>
            <pc:sldMk cId="2003403180" sldId="272"/>
            <ac:spMk id="14" creationId="{AAD0DBB9-1A4B-4391-81D4-CB19F9AB918A}"/>
          </ac:spMkLst>
        </pc:spChg>
        <pc:spChg chg="add del">
          <ac:chgData name="Megan Botes" userId="70568131-745a-489b-b4fe-9e78c579dd6d" providerId="ADAL" clId="{1F415CB1-BD8B-465D-8ED3-D83FEC1FECDA}" dt="2025-08-12T07:38:05.249" v="291" actId="26606"/>
          <ac:spMkLst>
            <pc:docMk/>
            <pc:sldMk cId="2003403180" sldId="272"/>
            <ac:spMk id="16" creationId="{063BBA22-50EA-4C4D-BE05-F1CE4E63AA56}"/>
          </ac:spMkLst>
        </pc:spChg>
        <pc:spChg chg="add del">
          <ac:chgData name="Megan Botes" userId="70568131-745a-489b-b4fe-9e78c579dd6d" providerId="ADAL" clId="{1F415CB1-BD8B-465D-8ED3-D83FEC1FECDA}" dt="2025-08-12T07:37:19.389" v="276" actId="26606"/>
          <ac:spMkLst>
            <pc:docMk/>
            <pc:sldMk cId="2003403180" sldId="272"/>
            <ac:spMk id="18" creationId="{C0763A76-9F1C-4FC5-82B7-DD475DA461B2}"/>
          </ac:spMkLst>
        </pc:spChg>
        <pc:spChg chg="add del">
          <ac:chgData name="Megan Botes" userId="70568131-745a-489b-b4fe-9e78c579dd6d" providerId="ADAL" clId="{1F415CB1-BD8B-465D-8ED3-D83FEC1FECDA}" dt="2025-08-12T07:37:19.389" v="276" actId="26606"/>
          <ac:spMkLst>
            <pc:docMk/>
            <pc:sldMk cId="2003403180" sldId="272"/>
            <ac:spMk id="19" creationId="{E81BF4F6-F2CF-4984-9D14-D6966D92F99F}"/>
          </ac:spMkLst>
        </pc:spChg>
        <pc:spChg chg="add del">
          <ac:chgData name="Megan Botes" userId="70568131-745a-489b-b4fe-9e78c579dd6d" providerId="ADAL" clId="{1F415CB1-BD8B-465D-8ED3-D83FEC1FECDA}" dt="2025-08-12T07:37:06.636" v="274" actId="26606"/>
          <ac:spMkLst>
            <pc:docMk/>
            <pc:sldMk cId="2003403180" sldId="272"/>
            <ac:spMk id="21" creationId="{C0763A76-9F1C-4FC5-82B7-DD475DA461B2}"/>
          </ac:spMkLst>
        </pc:spChg>
        <pc:spChg chg="add del">
          <ac:chgData name="Megan Botes" userId="70568131-745a-489b-b4fe-9e78c579dd6d" providerId="ADAL" clId="{1F415CB1-BD8B-465D-8ED3-D83FEC1FECDA}" dt="2025-08-12T07:37:21.506" v="278" actId="26606"/>
          <ac:spMkLst>
            <pc:docMk/>
            <pc:sldMk cId="2003403180" sldId="272"/>
            <ac:spMk id="22" creationId="{C0763A76-9F1C-4FC5-82B7-DD475DA461B2}"/>
          </ac:spMkLst>
        </pc:spChg>
        <pc:spChg chg="add del">
          <ac:chgData name="Megan Botes" userId="70568131-745a-489b-b4fe-9e78c579dd6d" providerId="ADAL" clId="{1F415CB1-BD8B-465D-8ED3-D83FEC1FECDA}" dt="2025-08-12T07:37:06.636" v="274" actId="26606"/>
          <ac:spMkLst>
            <pc:docMk/>
            <pc:sldMk cId="2003403180" sldId="272"/>
            <ac:spMk id="23" creationId="{E81BF4F6-F2CF-4984-9D14-D6966D92F99F}"/>
          </ac:spMkLst>
        </pc:spChg>
        <pc:spChg chg="add del">
          <ac:chgData name="Megan Botes" userId="70568131-745a-489b-b4fe-9e78c579dd6d" providerId="ADAL" clId="{1F415CB1-BD8B-465D-8ED3-D83FEC1FECDA}" dt="2025-08-12T07:37:21.506" v="278" actId="26606"/>
          <ac:spMkLst>
            <pc:docMk/>
            <pc:sldMk cId="2003403180" sldId="272"/>
            <ac:spMk id="24" creationId="{E81BF4F6-F2CF-4984-9D14-D6966D92F99F}"/>
          </ac:spMkLst>
        </pc:spChg>
        <pc:spChg chg="add del">
          <ac:chgData name="Megan Botes" userId="70568131-745a-489b-b4fe-9e78c579dd6d" providerId="ADAL" clId="{1F415CB1-BD8B-465D-8ED3-D83FEC1FECDA}" dt="2025-08-12T07:37:26.484" v="280" actId="26606"/>
          <ac:spMkLst>
            <pc:docMk/>
            <pc:sldMk cId="2003403180" sldId="272"/>
            <ac:spMk id="26" creationId="{C0763A76-9F1C-4FC5-82B7-DD475DA461B2}"/>
          </ac:spMkLst>
        </pc:spChg>
        <pc:spChg chg="add del">
          <ac:chgData name="Megan Botes" userId="70568131-745a-489b-b4fe-9e78c579dd6d" providerId="ADAL" clId="{1F415CB1-BD8B-465D-8ED3-D83FEC1FECDA}" dt="2025-08-12T07:37:26.484" v="280" actId="26606"/>
          <ac:spMkLst>
            <pc:docMk/>
            <pc:sldMk cId="2003403180" sldId="272"/>
            <ac:spMk id="27" creationId="{E81BF4F6-F2CF-4984-9D14-D6966D92F99F}"/>
          </ac:spMkLst>
        </pc:spChg>
        <pc:spChg chg="add del">
          <ac:chgData name="Megan Botes" userId="70568131-745a-489b-b4fe-9e78c579dd6d" providerId="ADAL" clId="{1F415CB1-BD8B-465D-8ED3-D83FEC1FECDA}" dt="2025-08-12T07:37:02.098" v="271" actId="26606"/>
          <ac:spMkLst>
            <pc:docMk/>
            <pc:sldMk cId="2003403180" sldId="272"/>
            <ac:spMk id="28" creationId="{C0763A76-9F1C-4FC5-82B7-DD475DA461B2}"/>
          </ac:spMkLst>
        </pc:spChg>
        <pc:spChg chg="add del">
          <ac:chgData name="Megan Botes" userId="70568131-745a-489b-b4fe-9e78c579dd6d" providerId="ADAL" clId="{1F415CB1-BD8B-465D-8ED3-D83FEC1FECDA}" dt="2025-08-12T07:37:29.740" v="282" actId="26606"/>
          <ac:spMkLst>
            <pc:docMk/>
            <pc:sldMk cId="2003403180" sldId="272"/>
            <ac:spMk id="29" creationId="{C0763A76-9F1C-4FC5-82B7-DD475DA461B2}"/>
          </ac:spMkLst>
        </pc:spChg>
        <pc:spChg chg="add del">
          <ac:chgData name="Megan Botes" userId="70568131-745a-489b-b4fe-9e78c579dd6d" providerId="ADAL" clId="{1F415CB1-BD8B-465D-8ED3-D83FEC1FECDA}" dt="2025-08-12T07:37:02.098" v="271" actId="26606"/>
          <ac:spMkLst>
            <pc:docMk/>
            <pc:sldMk cId="2003403180" sldId="272"/>
            <ac:spMk id="30" creationId="{E81BF4F6-F2CF-4984-9D14-D6966D92F99F}"/>
          </ac:spMkLst>
        </pc:spChg>
        <pc:spChg chg="add del">
          <ac:chgData name="Megan Botes" userId="70568131-745a-489b-b4fe-9e78c579dd6d" providerId="ADAL" clId="{1F415CB1-BD8B-465D-8ED3-D83FEC1FECDA}" dt="2025-08-12T07:37:29.740" v="282" actId="26606"/>
          <ac:spMkLst>
            <pc:docMk/>
            <pc:sldMk cId="2003403180" sldId="272"/>
            <ac:spMk id="31" creationId="{E81BF4F6-F2CF-4984-9D14-D6966D92F99F}"/>
          </ac:spMkLst>
        </pc:spChg>
        <pc:spChg chg="add del">
          <ac:chgData name="Megan Botes" userId="70568131-745a-489b-b4fe-9e78c579dd6d" providerId="ADAL" clId="{1F415CB1-BD8B-465D-8ED3-D83FEC1FECDA}" dt="2025-08-12T07:37:33.787" v="284" actId="26606"/>
          <ac:spMkLst>
            <pc:docMk/>
            <pc:sldMk cId="2003403180" sldId="272"/>
            <ac:spMk id="33" creationId="{C0763A76-9F1C-4FC5-82B7-DD475DA461B2}"/>
          </ac:spMkLst>
        </pc:spChg>
        <pc:spChg chg="add del">
          <ac:chgData name="Megan Botes" userId="70568131-745a-489b-b4fe-9e78c579dd6d" providerId="ADAL" clId="{1F415CB1-BD8B-465D-8ED3-D83FEC1FECDA}" dt="2025-08-12T07:37:33.787" v="284" actId="26606"/>
          <ac:spMkLst>
            <pc:docMk/>
            <pc:sldMk cId="2003403180" sldId="272"/>
            <ac:spMk id="34" creationId="{E81BF4F6-F2CF-4984-9D14-D6966D92F99F}"/>
          </ac:spMkLst>
        </pc:spChg>
        <pc:spChg chg="add del">
          <ac:chgData name="Megan Botes" userId="70568131-745a-489b-b4fe-9e78c579dd6d" providerId="ADAL" clId="{1F415CB1-BD8B-465D-8ED3-D83FEC1FECDA}" dt="2025-08-12T07:37:38.827" v="286" actId="26606"/>
          <ac:spMkLst>
            <pc:docMk/>
            <pc:sldMk cId="2003403180" sldId="272"/>
            <ac:spMk id="36" creationId="{C0763A76-9F1C-4FC5-82B7-DD475DA461B2}"/>
          </ac:spMkLst>
        </pc:spChg>
        <pc:spChg chg="add del">
          <ac:chgData name="Megan Botes" userId="70568131-745a-489b-b4fe-9e78c579dd6d" providerId="ADAL" clId="{1F415CB1-BD8B-465D-8ED3-D83FEC1FECDA}" dt="2025-08-12T07:37:38.827" v="286" actId="26606"/>
          <ac:spMkLst>
            <pc:docMk/>
            <pc:sldMk cId="2003403180" sldId="272"/>
            <ac:spMk id="37" creationId="{E81BF4F6-F2CF-4984-9D14-D6966D92F99F}"/>
          </ac:spMkLst>
        </pc:spChg>
        <pc:spChg chg="add del">
          <ac:chgData name="Megan Botes" userId="70568131-745a-489b-b4fe-9e78c579dd6d" providerId="ADAL" clId="{1F415CB1-BD8B-465D-8ED3-D83FEC1FECDA}" dt="2025-08-12T07:38:02.298" v="288" actId="26606"/>
          <ac:spMkLst>
            <pc:docMk/>
            <pc:sldMk cId="2003403180" sldId="272"/>
            <ac:spMk id="39" creationId="{C0763A76-9F1C-4FC5-82B7-DD475DA461B2}"/>
          </ac:spMkLst>
        </pc:spChg>
        <pc:spChg chg="add del">
          <ac:chgData name="Megan Botes" userId="70568131-745a-489b-b4fe-9e78c579dd6d" providerId="ADAL" clId="{1F415CB1-BD8B-465D-8ED3-D83FEC1FECDA}" dt="2025-08-12T07:38:02.298" v="288" actId="26606"/>
          <ac:spMkLst>
            <pc:docMk/>
            <pc:sldMk cId="2003403180" sldId="272"/>
            <ac:spMk id="40" creationId="{E81BF4F6-F2CF-4984-9D14-D6966D92F99F}"/>
          </ac:spMkLst>
        </pc:spChg>
        <pc:spChg chg="add del">
          <ac:chgData name="Megan Botes" userId="70568131-745a-489b-b4fe-9e78c579dd6d" providerId="ADAL" clId="{1F415CB1-BD8B-465D-8ED3-D83FEC1FECDA}" dt="2025-08-12T07:38:05.203" v="290" actId="26606"/>
          <ac:spMkLst>
            <pc:docMk/>
            <pc:sldMk cId="2003403180" sldId="272"/>
            <ac:spMk id="42" creationId="{C0763A76-9F1C-4FC5-82B7-DD475DA461B2}"/>
          </ac:spMkLst>
        </pc:spChg>
        <pc:spChg chg="add del">
          <ac:chgData name="Megan Botes" userId="70568131-745a-489b-b4fe-9e78c579dd6d" providerId="ADAL" clId="{1F415CB1-BD8B-465D-8ED3-D83FEC1FECDA}" dt="2025-08-12T07:38:05.203" v="290" actId="26606"/>
          <ac:spMkLst>
            <pc:docMk/>
            <pc:sldMk cId="2003403180" sldId="272"/>
            <ac:spMk id="43" creationId="{E81BF4F6-F2CF-4984-9D14-D6966D92F99F}"/>
          </ac:spMkLst>
        </pc:spChg>
        <pc:spChg chg="add del">
          <ac:chgData name="Megan Botes" userId="70568131-745a-489b-b4fe-9e78c579dd6d" providerId="ADAL" clId="{1F415CB1-BD8B-465D-8ED3-D83FEC1FECDA}" dt="2025-08-12T07:38:16.427" v="292" actId="26606"/>
          <ac:spMkLst>
            <pc:docMk/>
            <pc:sldMk cId="2003403180" sldId="272"/>
            <ac:spMk id="45" creationId="{C0763A76-9F1C-4FC5-82B7-DD475DA461B2}"/>
          </ac:spMkLst>
        </pc:spChg>
        <pc:spChg chg="add del">
          <ac:chgData name="Megan Botes" userId="70568131-745a-489b-b4fe-9e78c579dd6d" providerId="ADAL" clId="{1F415CB1-BD8B-465D-8ED3-D83FEC1FECDA}" dt="2025-08-12T07:38:16.427" v="292" actId="26606"/>
          <ac:spMkLst>
            <pc:docMk/>
            <pc:sldMk cId="2003403180" sldId="272"/>
            <ac:spMk id="46" creationId="{E81BF4F6-F2CF-4984-9D14-D6966D92F99F}"/>
          </ac:spMkLst>
        </pc:spChg>
        <pc:spChg chg="add">
          <ac:chgData name="Megan Botes" userId="70568131-745a-489b-b4fe-9e78c579dd6d" providerId="ADAL" clId="{1F415CB1-BD8B-465D-8ED3-D83FEC1FECDA}" dt="2025-08-12T07:38:16.427" v="292" actId="26606"/>
          <ac:spMkLst>
            <pc:docMk/>
            <pc:sldMk cId="2003403180" sldId="272"/>
            <ac:spMk id="51" creationId="{C0763A76-9F1C-4FC5-82B7-DD475DA461B2}"/>
          </ac:spMkLst>
        </pc:spChg>
        <pc:spChg chg="add">
          <ac:chgData name="Megan Botes" userId="70568131-745a-489b-b4fe-9e78c579dd6d" providerId="ADAL" clId="{1F415CB1-BD8B-465D-8ED3-D83FEC1FECDA}" dt="2025-08-12T07:38:16.427" v="292" actId="26606"/>
          <ac:spMkLst>
            <pc:docMk/>
            <pc:sldMk cId="2003403180" sldId="272"/>
            <ac:spMk id="53" creationId="{E81BF4F6-F2CF-4984-9D14-D6966D92F99F}"/>
          </ac:spMkLst>
        </pc:spChg>
        <pc:graphicFrameChg chg="add mod ord modGraphic">
          <ac:chgData name="Megan Botes" userId="70568131-745a-489b-b4fe-9e78c579dd6d" providerId="ADAL" clId="{1F415CB1-BD8B-465D-8ED3-D83FEC1FECDA}" dt="2025-08-12T07:38:16.427" v="292" actId="26606"/>
          <ac:graphicFrameMkLst>
            <pc:docMk/>
            <pc:sldMk cId="2003403180" sldId="272"/>
            <ac:graphicFrameMk id="5" creationId="{D976E8C2-0A71-5148-30A3-47EC3EA2C2DF}"/>
          </ac:graphicFrameMkLst>
        </pc:graphicFrameChg>
        <pc:picChg chg="add del mod">
          <ac:chgData name="Megan Botes" userId="70568131-745a-489b-b4fe-9e78c579dd6d" providerId="ADAL" clId="{1F415CB1-BD8B-465D-8ED3-D83FEC1FECDA}" dt="2025-08-12T07:34:33.350" v="259" actId="21"/>
          <ac:picMkLst>
            <pc:docMk/>
            <pc:sldMk cId="2003403180" sldId="272"/>
            <ac:picMk id="7" creationId="{CBC6DAC4-6FF8-E658-3C17-73E2BF14CAC4}"/>
          </ac:picMkLst>
        </pc:picChg>
        <pc:picChg chg="add mod">
          <ac:chgData name="Megan Botes" userId="70568131-745a-489b-b4fe-9e78c579dd6d" providerId="ADAL" clId="{1F415CB1-BD8B-465D-8ED3-D83FEC1FECDA}" dt="2025-08-12T07:34:43.126" v="260"/>
          <ac:picMkLst>
            <pc:docMk/>
            <pc:sldMk cId="2003403180" sldId="272"/>
            <ac:picMk id="8" creationId="{CBC6DAC4-6FF8-E658-3C17-73E2BF14CAC4}"/>
          </ac:picMkLst>
        </pc:picChg>
        <pc:picChg chg="add del mod">
          <ac:chgData name="Megan Botes" userId="70568131-745a-489b-b4fe-9e78c579dd6d" providerId="ADAL" clId="{1F415CB1-BD8B-465D-8ED3-D83FEC1FECDA}" dt="2025-08-12T07:36:02.946" v="263" actId="21"/>
          <ac:picMkLst>
            <pc:docMk/>
            <pc:sldMk cId="2003403180" sldId="272"/>
            <ac:picMk id="9" creationId="{CA8F0239-9ADF-B803-8DBB-255D2D64ACF2}"/>
          </ac:picMkLst>
        </pc:picChg>
        <pc:picChg chg="add del mod">
          <ac:chgData name="Megan Botes" userId="70568131-745a-489b-b4fe-9e78c579dd6d" providerId="ADAL" clId="{1F415CB1-BD8B-465D-8ED3-D83FEC1FECDA}" dt="2025-08-12T07:38:05.249" v="291" actId="26606"/>
          <ac:picMkLst>
            <pc:docMk/>
            <pc:sldMk cId="2003403180" sldId="272"/>
            <ac:picMk id="11" creationId="{CA8F0239-9ADF-B803-8DBB-255D2D64ACF2}"/>
          </ac:picMkLst>
        </pc:picChg>
        <pc:picChg chg="add mod">
          <ac:chgData name="Megan Botes" userId="70568131-745a-489b-b4fe-9e78c579dd6d" providerId="ADAL" clId="{1F415CB1-BD8B-465D-8ED3-D83FEC1FECDA}" dt="2025-08-12T07:36:53.464" v="269"/>
          <ac:picMkLst>
            <pc:docMk/>
            <pc:sldMk cId="2003403180" sldId="272"/>
            <ac:picMk id="13" creationId="{CA8F0239-9ADF-B803-8DBB-255D2D64ACF2}"/>
          </ac:picMkLst>
        </pc:picChg>
        <pc:picChg chg="add mod">
          <ac:chgData name="Megan Botes" userId="70568131-745a-489b-b4fe-9e78c579dd6d" providerId="ADAL" clId="{1F415CB1-BD8B-465D-8ED3-D83FEC1FECDA}" dt="2025-08-12T07:58:04.724" v="399"/>
          <ac:picMkLst>
            <pc:docMk/>
            <pc:sldMk cId="2003403180" sldId="272"/>
            <ac:picMk id="15" creationId="{564C32E5-4CA9-050F-99EB-86EA936266FF}"/>
          </ac:picMkLst>
        </pc:picChg>
      </pc:sldChg>
      <pc:sldChg chg="addSp delSp modSp new mod setBg">
        <pc:chgData name="Megan Botes" userId="70568131-745a-489b-b4fe-9e78c579dd6d" providerId="ADAL" clId="{1F415CB1-BD8B-465D-8ED3-D83FEC1FECDA}" dt="2025-08-12T07:58:58.929" v="407"/>
        <pc:sldMkLst>
          <pc:docMk/>
          <pc:sldMk cId="205857457" sldId="273"/>
        </pc:sldMkLst>
        <pc:spChg chg="mod ord">
          <ac:chgData name="Megan Botes" userId="70568131-745a-489b-b4fe-9e78c579dd6d" providerId="ADAL" clId="{1F415CB1-BD8B-465D-8ED3-D83FEC1FECDA}" dt="2025-08-12T07:24:57.792" v="194" actId="1076"/>
          <ac:spMkLst>
            <pc:docMk/>
            <pc:sldMk cId="205857457" sldId="273"/>
            <ac:spMk id="2" creationId="{3B1FC9A9-C325-5BE0-1BF3-9C3B46CB15A7}"/>
          </ac:spMkLst>
        </pc:spChg>
        <pc:spChg chg="del">
          <ac:chgData name="Megan Botes" userId="70568131-745a-489b-b4fe-9e78c579dd6d" providerId="ADAL" clId="{1F415CB1-BD8B-465D-8ED3-D83FEC1FECDA}" dt="2025-08-12T07:24:46.891" v="191" actId="26606"/>
          <ac:spMkLst>
            <pc:docMk/>
            <pc:sldMk cId="205857457" sldId="273"/>
            <ac:spMk id="3" creationId="{36F00766-61E3-B8BF-B266-5F54E72F1B87}"/>
          </ac:spMkLst>
        </pc:spChg>
        <pc:spChg chg="add">
          <ac:chgData name="Megan Botes" userId="70568131-745a-489b-b4fe-9e78c579dd6d" providerId="ADAL" clId="{1F415CB1-BD8B-465D-8ED3-D83FEC1FECDA}" dt="2025-08-12T07:24:46.891" v="191" actId="26606"/>
          <ac:spMkLst>
            <pc:docMk/>
            <pc:sldMk cId="205857457" sldId="273"/>
            <ac:spMk id="10" creationId="{7B1AB9FE-36F5-4FD1-9850-DB5C5AD4828F}"/>
          </ac:spMkLst>
        </pc:spChg>
        <pc:spChg chg="add">
          <ac:chgData name="Megan Botes" userId="70568131-745a-489b-b4fe-9e78c579dd6d" providerId="ADAL" clId="{1F415CB1-BD8B-465D-8ED3-D83FEC1FECDA}" dt="2025-08-12T07:24:46.891" v="191" actId="26606"/>
          <ac:spMkLst>
            <pc:docMk/>
            <pc:sldMk cId="205857457" sldId="273"/>
            <ac:spMk id="12" creationId="{F489C2E0-4895-4B72-85EA-7EE9FAFFDC7E}"/>
          </ac:spMkLst>
        </pc:spChg>
        <pc:picChg chg="add mod">
          <ac:chgData name="Megan Botes" userId="70568131-745a-489b-b4fe-9e78c579dd6d" providerId="ADAL" clId="{1F415CB1-BD8B-465D-8ED3-D83FEC1FECDA}" dt="2025-08-12T07:24:50.141" v="192" actId="27614"/>
          <ac:picMkLst>
            <pc:docMk/>
            <pc:sldMk cId="205857457" sldId="273"/>
            <ac:picMk id="5" creationId="{F61BB87E-4A43-849B-03A5-2326EAF8DE9F}"/>
          </ac:picMkLst>
        </pc:picChg>
        <pc:picChg chg="add mod">
          <ac:chgData name="Megan Botes" userId="70568131-745a-489b-b4fe-9e78c579dd6d" providerId="ADAL" clId="{1F415CB1-BD8B-465D-8ED3-D83FEC1FECDA}" dt="2025-08-12T07:58:58.929" v="407"/>
          <ac:picMkLst>
            <pc:docMk/>
            <pc:sldMk cId="205857457" sldId="273"/>
            <ac:picMk id="6" creationId="{40D51B45-32AC-D95D-15D5-55DEE85CCC9B}"/>
          </ac:picMkLst>
        </pc:picChg>
      </pc:sldChg>
      <pc:sldChg chg="addSp delSp modSp new mod setBg modNotesTx">
        <pc:chgData name="Megan Botes" userId="70568131-745a-489b-b4fe-9e78c579dd6d" providerId="ADAL" clId="{1F415CB1-BD8B-465D-8ED3-D83FEC1FECDA}" dt="2025-08-12T07:58:52.979" v="406"/>
        <pc:sldMkLst>
          <pc:docMk/>
          <pc:sldMk cId="440298806" sldId="274"/>
        </pc:sldMkLst>
        <pc:spChg chg="mod">
          <ac:chgData name="Megan Botes" userId="70568131-745a-489b-b4fe-9e78c579dd6d" providerId="ADAL" clId="{1F415CB1-BD8B-465D-8ED3-D83FEC1FECDA}" dt="2025-08-12T07:26:49.922" v="232" actId="26606"/>
          <ac:spMkLst>
            <pc:docMk/>
            <pc:sldMk cId="440298806" sldId="274"/>
            <ac:spMk id="2" creationId="{F39ED217-37EB-07B8-1B06-2C32DFA4EF4A}"/>
          </ac:spMkLst>
        </pc:spChg>
        <pc:spChg chg="del mod">
          <ac:chgData name="Megan Botes" userId="70568131-745a-489b-b4fe-9e78c579dd6d" providerId="ADAL" clId="{1F415CB1-BD8B-465D-8ED3-D83FEC1FECDA}" dt="2025-08-12T07:26:49.922" v="232" actId="26606"/>
          <ac:spMkLst>
            <pc:docMk/>
            <pc:sldMk cId="440298806" sldId="274"/>
            <ac:spMk id="3" creationId="{2DFF74DB-488D-67EC-DC8A-FB80E86FAD96}"/>
          </ac:spMkLst>
        </pc:spChg>
        <pc:spChg chg="add del">
          <ac:chgData name="Megan Botes" userId="70568131-745a-489b-b4fe-9e78c579dd6d" providerId="ADAL" clId="{1F415CB1-BD8B-465D-8ED3-D83FEC1FECDA}" dt="2025-08-12T07:29:25.520" v="251" actId="26606"/>
          <ac:spMkLst>
            <pc:docMk/>
            <pc:sldMk cId="440298806" sldId="274"/>
            <ac:spMk id="10" creationId="{B50AB553-2A96-4A92-96F2-93548E096954}"/>
          </ac:spMkLst>
        </pc:spChg>
        <pc:spChg chg="add del">
          <ac:chgData name="Megan Botes" userId="70568131-745a-489b-b4fe-9e78c579dd6d" providerId="ADAL" clId="{1F415CB1-BD8B-465D-8ED3-D83FEC1FECDA}" dt="2025-08-12T07:27:51.879" v="240" actId="26606"/>
          <ac:spMkLst>
            <pc:docMk/>
            <pc:sldMk cId="440298806" sldId="274"/>
            <ac:spMk id="15" creationId="{B50AB553-2A96-4A92-96F2-93548E096954}"/>
          </ac:spMkLst>
        </pc:spChg>
        <pc:spChg chg="add">
          <ac:chgData name="Megan Botes" userId="70568131-745a-489b-b4fe-9e78c579dd6d" providerId="ADAL" clId="{1F415CB1-BD8B-465D-8ED3-D83FEC1FECDA}" dt="2025-08-12T07:29:25.520" v="251" actId="26606"/>
          <ac:spMkLst>
            <pc:docMk/>
            <pc:sldMk cId="440298806" sldId="274"/>
            <ac:spMk id="16" creationId="{B50AB553-2A96-4A92-96F2-93548E096954}"/>
          </ac:spMkLst>
        </pc:spChg>
        <pc:graphicFrameChg chg="add mod modGraphic">
          <ac:chgData name="Megan Botes" userId="70568131-745a-489b-b4fe-9e78c579dd6d" providerId="ADAL" clId="{1F415CB1-BD8B-465D-8ED3-D83FEC1FECDA}" dt="2025-08-12T07:29:25.520" v="251" actId="26606"/>
          <ac:graphicFrameMkLst>
            <pc:docMk/>
            <pc:sldMk cId="440298806" sldId="274"/>
            <ac:graphicFrameMk id="5" creationId="{B1EF36D8-DF96-04C7-B7F7-3E935783BDF8}"/>
          </ac:graphicFrameMkLst>
        </pc:graphicFrameChg>
        <pc:picChg chg="add mod">
          <ac:chgData name="Megan Botes" userId="70568131-745a-489b-b4fe-9e78c579dd6d" providerId="ADAL" clId="{1F415CB1-BD8B-465D-8ED3-D83FEC1FECDA}" dt="2025-08-12T07:58:52.979" v="406"/>
          <ac:picMkLst>
            <pc:docMk/>
            <pc:sldMk cId="440298806" sldId="274"/>
            <ac:picMk id="4" creationId="{872BB904-A062-1D32-AA5F-8B4E12BE41CA}"/>
          </ac:picMkLst>
        </pc:picChg>
        <pc:picChg chg="add del mod">
          <ac:chgData name="Megan Botes" userId="70568131-745a-489b-b4fe-9e78c579dd6d" providerId="ADAL" clId="{1F415CB1-BD8B-465D-8ED3-D83FEC1FECDA}" dt="2025-08-12T07:29:10.632" v="250" actId="478"/>
          <ac:picMkLst>
            <pc:docMk/>
            <pc:sldMk cId="440298806" sldId="274"/>
            <ac:picMk id="6" creationId="{9AC4DBA6-8E72-5C87-C1F3-3D4A2C1538A3}"/>
          </ac:picMkLst>
        </pc:picChg>
        <pc:picChg chg="add mod">
          <ac:chgData name="Megan Botes" userId="70568131-745a-489b-b4fe-9e78c579dd6d" providerId="ADAL" clId="{1F415CB1-BD8B-465D-8ED3-D83FEC1FECDA}" dt="2025-08-12T07:29:32.771" v="252" actId="27614"/>
          <ac:picMkLst>
            <pc:docMk/>
            <pc:sldMk cId="440298806" sldId="274"/>
            <ac:picMk id="12" creationId="{9A74F2B8-2FA2-9196-275C-8DEDEA500E88}"/>
          </ac:picMkLst>
        </pc:picChg>
      </pc:sldChg>
      <pc:sldChg chg="addSp delSp modSp new mod setBg modNotesTx">
        <pc:chgData name="Megan Botes" userId="70568131-745a-489b-b4fe-9e78c579dd6d" providerId="ADAL" clId="{1F415CB1-BD8B-465D-8ED3-D83FEC1FECDA}" dt="2025-08-12T07:58:08.534" v="400"/>
        <pc:sldMkLst>
          <pc:docMk/>
          <pc:sldMk cId="844420311" sldId="275"/>
        </pc:sldMkLst>
        <pc:spChg chg="mod">
          <ac:chgData name="Megan Botes" userId="70568131-745a-489b-b4fe-9e78c579dd6d" providerId="ADAL" clId="{1F415CB1-BD8B-465D-8ED3-D83FEC1FECDA}" dt="2025-08-12T07:44:29.008" v="337" actId="26606"/>
          <ac:spMkLst>
            <pc:docMk/>
            <pc:sldMk cId="844420311" sldId="275"/>
            <ac:spMk id="2" creationId="{442F08AF-342B-4385-53A2-6231D0C221AC}"/>
          </ac:spMkLst>
        </pc:spChg>
        <pc:spChg chg="add del mod">
          <ac:chgData name="Megan Botes" userId="70568131-745a-489b-b4fe-9e78c579dd6d" providerId="ADAL" clId="{1F415CB1-BD8B-465D-8ED3-D83FEC1FECDA}" dt="2025-08-12T07:44:29.008" v="337" actId="26606"/>
          <ac:spMkLst>
            <pc:docMk/>
            <pc:sldMk cId="844420311" sldId="275"/>
            <ac:spMk id="3" creationId="{05FA1D56-7351-E655-099F-E6C70BD6AE7D}"/>
          </ac:spMkLst>
        </pc:spChg>
        <pc:spChg chg="add mod">
          <ac:chgData name="Megan Botes" userId="70568131-745a-489b-b4fe-9e78c579dd6d" providerId="ADAL" clId="{1F415CB1-BD8B-465D-8ED3-D83FEC1FECDA}" dt="2025-08-12T07:42:04.237" v="318"/>
          <ac:spMkLst>
            <pc:docMk/>
            <pc:sldMk cId="844420311" sldId="275"/>
            <ac:spMk id="4" creationId="{786BBAF2-F6AB-2B80-77B6-D4C43208FA65}"/>
          </ac:spMkLst>
        </pc:spChg>
        <pc:spChg chg="add">
          <ac:chgData name="Megan Botes" userId="70568131-745a-489b-b4fe-9e78c579dd6d" providerId="ADAL" clId="{1F415CB1-BD8B-465D-8ED3-D83FEC1FECDA}" dt="2025-08-12T07:44:29.008" v="337" actId="26606"/>
          <ac:spMkLst>
            <pc:docMk/>
            <pc:sldMk cId="844420311" sldId="275"/>
            <ac:spMk id="9" creationId="{AE2B703B-46F9-481A-A605-82E2A828C4FA}"/>
          </ac:spMkLst>
        </pc:spChg>
        <pc:spChg chg="add">
          <ac:chgData name="Megan Botes" userId="70568131-745a-489b-b4fe-9e78c579dd6d" providerId="ADAL" clId="{1F415CB1-BD8B-465D-8ED3-D83FEC1FECDA}" dt="2025-08-12T07:44:29.008" v="337" actId="26606"/>
          <ac:spMkLst>
            <pc:docMk/>
            <pc:sldMk cId="844420311" sldId="275"/>
            <ac:spMk id="11" creationId="{F13BE4D7-0C3D-4906-B230-A1C5B4665CCF}"/>
          </ac:spMkLst>
        </pc:spChg>
        <pc:graphicFrameChg chg="add">
          <ac:chgData name="Megan Botes" userId="70568131-745a-489b-b4fe-9e78c579dd6d" providerId="ADAL" clId="{1F415CB1-BD8B-465D-8ED3-D83FEC1FECDA}" dt="2025-08-12T07:44:29.008" v="337" actId="26606"/>
          <ac:graphicFrameMkLst>
            <pc:docMk/>
            <pc:sldMk cId="844420311" sldId="275"/>
            <ac:graphicFrameMk id="5" creationId="{E238F434-C142-7FBC-A662-55BD8A2A26C5}"/>
          </ac:graphicFrameMkLst>
        </pc:graphicFrameChg>
        <pc:picChg chg="add mod">
          <ac:chgData name="Megan Botes" userId="70568131-745a-489b-b4fe-9e78c579dd6d" providerId="ADAL" clId="{1F415CB1-BD8B-465D-8ED3-D83FEC1FECDA}" dt="2025-08-12T07:58:08.534" v="400"/>
          <ac:picMkLst>
            <pc:docMk/>
            <pc:sldMk cId="844420311" sldId="275"/>
            <ac:picMk id="6" creationId="{CAFACCC6-37A0-5E8C-140F-71402A1D16AF}"/>
          </ac:picMkLst>
        </pc:picChg>
      </pc:sldChg>
      <pc:sldChg chg="addSp delSp modSp new mod setBg modNotesTx">
        <pc:chgData name="Megan Botes" userId="70568131-745a-489b-b4fe-9e78c579dd6d" providerId="ADAL" clId="{1F415CB1-BD8B-465D-8ED3-D83FEC1FECDA}" dt="2025-08-12T07:58:28.393" v="405" actId="20577"/>
        <pc:sldMkLst>
          <pc:docMk/>
          <pc:sldMk cId="3799243602" sldId="276"/>
        </pc:sldMkLst>
        <pc:spChg chg="mod">
          <ac:chgData name="Megan Botes" userId="70568131-745a-489b-b4fe-9e78c579dd6d" providerId="ADAL" clId="{1F415CB1-BD8B-465D-8ED3-D83FEC1FECDA}" dt="2025-08-12T07:49:53.050" v="385" actId="26606"/>
          <ac:spMkLst>
            <pc:docMk/>
            <pc:sldMk cId="3799243602" sldId="276"/>
            <ac:spMk id="2" creationId="{12112EAE-D679-00AA-C6EA-BC76DF4709D5}"/>
          </ac:spMkLst>
        </pc:spChg>
        <pc:spChg chg="del mod">
          <ac:chgData name="Megan Botes" userId="70568131-745a-489b-b4fe-9e78c579dd6d" providerId="ADAL" clId="{1F415CB1-BD8B-465D-8ED3-D83FEC1FECDA}" dt="2025-08-12T07:49:53.050" v="385" actId="26606"/>
          <ac:spMkLst>
            <pc:docMk/>
            <pc:sldMk cId="3799243602" sldId="276"/>
            <ac:spMk id="3" creationId="{75D10A1D-E7D6-B997-5C1D-F39BBFCC9088}"/>
          </ac:spMkLst>
        </pc:spChg>
        <pc:spChg chg="add">
          <ac:chgData name="Megan Botes" userId="70568131-745a-489b-b4fe-9e78c579dd6d" providerId="ADAL" clId="{1F415CB1-BD8B-465D-8ED3-D83FEC1FECDA}" dt="2025-08-12T07:49:53.050" v="385" actId="26606"/>
          <ac:spMkLst>
            <pc:docMk/>
            <pc:sldMk cId="3799243602" sldId="276"/>
            <ac:spMk id="9" creationId="{7517A47C-B2E5-4B79-8061-D74B1311AF6E}"/>
          </ac:spMkLst>
        </pc:spChg>
        <pc:spChg chg="add">
          <ac:chgData name="Megan Botes" userId="70568131-745a-489b-b4fe-9e78c579dd6d" providerId="ADAL" clId="{1F415CB1-BD8B-465D-8ED3-D83FEC1FECDA}" dt="2025-08-12T07:49:53.050" v="385" actId="26606"/>
          <ac:spMkLst>
            <pc:docMk/>
            <pc:sldMk cId="3799243602" sldId="276"/>
            <ac:spMk id="11" creationId="{C505E780-2083-4CB5-A42A-5E0E2908ECC3}"/>
          </ac:spMkLst>
        </pc:spChg>
        <pc:spChg chg="add">
          <ac:chgData name="Megan Botes" userId="70568131-745a-489b-b4fe-9e78c579dd6d" providerId="ADAL" clId="{1F415CB1-BD8B-465D-8ED3-D83FEC1FECDA}" dt="2025-08-12T07:49:53.050" v="385" actId="26606"/>
          <ac:spMkLst>
            <pc:docMk/>
            <pc:sldMk cId="3799243602" sldId="276"/>
            <ac:spMk id="13" creationId="{D2C0AE1C-0118-41AE-8A10-7CDCBF10E96F}"/>
          </ac:spMkLst>
        </pc:spChg>
        <pc:spChg chg="add">
          <ac:chgData name="Megan Botes" userId="70568131-745a-489b-b4fe-9e78c579dd6d" providerId="ADAL" clId="{1F415CB1-BD8B-465D-8ED3-D83FEC1FECDA}" dt="2025-08-12T07:49:53.050" v="385" actId="26606"/>
          <ac:spMkLst>
            <pc:docMk/>
            <pc:sldMk cId="3799243602" sldId="276"/>
            <ac:spMk id="15" creationId="{463EEC44-1BA3-44ED-81FC-A644B04B2A44}"/>
          </ac:spMkLst>
        </pc:spChg>
        <pc:graphicFrameChg chg="add mod">
          <ac:chgData name="Megan Botes" userId="70568131-745a-489b-b4fe-9e78c579dd6d" providerId="ADAL" clId="{1F415CB1-BD8B-465D-8ED3-D83FEC1FECDA}" dt="2025-08-12T07:58:28.393" v="405" actId="20577"/>
          <ac:graphicFrameMkLst>
            <pc:docMk/>
            <pc:sldMk cId="3799243602" sldId="276"/>
            <ac:graphicFrameMk id="5" creationId="{2C8EDB78-1906-E069-554C-89A8EF46227D}"/>
          </ac:graphicFrameMkLst>
        </pc:graphicFrameChg>
        <pc:picChg chg="add mod">
          <ac:chgData name="Megan Botes" userId="70568131-745a-489b-b4fe-9e78c579dd6d" providerId="ADAL" clId="{1F415CB1-BD8B-465D-8ED3-D83FEC1FECDA}" dt="2025-08-12T07:58:13.516" v="401"/>
          <ac:picMkLst>
            <pc:docMk/>
            <pc:sldMk cId="3799243602" sldId="276"/>
            <ac:picMk id="4" creationId="{6C24FA2F-D769-F364-B5E4-9A7B4F510C2E}"/>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6.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61FF35-F729-432D-B3FF-3CA4F2BAC934}"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BD4EC600-F51C-4DDB-9305-ADF729F40975}">
      <dgm:prSet/>
      <dgm:spPr/>
      <dgm:t>
        <a:bodyPr/>
        <a:lstStyle/>
        <a:p>
          <a:r>
            <a:rPr lang="nl-NL" dirty="0"/>
            <a:t>Te verduidelik wat sportetiek beteken en waarom dit belangrik is.</a:t>
          </a:r>
          <a:endParaRPr lang="en-US" dirty="0"/>
        </a:p>
      </dgm:t>
    </dgm:pt>
    <dgm:pt modelId="{73FA5450-1B62-49A4-8670-4B2FDAEDE94D}" type="parTrans" cxnId="{FC4A0089-0488-4B0C-84B7-8002FBA16FE7}">
      <dgm:prSet/>
      <dgm:spPr/>
      <dgm:t>
        <a:bodyPr/>
        <a:lstStyle/>
        <a:p>
          <a:endParaRPr lang="en-US"/>
        </a:p>
      </dgm:t>
    </dgm:pt>
    <dgm:pt modelId="{B3F95454-90CC-4737-BF53-10B68CFB94A4}" type="sibTrans" cxnId="{FC4A0089-0488-4B0C-84B7-8002FBA16FE7}">
      <dgm:prSet/>
      <dgm:spPr/>
      <dgm:t>
        <a:bodyPr/>
        <a:lstStyle/>
        <a:p>
          <a:endParaRPr lang="en-US"/>
        </a:p>
      </dgm:t>
    </dgm:pt>
    <dgm:pt modelId="{F0057051-453B-4BDB-BE44-1463D66C9A39}">
      <dgm:prSet/>
      <dgm:spPr/>
      <dgm:t>
        <a:bodyPr/>
        <a:lstStyle/>
        <a:p>
          <a:r>
            <a:rPr lang="en-GB" dirty="0" err="1"/>
            <a:t>Sleutelbeginsels</a:t>
          </a:r>
          <a:r>
            <a:rPr lang="en-GB" dirty="0"/>
            <a:t> van </a:t>
          </a:r>
          <a:r>
            <a:rPr lang="en-GB" dirty="0" err="1"/>
            <a:t>sportetiek</a:t>
          </a:r>
          <a:r>
            <a:rPr lang="en-GB" dirty="0"/>
            <a:t> </a:t>
          </a:r>
          <a:r>
            <a:rPr lang="en-GB" dirty="0" err="1"/>
            <a:t>te</a:t>
          </a:r>
          <a:r>
            <a:rPr lang="en-GB" dirty="0"/>
            <a:t> </a:t>
          </a:r>
          <a:r>
            <a:rPr lang="en-GB" dirty="0" err="1"/>
            <a:t>identifiseer</a:t>
          </a:r>
          <a:r>
            <a:rPr lang="en-GB" dirty="0"/>
            <a:t>.</a:t>
          </a:r>
          <a:endParaRPr lang="en-US" dirty="0"/>
        </a:p>
      </dgm:t>
    </dgm:pt>
    <dgm:pt modelId="{61DF37C4-B0A7-44D7-AD5B-3C0A594E8D38}" type="parTrans" cxnId="{FBF8BF5F-66BC-46A6-B868-894D230334FD}">
      <dgm:prSet/>
      <dgm:spPr/>
      <dgm:t>
        <a:bodyPr/>
        <a:lstStyle/>
        <a:p>
          <a:endParaRPr lang="en-US"/>
        </a:p>
      </dgm:t>
    </dgm:pt>
    <dgm:pt modelId="{AB0F7717-5071-45C8-A84D-2D003892F8D9}" type="sibTrans" cxnId="{FBF8BF5F-66BC-46A6-B868-894D230334FD}">
      <dgm:prSet/>
      <dgm:spPr/>
      <dgm:t>
        <a:bodyPr/>
        <a:lstStyle/>
        <a:p>
          <a:endParaRPr lang="en-US"/>
        </a:p>
      </dgm:t>
    </dgm:pt>
    <dgm:pt modelId="{76260CD9-4214-43C6-B89A-A0589A177A9B}">
      <dgm:prSet/>
      <dgm:spPr/>
      <dgm:t>
        <a:bodyPr/>
        <a:lstStyle/>
        <a:p>
          <a:r>
            <a:rPr lang="nl-NL" dirty="0"/>
            <a:t>Sportmanskap en spelmanskap te onderskei.</a:t>
          </a:r>
          <a:endParaRPr lang="en-US" dirty="0"/>
        </a:p>
      </dgm:t>
    </dgm:pt>
    <dgm:pt modelId="{47A5F1B4-8232-40DB-9739-906C81D57A71}" type="parTrans" cxnId="{B3288ED1-3A79-45E4-8D87-9FFFDF6A6B6A}">
      <dgm:prSet/>
      <dgm:spPr/>
      <dgm:t>
        <a:bodyPr/>
        <a:lstStyle/>
        <a:p>
          <a:endParaRPr lang="en-US"/>
        </a:p>
      </dgm:t>
    </dgm:pt>
    <dgm:pt modelId="{452D7EA5-8B5B-467F-A9F9-4987EDB6A9D5}" type="sibTrans" cxnId="{B3288ED1-3A79-45E4-8D87-9FFFDF6A6B6A}">
      <dgm:prSet/>
      <dgm:spPr/>
      <dgm:t>
        <a:bodyPr/>
        <a:lstStyle/>
        <a:p>
          <a:endParaRPr lang="en-US"/>
        </a:p>
      </dgm:t>
    </dgm:pt>
    <dgm:pt modelId="{F893D3EA-9345-47C5-AB98-1E26828B89C7}">
      <dgm:prSet/>
      <dgm:spPr/>
      <dgm:t>
        <a:bodyPr/>
        <a:lstStyle/>
        <a:p>
          <a:r>
            <a:rPr lang="nl-NL" dirty="0"/>
            <a:t>Algemene onetiese gedrag in sport te herken.</a:t>
          </a:r>
          <a:endParaRPr lang="en-US" dirty="0"/>
        </a:p>
      </dgm:t>
    </dgm:pt>
    <dgm:pt modelId="{8D401A47-59D3-4783-A902-CE3058C771B6}" type="parTrans" cxnId="{4D2D6553-6BC8-4419-8A33-C5664356A745}">
      <dgm:prSet/>
      <dgm:spPr/>
      <dgm:t>
        <a:bodyPr/>
        <a:lstStyle/>
        <a:p>
          <a:endParaRPr lang="en-US"/>
        </a:p>
      </dgm:t>
    </dgm:pt>
    <dgm:pt modelId="{834EB5E8-9407-4D1B-B5F3-4569022C2FD0}" type="sibTrans" cxnId="{4D2D6553-6BC8-4419-8A33-C5664356A745}">
      <dgm:prSet/>
      <dgm:spPr/>
      <dgm:t>
        <a:bodyPr/>
        <a:lstStyle/>
        <a:p>
          <a:endParaRPr lang="en-US"/>
        </a:p>
      </dgm:t>
    </dgm:pt>
    <dgm:pt modelId="{6320E1DA-BCBE-4127-A033-455E192D43DE}">
      <dgm:prSet/>
      <dgm:spPr/>
      <dgm:t>
        <a:bodyPr/>
        <a:lstStyle/>
        <a:p>
          <a:r>
            <a:rPr lang="nl-NL" dirty="0"/>
            <a:t>Etiese beginsels toe te pas deur by te dra tot 'n eenvoudige gedragskode vir skoolsport.</a:t>
          </a:r>
          <a:endParaRPr lang="en-US" dirty="0"/>
        </a:p>
      </dgm:t>
    </dgm:pt>
    <dgm:pt modelId="{78992970-D56A-450A-B2D7-4393963C0EE5}" type="parTrans" cxnId="{827338E1-7EF3-4EE1-B074-D0CD381923E2}">
      <dgm:prSet/>
      <dgm:spPr/>
      <dgm:t>
        <a:bodyPr/>
        <a:lstStyle/>
        <a:p>
          <a:endParaRPr lang="en-US"/>
        </a:p>
      </dgm:t>
    </dgm:pt>
    <dgm:pt modelId="{E69E8817-3E67-49F0-B752-443DA8B0087F}" type="sibTrans" cxnId="{827338E1-7EF3-4EE1-B074-D0CD381923E2}">
      <dgm:prSet/>
      <dgm:spPr/>
      <dgm:t>
        <a:bodyPr/>
        <a:lstStyle/>
        <a:p>
          <a:endParaRPr lang="en-US"/>
        </a:p>
      </dgm:t>
    </dgm:pt>
    <dgm:pt modelId="{7DA47C30-5270-4E09-9B40-77ED654E77BC}" type="pres">
      <dgm:prSet presAssocID="{9E61FF35-F729-432D-B3FF-3CA4F2BAC934}" presName="root" presStyleCnt="0">
        <dgm:presLayoutVars>
          <dgm:dir/>
          <dgm:resizeHandles val="exact"/>
        </dgm:presLayoutVars>
      </dgm:prSet>
      <dgm:spPr/>
    </dgm:pt>
    <dgm:pt modelId="{FA350C90-1D37-4D84-B6AB-D997E2F33B17}" type="pres">
      <dgm:prSet presAssocID="{9E61FF35-F729-432D-B3FF-3CA4F2BAC934}" presName="container" presStyleCnt="0">
        <dgm:presLayoutVars>
          <dgm:dir/>
          <dgm:resizeHandles val="exact"/>
        </dgm:presLayoutVars>
      </dgm:prSet>
      <dgm:spPr/>
    </dgm:pt>
    <dgm:pt modelId="{920DBC82-AB60-4E56-80A2-21816ACB1CE4}" type="pres">
      <dgm:prSet presAssocID="{BD4EC600-F51C-4DDB-9305-ADF729F40975}" presName="compNode" presStyleCnt="0"/>
      <dgm:spPr/>
    </dgm:pt>
    <dgm:pt modelId="{DEC6A0E6-87CC-4CD7-BAE9-8B6A1DEABED2}" type="pres">
      <dgm:prSet presAssocID="{BD4EC600-F51C-4DDB-9305-ADF729F40975}" presName="iconBgRect" presStyleLbl="bgShp" presStyleIdx="0" presStyleCnt="5"/>
      <dgm:spPr/>
    </dgm:pt>
    <dgm:pt modelId="{D4D57114-858A-4FDA-B055-5BA43E412136}" type="pres">
      <dgm:prSet presAssocID="{BD4EC600-F51C-4DDB-9305-ADF729F40975}"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sketball"/>
        </a:ext>
      </dgm:extLst>
    </dgm:pt>
    <dgm:pt modelId="{31360258-A5E8-43A3-8E03-A8AA92DDA855}" type="pres">
      <dgm:prSet presAssocID="{BD4EC600-F51C-4DDB-9305-ADF729F40975}" presName="spaceRect" presStyleCnt="0"/>
      <dgm:spPr/>
    </dgm:pt>
    <dgm:pt modelId="{D2BB5995-5CDF-451B-8EC8-20D7C6239EED}" type="pres">
      <dgm:prSet presAssocID="{BD4EC600-F51C-4DDB-9305-ADF729F40975}" presName="textRect" presStyleLbl="revTx" presStyleIdx="0" presStyleCnt="5">
        <dgm:presLayoutVars>
          <dgm:chMax val="1"/>
          <dgm:chPref val="1"/>
        </dgm:presLayoutVars>
      </dgm:prSet>
      <dgm:spPr/>
    </dgm:pt>
    <dgm:pt modelId="{91147D5C-3E2B-488E-B507-A503177626EB}" type="pres">
      <dgm:prSet presAssocID="{B3F95454-90CC-4737-BF53-10B68CFB94A4}" presName="sibTrans" presStyleLbl="sibTrans2D1" presStyleIdx="0" presStyleCnt="0"/>
      <dgm:spPr/>
    </dgm:pt>
    <dgm:pt modelId="{C46106BF-0A70-4F30-BC67-8D935BA7978F}" type="pres">
      <dgm:prSet presAssocID="{F0057051-453B-4BDB-BE44-1463D66C9A39}" presName="compNode" presStyleCnt="0"/>
      <dgm:spPr/>
    </dgm:pt>
    <dgm:pt modelId="{7C618207-C112-43C6-8661-C177EE3E918E}" type="pres">
      <dgm:prSet presAssocID="{F0057051-453B-4BDB-BE44-1463D66C9A39}" presName="iconBgRect" presStyleLbl="bgShp" presStyleIdx="1" presStyleCnt="5"/>
      <dgm:spPr/>
    </dgm:pt>
    <dgm:pt modelId="{28CDB52C-214C-4B3E-A15B-D2FE10F5A447}" type="pres">
      <dgm:prSet presAssocID="{F0057051-453B-4BDB-BE44-1463D66C9A3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5948F4FF-A731-460F-B5D9-BDDC7DACE8A6}" type="pres">
      <dgm:prSet presAssocID="{F0057051-453B-4BDB-BE44-1463D66C9A39}" presName="spaceRect" presStyleCnt="0"/>
      <dgm:spPr/>
    </dgm:pt>
    <dgm:pt modelId="{A0F50DC7-67BA-498C-9220-6D6C8DF3F32B}" type="pres">
      <dgm:prSet presAssocID="{F0057051-453B-4BDB-BE44-1463D66C9A39}" presName="textRect" presStyleLbl="revTx" presStyleIdx="1" presStyleCnt="5">
        <dgm:presLayoutVars>
          <dgm:chMax val="1"/>
          <dgm:chPref val="1"/>
        </dgm:presLayoutVars>
      </dgm:prSet>
      <dgm:spPr/>
    </dgm:pt>
    <dgm:pt modelId="{80F07B45-DCA3-442F-8B0E-AA66D930DA43}" type="pres">
      <dgm:prSet presAssocID="{AB0F7717-5071-45C8-A84D-2D003892F8D9}" presName="sibTrans" presStyleLbl="sibTrans2D1" presStyleIdx="0" presStyleCnt="0"/>
      <dgm:spPr/>
    </dgm:pt>
    <dgm:pt modelId="{1C54CDA6-A49A-40B8-89EE-0A0E037F6C05}" type="pres">
      <dgm:prSet presAssocID="{76260CD9-4214-43C6-B89A-A0589A177A9B}" presName="compNode" presStyleCnt="0"/>
      <dgm:spPr/>
    </dgm:pt>
    <dgm:pt modelId="{4EA9C3F4-E46F-449A-9D8A-303D0881436D}" type="pres">
      <dgm:prSet presAssocID="{76260CD9-4214-43C6-B89A-A0589A177A9B}" presName="iconBgRect" presStyleLbl="bgShp" presStyleIdx="2" presStyleCnt="5"/>
      <dgm:spPr/>
    </dgm:pt>
    <dgm:pt modelId="{8E0B1926-0145-4353-80C8-1F470D6C95E0}" type="pres">
      <dgm:prSet presAssocID="{76260CD9-4214-43C6-B89A-A0589A177A9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seball Hat"/>
        </a:ext>
      </dgm:extLst>
    </dgm:pt>
    <dgm:pt modelId="{67088A1F-A81E-49BB-88EE-68C5A8F73C32}" type="pres">
      <dgm:prSet presAssocID="{76260CD9-4214-43C6-B89A-A0589A177A9B}" presName="spaceRect" presStyleCnt="0"/>
      <dgm:spPr/>
    </dgm:pt>
    <dgm:pt modelId="{DF5C4C92-3B86-4238-823A-DE3179D5B02A}" type="pres">
      <dgm:prSet presAssocID="{76260CD9-4214-43C6-B89A-A0589A177A9B}" presName="textRect" presStyleLbl="revTx" presStyleIdx="2" presStyleCnt="5">
        <dgm:presLayoutVars>
          <dgm:chMax val="1"/>
          <dgm:chPref val="1"/>
        </dgm:presLayoutVars>
      </dgm:prSet>
      <dgm:spPr/>
    </dgm:pt>
    <dgm:pt modelId="{FE26C440-B577-4D4A-AB9D-89E979A4B262}" type="pres">
      <dgm:prSet presAssocID="{452D7EA5-8B5B-467F-A9F9-4987EDB6A9D5}" presName="sibTrans" presStyleLbl="sibTrans2D1" presStyleIdx="0" presStyleCnt="0"/>
      <dgm:spPr/>
    </dgm:pt>
    <dgm:pt modelId="{35775633-9A37-4E3D-B738-7927EADD12EF}" type="pres">
      <dgm:prSet presAssocID="{F893D3EA-9345-47C5-AB98-1E26828B89C7}" presName="compNode" presStyleCnt="0"/>
      <dgm:spPr/>
    </dgm:pt>
    <dgm:pt modelId="{C74ADD35-DC17-48E1-ACB2-9F1FD6970A0D}" type="pres">
      <dgm:prSet presAssocID="{F893D3EA-9345-47C5-AB98-1E26828B89C7}" presName="iconBgRect" presStyleLbl="bgShp" presStyleIdx="3" presStyleCnt="5"/>
      <dgm:spPr/>
    </dgm:pt>
    <dgm:pt modelId="{4F7F722E-7734-4405-B66E-6DDC8A449019}" type="pres">
      <dgm:prSet presAssocID="{F893D3EA-9345-47C5-AB98-1E26828B89C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ootball"/>
        </a:ext>
      </dgm:extLst>
    </dgm:pt>
    <dgm:pt modelId="{E15371FF-392A-4F32-94EB-B34550360551}" type="pres">
      <dgm:prSet presAssocID="{F893D3EA-9345-47C5-AB98-1E26828B89C7}" presName="spaceRect" presStyleCnt="0"/>
      <dgm:spPr/>
    </dgm:pt>
    <dgm:pt modelId="{B7783F84-2F80-4ADA-8E57-B6952A6371D5}" type="pres">
      <dgm:prSet presAssocID="{F893D3EA-9345-47C5-AB98-1E26828B89C7}" presName="textRect" presStyleLbl="revTx" presStyleIdx="3" presStyleCnt="5">
        <dgm:presLayoutVars>
          <dgm:chMax val="1"/>
          <dgm:chPref val="1"/>
        </dgm:presLayoutVars>
      </dgm:prSet>
      <dgm:spPr/>
    </dgm:pt>
    <dgm:pt modelId="{0EF4635C-DBE2-4C5B-8AFA-96B11BAED233}" type="pres">
      <dgm:prSet presAssocID="{834EB5E8-9407-4D1B-B5F3-4569022C2FD0}" presName="sibTrans" presStyleLbl="sibTrans2D1" presStyleIdx="0" presStyleCnt="0"/>
      <dgm:spPr/>
    </dgm:pt>
    <dgm:pt modelId="{2BA63A10-2D93-4101-8004-91BD65A067B7}" type="pres">
      <dgm:prSet presAssocID="{6320E1DA-BCBE-4127-A033-455E192D43DE}" presName="compNode" presStyleCnt="0"/>
      <dgm:spPr/>
    </dgm:pt>
    <dgm:pt modelId="{B7CE17F9-7DD3-4424-949E-9F2393CC9D81}" type="pres">
      <dgm:prSet presAssocID="{6320E1DA-BCBE-4127-A033-455E192D43DE}" presName="iconBgRect" presStyleLbl="bgShp" presStyleIdx="4" presStyleCnt="5"/>
      <dgm:spPr/>
    </dgm:pt>
    <dgm:pt modelId="{773AAB07-270A-4057-862F-6D55287147D5}" type="pres">
      <dgm:prSet presAssocID="{6320E1DA-BCBE-4127-A033-455E192D43D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avel"/>
        </a:ext>
      </dgm:extLst>
    </dgm:pt>
    <dgm:pt modelId="{4A7438FC-FC28-4F25-AAB9-7727DD9D8477}" type="pres">
      <dgm:prSet presAssocID="{6320E1DA-BCBE-4127-A033-455E192D43DE}" presName="spaceRect" presStyleCnt="0"/>
      <dgm:spPr/>
    </dgm:pt>
    <dgm:pt modelId="{F758DD5F-07FD-44E5-9723-D3173DA8BA23}" type="pres">
      <dgm:prSet presAssocID="{6320E1DA-BCBE-4127-A033-455E192D43DE}" presName="textRect" presStyleLbl="revTx" presStyleIdx="4" presStyleCnt="5">
        <dgm:presLayoutVars>
          <dgm:chMax val="1"/>
          <dgm:chPref val="1"/>
        </dgm:presLayoutVars>
      </dgm:prSet>
      <dgm:spPr/>
    </dgm:pt>
  </dgm:ptLst>
  <dgm:cxnLst>
    <dgm:cxn modelId="{7FD75607-B0F5-4713-8AFB-007214EBC2F1}" type="presOf" srcId="{76260CD9-4214-43C6-B89A-A0589A177A9B}" destId="{DF5C4C92-3B86-4238-823A-DE3179D5B02A}" srcOrd="0" destOrd="0" presId="urn:microsoft.com/office/officeart/2018/2/layout/IconCircleList"/>
    <dgm:cxn modelId="{6B57772F-67AB-4B03-BF7C-C461BC5E2211}" type="presOf" srcId="{6320E1DA-BCBE-4127-A033-455E192D43DE}" destId="{F758DD5F-07FD-44E5-9723-D3173DA8BA23}" srcOrd="0" destOrd="0" presId="urn:microsoft.com/office/officeart/2018/2/layout/IconCircleList"/>
    <dgm:cxn modelId="{FBF8BF5F-66BC-46A6-B868-894D230334FD}" srcId="{9E61FF35-F729-432D-B3FF-3CA4F2BAC934}" destId="{F0057051-453B-4BDB-BE44-1463D66C9A39}" srcOrd="1" destOrd="0" parTransId="{61DF37C4-B0A7-44D7-AD5B-3C0A594E8D38}" sibTransId="{AB0F7717-5071-45C8-A84D-2D003892F8D9}"/>
    <dgm:cxn modelId="{D2BD9C61-9FA2-4BE9-BD6A-04556FBB594F}" type="presOf" srcId="{AB0F7717-5071-45C8-A84D-2D003892F8D9}" destId="{80F07B45-DCA3-442F-8B0E-AA66D930DA43}" srcOrd="0" destOrd="0" presId="urn:microsoft.com/office/officeart/2018/2/layout/IconCircleList"/>
    <dgm:cxn modelId="{4148AD43-8C07-4F3C-BB0F-136891F88CE7}" type="presOf" srcId="{F0057051-453B-4BDB-BE44-1463D66C9A39}" destId="{A0F50DC7-67BA-498C-9220-6D6C8DF3F32B}" srcOrd="0" destOrd="0" presId="urn:microsoft.com/office/officeart/2018/2/layout/IconCircleList"/>
    <dgm:cxn modelId="{FECF0F50-6FFB-4C63-8A03-B55540E43A44}" type="presOf" srcId="{834EB5E8-9407-4D1B-B5F3-4569022C2FD0}" destId="{0EF4635C-DBE2-4C5B-8AFA-96B11BAED233}" srcOrd="0" destOrd="0" presId="urn:microsoft.com/office/officeart/2018/2/layout/IconCircleList"/>
    <dgm:cxn modelId="{FC77A371-EEBB-4E5F-AAA4-CE0B6E29AB59}" type="presOf" srcId="{9E61FF35-F729-432D-B3FF-3CA4F2BAC934}" destId="{7DA47C30-5270-4E09-9B40-77ED654E77BC}" srcOrd="0" destOrd="0" presId="urn:microsoft.com/office/officeart/2018/2/layout/IconCircleList"/>
    <dgm:cxn modelId="{4D2D6553-6BC8-4419-8A33-C5664356A745}" srcId="{9E61FF35-F729-432D-B3FF-3CA4F2BAC934}" destId="{F893D3EA-9345-47C5-AB98-1E26828B89C7}" srcOrd="3" destOrd="0" parTransId="{8D401A47-59D3-4783-A902-CE3058C771B6}" sibTransId="{834EB5E8-9407-4D1B-B5F3-4569022C2FD0}"/>
    <dgm:cxn modelId="{FC4A0089-0488-4B0C-84B7-8002FBA16FE7}" srcId="{9E61FF35-F729-432D-B3FF-3CA4F2BAC934}" destId="{BD4EC600-F51C-4DDB-9305-ADF729F40975}" srcOrd="0" destOrd="0" parTransId="{73FA5450-1B62-49A4-8670-4B2FDAEDE94D}" sibTransId="{B3F95454-90CC-4737-BF53-10B68CFB94A4}"/>
    <dgm:cxn modelId="{89F600C3-6BFB-497B-9C65-8BCD44200E2B}" type="presOf" srcId="{F893D3EA-9345-47C5-AB98-1E26828B89C7}" destId="{B7783F84-2F80-4ADA-8E57-B6952A6371D5}" srcOrd="0" destOrd="0" presId="urn:microsoft.com/office/officeart/2018/2/layout/IconCircleList"/>
    <dgm:cxn modelId="{1E61ABC6-47A1-4CAF-B152-F534E616EA14}" type="presOf" srcId="{BD4EC600-F51C-4DDB-9305-ADF729F40975}" destId="{D2BB5995-5CDF-451B-8EC8-20D7C6239EED}" srcOrd="0" destOrd="0" presId="urn:microsoft.com/office/officeart/2018/2/layout/IconCircleList"/>
    <dgm:cxn modelId="{F0CE27CD-B5A6-47D8-BBEC-1B016B96553A}" type="presOf" srcId="{B3F95454-90CC-4737-BF53-10B68CFB94A4}" destId="{91147D5C-3E2B-488E-B507-A503177626EB}" srcOrd="0" destOrd="0" presId="urn:microsoft.com/office/officeart/2018/2/layout/IconCircleList"/>
    <dgm:cxn modelId="{B3288ED1-3A79-45E4-8D87-9FFFDF6A6B6A}" srcId="{9E61FF35-F729-432D-B3FF-3CA4F2BAC934}" destId="{76260CD9-4214-43C6-B89A-A0589A177A9B}" srcOrd="2" destOrd="0" parTransId="{47A5F1B4-8232-40DB-9739-906C81D57A71}" sibTransId="{452D7EA5-8B5B-467F-A9F9-4987EDB6A9D5}"/>
    <dgm:cxn modelId="{42C587DD-4DBF-4D68-8C81-C447E56651CF}" type="presOf" srcId="{452D7EA5-8B5B-467F-A9F9-4987EDB6A9D5}" destId="{FE26C440-B577-4D4A-AB9D-89E979A4B262}" srcOrd="0" destOrd="0" presId="urn:microsoft.com/office/officeart/2018/2/layout/IconCircleList"/>
    <dgm:cxn modelId="{827338E1-7EF3-4EE1-B074-D0CD381923E2}" srcId="{9E61FF35-F729-432D-B3FF-3CA4F2BAC934}" destId="{6320E1DA-BCBE-4127-A033-455E192D43DE}" srcOrd="4" destOrd="0" parTransId="{78992970-D56A-450A-B2D7-4393963C0EE5}" sibTransId="{E69E8817-3E67-49F0-B752-443DA8B0087F}"/>
    <dgm:cxn modelId="{12AC06E5-A1A6-452E-85D2-47368DA52E98}" type="presParOf" srcId="{7DA47C30-5270-4E09-9B40-77ED654E77BC}" destId="{FA350C90-1D37-4D84-B6AB-D997E2F33B17}" srcOrd="0" destOrd="0" presId="urn:microsoft.com/office/officeart/2018/2/layout/IconCircleList"/>
    <dgm:cxn modelId="{F9C83DC0-2378-4440-A848-EE22E7A2F9CA}" type="presParOf" srcId="{FA350C90-1D37-4D84-B6AB-D997E2F33B17}" destId="{920DBC82-AB60-4E56-80A2-21816ACB1CE4}" srcOrd="0" destOrd="0" presId="urn:microsoft.com/office/officeart/2018/2/layout/IconCircleList"/>
    <dgm:cxn modelId="{72DEF30B-1B0C-4589-8DC4-451BD3A4B709}" type="presParOf" srcId="{920DBC82-AB60-4E56-80A2-21816ACB1CE4}" destId="{DEC6A0E6-87CC-4CD7-BAE9-8B6A1DEABED2}" srcOrd="0" destOrd="0" presId="urn:microsoft.com/office/officeart/2018/2/layout/IconCircleList"/>
    <dgm:cxn modelId="{9CD90F98-ADF8-4FCC-9C10-EB4E87D135B4}" type="presParOf" srcId="{920DBC82-AB60-4E56-80A2-21816ACB1CE4}" destId="{D4D57114-858A-4FDA-B055-5BA43E412136}" srcOrd="1" destOrd="0" presId="urn:microsoft.com/office/officeart/2018/2/layout/IconCircleList"/>
    <dgm:cxn modelId="{A5DB67C5-A26F-4637-9BAF-638F6C07D9D9}" type="presParOf" srcId="{920DBC82-AB60-4E56-80A2-21816ACB1CE4}" destId="{31360258-A5E8-43A3-8E03-A8AA92DDA855}" srcOrd="2" destOrd="0" presId="urn:microsoft.com/office/officeart/2018/2/layout/IconCircleList"/>
    <dgm:cxn modelId="{F2240473-17AA-422A-894F-DE6959A3F35C}" type="presParOf" srcId="{920DBC82-AB60-4E56-80A2-21816ACB1CE4}" destId="{D2BB5995-5CDF-451B-8EC8-20D7C6239EED}" srcOrd="3" destOrd="0" presId="urn:microsoft.com/office/officeart/2018/2/layout/IconCircleList"/>
    <dgm:cxn modelId="{F4062500-AD9F-4F8F-BCFD-21A992F49BA9}" type="presParOf" srcId="{FA350C90-1D37-4D84-B6AB-D997E2F33B17}" destId="{91147D5C-3E2B-488E-B507-A503177626EB}" srcOrd="1" destOrd="0" presId="urn:microsoft.com/office/officeart/2018/2/layout/IconCircleList"/>
    <dgm:cxn modelId="{AC87CD20-A0F3-4A41-A9A0-C671013B3FAD}" type="presParOf" srcId="{FA350C90-1D37-4D84-B6AB-D997E2F33B17}" destId="{C46106BF-0A70-4F30-BC67-8D935BA7978F}" srcOrd="2" destOrd="0" presId="urn:microsoft.com/office/officeart/2018/2/layout/IconCircleList"/>
    <dgm:cxn modelId="{6A443007-8F60-4B6F-97CB-4BC88F65BF50}" type="presParOf" srcId="{C46106BF-0A70-4F30-BC67-8D935BA7978F}" destId="{7C618207-C112-43C6-8661-C177EE3E918E}" srcOrd="0" destOrd="0" presId="urn:microsoft.com/office/officeart/2018/2/layout/IconCircleList"/>
    <dgm:cxn modelId="{28E50477-C0EE-468E-9BFC-E066F34DF50F}" type="presParOf" srcId="{C46106BF-0A70-4F30-BC67-8D935BA7978F}" destId="{28CDB52C-214C-4B3E-A15B-D2FE10F5A447}" srcOrd="1" destOrd="0" presId="urn:microsoft.com/office/officeart/2018/2/layout/IconCircleList"/>
    <dgm:cxn modelId="{5652FBF8-7B25-4651-96B4-FCAC41082782}" type="presParOf" srcId="{C46106BF-0A70-4F30-BC67-8D935BA7978F}" destId="{5948F4FF-A731-460F-B5D9-BDDC7DACE8A6}" srcOrd="2" destOrd="0" presId="urn:microsoft.com/office/officeart/2018/2/layout/IconCircleList"/>
    <dgm:cxn modelId="{4015A722-B392-48D7-A96D-0FC72E29DDCD}" type="presParOf" srcId="{C46106BF-0A70-4F30-BC67-8D935BA7978F}" destId="{A0F50DC7-67BA-498C-9220-6D6C8DF3F32B}" srcOrd="3" destOrd="0" presId="urn:microsoft.com/office/officeart/2018/2/layout/IconCircleList"/>
    <dgm:cxn modelId="{1BA9009C-EC42-4923-A600-3F980EDD5030}" type="presParOf" srcId="{FA350C90-1D37-4D84-B6AB-D997E2F33B17}" destId="{80F07B45-DCA3-442F-8B0E-AA66D930DA43}" srcOrd="3" destOrd="0" presId="urn:microsoft.com/office/officeart/2018/2/layout/IconCircleList"/>
    <dgm:cxn modelId="{BBB394EA-1708-4F55-8237-9AB714FEDFEF}" type="presParOf" srcId="{FA350C90-1D37-4D84-B6AB-D997E2F33B17}" destId="{1C54CDA6-A49A-40B8-89EE-0A0E037F6C05}" srcOrd="4" destOrd="0" presId="urn:microsoft.com/office/officeart/2018/2/layout/IconCircleList"/>
    <dgm:cxn modelId="{27F73D7E-F27F-44F2-A38D-9FD1C85C344B}" type="presParOf" srcId="{1C54CDA6-A49A-40B8-89EE-0A0E037F6C05}" destId="{4EA9C3F4-E46F-449A-9D8A-303D0881436D}" srcOrd="0" destOrd="0" presId="urn:microsoft.com/office/officeart/2018/2/layout/IconCircleList"/>
    <dgm:cxn modelId="{12EBFDB4-2BF2-47C9-896A-B36737398D1D}" type="presParOf" srcId="{1C54CDA6-A49A-40B8-89EE-0A0E037F6C05}" destId="{8E0B1926-0145-4353-80C8-1F470D6C95E0}" srcOrd="1" destOrd="0" presId="urn:microsoft.com/office/officeart/2018/2/layout/IconCircleList"/>
    <dgm:cxn modelId="{A50AFC40-5E74-4345-9513-58BDE9A1722A}" type="presParOf" srcId="{1C54CDA6-A49A-40B8-89EE-0A0E037F6C05}" destId="{67088A1F-A81E-49BB-88EE-68C5A8F73C32}" srcOrd="2" destOrd="0" presId="urn:microsoft.com/office/officeart/2018/2/layout/IconCircleList"/>
    <dgm:cxn modelId="{DE65FC66-706D-4DB6-B991-44A5BCFC3841}" type="presParOf" srcId="{1C54CDA6-A49A-40B8-89EE-0A0E037F6C05}" destId="{DF5C4C92-3B86-4238-823A-DE3179D5B02A}" srcOrd="3" destOrd="0" presId="urn:microsoft.com/office/officeart/2018/2/layout/IconCircleList"/>
    <dgm:cxn modelId="{C407C2C0-568F-4565-9DBA-31A816385D7D}" type="presParOf" srcId="{FA350C90-1D37-4D84-B6AB-D997E2F33B17}" destId="{FE26C440-B577-4D4A-AB9D-89E979A4B262}" srcOrd="5" destOrd="0" presId="urn:microsoft.com/office/officeart/2018/2/layout/IconCircleList"/>
    <dgm:cxn modelId="{9BBFDAFB-1581-4874-811C-9D9B86330837}" type="presParOf" srcId="{FA350C90-1D37-4D84-B6AB-D997E2F33B17}" destId="{35775633-9A37-4E3D-B738-7927EADD12EF}" srcOrd="6" destOrd="0" presId="urn:microsoft.com/office/officeart/2018/2/layout/IconCircleList"/>
    <dgm:cxn modelId="{F459133B-1764-4E3F-8146-5E6134CE5E93}" type="presParOf" srcId="{35775633-9A37-4E3D-B738-7927EADD12EF}" destId="{C74ADD35-DC17-48E1-ACB2-9F1FD6970A0D}" srcOrd="0" destOrd="0" presId="urn:microsoft.com/office/officeart/2018/2/layout/IconCircleList"/>
    <dgm:cxn modelId="{B9191421-F874-4869-970B-F4F657BF47D4}" type="presParOf" srcId="{35775633-9A37-4E3D-B738-7927EADD12EF}" destId="{4F7F722E-7734-4405-B66E-6DDC8A449019}" srcOrd="1" destOrd="0" presId="urn:microsoft.com/office/officeart/2018/2/layout/IconCircleList"/>
    <dgm:cxn modelId="{2357F5A6-13F7-4B3E-BE94-D56168EDE474}" type="presParOf" srcId="{35775633-9A37-4E3D-B738-7927EADD12EF}" destId="{E15371FF-392A-4F32-94EB-B34550360551}" srcOrd="2" destOrd="0" presId="urn:microsoft.com/office/officeart/2018/2/layout/IconCircleList"/>
    <dgm:cxn modelId="{6297CFD0-A0B9-44A1-B802-AF1474190DB0}" type="presParOf" srcId="{35775633-9A37-4E3D-B738-7927EADD12EF}" destId="{B7783F84-2F80-4ADA-8E57-B6952A6371D5}" srcOrd="3" destOrd="0" presId="urn:microsoft.com/office/officeart/2018/2/layout/IconCircleList"/>
    <dgm:cxn modelId="{9D4FC172-7ED3-411E-B836-6588EACFE645}" type="presParOf" srcId="{FA350C90-1D37-4D84-B6AB-D997E2F33B17}" destId="{0EF4635C-DBE2-4C5B-8AFA-96B11BAED233}" srcOrd="7" destOrd="0" presId="urn:microsoft.com/office/officeart/2018/2/layout/IconCircleList"/>
    <dgm:cxn modelId="{77471B58-586C-4BCC-9EA2-247567E4D5FD}" type="presParOf" srcId="{FA350C90-1D37-4D84-B6AB-D997E2F33B17}" destId="{2BA63A10-2D93-4101-8004-91BD65A067B7}" srcOrd="8" destOrd="0" presId="urn:microsoft.com/office/officeart/2018/2/layout/IconCircleList"/>
    <dgm:cxn modelId="{E6FB9EDC-0129-40CA-829D-274764A102B6}" type="presParOf" srcId="{2BA63A10-2D93-4101-8004-91BD65A067B7}" destId="{B7CE17F9-7DD3-4424-949E-9F2393CC9D81}" srcOrd="0" destOrd="0" presId="urn:microsoft.com/office/officeart/2018/2/layout/IconCircleList"/>
    <dgm:cxn modelId="{CBF4494E-D0D2-4EB2-BDBC-58E6CE3DCFC2}" type="presParOf" srcId="{2BA63A10-2D93-4101-8004-91BD65A067B7}" destId="{773AAB07-270A-4057-862F-6D55287147D5}" srcOrd="1" destOrd="0" presId="urn:microsoft.com/office/officeart/2018/2/layout/IconCircleList"/>
    <dgm:cxn modelId="{1F6C760A-8C4A-4E8B-A13A-652B24993B35}" type="presParOf" srcId="{2BA63A10-2D93-4101-8004-91BD65A067B7}" destId="{4A7438FC-FC28-4F25-AAB9-7727DD9D8477}" srcOrd="2" destOrd="0" presId="urn:microsoft.com/office/officeart/2018/2/layout/IconCircleList"/>
    <dgm:cxn modelId="{AE2768E6-73DB-4322-BB16-9A24AA7EE107}" type="presParOf" srcId="{2BA63A10-2D93-4101-8004-91BD65A067B7}" destId="{F758DD5F-07FD-44E5-9723-D3173DA8BA23}" srcOrd="3" destOrd="0" presId="urn:microsoft.com/office/officeart/2018/2/layout/IconCircle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F6C227-1092-4A12-913E-60728A43A9A6}"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8955B6F8-D3B3-4823-9742-A0B4E95548F7}">
      <dgm:prSet/>
      <dgm:spPr/>
      <dgm:t>
        <a:bodyPr/>
        <a:lstStyle/>
        <a:p>
          <a:r>
            <a:rPr lang="nl-NL" dirty="0"/>
            <a:t>Doen wat reg en regverdig is in sport en fisieke aktiwiteite</a:t>
          </a:r>
          <a:endParaRPr lang="en-US" dirty="0"/>
        </a:p>
      </dgm:t>
    </dgm:pt>
    <dgm:pt modelId="{7D5C5F5A-CAC3-4D34-8D63-54302BAFDBA0}" type="parTrans" cxnId="{C72F8971-2783-483B-ADB9-E71BF0C7B8FF}">
      <dgm:prSet/>
      <dgm:spPr/>
      <dgm:t>
        <a:bodyPr/>
        <a:lstStyle/>
        <a:p>
          <a:endParaRPr lang="en-US"/>
        </a:p>
      </dgm:t>
    </dgm:pt>
    <dgm:pt modelId="{CDC73F12-5A74-4308-8EB7-408E2D43D36B}" type="sibTrans" cxnId="{C72F8971-2783-483B-ADB9-E71BF0C7B8FF}">
      <dgm:prSet/>
      <dgm:spPr/>
      <dgm:t>
        <a:bodyPr/>
        <a:lstStyle/>
        <a:p>
          <a:endParaRPr lang="en-US"/>
        </a:p>
      </dgm:t>
    </dgm:pt>
    <dgm:pt modelId="{F3D1EDEF-C305-460E-B624-58B0362D3B13}">
      <dgm:prSet/>
      <dgm:spPr/>
      <dgm:t>
        <a:bodyPr/>
        <a:lstStyle/>
        <a:p>
          <a:r>
            <a:rPr lang="en-GB" dirty="0"/>
            <a:t>Dit sluit in:</a:t>
          </a:r>
          <a:endParaRPr lang="en-US" dirty="0"/>
        </a:p>
      </dgm:t>
    </dgm:pt>
    <dgm:pt modelId="{50A6B50B-63CD-483B-AA02-27B2E95CD154}" type="parTrans" cxnId="{1213BEE3-0AC0-4367-96AE-0BFE50F67312}">
      <dgm:prSet/>
      <dgm:spPr/>
      <dgm:t>
        <a:bodyPr/>
        <a:lstStyle/>
        <a:p>
          <a:endParaRPr lang="en-US"/>
        </a:p>
      </dgm:t>
    </dgm:pt>
    <dgm:pt modelId="{F935F79E-2AA9-4A36-83F4-3392A00DCCB5}" type="sibTrans" cxnId="{1213BEE3-0AC0-4367-96AE-0BFE50F67312}">
      <dgm:prSet/>
      <dgm:spPr/>
      <dgm:t>
        <a:bodyPr/>
        <a:lstStyle/>
        <a:p>
          <a:endParaRPr lang="en-US"/>
        </a:p>
      </dgm:t>
    </dgm:pt>
    <dgm:pt modelId="{5461110A-A577-4E9C-A77D-01F023D7953F}">
      <dgm:prSet/>
      <dgm:spPr/>
      <dgm:t>
        <a:bodyPr/>
        <a:lstStyle/>
        <a:p>
          <a:r>
            <a:rPr lang="en-GB" dirty="0" err="1"/>
            <a:t>Regverdige</a:t>
          </a:r>
          <a:r>
            <a:rPr lang="en-GB" dirty="0"/>
            <a:t> </a:t>
          </a:r>
          <a:r>
            <a:rPr lang="en-GB" dirty="0" err="1"/>
            <a:t>spel</a:t>
          </a:r>
          <a:endParaRPr lang="en-US" dirty="0"/>
        </a:p>
      </dgm:t>
    </dgm:pt>
    <dgm:pt modelId="{6BEE2027-E5EC-40AB-BE9D-7A40C6B7BA75}" type="parTrans" cxnId="{6F376A16-B0A4-47AF-AF8B-4CED8603432A}">
      <dgm:prSet/>
      <dgm:spPr/>
      <dgm:t>
        <a:bodyPr/>
        <a:lstStyle/>
        <a:p>
          <a:endParaRPr lang="en-US"/>
        </a:p>
      </dgm:t>
    </dgm:pt>
    <dgm:pt modelId="{8F0D10D8-543F-4460-9F45-9B53DD6CD2C8}" type="sibTrans" cxnId="{6F376A16-B0A4-47AF-AF8B-4CED8603432A}">
      <dgm:prSet/>
      <dgm:spPr/>
      <dgm:t>
        <a:bodyPr/>
        <a:lstStyle/>
        <a:p>
          <a:endParaRPr lang="en-US"/>
        </a:p>
      </dgm:t>
    </dgm:pt>
    <dgm:pt modelId="{FB22982A-BEDF-4E93-A208-6B76209FC4AA}">
      <dgm:prSet/>
      <dgm:spPr/>
      <dgm:t>
        <a:bodyPr/>
        <a:lstStyle/>
        <a:p>
          <a:r>
            <a:rPr lang="en-GB" dirty="0" err="1"/>
            <a:t>Respek</a:t>
          </a:r>
          <a:r>
            <a:rPr lang="en-GB" dirty="0"/>
            <a:t> </a:t>
          </a:r>
          <a:r>
            <a:rPr lang="en-GB" dirty="0" err="1"/>
            <a:t>vir</a:t>
          </a:r>
          <a:r>
            <a:rPr lang="en-GB" dirty="0"/>
            <a:t> </a:t>
          </a:r>
          <a:r>
            <a:rPr lang="en-GB" dirty="0" err="1"/>
            <a:t>ander</a:t>
          </a:r>
          <a:endParaRPr lang="en-US" dirty="0"/>
        </a:p>
      </dgm:t>
    </dgm:pt>
    <dgm:pt modelId="{14477CD6-62CD-42F9-A0D1-9223E4F6D12B}" type="parTrans" cxnId="{850B4E32-2950-45BC-837C-05A57DA0CA9F}">
      <dgm:prSet/>
      <dgm:spPr/>
      <dgm:t>
        <a:bodyPr/>
        <a:lstStyle/>
        <a:p>
          <a:endParaRPr lang="en-US"/>
        </a:p>
      </dgm:t>
    </dgm:pt>
    <dgm:pt modelId="{63BB7BF4-B7E5-45F4-99A1-36A35913F4BA}" type="sibTrans" cxnId="{850B4E32-2950-45BC-837C-05A57DA0CA9F}">
      <dgm:prSet/>
      <dgm:spPr/>
      <dgm:t>
        <a:bodyPr/>
        <a:lstStyle/>
        <a:p>
          <a:endParaRPr lang="en-US"/>
        </a:p>
      </dgm:t>
    </dgm:pt>
    <dgm:pt modelId="{2E3C5FDE-3865-4A04-9180-A67AAD91679F}">
      <dgm:prSet/>
      <dgm:spPr/>
      <dgm:t>
        <a:bodyPr/>
        <a:lstStyle/>
        <a:p>
          <a:r>
            <a:rPr lang="en-GB" dirty="0" err="1"/>
            <a:t>Eerlike</a:t>
          </a:r>
          <a:r>
            <a:rPr lang="en-GB" dirty="0"/>
            <a:t> </a:t>
          </a:r>
          <a:r>
            <a:rPr lang="en-GB" dirty="0" err="1"/>
            <a:t>optrede</a:t>
          </a:r>
          <a:endParaRPr lang="en-US" dirty="0"/>
        </a:p>
      </dgm:t>
    </dgm:pt>
    <dgm:pt modelId="{0BF3A771-D897-4221-BD97-7EAD9C04525A}" type="parTrans" cxnId="{6999D7F7-DB1E-4AFF-8B87-D2E2D4C210FB}">
      <dgm:prSet/>
      <dgm:spPr/>
      <dgm:t>
        <a:bodyPr/>
        <a:lstStyle/>
        <a:p>
          <a:endParaRPr lang="en-US"/>
        </a:p>
      </dgm:t>
    </dgm:pt>
    <dgm:pt modelId="{9608FF3D-E05A-45D6-BAFC-26513E8472EB}" type="sibTrans" cxnId="{6999D7F7-DB1E-4AFF-8B87-D2E2D4C210FB}">
      <dgm:prSet/>
      <dgm:spPr/>
      <dgm:t>
        <a:bodyPr/>
        <a:lstStyle/>
        <a:p>
          <a:endParaRPr lang="en-US"/>
        </a:p>
      </dgm:t>
    </dgm:pt>
    <dgm:pt modelId="{E7702D93-F642-4E31-962E-977DFEDF2833}">
      <dgm:prSet/>
      <dgm:spPr/>
      <dgm:t>
        <a:bodyPr/>
        <a:lstStyle/>
        <a:p>
          <a:r>
            <a:rPr lang="en-GB" dirty="0"/>
            <a:t>Neem </a:t>
          </a:r>
          <a:r>
            <a:rPr lang="en-GB" dirty="0" err="1"/>
            <a:t>verantwoordelikheid</a:t>
          </a:r>
          <a:r>
            <a:rPr lang="en-GB" dirty="0"/>
            <a:t> </a:t>
          </a:r>
          <a:r>
            <a:rPr lang="en-GB" dirty="0" err="1"/>
            <a:t>vir</a:t>
          </a:r>
          <a:r>
            <a:rPr lang="en-GB" dirty="0"/>
            <a:t> </a:t>
          </a:r>
          <a:r>
            <a:rPr lang="en-GB" dirty="0" err="1"/>
            <a:t>jou</a:t>
          </a:r>
          <a:r>
            <a:rPr lang="en-GB" dirty="0"/>
            <a:t> </a:t>
          </a:r>
          <a:r>
            <a:rPr lang="en-GB" dirty="0" err="1"/>
            <a:t>optrede</a:t>
          </a:r>
          <a:endParaRPr lang="en-US" dirty="0"/>
        </a:p>
      </dgm:t>
    </dgm:pt>
    <dgm:pt modelId="{9B315551-86E6-4170-B7D4-700A7946E6AD}" type="parTrans" cxnId="{239B039D-F318-4DED-947E-88EC983D9D6A}">
      <dgm:prSet/>
      <dgm:spPr/>
      <dgm:t>
        <a:bodyPr/>
        <a:lstStyle/>
        <a:p>
          <a:endParaRPr lang="en-US"/>
        </a:p>
      </dgm:t>
    </dgm:pt>
    <dgm:pt modelId="{5AA5232E-8B0C-423C-8235-9A4BEFD96F41}" type="sibTrans" cxnId="{239B039D-F318-4DED-947E-88EC983D9D6A}">
      <dgm:prSet/>
      <dgm:spPr/>
      <dgm:t>
        <a:bodyPr/>
        <a:lstStyle/>
        <a:p>
          <a:endParaRPr lang="en-US"/>
        </a:p>
      </dgm:t>
    </dgm:pt>
    <dgm:pt modelId="{74E1EB4E-CB90-4B09-BD26-5C6B65476F22}">
      <dgm:prSet/>
      <dgm:spPr/>
      <dgm:t>
        <a:bodyPr/>
        <a:lstStyle/>
        <a:p>
          <a:pPr>
            <a:buNone/>
          </a:pPr>
          <a:r>
            <a:rPr lang="af-ZA" dirty="0"/>
            <a:t>Sport behels meer as net die doelwit om te wen - dit bou karakter, dissipline en spanwerk</a:t>
          </a:r>
          <a:endParaRPr lang="en-US" dirty="0"/>
        </a:p>
      </dgm:t>
    </dgm:pt>
    <dgm:pt modelId="{03F1C1E4-4AE9-4BAC-B7B5-CCBFB39C06FB}" type="parTrans" cxnId="{1680ACA4-F017-445A-9CB5-3E6110A46A50}">
      <dgm:prSet/>
      <dgm:spPr/>
      <dgm:t>
        <a:bodyPr/>
        <a:lstStyle/>
        <a:p>
          <a:endParaRPr lang="en-US"/>
        </a:p>
      </dgm:t>
    </dgm:pt>
    <dgm:pt modelId="{A060AAB8-083E-441E-B40B-54F593AB3698}" type="sibTrans" cxnId="{1680ACA4-F017-445A-9CB5-3E6110A46A50}">
      <dgm:prSet/>
      <dgm:spPr/>
      <dgm:t>
        <a:bodyPr/>
        <a:lstStyle/>
        <a:p>
          <a:endParaRPr lang="en-US"/>
        </a:p>
      </dgm:t>
    </dgm:pt>
    <dgm:pt modelId="{1A886E1E-DB29-4DBF-B668-D23B8101A03E}">
      <dgm:prSet/>
      <dgm:spPr/>
      <dgm:t>
        <a:bodyPr/>
        <a:lstStyle/>
        <a:p>
          <a:r>
            <a:rPr lang="af-ZA" dirty="0"/>
            <a:t>Goeie etiek maak sport en fisieke aktiwiteit veiliger en meer inklusief</a:t>
          </a:r>
          <a:endParaRPr lang="en-US" dirty="0"/>
        </a:p>
      </dgm:t>
    </dgm:pt>
    <dgm:pt modelId="{5F04E5BD-62C1-4DAC-930F-E2F3B173BA63}" type="parTrans" cxnId="{A9B959BA-22FC-4A3D-8484-18832203FCBA}">
      <dgm:prSet/>
      <dgm:spPr/>
      <dgm:t>
        <a:bodyPr/>
        <a:lstStyle/>
        <a:p>
          <a:endParaRPr lang="en-US"/>
        </a:p>
      </dgm:t>
    </dgm:pt>
    <dgm:pt modelId="{E1EB004C-2306-4CE4-97A8-863ACF18923C}" type="sibTrans" cxnId="{A9B959BA-22FC-4A3D-8484-18832203FCBA}">
      <dgm:prSet/>
      <dgm:spPr/>
      <dgm:t>
        <a:bodyPr/>
        <a:lstStyle/>
        <a:p>
          <a:endParaRPr lang="en-US"/>
        </a:p>
      </dgm:t>
    </dgm:pt>
    <dgm:pt modelId="{D2834CBD-ABDF-45E5-9A06-8668F32E699E}" type="pres">
      <dgm:prSet presAssocID="{B7F6C227-1092-4A12-913E-60728A43A9A6}" presName="Name0" presStyleCnt="0">
        <dgm:presLayoutVars>
          <dgm:dir/>
          <dgm:animLvl val="lvl"/>
          <dgm:resizeHandles val="exact"/>
        </dgm:presLayoutVars>
      </dgm:prSet>
      <dgm:spPr/>
    </dgm:pt>
    <dgm:pt modelId="{CCDC7849-B4C7-4072-BDC4-E8678C06B671}" type="pres">
      <dgm:prSet presAssocID="{1A886E1E-DB29-4DBF-B668-D23B8101A03E}" presName="boxAndChildren" presStyleCnt="0"/>
      <dgm:spPr/>
    </dgm:pt>
    <dgm:pt modelId="{5F021D50-6C3D-4B53-A2FC-9859A7FA8436}" type="pres">
      <dgm:prSet presAssocID="{1A886E1E-DB29-4DBF-B668-D23B8101A03E}" presName="parentTextBox" presStyleLbl="node1" presStyleIdx="0" presStyleCnt="4"/>
      <dgm:spPr/>
    </dgm:pt>
    <dgm:pt modelId="{4B01F951-7472-4F3C-85A8-90944B7A6132}" type="pres">
      <dgm:prSet presAssocID="{A060AAB8-083E-441E-B40B-54F593AB3698}" presName="sp" presStyleCnt="0"/>
      <dgm:spPr/>
    </dgm:pt>
    <dgm:pt modelId="{53A1D67D-B6E3-44A1-9809-20605283C481}" type="pres">
      <dgm:prSet presAssocID="{74E1EB4E-CB90-4B09-BD26-5C6B65476F22}" presName="arrowAndChildren" presStyleCnt="0"/>
      <dgm:spPr/>
    </dgm:pt>
    <dgm:pt modelId="{358D67DB-EA77-404C-B413-2B54D2EF0DA7}" type="pres">
      <dgm:prSet presAssocID="{74E1EB4E-CB90-4B09-BD26-5C6B65476F22}" presName="parentTextArrow" presStyleLbl="node1" presStyleIdx="1" presStyleCnt="4"/>
      <dgm:spPr/>
    </dgm:pt>
    <dgm:pt modelId="{4166150B-AC41-4CE6-ABA7-FAECC9DB6F79}" type="pres">
      <dgm:prSet presAssocID="{F935F79E-2AA9-4A36-83F4-3392A00DCCB5}" presName="sp" presStyleCnt="0"/>
      <dgm:spPr/>
    </dgm:pt>
    <dgm:pt modelId="{E3ACA159-7A8F-4BC2-8CFB-FF96551909C4}" type="pres">
      <dgm:prSet presAssocID="{F3D1EDEF-C305-460E-B624-58B0362D3B13}" presName="arrowAndChildren" presStyleCnt="0"/>
      <dgm:spPr/>
    </dgm:pt>
    <dgm:pt modelId="{5CC12EEB-5C02-4F80-B6F7-E05111A44007}" type="pres">
      <dgm:prSet presAssocID="{F3D1EDEF-C305-460E-B624-58B0362D3B13}" presName="parentTextArrow" presStyleLbl="node1" presStyleIdx="1" presStyleCnt="4"/>
      <dgm:spPr/>
    </dgm:pt>
    <dgm:pt modelId="{3720C9A5-F286-4017-AAEE-56B4D59185B3}" type="pres">
      <dgm:prSet presAssocID="{F3D1EDEF-C305-460E-B624-58B0362D3B13}" presName="arrow" presStyleLbl="node1" presStyleIdx="2" presStyleCnt="4"/>
      <dgm:spPr/>
    </dgm:pt>
    <dgm:pt modelId="{3D7CB08F-1983-47A9-9579-FD626A52608B}" type="pres">
      <dgm:prSet presAssocID="{F3D1EDEF-C305-460E-B624-58B0362D3B13}" presName="descendantArrow" presStyleCnt="0"/>
      <dgm:spPr/>
    </dgm:pt>
    <dgm:pt modelId="{AEECBFE7-42F0-41C4-81D1-569450536ED0}" type="pres">
      <dgm:prSet presAssocID="{5461110A-A577-4E9C-A77D-01F023D7953F}" presName="childTextArrow" presStyleLbl="fgAccFollowNode1" presStyleIdx="0" presStyleCnt="4">
        <dgm:presLayoutVars>
          <dgm:bulletEnabled val="1"/>
        </dgm:presLayoutVars>
      </dgm:prSet>
      <dgm:spPr/>
    </dgm:pt>
    <dgm:pt modelId="{EF6C8F39-F369-41A9-A766-48913DB6BE60}" type="pres">
      <dgm:prSet presAssocID="{FB22982A-BEDF-4E93-A208-6B76209FC4AA}" presName="childTextArrow" presStyleLbl="fgAccFollowNode1" presStyleIdx="1" presStyleCnt="4">
        <dgm:presLayoutVars>
          <dgm:bulletEnabled val="1"/>
        </dgm:presLayoutVars>
      </dgm:prSet>
      <dgm:spPr/>
    </dgm:pt>
    <dgm:pt modelId="{8DBE640E-D21A-4EA6-85EE-F898B6968416}" type="pres">
      <dgm:prSet presAssocID="{2E3C5FDE-3865-4A04-9180-A67AAD91679F}" presName="childTextArrow" presStyleLbl="fgAccFollowNode1" presStyleIdx="2" presStyleCnt="4">
        <dgm:presLayoutVars>
          <dgm:bulletEnabled val="1"/>
        </dgm:presLayoutVars>
      </dgm:prSet>
      <dgm:spPr/>
    </dgm:pt>
    <dgm:pt modelId="{443EFCA6-2634-435D-AB69-43F5F5FDDA68}" type="pres">
      <dgm:prSet presAssocID="{E7702D93-F642-4E31-962E-977DFEDF2833}" presName="childTextArrow" presStyleLbl="fgAccFollowNode1" presStyleIdx="3" presStyleCnt="4">
        <dgm:presLayoutVars>
          <dgm:bulletEnabled val="1"/>
        </dgm:presLayoutVars>
      </dgm:prSet>
      <dgm:spPr/>
    </dgm:pt>
    <dgm:pt modelId="{0DD90FEC-C973-43A5-8F6D-4553E975CF18}" type="pres">
      <dgm:prSet presAssocID="{CDC73F12-5A74-4308-8EB7-408E2D43D36B}" presName="sp" presStyleCnt="0"/>
      <dgm:spPr/>
    </dgm:pt>
    <dgm:pt modelId="{E64DD539-1851-46A0-B441-939F71003A59}" type="pres">
      <dgm:prSet presAssocID="{8955B6F8-D3B3-4823-9742-A0B4E95548F7}" presName="arrowAndChildren" presStyleCnt="0"/>
      <dgm:spPr/>
    </dgm:pt>
    <dgm:pt modelId="{D982839C-D9FF-4291-89AC-24F3006436A1}" type="pres">
      <dgm:prSet presAssocID="{8955B6F8-D3B3-4823-9742-A0B4E95548F7}" presName="parentTextArrow" presStyleLbl="node1" presStyleIdx="3" presStyleCnt="4"/>
      <dgm:spPr/>
    </dgm:pt>
  </dgm:ptLst>
  <dgm:cxnLst>
    <dgm:cxn modelId="{6F376A16-B0A4-47AF-AF8B-4CED8603432A}" srcId="{F3D1EDEF-C305-460E-B624-58B0362D3B13}" destId="{5461110A-A577-4E9C-A77D-01F023D7953F}" srcOrd="0" destOrd="0" parTransId="{6BEE2027-E5EC-40AB-BE9D-7A40C6B7BA75}" sibTransId="{8F0D10D8-543F-4460-9F45-9B53DD6CD2C8}"/>
    <dgm:cxn modelId="{850B4E32-2950-45BC-837C-05A57DA0CA9F}" srcId="{F3D1EDEF-C305-460E-B624-58B0362D3B13}" destId="{FB22982A-BEDF-4E93-A208-6B76209FC4AA}" srcOrd="1" destOrd="0" parTransId="{14477CD6-62CD-42F9-A0D1-9223E4F6D12B}" sibTransId="{63BB7BF4-B7E5-45F4-99A1-36A35913F4BA}"/>
    <dgm:cxn modelId="{016CDC32-D195-4DDD-8EC6-65E54413FE07}" type="presOf" srcId="{B7F6C227-1092-4A12-913E-60728A43A9A6}" destId="{D2834CBD-ABDF-45E5-9A06-8668F32E699E}" srcOrd="0" destOrd="0" presId="urn:microsoft.com/office/officeart/2005/8/layout/process4"/>
    <dgm:cxn modelId="{80B3334E-28B4-40C6-992C-88E187B8FB0D}" type="presOf" srcId="{5461110A-A577-4E9C-A77D-01F023D7953F}" destId="{AEECBFE7-42F0-41C4-81D1-569450536ED0}" srcOrd="0" destOrd="0" presId="urn:microsoft.com/office/officeart/2005/8/layout/process4"/>
    <dgm:cxn modelId="{C72F8971-2783-483B-ADB9-E71BF0C7B8FF}" srcId="{B7F6C227-1092-4A12-913E-60728A43A9A6}" destId="{8955B6F8-D3B3-4823-9742-A0B4E95548F7}" srcOrd="0" destOrd="0" parTransId="{7D5C5F5A-CAC3-4D34-8D63-54302BAFDBA0}" sibTransId="{CDC73F12-5A74-4308-8EB7-408E2D43D36B}"/>
    <dgm:cxn modelId="{8541F676-DCAC-408C-AF8F-5398C0E07734}" type="presOf" srcId="{74E1EB4E-CB90-4B09-BD26-5C6B65476F22}" destId="{358D67DB-EA77-404C-B413-2B54D2EF0DA7}" srcOrd="0" destOrd="0" presId="urn:microsoft.com/office/officeart/2005/8/layout/process4"/>
    <dgm:cxn modelId="{6633AE7E-C59B-4CEB-B2F0-677D64375EC9}" type="presOf" srcId="{1A886E1E-DB29-4DBF-B668-D23B8101A03E}" destId="{5F021D50-6C3D-4B53-A2FC-9859A7FA8436}" srcOrd="0" destOrd="0" presId="urn:microsoft.com/office/officeart/2005/8/layout/process4"/>
    <dgm:cxn modelId="{239B039D-F318-4DED-947E-88EC983D9D6A}" srcId="{F3D1EDEF-C305-460E-B624-58B0362D3B13}" destId="{E7702D93-F642-4E31-962E-977DFEDF2833}" srcOrd="3" destOrd="0" parTransId="{9B315551-86E6-4170-B7D4-700A7946E6AD}" sibTransId="{5AA5232E-8B0C-423C-8235-9A4BEFD96F41}"/>
    <dgm:cxn modelId="{B9B33FA3-B4FC-428E-852E-1C9BC320F1B2}" type="presOf" srcId="{2E3C5FDE-3865-4A04-9180-A67AAD91679F}" destId="{8DBE640E-D21A-4EA6-85EE-F898B6968416}" srcOrd="0" destOrd="0" presId="urn:microsoft.com/office/officeart/2005/8/layout/process4"/>
    <dgm:cxn modelId="{1680ACA4-F017-445A-9CB5-3E6110A46A50}" srcId="{B7F6C227-1092-4A12-913E-60728A43A9A6}" destId="{74E1EB4E-CB90-4B09-BD26-5C6B65476F22}" srcOrd="2" destOrd="0" parTransId="{03F1C1E4-4AE9-4BAC-B7B5-CCBFB39C06FB}" sibTransId="{A060AAB8-083E-441E-B40B-54F593AB3698}"/>
    <dgm:cxn modelId="{A9B959BA-22FC-4A3D-8484-18832203FCBA}" srcId="{B7F6C227-1092-4A12-913E-60728A43A9A6}" destId="{1A886E1E-DB29-4DBF-B668-D23B8101A03E}" srcOrd="3" destOrd="0" parTransId="{5F04E5BD-62C1-4DAC-930F-E2F3B173BA63}" sibTransId="{E1EB004C-2306-4CE4-97A8-863ACF18923C}"/>
    <dgm:cxn modelId="{A24CAECD-C4DE-451A-A80A-A352477B41E3}" type="presOf" srcId="{F3D1EDEF-C305-460E-B624-58B0362D3B13}" destId="{5CC12EEB-5C02-4F80-B6F7-E05111A44007}" srcOrd="0" destOrd="0" presId="urn:microsoft.com/office/officeart/2005/8/layout/process4"/>
    <dgm:cxn modelId="{66953DD3-F728-43CE-A1BB-3DE5265ECD2E}" type="presOf" srcId="{8955B6F8-D3B3-4823-9742-A0B4E95548F7}" destId="{D982839C-D9FF-4291-89AC-24F3006436A1}" srcOrd="0" destOrd="0" presId="urn:microsoft.com/office/officeart/2005/8/layout/process4"/>
    <dgm:cxn modelId="{1213BEE3-0AC0-4367-96AE-0BFE50F67312}" srcId="{B7F6C227-1092-4A12-913E-60728A43A9A6}" destId="{F3D1EDEF-C305-460E-B624-58B0362D3B13}" srcOrd="1" destOrd="0" parTransId="{50A6B50B-63CD-483B-AA02-27B2E95CD154}" sibTransId="{F935F79E-2AA9-4A36-83F4-3392A00DCCB5}"/>
    <dgm:cxn modelId="{FAC0C9ED-0406-4869-BCC9-5C103C287C99}" type="presOf" srcId="{FB22982A-BEDF-4E93-A208-6B76209FC4AA}" destId="{EF6C8F39-F369-41A9-A766-48913DB6BE60}" srcOrd="0" destOrd="0" presId="urn:microsoft.com/office/officeart/2005/8/layout/process4"/>
    <dgm:cxn modelId="{80E1A1F5-7CF4-409E-B13B-079B66B6C861}" type="presOf" srcId="{F3D1EDEF-C305-460E-B624-58B0362D3B13}" destId="{3720C9A5-F286-4017-AAEE-56B4D59185B3}" srcOrd="1" destOrd="0" presId="urn:microsoft.com/office/officeart/2005/8/layout/process4"/>
    <dgm:cxn modelId="{92FAA5F5-7201-44AF-B0FD-52A5ABE5A3E8}" type="presOf" srcId="{E7702D93-F642-4E31-962E-977DFEDF2833}" destId="{443EFCA6-2634-435D-AB69-43F5F5FDDA68}" srcOrd="0" destOrd="0" presId="urn:microsoft.com/office/officeart/2005/8/layout/process4"/>
    <dgm:cxn modelId="{6999D7F7-DB1E-4AFF-8B87-D2E2D4C210FB}" srcId="{F3D1EDEF-C305-460E-B624-58B0362D3B13}" destId="{2E3C5FDE-3865-4A04-9180-A67AAD91679F}" srcOrd="2" destOrd="0" parTransId="{0BF3A771-D897-4221-BD97-7EAD9C04525A}" sibTransId="{9608FF3D-E05A-45D6-BAFC-26513E8472EB}"/>
    <dgm:cxn modelId="{206A5CE9-E21A-47A0-9C36-222786A607D8}" type="presParOf" srcId="{D2834CBD-ABDF-45E5-9A06-8668F32E699E}" destId="{CCDC7849-B4C7-4072-BDC4-E8678C06B671}" srcOrd="0" destOrd="0" presId="urn:microsoft.com/office/officeart/2005/8/layout/process4"/>
    <dgm:cxn modelId="{1CA1BEE2-87FD-4A4C-B626-46D7BE8CDF61}" type="presParOf" srcId="{CCDC7849-B4C7-4072-BDC4-E8678C06B671}" destId="{5F021D50-6C3D-4B53-A2FC-9859A7FA8436}" srcOrd="0" destOrd="0" presId="urn:microsoft.com/office/officeart/2005/8/layout/process4"/>
    <dgm:cxn modelId="{C86AAF87-A586-4F0F-8448-C18FD0297185}" type="presParOf" srcId="{D2834CBD-ABDF-45E5-9A06-8668F32E699E}" destId="{4B01F951-7472-4F3C-85A8-90944B7A6132}" srcOrd="1" destOrd="0" presId="urn:microsoft.com/office/officeart/2005/8/layout/process4"/>
    <dgm:cxn modelId="{06A67F01-435E-4666-A96C-833F8430FA3C}" type="presParOf" srcId="{D2834CBD-ABDF-45E5-9A06-8668F32E699E}" destId="{53A1D67D-B6E3-44A1-9809-20605283C481}" srcOrd="2" destOrd="0" presId="urn:microsoft.com/office/officeart/2005/8/layout/process4"/>
    <dgm:cxn modelId="{7424BB15-9D24-4FA1-8463-B2886161155A}" type="presParOf" srcId="{53A1D67D-B6E3-44A1-9809-20605283C481}" destId="{358D67DB-EA77-404C-B413-2B54D2EF0DA7}" srcOrd="0" destOrd="0" presId="urn:microsoft.com/office/officeart/2005/8/layout/process4"/>
    <dgm:cxn modelId="{88B361E6-4123-4EBE-A083-8E5A59A4F418}" type="presParOf" srcId="{D2834CBD-ABDF-45E5-9A06-8668F32E699E}" destId="{4166150B-AC41-4CE6-ABA7-FAECC9DB6F79}" srcOrd="3" destOrd="0" presId="urn:microsoft.com/office/officeart/2005/8/layout/process4"/>
    <dgm:cxn modelId="{6BEE4342-DCAF-4E60-B3B2-DE085D1D5794}" type="presParOf" srcId="{D2834CBD-ABDF-45E5-9A06-8668F32E699E}" destId="{E3ACA159-7A8F-4BC2-8CFB-FF96551909C4}" srcOrd="4" destOrd="0" presId="urn:microsoft.com/office/officeart/2005/8/layout/process4"/>
    <dgm:cxn modelId="{30CF83D5-3BCF-479B-B6C6-437019A5D240}" type="presParOf" srcId="{E3ACA159-7A8F-4BC2-8CFB-FF96551909C4}" destId="{5CC12EEB-5C02-4F80-B6F7-E05111A44007}" srcOrd="0" destOrd="0" presId="urn:microsoft.com/office/officeart/2005/8/layout/process4"/>
    <dgm:cxn modelId="{DCCB62CA-8599-4A0E-9FE5-EC40FEB99A90}" type="presParOf" srcId="{E3ACA159-7A8F-4BC2-8CFB-FF96551909C4}" destId="{3720C9A5-F286-4017-AAEE-56B4D59185B3}" srcOrd="1" destOrd="0" presId="urn:microsoft.com/office/officeart/2005/8/layout/process4"/>
    <dgm:cxn modelId="{0C524136-9D4E-4D4A-99FC-1C5835F45626}" type="presParOf" srcId="{E3ACA159-7A8F-4BC2-8CFB-FF96551909C4}" destId="{3D7CB08F-1983-47A9-9579-FD626A52608B}" srcOrd="2" destOrd="0" presId="urn:microsoft.com/office/officeart/2005/8/layout/process4"/>
    <dgm:cxn modelId="{BC143E73-2D93-4063-966E-2474B86A00B6}" type="presParOf" srcId="{3D7CB08F-1983-47A9-9579-FD626A52608B}" destId="{AEECBFE7-42F0-41C4-81D1-569450536ED0}" srcOrd="0" destOrd="0" presId="urn:microsoft.com/office/officeart/2005/8/layout/process4"/>
    <dgm:cxn modelId="{96C0D566-7199-4A1D-AA3B-E22FD00C7956}" type="presParOf" srcId="{3D7CB08F-1983-47A9-9579-FD626A52608B}" destId="{EF6C8F39-F369-41A9-A766-48913DB6BE60}" srcOrd="1" destOrd="0" presId="urn:microsoft.com/office/officeart/2005/8/layout/process4"/>
    <dgm:cxn modelId="{D4C4CA65-511A-423F-8E7C-2E206C46143C}" type="presParOf" srcId="{3D7CB08F-1983-47A9-9579-FD626A52608B}" destId="{8DBE640E-D21A-4EA6-85EE-F898B6968416}" srcOrd="2" destOrd="0" presId="urn:microsoft.com/office/officeart/2005/8/layout/process4"/>
    <dgm:cxn modelId="{67C7AC51-BB8B-4C22-9C15-668284E113E4}" type="presParOf" srcId="{3D7CB08F-1983-47A9-9579-FD626A52608B}" destId="{443EFCA6-2634-435D-AB69-43F5F5FDDA68}" srcOrd="3" destOrd="0" presId="urn:microsoft.com/office/officeart/2005/8/layout/process4"/>
    <dgm:cxn modelId="{181E4938-15F7-45B9-908F-77DE57E31817}" type="presParOf" srcId="{D2834CBD-ABDF-45E5-9A06-8668F32E699E}" destId="{0DD90FEC-C973-43A5-8F6D-4553E975CF18}" srcOrd="5" destOrd="0" presId="urn:microsoft.com/office/officeart/2005/8/layout/process4"/>
    <dgm:cxn modelId="{C367DCBC-338A-40D6-8091-9B7D8AA94F8D}" type="presParOf" srcId="{D2834CBD-ABDF-45E5-9A06-8668F32E699E}" destId="{E64DD539-1851-46A0-B441-939F71003A59}" srcOrd="6" destOrd="0" presId="urn:microsoft.com/office/officeart/2005/8/layout/process4"/>
    <dgm:cxn modelId="{E4ABDD0E-7027-4E0B-8D8C-3B06665F99AF}" type="presParOf" srcId="{E64DD539-1851-46A0-B441-939F71003A59}" destId="{D982839C-D9FF-4291-89AC-24F3006436A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CF8424-9402-421F-85F5-935184C5790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7F3E4234-3408-4C98-BCED-4E09C2F88818}">
      <dgm:prSet/>
      <dgm:spPr/>
      <dgm:t>
        <a:bodyPr/>
        <a:lstStyle/>
        <a:p>
          <a:r>
            <a:rPr lang="en-GB" b="1" dirty="0" err="1"/>
            <a:t>Sportsmanskap</a:t>
          </a:r>
          <a:r>
            <a:rPr lang="en-GB" dirty="0"/>
            <a:t> = </a:t>
          </a:r>
          <a:r>
            <a:rPr lang="en-GB" dirty="0" err="1"/>
            <a:t>regverdigheid</a:t>
          </a:r>
          <a:r>
            <a:rPr lang="en-GB" dirty="0"/>
            <a:t>, </a:t>
          </a:r>
          <a:r>
            <a:rPr lang="en-GB" dirty="0" err="1"/>
            <a:t>respek</a:t>
          </a:r>
          <a:r>
            <a:rPr lang="en-GB" dirty="0"/>
            <a:t>, </a:t>
          </a:r>
          <a:r>
            <a:rPr lang="en-GB" dirty="0" err="1"/>
            <a:t>integriteit</a:t>
          </a:r>
          <a:endParaRPr lang="en-US" dirty="0"/>
        </a:p>
      </dgm:t>
    </dgm:pt>
    <dgm:pt modelId="{4048F024-9D7D-4A32-BB60-D53F62EA2169}" type="parTrans" cxnId="{0751C3DA-B5EA-450E-A0D1-F60715A3BC59}">
      <dgm:prSet/>
      <dgm:spPr/>
      <dgm:t>
        <a:bodyPr/>
        <a:lstStyle/>
        <a:p>
          <a:endParaRPr lang="en-US"/>
        </a:p>
      </dgm:t>
    </dgm:pt>
    <dgm:pt modelId="{6A61FACC-E53A-422D-B942-C471134A5EE9}" type="sibTrans" cxnId="{0751C3DA-B5EA-450E-A0D1-F60715A3BC59}">
      <dgm:prSet/>
      <dgm:spPr/>
      <dgm:t>
        <a:bodyPr/>
        <a:lstStyle/>
        <a:p>
          <a:endParaRPr lang="en-US"/>
        </a:p>
      </dgm:t>
    </dgm:pt>
    <dgm:pt modelId="{4DA49908-FF96-4EFA-9DA4-41E5169C9157}">
      <dgm:prSet/>
      <dgm:spPr/>
      <dgm:t>
        <a:bodyPr/>
        <a:lstStyle/>
        <a:p>
          <a:r>
            <a:rPr lang="nl-NL" dirty="0"/>
            <a:t>Volg die reëls, gee jou beste, respekteer teenstanders</a:t>
          </a:r>
          <a:endParaRPr lang="en-US" dirty="0"/>
        </a:p>
      </dgm:t>
    </dgm:pt>
    <dgm:pt modelId="{F19D18C4-280A-4EF2-83BF-606BE2CA9958}" type="parTrans" cxnId="{E80C581F-FA11-4247-BA6A-CC98DAA67B57}">
      <dgm:prSet/>
      <dgm:spPr/>
      <dgm:t>
        <a:bodyPr/>
        <a:lstStyle/>
        <a:p>
          <a:endParaRPr lang="en-US"/>
        </a:p>
      </dgm:t>
    </dgm:pt>
    <dgm:pt modelId="{B2319A35-5A44-4C1C-999D-79E2E57DF2AD}" type="sibTrans" cxnId="{E80C581F-FA11-4247-BA6A-CC98DAA67B57}">
      <dgm:prSet/>
      <dgm:spPr/>
      <dgm:t>
        <a:bodyPr/>
        <a:lstStyle/>
        <a:p>
          <a:endParaRPr lang="en-US"/>
        </a:p>
      </dgm:t>
    </dgm:pt>
    <dgm:pt modelId="{E4DB035E-5E86-45EF-A5F0-ABFA477BBCD7}">
      <dgm:prSet/>
      <dgm:spPr/>
      <dgm:t>
        <a:bodyPr/>
        <a:lstStyle/>
        <a:p>
          <a:r>
            <a:rPr lang="en-GB" b="1" dirty="0" err="1"/>
            <a:t>Spelmanskap</a:t>
          </a:r>
          <a:r>
            <a:rPr lang="en-GB" dirty="0"/>
            <a:t> = wen ten alle </a:t>
          </a:r>
          <a:r>
            <a:rPr lang="en-GB" dirty="0" err="1"/>
            <a:t>koste</a:t>
          </a:r>
          <a:endParaRPr lang="en-US" dirty="0"/>
        </a:p>
      </dgm:t>
    </dgm:pt>
    <dgm:pt modelId="{AB059773-4C59-4C2A-80F8-B08548F64FBE}" type="parTrans" cxnId="{8A8FD0AE-B678-470C-BF82-5B5B2D83E933}">
      <dgm:prSet/>
      <dgm:spPr/>
      <dgm:t>
        <a:bodyPr/>
        <a:lstStyle/>
        <a:p>
          <a:endParaRPr lang="en-US"/>
        </a:p>
      </dgm:t>
    </dgm:pt>
    <dgm:pt modelId="{A2ECA0BE-B8D0-4831-88FB-C2FF999ACAFA}" type="sibTrans" cxnId="{8A8FD0AE-B678-470C-BF82-5B5B2D83E933}">
      <dgm:prSet/>
      <dgm:spPr/>
      <dgm:t>
        <a:bodyPr/>
        <a:lstStyle/>
        <a:p>
          <a:endParaRPr lang="en-US"/>
        </a:p>
      </dgm:t>
    </dgm:pt>
    <dgm:pt modelId="{940A4023-A392-4564-8810-62E2F82C9FBC}">
      <dgm:prSet/>
      <dgm:spPr/>
      <dgm:t>
        <a:bodyPr/>
        <a:lstStyle/>
        <a:p>
          <a:r>
            <a:rPr lang="en-GB" dirty="0" err="1"/>
            <a:t>Buig</a:t>
          </a:r>
          <a:r>
            <a:rPr lang="en-GB" dirty="0"/>
            <a:t> die </a:t>
          </a:r>
          <a:r>
            <a:rPr lang="en-GB" dirty="0" err="1"/>
            <a:t>reëls</a:t>
          </a:r>
          <a:r>
            <a:rPr lang="en-GB" dirty="0"/>
            <a:t>, trek </a:t>
          </a:r>
          <a:r>
            <a:rPr lang="en-GB" dirty="0" err="1"/>
            <a:t>teenstanders</a:t>
          </a:r>
          <a:r>
            <a:rPr lang="en-GB" dirty="0"/>
            <a:t> se </a:t>
          </a:r>
          <a:r>
            <a:rPr lang="en-GB" dirty="0" err="1"/>
            <a:t>aandag</a:t>
          </a:r>
          <a:r>
            <a:rPr lang="en-GB" dirty="0"/>
            <a:t> </a:t>
          </a:r>
          <a:r>
            <a:rPr lang="en-GB" dirty="0" err="1"/>
            <a:t>af</a:t>
          </a:r>
          <a:r>
            <a:rPr lang="en-GB" dirty="0"/>
            <a:t>, </a:t>
          </a:r>
          <a:r>
            <a:rPr lang="en-GB" dirty="0" err="1"/>
            <a:t>mors</a:t>
          </a:r>
          <a:r>
            <a:rPr lang="en-GB" dirty="0"/>
            <a:t> </a:t>
          </a:r>
          <a:r>
            <a:rPr lang="en-GB" dirty="0" err="1"/>
            <a:t>tyd</a:t>
          </a:r>
          <a:r>
            <a:rPr lang="en-GB" dirty="0"/>
            <a:t>, </a:t>
          </a:r>
          <a:r>
            <a:rPr lang="en-GB" dirty="0" err="1"/>
            <a:t>uitbuiting</a:t>
          </a:r>
          <a:r>
            <a:rPr lang="en-GB" dirty="0"/>
            <a:t> van </a:t>
          </a:r>
          <a:r>
            <a:rPr lang="en-GB" dirty="0" err="1"/>
            <a:t>skuiwergate</a:t>
          </a:r>
          <a:endParaRPr lang="en-US" dirty="0"/>
        </a:p>
      </dgm:t>
    </dgm:pt>
    <dgm:pt modelId="{63754C56-8891-4F7B-B173-0C76676C8304}" type="parTrans" cxnId="{CE735678-3204-4A95-A0E4-9E8A6714E0F9}">
      <dgm:prSet/>
      <dgm:spPr/>
      <dgm:t>
        <a:bodyPr/>
        <a:lstStyle/>
        <a:p>
          <a:endParaRPr lang="en-US"/>
        </a:p>
      </dgm:t>
    </dgm:pt>
    <dgm:pt modelId="{7A3C7520-9B29-4903-BF4A-DA771CBF0DE7}" type="sibTrans" cxnId="{CE735678-3204-4A95-A0E4-9E8A6714E0F9}">
      <dgm:prSet/>
      <dgm:spPr/>
      <dgm:t>
        <a:bodyPr/>
        <a:lstStyle/>
        <a:p>
          <a:endParaRPr lang="en-US"/>
        </a:p>
      </dgm:t>
    </dgm:pt>
    <dgm:pt modelId="{B2A4DB88-04CD-42A9-ABB7-97410512DEC6}" type="pres">
      <dgm:prSet presAssocID="{1BCF8424-9402-421F-85F5-935184C5790A}" presName="linear" presStyleCnt="0">
        <dgm:presLayoutVars>
          <dgm:animLvl val="lvl"/>
          <dgm:resizeHandles val="exact"/>
        </dgm:presLayoutVars>
      </dgm:prSet>
      <dgm:spPr/>
    </dgm:pt>
    <dgm:pt modelId="{020111CE-DE0C-4ECB-9D39-D4CF0372B53C}" type="pres">
      <dgm:prSet presAssocID="{7F3E4234-3408-4C98-BCED-4E09C2F88818}" presName="parentText" presStyleLbl="node1" presStyleIdx="0" presStyleCnt="2">
        <dgm:presLayoutVars>
          <dgm:chMax val="0"/>
          <dgm:bulletEnabled val="1"/>
        </dgm:presLayoutVars>
      </dgm:prSet>
      <dgm:spPr/>
    </dgm:pt>
    <dgm:pt modelId="{0EE63044-EC90-4EB8-A908-A3FD34AED6DB}" type="pres">
      <dgm:prSet presAssocID="{7F3E4234-3408-4C98-BCED-4E09C2F88818}" presName="childText" presStyleLbl="revTx" presStyleIdx="0" presStyleCnt="2">
        <dgm:presLayoutVars>
          <dgm:bulletEnabled val="1"/>
        </dgm:presLayoutVars>
      </dgm:prSet>
      <dgm:spPr/>
    </dgm:pt>
    <dgm:pt modelId="{3B0A3BE8-0939-43D6-A86B-209856C3C327}" type="pres">
      <dgm:prSet presAssocID="{E4DB035E-5E86-45EF-A5F0-ABFA477BBCD7}" presName="parentText" presStyleLbl="node1" presStyleIdx="1" presStyleCnt="2">
        <dgm:presLayoutVars>
          <dgm:chMax val="0"/>
          <dgm:bulletEnabled val="1"/>
        </dgm:presLayoutVars>
      </dgm:prSet>
      <dgm:spPr/>
    </dgm:pt>
    <dgm:pt modelId="{295D2622-ADD4-4281-9A16-D5A513D6BB46}" type="pres">
      <dgm:prSet presAssocID="{E4DB035E-5E86-45EF-A5F0-ABFA477BBCD7}" presName="childText" presStyleLbl="revTx" presStyleIdx="1" presStyleCnt="2">
        <dgm:presLayoutVars>
          <dgm:bulletEnabled val="1"/>
        </dgm:presLayoutVars>
      </dgm:prSet>
      <dgm:spPr/>
    </dgm:pt>
  </dgm:ptLst>
  <dgm:cxnLst>
    <dgm:cxn modelId="{17835C02-6686-48AF-AEC7-E9D83959FAD0}" type="presOf" srcId="{E4DB035E-5E86-45EF-A5F0-ABFA477BBCD7}" destId="{3B0A3BE8-0939-43D6-A86B-209856C3C327}" srcOrd="0" destOrd="0" presId="urn:microsoft.com/office/officeart/2005/8/layout/vList2"/>
    <dgm:cxn modelId="{E80C581F-FA11-4247-BA6A-CC98DAA67B57}" srcId="{7F3E4234-3408-4C98-BCED-4E09C2F88818}" destId="{4DA49908-FF96-4EFA-9DA4-41E5169C9157}" srcOrd="0" destOrd="0" parTransId="{F19D18C4-280A-4EF2-83BF-606BE2CA9958}" sibTransId="{B2319A35-5A44-4C1C-999D-79E2E57DF2AD}"/>
    <dgm:cxn modelId="{61386634-3134-4C4C-BE31-5A0C60061C68}" type="presOf" srcId="{4DA49908-FF96-4EFA-9DA4-41E5169C9157}" destId="{0EE63044-EC90-4EB8-A908-A3FD34AED6DB}" srcOrd="0" destOrd="0" presId="urn:microsoft.com/office/officeart/2005/8/layout/vList2"/>
    <dgm:cxn modelId="{024A3C61-8A78-4CAF-A9C6-2E62F9CD573A}" type="presOf" srcId="{7F3E4234-3408-4C98-BCED-4E09C2F88818}" destId="{020111CE-DE0C-4ECB-9D39-D4CF0372B53C}" srcOrd="0" destOrd="0" presId="urn:microsoft.com/office/officeart/2005/8/layout/vList2"/>
    <dgm:cxn modelId="{CE735678-3204-4A95-A0E4-9E8A6714E0F9}" srcId="{E4DB035E-5E86-45EF-A5F0-ABFA477BBCD7}" destId="{940A4023-A392-4564-8810-62E2F82C9FBC}" srcOrd="0" destOrd="0" parTransId="{63754C56-8891-4F7B-B173-0C76676C8304}" sibTransId="{7A3C7520-9B29-4903-BF4A-DA771CBF0DE7}"/>
    <dgm:cxn modelId="{8A8FD0AE-B678-470C-BF82-5B5B2D83E933}" srcId="{1BCF8424-9402-421F-85F5-935184C5790A}" destId="{E4DB035E-5E86-45EF-A5F0-ABFA477BBCD7}" srcOrd="1" destOrd="0" parTransId="{AB059773-4C59-4C2A-80F8-B08548F64FBE}" sibTransId="{A2ECA0BE-B8D0-4831-88FB-C2FF999ACAFA}"/>
    <dgm:cxn modelId="{D1B34FB6-C10E-4D76-8363-89FD61F3667B}" type="presOf" srcId="{940A4023-A392-4564-8810-62E2F82C9FBC}" destId="{295D2622-ADD4-4281-9A16-D5A513D6BB46}" srcOrd="0" destOrd="0" presId="urn:microsoft.com/office/officeart/2005/8/layout/vList2"/>
    <dgm:cxn modelId="{0751C3DA-B5EA-450E-A0D1-F60715A3BC59}" srcId="{1BCF8424-9402-421F-85F5-935184C5790A}" destId="{7F3E4234-3408-4C98-BCED-4E09C2F88818}" srcOrd="0" destOrd="0" parTransId="{4048F024-9D7D-4A32-BB60-D53F62EA2169}" sibTransId="{6A61FACC-E53A-422D-B942-C471134A5EE9}"/>
    <dgm:cxn modelId="{F40E55F4-5618-4670-8E1D-F10F3D15D270}" type="presOf" srcId="{1BCF8424-9402-421F-85F5-935184C5790A}" destId="{B2A4DB88-04CD-42A9-ABB7-97410512DEC6}" srcOrd="0" destOrd="0" presId="urn:microsoft.com/office/officeart/2005/8/layout/vList2"/>
    <dgm:cxn modelId="{A310AC16-7713-431A-AF94-D0BE03204CED}" type="presParOf" srcId="{B2A4DB88-04CD-42A9-ABB7-97410512DEC6}" destId="{020111CE-DE0C-4ECB-9D39-D4CF0372B53C}" srcOrd="0" destOrd="0" presId="urn:microsoft.com/office/officeart/2005/8/layout/vList2"/>
    <dgm:cxn modelId="{F1DC50D1-6004-443E-A921-E78A4BFAD632}" type="presParOf" srcId="{B2A4DB88-04CD-42A9-ABB7-97410512DEC6}" destId="{0EE63044-EC90-4EB8-A908-A3FD34AED6DB}" srcOrd="1" destOrd="0" presId="urn:microsoft.com/office/officeart/2005/8/layout/vList2"/>
    <dgm:cxn modelId="{B7CEF908-CE43-42A5-B8A0-47B25E5E56AB}" type="presParOf" srcId="{B2A4DB88-04CD-42A9-ABB7-97410512DEC6}" destId="{3B0A3BE8-0939-43D6-A86B-209856C3C327}" srcOrd="2" destOrd="0" presId="urn:microsoft.com/office/officeart/2005/8/layout/vList2"/>
    <dgm:cxn modelId="{2375D3B6-F44F-4763-8E67-15690E721A5D}" type="presParOf" srcId="{B2A4DB88-04CD-42A9-ABB7-97410512DEC6}" destId="{295D2622-ADD4-4281-9A16-D5A513D6BB46}" srcOrd="3" destOrd="0" presId="urn:microsoft.com/office/officeart/2005/8/layout/vList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87F971-73B4-4FD8-885C-962F0B247931}"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0FC43785-AE0B-4024-B495-2A615D823026}">
      <dgm:prSet/>
      <dgm:spPr/>
      <dgm:t>
        <a:bodyPr/>
        <a:lstStyle/>
        <a:p>
          <a:r>
            <a:rPr lang="af-ZA" b="1" dirty="0"/>
            <a:t>Oneerlike spel</a:t>
          </a:r>
          <a:endParaRPr lang="en-US" dirty="0"/>
        </a:p>
      </dgm:t>
    </dgm:pt>
    <dgm:pt modelId="{D51BD693-A2B2-406A-A9EA-B47AC00B4799}" type="parTrans" cxnId="{3CB29058-D1D3-46F5-9C3A-77523ED52CF8}">
      <dgm:prSet/>
      <dgm:spPr/>
      <dgm:t>
        <a:bodyPr/>
        <a:lstStyle/>
        <a:p>
          <a:endParaRPr lang="en-US"/>
        </a:p>
      </dgm:t>
    </dgm:pt>
    <dgm:pt modelId="{458E853F-5BC4-4D8A-AB8E-7FF26117C7D5}" type="sibTrans" cxnId="{3CB29058-D1D3-46F5-9C3A-77523ED52CF8}">
      <dgm:prSet/>
      <dgm:spPr/>
      <dgm:t>
        <a:bodyPr/>
        <a:lstStyle/>
        <a:p>
          <a:endParaRPr lang="en-US"/>
        </a:p>
      </dgm:t>
    </dgm:pt>
    <dgm:pt modelId="{9D59560F-C697-46FE-B567-AEEA48A61DE8}">
      <dgm:prSet/>
      <dgm:spPr/>
      <dgm:t>
        <a:bodyPr/>
        <a:lstStyle/>
        <a:p>
          <a:r>
            <a:rPr lang="af-ZA" dirty="0"/>
            <a:t>'n Besering versin</a:t>
          </a:r>
          <a:endParaRPr lang="en-US" dirty="0"/>
        </a:p>
      </dgm:t>
    </dgm:pt>
    <dgm:pt modelId="{8DFFCD22-44EB-4F4D-A9AA-28C69DC4B02A}" type="parTrans" cxnId="{56C01B05-F19E-4F00-9565-5FEF733C112F}">
      <dgm:prSet/>
      <dgm:spPr/>
      <dgm:t>
        <a:bodyPr/>
        <a:lstStyle/>
        <a:p>
          <a:endParaRPr lang="en-US"/>
        </a:p>
      </dgm:t>
    </dgm:pt>
    <dgm:pt modelId="{A8508C90-C610-4D78-94D7-305C116D914C}" type="sibTrans" cxnId="{56C01B05-F19E-4F00-9565-5FEF733C112F}">
      <dgm:prSet/>
      <dgm:spPr/>
      <dgm:t>
        <a:bodyPr/>
        <a:lstStyle/>
        <a:p>
          <a:endParaRPr lang="en-US"/>
        </a:p>
      </dgm:t>
    </dgm:pt>
    <dgm:pt modelId="{546914B2-528F-419F-82CA-6B1988026C7A}">
      <dgm:prSet/>
      <dgm:spPr/>
      <dgm:t>
        <a:bodyPr/>
        <a:lstStyle/>
        <a:p>
          <a:r>
            <a:rPr lang="af-ZA" b="1" dirty="0"/>
            <a:t>Gebruik van verbode middels</a:t>
          </a:r>
          <a:endParaRPr lang="en-US" dirty="0"/>
        </a:p>
      </dgm:t>
    </dgm:pt>
    <dgm:pt modelId="{2AE8A754-21C8-46ED-B7CA-598B2B231D91}" type="parTrans" cxnId="{F7EC7B9A-9412-4792-918C-C759394BA472}">
      <dgm:prSet/>
      <dgm:spPr/>
      <dgm:t>
        <a:bodyPr/>
        <a:lstStyle/>
        <a:p>
          <a:endParaRPr lang="en-US"/>
        </a:p>
      </dgm:t>
    </dgm:pt>
    <dgm:pt modelId="{9D0056EE-1B06-46AA-8CAE-3B5CDA4C9366}" type="sibTrans" cxnId="{F7EC7B9A-9412-4792-918C-C759394BA472}">
      <dgm:prSet/>
      <dgm:spPr/>
      <dgm:t>
        <a:bodyPr/>
        <a:lstStyle/>
        <a:p>
          <a:endParaRPr lang="en-US"/>
        </a:p>
      </dgm:t>
    </dgm:pt>
    <dgm:pt modelId="{572D1C2E-CD36-417F-A487-01E24F553C1D}">
      <dgm:prSet/>
      <dgm:spPr/>
      <dgm:t>
        <a:bodyPr/>
        <a:lstStyle/>
        <a:p>
          <a:r>
            <a:rPr lang="af-ZA" dirty="0"/>
            <a:t>Die gebruik van </a:t>
          </a:r>
          <a:r>
            <a:rPr lang="af-ZA" b="1" dirty="0"/>
            <a:t>onwettige</a:t>
          </a:r>
          <a:r>
            <a:rPr lang="af-ZA" dirty="0"/>
            <a:t> prestasieverbeterende middels</a:t>
          </a:r>
          <a:endParaRPr lang="en-US" dirty="0"/>
        </a:p>
      </dgm:t>
    </dgm:pt>
    <dgm:pt modelId="{DDE790CA-F34A-4A8D-AA95-DEB26CDC461A}" type="parTrans" cxnId="{1A2EB4D8-A7AC-4E2C-98EC-FCBC37410450}">
      <dgm:prSet/>
      <dgm:spPr/>
      <dgm:t>
        <a:bodyPr/>
        <a:lstStyle/>
        <a:p>
          <a:endParaRPr lang="en-US"/>
        </a:p>
      </dgm:t>
    </dgm:pt>
    <dgm:pt modelId="{E471CD4D-9092-46A2-BE2C-7F6A8AEE951D}" type="sibTrans" cxnId="{1A2EB4D8-A7AC-4E2C-98EC-FCBC37410450}">
      <dgm:prSet/>
      <dgm:spPr/>
      <dgm:t>
        <a:bodyPr/>
        <a:lstStyle/>
        <a:p>
          <a:endParaRPr lang="en-US"/>
        </a:p>
      </dgm:t>
    </dgm:pt>
    <dgm:pt modelId="{D0F7ADA3-B9AD-4E94-9DC7-E7FB3278295F}">
      <dgm:prSet/>
      <dgm:spPr/>
      <dgm:t>
        <a:bodyPr/>
        <a:lstStyle/>
        <a:p>
          <a:r>
            <a:rPr lang="af-ZA" b="1" dirty="0"/>
            <a:t>Wedstrydknoeiery</a:t>
          </a:r>
          <a:endParaRPr lang="en-US" dirty="0"/>
        </a:p>
      </dgm:t>
    </dgm:pt>
    <dgm:pt modelId="{F098E533-B7DA-476D-AF92-353F0DB5E1B6}" type="parTrans" cxnId="{7D87BB47-1149-428E-B0E0-4C147CCFFAD9}">
      <dgm:prSet/>
      <dgm:spPr/>
      <dgm:t>
        <a:bodyPr/>
        <a:lstStyle/>
        <a:p>
          <a:endParaRPr lang="en-US"/>
        </a:p>
      </dgm:t>
    </dgm:pt>
    <dgm:pt modelId="{47DEB435-5053-4074-BE1F-B0457131BA75}" type="sibTrans" cxnId="{7D87BB47-1149-428E-B0E0-4C147CCFFAD9}">
      <dgm:prSet/>
      <dgm:spPr/>
      <dgm:t>
        <a:bodyPr/>
        <a:lstStyle/>
        <a:p>
          <a:endParaRPr lang="en-US"/>
        </a:p>
      </dgm:t>
    </dgm:pt>
    <dgm:pt modelId="{68F227ED-F819-40FA-9D5A-702996E996A7}">
      <dgm:prSet/>
      <dgm:spPr/>
      <dgm:t>
        <a:bodyPr/>
        <a:lstStyle/>
        <a:p>
          <a:r>
            <a:rPr lang="af-ZA" dirty="0"/>
            <a:t>Wanneer spelers, afrigters of beamptes doelbewus die uitslag van 'n wedstryd manipuleer vir geld of ander belonings</a:t>
          </a:r>
          <a:endParaRPr lang="en-US" dirty="0"/>
        </a:p>
      </dgm:t>
    </dgm:pt>
    <dgm:pt modelId="{455AEB6B-0755-41B4-932A-74B2E59E1ED6}" type="parTrans" cxnId="{14C4E1C3-ED8F-4C07-A684-027605D7F812}">
      <dgm:prSet/>
      <dgm:spPr/>
      <dgm:t>
        <a:bodyPr/>
        <a:lstStyle/>
        <a:p>
          <a:endParaRPr lang="en-US"/>
        </a:p>
      </dgm:t>
    </dgm:pt>
    <dgm:pt modelId="{47EF5F42-E46C-4A09-BF36-C66466AA8E09}" type="sibTrans" cxnId="{14C4E1C3-ED8F-4C07-A684-027605D7F812}">
      <dgm:prSet/>
      <dgm:spPr/>
      <dgm:t>
        <a:bodyPr/>
        <a:lstStyle/>
        <a:p>
          <a:endParaRPr lang="en-US"/>
        </a:p>
      </dgm:t>
    </dgm:pt>
    <dgm:pt modelId="{C54FBFBC-C55D-4918-89AA-F76B438F3C49}">
      <dgm:prSet/>
      <dgm:spPr/>
      <dgm:t>
        <a:bodyPr/>
        <a:lstStyle/>
        <a:p>
          <a:r>
            <a:rPr lang="af-ZA" b="1" dirty="0"/>
            <a:t>Diskriminasie</a:t>
          </a:r>
          <a:endParaRPr lang="en-US" dirty="0"/>
        </a:p>
      </dgm:t>
    </dgm:pt>
    <dgm:pt modelId="{52F287DF-13A7-4571-9717-A3991EAC6550}" type="parTrans" cxnId="{57C5E044-69BD-4F0D-814B-797FFA32E17C}">
      <dgm:prSet/>
      <dgm:spPr/>
      <dgm:t>
        <a:bodyPr/>
        <a:lstStyle/>
        <a:p>
          <a:endParaRPr lang="en-US"/>
        </a:p>
      </dgm:t>
    </dgm:pt>
    <dgm:pt modelId="{68BEDC0D-E540-46B2-8FF5-D20C4BBD7E68}" type="sibTrans" cxnId="{57C5E044-69BD-4F0D-814B-797FFA32E17C}">
      <dgm:prSet/>
      <dgm:spPr/>
      <dgm:t>
        <a:bodyPr/>
        <a:lstStyle/>
        <a:p>
          <a:endParaRPr lang="en-US"/>
        </a:p>
      </dgm:t>
    </dgm:pt>
    <dgm:pt modelId="{B4C444B7-44C3-4675-AB25-05010B1B3DE4}">
      <dgm:prSet/>
      <dgm:spPr/>
      <dgm:t>
        <a:bodyPr/>
        <a:lstStyle/>
        <a:p>
          <a:r>
            <a:rPr lang="af-ZA" dirty="0"/>
            <a:t>Uitsluiting as gevolg van ras, geslag of vermoë</a:t>
          </a:r>
          <a:endParaRPr lang="en-US" dirty="0"/>
        </a:p>
      </dgm:t>
    </dgm:pt>
    <dgm:pt modelId="{03FB99D2-CF96-4868-8D2D-5EAEF3B03413}" type="parTrans" cxnId="{B40C4F89-89E6-4B7B-84A2-0F705C77D782}">
      <dgm:prSet/>
      <dgm:spPr/>
      <dgm:t>
        <a:bodyPr/>
        <a:lstStyle/>
        <a:p>
          <a:endParaRPr lang="en-US"/>
        </a:p>
      </dgm:t>
    </dgm:pt>
    <dgm:pt modelId="{5032F3D1-5977-47ED-86F8-00B71C547029}" type="sibTrans" cxnId="{B40C4F89-89E6-4B7B-84A2-0F705C77D782}">
      <dgm:prSet/>
      <dgm:spPr/>
      <dgm:t>
        <a:bodyPr/>
        <a:lstStyle/>
        <a:p>
          <a:endParaRPr lang="en-US"/>
        </a:p>
      </dgm:t>
    </dgm:pt>
    <dgm:pt modelId="{0E3F12D3-722C-4A84-A7AF-1517C27F8709}">
      <dgm:prSet/>
      <dgm:spPr/>
      <dgm:t>
        <a:bodyPr/>
        <a:lstStyle/>
        <a:p>
          <a:r>
            <a:rPr lang="af-ZA" b="1" dirty="0"/>
            <a:t>Druk en ooroefening</a:t>
          </a:r>
          <a:endParaRPr lang="en-US" dirty="0"/>
        </a:p>
      </dgm:t>
    </dgm:pt>
    <dgm:pt modelId="{FE6622E1-A8B9-491E-A7E7-B9BA5ECB11E3}" type="parTrans" cxnId="{802413A4-ED5F-40F1-BC46-A93AC31D0FF4}">
      <dgm:prSet/>
      <dgm:spPr/>
      <dgm:t>
        <a:bodyPr/>
        <a:lstStyle/>
        <a:p>
          <a:endParaRPr lang="en-US"/>
        </a:p>
      </dgm:t>
    </dgm:pt>
    <dgm:pt modelId="{A6490064-31EE-41F9-99BD-59874B76C627}" type="sibTrans" cxnId="{802413A4-ED5F-40F1-BC46-A93AC31D0FF4}">
      <dgm:prSet/>
      <dgm:spPr/>
      <dgm:t>
        <a:bodyPr/>
        <a:lstStyle/>
        <a:p>
          <a:endParaRPr lang="en-US"/>
        </a:p>
      </dgm:t>
    </dgm:pt>
    <dgm:pt modelId="{6D0B66B3-30DB-4EBE-9A7E-70FACD3B4140}">
      <dgm:prSet/>
      <dgm:spPr/>
      <dgm:t>
        <a:bodyPr/>
        <a:lstStyle/>
        <a:p>
          <a:r>
            <a:rPr lang="af-ZA" dirty="0"/>
            <a:t>Om gedwing te word om te speel, selfs as jy moeg of beseer is</a:t>
          </a:r>
          <a:endParaRPr lang="en-US" dirty="0"/>
        </a:p>
      </dgm:t>
    </dgm:pt>
    <dgm:pt modelId="{5377A328-9565-49DA-AC33-BF86960B6B57}" type="parTrans" cxnId="{17055650-682E-4E32-92E4-CCD6739A69EB}">
      <dgm:prSet/>
      <dgm:spPr/>
      <dgm:t>
        <a:bodyPr/>
        <a:lstStyle/>
        <a:p>
          <a:endParaRPr lang="en-US"/>
        </a:p>
      </dgm:t>
    </dgm:pt>
    <dgm:pt modelId="{CE6DC96E-085F-4CCB-83F7-EF8CC294B4B2}" type="sibTrans" cxnId="{17055650-682E-4E32-92E4-CCD6739A69EB}">
      <dgm:prSet/>
      <dgm:spPr/>
      <dgm:t>
        <a:bodyPr/>
        <a:lstStyle/>
        <a:p>
          <a:endParaRPr lang="en-US"/>
        </a:p>
      </dgm:t>
    </dgm:pt>
    <dgm:pt modelId="{647D82CC-EDA3-4B4C-8ED0-36575E594666}">
      <dgm:prSet/>
      <dgm:spPr/>
      <dgm:t>
        <a:bodyPr/>
        <a:lstStyle/>
        <a:p>
          <a:r>
            <a:rPr lang="af-ZA" b="1" dirty="0"/>
            <a:t>Slegte sportmanskap</a:t>
          </a:r>
          <a:endParaRPr lang="en-US" dirty="0"/>
        </a:p>
      </dgm:t>
    </dgm:pt>
    <dgm:pt modelId="{71B09E93-4CB4-4BB3-841E-4D8F420D8F8B}" type="parTrans" cxnId="{0D8F9B31-E363-4A8C-8530-2CAC0EDDFD67}">
      <dgm:prSet/>
      <dgm:spPr/>
      <dgm:t>
        <a:bodyPr/>
        <a:lstStyle/>
        <a:p>
          <a:endParaRPr lang="en-US"/>
        </a:p>
      </dgm:t>
    </dgm:pt>
    <dgm:pt modelId="{39ADAD55-8873-4AEA-A02C-20D4C274E10D}" type="sibTrans" cxnId="{0D8F9B31-E363-4A8C-8530-2CAC0EDDFD67}">
      <dgm:prSet/>
      <dgm:spPr/>
      <dgm:t>
        <a:bodyPr/>
        <a:lstStyle/>
        <a:p>
          <a:endParaRPr lang="en-US"/>
        </a:p>
      </dgm:t>
    </dgm:pt>
    <dgm:pt modelId="{65CD6863-37F3-497B-92F1-2E6A04EBBD3B}">
      <dgm:prSet/>
      <dgm:spPr/>
      <dgm:t>
        <a:bodyPr/>
        <a:lstStyle/>
        <a:p>
          <a:r>
            <a:rPr lang="af-ZA" dirty="0"/>
            <a:t>Vloekery, bakleiery of bespotting van ander</a:t>
          </a:r>
          <a:endParaRPr lang="en-US" dirty="0"/>
        </a:p>
      </dgm:t>
    </dgm:pt>
    <dgm:pt modelId="{C20BFDD4-B2E9-44D0-BDF6-DC427A1CA3CA}" type="parTrans" cxnId="{B4C1D96E-EB0B-4FB8-A994-DBF1F9DF23E2}">
      <dgm:prSet/>
      <dgm:spPr/>
      <dgm:t>
        <a:bodyPr/>
        <a:lstStyle/>
        <a:p>
          <a:endParaRPr lang="en-US"/>
        </a:p>
      </dgm:t>
    </dgm:pt>
    <dgm:pt modelId="{AC3B8582-14EF-4299-97E9-8CC184AE482F}" type="sibTrans" cxnId="{B4C1D96E-EB0B-4FB8-A994-DBF1F9DF23E2}">
      <dgm:prSet/>
      <dgm:spPr/>
      <dgm:t>
        <a:bodyPr/>
        <a:lstStyle/>
        <a:p>
          <a:endParaRPr lang="en-US"/>
        </a:p>
      </dgm:t>
    </dgm:pt>
    <dgm:pt modelId="{ADFA00E5-6A99-4E66-B220-0E1D3F9CFAA3}">
      <dgm:prSet/>
      <dgm:spPr/>
      <dgm:t>
        <a:bodyPr/>
        <a:lstStyle/>
        <a:p>
          <a:pPr>
            <a:buFont typeface="Symbol" panose="05050102010706020507" pitchFamily="18" charset="2"/>
            <a:buChar char=""/>
          </a:pPr>
          <a:r>
            <a:rPr lang="af-ZA" dirty="0"/>
            <a:t>Jok oor die telling</a:t>
          </a:r>
          <a:endParaRPr lang="en-US" dirty="0"/>
        </a:p>
      </dgm:t>
    </dgm:pt>
    <dgm:pt modelId="{C76F2FA8-891F-40CC-BC56-25B80A23C7C3}" type="parTrans" cxnId="{E5F4CE21-C7B0-4A7F-B3A3-02E894D2A2BE}">
      <dgm:prSet/>
      <dgm:spPr/>
      <dgm:t>
        <a:bodyPr/>
        <a:lstStyle/>
        <a:p>
          <a:endParaRPr lang="en-US"/>
        </a:p>
      </dgm:t>
    </dgm:pt>
    <dgm:pt modelId="{6A52A98E-9661-42F1-AA87-7846F95FF9BF}" type="sibTrans" cxnId="{E5F4CE21-C7B0-4A7F-B3A3-02E894D2A2BE}">
      <dgm:prSet/>
      <dgm:spPr/>
      <dgm:t>
        <a:bodyPr/>
        <a:lstStyle/>
        <a:p>
          <a:endParaRPr lang="en-US"/>
        </a:p>
      </dgm:t>
    </dgm:pt>
    <dgm:pt modelId="{0523021F-3A92-4B8B-BA63-D49A58E30EC0}">
      <dgm:prSet/>
      <dgm:spPr/>
      <dgm:t>
        <a:bodyPr/>
        <a:lstStyle/>
        <a:p>
          <a:pPr>
            <a:buFont typeface="Symbol" panose="05050102010706020507" pitchFamily="18" charset="2"/>
            <a:buChar char=""/>
          </a:pPr>
          <a:r>
            <a:rPr lang="af-ZA" dirty="0"/>
            <a:t>Ignoreer reëls om bevoordeel te word</a:t>
          </a:r>
          <a:endParaRPr lang="en-US" dirty="0"/>
        </a:p>
      </dgm:t>
    </dgm:pt>
    <dgm:pt modelId="{DE1C4795-D54B-4F63-8DA5-E8D79882E18C}" type="parTrans" cxnId="{C1A8A887-D523-4F88-A1A8-905C22716EE2}">
      <dgm:prSet/>
      <dgm:spPr/>
      <dgm:t>
        <a:bodyPr/>
        <a:lstStyle/>
        <a:p>
          <a:endParaRPr lang="en-US"/>
        </a:p>
      </dgm:t>
    </dgm:pt>
    <dgm:pt modelId="{1622F511-576C-4CF4-AAB5-32B0AC1D70EE}" type="sibTrans" cxnId="{C1A8A887-D523-4F88-A1A8-905C22716EE2}">
      <dgm:prSet/>
      <dgm:spPr/>
      <dgm:t>
        <a:bodyPr/>
        <a:lstStyle/>
        <a:p>
          <a:endParaRPr lang="en-US"/>
        </a:p>
      </dgm:t>
    </dgm:pt>
    <dgm:pt modelId="{EEF7F20D-89DF-4A2D-8CE4-95EA89E60BE4}">
      <dgm:prSet/>
      <dgm:spPr/>
      <dgm:t>
        <a:bodyPr/>
        <a:lstStyle/>
        <a:p>
          <a:pPr>
            <a:buFont typeface="Symbol" panose="05050102010706020507" pitchFamily="18" charset="2"/>
            <a:buChar char=""/>
          </a:pPr>
          <a:r>
            <a:rPr lang="af-ZA" dirty="0"/>
            <a:t>Gee onregverdige voordeel en benadeel gesondheid</a:t>
          </a:r>
          <a:endParaRPr lang="en-US" dirty="0"/>
        </a:p>
      </dgm:t>
    </dgm:pt>
    <dgm:pt modelId="{FAD4FC9A-BC7B-467C-817D-D9373C0C66BE}" type="parTrans" cxnId="{FA6431A2-597E-4CB8-817D-35D410D7541A}">
      <dgm:prSet/>
      <dgm:spPr/>
      <dgm:t>
        <a:bodyPr/>
        <a:lstStyle/>
        <a:p>
          <a:endParaRPr lang="en-US"/>
        </a:p>
      </dgm:t>
    </dgm:pt>
    <dgm:pt modelId="{66C7B3D3-D1B9-418C-84EC-A28FD3FCE38B}" type="sibTrans" cxnId="{FA6431A2-597E-4CB8-817D-35D410D7541A}">
      <dgm:prSet/>
      <dgm:spPr/>
      <dgm:t>
        <a:bodyPr/>
        <a:lstStyle/>
        <a:p>
          <a:endParaRPr lang="en-US"/>
        </a:p>
      </dgm:t>
    </dgm:pt>
    <dgm:pt modelId="{205C08E1-1500-4DED-87FC-4A7EB9A71084}">
      <dgm:prSet/>
      <dgm:spPr/>
      <dgm:t>
        <a:bodyPr/>
        <a:lstStyle/>
        <a:p>
          <a:r>
            <a:rPr lang="af-ZA" dirty="0"/>
            <a:t>Dit is oneerlik, </a:t>
          </a:r>
          <a:r>
            <a:rPr lang="af-ZA" b="1" dirty="0"/>
            <a:t>onwettig </a:t>
          </a:r>
          <a:r>
            <a:rPr lang="af-ZA" dirty="0"/>
            <a:t>en onregverdig teenoor ondersteuners en spanne</a:t>
          </a:r>
          <a:endParaRPr lang="en-US" dirty="0"/>
        </a:p>
      </dgm:t>
    </dgm:pt>
    <dgm:pt modelId="{83E25B45-1CE5-42C1-9122-E9FFB634062F}" type="parTrans" cxnId="{04A366D8-B0EC-4C72-B085-F4505E3F6DF8}">
      <dgm:prSet/>
      <dgm:spPr/>
      <dgm:t>
        <a:bodyPr/>
        <a:lstStyle/>
        <a:p>
          <a:endParaRPr lang="en-US"/>
        </a:p>
      </dgm:t>
    </dgm:pt>
    <dgm:pt modelId="{72EB5136-AE1A-4EFD-8D59-0A117902CAA5}" type="sibTrans" cxnId="{04A366D8-B0EC-4C72-B085-F4505E3F6DF8}">
      <dgm:prSet/>
      <dgm:spPr/>
      <dgm:t>
        <a:bodyPr/>
        <a:lstStyle/>
        <a:p>
          <a:endParaRPr lang="en-US"/>
        </a:p>
      </dgm:t>
    </dgm:pt>
    <dgm:pt modelId="{5B97D3C7-A31D-4CB8-AE61-A93768E6DC43}">
      <dgm:prSet/>
      <dgm:spPr/>
      <dgm:t>
        <a:bodyPr/>
        <a:lstStyle/>
        <a:p>
          <a:r>
            <a:rPr lang="af-ZA" dirty="0"/>
            <a:t>Minagting van die skeidsregter se besluite</a:t>
          </a:r>
          <a:endParaRPr lang="en-US" dirty="0"/>
        </a:p>
      </dgm:t>
    </dgm:pt>
    <dgm:pt modelId="{5F3FA741-CCFF-49EE-A634-A3A77DB6BBCE}" type="parTrans" cxnId="{A86D8A6A-9FBA-4131-82B2-476EE29E34D5}">
      <dgm:prSet/>
      <dgm:spPr/>
      <dgm:t>
        <a:bodyPr/>
        <a:lstStyle/>
        <a:p>
          <a:endParaRPr lang="en-US"/>
        </a:p>
      </dgm:t>
    </dgm:pt>
    <dgm:pt modelId="{7FA9C1F5-2731-40AE-B798-9BB10CF4450E}" type="sibTrans" cxnId="{A86D8A6A-9FBA-4131-82B2-476EE29E34D5}">
      <dgm:prSet/>
      <dgm:spPr/>
      <dgm:t>
        <a:bodyPr/>
        <a:lstStyle/>
        <a:p>
          <a:endParaRPr lang="en-US"/>
        </a:p>
      </dgm:t>
    </dgm:pt>
    <dgm:pt modelId="{F5BB331D-98CD-49C3-A2D0-847BE0D3D90E}">
      <dgm:prSet/>
      <dgm:spPr/>
      <dgm:t>
        <a:bodyPr/>
        <a:lstStyle/>
        <a:p>
          <a:r>
            <a:rPr lang="af-ZA" dirty="0"/>
            <a:t>Maak onbillike opmerkings of aannames</a:t>
          </a:r>
          <a:endParaRPr lang="en-US" dirty="0"/>
        </a:p>
      </dgm:t>
    </dgm:pt>
    <dgm:pt modelId="{7829EE5F-B1DA-4FC9-B2CF-8E998CC8D3AF}" type="parTrans" cxnId="{7896E1AB-650E-4F9A-B0E8-E16E8983736B}">
      <dgm:prSet/>
      <dgm:spPr/>
      <dgm:t>
        <a:bodyPr/>
        <a:lstStyle/>
        <a:p>
          <a:endParaRPr lang="en-US"/>
        </a:p>
      </dgm:t>
    </dgm:pt>
    <dgm:pt modelId="{B1CEBA1A-358A-4013-BD3A-E9301713482F}" type="sibTrans" cxnId="{7896E1AB-650E-4F9A-B0E8-E16E8983736B}">
      <dgm:prSet/>
      <dgm:spPr/>
      <dgm:t>
        <a:bodyPr/>
        <a:lstStyle/>
        <a:p>
          <a:endParaRPr lang="en-US"/>
        </a:p>
      </dgm:t>
    </dgm:pt>
    <dgm:pt modelId="{3B3B98B1-C7C3-4238-AD9B-636C377DAA15}">
      <dgm:prSet/>
      <dgm:spPr/>
      <dgm:t>
        <a:bodyPr/>
        <a:lstStyle/>
        <a:p>
          <a:r>
            <a:rPr lang="af-ZA" dirty="0"/>
            <a:t>Ignoreer jou liggaam se behoefte aan rus</a:t>
          </a:r>
          <a:endParaRPr lang="en-US" dirty="0"/>
        </a:p>
      </dgm:t>
    </dgm:pt>
    <dgm:pt modelId="{A97F9195-530A-4B13-82BF-DD7EC3A73622}" type="parTrans" cxnId="{0B4324A4-3C28-4863-AF56-D6D378C71D7B}">
      <dgm:prSet/>
      <dgm:spPr/>
      <dgm:t>
        <a:bodyPr/>
        <a:lstStyle/>
        <a:p>
          <a:endParaRPr lang="en-US"/>
        </a:p>
      </dgm:t>
    </dgm:pt>
    <dgm:pt modelId="{CEF78149-B650-4101-A3F4-F7FB792F3818}" type="sibTrans" cxnId="{0B4324A4-3C28-4863-AF56-D6D378C71D7B}">
      <dgm:prSet/>
      <dgm:spPr/>
      <dgm:t>
        <a:bodyPr/>
        <a:lstStyle/>
        <a:p>
          <a:endParaRPr lang="en-US"/>
        </a:p>
      </dgm:t>
    </dgm:pt>
    <dgm:pt modelId="{3213A5C6-ECBE-41F3-ACCF-835B87DF0317}" type="pres">
      <dgm:prSet presAssocID="{9987F971-73B4-4FD8-885C-962F0B247931}" presName="Name0" presStyleCnt="0">
        <dgm:presLayoutVars>
          <dgm:dir/>
          <dgm:animLvl val="lvl"/>
          <dgm:resizeHandles val="exact"/>
        </dgm:presLayoutVars>
      </dgm:prSet>
      <dgm:spPr/>
    </dgm:pt>
    <dgm:pt modelId="{281C6CDF-4CE3-4371-8C8A-C31BE2B6F44C}" type="pres">
      <dgm:prSet presAssocID="{0FC43785-AE0B-4024-B495-2A615D823026}" presName="composite" presStyleCnt="0"/>
      <dgm:spPr/>
    </dgm:pt>
    <dgm:pt modelId="{E34CF208-16F5-4C9C-98A4-9B1F1646F96C}" type="pres">
      <dgm:prSet presAssocID="{0FC43785-AE0B-4024-B495-2A615D823026}" presName="parTx" presStyleLbl="alignNode1" presStyleIdx="0" presStyleCnt="6">
        <dgm:presLayoutVars>
          <dgm:chMax val="0"/>
          <dgm:chPref val="0"/>
          <dgm:bulletEnabled val="1"/>
        </dgm:presLayoutVars>
      </dgm:prSet>
      <dgm:spPr/>
    </dgm:pt>
    <dgm:pt modelId="{C75C41F7-EC96-42CB-8B6D-21E54CAB0941}" type="pres">
      <dgm:prSet presAssocID="{0FC43785-AE0B-4024-B495-2A615D823026}" presName="desTx" presStyleLbl="alignAccFollowNode1" presStyleIdx="0" presStyleCnt="6">
        <dgm:presLayoutVars>
          <dgm:bulletEnabled val="1"/>
        </dgm:presLayoutVars>
      </dgm:prSet>
      <dgm:spPr/>
    </dgm:pt>
    <dgm:pt modelId="{5C469AA0-8630-4765-AB42-72EBD7E5E6E8}" type="pres">
      <dgm:prSet presAssocID="{458E853F-5BC4-4D8A-AB8E-7FF26117C7D5}" presName="space" presStyleCnt="0"/>
      <dgm:spPr/>
    </dgm:pt>
    <dgm:pt modelId="{7BFCE0D3-2599-470A-808F-E71A865D08FB}" type="pres">
      <dgm:prSet presAssocID="{546914B2-528F-419F-82CA-6B1988026C7A}" presName="composite" presStyleCnt="0"/>
      <dgm:spPr/>
    </dgm:pt>
    <dgm:pt modelId="{636D7A4D-39C7-417C-8A10-E3CDD932B2AE}" type="pres">
      <dgm:prSet presAssocID="{546914B2-528F-419F-82CA-6B1988026C7A}" presName="parTx" presStyleLbl="alignNode1" presStyleIdx="1" presStyleCnt="6">
        <dgm:presLayoutVars>
          <dgm:chMax val="0"/>
          <dgm:chPref val="0"/>
          <dgm:bulletEnabled val="1"/>
        </dgm:presLayoutVars>
      </dgm:prSet>
      <dgm:spPr/>
    </dgm:pt>
    <dgm:pt modelId="{2A2478B5-AEA6-4086-B780-AC2820E2A26E}" type="pres">
      <dgm:prSet presAssocID="{546914B2-528F-419F-82CA-6B1988026C7A}" presName="desTx" presStyleLbl="alignAccFollowNode1" presStyleIdx="1" presStyleCnt="6">
        <dgm:presLayoutVars>
          <dgm:bulletEnabled val="1"/>
        </dgm:presLayoutVars>
      </dgm:prSet>
      <dgm:spPr/>
    </dgm:pt>
    <dgm:pt modelId="{8B852A25-D6DF-4153-BEAC-34BC7AA825E6}" type="pres">
      <dgm:prSet presAssocID="{9D0056EE-1B06-46AA-8CAE-3B5CDA4C9366}" presName="space" presStyleCnt="0"/>
      <dgm:spPr/>
    </dgm:pt>
    <dgm:pt modelId="{293CD954-5AA8-46E0-8AD3-5B69B9D00094}" type="pres">
      <dgm:prSet presAssocID="{D0F7ADA3-B9AD-4E94-9DC7-E7FB3278295F}" presName="composite" presStyleCnt="0"/>
      <dgm:spPr/>
    </dgm:pt>
    <dgm:pt modelId="{3467E760-FCDC-45CD-B76D-9ECF1656F8C9}" type="pres">
      <dgm:prSet presAssocID="{D0F7ADA3-B9AD-4E94-9DC7-E7FB3278295F}" presName="parTx" presStyleLbl="alignNode1" presStyleIdx="2" presStyleCnt="6">
        <dgm:presLayoutVars>
          <dgm:chMax val="0"/>
          <dgm:chPref val="0"/>
          <dgm:bulletEnabled val="1"/>
        </dgm:presLayoutVars>
      </dgm:prSet>
      <dgm:spPr/>
    </dgm:pt>
    <dgm:pt modelId="{8342C969-A534-467A-BA24-C1A2E2394111}" type="pres">
      <dgm:prSet presAssocID="{D0F7ADA3-B9AD-4E94-9DC7-E7FB3278295F}" presName="desTx" presStyleLbl="alignAccFollowNode1" presStyleIdx="2" presStyleCnt="6">
        <dgm:presLayoutVars>
          <dgm:bulletEnabled val="1"/>
        </dgm:presLayoutVars>
      </dgm:prSet>
      <dgm:spPr/>
    </dgm:pt>
    <dgm:pt modelId="{E629E422-7603-4DAA-9C9B-C195779B28D9}" type="pres">
      <dgm:prSet presAssocID="{47DEB435-5053-4074-BE1F-B0457131BA75}" presName="space" presStyleCnt="0"/>
      <dgm:spPr/>
    </dgm:pt>
    <dgm:pt modelId="{78EC37B3-944A-4962-AAB9-4D14E846AE8B}" type="pres">
      <dgm:prSet presAssocID="{C54FBFBC-C55D-4918-89AA-F76B438F3C49}" presName="composite" presStyleCnt="0"/>
      <dgm:spPr/>
    </dgm:pt>
    <dgm:pt modelId="{A124AEA4-B926-4B94-9961-F013A4FD3E28}" type="pres">
      <dgm:prSet presAssocID="{C54FBFBC-C55D-4918-89AA-F76B438F3C49}" presName="parTx" presStyleLbl="alignNode1" presStyleIdx="3" presStyleCnt="6">
        <dgm:presLayoutVars>
          <dgm:chMax val="0"/>
          <dgm:chPref val="0"/>
          <dgm:bulletEnabled val="1"/>
        </dgm:presLayoutVars>
      </dgm:prSet>
      <dgm:spPr/>
    </dgm:pt>
    <dgm:pt modelId="{F05244EE-6AF2-4620-8899-F74ED3EF9CBE}" type="pres">
      <dgm:prSet presAssocID="{C54FBFBC-C55D-4918-89AA-F76B438F3C49}" presName="desTx" presStyleLbl="alignAccFollowNode1" presStyleIdx="3" presStyleCnt="6">
        <dgm:presLayoutVars>
          <dgm:bulletEnabled val="1"/>
        </dgm:presLayoutVars>
      </dgm:prSet>
      <dgm:spPr/>
    </dgm:pt>
    <dgm:pt modelId="{F8B20D4D-76E0-4C18-8581-1CADE13AC8B7}" type="pres">
      <dgm:prSet presAssocID="{68BEDC0D-E540-46B2-8FF5-D20C4BBD7E68}" presName="space" presStyleCnt="0"/>
      <dgm:spPr/>
    </dgm:pt>
    <dgm:pt modelId="{C2D016D7-FC73-4357-865C-EAEDDCFF9940}" type="pres">
      <dgm:prSet presAssocID="{0E3F12D3-722C-4A84-A7AF-1517C27F8709}" presName="composite" presStyleCnt="0"/>
      <dgm:spPr/>
    </dgm:pt>
    <dgm:pt modelId="{4045FA54-F294-4750-B8A4-5974913DCFBA}" type="pres">
      <dgm:prSet presAssocID="{0E3F12D3-722C-4A84-A7AF-1517C27F8709}" presName="parTx" presStyleLbl="alignNode1" presStyleIdx="4" presStyleCnt="6">
        <dgm:presLayoutVars>
          <dgm:chMax val="0"/>
          <dgm:chPref val="0"/>
          <dgm:bulletEnabled val="1"/>
        </dgm:presLayoutVars>
      </dgm:prSet>
      <dgm:spPr/>
    </dgm:pt>
    <dgm:pt modelId="{E274042B-C671-401F-B42E-AE6A6F506E85}" type="pres">
      <dgm:prSet presAssocID="{0E3F12D3-722C-4A84-A7AF-1517C27F8709}" presName="desTx" presStyleLbl="alignAccFollowNode1" presStyleIdx="4" presStyleCnt="6">
        <dgm:presLayoutVars>
          <dgm:bulletEnabled val="1"/>
        </dgm:presLayoutVars>
      </dgm:prSet>
      <dgm:spPr/>
    </dgm:pt>
    <dgm:pt modelId="{55570E93-C8FE-4F38-B723-C0D3D8C3589C}" type="pres">
      <dgm:prSet presAssocID="{A6490064-31EE-41F9-99BD-59874B76C627}" presName="space" presStyleCnt="0"/>
      <dgm:spPr/>
    </dgm:pt>
    <dgm:pt modelId="{6397162B-0B5F-47F2-A3A0-4F63D090E358}" type="pres">
      <dgm:prSet presAssocID="{647D82CC-EDA3-4B4C-8ED0-36575E594666}" presName="composite" presStyleCnt="0"/>
      <dgm:spPr/>
    </dgm:pt>
    <dgm:pt modelId="{D145D6E6-3874-43D1-ABFB-7666922F4A28}" type="pres">
      <dgm:prSet presAssocID="{647D82CC-EDA3-4B4C-8ED0-36575E594666}" presName="parTx" presStyleLbl="alignNode1" presStyleIdx="5" presStyleCnt="6">
        <dgm:presLayoutVars>
          <dgm:chMax val="0"/>
          <dgm:chPref val="0"/>
          <dgm:bulletEnabled val="1"/>
        </dgm:presLayoutVars>
      </dgm:prSet>
      <dgm:spPr/>
    </dgm:pt>
    <dgm:pt modelId="{E078A259-9121-4CBD-82EF-339A4C82CCC7}" type="pres">
      <dgm:prSet presAssocID="{647D82CC-EDA3-4B4C-8ED0-36575E594666}" presName="desTx" presStyleLbl="alignAccFollowNode1" presStyleIdx="5" presStyleCnt="6">
        <dgm:presLayoutVars>
          <dgm:bulletEnabled val="1"/>
        </dgm:presLayoutVars>
      </dgm:prSet>
      <dgm:spPr/>
    </dgm:pt>
  </dgm:ptLst>
  <dgm:cxnLst>
    <dgm:cxn modelId="{56C01B05-F19E-4F00-9565-5FEF733C112F}" srcId="{0FC43785-AE0B-4024-B495-2A615D823026}" destId="{9D59560F-C697-46FE-B567-AEEA48A61DE8}" srcOrd="0" destOrd="0" parTransId="{8DFFCD22-44EB-4F4D-A9AA-28C69DC4B02A}" sibTransId="{A8508C90-C610-4D78-94D7-305C116D914C}"/>
    <dgm:cxn modelId="{9038C509-2E50-4700-8764-686921811924}" type="presOf" srcId="{0523021F-3A92-4B8B-BA63-D49A58E30EC0}" destId="{C75C41F7-EC96-42CB-8B6D-21E54CAB0941}" srcOrd="0" destOrd="2" presId="urn:microsoft.com/office/officeart/2005/8/layout/hList1"/>
    <dgm:cxn modelId="{B071FC14-F1BA-4E09-A269-2618520DB338}" type="presOf" srcId="{5B97D3C7-A31D-4CB8-AE61-A93768E6DC43}" destId="{E078A259-9121-4CBD-82EF-339A4C82CCC7}" srcOrd="0" destOrd="1" presId="urn:microsoft.com/office/officeart/2005/8/layout/hList1"/>
    <dgm:cxn modelId="{DA0AA91D-FE5B-458B-9041-5BEEF01044DE}" type="presOf" srcId="{EEF7F20D-89DF-4A2D-8CE4-95EA89E60BE4}" destId="{2A2478B5-AEA6-4086-B780-AC2820E2A26E}" srcOrd="0" destOrd="1" presId="urn:microsoft.com/office/officeart/2005/8/layout/hList1"/>
    <dgm:cxn modelId="{A68ABE1D-5AB3-49E9-AB5B-91619D309E83}" type="presOf" srcId="{647D82CC-EDA3-4B4C-8ED0-36575E594666}" destId="{D145D6E6-3874-43D1-ABFB-7666922F4A28}" srcOrd="0" destOrd="0" presId="urn:microsoft.com/office/officeart/2005/8/layout/hList1"/>
    <dgm:cxn modelId="{E5F4CE21-C7B0-4A7F-B3A3-02E894D2A2BE}" srcId="{0FC43785-AE0B-4024-B495-2A615D823026}" destId="{ADFA00E5-6A99-4E66-B220-0E1D3F9CFAA3}" srcOrd="1" destOrd="0" parTransId="{C76F2FA8-891F-40CC-BC56-25B80A23C7C3}" sibTransId="{6A52A98E-9661-42F1-AA87-7846F95FF9BF}"/>
    <dgm:cxn modelId="{0D8F9B31-E363-4A8C-8530-2CAC0EDDFD67}" srcId="{9987F971-73B4-4FD8-885C-962F0B247931}" destId="{647D82CC-EDA3-4B4C-8ED0-36575E594666}" srcOrd="5" destOrd="0" parTransId="{71B09E93-4CB4-4BB3-841E-4D8F420D8F8B}" sibTransId="{39ADAD55-8873-4AEA-A02C-20D4C274E10D}"/>
    <dgm:cxn modelId="{2E66BE5C-2C41-4DA5-8320-DE58CB6BC226}" type="presOf" srcId="{6D0B66B3-30DB-4EBE-9A7E-70FACD3B4140}" destId="{E274042B-C671-401F-B42E-AE6A6F506E85}" srcOrd="0" destOrd="0" presId="urn:microsoft.com/office/officeart/2005/8/layout/hList1"/>
    <dgm:cxn modelId="{57C5E044-69BD-4F0D-814B-797FFA32E17C}" srcId="{9987F971-73B4-4FD8-885C-962F0B247931}" destId="{C54FBFBC-C55D-4918-89AA-F76B438F3C49}" srcOrd="3" destOrd="0" parTransId="{52F287DF-13A7-4571-9717-A3991EAC6550}" sibTransId="{68BEDC0D-E540-46B2-8FF5-D20C4BBD7E68}"/>
    <dgm:cxn modelId="{D3015745-1039-401F-A5D0-0BDCBF5D73F4}" type="presOf" srcId="{F5BB331D-98CD-49C3-A2D0-847BE0D3D90E}" destId="{F05244EE-6AF2-4620-8899-F74ED3EF9CBE}" srcOrd="0" destOrd="1" presId="urn:microsoft.com/office/officeart/2005/8/layout/hList1"/>
    <dgm:cxn modelId="{8CE58245-3C90-47AE-8FDB-325E351667BC}" type="presOf" srcId="{ADFA00E5-6A99-4E66-B220-0E1D3F9CFAA3}" destId="{C75C41F7-EC96-42CB-8B6D-21E54CAB0941}" srcOrd="0" destOrd="1" presId="urn:microsoft.com/office/officeart/2005/8/layout/hList1"/>
    <dgm:cxn modelId="{7D87BB47-1149-428E-B0E0-4C147CCFFAD9}" srcId="{9987F971-73B4-4FD8-885C-962F0B247931}" destId="{D0F7ADA3-B9AD-4E94-9DC7-E7FB3278295F}" srcOrd="2" destOrd="0" parTransId="{F098E533-B7DA-476D-AF92-353F0DB5E1B6}" sibTransId="{47DEB435-5053-4074-BE1F-B0457131BA75}"/>
    <dgm:cxn modelId="{9B0BD847-44D7-4030-979B-B3C759A7C321}" type="presOf" srcId="{0FC43785-AE0B-4024-B495-2A615D823026}" destId="{E34CF208-16F5-4C9C-98A4-9B1F1646F96C}" srcOrd="0" destOrd="0" presId="urn:microsoft.com/office/officeart/2005/8/layout/hList1"/>
    <dgm:cxn modelId="{A86D8A6A-9FBA-4131-82B2-476EE29E34D5}" srcId="{647D82CC-EDA3-4B4C-8ED0-36575E594666}" destId="{5B97D3C7-A31D-4CB8-AE61-A93768E6DC43}" srcOrd="1" destOrd="0" parTransId="{5F3FA741-CCFF-49EE-A634-A3A77DB6BBCE}" sibTransId="{7FA9C1F5-2731-40AE-B798-9BB10CF4450E}"/>
    <dgm:cxn modelId="{B4C1D96E-EB0B-4FB8-A994-DBF1F9DF23E2}" srcId="{647D82CC-EDA3-4B4C-8ED0-36575E594666}" destId="{65CD6863-37F3-497B-92F1-2E6A04EBBD3B}" srcOrd="0" destOrd="0" parTransId="{C20BFDD4-B2E9-44D0-BDF6-DC427A1CA3CA}" sibTransId="{AC3B8582-14EF-4299-97E9-8CC184AE482F}"/>
    <dgm:cxn modelId="{17055650-682E-4E32-92E4-CCD6739A69EB}" srcId="{0E3F12D3-722C-4A84-A7AF-1517C27F8709}" destId="{6D0B66B3-30DB-4EBE-9A7E-70FACD3B4140}" srcOrd="0" destOrd="0" parTransId="{5377A328-9565-49DA-AC33-BF86960B6B57}" sibTransId="{CE6DC96E-085F-4CCB-83F7-EF8CC294B4B2}"/>
    <dgm:cxn modelId="{1BB0B973-2138-4A1B-8C77-9D49B5DE036D}" type="presOf" srcId="{9D59560F-C697-46FE-B567-AEEA48A61DE8}" destId="{C75C41F7-EC96-42CB-8B6D-21E54CAB0941}" srcOrd="0" destOrd="0" presId="urn:microsoft.com/office/officeart/2005/8/layout/hList1"/>
    <dgm:cxn modelId="{A6178B56-EACA-43F1-B3F4-E82FCA48E5C3}" type="presOf" srcId="{9987F971-73B4-4FD8-885C-962F0B247931}" destId="{3213A5C6-ECBE-41F3-ACCF-835B87DF0317}" srcOrd="0" destOrd="0" presId="urn:microsoft.com/office/officeart/2005/8/layout/hList1"/>
    <dgm:cxn modelId="{12C3B476-E1BA-460B-AAB0-6C8CECBF8043}" type="presOf" srcId="{572D1C2E-CD36-417F-A487-01E24F553C1D}" destId="{2A2478B5-AEA6-4086-B780-AC2820E2A26E}" srcOrd="0" destOrd="0" presId="urn:microsoft.com/office/officeart/2005/8/layout/hList1"/>
    <dgm:cxn modelId="{F0E91457-8FEB-4BF6-964A-621E24AF3FFD}" type="presOf" srcId="{546914B2-528F-419F-82CA-6B1988026C7A}" destId="{636D7A4D-39C7-417C-8A10-E3CDD932B2AE}" srcOrd="0" destOrd="0" presId="urn:microsoft.com/office/officeart/2005/8/layout/hList1"/>
    <dgm:cxn modelId="{3CB29058-D1D3-46F5-9C3A-77523ED52CF8}" srcId="{9987F971-73B4-4FD8-885C-962F0B247931}" destId="{0FC43785-AE0B-4024-B495-2A615D823026}" srcOrd="0" destOrd="0" parTransId="{D51BD693-A2B2-406A-A9EA-B47AC00B4799}" sibTransId="{458E853F-5BC4-4D8A-AB8E-7FF26117C7D5}"/>
    <dgm:cxn modelId="{A6EB9486-66FB-43EB-8EC3-92D4D8346228}" type="presOf" srcId="{68F227ED-F819-40FA-9D5A-702996E996A7}" destId="{8342C969-A534-467A-BA24-C1A2E2394111}" srcOrd="0" destOrd="0" presId="urn:microsoft.com/office/officeart/2005/8/layout/hList1"/>
    <dgm:cxn modelId="{C1A8A887-D523-4F88-A1A8-905C22716EE2}" srcId="{0FC43785-AE0B-4024-B495-2A615D823026}" destId="{0523021F-3A92-4B8B-BA63-D49A58E30EC0}" srcOrd="2" destOrd="0" parTransId="{DE1C4795-D54B-4F63-8DA5-E8D79882E18C}" sibTransId="{1622F511-576C-4CF4-AAB5-32B0AC1D70EE}"/>
    <dgm:cxn modelId="{DCE01C88-822C-4C23-BD0A-3633DA012EC7}" type="presOf" srcId="{65CD6863-37F3-497B-92F1-2E6A04EBBD3B}" destId="{E078A259-9121-4CBD-82EF-339A4C82CCC7}" srcOrd="0" destOrd="0" presId="urn:microsoft.com/office/officeart/2005/8/layout/hList1"/>
    <dgm:cxn modelId="{B40C4F89-89E6-4B7B-84A2-0F705C77D782}" srcId="{C54FBFBC-C55D-4918-89AA-F76B438F3C49}" destId="{B4C444B7-44C3-4675-AB25-05010B1B3DE4}" srcOrd="0" destOrd="0" parTransId="{03FB99D2-CF96-4868-8D2D-5EAEF3B03413}" sibTransId="{5032F3D1-5977-47ED-86F8-00B71C547029}"/>
    <dgm:cxn modelId="{F7EC7B9A-9412-4792-918C-C759394BA472}" srcId="{9987F971-73B4-4FD8-885C-962F0B247931}" destId="{546914B2-528F-419F-82CA-6B1988026C7A}" srcOrd="1" destOrd="0" parTransId="{2AE8A754-21C8-46ED-B7CA-598B2B231D91}" sibTransId="{9D0056EE-1B06-46AA-8CAE-3B5CDA4C9366}"/>
    <dgm:cxn modelId="{FA6431A2-597E-4CB8-817D-35D410D7541A}" srcId="{546914B2-528F-419F-82CA-6B1988026C7A}" destId="{EEF7F20D-89DF-4A2D-8CE4-95EA89E60BE4}" srcOrd="1" destOrd="0" parTransId="{FAD4FC9A-BC7B-467C-817D-D9373C0C66BE}" sibTransId="{66C7B3D3-D1B9-418C-84EC-A28FD3FCE38B}"/>
    <dgm:cxn modelId="{802413A4-ED5F-40F1-BC46-A93AC31D0FF4}" srcId="{9987F971-73B4-4FD8-885C-962F0B247931}" destId="{0E3F12D3-722C-4A84-A7AF-1517C27F8709}" srcOrd="4" destOrd="0" parTransId="{FE6622E1-A8B9-491E-A7E7-B9BA5ECB11E3}" sibTransId="{A6490064-31EE-41F9-99BD-59874B76C627}"/>
    <dgm:cxn modelId="{0B4324A4-3C28-4863-AF56-D6D378C71D7B}" srcId="{0E3F12D3-722C-4A84-A7AF-1517C27F8709}" destId="{3B3B98B1-C7C3-4238-AD9B-636C377DAA15}" srcOrd="1" destOrd="0" parTransId="{A97F9195-530A-4B13-82BF-DD7EC3A73622}" sibTransId="{CEF78149-B650-4101-A3F4-F7FB792F3818}"/>
    <dgm:cxn modelId="{9131BEA5-80D4-4A70-B335-1995E524F40B}" type="presOf" srcId="{205C08E1-1500-4DED-87FC-4A7EB9A71084}" destId="{8342C969-A534-467A-BA24-C1A2E2394111}" srcOrd="0" destOrd="1" presId="urn:microsoft.com/office/officeart/2005/8/layout/hList1"/>
    <dgm:cxn modelId="{7896E1AB-650E-4F9A-B0E8-E16E8983736B}" srcId="{C54FBFBC-C55D-4918-89AA-F76B438F3C49}" destId="{F5BB331D-98CD-49C3-A2D0-847BE0D3D90E}" srcOrd="1" destOrd="0" parTransId="{7829EE5F-B1DA-4FC9-B2CF-8E998CC8D3AF}" sibTransId="{B1CEBA1A-358A-4013-BD3A-E9301713482F}"/>
    <dgm:cxn modelId="{F3962EB1-6D3B-452B-B975-D1CC3FD1C997}" type="presOf" srcId="{0E3F12D3-722C-4A84-A7AF-1517C27F8709}" destId="{4045FA54-F294-4750-B8A4-5974913DCFBA}" srcOrd="0" destOrd="0" presId="urn:microsoft.com/office/officeart/2005/8/layout/hList1"/>
    <dgm:cxn modelId="{14C4E1C3-ED8F-4C07-A684-027605D7F812}" srcId="{D0F7ADA3-B9AD-4E94-9DC7-E7FB3278295F}" destId="{68F227ED-F819-40FA-9D5A-702996E996A7}" srcOrd="0" destOrd="0" parTransId="{455AEB6B-0755-41B4-932A-74B2E59E1ED6}" sibTransId="{47EF5F42-E46C-4A09-BF36-C66466AA8E09}"/>
    <dgm:cxn modelId="{42CC60C4-D072-457C-9060-5289783BEECC}" type="presOf" srcId="{D0F7ADA3-B9AD-4E94-9DC7-E7FB3278295F}" destId="{3467E760-FCDC-45CD-B76D-9ECF1656F8C9}" srcOrd="0" destOrd="0" presId="urn:microsoft.com/office/officeart/2005/8/layout/hList1"/>
    <dgm:cxn modelId="{73C2CFC7-07C8-4328-B5C8-E5C2DA299A5C}" type="presOf" srcId="{3B3B98B1-C7C3-4238-AD9B-636C377DAA15}" destId="{E274042B-C671-401F-B42E-AE6A6F506E85}" srcOrd="0" destOrd="1" presId="urn:microsoft.com/office/officeart/2005/8/layout/hList1"/>
    <dgm:cxn modelId="{04A366D8-B0EC-4C72-B085-F4505E3F6DF8}" srcId="{D0F7ADA3-B9AD-4E94-9DC7-E7FB3278295F}" destId="{205C08E1-1500-4DED-87FC-4A7EB9A71084}" srcOrd="1" destOrd="0" parTransId="{83E25B45-1CE5-42C1-9122-E9FFB634062F}" sibTransId="{72EB5136-AE1A-4EFD-8D59-0A117902CAA5}"/>
    <dgm:cxn modelId="{1A2EB4D8-A7AC-4E2C-98EC-FCBC37410450}" srcId="{546914B2-528F-419F-82CA-6B1988026C7A}" destId="{572D1C2E-CD36-417F-A487-01E24F553C1D}" srcOrd="0" destOrd="0" parTransId="{DDE790CA-F34A-4A8D-AA95-DEB26CDC461A}" sibTransId="{E471CD4D-9092-46A2-BE2C-7F6A8AEE951D}"/>
    <dgm:cxn modelId="{AD069EF4-94DD-42EB-B12F-D94E775D0198}" type="presOf" srcId="{C54FBFBC-C55D-4918-89AA-F76B438F3C49}" destId="{A124AEA4-B926-4B94-9961-F013A4FD3E28}" srcOrd="0" destOrd="0" presId="urn:microsoft.com/office/officeart/2005/8/layout/hList1"/>
    <dgm:cxn modelId="{6667DBFE-3FE0-4C31-97BA-626397AE951F}" type="presOf" srcId="{B4C444B7-44C3-4675-AB25-05010B1B3DE4}" destId="{F05244EE-6AF2-4620-8899-F74ED3EF9CBE}" srcOrd="0" destOrd="0" presId="urn:microsoft.com/office/officeart/2005/8/layout/hList1"/>
    <dgm:cxn modelId="{135632F7-DA3E-4850-A712-0A7220D503F4}" type="presParOf" srcId="{3213A5C6-ECBE-41F3-ACCF-835B87DF0317}" destId="{281C6CDF-4CE3-4371-8C8A-C31BE2B6F44C}" srcOrd="0" destOrd="0" presId="urn:microsoft.com/office/officeart/2005/8/layout/hList1"/>
    <dgm:cxn modelId="{A45024D6-4910-422F-BF22-C33AAD0FB67E}" type="presParOf" srcId="{281C6CDF-4CE3-4371-8C8A-C31BE2B6F44C}" destId="{E34CF208-16F5-4C9C-98A4-9B1F1646F96C}" srcOrd="0" destOrd="0" presId="urn:microsoft.com/office/officeart/2005/8/layout/hList1"/>
    <dgm:cxn modelId="{717E5FCF-0BEE-4BCB-A947-449979171601}" type="presParOf" srcId="{281C6CDF-4CE3-4371-8C8A-C31BE2B6F44C}" destId="{C75C41F7-EC96-42CB-8B6D-21E54CAB0941}" srcOrd="1" destOrd="0" presId="urn:microsoft.com/office/officeart/2005/8/layout/hList1"/>
    <dgm:cxn modelId="{3BA521F5-0C48-4D8E-BF48-60A414CFAC8A}" type="presParOf" srcId="{3213A5C6-ECBE-41F3-ACCF-835B87DF0317}" destId="{5C469AA0-8630-4765-AB42-72EBD7E5E6E8}" srcOrd="1" destOrd="0" presId="urn:microsoft.com/office/officeart/2005/8/layout/hList1"/>
    <dgm:cxn modelId="{78ADDB67-E933-4023-9B84-EC6E856ED122}" type="presParOf" srcId="{3213A5C6-ECBE-41F3-ACCF-835B87DF0317}" destId="{7BFCE0D3-2599-470A-808F-E71A865D08FB}" srcOrd="2" destOrd="0" presId="urn:microsoft.com/office/officeart/2005/8/layout/hList1"/>
    <dgm:cxn modelId="{BB6BB81B-6CE2-4A78-8937-3C9BE3A41880}" type="presParOf" srcId="{7BFCE0D3-2599-470A-808F-E71A865D08FB}" destId="{636D7A4D-39C7-417C-8A10-E3CDD932B2AE}" srcOrd="0" destOrd="0" presId="urn:microsoft.com/office/officeart/2005/8/layout/hList1"/>
    <dgm:cxn modelId="{88774EF8-E2E9-41E9-876E-EEFD461F9452}" type="presParOf" srcId="{7BFCE0D3-2599-470A-808F-E71A865D08FB}" destId="{2A2478B5-AEA6-4086-B780-AC2820E2A26E}" srcOrd="1" destOrd="0" presId="urn:microsoft.com/office/officeart/2005/8/layout/hList1"/>
    <dgm:cxn modelId="{BC947B0E-6144-4DAD-A892-17D5A41CDC8E}" type="presParOf" srcId="{3213A5C6-ECBE-41F3-ACCF-835B87DF0317}" destId="{8B852A25-D6DF-4153-BEAC-34BC7AA825E6}" srcOrd="3" destOrd="0" presId="urn:microsoft.com/office/officeart/2005/8/layout/hList1"/>
    <dgm:cxn modelId="{09A5CD9C-A594-4AB1-9ECD-9CD06118123C}" type="presParOf" srcId="{3213A5C6-ECBE-41F3-ACCF-835B87DF0317}" destId="{293CD954-5AA8-46E0-8AD3-5B69B9D00094}" srcOrd="4" destOrd="0" presId="urn:microsoft.com/office/officeart/2005/8/layout/hList1"/>
    <dgm:cxn modelId="{85BB489B-68BF-43AB-9965-39E4C2ADD1B0}" type="presParOf" srcId="{293CD954-5AA8-46E0-8AD3-5B69B9D00094}" destId="{3467E760-FCDC-45CD-B76D-9ECF1656F8C9}" srcOrd="0" destOrd="0" presId="urn:microsoft.com/office/officeart/2005/8/layout/hList1"/>
    <dgm:cxn modelId="{6AC45B04-5037-4FDE-A04F-3FFBF5010B49}" type="presParOf" srcId="{293CD954-5AA8-46E0-8AD3-5B69B9D00094}" destId="{8342C969-A534-467A-BA24-C1A2E2394111}" srcOrd="1" destOrd="0" presId="urn:microsoft.com/office/officeart/2005/8/layout/hList1"/>
    <dgm:cxn modelId="{A9ECFDF2-640D-4683-B047-386147A37C49}" type="presParOf" srcId="{3213A5C6-ECBE-41F3-ACCF-835B87DF0317}" destId="{E629E422-7603-4DAA-9C9B-C195779B28D9}" srcOrd="5" destOrd="0" presId="urn:microsoft.com/office/officeart/2005/8/layout/hList1"/>
    <dgm:cxn modelId="{75258440-F9FB-4A9E-9B8B-43F7EB4236A8}" type="presParOf" srcId="{3213A5C6-ECBE-41F3-ACCF-835B87DF0317}" destId="{78EC37B3-944A-4962-AAB9-4D14E846AE8B}" srcOrd="6" destOrd="0" presId="urn:microsoft.com/office/officeart/2005/8/layout/hList1"/>
    <dgm:cxn modelId="{F9231B77-8A54-4B73-87E0-2B0D6F9DCD54}" type="presParOf" srcId="{78EC37B3-944A-4962-AAB9-4D14E846AE8B}" destId="{A124AEA4-B926-4B94-9961-F013A4FD3E28}" srcOrd="0" destOrd="0" presId="urn:microsoft.com/office/officeart/2005/8/layout/hList1"/>
    <dgm:cxn modelId="{B2080274-95C6-4738-9A5A-4F2AB33BF5FD}" type="presParOf" srcId="{78EC37B3-944A-4962-AAB9-4D14E846AE8B}" destId="{F05244EE-6AF2-4620-8899-F74ED3EF9CBE}" srcOrd="1" destOrd="0" presId="urn:microsoft.com/office/officeart/2005/8/layout/hList1"/>
    <dgm:cxn modelId="{3099A880-8CBD-44C0-9704-48CD61251110}" type="presParOf" srcId="{3213A5C6-ECBE-41F3-ACCF-835B87DF0317}" destId="{F8B20D4D-76E0-4C18-8581-1CADE13AC8B7}" srcOrd="7" destOrd="0" presId="urn:microsoft.com/office/officeart/2005/8/layout/hList1"/>
    <dgm:cxn modelId="{06F1050D-E385-4C74-AC4E-80645FE226BE}" type="presParOf" srcId="{3213A5C6-ECBE-41F3-ACCF-835B87DF0317}" destId="{C2D016D7-FC73-4357-865C-EAEDDCFF9940}" srcOrd="8" destOrd="0" presId="urn:microsoft.com/office/officeart/2005/8/layout/hList1"/>
    <dgm:cxn modelId="{39287F0E-7DB4-49FB-A268-892CC988F5B9}" type="presParOf" srcId="{C2D016D7-FC73-4357-865C-EAEDDCFF9940}" destId="{4045FA54-F294-4750-B8A4-5974913DCFBA}" srcOrd="0" destOrd="0" presId="urn:microsoft.com/office/officeart/2005/8/layout/hList1"/>
    <dgm:cxn modelId="{0FC0480A-8118-4437-9714-BFB4116732E9}" type="presParOf" srcId="{C2D016D7-FC73-4357-865C-EAEDDCFF9940}" destId="{E274042B-C671-401F-B42E-AE6A6F506E85}" srcOrd="1" destOrd="0" presId="urn:microsoft.com/office/officeart/2005/8/layout/hList1"/>
    <dgm:cxn modelId="{1FA2DFD1-E001-4058-A2D0-65BDA38A5F7B}" type="presParOf" srcId="{3213A5C6-ECBE-41F3-ACCF-835B87DF0317}" destId="{55570E93-C8FE-4F38-B723-C0D3D8C3589C}" srcOrd="9" destOrd="0" presId="urn:microsoft.com/office/officeart/2005/8/layout/hList1"/>
    <dgm:cxn modelId="{D98179D4-1191-4F9D-92E0-F8B354685393}" type="presParOf" srcId="{3213A5C6-ECBE-41F3-ACCF-835B87DF0317}" destId="{6397162B-0B5F-47F2-A3A0-4F63D090E358}" srcOrd="10" destOrd="0" presId="urn:microsoft.com/office/officeart/2005/8/layout/hList1"/>
    <dgm:cxn modelId="{65D7F6EB-7C89-441F-87ED-C042657993ED}" type="presParOf" srcId="{6397162B-0B5F-47F2-A3A0-4F63D090E358}" destId="{D145D6E6-3874-43D1-ABFB-7666922F4A28}" srcOrd="0" destOrd="0" presId="urn:microsoft.com/office/officeart/2005/8/layout/hList1"/>
    <dgm:cxn modelId="{17BCFAB4-EDD9-4DB2-ADF6-E05051856F74}" type="presParOf" srcId="{6397162B-0B5F-47F2-A3A0-4F63D090E358}" destId="{E078A259-9121-4CBD-82EF-339A4C82CCC7}"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8CA1AD-5988-421F-9CAF-D5D90E45854B}"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9373EAB-803B-471A-9EDC-A707AE68E19B}">
      <dgm:prSet/>
      <dgm:spPr/>
      <dgm:t>
        <a:bodyPr/>
        <a:lstStyle/>
        <a:p>
          <a:pPr>
            <a:defRPr b="1"/>
          </a:pPr>
          <a:r>
            <a:rPr lang="nl-NL" dirty="0"/>
            <a:t>Nie net vir professionele sportspelers nie – dit geld ook vir jou</a:t>
          </a:r>
          <a:endParaRPr lang="en-US" dirty="0"/>
        </a:p>
      </dgm:t>
    </dgm:pt>
    <dgm:pt modelId="{13783435-547D-491B-AF5F-62E49B483E9D}" type="parTrans" cxnId="{B927CB85-C7F3-4CB6-ABF6-BE278C7E2971}">
      <dgm:prSet/>
      <dgm:spPr/>
      <dgm:t>
        <a:bodyPr/>
        <a:lstStyle/>
        <a:p>
          <a:endParaRPr lang="en-US"/>
        </a:p>
      </dgm:t>
    </dgm:pt>
    <dgm:pt modelId="{374277D1-270E-43AF-BDFF-6FED8B9CA9B8}" type="sibTrans" cxnId="{B927CB85-C7F3-4CB6-ABF6-BE278C7E2971}">
      <dgm:prSet/>
      <dgm:spPr/>
      <dgm:t>
        <a:bodyPr/>
        <a:lstStyle/>
        <a:p>
          <a:endParaRPr lang="en-US"/>
        </a:p>
      </dgm:t>
    </dgm:pt>
    <dgm:pt modelId="{BE79675F-E105-4E5B-A4D4-E1A67BC05C14}">
      <dgm:prSet/>
      <dgm:spPr/>
      <dgm:t>
        <a:bodyPr/>
        <a:lstStyle/>
        <a:p>
          <a:pPr>
            <a:defRPr b="1"/>
          </a:pPr>
          <a:r>
            <a:rPr lang="nl-NL" dirty="0"/>
            <a:t>In skoolsport, gemeenskapsgeleenthede en ontspanningsaktiwiteite</a:t>
          </a:r>
          <a:endParaRPr lang="en-US" dirty="0"/>
        </a:p>
      </dgm:t>
    </dgm:pt>
    <dgm:pt modelId="{BB25ECD4-9EB0-43D3-9B99-A95E38D478D3}" type="parTrans" cxnId="{3430C17F-48A9-4D04-835E-A514ACE814D0}">
      <dgm:prSet/>
      <dgm:spPr/>
      <dgm:t>
        <a:bodyPr/>
        <a:lstStyle/>
        <a:p>
          <a:endParaRPr lang="en-US"/>
        </a:p>
      </dgm:t>
    </dgm:pt>
    <dgm:pt modelId="{52A27C95-0AEE-4A01-B42A-CF07F475DA11}" type="sibTrans" cxnId="{3430C17F-48A9-4D04-835E-A514ACE814D0}">
      <dgm:prSet/>
      <dgm:spPr/>
      <dgm:t>
        <a:bodyPr/>
        <a:lstStyle/>
        <a:p>
          <a:endParaRPr lang="en-US"/>
        </a:p>
      </dgm:t>
    </dgm:pt>
    <dgm:pt modelId="{9F6A3EEF-E0E8-4949-82E7-47C99B09455F}">
      <dgm:prSet/>
      <dgm:spPr/>
      <dgm:t>
        <a:bodyPr/>
        <a:lstStyle/>
        <a:p>
          <a:pPr>
            <a:defRPr b="1"/>
          </a:pPr>
          <a:r>
            <a:rPr lang="en-GB" dirty="0" err="1"/>
            <a:t>Voorbeeld</a:t>
          </a:r>
          <a:r>
            <a:rPr lang="en-GB" dirty="0"/>
            <a:t> (stap):</a:t>
          </a:r>
          <a:endParaRPr lang="en-US" dirty="0"/>
        </a:p>
      </dgm:t>
    </dgm:pt>
    <dgm:pt modelId="{A5E438B2-EB2D-46CF-BF1C-1D18B0D7998E}" type="parTrans" cxnId="{CAB41F44-1085-4F1B-9ED2-EC1ED8FA5F89}">
      <dgm:prSet/>
      <dgm:spPr/>
      <dgm:t>
        <a:bodyPr/>
        <a:lstStyle/>
        <a:p>
          <a:endParaRPr lang="en-US"/>
        </a:p>
      </dgm:t>
    </dgm:pt>
    <dgm:pt modelId="{FF37462A-0DF7-435B-974C-0DCC51DDB128}" type="sibTrans" cxnId="{CAB41F44-1085-4F1B-9ED2-EC1ED8FA5F89}">
      <dgm:prSet/>
      <dgm:spPr/>
      <dgm:t>
        <a:bodyPr/>
        <a:lstStyle/>
        <a:p>
          <a:endParaRPr lang="en-US"/>
        </a:p>
      </dgm:t>
    </dgm:pt>
    <dgm:pt modelId="{307AC68B-DC52-40C3-9689-17F04EF6E0B2}">
      <dgm:prSet/>
      <dgm:spPr/>
      <dgm:t>
        <a:bodyPr/>
        <a:lstStyle/>
        <a:p>
          <a:r>
            <a:rPr lang="en-US" dirty="0"/>
            <a:t>Help </a:t>
          </a:r>
          <a:r>
            <a:rPr lang="en-US" dirty="0" err="1"/>
            <a:t>ander</a:t>
          </a:r>
          <a:r>
            <a:rPr lang="en-US" dirty="0"/>
            <a:t> as </a:t>
          </a:r>
          <a:r>
            <a:rPr lang="en-US" dirty="0" err="1"/>
            <a:t>hulle</a:t>
          </a:r>
          <a:r>
            <a:rPr lang="en-US" dirty="0"/>
            <a:t> </a:t>
          </a:r>
          <a:r>
            <a:rPr lang="en-US" dirty="0" err="1"/>
            <a:t>val</a:t>
          </a:r>
          <a:endParaRPr lang="en-US" dirty="0"/>
        </a:p>
      </dgm:t>
    </dgm:pt>
    <dgm:pt modelId="{FBCE229D-167E-4944-8664-ED36623E3B8F}" type="parTrans" cxnId="{A1C1CE46-F888-4849-BBD2-5E3EAB4E89EF}">
      <dgm:prSet/>
      <dgm:spPr/>
      <dgm:t>
        <a:bodyPr/>
        <a:lstStyle/>
        <a:p>
          <a:endParaRPr lang="en-US"/>
        </a:p>
      </dgm:t>
    </dgm:pt>
    <dgm:pt modelId="{38F8A1FF-189B-4082-8BFF-AD80E3010F81}" type="sibTrans" cxnId="{A1C1CE46-F888-4849-BBD2-5E3EAB4E89EF}">
      <dgm:prSet/>
      <dgm:spPr/>
      <dgm:t>
        <a:bodyPr/>
        <a:lstStyle/>
        <a:p>
          <a:endParaRPr lang="en-US"/>
        </a:p>
      </dgm:t>
    </dgm:pt>
    <dgm:pt modelId="{EF332D78-9806-41D1-988B-4CDB84DCA2FD}">
      <dgm:prSet/>
      <dgm:spPr/>
      <dgm:t>
        <a:bodyPr/>
        <a:lstStyle/>
        <a:p>
          <a:r>
            <a:rPr lang="en-GB" dirty="0" err="1"/>
            <a:t>Moenie</a:t>
          </a:r>
          <a:r>
            <a:rPr lang="en-GB" dirty="0"/>
            <a:t> die </a:t>
          </a:r>
          <a:r>
            <a:rPr lang="en-GB" dirty="0" err="1"/>
            <a:t>omgewing</a:t>
          </a:r>
          <a:r>
            <a:rPr lang="en-GB" dirty="0"/>
            <a:t> </a:t>
          </a:r>
          <a:r>
            <a:rPr lang="en-GB" dirty="0" err="1"/>
            <a:t>beskadig</a:t>
          </a:r>
          <a:r>
            <a:rPr lang="en-GB" dirty="0"/>
            <a:t> </a:t>
          </a:r>
          <a:r>
            <a:rPr lang="en-GB" dirty="0" err="1"/>
            <a:t>nie</a:t>
          </a:r>
          <a:endParaRPr lang="en-US" dirty="0"/>
        </a:p>
      </dgm:t>
    </dgm:pt>
    <dgm:pt modelId="{0F721EAE-9C01-4183-8AE3-893E2AAD4AFD}" type="parTrans" cxnId="{1B12C849-3F37-4731-A98D-420B1961EC1F}">
      <dgm:prSet/>
      <dgm:spPr/>
      <dgm:t>
        <a:bodyPr/>
        <a:lstStyle/>
        <a:p>
          <a:endParaRPr lang="en-US"/>
        </a:p>
      </dgm:t>
    </dgm:pt>
    <dgm:pt modelId="{C0CAE62D-EE6C-4FE2-8A70-5D12C74C44DA}" type="sibTrans" cxnId="{1B12C849-3F37-4731-A98D-420B1961EC1F}">
      <dgm:prSet/>
      <dgm:spPr/>
      <dgm:t>
        <a:bodyPr/>
        <a:lstStyle/>
        <a:p>
          <a:endParaRPr lang="en-US"/>
        </a:p>
      </dgm:t>
    </dgm:pt>
    <dgm:pt modelId="{189EC34B-BE7D-4EEC-9AF8-DD294CD0E748}">
      <dgm:prSet/>
      <dgm:spPr/>
      <dgm:t>
        <a:bodyPr/>
        <a:lstStyle/>
        <a:p>
          <a:r>
            <a:rPr lang="nl-NL" dirty="0"/>
            <a:t>Respekteer ander se ruimte en tempo</a:t>
          </a:r>
          <a:endParaRPr lang="en-US" dirty="0"/>
        </a:p>
      </dgm:t>
    </dgm:pt>
    <dgm:pt modelId="{9595B162-9527-4658-A611-1AECC71D3DAD}" type="parTrans" cxnId="{6D8E669F-6DCF-4136-B5C6-87CDFD80F4C8}">
      <dgm:prSet/>
      <dgm:spPr/>
      <dgm:t>
        <a:bodyPr/>
        <a:lstStyle/>
        <a:p>
          <a:endParaRPr lang="en-US"/>
        </a:p>
      </dgm:t>
    </dgm:pt>
    <dgm:pt modelId="{B1B5A127-3CB3-429B-AE19-F9676EFB1259}" type="sibTrans" cxnId="{6D8E669F-6DCF-4136-B5C6-87CDFD80F4C8}">
      <dgm:prSet/>
      <dgm:spPr/>
      <dgm:t>
        <a:bodyPr/>
        <a:lstStyle/>
        <a:p>
          <a:endParaRPr lang="en-US"/>
        </a:p>
      </dgm:t>
    </dgm:pt>
    <dgm:pt modelId="{5E85D220-F8BB-4C49-A03F-5BFD63F3A707}" type="pres">
      <dgm:prSet presAssocID="{558CA1AD-5988-421F-9CAF-D5D90E45854B}" presName="root" presStyleCnt="0">
        <dgm:presLayoutVars>
          <dgm:dir/>
          <dgm:resizeHandles val="exact"/>
        </dgm:presLayoutVars>
      </dgm:prSet>
      <dgm:spPr/>
    </dgm:pt>
    <dgm:pt modelId="{6F92B427-E6DF-4C86-991F-D3B38CFAF314}" type="pres">
      <dgm:prSet presAssocID="{B9373EAB-803B-471A-9EDC-A707AE68E19B}" presName="compNode" presStyleCnt="0"/>
      <dgm:spPr/>
    </dgm:pt>
    <dgm:pt modelId="{D02367ED-0295-4319-8560-CB2BAFFFFF48}" type="pres">
      <dgm:prSet presAssocID="{B9373EAB-803B-471A-9EDC-A707AE68E19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ort Balls"/>
        </a:ext>
      </dgm:extLst>
    </dgm:pt>
    <dgm:pt modelId="{9F16863F-D889-4721-90FB-1F053F80606B}" type="pres">
      <dgm:prSet presAssocID="{B9373EAB-803B-471A-9EDC-A707AE68E19B}" presName="iconSpace" presStyleCnt="0"/>
      <dgm:spPr/>
    </dgm:pt>
    <dgm:pt modelId="{1CB361A8-E376-42DB-8019-5734C08A2A37}" type="pres">
      <dgm:prSet presAssocID="{B9373EAB-803B-471A-9EDC-A707AE68E19B}" presName="parTx" presStyleLbl="revTx" presStyleIdx="0" presStyleCnt="6">
        <dgm:presLayoutVars>
          <dgm:chMax val="0"/>
          <dgm:chPref val="0"/>
        </dgm:presLayoutVars>
      </dgm:prSet>
      <dgm:spPr/>
    </dgm:pt>
    <dgm:pt modelId="{BA28191B-1EDC-4721-ACF2-CE920BD68009}" type="pres">
      <dgm:prSet presAssocID="{B9373EAB-803B-471A-9EDC-A707AE68E19B}" presName="txSpace" presStyleCnt="0"/>
      <dgm:spPr/>
    </dgm:pt>
    <dgm:pt modelId="{11CB7EA3-B1EF-4EBF-8CD8-E8F877296362}" type="pres">
      <dgm:prSet presAssocID="{B9373EAB-803B-471A-9EDC-A707AE68E19B}" presName="desTx" presStyleLbl="revTx" presStyleIdx="1" presStyleCnt="6">
        <dgm:presLayoutVars/>
      </dgm:prSet>
      <dgm:spPr/>
    </dgm:pt>
    <dgm:pt modelId="{E79A43EA-5A88-4180-B695-772FB8A74C4A}" type="pres">
      <dgm:prSet presAssocID="{374277D1-270E-43AF-BDFF-6FED8B9CA9B8}" presName="sibTrans" presStyleCnt="0"/>
      <dgm:spPr/>
    </dgm:pt>
    <dgm:pt modelId="{1599ED40-8B88-48D9-9F36-F2EF5391EBC7}" type="pres">
      <dgm:prSet presAssocID="{BE79675F-E105-4E5B-A4D4-E1A67BC05C14}" presName="compNode" presStyleCnt="0"/>
      <dgm:spPr/>
    </dgm:pt>
    <dgm:pt modelId="{B53879AF-9910-48F7-9B5E-AC43867C25FC}" type="pres">
      <dgm:prSet presAssocID="{BE79675F-E105-4E5B-A4D4-E1A67BC05C1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ter Polo player"/>
        </a:ext>
      </dgm:extLst>
    </dgm:pt>
    <dgm:pt modelId="{91DEFED4-DA12-4103-B086-B5C1C452FB4C}" type="pres">
      <dgm:prSet presAssocID="{BE79675F-E105-4E5B-A4D4-E1A67BC05C14}" presName="iconSpace" presStyleCnt="0"/>
      <dgm:spPr/>
    </dgm:pt>
    <dgm:pt modelId="{70FFEF5D-32DA-491F-BEE4-CAE97374BBF7}" type="pres">
      <dgm:prSet presAssocID="{BE79675F-E105-4E5B-A4D4-E1A67BC05C14}" presName="parTx" presStyleLbl="revTx" presStyleIdx="2" presStyleCnt="6">
        <dgm:presLayoutVars>
          <dgm:chMax val="0"/>
          <dgm:chPref val="0"/>
        </dgm:presLayoutVars>
      </dgm:prSet>
      <dgm:spPr/>
    </dgm:pt>
    <dgm:pt modelId="{BC3EFDBA-2576-4547-BFF3-E2C709029CA3}" type="pres">
      <dgm:prSet presAssocID="{BE79675F-E105-4E5B-A4D4-E1A67BC05C14}" presName="txSpace" presStyleCnt="0"/>
      <dgm:spPr/>
    </dgm:pt>
    <dgm:pt modelId="{A8A8C7E9-1B53-4A6A-8782-29B9EAF030A8}" type="pres">
      <dgm:prSet presAssocID="{BE79675F-E105-4E5B-A4D4-E1A67BC05C14}" presName="desTx" presStyleLbl="revTx" presStyleIdx="3" presStyleCnt="6">
        <dgm:presLayoutVars/>
      </dgm:prSet>
      <dgm:spPr/>
    </dgm:pt>
    <dgm:pt modelId="{88D3999E-1224-45EA-B8A7-71CB973154FE}" type="pres">
      <dgm:prSet presAssocID="{52A27C95-0AEE-4A01-B42A-CF07F475DA11}" presName="sibTrans" presStyleCnt="0"/>
      <dgm:spPr/>
    </dgm:pt>
    <dgm:pt modelId="{768CBA64-260F-42FF-B08B-4ECF1139CAEA}" type="pres">
      <dgm:prSet presAssocID="{9F6A3EEF-E0E8-4949-82E7-47C99B09455F}" presName="compNode" presStyleCnt="0"/>
      <dgm:spPr/>
    </dgm:pt>
    <dgm:pt modelId="{10CEAEBC-9B9C-462F-8443-3D93699C8E87}" type="pres">
      <dgm:prSet presAssocID="{9F6A3EEF-E0E8-4949-82E7-47C99B09455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ke"/>
        </a:ext>
      </dgm:extLst>
    </dgm:pt>
    <dgm:pt modelId="{E3C9ABBB-E832-47A4-8801-D9B5C5164755}" type="pres">
      <dgm:prSet presAssocID="{9F6A3EEF-E0E8-4949-82E7-47C99B09455F}" presName="iconSpace" presStyleCnt="0"/>
      <dgm:spPr/>
    </dgm:pt>
    <dgm:pt modelId="{0C0DE4A9-8690-42FC-8C6B-C12D574E5960}" type="pres">
      <dgm:prSet presAssocID="{9F6A3EEF-E0E8-4949-82E7-47C99B09455F}" presName="parTx" presStyleLbl="revTx" presStyleIdx="4" presStyleCnt="6">
        <dgm:presLayoutVars>
          <dgm:chMax val="0"/>
          <dgm:chPref val="0"/>
        </dgm:presLayoutVars>
      </dgm:prSet>
      <dgm:spPr/>
    </dgm:pt>
    <dgm:pt modelId="{74CB9510-F83E-4577-B120-5C3D962B02A9}" type="pres">
      <dgm:prSet presAssocID="{9F6A3EEF-E0E8-4949-82E7-47C99B09455F}" presName="txSpace" presStyleCnt="0"/>
      <dgm:spPr/>
    </dgm:pt>
    <dgm:pt modelId="{6CAD266A-0D05-4DBA-A33F-3A82D055F8D8}" type="pres">
      <dgm:prSet presAssocID="{9F6A3EEF-E0E8-4949-82E7-47C99B09455F}" presName="desTx" presStyleLbl="revTx" presStyleIdx="5" presStyleCnt="6">
        <dgm:presLayoutVars/>
      </dgm:prSet>
      <dgm:spPr/>
    </dgm:pt>
  </dgm:ptLst>
  <dgm:cxnLst>
    <dgm:cxn modelId="{6251E61A-7B1B-4CAA-A2D9-A398D52573BF}" type="presOf" srcId="{B9373EAB-803B-471A-9EDC-A707AE68E19B}" destId="{1CB361A8-E376-42DB-8019-5734C08A2A37}" srcOrd="0" destOrd="0" presId="urn:microsoft.com/office/officeart/2018/5/layout/CenteredIconLabelDescriptionList"/>
    <dgm:cxn modelId="{89FA7E2B-2A6A-4A4A-910F-FCD3D2778BFD}" type="presOf" srcId="{558CA1AD-5988-421F-9CAF-D5D90E45854B}" destId="{5E85D220-F8BB-4C49-A03F-5BFD63F3A707}" srcOrd="0" destOrd="0" presId="urn:microsoft.com/office/officeart/2018/5/layout/CenteredIconLabelDescriptionList"/>
    <dgm:cxn modelId="{055E265C-5B03-4CCE-A748-2E001E2A50A5}" type="presOf" srcId="{189EC34B-BE7D-4EEC-9AF8-DD294CD0E748}" destId="{6CAD266A-0D05-4DBA-A33F-3A82D055F8D8}" srcOrd="0" destOrd="2" presId="urn:microsoft.com/office/officeart/2018/5/layout/CenteredIconLabelDescriptionList"/>
    <dgm:cxn modelId="{6131C45E-FCE6-4F5F-8C25-3DC111826F51}" type="presOf" srcId="{EF332D78-9806-41D1-988B-4CDB84DCA2FD}" destId="{6CAD266A-0D05-4DBA-A33F-3A82D055F8D8}" srcOrd="0" destOrd="1" presId="urn:microsoft.com/office/officeart/2018/5/layout/CenteredIconLabelDescriptionList"/>
    <dgm:cxn modelId="{CAB41F44-1085-4F1B-9ED2-EC1ED8FA5F89}" srcId="{558CA1AD-5988-421F-9CAF-D5D90E45854B}" destId="{9F6A3EEF-E0E8-4949-82E7-47C99B09455F}" srcOrd="2" destOrd="0" parTransId="{A5E438B2-EB2D-46CF-BF1C-1D18B0D7998E}" sibTransId="{FF37462A-0DF7-435B-974C-0DCC51DDB128}"/>
    <dgm:cxn modelId="{A1C1CE46-F888-4849-BBD2-5E3EAB4E89EF}" srcId="{9F6A3EEF-E0E8-4949-82E7-47C99B09455F}" destId="{307AC68B-DC52-40C3-9689-17F04EF6E0B2}" srcOrd="0" destOrd="0" parTransId="{FBCE229D-167E-4944-8664-ED36623E3B8F}" sibTransId="{38F8A1FF-189B-4082-8BFF-AD80E3010F81}"/>
    <dgm:cxn modelId="{1B12C849-3F37-4731-A98D-420B1961EC1F}" srcId="{9F6A3EEF-E0E8-4949-82E7-47C99B09455F}" destId="{EF332D78-9806-41D1-988B-4CDB84DCA2FD}" srcOrd="1" destOrd="0" parTransId="{0F721EAE-9C01-4183-8AE3-893E2AAD4AFD}" sibTransId="{C0CAE62D-EE6C-4FE2-8A70-5D12C74C44DA}"/>
    <dgm:cxn modelId="{A1D2B974-DBB1-4AF0-A4A8-B0B13E7B1848}" type="presOf" srcId="{307AC68B-DC52-40C3-9689-17F04EF6E0B2}" destId="{6CAD266A-0D05-4DBA-A33F-3A82D055F8D8}" srcOrd="0" destOrd="0" presId="urn:microsoft.com/office/officeart/2018/5/layout/CenteredIconLabelDescriptionList"/>
    <dgm:cxn modelId="{3430C17F-48A9-4D04-835E-A514ACE814D0}" srcId="{558CA1AD-5988-421F-9CAF-D5D90E45854B}" destId="{BE79675F-E105-4E5B-A4D4-E1A67BC05C14}" srcOrd="1" destOrd="0" parTransId="{BB25ECD4-9EB0-43D3-9B99-A95E38D478D3}" sibTransId="{52A27C95-0AEE-4A01-B42A-CF07F475DA11}"/>
    <dgm:cxn modelId="{B927CB85-C7F3-4CB6-ABF6-BE278C7E2971}" srcId="{558CA1AD-5988-421F-9CAF-D5D90E45854B}" destId="{B9373EAB-803B-471A-9EDC-A707AE68E19B}" srcOrd="0" destOrd="0" parTransId="{13783435-547D-491B-AF5F-62E49B483E9D}" sibTransId="{374277D1-270E-43AF-BDFF-6FED8B9CA9B8}"/>
    <dgm:cxn modelId="{EEA24298-2AB8-4E4C-BC5C-9390ACFD15F5}" type="presOf" srcId="{9F6A3EEF-E0E8-4949-82E7-47C99B09455F}" destId="{0C0DE4A9-8690-42FC-8C6B-C12D574E5960}" srcOrd="0" destOrd="0" presId="urn:microsoft.com/office/officeart/2018/5/layout/CenteredIconLabelDescriptionList"/>
    <dgm:cxn modelId="{E714E699-3527-4736-A820-77023FB18F8A}" type="presOf" srcId="{BE79675F-E105-4E5B-A4D4-E1A67BC05C14}" destId="{70FFEF5D-32DA-491F-BEE4-CAE97374BBF7}" srcOrd="0" destOrd="0" presId="urn:microsoft.com/office/officeart/2018/5/layout/CenteredIconLabelDescriptionList"/>
    <dgm:cxn modelId="{6D8E669F-6DCF-4136-B5C6-87CDFD80F4C8}" srcId="{9F6A3EEF-E0E8-4949-82E7-47C99B09455F}" destId="{189EC34B-BE7D-4EEC-9AF8-DD294CD0E748}" srcOrd="2" destOrd="0" parTransId="{9595B162-9527-4658-A611-1AECC71D3DAD}" sibTransId="{B1B5A127-3CB3-429B-AE19-F9676EFB1259}"/>
    <dgm:cxn modelId="{0486D8E4-3EA6-4FC0-8296-6F9B8F53FC12}" type="presParOf" srcId="{5E85D220-F8BB-4C49-A03F-5BFD63F3A707}" destId="{6F92B427-E6DF-4C86-991F-D3B38CFAF314}" srcOrd="0" destOrd="0" presId="urn:microsoft.com/office/officeart/2018/5/layout/CenteredIconLabelDescriptionList"/>
    <dgm:cxn modelId="{5A9D2435-E73F-4A63-9342-B34ADD31140C}" type="presParOf" srcId="{6F92B427-E6DF-4C86-991F-D3B38CFAF314}" destId="{D02367ED-0295-4319-8560-CB2BAFFFFF48}" srcOrd="0" destOrd="0" presId="urn:microsoft.com/office/officeart/2018/5/layout/CenteredIconLabelDescriptionList"/>
    <dgm:cxn modelId="{DDD99DA9-59FC-4DA6-9168-02FB3877F6F7}" type="presParOf" srcId="{6F92B427-E6DF-4C86-991F-D3B38CFAF314}" destId="{9F16863F-D889-4721-90FB-1F053F80606B}" srcOrd="1" destOrd="0" presId="urn:microsoft.com/office/officeart/2018/5/layout/CenteredIconLabelDescriptionList"/>
    <dgm:cxn modelId="{404C1711-3C5C-4AA7-9491-0F27AFC42F3C}" type="presParOf" srcId="{6F92B427-E6DF-4C86-991F-D3B38CFAF314}" destId="{1CB361A8-E376-42DB-8019-5734C08A2A37}" srcOrd="2" destOrd="0" presId="urn:microsoft.com/office/officeart/2018/5/layout/CenteredIconLabelDescriptionList"/>
    <dgm:cxn modelId="{782AB4C1-2DE7-4EF1-A38E-A735B28C1D42}" type="presParOf" srcId="{6F92B427-E6DF-4C86-991F-D3B38CFAF314}" destId="{BA28191B-1EDC-4721-ACF2-CE920BD68009}" srcOrd="3" destOrd="0" presId="urn:microsoft.com/office/officeart/2018/5/layout/CenteredIconLabelDescriptionList"/>
    <dgm:cxn modelId="{65A5F566-8051-48B0-A770-CA481DC8FC4F}" type="presParOf" srcId="{6F92B427-E6DF-4C86-991F-D3B38CFAF314}" destId="{11CB7EA3-B1EF-4EBF-8CD8-E8F877296362}" srcOrd="4" destOrd="0" presId="urn:microsoft.com/office/officeart/2018/5/layout/CenteredIconLabelDescriptionList"/>
    <dgm:cxn modelId="{3A4C2DDE-5979-4A42-A113-064AFE0751C0}" type="presParOf" srcId="{5E85D220-F8BB-4C49-A03F-5BFD63F3A707}" destId="{E79A43EA-5A88-4180-B695-772FB8A74C4A}" srcOrd="1" destOrd="0" presId="urn:microsoft.com/office/officeart/2018/5/layout/CenteredIconLabelDescriptionList"/>
    <dgm:cxn modelId="{80D17614-31A5-458B-B885-9D1A057D4F15}" type="presParOf" srcId="{5E85D220-F8BB-4C49-A03F-5BFD63F3A707}" destId="{1599ED40-8B88-48D9-9F36-F2EF5391EBC7}" srcOrd="2" destOrd="0" presId="urn:microsoft.com/office/officeart/2018/5/layout/CenteredIconLabelDescriptionList"/>
    <dgm:cxn modelId="{3136FCC6-692C-432F-8889-B18672EAFEAB}" type="presParOf" srcId="{1599ED40-8B88-48D9-9F36-F2EF5391EBC7}" destId="{B53879AF-9910-48F7-9B5E-AC43867C25FC}" srcOrd="0" destOrd="0" presId="urn:microsoft.com/office/officeart/2018/5/layout/CenteredIconLabelDescriptionList"/>
    <dgm:cxn modelId="{35240471-EC4F-40FD-B970-CB52877B29BE}" type="presParOf" srcId="{1599ED40-8B88-48D9-9F36-F2EF5391EBC7}" destId="{91DEFED4-DA12-4103-B086-B5C1C452FB4C}" srcOrd="1" destOrd="0" presId="urn:microsoft.com/office/officeart/2018/5/layout/CenteredIconLabelDescriptionList"/>
    <dgm:cxn modelId="{2986ABF9-DBEC-484B-A267-9A3858ED4899}" type="presParOf" srcId="{1599ED40-8B88-48D9-9F36-F2EF5391EBC7}" destId="{70FFEF5D-32DA-491F-BEE4-CAE97374BBF7}" srcOrd="2" destOrd="0" presId="urn:microsoft.com/office/officeart/2018/5/layout/CenteredIconLabelDescriptionList"/>
    <dgm:cxn modelId="{88856632-8599-4BB8-A71A-2C842069219B}" type="presParOf" srcId="{1599ED40-8B88-48D9-9F36-F2EF5391EBC7}" destId="{BC3EFDBA-2576-4547-BFF3-E2C709029CA3}" srcOrd="3" destOrd="0" presId="urn:microsoft.com/office/officeart/2018/5/layout/CenteredIconLabelDescriptionList"/>
    <dgm:cxn modelId="{1303269E-97B9-408A-88ED-DD0E5ACB0764}" type="presParOf" srcId="{1599ED40-8B88-48D9-9F36-F2EF5391EBC7}" destId="{A8A8C7E9-1B53-4A6A-8782-29B9EAF030A8}" srcOrd="4" destOrd="0" presId="urn:microsoft.com/office/officeart/2018/5/layout/CenteredIconLabelDescriptionList"/>
    <dgm:cxn modelId="{519A2EF3-C89A-4234-B7E8-8360F3F55BBC}" type="presParOf" srcId="{5E85D220-F8BB-4C49-A03F-5BFD63F3A707}" destId="{88D3999E-1224-45EA-B8A7-71CB973154FE}" srcOrd="3" destOrd="0" presId="urn:microsoft.com/office/officeart/2018/5/layout/CenteredIconLabelDescriptionList"/>
    <dgm:cxn modelId="{C118BC34-7CA2-41EC-8E0D-C43469D8FA4C}" type="presParOf" srcId="{5E85D220-F8BB-4C49-A03F-5BFD63F3A707}" destId="{768CBA64-260F-42FF-B08B-4ECF1139CAEA}" srcOrd="4" destOrd="0" presId="urn:microsoft.com/office/officeart/2018/5/layout/CenteredIconLabelDescriptionList"/>
    <dgm:cxn modelId="{9C9BC60A-BBAD-4E9B-90E7-60DC1D117BC9}" type="presParOf" srcId="{768CBA64-260F-42FF-B08B-4ECF1139CAEA}" destId="{10CEAEBC-9B9C-462F-8443-3D93699C8E87}" srcOrd="0" destOrd="0" presId="urn:microsoft.com/office/officeart/2018/5/layout/CenteredIconLabelDescriptionList"/>
    <dgm:cxn modelId="{0B2A4E61-4350-464A-9DC2-FC3D88874692}" type="presParOf" srcId="{768CBA64-260F-42FF-B08B-4ECF1139CAEA}" destId="{E3C9ABBB-E832-47A4-8801-D9B5C5164755}" srcOrd="1" destOrd="0" presId="urn:microsoft.com/office/officeart/2018/5/layout/CenteredIconLabelDescriptionList"/>
    <dgm:cxn modelId="{F5D94F4B-3A06-459A-AC3B-9741F8F7BFF5}" type="presParOf" srcId="{768CBA64-260F-42FF-B08B-4ECF1139CAEA}" destId="{0C0DE4A9-8690-42FC-8C6B-C12D574E5960}" srcOrd="2" destOrd="0" presId="urn:microsoft.com/office/officeart/2018/5/layout/CenteredIconLabelDescriptionList"/>
    <dgm:cxn modelId="{F1A63F4B-483E-4AA5-8298-9A73A26C902D}" type="presParOf" srcId="{768CBA64-260F-42FF-B08B-4ECF1139CAEA}" destId="{74CB9510-F83E-4577-B120-5C3D962B02A9}" srcOrd="3" destOrd="0" presId="urn:microsoft.com/office/officeart/2018/5/layout/CenteredIconLabelDescriptionList"/>
    <dgm:cxn modelId="{419E79E5-12E3-4858-ADF0-0DE94F29086C}" type="presParOf" srcId="{768CBA64-260F-42FF-B08B-4ECF1139CAEA}" destId="{6CAD266A-0D05-4DBA-A33F-3A82D055F8D8}"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E2AD551-5F80-4A4B-AE01-D346C12E8CE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24C0FBC-E2FC-4A01-9AAA-B7384D95AE9F}">
      <dgm:prSet/>
      <dgm:spPr/>
      <dgm:t>
        <a:bodyPr/>
        <a:lstStyle/>
        <a:p>
          <a:r>
            <a:rPr lang="en-GB" dirty="0"/>
            <a:t>‘n Stel </a:t>
          </a:r>
          <a:r>
            <a:rPr lang="en-GB" dirty="0" err="1"/>
            <a:t>reëls</a:t>
          </a:r>
          <a:r>
            <a:rPr lang="en-GB" dirty="0"/>
            <a:t> </a:t>
          </a:r>
          <a:r>
            <a:rPr lang="en-GB" dirty="0" err="1"/>
            <a:t>en</a:t>
          </a:r>
          <a:r>
            <a:rPr lang="en-GB" dirty="0"/>
            <a:t> </a:t>
          </a:r>
          <a:r>
            <a:rPr lang="en-GB" dirty="0" err="1"/>
            <a:t>riglyne</a:t>
          </a:r>
          <a:r>
            <a:rPr lang="en-GB" dirty="0"/>
            <a:t> </a:t>
          </a:r>
          <a:r>
            <a:rPr lang="en-GB" dirty="0" err="1"/>
            <a:t>vir</a:t>
          </a:r>
          <a:r>
            <a:rPr lang="en-GB" dirty="0"/>
            <a:t> </a:t>
          </a:r>
          <a:r>
            <a:rPr lang="en-GB" dirty="0" err="1"/>
            <a:t>regverdige</a:t>
          </a:r>
          <a:r>
            <a:rPr lang="en-GB" dirty="0"/>
            <a:t>, </a:t>
          </a:r>
          <a:r>
            <a:rPr lang="en-GB" dirty="0" err="1"/>
            <a:t>respekvolle</a:t>
          </a:r>
          <a:r>
            <a:rPr lang="en-GB" dirty="0"/>
            <a:t> </a:t>
          </a:r>
          <a:r>
            <a:rPr lang="en-GB" dirty="0" err="1"/>
            <a:t>en</a:t>
          </a:r>
          <a:r>
            <a:rPr lang="en-GB" dirty="0"/>
            <a:t> </a:t>
          </a:r>
          <a:r>
            <a:rPr lang="en-GB" dirty="0" err="1"/>
            <a:t>etiese</a:t>
          </a:r>
          <a:r>
            <a:rPr lang="en-GB" dirty="0"/>
            <a:t> </a:t>
          </a:r>
          <a:r>
            <a:rPr lang="en-GB" dirty="0" err="1"/>
            <a:t>gedrag</a:t>
          </a:r>
          <a:endParaRPr lang="en-US" dirty="0"/>
        </a:p>
      </dgm:t>
    </dgm:pt>
    <dgm:pt modelId="{820ABE4D-EDE5-4070-9C3E-181645A1B9B0}" type="parTrans" cxnId="{AA84F5A7-AC62-4708-ABAD-CA3498ED1574}">
      <dgm:prSet/>
      <dgm:spPr/>
      <dgm:t>
        <a:bodyPr/>
        <a:lstStyle/>
        <a:p>
          <a:endParaRPr lang="en-US"/>
        </a:p>
      </dgm:t>
    </dgm:pt>
    <dgm:pt modelId="{B70C1457-D51A-49D2-A3EE-DB0A90C8FE43}" type="sibTrans" cxnId="{AA84F5A7-AC62-4708-ABAD-CA3498ED1574}">
      <dgm:prSet/>
      <dgm:spPr/>
      <dgm:t>
        <a:bodyPr/>
        <a:lstStyle/>
        <a:p>
          <a:endParaRPr lang="en-US"/>
        </a:p>
      </dgm:t>
    </dgm:pt>
    <dgm:pt modelId="{0BF942A8-8F8F-4088-ABA6-29B5AED597B0}">
      <dgm:prSet/>
      <dgm:spPr/>
      <dgm:t>
        <a:bodyPr/>
        <a:lstStyle/>
        <a:p>
          <a:r>
            <a:rPr lang="en-GB" dirty="0" err="1"/>
            <a:t>Bevorder</a:t>
          </a:r>
          <a:r>
            <a:rPr lang="en-GB" dirty="0"/>
            <a:t> </a:t>
          </a:r>
          <a:r>
            <a:rPr lang="en-GB" dirty="0" err="1"/>
            <a:t>regverdige</a:t>
          </a:r>
          <a:r>
            <a:rPr lang="en-GB" dirty="0"/>
            <a:t> </a:t>
          </a:r>
          <a:r>
            <a:rPr lang="en-GB" dirty="0" err="1"/>
            <a:t>spel</a:t>
          </a:r>
          <a:r>
            <a:rPr lang="en-GB" dirty="0"/>
            <a:t>, </a:t>
          </a:r>
          <a:r>
            <a:rPr lang="en-GB" dirty="0" err="1"/>
            <a:t>respek</a:t>
          </a:r>
          <a:r>
            <a:rPr lang="en-GB" dirty="0"/>
            <a:t> </a:t>
          </a:r>
          <a:r>
            <a:rPr lang="en-GB" dirty="0" err="1"/>
            <a:t>en</a:t>
          </a:r>
          <a:r>
            <a:rPr lang="en-GB" dirty="0"/>
            <a:t> </a:t>
          </a:r>
          <a:r>
            <a:rPr lang="en-GB" dirty="0" err="1"/>
            <a:t>integriteit</a:t>
          </a:r>
          <a:r>
            <a:rPr lang="en-GB" dirty="0"/>
            <a:t> in sport</a:t>
          </a:r>
          <a:endParaRPr lang="en-US" dirty="0"/>
        </a:p>
      </dgm:t>
    </dgm:pt>
    <dgm:pt modelId="{2744A5BE-12C8-4173-8699-60308EE48499}" type="parTrans" cxnId="{B0AAD53F-6165-4002-BD6E-6903DEB8791E}">
      <dgm:prSet/>
      <dgm:spPr/>
      <dgm:t>
        <a:bodyPr/>
        <a:lstStyle/>
        <a:p>
          <a:endParaRPr lang="en-US"/>
        </a:p>
      </dgm:t>
    </dgm:pt>
    <dgm:pt modelId="{26771C89-87DF-49A5-A308-91917E39DA74}" type="sibTrans" cxnId="{B0AAD53F-6165-4002-BD6E-6903DEB8791E}">
      <dgm:prSet/>
      <dgm:spPr/>
      <dgm:t>
        <a:bodyPr/>
        <a:lstStyle/>
        <a:p>
          <a:endParaRPr lang="en-US"/>
        </a:p>
      </dgm:t>
    </dgm:pt>
    <dgm:pt modelId="{2A5F0810-B062-421A-BE58-FEF97C37958E}">
      <dgm:prSet/>
      <dgm:spPr/>
      <dgm:t>
        <a:bodyPr/>
        <a:lstStyle/>
        <a:p>
          <a:r>
            <a:rPr lang="nl-NL" dirty="0"/>
            <a:t>Van toepassing op almal: spelers, afrigters, skeidsregters en ondersteuners</a:t>
          </a:r>
          <a:endParaRPr lang="en-US" dirty="0"/>
        </a:p>
      </dgm:t>
    </dgm:pt>
    <dgm:pt modelId="{157BC1FC-ADF9-4486-8ED5-9B0B7043D638}" type="parTrans" cxnId="{565C1DA9-7A0E-4C05-8834-64F39393ECFD}">
      <dgm:prSet/>
      <dgm:spPr/>
      <dgm:t>
        <a:bodyPr/>
        <a:lstStyle/>
        <a:p>
          <a:endParaRPr lang="en-US"/>
        </a:p>
      </dgm:t>
    </dgm:pt>
    <dgm:pt modelId="{32E5EA26-CE83-48A0-BB73-83BAFDE92EE7}" type="sibTrans" cxnId="{565C1DA9-7A0E-4C05-8834-64F39393ECFD}">
      <dgm:prSet/>
      <dgm:spPr/>
      <dgm:t>
        <a:bodyPr/>
        <a:lstStyle/>
        <a:p>
          <a:endParaRPr lang="en-US"/>
        </a:p>
      </dgm:t>
    </dgm:pt>
    <dgm:pt modelId="{6C3C1739-0AAE-454C-9C7D-5BF2C7B5A2CA}">
      <dgm:prSet/>
      <dgm:spPr/>
      <dgm:t>
        <a:bodyPr/>
        <a:lstStyle/>
        <a:p>
          <a:r>
            <a:rPr lang="nl-NL" dirty="0"/>
            <a:t>Verseker dat almal dieselfde waardes en standaarde volg</a:t>
          </a:r>
          <a:endParaRPr lang="en-US" dirty="0"/>
        </a:p>
      </dgm:t>
    </dgm:pt>
    <dgm:pt modelId="{8559D54D-169E-4424-BE00-D6FA18C114B0}" type="parTrans" cxnId="{1811F997-D53A-4F07-B4F9-D062B3007923}">
      <dgm:prSet/>
      <dgm:spPr/>
      <dgm:t>
        <a:bodyPr/>
        <a:lstStyle/>
        <a:p>
          <a:endParaRPr lang="en-US"/>
        </a:p>
      </dgm:t>
    </dgm:pt>
    <dgm:pt modelId="{532ED645-DBDB-4DBC-BFFC-977911ABCC57}" type="sibTrans" cxnId="{1811F997-D53A-4F07-B4F9-D062B3007923}">
      <dgm:prSet/>
      <dgm:spPr/>
      <dgm:t>
        <a:bodyPr/>
        <a:lstStyle/>
        <a:p>
          <a:endParaRPr lang="en-US"/>
        </a:p>
      </dgm:t>
    </dgm:pt>
    <dgm:pt modelId="{2CB81A45-4EFB-44F4-B919-F6EB450C2A8D}" type="pres">
      <dgm:prSet presAssocID="{1E2AD551-5F80-4A4B-AE01-D346C12E8CEE}" presName="root" presStyleCnt="0">
        <dgm:presLayoutVars>
          <dgm:dir/>
          <dgm:resizeHandles val="exact"/>
        </dgm:presLayoutVars>
      </dgm:prSet>
      <dgm:spPr/>
    </dgm:pt>
    <dgm:pt modelId="{0B1CDDC3-CBD1-417D-8ED2-AB5ECBB17774}" type="pres">
      <dgm:prSet presAssocID="{324C0FBC-E2FC-4A01-9AAA-B7384D95AE9F}" presName="compNode" presStyleCnt="0"/>
      <dgm:spPr/>
    </dgm:pt>
    <dgm:pt modelId="{3804698A-12F9-4CC8-A104-7F415C79475B}" type="pres">
      <dgm:prSet presAssocID="{324C0FBC-E2FC-4A01-9AAA-B7384D95AE9F}" presName="bgRect" presStyleLbl="bgShp" presStyleIdx="0" presStyleCnt="4"/>
      <dgm:spPr/>
    </dgm:pt>
    <dgm:pt modelId="{5481D0DC-D043-4302-92DE-FC4DCC922524}" type="pres">
      <dgm:prSet presAssocID="{324C0FBC-E2FC-4A01-9AAA-B7384D95AE9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D715B6AF-3314-4A2D-904C-C1EAD82D950A}" type="pres">
      <dgm:prSet presAssocID="{324C0FBC-E2FC-4A01-9AAA-B7384D95AE9F}" presName="spaceRect" presStyleCnt="0"/>
      <dgm:spPr/>
    </dgm:pt>
    <dgm:pt modelId="{F8681595-D96C-4FA6-BB2D-11AB798B6F5C}" type="pres">
      <dgm:prSet presAssocID="{324C0FBC-E2FC-4A01-9AAA-B7384D95AE9F}" presName="parTx" presStyleLbl="revTx" presStyleIdx="0" presStyleCnt="4">
        <dgm:presLayoutVars>
          <dgm:chMax val="0"/>
          <dgm:chPref val="0"/>
        </dgm:presLayoutVars>
      </dgm:prSet>
      <dgm:spPr/>
    </dgm:pt>
    <dgm:pt modelId="{C1CEFF1B-5E7B-486B-862E-5A5A49F4A4EA}" type="pres">
      <dgm:prSet presAssocID="{B70C1457-D51A-49D2-A3EE-DB0A90C8FE43}" presName="sibTrans" presStyleCnt="0"/>
      <dgm:spPr/>
    </dgm:pt>
    <dgm:pt modelId="{560CF971-7DE1-4450-8D25-B2228E5FF28D}" type="pres">
      <dgm:prSet presAssocID="{0BF942A8-8F8F-4088-ABA6-29B5AED597B0}" presName="compNode" presStyleCnt="0"/>
      <dgm:spPr/>
    </dgm:pt>
    <dgm:pt modelId="{56412FCC-6716-4443-9D92-D5DEADFDFB67}" type="pres">
      <dgm:prSet presAssocID="{0BF942A8-8F8F-4088-ABA6-29B5AED597B0}" presName="bgRect" presStyleLbl="bgShp" presStyleIdx="1" presStyleCnt="4"/>
      <dgm:spPr/>
    </dgm:pt>
    <dgm:pt modelId="{E94AA373-1822-47B5-91EA-FC909618315B}" type="pres">
      <dgm:prSet presAssocID="{0BF942A8-8F8F-4088-ABA6-29B5AED597B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sketball"/>
        </a:ext>
      </dgm:extLst>
    </dgm:pt>
    <dgm:pt modelId="{360DF9BD-3324-4234-839A-6CF0A5284E5C}" type="pres">
      <dgm:prSet presAssocID="{0BF942A8-8F8F-4088-ABA6-29B5AED597B0}" presName="spaceRect" presStyleCnt="0"/>
      <dgm:spPr/>
    </dgm:pt>
    <dgm:pt modelId="{047E37F6-A5FF-4F6D-AD70-FF16FD1306AE}" type="pres">
      <dgm:prSet presAssocID="{0BF942A8-8F8F-4088-ABA6-29B5AED597B0}" presName="parTx" presStyleLbl="revTx" presStyleIdx="1" presStyleCnt="4">
        <dgm:presLayoutVars>
          <dgm:chMax val="0"/>
          <dgm:chPref val="0"/>
        </dgm:presLayoutVars>
      </dgm:prSet>
      <dgm:spPr/>
    </dgm:pt>
    <dgm:pt modelId="{0F36E7D8-E36A-4AD3-A28E-928254013718}" type="pres">
      <dgm:prSet presAssocID="{26771C89-87DF-49A5-A308-91917E39DA74}" presName="sibTrans" presStyleCnt="0"/>
      <dgm:spPr/>
    </dgm:pt>
    <dgm:pt modelId="{550A60D8-9009-4D85-A70A-B9AFB1CEE4F2}" type="pres">
      <dgm:prSet presAssocID="{2A5F0810-B062-421A-BE58-FEF97C37958E}" presName="compNode" presStyleCnt="0"/>
      <dgm:spPr/>
    </dgm:pt>
    <dgm:pt modelId="{B5C42AC5-9DED-4B97-9F6E-0D3836610386}" type="pres">
      <dgm:prSet presAssocID="{2A5F0810-B062-421A-BE58-FEF97C37958E}" presName="bgRect" presStyleLbl="bgShp" presStyleIdx="2" presStyleCnt="4"/>
      <dgm:spPr/>
    </dgm:pt>
    <dgm:pt modelId="{00AC2939-D935-4D1C-A027-19AA43C4D904}" type="pres">
      <dgm:prSet presAssocID="{2A5F0810-B062-421A-BE58-FEF97C37958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port Balls"/>
        </a:ext>
      </dgm:extLst>
    </dgm:pt>
    <dgm:pt modelId="{9DE8194B-EE06-4B6A-99CE-10D8DC839230}" type="pres">
      <dgm:prSet presAssocID="{2A5F0810-B062-421A-BE58-FEF97C37958E}" presName="spaceRect" presStyleCnt="0"/>
      <dgm:spPr/>
    </dgm:pt>
    <dgm:pt modelId="{4ABC75F6-1683-414D-9AA6-5F4A248A32FD}" type="pres">
      <dgm:prSet presAssocID="{2A5F0810-B062-421A-BE58-FEF97C37958E}" presName="parTx" presStyleLbl="revTx" presStyleIdx="2" presStyleCnt="4">
        <dgm:presLayoutVars>
          <dgm:chMax val="0"/>
          <dgm:chPref val="0"/>
        </dgm:presLayoutVars>
      </dgm:prSet>
      <dgm:spPr/>
    </dgm:pt>
    <dgm:pt modelId="{C9719FE8-8D4C-4088-A11A-10FAA0F6D7A9}" type="pres">
      <dgm:prSet presAssocID="{32E5EA26-CE83-48A0-BB73-83BAFDE92EE7}" presName="sibTrans" presStyleCnt="0"/>
      <dgm:spPr/>
    </dgm:pt>
    <dgm:pt modelId="{4C302028-54EF-4528-8BCB-D02BC9C91B59}" type="pres">
      <dgm:prSet presAssocID="{6C3C1739-0AAE-454C-9C7D-5BF2C7B5A2CA}" presName="compNode" presStyleCnt="0"/>
      <dgm:spPr/>
    </dgm:pt>
    <dgm:pt modelId="{36E0D719-6DEF-4D04-9F74-B14730D275C8}" type="pres">
      <dgm:prSet presAssocID="{6C3C1739-0AAE-454C-9C7D-5BF2C7B5A2CA}" presName="bgRect" presStyleLbl="bgShp" presStyleIdx="3" presStyleCnt="4"/>
      <dgm:spPr/>
    </dgm:pt>
    <dgm:pt modelId="{CA036614-C147-43EC-9B4D-AC60779F8805}" type="pres">
      <dgm:prSet presAssocID="{6C3C1739-0AAE-454C-9C7D-5BF2C7B5A2C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Venn Diagram"/>
        </a:ext>
      </dgm:extLst>
    </dgm:pt>
    <dgm:pt modelId="{D12FFA2E-93E3-44DD-A73C-6412D598DF34}" type="pres">
      <dgm:prSet presAssocID="{6C3C1739-0AAE-454C-9C7D-5BF2C7B5A2CA}" presName="spaceRect" presStyleCnt="0"/>
      <dgm:spPr/>
    </dgm:pt>
    <dgm:pt modelId="{17B3F49B-B52B-42A2-A962-B2B68E1491E3}" type="pres">
      <dgm:prSet presAssocID="{6C3C1739-0AAE-454C-9C7D-5BF2C7B5A2CA}" presName="parTx" presStyleLbl="revTx" presStyleIdx="3" presStyleCnt="4">
        <dgm:presLayoutVars>
          <dgm:chMax val="0"/>
          <dgm:chPref val="0"/>
        </dgm:presLayoutVars>
      </dgm:prSet>
      <dgm:spPr/>
    </dgm:pt>
  </dgm:ptLst>
  <dgm:cxnLst>
    <dgm:cxn modelId="{8BBBAB19-0FA1-4235-AD51-B81CFE809B3F}" type="presOf" srcId="{1E2AD551-5F80-4A4B-AE01-D346C12E8CEE}" destId="{2CB81A45-4EFB-44F4-B919-F6EB450C2A8D}" srcOrd="0" destOrd="0" presId="urn:microsoft.com/office/officeart/2018/2/layout/IconVerticalSolidList"/>
    <dgm:cxn modelId="{F380833B-0DFC-4836-A30B-15A5E1A4128A}" type="presOf" srcId="{0BF942A8-8F8F-4088-ABA6-29B5AED597B0}" destId="{047E37F6-A5FF-4F6D-AD70-FF16FD1306AE}" srcOrd="0" destOrd="0" presId="urn:microsoft.com/office/officeart/2018/2/layout/IconVerticalSolidList"/>
    <dgm:cxn modelId="{B0AAD53F-6165-4002-BD6E-6903DEB8791E}" srcId="{1E2AD551-5F80-4A4B-AE01-D346C12E8CEE}" destId="{0BF942A8-8F8F-4088-ABA6-29B5AED597B0}" srcOrd="1" destOrd="0" parTransId="{2744A5BE-12C8-4173-8699-60308EE48499}" sibTransId="{26771C89-87DF-49A5-A308-91917E39DA74}"/>
    <dgm:cxn modelId="{757BA86F-A0C0-4A90-A7BF-90298B2B0776}" type="presOf" srcId="{6C3C1739-0AAE-454C-9C7D-5BF2C7B5A2CA}" destId="{17B3F49B-B52B-42A2-A962-B2B68E1491E3}" srcOrd="0" destOrd="0" presId="urn:microsoft.com/office/officeart/2018/2/layout/IconVerticalSolidList"/>
    <dgm:cxn modelId="{1811F997-D53A-4F07-B4F9-D062B3007923}" srcId="{1E2AD551-5F80-4A4B-AE01-D346C12E8CEE}" destId="{6C3C1739-0AAE-454C-9C7D-5BF2C7B5A2CA}" srcOrd="3" destOrd="0" parTransId="{8559D54D-169E-4424-BE00-D6FA18C114B0}" sibTransId="{532ED645-DBDB-4DBC-BFFC-977911ABCC57}"/>
    <dgm:cxn modelId="{444FFA9F-4031-49CC-96BE-9D33CD6DCE48}" type="presOf" srcId="{324C0FBC-E2FC-4A01-9AAA-B7384D95AE9F}" destId="{F8681595-D96C-4FA6-BB2D-11AB798B6F5C}" srcOrd="0" destOrd="0" presId="urn:microsoft.com/office/officeart/2018/2/layout/IconVerticalSolidList"/>
    <dgm:cxn modelId="{AA84F5A7-AC62-4708-ABAD-CA3498ED1574}" srcId="{1E2AD551-5F80-4A4B-AE01-D346C12E8CEE}" destId="{324C0FBC-E2FC-4A01-9AAA-B7384D95AE9F}" srcOrd="0" destOrd="0" parTransId="{820ABE4D-EDE5-4070-9C3E-181645A1B9B0}" sibTransId="{B70C1457-D51A-49D2-A3EE-DB0A90C8FE43}"/>
    <dgm:cxn modelId="{565C1DA9-7A0E-4C05-8834-64F39393ECFD}" srcId="{1E2AD551-5F80-4A4B-AE01-D346C12E8CEE}" destId="{2A5F0810-B062-421A-BE58-FEF97C37958E}" srcOrd="2" destOrd="0" parTransId="{157BC1FC-ADF9-4486-8ED5-9B0B7043D638}" sibTransId="{32E5EA26-CE83-48A0-BB73-83BAFDE92EE7}"/>
    <dgm:cxn modelId="{7C4530BE-5C5C-465B-81F2-AF9A84AB3270}" type="presOf" srcId="{2A5F0810-B062-421A-BE58-FEF97C37958E}" destId="{4ABC75F6-1683-414D-9AA6-5F4A248A32FD}" srcOrd="0" destOrd="0" presId="urn:microsoft.com/office/officeart/2018/2/layout/IconVerticalSolidList"/>
    <dgm:cxn modelId="{8616ADD0-1842-4739-BE68-C08E9BA0B8DC}" type="presParOf" srcId="{2CB81A45-4EFB-44F4-B919-F6EB450C2A8D}" destId="{0B1CDDC3-CBD1-417D-8ED2-AB5ECBB17774}" srcOrd="0" destOrd="0" presId="urn:microsoft.com/office/officeart/2018/2/layout/IconVerticalSolidList"/>
    <dgm:cxn modelId="{20B43719-12AD-4C45-8DAA-DA0FFBA6B371}" type="presParOf" srcId="{0B1CDDC3-CBD1-417D-8ED2-AB5ECBB17774}" destId="{3804698A-12F9-4CC8-A104-7F415C79475B}" srcOrd="0" destOrd="0" presId="urn:microsoft.com/office/officeart/2018/2/layout/IconVerticalSolidList"/>
    <dgm:cxn modelId="{99AC82B4-4594-47D9-B12B-53D44F70F613}" type="presParOf" srcId="{0B1CDDC3-CBD1-417D-8ED2-AB5ECBB17774}" destId="{5481D0DC-D043-4302-92DE-FC4DCC922524}" srcOrd="1" destOrd="0" presId="urn:microsoft.com/office/officeart/2018/2/layout/IconVerticalSolidList"/>
    <dgm:cxn modelId="{BED29C41-F493-48EB-97EB-7658EEB8C47D}" type="presParOf" srcId="{0B1CDDC3-CBD1-417D-8ED2-AB5ECBB17774}" destId="{D715B6AF-3314-4A2D-904C-C1EAD82D950A}" srcOrd="2" destOrd="0" presId="urn:microsoft.com/office/officeart/2018/2/layout/IconVerticalSolidList"/>
    <dgm:cxn modelId="{06435823-2319-4FDA-A1DA-117F76273D24}" type="presParOf" srcId="{0B1CDDC3-CBD1-417D-8ED2-AB5ECBB17774}" destId="{F8681595-D96C-4FA6-BB2D-11AB798B6F5C}" srcOrd="3" destOrd="0" presId="urn:microsoft.com/office/officeart/2018/2/layout/IconVerticalSolidList"/>
    <dgm:cxn modelId="{C100A21A-6FBC-4F17-AE19-AA9C299CDACA}" type="presParOf" srcId="{2CB81A45-4EFB-44F4-B919-F6EB450C2A8D}" destId="{C1CEFF1B-5E7B-486B-862E-5A5A49F4A4EA}" srcOrd="1" destOrd="0" presId="urn:microsoft.com/office/officeart/2018/2/layout/IconVerticalSolidList"/>
    <dgm:cxn modelId="{19C99309-F779-42A0-863E-C96FA889BCC7}" type="presParOf" srcId="{2CB81A45-4EFB-44F4-B919-F6EB450C2A8D}" destId="{560CF971-7DE1-4450-8D25-B2228E5FF28D}" srcOrd="2" destOrd="0" presId="urn:microsoft.com/office/officeart/2018/2/layout/IconVerticalSolidList"/>
    <dgm:cxn modelId="{BDA9E1BD-7939-418C-8B3D-566A48D53A94}" type="presParOf" srcId="{560CF971-7DE1-4450-8D25-B2228E5FF28D}" destId="{56412FCC-6716-4443-9D92-D5DEADFDFB67}" srcOrd="0" destOrd="0" presId="urn:microsoft.com/office/officeart/2018/2/layout/IconVerticalSolidList"/>
    <dgm:cxn modelId="{40FE5025-209B-4954-B3AF-C7DC5156DD0C}" type="presParOf" srcId="{560CF971-7DE1-4450-8D25-B2228E5FF28D}" destId="{E94AA373-1822-47B5-91EA-FC909618315B}" srcOrd="1" destOrd="0" presId="urn:microsoft.com/office/officeart/2018/2/layout/IconVerticalSolidList"/>
    <dgm:cxn modelId="{427ED662-95CE-465F-BA09-7BDDFCCEFF8C}" type="presParOf" srcId="{560CF971-7DE1-4450-8D25-B2228E5FF28D}" destId="{360DF9BD-3324-4234-839A-6CF0A5284E5C}" srcOrd="2" destOrd="0" presId="urn:microsoft.com/office/officeart/2018/2/layout/IconVerticalSolidList"/>
    <dgm:cxn modelId="{2402C097-FB0C-449A-B921-5464160035CC}" type="presParOf" srcId="{560CF971-7DE1-4450-8D25-B2228E5FF28D}" destId="{047E37F6-A5FF-4F6D-AD70-FF16FD1306AE}" srcOrd="3" destOrd="0" presId="urn:microsoft.com/office/officeart/2018/2/layout/IconVerticalSolidList"/>
    <dgm:cxn modelId="{5BB93BFF-A88D-4764-80CE-789C99C03B43}" type="presParOf" srcId="{2CB81A45-4EFB-44F4-B919-F6EB450C2A8D}" destId="{0F36E7D8-E36A-4AD3-A28E-928254013718}" srcOrd="3" destOrd="0" presId="urn:microsoft.com/office/officeart/2018/2/layout/IconVerticalSolidList"/>
    <dgm:cxn modelId="{BFCF9EAB-B58B-402F-843D-2356838E119D}" type="presParOf" srcId="{2CB81A45-4EFB-44F4-B919-F6EB450C2A8D}" destId="{550A60D8-9009-4D85-A70A-B9AFB1CEE4F2}" srcOrd="4" destOrd="0" presId="urn:microsoft.com/office/officeart/2018/2/layout/IconVerticalSolidList"/>
    <dgm:cxn modelId="{4B2854CD-DFB1-40B3-8553-2149C2238C07}" type="presParOf" srcId="{550A60D8-9009-4D85-A70A-B9AFB1CEE4F2}" destId="{B5C42AC5-9DED-4B97-9F6E-0D3836610386}" srcOrd="0" destOrd="0" presId="urn:microsoft.com/office/officeart/2018/2/layout/IconVerticalSolidList"/>
    <dgm:cxn modelId="{7BBB63E7-2840-4249-943C-D76CF2AFF84A}" type="presParOf" srcId="{550A60D8-9009-4D85-A70A-B9AFB1CEE4F2}" destId="{00AC2939-D935-4D1C-A027-19AA43C4D904}" srcOrd="1" destOrd="0" presId="urn:microsoft.com/office/officeart/2018/2/layout/IconVerticalSolidList"/>
    <dgm:cxn modelId="{1AF4477B-AD14-4EA7-B568-CC119224B607}" type="presParOf" srcId="{550A60D8-9009-4D85-A70A-B9AFB1CEE4F2}" destId="{9DE8194B-EE06-4B6A-99CE-10D8DC839230}" srcOrd="2" destOrd="0" presId="urn:microsoft.com/office/officeart/2018/2/layout/IconVerticalSolidList"/>
    <dgm:cxn modelId="{73C3EFAA-6EB6-4061-B45D-BCD2615FE707}" type="presParOf" srcId="{550A60D8-9009-4D85-A70A-B9AFB1CEE4F2}" destId="{4ABC75F6-1683-414D-9AA6-5F4A248A32FD}" srcOrd="3" destOrd="0" presId="urn:microsoft.com/office/officeart/2018/2/layout/IconVerticalSolidList"/>
    <dgm:cxn modelId="{DE344643-335E-4C49-92CC-E066F59E1D42}" type="presParOf" srcId="{2CB81A45-4EFB-44F4-B919-F6EB450C2A8D}" destId="{C9719FE8-8D4C-4088-A11A-10FAA0F6D7A9}" srcOrd="5" destOrd="0" presId="urn:microsoft.com/office/officeart/2018/2/layout/IconVerticalSolidList"/>
    <dgm:cxn modelId="{F8080EDC-4667-43C1-8BD3-E55CDEBCF4D5}" type="presParOf" srcId="{2CB81A45-4EFB-44F4-B919-F6EB450C2A8D}" destId="{4C302028-54EF-4528-8BCB-D02BC9C91B59}" srcOrd="6" destOrd="0" presId="urn:microsoft.com/office/officeart/2018/2/layout/IconVerticalSolidList"/>
    <dgm:cxn modelId="{19D707FB-C798-4C0D-B00B-FC75115963D8}" type="presParOf" srcId="{4C302028-54EF-4528-8BCB-D02BC9C91B59}" destId="{36E0D719-6DEF-4D04-9F74-B14730D275C8}" srcOrd="0" destOrd="0" presId="urn:microsoft.com/office/officeart/2018/2/layout/IconVerticalSolidList"/>
    <dgm:cxn modelId="{A44EAF0C-1987-4C39-BFDD-D1DEB3C818A7}" type="presParOf" srcId="{4C302028-54EF-4528-8BCB-D02BC9C91B59}" destId="{CA036614-C147-43EC-9B4D-AC60779F8805}" srcOrd="1" destOrd="0" presId="urn:microsoft.com/office/officeart/2018/2/layout/IconVerticalSolidList"/>
    <dgm:cxn modelId="{520C919D-D99F-4369-AD93-8E64530ECFBD}" type="presParOf" srcId="{4C302028-54EF-4528-8BCB-D02BC9C91B59}" destId="{D12FFA2E-93E3-44DD-A73C-6412D598DF34}" srcOrd="2" destOrd="0" presId="urn:microsoft.com/office/officeart/2018/2/layout/IconVerticalSolidList"/>
    <dgm:cxn modelId="{154197F4-E735-4D8A-B984-6012433684DB}" type="presParOf" srcId="{4C302028-54EF-4528-8BCB-D02BC9C91B59}" destId="{17B3F49B-B52B-42A2-A962-B2B68E1491E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C6A0E6-87CC-4CD7-BAE9-8B6A1DEABED2}">
      <dsp:nvSpPr>
        <dsp:cNvPr id="0" name=""/>
        <dsp:cNvSpPr/>
      </dsp:nvSpPr>
      <dsp:spPr>
        <a:xfrm>
          <a:off x="205509" y="828340"/>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D57114-858A-4FDA-B055-5BA43E412136}">
      <dsp:nvSpPr>
        <dsp:cNvPr id="0" name=""/>
        <dsp:cNvSpPr/>
      </dsp:nvSpPr>
      <dsp:spPr>
        <a:xfrm>
          <a:off x="396960" y="1019791"/>
          <a:ext cx="528770" cy="5287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BB5995-5CDF-451B-8EC8-20D7C6239EED}">
      <dsp:nvSpPr>
        <dsp:cNvPr id="0" name=""/>
        <dsp:cNvSpPr/>
      </dsp:nvSpPr>
      <dsp:spPr>
        <a:xfrm>
          <a:off x="1312541"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nl-NL" sz="1500" kern="1200" dirty="0"/>
            <a:t>Te verduidelik wat sportetiek beteken en waarom dit belangrik is.</a:t>
          </a:r>
          <a:endParaRPr lang="en-US" sz="1500" kern="1200" dirty="0"/>
        </a:p>
      </dsp:txBody>
      <dsp:txXfrm>
        <a:off x="1312541" y="828340"/>
        <a:ext cx="2148945" cy="911674"/>
      </dsp:txXfrm>
    </dsp:sp>
    <dsp:sp modelId="{7C618207-C112-43C6-8661-C177EE3E918E}">
      <dsp:nvSpPr>
        <dsp:cNvPr id="0" name=""/>
        <dsp:cNvSpPr/>
      </dsp:nvSpPr>
      <dsp:spPr>
        <a:xfrm>
          <a:off x="3835925" y="828340"/>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CDB52C-214C-4B3E-A15B-D2FE10F5A447}">
      <dsp:nvSpPr>
        <dsp:cNvPr id="0" name=""/>
        <dsp:cNvSpPr/>
      </dsp:nvSpPr>
      <dsp:spPr>
        <a:xfrm>
          <a:off x="4027376" y="1019791"/>
          <a:ext cx="528770" cy="5287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F50DC7-67BA-498C-9220-6D6C8DF3F32B}">
      <dsp:nvSpPr>
        <dsp:cNvPr id="0" name=""/>
        <dsp:cNvSpPr/>
      </dsp:nvSpPr>
      <dsp:spPr>
        <a:xfrm>
          <a:off x="4942957"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GB" sz="1500" kern="1200" dirty="0" err="1"/>
            <a:t>Sleutelbeginsels</a:t>
          </a:r>
          <a:r>
            <a:rPr lang="en-GB" sz="1500" kern="1200" dirty="0"/>
            <a:t> van </a:t>
          </a:r>
          <a:r>
            <a:rPr lang="en-GB" sz="1500" kern="1200" dirty="0" err="1"/>
            <a:t>sportetiek</a:t>
          </a:r>
          <a:r>
            <a:rPr lang="en-GB" sz="1500" kern="1200" dirty="0"/>
            <a:t> </a:t>
          </a:r>
          <a:r>
            <a:rPr lang="en-GB" sz="1500" kern="1200" dirty="0" err="1"/>
            <a:t>te</a:t>
          </a:r>
          <a:r>
            <a:rPr lang="en-GB" sz="1500" kern="1200" dirty="0"/>
            <a:t> </a:t>
          </a:r>
          <a:r>
            <a:rPr lang="en-GB" sz="1500" kern="1200" dirty="0" err="1"/>
            <a:t>identifiseer</a:t>
          </a:r>
          <a:r>
            <a:rPr lang="en-GB" sz="1500" kern="1200" dirty="0"/>
            <a:t>.</a:t>
          </a:r>
          <a:endParaRPr lang="en-US" sz="1500" kern="1200" dirty="0"/>
        </a:p>
      </dsp:txBody>
      <dsp:txXfrm>
        <a:off x="4942957" y="828340"/>
        <a:ext cx="2148945" cy="911674"/>
      </dsp:txXfrm>
    </dsp:sp>
    <dsp:sp modelId="{4EA9C3F4-E46F-449A-9D8A-303D0881436D}">
      <dsp:nvSpPr>
        <dsp:cNvPr id="0" name=""/>
        <dsp:cNvSpPr/>
      </dsp:nvSpPr>
      <dsp:spPr>
        <a:xfrm>
          <a:off x="7466341" y="828340"/>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0B1926-0145-4353-80C8-1F470D6C95E0}">
      <dsp:nvSpPr>
        <dsp:cNvPr id="0" name=""/>
        <dsp:cNvSpPr/>
      </dsp:nvSpPr>
      <dsp:spPr>
        <a:xfrm>
          <a:off x="7657792" y="1019791"/>
          <a:ext cx="528770" cy="5287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5C4C92-3B86-4238-823A-DE3179D5B02A}">
      <dsp:nvSpPr>
        <dsp:cNvPr id="0" name=""/>
        <dsp:cNvSpPr/>
      </dsp:nvSpPr>
      <dsp:spPr>
        <a:xfrm>
          <a:off x="8573374"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nl-NL" sz="1500" kern="1200" dirty="0"/>
            <a:t>Sportmanskap en spelmanskap te onderskei.</a:t>
          </a:r>
          <a:endParaRPr lang="en-US" sz="1500" kern="1200" dirty="0"/>
        </a:p>
      </dsp:txBody>
      <dsp:txXfrm>
        <a:off x="8573374" y="828340"/>
        <a:ext cx="2148945" cy="911674"/>
      </dsp:txXfrm>
    </dsp:sp>
    <dsp:sp modelId="{C74ADD35-DC17-48E1-ACB2-9F1FD6970A0D}">
      <dsp:nvSpPr>
        <dsp:cNvPr id="0" name=""/>
        <dsp:cNvSpPr/>
      </dsp:nvSpPr>
      <dsp:spPr>
        <a:xfrm>
          <a:off x="205509" y="2452790"/>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7F722E-7734-4405-B66E-6DDC8A449019}">
      <dsp:nvSpPr>
        <dsp:cNvPr id="0" name=""/>
        <dsp:cNvSpPr/>
      </dsp:nvSpPr>
      <dsp:spPr>
        <a:xfrm>
          <a:off x="396960" y="2644242"/>
          <a:ext cx="528770" cy="5287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783F84-2F80-4ADA-8E57-B6952A6371D5}">
      <dsp:nvSpPr>
        <dsp:cNvPr id="0" name=""/>
        <dsp:cNvSpPr/>
      </dsp:nvSpPr>
      <dsp:spPr>
        <a:xfrm>
          <a:off x="131254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nl-NL" sz="1500" kern="1200" dirty="0"/>
            <a:t>Algemene onetiese gedrag in sport te herken.</a:t>
          </a:r>
          <a:endParaRPr lang="en-US" sz="1500" kern="1200" dirty="0"/>
        </a:p>
      </dsp:txBody>
      <dsp:txXfrm>
        <a:off x="1312541" y="2452790"/>
        <a:ext cx="2148945" cy="911674"/>
      </dsp:txXfrm>
    </dsp:sp>
    <dsp:sp modelId="{B7CE17F9-7DD3-4424-949E-9F2393CC9D81}">
      <dsp:nvSpPr>
        <dsp:cNvPr id="0" name=""/>
        <dsp:cNvSpPr/>
      </dsp:nvSpPr>
      <dsp:spPr>
        <a:xfrm>
          <a:off x="3835925" y="2452790"/>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AAB07-270A-4057-862F-6D55287147D5}">
      <dsp:nvSpPr>
        <dsp:cNvPr id="0" name=""/>
        <dsp:cNvSpPr/>
      </dsp:nvSpPr>
      <dsp:spPr>
        <a:xfrm>
          <a:off x="4027376" y="2644242"/>
          <a:ext cx="528770" cy="52877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58DD5F-07FD-44E5-9723-D3173DA8BA23}">
      <dsp:nvSpPr>
        <dsp:cNvPr id="0" name=""/>
        <dsp:cNvSpPr/>
      </dsp:nvSpPr>
      <dsp:spPr>
        <a:xfrm>
          <a:off x="494295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nl-NL" sz="1500" kern="1200" dirty="0"/>
            <a:t>Etiese beginsels toe te pas deur by te dra tot 'n eenvoudige gedragskode vir skoolsport.</a:t>
          </a:r>
          <a:endParaRPr lang="en-US" sz="1500" kern="1200" dirty="0"/>
        </a:p>
      </dsp:txBody>
      <dsp:txXfrm>
        <a:off x="4942957" y="2452790"/>
        <a:ext cx="2148945" cy="9116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021D50-6C3D-4B53-A2FC-9859A7FA8436}">
      <dsp:nvSpPr>
        <dsp:cNvPr id="0" name=""/>
        <dsp:cNvSpPr/>
      </dsp:nvSpPr>
      <dsp:spPr>
        <a:xfrm>
          <a:off x="0" y="4540835"/>
          <a:ext cx="6900512" cy="99342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f-ZA" sz="1800" kern="1200" dirty="0"/>
            <a:t>Goeie etiek maak sport en fisieke aktiwiteit veiliger en meer inklusief</a:t>
          </a:r>
          <a:endParaRPr lang="en-US" sz="1800" kern="1200" dirty="0"/>
        </a:p>
      </dsp:txBody>
      <dsp:txXfrm>
        <a:off x="0" y="4540835"/>
        <a:ext cx="6900512" cy="993423"/>
      </dsp:txXfrm>
    </dsp:sp>
    <dsp:sp modelId="{358D67DB-EA77-404C-B413-2B54D2EF0DA7}">
      <dsp:nvSpPr>
        <dsp:cNvPr id="0" name=""/>
        <dsp:cNvSpPr/>
      </dsp:nvSpPr>
      <dsp:spPr>
        <a:xfrm rot="10800000">
          <a:off x="0" y="3027850"/>
          <a:ext cx="6900512" cy="1527885"/>
        </a:xfrm>
        <a:prstGeom prst="upArrowCallout">
          <a:avLst/>
        </a:prstGeom>
        <a:solidFill>
          <a:schemeClr val="accent5">
            <a:hueOff val="-643840"/>
            <a:satOff val="0"/>
            <a:lumOff val="-169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f-ZA" sz="1800" kern="1200" dirty="0"/>
            <a:t>Sport behels meer as net die doelwit om te wen - dit bou karakter, dissipline en spanwerk</a:t>
          </a:r>
          <a:endParaRPr lang="en-US" sz="1800" kern="1200" dirty="0"/>
        </a:p>
      </dsp:txBody>
      <dsp:txXfrm rot="10800000">
        <a:off x="0" y="3027850"/>
        <a:ext cx="6900512" cy="992774"/>
      </dsp:txXfrm>
    </dsp:sp>
    <dsp:sp modelId="{3720C9A5-F286-4017-AAEE-56B4D59185B3}">
      <dsp:nvSpPr>
        <dsp:cNvPr id="0" name=""/>
        <dsp:cNvSpPr/>
      </dsp:nvSpPr>
      <dsp:spPr>
        <a:xfrm rot="10800000">
          <a:off x="0" y="1514866"/>
          <a:ext cx="6900512" cy="1527885"/>
        </a:xfrm>
        <a:prstGeom prst="upArrowCallout">
          <a:avLst/>
        </a:prstGeom>
        <a:solidFill>
          <a:schemeClr val="accent5">
            <a:hueOff val="-1287680"/>
            <a:satOff val="0"/>
            <a:lumOff val="-339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Dit sluit in:</a:t>
          </a:r>
          <a:endParaRPr lang="en-US" sz="1800" kern="1200" dirty="0"/>
        </a:p>
      </dsp:txBody>
      <dsp:txXfrm rot="-10800000">
        <a:off x="0" y="1514866"/>
        <a:ext cx="6900512" cy="536287"/>
      </dsp:txXfrm>
    </dsp:sp>
    <dsp:sp modelId="{AEECBFE7-42F0-41C4-81D1-569450536ED0}">
      <dsp:nvSpPr>
        <dsp:cNvPr id="0" name=""/>
        <dsp:cNvSpPr/>
      </dsp:nvSpPr>
      <dsp:spPr>
        <a:xfrm>
          <a:off x="0" y="2051154"/>
          <a:ext cx="1725127" cy="456837"/>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dirty="0" err="1"/>
            <a:t>Regverdige</a:t>
          </a:r>
          <a:r>
            <a:rPr lang="en-GB" sz="1000" kern="1200" dirty="0"/>
            <a:t> </a:t>
          </a:r>
          <a:r>
            <a:rPr lang="en-GB" sz="1000" kern="1200" dirty="0" err="1"/>
            <a:t>spel</a:t>
          </a:r>
          <a:endParaRPr lang="en-US" sz="1000" kern="1200" dirty="0"/>
        </a:p>
      </dsp:txBody>
      <dsp:txXfrm>
        <a:off x="0" y="2051154"/>
        <a:ext cx="1725127" cy="456837"/>
      </dsp:txXfrm>
    </dsp:sp>
    <dsp:sp modelId="{EF6C8F39-F369-41A9-A766-48913DB6BE60}">
      <dsp:nvSpPr>
        <dsp:cNvPr id="0" name=""/>
        <dsp:cNvSpPr/>
      </dsp:nvSpPr>
      <dsp:spPr>
        <a:xfrm>
          <a:off x="1725128" y="2051154"/>
          <a:ext cx="1725127" cy="456837"/>
        </a:xfrm>
        <a:prstGeom prst="rect">
          <a:avLst/>
        </a:prstGeom>
        <a:solidFill>
          <a:schemeClr val="accent5">
            <a:tint val="40000"/>
            <a:alpha val="90000"/>
            <a:hueOff val="-606053"/>
            <a:satOff val="-5031"/>
            <a:lumOff val="-526"/>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dirty="0" err="1"/>
            <a:t>Respek</a:t>
          </a:r>
          <a:r>
            <a:rPr lang="en-GB" sz="1000" kern="1200" dirty="0"/>
            <a:t> </a:t>
          </a:r>
          <a:r>
            <a:rPr lang="en-GB" sz="1000" kern="1200" dirty="0" err="1"/>
            <a:t>vir</a:t>
          </a:r>
          <a:r>
            <a:rPr lang="en-GB" sz="1000" kern="1200" dirty="0"/>
            <a:t> </a:t>
          </a:r>
          <a:r>
            <a:rPr lang="en-GB" sz="1000" kern="1200" dirty="0" err="1"/>
            <a:t>ander</a:t>
          </a:r>
          <a:endParaRPr lang="en-US" sz="1000" kern="1200" dirty="0"/>
        </a:p>
      </dsp:txBody>
      <dsp:txXfrm>
        <a:off x="1725128" y="2051154"/>
        <a:ext cx="1725127" cy="456837"/>
      </dsp:txXfrm>
    </dsp:sp>
    <dsp:sp modelId="{8DBE640E-D21A-4EA6-85EE-F898B6968416}">
      <dsp:nvSpPr>
        <dsp:cNvPr id="0" name=""/>
        <dsp:cNvSpPr/>
      </dsp:nvSpPr>
      <dsp:spPr>
        <a:xfrm>
          <a:off x="3450256" y="2051154"/>
          <a:ext cx="1725127" cy="456837"/>
        </a:xfrm>
        <a:prstGeom prst="rect">
          <a:avLst/>
        </a:prstGeom>
        <a:solidFill>
          <a:schemeClr val="accent5">
            <a:tint val="40000"/>
            <a:alpha val="90000"/>
            <a:hueOff val="-1212107"/>
            <a:satOff val="-10063"/>
            <a:lumOff val="-1052"/>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dirty="0" err="1"/>
            <a:t>Eerlike</a:t>
          </a:r>
          <a:r>
            <a:rPr lang="en-GB" sz="1000" kern="1200" dirty="0"/>
            <a:t> </a:t>
          </a:r>
          <a:r>
            <a:rPr lang="en-GB" sz="1000" kern="1200" dirty="0" err="1"/>
            <a:t>optrede</a:t>
          </a:r>
          <a:endParaRPr lang="en-US" sz="1000" kern="1200" dirty="0"/>
        </a:p>
      </dsp:txBody>
      <dsp:txXfrm>
        <a:off x="3450256" y="2051154"/>
        <a:ext cx="1725127" cy="456837"/>
      </dsp:txXfrm>
    </dsp:sp>
    <dsp:sp modelId="{443EFCA6-2634-435D-AB69-43F5F5FDDA68}">
      <dsp:nvSpPr>
        <dsp:cNvPr id="0" name=""/>
        <dsp:cNvSpPr/>
      </dsp:nvSpPr>
      <dsp:spPr>
        <a:xfrm>
          <a:off x="5175384" y="2051154"/>
          <a:ext cx="1725127" cy="456837"/>
        </a:xfrm>
        <a:prstGeom prst="rect">
          <a:avLst/>
        </a:prstGeom>
        <a:solidFill>
          <a:schemeClr val="accent5">
            <a:tint val="40000"/>
            <a:alpha val="90000"/>
            <a:hueOff val="-1818160"/>
            <a:satOff val="-15094"/>
            <a:lumOff val="-1578"/>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GB" sz="1000" kern="1200" dirty="0"/>
            <a:t>Neem </a:t>
          </a:r>
          <a:r>
            <a:rPr lang="en-GB" sz="1000" kern="1200" dirty="0" err="1"/>
            <a:t>verantwoordelikheid</a:t>
          </a:r>
          <a:r>
            <a:rPr lang="en-GB" sz="1000" kern="1200" dirty="0"/>
            <a:t> </a:t>
          </a:r>
          <a:r>
            <a:rPr lang="en-GB" sz="1000" kern="1200" dirty="0" err="1"/>
            <a:t>vir</a:t>
          </a:r>
          <a:r>
            <a:rPr lang="en-GB" sz="1000" kern="1200" dirty="0"/>
            <a:t> </a:t>
          </a:r>
          <a:r>
            <a:rPr lang="en-GB" sz="1000" kern="1200" dirty="0" err="1"/>
            <a:t>jou</a:t>
          </a:r>
          <a:r>
            <a:rPr lang="en-GB" sz="1000" kern="1200" dirty="0"/>
            <a:t> </a:t>
          </a:r>
          <a:r>
            <a:rPr lang="en-GB" sz="1000" kern="1200" dirty="0" err="1"/>
            <a:t>optrede</a:t>
          </a:r>
          <a:endParaRPr lang="en-US" sz="1000" kern="1200" dirty="0"/>
        </a:p>
      </dsp:txBody>
      <dsp:txXfrm>
        <a:off x="5175384" y="2051154"/>
        <a:ext cx="1725127" cy="456837"/>
      </dsp:txXfrm>
    </dsp:sp>
    <dsp:sp modelId="{D982839C-D9FF-4291-89AC-24F3006436A1}">
      <dsp:nvSpPr>
        <dsp:cNvPr id="0" name=""/>
        <dsp:cNvSpPr/>
      </dsp:nvSpPr>
      <dsp:spPr>
        <a:xfrm rot="10800000">
          <a:off x="0" y="1882"/>
          <a:ext cx="6900512" cy="1527885"/>
        </a:xfrm>
        <a:prstGeom prst="upArrowCallout">
          <a:avLst/>
        </a:prstGeom>
        <a:solidFill>
          <a:schemeClr val="accent5">
            <a:hueOff val="-1931520"/>
            <a:satOff val="0"/>
            <a:lumOff val="-509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nl-NL" sz="1800" kern="1200" dirty="0"/>
            <a:t>Doen wat reg en regverdig is in sport en fisieke aktiwiteite</a:t>
          </a:r>
          <a:endParaRPr lang="en-US" sz="1800" kern="1200" dirty="0"/>
        </a:p>
      </dsp:txBody>
      <dsp:txXfrm rot="10800000">
        <a:off x="0" y="1882"/>
        <a:ext cx="6900512" cy="9927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111CE-DE0C-4ECB-9D39-D4CF0372B53C}">
      <dsp:nvSpPr>
        <dsp:cNvPr id="0" name=""/>
        <dsp:cNvSpPr/>
      </dsp:nvSpPr>
      <dsp:spPr>
        <a:xfrm>
          <a:off x="0" y="119074"/>
          <a:ext cx="4646905" cy="95471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err="1"/>
            <a:t>Sportsmanskap</a:t>
          </a:r>
          <a:r>
            <a:rPr lang="en-GB" sz="2400" kern="1200" dirty="0"/>
            <a:t> = </a:t>
          </a:r>
          <a:r>
            <a:rPr lang="en-GB" sz="2400" kern="1200" dirty="0" err="1"/>
            <a:t>regverdigheid</a:t>
          </a:r>
          <a:r>
            <a:rPr lang="en-GB" sz="2400" kern="1200" dirty="0"/>
            <a:t>, </a:t>
          </a:r>
          <a:r>
            <a:rPr lang="en-GB" sz="2400" kern="1200" dirty="0" err="1"/>
            <a:t>respek</a:t>
          </a:r>
          <a:r>
            <a:rPr lang="en-GB" sz="2400" kern="1200" dirty="0"/>
            <a:t>, </a:t>
          </a:r>
          <a:r>
            <a:rPr lang="en-GB" sz="2400" kern="1200" dirty="0" err="1"/>
            <a:t>integriteit</a:t>
          </a:r>
          <a:endParaRPr lang="en-US" sz="2400" kern="1200" dirty="0"/>
        </a:p>
      </dsp:txBody>
      <dsp:txXfrm>
        <a:off x="46606" y="165680"/>
        <a:ext cx="4553693" cy="861507"/>
      </dsp:txXfrm>
    </dsp:sp>
    <dsp:sp modelId="{0EE63044-EC90-4EB8-A908-A3FD34AED6DB}">
      <dsp:nvSpPr>
        <dsp:cNvPr id="0" name=""/>
        <dsp:cNvSpPr/>
      </dsp:nvSpPr>
      <dsp:spPr>
        <a:xfrm>
          <a:off x="0" y="1073794"/>
          <a:ext cx="4646905"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539"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nl-NL" sz="1900" kern="1200" dirty="0"/>
            <a:t>Volg die reëls, gee jou beste, respekteer teenstanders</a:t>
          </a:r>
          <a:endParaRPr lang="en-US" sz="1900" kern="1200" dirty="0"/>
        </a:p>
      </dsp:txBody>
      <dsp:txXfrm>
        <a:off x="0" y="1073794"/>
        <a:ext cx="4646905" cy="596160"/>
      </dsp:txXfrm>
    </dsp:sp>
    <dsp:sp modelId="{3B0A3BE8-0939-43D6-A86B-209856C3C327}">
      <dsp:nvSpPr>
        <dsp:cNvPr id="0" name=""/>
        <dsp:cNvSpPr/>
      </dsp:nvSpPr>
      <dsp:spPr>
        <a:xfrm>
          <a:off x="0" y="1669954"/>
          <a:ext cx="4646905" cy="954719"/>
        </a:xfrm>
        <a:prstGeom prst="roundRect">
          <a:avLst/>
        </a:prstGeom>
        <a:solidFill>
          <a:schemeClr val="accent5">
            <a:hueOff val="-1931520"/>
            <a:satOff val="0"/>
            <a:lumOff val="-509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err="1"/>
            <a:t>Spelmanskap</a:t>
          </a:r>
          <a:r>
            <a:rPr lang="en-GB" sz="2400" kern="1200" dirty="0"/>
            <a:t> = wen ten alle </a:t>
          </a:r>
          <a:r>
            <a:rPr lang="en-GB" sz="2400" kern="1200" dirty="0" err="1"/>
            <a:t>koste</a:t>
          </a:r>
          <a:endParaRPr lang="en-US" sz="2400" kern="1200" dirty="0"/>
        </a:p>
      </dsp:txBody>
      <dsp:txXfrm>
        <a:off x="46606" y="1716560"/>
        <a:ext cx="4553693" cy="861507"/>
      </dsp:txXfrm>
    </dsp:sp>
    <dsp:sp modelId="{295D2622-ADD4-4281-9A16-D5A513D6BB46}">
      <dsp:nvSpPr>
        <dsp:cNvPr id="0" name=""/>
        <dsp:cNvSpPr/>
      </dsp:nvSpPr>
      <dsp:spPr>
        <a:xfrm>
          <a:off x="0" y="2624674"/>
          <a:ext cx="4646905" cy="869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539"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GB" sz="1900" kern="1200" dirty="0" err="1"/>
            <a:t>Buig</a:t>
          </a:r>
          <a:r>
            <a:rPr lang="en-GB" sz="1900" kern="1200" dirty="0"/>
            <a:t> die </a:t>
          </a:r>
          <a:r>
            <a:rPr lang="en-GB" sz="1900" kern="1200" dirty="0" err="1"/>
            <a:t>reëls</a:t>
          </a:r>
          <a:r>
            <a:rPr lang="en-GB" sz="1900" kern="1200" dirty="0"/>
            <a:t>, trek </a:t>
          </a:r>
          <a:r>
            <a:rPr lang="en-GB" sz="1900" kern="1200" dirty="0" err="1"/>
            <a:t>teenstanders</a:t>
          </a:r>
          <a:r>
            <a:rPr lang="en-GB" sz="1900" kern="1200" dirty="0"/>
            <a:t> se </a:t>
          </a:r>
          <a:r>
            <a:rPr lang="en-GB" sz="1900" kern="1200" dirty="0" err="1"/>
            <a:t>aandag</a:t>
          </a:r>
          <a:r>
            <a:rPr lang="en-GB" sz="1900" kern="1200" dirty="0"/>
            <a:t> </a:t>
          </a:r>
          <a:r>
            <a:rPr lang="en-GB" sz="1900" kern="1200" dirty="0" err="1"/>
            <a:t>af</a:t>
          </a:r>
          <a:r>
            <a:rPr lang="en-GB" sz="1900" kern="1200" dirty="0"/>
            <a:t>, </a:t>
          </a:r>
          <a:r>
            <a:rPr lang="en-GB" sz="1900" kern="1200" dirty="0" err="1"/>
            <a:t>mors</a:t>
          </a:r>
          <a:r>
            <a:rPr lang="en-GB" sz="1900" kern="1200" dirty="0"/>
            <a:t> </a:t>
          </a:r>
          <a:r>
            <a:rPr lang="en-GB" sz="1900" kern="1200" dirty="0" err="1"/>
            <a:t>tyd</a:t>
          </a:r>
          <a:r>
            <a:rPr lang="en-GB" sz="1900" kern="1200" dirty="0"/>
            <a:t>, </a:t>
          </a:r>
          <a:r>
            <a:rPr lang="en-GB" sz="1900" kern="1200" dirty="0" err="1"/>
            <a:t>uitbuiting</a:t>
          </a:r>
          <a:r>
            <a:rPr lang="en-GB" sz="1900" kern="1200" dirty="0"/>
            <a:t> van </a:t>
          </a:r>
          <a:r>
            <a:rPr lang="en-GB" sz="1900" kern="1200" dirty="0" err="1"/>
            <a:t>skuiwergate</a:t>
          </a:r>
          <a:endParaRPr lang="en-US" sz="1900" kern="1200" dirty="0"/>
        </a:p>
      </dsp:txBody>
      <dsp:txXfrm>
        <a:off x="0" y="2624674"/>
        <a:ext cx="4646905" cy="869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CF208-16F5-4C9C-98A4-9B1F1646F96C}">
      <dsp:nvSpPr>
        <dsp:cNvPr id="0" name=""/>
        <dsp:cNvSpPr/>
      </dsp:nvSpPr>
      <dsp:spPr>
        <a:xfrm>
          <a:off x="2952" y="1037303"/>
          <a:ext cx="1568611" cy="404168"/>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af-ZA" sz="1100" b="1" kern="1200" dirty="0"/>
            <a:t>Oneerlike spel</a:t>
          </a:r>
          <a:endParaRPr lang="en-US" sz="1100" kern="1200" dirty="0"/>
        </a:p>
      </dsp:txBody>
      <dsp:txXfrm>
        <a:off x="2952" y="1037303"/>
        <a:ext cx="1568611" cy="404168"/>
      </dsp:txXfrm>
    </dsp:sp>
    <dsp:sp modelId="{C75C41F7-EC96-42CB-8B6D-21E54CAB0941}">
      <dsp:nvSpPr>
        <dsp:cNvPr id="0" name=""/>
        <dsp:cNvSpPr/>
      </dsp:nvSpPr>
      <dsp:spPr>
        <a:xfrm>
          <a:off x="2952" y="1441472"/>
          <a:ext cx="1568611" cy="187256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af-ZA" sz="1100" kern="1200" dirty="0"/>
            <a:t>'n Besering versin</a:t>
          </a:r>
          <a:endParaRPr lang="en-US" sz="1100" kern="1200" dirty="0"/>
        </a:p>
        <a:p>
          <a:pPr marL="57150" lvl="1" indent="-57150" algn="l" defTabSz="488950">
            <a:lnSpc>
              <a:spcPct val="90000"/>
            </a:lnSpc>
            <a:spcBef>
              <a:spcPct val="0"/>
            </a:spcBef>
            <a:spcAft>
              <a:spcPct val="15000"/>
            </a:spcAft>
            <a:buFont typeface="Symbol" panose="05050102010706020507" pitchFamily="18" charset="2"/>
            <a:buChar char=""/>
          </a:pPr>
          <a:r>
            <a:rPr lang="af-ZA" sz="1100" kern="1200" dirty="0"/>
            <a:t>Jok oor die telling</a:t>
          </a:r>
          <a:endParaRPr lang="en-US" sz="1100" kern="1200" dirty="0"/>
        </a:p>
        <a:p>
          <a:pPr marL="57150" lvl="1" indent="-57150" algn="l" defTabSz="488950">
            <a:lnSpc>
              <a:spcPct val="90000"/>
            </a:lnSpc>
            <a:spcBef>
              <a:spcPct val="0"/>
            </a:spcBef>
            <a:spcAft>
              <a:spcPct val="15000"/>
            </a:spcAft>
            <a:buFont typeface="Symbol" panose="05050102010706020507" pitchFamily="18" charset="2"/>
            <a:buChar char=""/>
          </a:pPr>
          <a:r>
            <a:rPr lang="af-ZA" sz="1100" kern="1200" dirty="0"/>
            <a:t>Ignoreer reëls om bevoordeel te word</a:t>
          </a:r>
          <a:endParaRPr lang="en-US" sz="1100" kern="1200" dirty="0"/>
        </a:p>
      </dsp:txBody>
      <dsp:txXfrm>
        <a:off x="2952" y="1441472"/>
        <a:ext cx="1568611" cy="1872561"/>
      </dsp:txXfrm>
    </dsp:sp>
    <dsp:sp modelId="{636D7A4D-39C7-417C-8A10-E3CDD932B2AE}">
      <dsp:nvSpPr>
        <dsp:cNvPr id="0" name=""/>
        <dsp:cNvSpPr/>
      </dsp:nvSpPr>
      <dsp:spPr>
        <a:xfrm>
          <a:off x="1791169" y="1037303"/>
          <a:ext cx="1568611" cy="404168"/>
        </a:xfrm>
        <a:prstGeom prst="rect">
          <a:avLst/>
        </a:prstGeom>
        <a:solidFill>
          <a:schemeClr val="accent2">
            <a:hueOff val="-286716"/>
            <a:satOff val="-6909"/>
            <a:lumOff val="-4157"/>
            <a:alphaOff val="0"/>
          </a:schemeClr>
        </a:solidFill>
        <a:ln w="19050" cap="flat" cmpd="sng" algn="ctr">
          <a:solidFill>
            <a:schemeClr val="accent2">
              <a:hueOff val="-286716"/>
              <a:satOff val="-6909"/>
              <a:lumOff val="-4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af-ZA" sz="1100" b="1" kern="1200" dirty="0"/>
            <a:t>Gebruik van verbode middels</a:t>
          </a:r>
          <a:endParaRPr lang="en-US" sz="1100" kern="1200" dirty="0"/>
        </a:p>
      </dsp:txBody>
      <dsp:txXfrm>
        <a:off x="1791169" y="1037303"/>
        <a:ext cx="1568611" cy="404168"/>
      </dsp:txXfrm>
    </dsp:sp>
    <dsp:sp modelId="{2A2478B5-AEA6-4086-B780-AC2820E2A26E}">
      <dsp:nvSpPr>
        <dsp:cNvPr id="0" name=""/>
        <dsp:cNvSpPr/>
      </dsp:nvSpPr>
      <dsp:spPr>
        <a:xfrm>
          <a:off x="1791169" y="1441472"/>
          <a:ext cx="1568611" cy="1872561"/>
        </a:xfrm>
        <a:prstGeom prst="rect">
          <a:avLst/>
        </a:prstGeom>
        <a:solidFill>
          <a:schemeClr val="accent2">
            <a:tint val="40000"/>
            <a:alpha val="90000"/>
            <a:hueOff val="-285894"/>
            <a:satOff val="-13450"/>
            <a:lumOff val="-1103"/>
            <a:alphaOff val="0"/>
          </a:schemeClr>
        </a:solidFill>
        <a:ln w="19050" cap="flat" cmpd="sng" algn="ctr">
          <a:solidFill>
            <a:schemeClr val="accent2">
              <a:tint val="40000"/>
              <a:alpha val="90000"/>
              <a:hueOff val="-285894"/>
              <a:satOff val="-13450"/>
              <a:lumOff val="-11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af-ZA" sz="1100" kern="1200" dirty="0"/>
            <a:t>Die gebruik van </a:t>
          </a:r>
          <a:r>
            <a:rPr lang="af-ZA" sz="1100" b="1" kern="1200" dirty="0"/>
            <a:t>onwettige</a:t>
          </a:r>
          <a:r>
            <a:rPr lang="af-ZA" sz="1100" kern="1200" dirty="0"/>
            <a:t> prestasieverbeterende middels</a:t>
          </a:r>
          <a:endParaRPr lang="en-US" sz="1100" kern="1200" dirty="0"/>
        </a:p>
        <a:p>
          <a:pPr marL="57150" lvl="1" indent="-57150" algn="l" defTabSz="488950">
            <a:lnSpc>
              <a:spcPct val="90000"/>
            </a:lnSpc>
            <a:spcBef>
              <a:spcPct val="0"/>
            </a:spcBef>
            <a:spcAft>
              <a:spcPct val="15000"/>
            </a:spcAft>
            <a:buFont typeface="Symbol" panose="05050102010706020507" pitchFamily="18" charset="2"/>
            <a:buChar char=""/>
          </a:pPr>
          <a:r>
            <a:rPr lang="af-ZA" sz="1100" kern="1200" dirty="0"/>
            <a:t>Gee onregverdige voordeel en benadeel gesondheid</a:t>
          </a:r>
          <a:endParaRPr lang="en-US" sz="1100" kern="1200" dirty="0"/>
        </a:p>
      </dsp:txBody>
      <dsp:txXfrm>
        <a:off x="1791169" y="1441472"/>
        <a:ext cx="1568611" cy="1872561"/>
      </dsp:txXfrm>
    </dsp:sp>
    <dsp:sp modelId="{3467E760-FCDC-45CD-B76D-9ECF1656F8C9}">
      <dsp:nvSpPr>
        <dsp:cNvPr id="0" name=""/>
        <dsp:cNvSpPr/>
      </dsp:nvSpPr>
      <dsp:spPr>
        <a:xfrm>
          <a:off x="3579385" y="1037303"/>
          <a:ext cx="1568611" cy="404168"/>
        </a:xfrm>
        <a:prstGeom prst="rect">
          <a:avLst/>
        </a:prstGeom>
        <a:solidFill>
          <a:schemeClr val="accent2">
            <a:hueOff val="-573433"/>
            <a:satOff val="-13818"/>
            <a:lumOff val="-8314"/>
            <a:alphaOff val="0"/>
          </a:schemeClr>
        </a:solidFill>
        <a:ln w="19050" cap="flat" cmpd="sng" algn="ctr">
          <a:solidFill>
            <a:schemeClr val="accent2">
              <a:hueOff val="-573433"/>
              <a:satOff val="-13818"/>
              <a:lumOff val="-8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af-ZA" sz="1100" b="1" kern="1200" dirty="0"/>
            <a:t>Wedstrydknoeiery</a:t>
          </a:r>
          <a:endParaRPr lang="en-US" sz="1100" kern="1200" dirty="0"/>
        </a:p>
      </dsp:txBody>
      <dsp:txXfrm>
        <a:off x="3579385" y="1037303"/>
        <a:ext cx="1568611" cy="404168"/>
      </dsp:txXfrm>
    </dsp:sp>
    <dsp:sp modelId="{8342C969-A534-467A-BA24-C1A2E2394111}">
      <dsp:nvSpPr>
        <dsp:cNvPr id="0" name=""/>
        <dsp:cNvSpPr/>
      </dsp:nvSpPr>
      <dsp:spPr>
        <a:xfrm>
          <a:off x="3579385" y="1441472"/>
          <a:ext cx="1568611" cy="1872561"/>
        </a:xfrm>
        <a:prstGeom prst="rect">
          <a:avLst/>
        </a:prstGeom>
        <a:solidFill>
          <a:schemeClr val="accent2">
            <a:tint val="40000"/>
            <a:alpha val="90000"/>
            <a:hueOff val="-571788"/>
            <a:satOff val="-26901"/>
            <a:lumOff val="-2206"/>
            <a:alphaOff val="0"/>
          </a:schemeClr>
        </a:solidFill>
        <a:ln w="19050" cap="flat" cmpd="sng" algn="ctr">
          <a:solidFill>
            <a:schemeClr val="accent2">
              <a:tint val="40000"/>
              <a:alpha val="90000"/>
              <a:hueOff val="-571788"/>
              <a:satOff val="-26901"/>
              <a:lumOff val="-22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af-ZA" sz="1100" kern="1200" dirty="0"/>
            <a:t>Wanneer spelers, afrigters of beamptes doelbewus die uitslag van 'n wedstryd manipuleer vir geld of ander belonings</a:t>
          </a:r>
          <a:endParaRPr lang="en-US" sz="1100" kern="1200" dirty="0"/>
        </a:p>
        <a:p>
          <a:pPr marL="57150" lvl="1" indent="-57150" algn="l" defTabSz="488950">
            <a:lnSpc>
              <a:spcPct val="90000"/>
            </a:lnSpc>
            <a:spcBef>
              <a:spcPct val="0"/>
            </a:spcBef>
            <a:spcAft>
              <a:spcPct val="15000"/>
            </a:spcAft>
            <a:buChar char="•"/>
          </a:pPr>
          <a:r>
            <a:rPr lang="af-ZA" sz="1100" kern="1200" dirty="0"/>
            <a:t>Dit is oneerlik, </a:t>
          </a:r>
          <a:r>
            <a:rPr lang="af-ZA" sz="1100" b="1" kern="1200" dirty="0"/>
            <a:t>onwettig </a:t>
          </a:r>
          <a:r>
            <a:rPr lang="af-ZA" sz="1100" kern="1200" dirty="0"/>
            <a:t>en onregverdig teenoor ondersteuners en spanne</a:t>
          </a:r>
          <a:endParaRPr lang="en-US" sz="1100" kern="1200" dirty="0"/>
        </a:p>
      </dsp:txBody>
      <dsp:txXfrm>
        <a:off x="3579385" y="1441472"/>
        <a:ext cx="1568611" cy="1872561"/>
      </dsp:txXfrm>
    </dsp:sp>
    <dsp:sp modelId="{A124AEA4-B926-4B94-9961-F013A4FD3E28}">
      <dsp:nvSpPr>
        <dsp:cNvPr id="0" name=""/>
        <dsp:cNvSpPr/>
      </dsp:nvSpPr>
      <dsp:spPr>
        <a:xfrm>
          <a:off x="5367602" y="1037303"/>
          <a:ext cx="1568611" cy="404168"/>
        </a:xfrm>
        <a:prstGeom prst="rect">
          <a:avLst/>
        </a:prstGeom>
        <a:solidFill>
          <a:schemeClr val="accent2">
            <a:hueOff val="-860149"/>
            <a:satOff val="-20726"/>
            <a:lumOff val="-12471"/>
            <a:alphaOff val="0"/>
          </a:schemeClr>
        </a:solidFill>
        <a:ln w="19050" cap="flat" cmpd="sng" algn="ctr">
          <a:solidFill>
            <a:schemeClr val="accent2">
              <a:hueOff val="-860149"/>
              <a:satOff val="-20726"/>
              <a:lumOff val="-12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af-ZA" sz="1100" b="1" kern="1200" dirty="0"/>
            <a:t>Diskriminasie</a:t>
          </a:r>
          <a:endParaRPr lang="en-US" sz="1100" kern="1200" dirty="0"/>
        </a:p>
      </dsp:txBody>
      <dsp:txXfrm>
        <a:off x="5367602" y="1037303"/>
        <a:ext cx="1568611" cy="404168"/>
      </dsp:txXfrm>
    </dsp:sp>
    <dsp:sp modelId="{F05244EE-6AF2-4620-8899-F74ED3EF9CBE}">
      <dsp:nvSpPr>
        <dsp:cNvPr id="0" name=""/>
        <dsp:cNvSpPr/>
      </dsp:nvSpPr>
      <dsp:spPr>
        <a:xfrm>
          <a:off x="5367602" y="1441472"/>
          <a:ext cx="1568611" cy="1872561"/>
        </a:xfrm>
        <a:prstGeom prst="rect">
          <a:avLst/>
        </a:prstGeom>
        <a:solidFill>
          <a:schemeClr val="accent2">
            <a:tint val="40000"/>
            <a:alpha val="90000"/>
            <a:hueOff val="-857683"/>
            <a:satOff val="-40351"/>
            <a:lumOff val="-3310"/>
            <a:alphaOff val="0"/>
          </a:schemeClr>
        </a:solidFill>
        <a:ln w="19050" cap="flat" cmpd="sng" algn="ctr">
          <a:solidFill>
            <a:schemeClr val="accent2">
              <a:tint val="40000"/>
              <a:alpha val="90000"/>
              <a:hueOff val="-857683"/>
              <a:satOff val="-40351"/>
              <a:lumOff val="-33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af-ZA" sz="1100" kern="1200" dirty="0"/>
            <a:t>Uitsluiting as gevolg van ras, geslag of vermoë</a:t>
          </a:r>
          <a:endParaRPr lang="en-US" sz="1100" kern="1200" dirty="0"/>
        </a:p>
        <a:p>
          <a:pPr marL="57150" lvl="1" indent="-57150" algn="l" defTabSz="488950">
            <a:lnSpc>
              <a:spcPct val="90000"/>
            </a:lnSpc>
            <a:spcBef>
              <a:spcPct val="0"/>
            </a:spcBef>
            <a:spcAft>
              <a:spcPct val="15000"/>
            </a:spcAft>
            <a:buChar char="•"/>
          </a:pPr>
          <a:r>
            <a:rPr lang="af-ZA" sz="1100" kern="1200" dirty="0"/>
            <a:t>Maak onbillike opmerkings of aannames</a:t>
          </a:r>
          <a:endParaRPr lang="en-US" sz="1100" kern="1200" dirty="0"/>
        </a:p>
      </dsp:txBody>
      <dsp:txXfrm>
        <a:off x="5367602" y="1441472"/>
        <a:ext cx="1568611" cy="1872561"/>
      </dsp:txXfrm>
    </dsp:sp>
    <dsp:sp modelId="{4045FA54-F294-4750-B8A4-5974913DCFBA}">
      <dsp:nvSpPr>
        <dsp:cNvPr id="0" name=""/>
        <dsp:cNvSpPr/>
      </dsp:nvSpPr>
      <dsp:spPr>
        <a:xfrm>
          <a:off x="7155819" y="1037303"/>
          <a:ext cx="1568611" cy="404168"/>
        </a:xfrm>
        <a:prstGeom prst="rect">
          <a:avLst/>
        </a:prstGeom>
        <a:solidFill>
          <a:schemeClr val="accent2">
            <a:hueOff val="-1146866"/>
            <a:satOff val="-27635"/>
            <a:lumOff val="-16628"/>
            <a:alphaOff val="0"/>
          </a:schemeClr>
        </a:solidFill>
        <a:ln w="19050" cap="flat" cmpd="sng" algn="ctr">
          <a:solidFill>
            <a:schemeClr val="accent2">
              <a:hueOff val="-1146866"/>
              <a:satOff val="-27635"/>
              <a:lumOff val="-16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af-ZA" sz="1100" b="1" kern="1200" dirty="0"/>
            <a:t>Druk en ooroefening</a:t>
          </a:r>
          <a:endParaRPr lang="en-US" sz="1100" kern="1200" dirty="0"/>
        </a:p>
      </dsp:txBody>
      <dsp:txXfrm>
        <a:off x="7155819" y="1037303"/>
        <a:ext cx="1568611" cy="404168"/>
      </dsp:txXfrm>
    </dsp:sp>
    <dsp:sp modelId="{E274042B-C671-401F-B42E-AE6A6F506E85}">
      <dsp:nvSpPr>
        <dsp:cNvPr id="0" name=""/>
        <dsp:cNvSpPr/>
      </dsp:nvSpPr>
      <dsp:spPr>
        <a:xfrm>
          <a:off x="7155819" y="1441472"/>
          <a:ext cx="1568611" cy="1872561"/>
        </a:xfrm>
        <a:prstGeom prst="rect">
          <a:avLst/>
        </a:prstGeom>
        <a:solidFill>
          <a:schemeClr val="accent2">
            <a:tint val="40000"/>
            <a:alpha val="90000"/>
            <a:hueOff val="-1143577"/>
            <a:satOff val="-53802"/>
            <a:lumOff val="-4413"/>
            <a:alphaOff val="0"/>
          </a:schemeClr>
        </a:solidFill>
        <a:ln w="19050" cap="flat" cmpd="sng" algn="ctr">
          <a:solidFill>
            <a:schemeClr val="accent2">
              <a:tint val="40000"/>
              <a:alpha val="90000"/>
              <a:hueOff val="-1143577"/>
              <a:satOff val="-53802"/>
              <a:lumOff val="-44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af-ZA" sz="1100" kern="1200" dirty="0"/>
            <a:t>Om gedwing te word om te speel, selfs as jy moeg of beseer is</a:t>
          </a:r>
          <a:endParaRPr lang="en-US" sz="1100" kern="1200" dirty="0"/>
        </a:p>
        <a:p>
          <a:pPr marL="57150" lvl="1" indent="-57150" algn="l" defTabSz="488950">
            <a:lnSpc>
              <a:spcPct val="90000"/>
            </a:lnSpc>
            <a:spcBef>
              <a:spcPct val="0"/>
            </a:spcBef>
            <a:spcAft>
              <a:spcPct val="15000"/>
            </a:spcAft>
            <a:buChar char="•"/>
          </a:pPr>
          <a:r>
            <a:rPr lang="af-ZA" sz="1100" kern="1200" dirty="0"/>
            <a:t>Ignoreer jou liggaam se behoefte aan rus</a:t>
          </a:r>
          <a:endParaRPr lang="en-US" sz="1100" kern="1200" dirty="0"/>
        </a:p>
      </dsp:txBody>
      <dsp:txXfrm>
        <a:off x="7155819" y="1441472"/>
        <a:ext cx="1568611" cy="1872561"/>
      </dsp:txXfrm>
    </dsp:sp>
    <dsp:sp modelId="{D145D6E6-3874-43D1-ABFB-7666922F4A28}">
      <dsp:nvSpPr>
        <dsp:cNvPr id="0" name=""/>
        <dsp:cNvSpPr/>
      </dsp:nvSpPr>
      <dsp:spPr>
        <a:xfrm>
          <a:off x="8944036" y="1037303"/>
          <a:ext cx="1568611" cy="404168"/>
        </a:xfrm>
        <a:prstGeom prst="rect">
          <a:avLst/>
        </a:prstGeom>
        <a:solidFill>
          <a:schemeClr val="accent2">
            <a:hueOff val="-1433582"/>
            <a:satOff val="-34544"/>
            <a:lumOff val="-20785"/>
            <a:alphaOff val="0"/>
          </a:schemeClr>
        </a:solidFill>
        <a:ln w="19050" cap="flat" cmpd="sng" algn="ctr">
          <a:solidFill>
            <a:schemeClr val="accent2">
              <a:hueOff val="-1433582"/>
              <a:satOff val="-34544"/>
              <a:lumOff val="-207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af-ZA" sz="1100" b="1" kern="1200" dirty="0"/>
            <a:t>Slegte sportmanskap</a:t>
          </a:r>
          <a:endParaRPr lang="en-US" sz="1100" kern="1200" dirty="0"/>
        </a:p>
      </dsp:txBody>
      <dsp:txXfrm>
        <a:off x="8944036" y="1037303"/>
        <a:ext cx="1568611" cy="404168"/>
      </dsp:txXfrm>
    </dsp:sp>
    <dsp:sp modelId="{E078A259-9121-4CBD-82EF-339A4C82CCC7}">
      <dsp:nvSpPr>
        <dsp:cNvPr id="0" name=""/>
        <dsp:cNvSpPr/>
      </dsp:nvSpPr>
      <dsp:spPr>
        <a:xfrm>
          <a:off x="8944036" y="1441472"/>
          <a:ext cx="1568611" cy="1872561"/>
        </a:xfrm>
        <a:prstGeom prst="rect">
          <a:avLst/>
        </a:prstGeom>
        <a:solidFill>
          <a:schemeClr val="accent2">
            <a:tint val="40000"/>
            <a:alpha val="90000"/>
            <a:hueOff val="-1429471"/>
            <a:satOff val="-67252"/>
            <a:lumOff val="-5516"/>
            <a:alphaOff val="0"/>
          </a:schemeClr>
        </a:solidFill>
        <a:ln w="19050" cap="flat" cmpd="sng" algn="ctr">
          <a:solidFill>
            <a:schemeClr val="accent2">
              <a:tint val="40000"/>
              <a:alpha val="90000"/>
              <a:hueOff val="-1429471"/>
              <a:satOff val="-67252"/>
              <a:lumOff val="-55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af-ZA" sz="1100" kern="1200" dirty="0"/>
            <a:t>Vloekery, bakleiery of bespotting van ander</a:t>
          </a:r>
          <a:endParaRPr lang="en-US" sz="1100" kern="1200" dirty="0"/>
        </a:p>
        <a:p>
          <a:pPr marL="57150" lvl="1" indent="-57150" algn="l" defTabSz="488950">
            <a:lnSpc>
              <a:spcPct val="90000"/>
            </a:lnSpc>
            <a:spcBef>
              <a:spcPct val="0"/>
            </a:spcBef>
            <a:spcAft>
              <a:spcPct val="15000"/>
            </a:spcAft>
            <a:buChar char="•"/>
          </a:pPr>
          <a:r>
            <a:rPr lang="af-ZA" sz="1100" kern="1200" dirty="0"/>
            <a:t>Minagting van die skeidsregter se besluite</a:t>
          </a:r>
          <a:endParaRPr lang="en-US" sz="1100" kern="1200" dirty="0"/>
        </a:p>
      </dsp:txBody>
      <dsp:txXfrm>
        <a:off x="8944036" y="1441472"/>
        <a:ext cx="1568611" cy="18725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367ED-0295-4319-8560-CB2BAFFFFF48}">
      <dsp:nvSpPr>
        <dsp:cNvPr id="0" name=""/>
        <dsp:cNvSpPr/>
      </dsp:nvSpPr>
      <dsp:spPr>
        <a:xfrm>
          <a:off x="1020487" y="957591"/>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B361A8-E376-42DB-8019-5734C08A2A37}">
      <dsp:nvSpPr>
        <dsp:cNvPr id="0" name=""/>
        <dsp:cNvSpPr/>
      </dsp:nvSpPr>
      <dsp:spPr>
        <a:xfrm>
          <a:off x="393" y="2160908"/>
          <a:ext cx="3138750" cy="58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nl-NL" sz="1400" kern="1200" dirty="0"/>
            <a:t>Nie net vir professionele sportspelers nie – dit geld ook vir jou</a:t>
          </a:r>
          <a:endParaRPr lang="en-US" sz="1400" kern="1200" dirty="0"/>
        </a:p>
      </dsp:txBody>
      <dsp:txXfrm>
        <a:off x="393" y="2160908"/>
        <a:ext cx="3138750" cy="588515"/>
      </dsp:txXfrm>
    </dsp:sp>
    <dsp:sp modelId="{11CB7EA3-B1EF-4EBF-8CD8-E8F877296362}">
      <dsp:nvSpPr>
        <dsp:cNvPr id="0" name=""/>
        <dsp:cNvSpPr/>
      </dsp:nvSpPr>
      <dsp:spPr>
        <a:xfrm>
          <a:off x="393" y="2798147"/>
          <a:ext cx="3138750" cy="595598"/>
        </a:xfrm>
        <a:prstGeom prst="rect">
          <a:avLst/>
        </a:prstGeom>
        <a:noFill/>
        <a:ln>
          <a:noFill/>
        </a:ln>
        <a:effectLst/>
      </dsp:spPr>
      <dsp:style>
        <a:lnRef idx="0">
          <a:scrgbClr r="0" g="0" b="0"/>
        </a:lnRef>
        <a:fillRef idx="0">
          <a:scrgbClr r="0" g="0" b="0"/>
        </a:fillRef>
        <a:effectRef idx="0">
          <a:scrgbClr r="0" g="0" b="0"/>
        </a:effectRef>
        <a:fontRef idx="minor"/>
      </dsp:style>
    </dsp:sp>
    <dsp:sp modelId="{B53879AF-9910-48F7-9B5E-AC43867C25FC}">
      <dsp:nvSpPr>
        <dsp:cNvPr id="0" name=""/>
        <dsp:cNvSpPr/>
      </dsp:nvSpPr>
      <dsp:spPr>
        <a:xfrm>
          <a:off x="4708518" y="957591"/>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FFEF5D-32DA-491F-BEE4-CAE97374BBF7}">
      <dsp:nvSpPr>
        <dsp:cNvPr id="0" name=""/>
        <dsp:cNvSpPr/>
      </dsp:nvSpPr>
      <dsp:spPr>
        <a:xfrm>
          <a:off x="3688425" y="2160908"/>
          <a:ext cx="3138750" cy="58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nl-NL" sz="1400" kern="1200" dirty="0"/>
            <a:t>In skoolsport, gemeenskapsgeleenthede en ontspanningsaktiwiteite</a:t>
          </a:r>
          <a:endParaRPr lang="en-US" sz="1400" kern="1200" dirty="0"/>
        </a:p>
      </dsp:txBody>
      <dsp:txXfrm>
        <a:off x="3688425" y="2160908"/>
        <a:ext cx="3138750" cy="588515"/>
      </dsp:txXfrm>
    </dsp:sp>
    <dsp:sp modelId="{A8A8C7E9-1B53-4A6A-8782-29B9EAF030A8}">
      <dsp:nvSpPr>
        <dsp:cNvPr id="0" name=""/>
        <dsp:cNvSpPr/>
      </dsp:nvSpPr>
      <dsp:spPr>
        <a:xfrm>
          <a:off x="3688425" y="2798147"/>
          <a:ext cx="3138750" cy="595598"/>
        </a:xfrm>
        <a:prstGeom prst="rect">
          <a:avLst/>
        </a:prstGeom>
        <a:noFill/>
        <a:ln>
          <a:noFill/>
        </a:ln>
        <a:effectLst/>
      </dsp:spPr>
      <dsp:style>
        <a:lnRef idx="0">
          <a:scrgbClr r="0" g="0" b="0"/>
        </a:lnRef>
        <a:fillRef idx="0">
          <a:scrgbClr r="0" g="0" b="0"/>
        </a:fillRef>
        <a:effectRef idx="0">
          <a:scrgbClr r="0" g="0" b="0"/>
        </a:effectRef>
        <a:fontRef idx="minor"/>
      </dsp:style>
    </dsp:sp>
    <dsp:sp modelId="{10CEAEBC-9B9C-462F-8443-3D93699C8E87}">
      <dsp:nvSpPr>
        <dsp:cNvPr id="0" name=""/>
        <dsp:cNvSpPr/>
      </dsp:nvSpPr>
      <dsp:spPr>
        <a:xfrm>
          <a:off x="8396550" y="957591"/>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0DE4A9-8690-42FC-8C6B-C12D574E5960}">
      <dsp:nvSpPr>
        <dsp:cNvPr id="0" name=""/>
        <dsp:cNvSpPr/>
      </dsp:nvSpPr>
      <dsp:spPr>
        <a:xfrm>
          <a:off x="7376456" y="2160908"/>
          <a:ext cx="3138750" cy="58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GB" sz="1400" kern="1200" dirty="0" err="1"/>
            <a:t>Voorbeeld</a:t>
          </a:r>
          <a:r>
            <a:rPr lang="en-GB" sz="1400" kern="1200" dirty="0"/>
            <a:t> (stap):</a:t>
          </a:r>
          <a:endParaRPr lang="en-US" sz="1400" kern="1200" dirty="0"/>
        </a:p>
      </dsp:txBody>
      <dsp:txXfrm>
        <a:off x="7376456" y="2160908"/>
        <a:ext cx="3138750" cy="588515"/>
      </dsp:txXfrm>
    </dsp:sp>
    <dsp:sp modelId="{6CAD266A-0D05-4DBA-A33F-3A82D055F8D8}">
      <dsp:nvSpPr>
        <dsp:cNvPr id="0" name=""/>
        <dsp:cNvSpPr/>
      </dsp:nvSpPr>
      <dsp:spPr>
        <a:xfrm>
          <a:off x="7376456" y="2798147"/>
          <a:ext cx="3138750" cy="595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Help </a:t>
          </a:r>
          <a:r>
            <a:rPr lang="en-US" sz="1100" kern="1200" dirty="0" err="1"/>
            <a:t>ander</a:t>
          </a:r>
          <a:r>
            <a:rPr lang="en-US" sz="1100" kern="1200" dirty="0"/>
            <a:t> as </a:t>
          </a:r>
          <a:r>
            <a:rPr lang="en-US" sz="1100" kern="1200" dirty="0" err="1"/>
            <a:t>hulle</a:t>
          </a:r>
          <a:r>
            <a:rPr lang="en-US" sz="1100" kern="1200" dirty="0"/>
            <a:t> </a:t>
          </a:r>
          <a:r>
            <a:rPr lang="en-US" sz="1100" kern="1200" dirty="0" err="1"/>
            <a:t>val</a:t>
          </a:r>
          <a:endParaRPr lang="en-US" sz="1100" kern="1200" dirty="0"/>
        </a:p>
        <a:p>
          <a:pPr marL="0" lvl="0" indent="0" algn="ctr" defTabSz="488950">
            <a:lnSpc>
              <a:spcPct val="90000"/>
            </a:lnSpc>
            <a:spcBef>
              <a:spcPct val="0"/>
            </a:spcBef>
            <a:spcAft>
              <a:spcPct val="35000"/>
            </a:spcAft>
            <a:buNone/>
          </a:pPr>
          <a:r>
            <a:rPr lang="en-GB" sz="1100" kern="1200" dirty="0" err="1"/>
            <a:t>Moenie</a:t>
          </a:r>
          <a:r>
            <a:rPr lang="en-GB" sz="1100" kern="1200" dirty="0"/>
            <a:t> die </a:t>
          </a:r>
          <a:r>
            <a:rPr lang="en-GB" sz="1100" kern="1200" dirty="0" err="1"/>
            <a:t>omgewing</a:t>
          </a:r>
          <a:r>
            <a:rPr lang="en-GB" sz="1100" kern="1200" dirty="0"/>
            <a:t> </a:t>
          </a:r>
          <a:r>
            <a:rPr lang="en-GB" sz="1100" kern="1200" dirty="0" err="1"/>
            <a:t>beskadig</a:t>
          </a:r>
          <a:r>
            <a:rPr lang="en-GB" sz="1100" kern="1200" dirty="0"/>
            <a:t> </a:t>
          </a:r>
          <a:r>
            <a:rPr lang="en-GB" sz="1100" kern="1200" dirty="0" err="1"/>
            <a:t>nie</a:t>
          </a:r>
          <a:endParaRPr lang="en-US" sz="1100" kern="1200" dirty="0"/>
        </a:p>
        <a:p>
          <a:pPr marL="0" lvl="0" indent="0" algn="ctr" defTabSz="488950">
            <a:lnSpc>
              <a:spcPct val="90000"/>
            </a:lnSpc>
            <a:spcBef>
              <a:spcPct val="0"/>
            </a:spcBef>
            <a:spcAft>
              <a:spcPct val="35000"/>
            </a:spcAft>
            <a:buNone/>
          </a:pPr>
          <a:r>
            <a:rPr lang="nl-NL" sz="1100" kern="1200" dirty="0"/>
            <a:t>Respekteer ander se ruimte en tempo</a:t>
          </a:r>
          <a:endParaRPr lang="en-US" sz="1100" kern="1200" dirty="0"/>
        </a:p>
      </dsp:txBody>
      <dsp:txXfrm>
        <a:off x="7376456" y="2798147"/>
        <a:ext cx="3138750" cy="5955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4698A-12F9-4CC8-A104-7F415C79475B}">
      <dsp:nvSpPr>
        <dsp:cNvPr id="0" name=""/>
        <dsp:cNvSpPr/>
      </dsp:nvSpPr>
      <dsp:spPr>
        <a:xfrm>
          <a:off x="0" y="2288"/>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81D0DC-D043-4302-92DE-FC4DCC922524}">
      <dsp:nvSpPr>
        <dsp:cNvPr id="0" name=""/>
        <dsp:cNvSpPr/>
      </dsp:nvSpPr>
      <dsp:spPr>
        <a:xfrm>
          <a:off x="350852" y="263253"/>
          <a:ext cx="637913" cy="637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681595-D96C-4FA6-BB2D-11AB798B6F5C}">
      <dsp:nvSpPr>
        <dsp:cNvPr id="0" name=""/>
        <dsp:cNvSpPr/>
      </dsp:nvSpPr>
      <dsp:spPr>
        <a:xfrm>
          <a:off x="1339618" y="2288"/>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GB" sz="2100" kern="1200" dirty="0"/>
            <a:t>‘n Stel </a:t>
          </a:r>
          <a:r>
            <a:rPr lang="en-GB" sz="2100" kern="1200" dirty="0" err="1"/>
            <a:t>reëls</a:t>
          </a:r>
          <a:r>
            <a:rPr lang="en-GB" sz="2100" kern="1200" dirty="0"/>
            <a:t> </a:t>
          </a:r>
          <a:r>
            <a:rPr lang="en-GB" sz="2100" kern="1200" dirty="0" err="1"/>
            <a:t>en</a:t>
          </a:r>
          <a:r>
            <a:rPr lang="en-GB" sz="2100" kern="1200" dirty="0"/>
            <a:t> </a:t>
          </a:r>
          <a:r>
            <a:rPr lang="en-GB" sz="2100" kern="1200" dirty="0" err="1"/>
            <a:t>riglyne</a:t>
          </a:r>
          <a:r>
            <a:rPr lang="en-GB" sz="2100" kern="1200" dirty="0"/>
            <a:t> </a:t>
          </a:r>
          <a:r>
            <a:rPr lang="en-GB" sz="2100" kern="1200" dirty="0" err="1"/>
            <a:t>vir</a:t>
          </a:r>
          <a:r>
            <a:rPr lang="en-GB" sz="2100" kern="1200" dirty="0"/>
            <a:t> </a:t>
          </a:r>
          <a:r>
            <a:rPr lang="en-GB" sz="2100" kern="1200" dirty="0" err="1"/>
            <a:t>regverdige</a:t>
          </a:r>
          <a:r>
            <a:rPr lang="en-GB" sz="2100" kern="1200" dirty="0"/>
            <a:t>, </a:t>
          </a:r>
          <a:r>
            <a:rPr lang="en-GB" sz="2100" kern="1200" dirty="0" err="1"/>
            <a:t>respekvolle</a:t>
          </a:r>
          <a:r>
            <a:rPr lang="en-GB" sz="2100" kern="1200" dirty="0"/>
            <a:t> </a:t>
          </a:r>
          <a:r>
            <a:rPr lang="en-GB" sz="2100" kern="1200" dirty="0" err="1"/>
            <a:t>en</a:t>
          </a:r>
          <a:r>
            <a:rPr lang="en-GB" sz="2100" kern="1200" dirty="0"/>
            <a:t> </a:t>
          </a:r>
          <a:r>
            <a:rPr lang="en-GB" sz="2100" kern="1200" dirty="0" err="1"/>
            <a:t>etiese</a:t>
          </a:r>
          <a:r>
            <a:rPr lang="en-GB" sz="2100" kern="1200" dirty="0"/>
            <a:t> </a:t>
          </a:r>
          <a:r>
            <a:rPr lang="en-GB" sz="2100" kern="1200" dirty="0" err="1"/>
            <a:t>gedrag</a:t>
          </a:r>
          <a:endParaRPr lang="en-US" sz="2100" kern="1200" dirty="0"/>
        </a:p>
      </dsp:txBody>
      <dsp:txXfrm>
        <a:off x="1339618" y="2288"/>
        <a:ext cx="5024605" cy="1159843"/>
      </dsp:txXfrm>
    </dsp:sp>
    <dsp:sp modelId="{56412FCC-6716-4443-9D92-D5DEADFDFB67}">
      <dsp:nvSpPr>
        <dsp:cNvPr id="0" name=""/>
        <dsp:cNvSpPr/>
      </dsp:nvSpPr>
      <dsp:spPr>
        <a:xfrm>
          <a:off x="0" y="1452092"/>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AA373-1822-47B5-91EA-FC909618315B}">
      <dsp:nvSpPr>
        <dsp:cNvPr id="0" name=""/>
        <dsp:cNvSpPr/>
      </dsp:nvSpPr>
      <dsp:spPr>
        <a:xfrm>
          <a:off x="350852" y="1713057"/>
          <a:ext cx="637913" cy="6379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7E37F6-A5FF-4F6D-AD70-FF16FD1306AE}">
      <dsp:nvSpPr>
        <dsp:cNvPr id="0" name=""/>
        <dsp:cNvSpPr/>
      </dsp:nvSpPr>
      <dsp:spPr>
        <a:xfrm>
          <a:off x="1339618" y="1452092"/>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en-GB" sz="2100" kern="1200" dirty="0" err="1"/>
            <a:t>Bevorder</a:t>
          </a:r>
          <a:r>
            <a:rPr lang="en-GB" sz="2100" kern="1200" dirty="0"/>
            <a:t> </a:t>
          </a:r>
          <a:r>
            <a:rPr lang="en-GB" sz="2100" kern="1200" dirty="0" err="1"/>
            <a:t>regverdige</a:t>
          </a:r>
          <a:r>
            <a:rPr lang="en-GB" sz="2100" kern="1200" dirty="0"/>
            <a:t> </a:t>
          </a:r>
          <a:r>
            <a:rPr lang="en-GB" sz="2100" kern="1200" dirty="0" err="1"/>
            <a:t>spel</a:t>
          </a:r>
          <a:r>
            <a:rPr lang="en-GB" sz="2100" kern="1200" dirty="0"/>
            <a:t>, </a:t>
          </a:r>
          <a:r>
            <a:rPr lang="en-GB" sz="2100" kern="1200" dirty="0" err="1"/>
            <a:t>respek</a:t>
          </a:r>
          <a:r>
            <a:rPr lang="en-GB" sz="2100" kern="1200" dirty="0"/>
            <a:t> </a:t>
          </a:r>
          <a:r>
            <a:rPr lang="en-GB" sz="2100" kern="1200" dirty="0" err="1"/>
            <a:t>en</a:t>
          </a:r>
          <a:r>
            <a:rPr lang="en-GB" sz="2100" kern="1200" dirty="0"/>
            <a:t> </a:t>
          </a:r>
          <a:r>
            <a:rPr lang="en-GB" sz="2100" kern="1200" dirty="0" err="1"/>
            <a:t>integriteit</a:t>
          </a:r>
          <a:r>
            <a:rPr lang="en-GB" sz="2100" kern="1200" dirty="0"/>
            <a:t> in sport</a:t>
          </a:r>
          <a:endParaRPr lang="en-US" sz="2100" kern="1200" dirty="0"/>
        </a:p>
      </dsp:txBody>
      <dsp:txXfrm>
        <a:off x="1339618" y="1452092"/>
        <a:ext cx="5024605" cy="1159843"/>
      </dsp:txXfrm>
    </dsp:sp>
    <dsp:sp modelId="{B5C42AC5-9DED-4B97-9F6E-0D3836610386}">
      <dsp:nvSpPr>
        <dsp:cNvPr id="0" name=""/>
        <dsp:cNvSpPr/>
      </dsp:nvSpPr>
      <dsp:spPr>
        <a:xfrm>
          <a:off x="0" y="2901896"/>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AC2939-D935-4D1C-A027-19AA43C4D904}">
      <dsp:nvSpPr>
        <dsp:cNvPr id="0" name=""/>
        <dsp:cNvSpPr/>
      </dsp:nvSpPr>
      <dsp:spPr>
        <a:xfrm>
          <a:off x="350852" y="3162861"/>
          <a:ext cx="637913" cy="6379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BC75F6-1683-414D-9AA6-5F4A248A32FD}">
      <dsp:nvSpPr>
        <dsp:cNvPr id="0" name=""/>
        <dsp:cNvSpPr/>
      </dsp:nvSpPr>
      <dsp:spPr>
        <a:xfrm>
          <a:off x="1339618" y="2901896"/>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nl-NL" sz="2100" kern="1200" dirty="0"/>
            <a:t>Van toepassing op almal: spelers, afrigters, skeidsregters en ondersteuners</a:t>
          </a:r>
          <a:endParaRPr lang="en-US" sz="2100" kern="1200" dirty="0"/>
        </a:p>
      </dsp:txBody>
      <dsp:txXfrm>
        <a:off x="1339618" y="2901896"/>
        <a:ext cx="5024605" cy="1159843"/>
      </dsp:txXfrm>
    </dsp:sp>
    <dsp:sp modelId="{36E0D719-6DEF-4D04-9F74-B14730D275C8}">
      <dsp:nvSpPr>
        <dsp:cNvPr id="0" name=""/>
        <dsp:cNvSpPr/>
      </dsp:nvSpPr>
      <dsp:spPr>
        <a:xfrm>
          <a:off x="0" y="4351700"/>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036614-C147-43EC-9B4D-AC60779F8805}">
      <dsp:nvSpPr>
        <dsp:cNvPr id="0" name=""/>
        <dsp:cNvSpPr/>
      </dsp:nvSpPr>
      <dsp:spPr>
        <a:xfrm>
          <a:off x="350852" y="4612665"/>
          <a:ext cx="637913" cy="6379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B3F49B-B52B-42A2-A962-B2B68E1491E3}">
      <dsp:nvSpPr>
        <dsp:cNvPr id="0" name=""/>
        <dsp:cNvSpPr/>
      </dsp:nvSpPr>
      <dsp:spPr>
        <a:xfrm>
          <a:off x="1339618" y="4351700"/>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33450">
            <a:lnSpc>
              <a:spcPct val="90000"/>
            </a:lnSpc>
            <a:spcBef>
              <a:spcPct val="0"/>
            </a:spcBef>
            <a:spcAft>
              <a:spcPct val="35000"/>
            </a:spcAft>
            <a:buNone/>
          </a:pPr>
          <a:r>
            <a:rPr lang="nl-NL" sz="2100" kern="1200" dirty="0"/>
            <a:t>Verseker dat almal dieselfde waardes en standaarde volg</a:t>
          </a:r>
          <a:endParaRPr lang="en-US" sz="2100" kern="1200" dirty="0"/>
        </a:p>
      </dsp:txBody>
      <dsp:txXfrm>
        <a:off x="1339618" y="4351700"/>
        <a:ext cx="5024605" cy="115984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2CAF3B-7CE9-431A-8755-16EB74CE99E9}" type="datetimeFigureOut">
              <a:rPr lang="af-ZA" smtClean="0"/>
              <a:t>2025-08-13</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41BB7D-3FE0-48DD-81CA-14D4CB6E490F}" type="slidenum">
              <a:rPr lang="af-ZA" smtClean="0"/>
              <a:t>‹#›</a:t>
            </a:fld>
            <a:endParaRPr lang="af-ZA"/>
          </a:p>
        </p:txBody>
      </p:sp>
    </p:spTree>
    <p:extLst>
      <p:ext uri="{BB962C8B-B14F-4D97-AF65-F5344CB8AC3E}">
        <p14:creationId xmlns:p14="http://schemas.microsoft.com/office/powerpoint/2010/main" val="1337085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7-kMWzfqj_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15000"/>
              </a:lnSpc>
              <a:spcAft>
                <a:spcPts val="800"/>
              </a:spcAft>
              <a:buAutoNum type="arabicPeriod"/>
            </a:pP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Inleiding</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(2 min) </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US"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1-2</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p>
          <a:p>
            <a:pPr marL="0" indent="0">
              <a:lnSpc>
                <a:spcPct val="115000"/>
              </a:lnSpc>
              <a:spcAft>
                <a:spcPts val="800"/>
              </a:spcAft>
              <a:buNone/>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Skyfies</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Welkom terug, Graad 9’s; n</a:t>
            </a:r>
            <a:r>
              <a:rPr lang="nl-NL" sz="12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á</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julle uitstekende aanbiedings verlede week, is ons nou gereed om aan te beweeg.</a:t>
            </a:r>
          </a:p>
          <a:p>
            <a:pPr marL="342900" lvl="0" indent="-342900">
              <a:lnSpc>
                <a:spcPct val="107000"/>
              </a:lnSpc>
              <a:spcAft>
                <a:spcPts val="800"/>
              </a:spcAft>
              <a:buFont typeface="Symbol" panose="05050102010706020507" pitchFamily="18" charset="2"/>
              <a:buChar char=""/>
            </a:pPr>
            <a:r>
              <a:rPr lang="nl-NL" sz="1200" kern="0" dirty="0">
                <a:ln>
                  <a:noFill/>
                </a:ln>
                <a:solidFill>
                  <a:srgbClr val="000000"/>
                </a:solidFill>
                <a:effectLst/>
                <a:latin typeface="Calibri" panose="020F0502020204030204" pitchFamily="34" charset="0"/>
                <a:ea typeface="Aptos" panose="020B0004020202020204" pitchFamily="34" charset="0"/>
              </a:rPr>
              <a:t>Vandag gaan ons kyk na sportetiek in alle fisieke aktiwiteite.</a:t>
            </a:r>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1</a:t>
            </a:fld>
            <a:endParaRPr lang="af-ZA"/>
          </a:p>
        </p:txBody>
      </p:sp>
    </p:spTree>
    <p:extLst>
      <p:ext uri="{BB962C8B-B14F-4D97-AF65-F5344CB8AC3E}">
        <p14:creationId xmlns:p14="http://schemas.microsoft.com/office/powerpoint/2010/main" val="3180619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10: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Ek wil graag hê julle moet begin werk aan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2 (Les 3 – Werkkaart)</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Julle het 'n paar minute en kan dit saam met die persoon langs jou voltooi, daarna sal ons die antwoorde nagaan.</a:t>
            </a:r>
          </a:p>
          <a:p>
            <a:pPr marL="342900" lvl="0" indent="-342900">
              <a:lnSpc>
                <a:spcPct val="115000"/>
              </a:lnSpc>
              <a:spcAft>
                <a:spcPts val="800"/>
              </a:spcAft>
              <a:buSzPts val="1200"/>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rPr>
              <a:t>Moontlike antwoorde is beskikbaar in die </a:t>
            </a:r>
            <a:r>
              <a:rPr lang="nl-NL" sz="1200" b="1" i="1" u="sng" dirty="0">
                <a:ln>
                  <a:noFill/>
                </a:ln>
                <a:solidFill>
                  <a:srgbClr val="000000"/>
                </a:solidFill>
                <a:effectLst/>
                <a:latin typeface="Calibri" panose="020F0502020204030204" pitchFamily="34" charset="0"/>
                <a:ea typeface="Aptos" panose="020B0004020202020204" pitchFamily="34" charset="0"/>
              </a:rPr>
              <a:t>Les 3 – Werkkaart MEMO</a:t>
            </a:r>
            <a:r>
              <a:rPr lang="nl-NL" sz="1200" dirty="0">
                <a:ln>
                  <a:noFill/>
                </a:ln>
                <a:solidFill>
                  <a:srgbClr val="000000"/>
                </a:solidFill>
                <a:effectLst/>
                <a:latin typeface="Calibri" panose="020F0502020204030204" pitchFamily="34" charset="0"/>
                <a:ea typeface="Aptos" panose="020B0004020202020204" pitchFamily="34" charset="0"/>
              </a:rPr>
              <a:t>.</a:t>
            </a:r>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10</a:t>
            </a:fld>
            <a:endParaRPr lang="af-ZA"/>
          </a:p>
        </p:txBody>
      </p:sp>
    </p:spTree>
    <p:extLst>
      <p:ext uri="{BB962C8B-B14F-4D97-AF65-F5344CB8AC3E}">
        <p14:creationId xmlns:p14="http://schemas.microsoft.com/office/powerpoint/2010/main" val="3534713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4.</a:t>
            </a:r>
            <a:r>
              <a:rPr lang="af-ZA" sz="1100" b="0" dirty="0">
                <a:solidFill>
                  <a:schemeClr val="tx1"/>
                </a:solidFill>
                <a:effectLst/>
                <a:latin typeface="Aptos" panose="020B0004020202020204" pitchFamily="34" charset="0"/>
                <a:ea typeface="Arial" panose="020B0604020202020204" pitchFamily="34" charset="0"/>
                <a:cs typeface="Times New Roman" panose="02020603050405020304" pitchFamily="18" charset="0"/>
              </a:rPr>
              <a:t>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Onderrig</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&amp;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Groeprefleksie</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(10 min) </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US"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11-12</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p>
          <a:p>
            <a:pPr>
              <a:lnSpc>
                <a:spcPct val="115000"/>
              </a:lnSpc>
              <a:spcAft>
                <a:spcPts val="800"/>
              </a:spcAft>
              <a:buNone/>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Onthou, </a:t>
            </a:r>
            <a:r>
              <a:rPr lang="af-ZA" sz="1200" kern="1200" dirty="0">
                <a:solidFill>
                  <a:schemeClr val="tx1"/>
                </a:solidFill>
                <a:effectLst/>
                <a:latin typeface="+mn-lt"/>
                <a:ea typeface="+mn-ea"/>
                <a:cs typeface="+mn-cs"/>
              </a:rPr>
              <a:t>sportetiek is nie net van toepassing op professionele spelers nie. Dit is altyd van toepassing tydens alle deelname aan fisieke aktiwiteite saam met ander. </a:t>
            </a:r>
            <a:r>
              <a:rPr lang="en-ZA" sz="1200" dirty="0">
                <a:effectLst/>
                <a:latin typeface="Calibri" panose="020F0502020204030204" pitchFamily="34" charset="0"/>
                <a:ea typeface="Aptos" panose="020B0004020202020204" pitchFamily="34" charset="0"/>
                <a:cs typeface="Times New Roman" panose="02020603050405020304" pitchFamily="18" charset="0"/>
              </a:rPr>
              <a:t>Dit geld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200" dirty="0">
                <a:effectLst/>
                <a:latin typeface="Calibri" panose="020F0502020204030204" pitchFamily="34" charset="0"/>
                <a:ea typeface="Aptos" panose="020B0004020202020204" pitchFamily="34" charset="0"/>
                <a:cs typeface="Times New Roman" panose="02020603050405020304" pitchFamily="18" charset="0"/>
              </a:rPr>
              <a:t> sport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200" dirty="0">
                <a:effectLst/>
                <a:latin typeface="Calibri" panose="020F0502020204030204" pitchFamily="34" charset="0"/>
                <a:ea typeface="Aptos" panose="020B0004020202020204" pitchFamily="34" charset="0"/>
                <a:cs typeface="Times New Roman" panose="02020603050405020304" pitchFamily="18" charset="0"/>
              </a:rPr>
              <a:t> LO by die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skool</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gemeenskapsportbyeenkomste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en</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tydens</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ontspanningsaktiwiteite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soos</a:t>
            </a:r>
            <a:r>
              <a:rPr lang="en-ZA" sz="1200" dirty="0">
                <a:effectLst/>
                <a:latin typeface="Calibri" panose="020F0502020204030204" pitchFamily="34" charset="0"/>
                <a:ea typeface="Aptos" panose="020B0004020202020204" pitchFamily="34" charset="0"/>
                <a:cs typeface="Times New Roman" panose="02020603050405020304" pitchFamily="18" charset="0"/>
              </a:rPr>
              <a:t> stap.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Byvoorbeeld</a:t>
            </a:r>
            <a:r>
              <a:rPr lang="en-ZA" sz="1200" dirty="0">
                <a:effectLst/>
                <a:latin typeface="Calibri" panose="020F0502020204030204" pitchFamily="34" charset="0"/>
                <a:ea typeface="Aptos" panose="020B0004020202020204" pitchFamily="34" charset="0"/>
                <a:cs typeface="Times New Roman" panose="02020603050405020304" pitchFamily="18" charset="0"/>
              </a:rPr>
              <a:t>, die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beoefening</a:t>
            </a:r>
            <a:r>
              <a:rPr lang="en-ZA" sz="1200" dirty="0">
                <a:effectLst/>
                <a:latin typeface="Calibri" panose="020F0502020204030204" pitchFamily="34" charset="0"/>
                <a:ea typeface="Aptos" panose="020B0004020202020204" pitchFamily="34" charset="0"/>
                <a:cs typeface="Times New Roman" panose="02020603050405020304" pitchFamily="18" charset="0"/>
              </a:rPr>
              <a:t> van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etiek</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tydens</a:t>
            </a:r>
            <a:r>
              <a:rPr lang="en-ZA" sz="1200" dirty="0">
                <a:effectLst/>
                <a:latin typeface="Calibri" panose="020F0502020204030204" pitchFamily="34" charset="0"/>
                <a:ea typeface="Aptos" panose="020B0004020202020204" pitchFamily="34" charset="0"/>
                <a:cs typeface="Times New Roman" panose="02020603050405020304" pitchFamily="18" charset="0"/>
              </a:rPr>
              <a:t> stap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sal</a:t>
            </a:r>
            <a:r>
              <a:rPr lang="en-ZA" sz="1200" dirty="0">
                <a:effectLst/>
                <a:latin typeface="Calibri" panose="020F0502020204030204" pitchFamily="34" charset="0"/>
                <a:ea typeface="Aptos" panose="020B0004020202020204" pitchFamily="34" charset="0"/>
                <a:cs typeface="Times New Roman" panose="02020603050405020304" pitchFamily="18" charset="0"/>
              </a:rPr>
              <a:t> die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volgende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insluit</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endPar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af-ZA" sz="1200" kern="1200" dirty="0">
                <a:solidFill>
                  <a:schemeClr val="tx1"/>
                </a:solidFill>
                <a:effectLst/>
                <a:latin typeface="+mn-lt"/>
                <a:ea typeface="+mn-ea"/>
                <a:cs typeface="+mn-cs"/>
              </a:rPr>
              <a:t>Help ander as hulle val</a:t>
            </a:r>
            <a:endParaRPr lang="en-US" sz="1100" kern="1200" dirty="0">
              <a:solidFill>
                <a:schemeClr val="tx1"/>
              </a:solidFill>
              <a:effectLst/>
              <a:latin typeface="+mn-lt"/>
              <a:ea typeface="+mn-ea"/>
              <a:cs typeface="+mn-cs"/>
            </a:endParaRP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af-ZA" sz="1200" kern="1200" dirty="0">
                <a:solidFill>
                  <a:schemeClr val="tx1"/>
                </a:solidFill>
                <a:effectLst/>
                <a:latin typeface="+mn-lt"/>
                <a:ea typeface="+mn-ea"/>
                <a:cs typeface="+mn-cs"/>
              </a:rPr>
              <a:t>Moenie die omgewing beskadig nie</a:t>
            </a:r>
            <a:endParaRPr lang="en-US" sz="1100" kern="1200" dirty="0">
              <a:solidFill>
                <a:schemeClr val="tx1"/>
              </a:solidFill>
              <a:effectLst/>
              <a:latin typeface="+mn-lt"/>
              <a:ea typeface="+mn-ea"/>
              <a:cs typeface="+mn-cs"/>
            </a:endParaRP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af-ZA" sz="1200" kern="1200" dirty="0">
                <a:solidFill>
                  <a:schemeClr val="tx1"/>
                </a:solidFill>
                <a:effectLst/>
                <a:latin typeface="+mn-lt"/>
                <a:ea typeface="+mn-ea"/>
                <a:cs typeface="+mn-cs"/>
              </a:rPr>
              <a:t>Respekteer ander se ruimte en pas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11</a:t>
            </a:fld>
            <a:endParaRPr lang="af-ZA"/>
          </a:p>
        </p:txBody>
      </p:sp>
    </p:spTree>
    <p:extLst>
      <p:ext uri="{BB962C8B-B14F-4D97-AF65-F5344CB8AC3E}">
        <p14:creationId xmlns:p14="http://schemas.microsoft.com/office/powerpoint/2010/main" val="755662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12:</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Om te verseker dat etiek in sport toegepas word, gebruik ons dikwels 'n gedragskode. </a:t>
            </a:r>
            <a:r>
              <a:rPr lang="af-ZA" sz="1200" kern="1200" dirty="0">
                <a:solidFill>
                  <a:schemeClr val="tx1"/>
                </a:solidFill>
                <a:effectLst/>
                <a:latin typeface="+mn-lt"/>
                <a:ea typeface="+mn-ea"/>
                <a:cs typeface="+mn-cs"/>
              </a:rPr>
              <a:t>'n </a:t>
            </a:r>
            <a:r>
              <a:rPr lang="af-ZA" sz="1200" b="1" kern="1200" dirty="0">
                <a:solidFill>
                  <a:schemeClr val="tx1"/>
                </a:solidFill>
                <a:effectLst/>
                <a:latin typeface="+mn-lt"/>
                <a:ea typeface="+mn-ea"/>
                <a:cs typeface="+mn-cs"/>
              </a:rPr>
              <a:t>Gedragskode</a:t>
            </a:r>
            <a:r>
              <a:rPr lang="af-ZA" sz="1200" kern="1200" dirty="0">
                <a:solidFill>
                  <a:schemeClr val="tx1"/>
                </a:solidFill>
                <a:effectLst/>
                <a:latin typeface="+mn-lt"/>
                <a:ea typeface="+mn-ea"/>
                <a:cs typeface="+mn-cs"/>
              </a:rPr>
              <a:t> is 'n stel reëls en riglyne wat ontwerp is om te verseker dat almal wat by sport betrokke is, toepaslik en eties optree. Dit dien as 'n grondslag vir die handhawing van regverdige spel, respek en integriteit binne die sportgemeenskap. Of dit nou sportspelers, afrigters, skeidsregters of ondersteuners is, die gedragskode verseker dat alle individue aan 'n gemeenskaplike stel waardes en standaarde voldoen.</a:t>
            </a:r>
          </a:p>
          <a:p>
            <a:pPr marL="342900" lvl="0" indent="-342900">
              <a:lnSpc>
                <a:spcPct val="107000"/>
              </a:lnSpc>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Vir die laaste paar minute van die les sal julle in groepe van DRIE tot VIER leerders werk om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3 (Les 3 – Werkkaart)</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te voltooi. Hierdie aktiwiteit behels die opstel van 'n gedragskode vir skoolsport.</a:t>
            </a:r>
          </a:p>
          <a:p>
            <a:pPr marL="342900" lvl="0" indent="-342900">
              <a:lnSpc>
                <a:spcPct val="107000"/>
              </a:lnSpc>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Deel die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Inhoudsopsomming</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uit voordat die leerders die klaskamer verlaat. (</a:t>
            </a:r>
            <a:r>
              <a:rPr lang="nl-NL"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Nota aan onderwyser: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Die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Inhoudsopsomming</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bevat 'n gedragskode vir skoolsport. Dit moet dus uitgedeel word nadat leerders die refleksie-aktiwiteit voltooi het.)</a:t>
            </a:r>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12</a:t>
            </a:fld>
            <a:endParaRPr lang="af-ZA"/>
          </a:p>
        </p:txBody>
      </p:sp>
    </p:spTree>
    <p:extLst>
      <p:ext uri="{BB962C8B-B14F-4D97-AF65-F5344CB8AC3E}">
        <p14:creationId xmlns:p14="http://schemas.microsoft.com/office/powerpoint/2010/main" val="1851643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Skyfie</a:t>
            </a:r>
            <a:r>
              <a:rPr lang="en-ZA" sz="1200" b="1" dirty="0">
                <a:ln>
                  <a:noFill/>
                </a:ln>
                <a:solidFill>
                  <a:srgbClr val="000000"/>
                </a:solidFill>
                <a:effectLst/>
                <a:latin typeface="Calibri" panose="020F0502020204030204" pitchFamily="34" charset="0"/>
                <a:ea typeface="Aptos" panose="020B0004020202020204" pitchFamily="34" charset="0"/>
              </a:rPr>
              <a:t> 2:</a:t>
            </a:r>
            <a:r>
              <a:rPr lang="en-ZA" sz="1200" dirty="0">
                <a:ln>
                  <a:noFill/>
                </a:ln>
                <a:solidFill>
                  <a:srgbClr val="000000"/>
                </a:solidFill>
                <a:effectLst/>
                <a:latin typeface="Calibri" panose="020F0502020204030204" pitchFamily="34" charset="0"/>
                <a:ea typeface="Aptos" panose="020B0004020202020204" pitchFamily="34" charset="0"/>
              </a:rPr>
              <a:t> </a:t>
            </a:r>
            <a:r>
              <a:rPr lang="nl-NL" sz="1200" dirty="0">
                <a:ln>
                  <a:noFill/>
                </a:ln>
                <a:solidFill>
                  <a:srgbClr val="000000"/>
                </a:solidFill>
                <a:effectLst/>
                <a:latin typeface="Calibri" panose="020F0502020204030204" pitchFamily="34" charset="0"/>
                <a:ea typeface="Aptos" panose="020B0004020202020204" pitchFamily="34" charset="0"/>
              </a:rPr>
              <a:t>Teen die einde van die les behoort jy in staat te wees om:</a:t>
            </a:r>
            <a:endParaRPr lang="en-ZA" sz="1200" dirty="0">
              <a:ln>
                <a:noFill/>
              </a:ln>
              <a:solidFill>
                <a:srgbClr val="000000"/>
              </a:solidFill>
              <a:effectLst/>
              <a:latin typeface="Calibri" panose="020F0502020204030204" pitchFamily="34" charset="0"/>
              <a:ea typeface="Aptos" panose="020B00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nl-NL" dirty="0"/>
              <a:t>te verduidelik wat sportetiek beteken en waarom dit belangrik is.</a:t>
            </a:r>
            <a:endParaRPr lang="en-ZA" sz="1200" dirty="0">
              <a:ln>
                <a:noFill/>
              </a:ln>
              <a:solidFill>
                <a:srgbClr val="000000"/>
              </a:solidFill>
              <a:effectLst/>
              <a:latin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dirty="0" err="1"/>
              <a:t>sleutelbeginsels</a:t>
            </a:r>
            <a:r>
              <a:rPr lang="en-GB" dirty="0"/>
              <a:t> van </a:t>
            </a:r>
            <a:r>
              <a:rPr lang="en-GB" dirty="0" err="1"/>
              <a:t>sportetiek</a:t>
            </a:r>
            <a:r>
              <a:rPr lang="en-GB" dirty="0"/>
              <a:t> </a:t>
            </a:r>
            <a:r>
              <a:rPr lang="en-GB" dirty="0" err="1"/>
              <a:t>te</a:t>
            </a:r>
            <a:r>
              <a:rPr lang="en-GB" dirty="0"/>
              <a:t> </a:t>
            </a:r>
            <a:r>
              <a:rPr lang="en-GB" dirty="0" err="1"/>
              <a:t>identifiseer</a:t>
            </a:r>
            <a:r>
              <a:rPr lang="en-GB" dirty="0"/>
              <a:t>.</a:t>
            </a:r>
            <a:endParaRPr lang="en-US" dirty="0"/>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nl-NL" dirty="0"/>
              <a:t>sportmanskap en spelmanskap te onderskei.</a:t>
            </a:r>
            <a:endParaRPr lang="en-US" dirty="0"/>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nl-NL" dirty="0"/>
              <a:t>algemene onetiese gedrag in sport te herken.</a:t>
            </a:r>
            <a:endParaRPr lang="en-US" dirty="0"/>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nl-NL" dirty="0"/>
              <a:t>etiese beginsels toe te pas deur by te dra tot 'n eenvoudige gedragskode vir skoolsport.</a:t>
            </a:r>
            <a:endParaRPr lang="en-US" dirty="0"/>
          </a:p>
          <a:p>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2</a:t>
            </a:fld>
            <a:endParaRPr lang="af-ZA"/>
          </a:p>
        </p:txBody>
      </p:sp>
    </p:spTree>
    <p:extLst>
      <p:ext uri="{BB962C8B-B14F-4D97-AF65-F5344CB8AC3E}">
        <p14:creationId xmlns:p14="http://schemas.microsoft.com/office/powerpoint/2010/main" val="3996397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2. </a:t>
            </a:r>
            <a:r>
              <a:rPr lang="en-US" sz="1200" b="1" kern="1200" dirty="0" err="1">
                <a:solidFill>
                  <a:schemeClr val="tx1"/>
                </a:solidFill>
                <a:effectLst/>
                <a:latin typeface="+mn-lt"/>
                <a:ea typeface="+mn-ea"/>
                <a:cs typeface="+mn-cs"/>
              </a:rPr>
              <a:t>Klasbespreking</a:t>
            </a:r>
            <a:r>
              <a:rPr lang="en-US" sz="1200" b="1" kern="1200" dirty="0">
                <a:solidFill>
                  <a:schemeClr val="tx1"/>
                </a:solidFill>
                <a:effectLst/>
                <a:latin typeface="+mn-lt"/>
                <a:ea typeface="+mn-ea"/>
                <a:cs typeface="+mn-cs"/>
              </a:rPr>
              <a:t> &amp; </a:t>
            </a:r>
            <a:r>
              <a:rPr lang="en-US" sz="1200" b="1" kern="1200" dirty="0" err="1">
                <a:solidFill>
                  <a:schemeClr val="tx1"/>
                </a:solidFill>
                <a:effectLst/>
                <a:latin typeface="+mn-lt"/>
                <a:ea typeface="+mn-ea"/>
                <a:cs typeface="+mn-cs"/>
              </a:rPr>
              <a:t>Inleidingsaktiwiteit</a:t>
            </a:r>
            <a:r>
              <a:rPr lang="en-US" sz="1200" b="1" kern="1200" dirty="0">
                <a:solidFill>
                  <a:schemeClr val="tx1"/>
                </a:solidFill>
                <a:effectLst/>
                <a:latin typeface="+mn-lt"/>
                <a:ea typeface="+mn-ea"/>
                <a:cs typeface="+mn-cs"/>
              </a:rPr>
              <a:t> (15 min) </a:t>
            </a:r>
            <a:r>
              <a:rPr lang="en-US" sz="1200" b="1" i="1" kern="1200" dirty="0">
                <a:solidFill>
                  <a:schemeClr val="tx1"/>
                </a:solidFill>
                <a:effectLst/>
                <a:latin typeface="+mn-lt"/>
                <a:ea typeface="+mn-ea"/>
                <a:cs typeface="+mn-cs"/>
              </a:rPr>
              <a:t>(</a:t>
            </a:r>
            <a:r>
              <a:rPr lang="en-US" sz="1200" b="1" i="1" u="sng" kern="1200" dirty="0" err="1">
                <a:solidFill>
                  <a:schemeClr val="tx1"/>
                </a:solidFill>
                <a:effectLst/>
                <a:latin typeface="+mn-lt"/>
                <a:ea typeface="+mn-ea"/>
                <a:cs typeface="+mn-cs"/>
              </a:rPr>
              <a:t>Skyfies</a:t>
            </a:r>
            <a:r>
              <a:rPr lang="en-US" sz="1200" b="1" i="1" u="sng" kern="1200" dirty="0">
                <a:solidFill>
                  <a:schemeClr val="tx1"/>
                </a:solidFill>
                <a:effectLst/>
                <a:latin typeface="+mn-lt"/>
                <a:ea typeface="+mn-ea"/>
                <a:cs typeface="+mn-cs"/>
              </a:rPr>
              <a:t> 3-6</a:t>
            </a:r>
            <a:r>
              <a:rPr lang="en-US" sz="1200" b="1" i="1" kern="1200" dirty="0">
                <a:solidFill>
                  <a:schemeClr val="tx1"/>
                </a:solidFill>
                <a:effectLst/>
                <a:latin typeface="+mn-lt"/>
                <a:ea typeface="+mn-ea"/>
                <a:cs typeface="+mn-cs"/>
              </a:rPr>
              <a:t>)</a:t>
            </a:r>
            <a:endParaRPr lang="af-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3:</a:t>
            </a:r>
            <a:r>
              <a:rPr lang="en-ZA" sz="1200"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Kom ons begin deur 'n scenario te bestudeer. Lees die scenario op Skyfie 3 of vra een van die leerders om dit hardop te lees.</a:t>
            </a:r>
          </a:p>
          <a:p>
            <a:pPr marL="171450" lvl="0" indent="-171450">
              <a:buFont typeface="Arial" panose="020B0604020202020204" pitchFamily="34" charset="0"/>
              <a:buChar char="•"/>
            </a:pPr>
            <a:r>
              <a:rPr lang="en-ZA" sz="1200" b="1" kern="1200" dirty="0">
                <a:solidFill>
                  <a:schemeClr val="tx1"/>
                </a:solidFill>
                <a:effectLst/>
                <a:latin typeface="+mn-lt"/>
                <a:ea typeface="+mn-ea"/>
                <a:cs typeface="+mn-cs"/>
              </a:rPr>
              <a:t>Scenario:</a:t>
            </a:r>
            <a:r>
              <a:rPr lang="en-ZA" sz="1200" kern="1200" dirty="0">
                <a:solidFill>
                  <a:schemeClr val="tx1"/>
                </a:solidFill>
                <a:effectLst/>
                <a:latin typeface="+mn-lt"/>
                <a:ea typeface="+mn-ea"/>
                <a:cs typeface="+mn-cs"/>
              </a:rPr>
              <a:t> </a:t>
            </a:r>
            <a:r>
              <a:rPr lang="nl-NL" sz="1200" dirty="0"/>
              <a:t>Dit is die laaste minute van die interskole netbaleindstryd. Die telling is gelykop en die skare juig . Julia, die aanvallende vleuel, merk op dat haar teenstander se aandag afgelei is en stap vinnig oor die lyn voordat die fluitjie blaas. Die skeidsregter merk dit nie op nie, en Julia se span het 'n klein voordeel. Hulle gaan voort om die wendoel aan te teken. Na die wedstryd kla die opponerende afrigter by die skeidsregter. Julia dring daarop aan dat sy tegnies geen reëls oortree het nie; sy het net 'haar kans gewaag’.</a:t>
            </a:r>
            <a:endParaRPr lang="af-ZA" sz="1200" dirty="0"/>
          </a:p>
          <a:p>
            <a:pPr marL="171450" lvl="0" indent="-171450">
              <a:buFont typeface="Arial" panose="020B0604020202020204" pitchFamily="34" charset="0"/>
              <a:buChar char="•"/>
            </a:pPr>
            <a:r>
              <a:rPr lang="en-ZA" sz="1200" kern="1200" dirty="0" err="1">
                <a:solidFill>
                  <a:schemeClr val="tx1"/>
                </a:solidFill>
                <a:effectLst/>
                <a:latin typeface="+mn-lt"/>
                <a:ea typeface="+mn-ea"/>
                <a:cs typeface="+mn-cs"/>
              </a:rPr>
              <a:t>Vra</a:t>
            </a:r>
            <a:r>
              <a:rPr lang="en-ZA" sz="1200" kern="1200" dirty="0">
                <a:solidFill>
                  <a:schemeClr val="tx1"/>
                </a:solidFill>
                <a:effectLst/>
                <a:latin typeface="+mn-lt"/>
                <a:ea typeface="+mn-ea"/>
                <a:cs typeface="+mn-cs"/>
              </a:rPr>
              <a:t>: </a:t>
            </a:r>
            <a:r>
              <a:rPr lang="nl-NL" sz="1200" i="1" kern="1200" dirty="0">
                <a:solidFill>
                  <a:schemeClr val="tx1"/>
                </a:solidFill>
                <a:effectLst/>
                <a:latin typeface="+mn-lt"/>
                <a:ea typeface="+mn-ea"/>
                <a:cs typeface="+mn-cs"/>
              </a:rPr>
              <a:t>Was dit regverdige spel? Hoe sou jy dit hanteer het? </a:t>
            </a:r>
            <a:r>
              <a:rPr lang="nl-NL" sz="1200" i="0" kern="1200" dirty="0">
                <a:solidFill>
                  <a:schemeClr val="tx1"/>
                </a:solidFill>
                <a:effectLst/>
                <a:latin typeface="+mn-lt"/>
                <a:ea typeface="+mn-ea"/>
                <a:cs typeface="+mn-cs"/>
              </a:rPr>
              <a:t>(Laat leerders toe om te reageer.)</a:t>
            </a:r>
            <a:endParaRPr lang="af-ZA" i="0" dirty="0"/>
          </a:p>
        </p:txBody>
      </p:sp>
      <p:sp>
        <p:nvSpPr>
          <p:cNvPr id="4" name="Slide Number Placeholder 3"/>
          <p:cNvSpPr>
            <a:spLocks noGrp="1"/>
          </p:cNvSpPr>
          <p:nvPr>
            <p:ph type="sldNum" sz="quarter" idx="5"/>
          </p:nvPr>
        </p:nvSpPr>
        <p:spPr/>
        <p:txBody>
          <a:bodyPr/>
          <a:lstStyle/>
          <a:p>
            <a:fld id="{3B41BB7D-3FE0-48DD-81CA-14D4CB6E490F}" type="slidenum">
              <a:rPr lang="af-ZA" smtClean="0"/>
              <a:t>3</a:t>
            </a:fld>
            <a:endParaRPr lang="af-ZA"/>
          </a:p>
        </p:txBody>
      </p:sp>
    </p:spTree>
    <p:extLst>
      <p:ext uri="{BB962C8B-B14F-4D97-AF65-F5344CB8AC3E}">
        <p14:creationId xmlns:p14="http://schemas.microsoft.com/office/powerpoint/2010/main" val="677497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Skyfie</a:t>
            </a:r>
            <a:r>
              <a:rPr lang="en-ZA" sz="1200" b="1" dirty="0">
                <a:ln>
                  <a:noFill/>
                </a:ln>
                <a:solidFill>
                  <a:srgbClr val="000000"/>
                </a:solidFill>
                <a:effectLst/>
                <a:latin typeface="Calibri" panose="020F0502020204030204" pitchFamily="34" charset="0"/>
                <a:ea typeface="Aptos" panose="020B0004020202020204" pitchFamily="34" charset="0"/>
              </a:rPr>
              <a:t> 4:</a:t>
            </a:r>
            <a:r>
              <a:rPr lang="en-ZA" sz="1200" dirty="0">
                <a:ln>
                  <a:noFill/>
                </a:ln>
                <a:solidFill>
                  <a:srgbClr val="000000"/>
                </a:solidFill>
                <a:effectLst/>
                <a:latin typeface="Calibri" panose="020F0502020204030204" pitchFamily="34" charset="0"/>
                <a:ea typeface="Aptos" panose="020B0004020202020204" pitchFamily="34" charset="0"/>
              </a:rPr>
              <a:t> </a:t>
            </a:r>
            <a:r>
              <a:rPr lang="nl-NL" sz="1200" dirty="0">
                <a:ln>
                  <a:noFill/>
                </a:ln>
                <a:solidFill>
                  <a:srgbClr val="000000"/>
                </a:solidFill>
                <a:effectLst/>
                <a:latin typeface="Calibri" panose="020F0502020204030204" pitchFamily="34" charset="0"/>
                <a:ea typeface="Aptos" panose="020B0004020202020204" pitchFamily="34" charset="0"/>
              </a:rPr>
              <a:t>Kom ons kyk nou na sportetiek. Kan iemand vir my sê wat dit beteken? (Laat leerders toe om te reageer.)</a:t>
            </a:r>
          </a:p>
          <a:p>
            <a:pPr marL="342900" lvl="0" indent="-342900">
              <a:lnSpc>
                <a:spcPct val="115000"/>
              </a:lnSpc>
              <a:buSzPts val="1200"/>
              <a:buFont typeface="Symbol" panose="05050102010706020507" pitchFamily="18" charset="2"/>
              <a:buChar char=""/>
            </a:pPr>
            <a:r>
              <a:rPr lang="af-ZA" sz="1200" kern="1200" dirty="0">
                <a:solidFill>
                  <a:schemeClr val="tx1"/>
                </a:solidFill>
                <a:effectLst/>
                <a:latin typeface="+mn-lt"/>
                <a:ea typeface="+mn-ea"/>
                <a:cs typeface="+mn-cs"/>
              </a:rPr>
              <a:t>Sportetiek beteken om te doen wat reg en regverdig is wanneer jy aan fisieke aktiwiteite deelneem en ondersteun, of dit nou 'n skoolwedstryd, 'n vriendskaplike wedstryd of 'n gemeenskapsfiksheidsklas is. </a:t>
            </a:r>
            <a:endParaRPr lang="en-US" sz="1200" kern="1200" dirty="0">
              <a:solidFill>
                <a:schemeClr val="tx1"/>
              </a:solidFill>
              <a:effectLst/>
              <a:latin typeface="+mn-lt"/>
              <a:ea typeface="+mn-ea"/>
              <a:cs typeface="+mn-cs"/>
            </a:endParaRPr>
          </a:p>
          <a:p>
            <a:pPr marL="342900" lvl="0" indent="-342900">
              <a:lnSpc>
                <a:spcPct val="115000"/>
              </a:lnSpc>
              <a:buSzPts val="1200"/>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Dit </a:t>
            </a:r>
            <a:r>
              <a:rPr lang="en-ZA" sz="1200" dirty="0" err="1">
                <a:ln>
                  <a:noFill/>
                </a:ln>
                <a:solidFill>
                  <a:srgbClr val="000000"/>
                </a:solidFill>
                <a:effectLst/>
                <a:latin typeface="Calibri" panose="020F0502020204030204" pitchFamily="34" charset="0"/>
                <a:ea typeface="Aptos" panose="020B0004020202020204" pitchFamily="34" charset="0"/>
              </a:rPr>
              <a:t>handel</a:t>
            </a:r>
            <a:r>
              <a:rPr lang="en-ZA" sz="1200" dirty="0">
                <a:ln>
                  <a:noFill/>
                </a:ln>
                <a:solidFill>
                  <a:srgbClr val="000000"/>
                </a:solidFill>
                <a:effectLst/>
                <a:latin typeface="Calibri" panose="020F0502020204030204" pitchFamily="34" charset="0"/>
                <a:ea typeface="Aptos" panose="020B0004020202020204" pitchFamily="34" charset="0"/>
              </a:rPr>
              <a:t> </a:t>
            </a:r>
            <a:r>
              <a:rPr lang="en-ZA" sz="1200" dirty="0" err="1">
                <a:ln>
                  <a:noFill/>
                </a:ln>
                <a:solidFill>
                  <a:srgbClr val="000000"/>
                </a:solidFill>
                <a:effectLst/>
                <a:latin typeface="Calibri" panose="020F0502020204030204" pitchFamily="34" charset="0"/>
                <a:ea typeface="Aptos" panose="020B0004020202020204" pitchFamily="34" charset="0"/>
              </a:rPr>
              <a:t>oor</a:t>
            </a:r>
            <a:r>
              <a:rPr lang="en-ZA" sz="1200" dirty="0">
                <a:ln>
                  <a:noFill/>
                </a:ln>
                <a:solidFill>
                  <a:srgbClr val="000000"/>
                </a:solidFill>
                <a:effectLst/>
                <a:latin typeface="Calibri" panose="020F0502020204030204" pitchFamily="34" charset="0"/>
                <a:ea typeface="Aptos" panose="020B0004020202020204" pitchFamily="34" charset="0"/>
              </a:rPr>
              <a:t>:</a:t>
            </a:r>
            <a:endParaRPr lang="af-ZA" sz="1200" kern="1200" dirty="0">
              <a:ln>
                <a:noFill/>
              </a:ln>
              <a:solidFill>
                <a:srgbClr val="000000"/>
              </a:solidFill>
              <a:effectLst/>
              <a:latin typeface="Arial" panose="020B0604020202020204" pitchFamily="34" charset="0"/>
              <a:ea typeface="Aptos" panose="020B0004020202020204" pitchFamily="34" charset="0"/>
              <a:cs typeface="+mn-cs"/>
            </a:endParaRPr>
          </a:p>
          <a:p>
            <a:pPr marL="742950" lvl="1" indent="-28575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Regverdige spel</a:t>
            </a:r>
            <a:endParaRPr lang="en-US" sz="1100" kern="1200" dirty="0">
              <a:solidFill>
                <a:schemeClr val="tx1"/>
              </a:solidFill>
              <a:effectLst/>
              <a:latin typeface="+mn-lt"/>
              <a:ea typeface="+mn-ea"/>
              <a:cs typeface="+mn-cs"/>
            </a:endParaRPr>
          </a:p>
          <a:p>
            <a:pPr marL="742950" lvl="1" indent="-28575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Respek vir ander</a:t>
            </a:r>
            <a:endParaRPr lang="en-US" sz="1100" kern="1200" dirty="0">
              <a:solidFill>
                <a:schemeClr val="tx1"/>
              </a:solidFill>
              <a:effectLst/>
              <a:latin typeface="+mn-lt"/>
              <a:ea typeface="+mn-ea"/>
              <a:cs typeface="+mn-cs"/>
            </a:endParaRPr>
          </a:p>
          <a:p>
            <a:pPr marL="742950" lvl="1" indent="-28575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Eerlike optrede</a:t>
            </a:r>
            <a:endParaRPr lang="en-US" sz="1100" kern="1200" dirty="0">
              <a:solidFill>
                <a:schemeClr val="tx1"/>
              </a:solidFill>
              <a:effectLst/>
              <a:latin typeface="+mn-lt"/>
              <a:ea typeface="+mn-ea"/>
              <a:cs typeface="+mn-cs"/>
            </a:endParaRPr>
          </a:p>
          <a:p>
            <a:pPr marL="742950" lvl="1" indent="-28575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Om verantwoordelikheid vir jou optrede te aanvaar</a:t>
            </a:r>
            <a:endParaRPr lang="af-ZA" sz="1200" dirty="0">
              <a:solidFill>
                <a:srgbClr val="000000"/>
              </a:solidFill>
              <a:effectLst/>
              <a:latin typeface="Arial" panose="020B0604020202020204" pitchFamily="34" charset="0"/>
              <a:ea typeface="Aptos" panose="020B0004020202020204" pitchFamily="34" charset="0"/>
            </a:endParaRPr>
          </a:p>
          <a:p>
            <a:pPr marL="342900" marR="0" lvl="0" indent="-342900" algn="l" defTabSz="914400" rtl="0" eaLnBrk="1" fontAlgn="auto" latinLnBrk="0" hangingPunct="1">
              <a:lnSpc>
                <a:spcPct val="115000"/>
              </a:lnSpc>
              <a:spcBef>
                <a:spcPts val="0"/>
              </a:spcBef>
              <a:spcAft>
                <a:spcPts val="0"/>
              </a:spcAft>
              <a:buClrTx/>
              <a:buSzPts val="1200"/>
              <a:buFont typeface="Symbol" panose="05050102010706020507" pitchFamily="18" charset="2"/>
              <a:buChar char=""/>
              <a:tabLst/>
              <a:defRPr/>
            </a:pPr>
            <a:r>
              <a:rPr lang="af-ZA" sz="1200" kern="1200" dirty="0">
                <a:solidFill>
                  <a:schemeClr val="tx1"/>
                </a:solidFill>
                <a:effectLst/>
                <a:latin typeface="+mn-lt"/>
                <a:ea typeface="+mn-ea"/>
                <a:cs typeface="+mn-cs"/>
              </a:rPr>
              <a:t>Sport behels meer as net die doelwit om te wen. Dit bou karakter, dissipline en spanwerk, maar slegs as dit eties geskied. Goeie etiek maak sport en fisieke aktiwiteit veiliger, meer aangenaam en meer inklusief vir almal. </a:t>
            </a:r>
            <a:endParaRPr lang="en-US" sz="1200" kern="1200" dirty="0">
              <a:solidFill>
                <a:schemeClr val="tx1"/>
              </a:solidFill>
              <a:effectLst/>
              <a:latin typeface="+mn-lt"/>
              <a:ea typeface="+mn-ea"/>
              <a:cs typeface="+mn-cs"/>
            </a:endParaRPr>
          </a:p>
          <a:p>
            <a:pPr marL="342900" lvl="0" indent="-342900">
              <a:lnSpc>
                <a:spcPct val="115000"/>
              </a:lnSpc>
              <a:buSzPts val="1200"/>
              <a:buFont typeface="Symbol" panose="05050102010706020507" pitchFamily="18" charset="2"/>
              <a:buChar char=""/>
            </a:pP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4</a:t>
            </a:fld>
            <a:endParaRPr lang="af-ZA"/>
          </a:p>
        </p:txBody>
      </p:sp>
    </p:spTree>
    <p:extLst>
      <p:ext uri="{BB962C8B-B14F-4D97-AF65-F5344CB8AC3E}">
        <p14:creationId xmlns:p14="http://schemas.microsoft.com/office/powerpoint/2010/main" val="1181525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5: </a:t>
            </a:r>
            <a:r>
              <a:rPr lang="nl-NL" sz="1200" kern="1200" dirty="0">
                <a:solidFill>
                  <a:schemeClr val="tx1"/>
                </a:solidFill>
                <a:effectLst/>
                <a:latin typeface="+mn-lt"/>
                <a:ea typeface="+mn-ea"/>
                <a:cs typeface="+mn-cs"/>
              </a:rPr>
              <a:t>Kom ons kyk na die </a:t>
            </a:r>
            <a:r>
              <a:rPr lang="nl-NL" sz="1200" b="1" kern="1200" dirty="0">
                <a:solidFill>
                  <a:schemeClr val="tx1"/>
                </a:solidFill>
                <a:effectLst/>
                <a:latin typeface="+mn-lt"/>
                <a:ea typeface="+mn-ea"/>
                <a:cs typeface="+mn-cs"/>
              </a:rPr>
              <a:t>sleutelbeginsels</a:t>
            </a:r>
            <a:r>
              <a:rPr lang="nl-NL" sz="1200" kern="1200" dirty="0">
                <a:solidFill>
                  <a:schemeClr val="tx1"/>
                </a:solidFill>
                <a:effectLst/>
                <a:latin typeface="+mn-lt"/>
                <a:ea typeface="+mn-ea"/>
                <a:cs typeface="+mn-cs"/>
              </a:rPr>
              <a:t> van sportetiek. Bespreek die tabel op skyfie 5. Vra leerders om meer voorbeelde vir elke beginsel te noem.</a:t>
            </a:r>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5</a:t>
            </a:fld>
            <a:endParaRPr lang="af-ZA"/>
          </a:p>
        </p:txBody>
      </p:sp>
    </p:spTree>
    <p:extLst>
      <p:ext uri="{BB962C8B-B14F-4D97-AF65-F5344CB8AC3E}">
        <p14:creationId xmlns:p14="http://schemas.microsoft.com/office/powerpoint/2010/main" val="989694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800"/>
              </a:spcAft>
              <a:buSzPts val="1200"/>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6:</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Ek wil graag hê julle moet na jul werkkaart kyk en met </a:t>
            </a:r>
            <a:r>
              <a:rPr lang="nl-NL"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1</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begin</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rPr>
              <a:t>Julle sal 'n paar minute hê om dit te voltooi, en dan sal ons die antwoorde nagaan. Jy kan jou antwoorde op </a:t>
            </a:r>
            <a:r>
              <a:rPr lang="nl-NL" sz="1200" b="1" i="1" u="sng" dirty="0">
                <a:ln>
                  <a:noFill/>
                </a:ln>
                <a:solidFill>
                  <a:srgbClr val="000000"/>
                </a:solidFill>
                <a:effectLst/>
                <a:latin typeface="Calibri" panose="020F0502020204030204" pitchFamily="34" charset="0"/>
                <a:ea typeface="Aptos" panose="020B0004020202020204" pitchFamily="34" charset="0"/>
              </a:rPr>
              <a:t>Aktiwiteit 1 (Les 3 – Werkkaart)</a:t>
            </a:r>
            <a:r>
              <a:rPr lang="nl-NL" sz="1200" dirty="0">
                <a:ln>
                  <a:noFill/>
                </a:ln>
                <a:solidFill>
                  <a:srgbClr val="000000"/>
                </a:solidFill>
                <a:effectLst/>
                <a:latin typeface="Calibri" panose="020F0502020204030204" pitchFamily="34" charset="0"/>
                <a:ea typeface="Aptos" panose="020B0004020202020204" pitchFamily="34" charset="0"/>
              </a:rPr>
              <a:t> invul.</a:t>
            </a:r>
          </a:p>
          <a:p>
            <a:pPr marL="342900" lvl="0" indent="-342900">
              <a:lnSpc>
                <a:spcPct val="115000"/>
              </a:lnSpc>
              <a:spcAft>
                <a:spcPts val="800"/>
              </a:spcAft>
              <a:buSzPts val="1200"/>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rPr>
              <a:t>Moontlike antwoorde is beskikbaar in die </a:t>
            </a:r>
            <a:r>
              <a:rPr lang="nl-NL" sz="1200" b="1" i="1" u="sng" dirty="0">
                <a:ln>
                  <a:noFill/>
                </a:ln>
                <a:solidFill>
                  <a:srgbClr val="000000"/>
                </a:solidFill>
                <a:effectLst/>
                <a:latin typeface="Calibri" panose="020F0502020204030204" pitchFamily="34" charset="0"/>
                <a:ea typeface="Aptos" panose="020B0004020202020204" pitchFamily="34" charset="0"/>
              </a:rPr>
              <a:t>Les 3 – Werkkaart MEMO</a:t>
            </a:r>
            <a:r>
              <a:rPr lang="nl-NL" sz="1200" dirty="0">
                <a:ln>
                  <a:noFill/>
                </a:ln>
                <a:solidFill>
                  <a:srgbClr val="000000"/>
                </a:solidFill>
                <a:effectLst/>
                <a:latin typeface="Calibri" panose="020F0502020204030204" pitchFamily="34" charset="0"/>
                <a:ea typeface="Aptos" panose="020B0004020202020204" pitchFamily="34" charset="0"/>
              </a:rPr>
              <a:t>.</a:t>
            </a:r>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6</a:t>
            </a:fld>
            <a:endParaRPr lang="af-ZA"/>
          </a:p>
        </p:txBody>
      </p:sp>
    </p:spTree>
    <p:extLst>
      <p:ext uri="{BB962C8B-B14F-4D97-AF65-F5344CB8AC3E}">
        <p14:creationId xmlns:p14="http://schemas.microsoft.com/office/powerpoint/2010/main" val="2095378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3.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Onderrig</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&amp; Kyk Video (5 min) </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US"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7-8</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ZA" sz="1200" dirty="0">
                <a:ln>
                  <a:noFill/>
                </a:ln>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342900" marR="0" lvl="0" indent="-342900" algn="l" defTabSz="914400" rtl="0" eaLnBrk="1" fontAlgn="auto" latinLnBrk="0" hangingPunct="1">
              <a:lnSpc>
                <a:spcPct val="115000"/>
              </a:lnSpc>
              <a:spcBef>
                <a:spcPts val="0"/>
              </a:spcBef>
              <a:spcAft>
                <a:spcPts val="0"/>
              </a:spcAft>
              <a:buClrTx/>
              <a:buSzPts val="1200"/>
              <a:buFont typeface="Symbol" panose="05050102010706020507" pitchFamily="18" charset="2"/>
              <a:buChar char=""/>
              <a:tabLst/>
              <a:defRPr/>
            </a:pPr>
            <a:r>
              <a:rPr lang="af-ZA" sz="1200" b="1" kern="1200" dirty="0">
                <a:solidFill>
                  <a:schemeClr val="tx1"/>
                </a:solidFill>
                <a:effectLst/>
                <a:latin typeface="+mn-lt"/>
                <a:ea typeface="+mn-ea"/>
                <a:cs typeface="+mn-cs"/>
              </a:rPr>
              <a:t>Skyfie 7: </a:t>
            </a:r>
            <a:r>
              <a:rPr lang="af-ZA" sz="1200" kern="1200" dirty="0">
                <a:solidFill>
                  <a:schemeClr val="tx1"/>
                </a:solidFill>
                <a:effectLst/>
                <a:latin typeface="+mn-lt"/>
                <a:ea typeface="+mn-ea"/>
                <a:cs typeface="+mn-cs"/>
              </a:rPr>
              <a:t>Wanneer sportspelers die beginsels van sportetiek toepas, toon hulle goeie </a:t>
            </a:r>
            <a:r>
              <a:rPr lang="af-ZA" sz="1200" b="1" kern="1200" dirty="0">
                <a:solidFill>
                  <a:schemeClr val="tx1"/>
                </a:solidFill>
                <a:effectLst/>
                <a:latin typeface="+mn-lt"/>
                <a:ea typeface="+mn-ea"/>
                <a:cs typeface="+mn-cs"/>
              </a:rPr>
              <a:t>sportmanskap</a:t>
            </a:r>
            <a:r>
              <a:rPr lang="af-ZA" sz="1200" kern="1200" dirty="0">
                <a:solidFill>
                  <a:schemeClr val="tx1"/>
                </a:solidFill>
                <a:effectLst/>
                <a:latin typeface="+mn-lt"/>
                <a:ea typeface="+mn-ea"/>
                <a:cs typeface="+mn-cs"/>
              </a:rPr>
              <a:t> (speel met regverdigheid, respek en integriteit). Sportmanskap beteken om eerbaar mee te ding: om die reëls te volg, jou beste poging te doen en jou teenstanders te respekteer, ongeag die uitkoms van ‘n wedstryd.</a:t>
            </a:r>
            <a:endParaRPr lang="af-ZA" sz="1200" kern="1200" dirty="0">
              <a:solidFill>
                <a:srgbClr val="000000"/>
              </a:solidFill>
              <a:effectLst/>
              <a:latin typeface="Arial" panose="020B0604020202020204" pitchFamily="34" charset="0"/>
              <a:ea typeface="+mn-ea"/>
              <a:cs typeface="+mn-cs"/>
            </a:endParaRPr>
          </a:p>
          <a:p>
            <a:pPr marL="342900" marR="0" lvl="0" indent="-342900" algn="l" defTabSz="914400" rtl="0" eaLnBrk="1" fontAlgn="auto" latinLnBrk="0" hangingPunct="1">
              <a:lnSpc>
                <a:spcPct val="115000"/>
              </a:lnSpc>
              <a:spcBef>
                <a:spcPts val="0"/>
              </a:spcBef>
              <a:spcAft>
                <a:spcPts val="0"/>
              </a:spcAft>
              <a:buClrTx/>
              <a:buSzPts val="1200"/>
              <a:buFont typeface="Symbol" panose="05050102010706020507" pitchFamily="18" charset="2"/>
              <a:buChar char=""/>
              <a:tabLst/>
              <a:defRPr/>
            </a:pPr>
            <a:r>
              <a:rPr lang="af-ZA" sz="1200" kern="1200" dirty="0">
                <a:solidFill>
                  <a:schemeClr val="tx1"/>
                </a:solidFill>
                <a:effectLst/>
                <a:latin typeface="+mn-lt"/>
                <a:ea typeface="+mn-ea"/>
                <a:cs typeface="+mn-cs"/>
              </a:rPr>
              <a:t>Sommige spelers en afrigters fokus egter daarop om ten alle koste te wen. Hierdie benadering staan bekend as spelmanskap. </a:t>
            </a:r>
            <a:r>
              <a:rPr lang="af-ZA" sz="1200" b="1" kern="1200" dirty="0">
                <a:solidFill>
                  <a:schemeClr val="tx1"/>
                </a:solidFill>
                <a:effectLst/>
                <a:latin typeface="+mn-lt"/>
                <a:ea typeface="+mn-ea"/>
                <a:cs typeface="+mn-cs"/>
              </a:rPr>
              <a:t>Spelmanskap </a:t>
            </a:r>
            <a:r>
              <a:rPr lang="af-ZA" sz="1200" kern="1200" dirty="0">
                <a:solidFill>
                  <a:schemeClr val="tx1"/>
                </a:solidFill>
                <a:effectLst/>
                <a:latin typeface="+mn-lt"/>
                <a:ea typeface="+mn-ea"/>
                <a:cs typeface="+mn-cs"/>
              </a:rPr>
              <a:t>kom voor wanneer iemand probeer om 'n onregverdige voordeel te kry deur die reëls te buig sonder om dit tegnies te oortree. Dit kan insluit om ‘n speler of teenstander se aandag af te trek, tyd te mors of skuiwergate in die reëls uit te buit.  </a:t>
            </a:r>
            <a:endParaRPr lang="en-US" sz="1200" kern="1200" dirty="0">
              <a:solidFill>
                <a:schemeClr val="tx1"/>
              </a:solidFill>
              <a:effectLst/>
              <a:latin typeface="+mn-lt"/>
              <a:ea typeface="+mn-ea"/>
              <a:cs typeface="+mn-cs"/>
            </a:endParaRPr>
          </a:p>
          <a:p>
            <a:pPr marL="342900" marR="0" lvl="0" indent="-342900" algn="l" defTabSz="914400" rtl="0" eaLnBrk="1" fontAlgn="auto" latinLnBrk="0" hangingPunct="1">
              <a:lnSpc>
                <a:spcPct val="115000"/>
              </a:lnSpc>
              <a:spcBef>
                <a:spcPts val="0"/>
              </a:spcBef>
              <a:spcAft>
                <a:spcPts val="0"/>
              </a:spcAft>
              <a:buClrTx/>
              <a:buSzPts val="1200"/>
              <a:buFont typeface="Symbol" panose="05050102010706020507" pitchFamily="18" charset="2"/>
              <a:buChar char=""/>
              <a:tabLst/>
              <a:defRPr/>
            </a:pPr>
            <a:r>
              <a:rPr lang="af-ZA" sz="1200" kern="1200" dirty="0">
                <a:solidFill>
                  <a:schemeClr val="tx1"/>
                </a:solidFill>
                <a:effectLst/>
                <a:latin typeface="+mn-lt"/>
                <a:ea typeface="+mn-ea"/>
                <a:cs typeface="+mn-cs"/>
              </a:rPr>
              <a:t>Alhoewel spelmanskap tot 'n oorwinning kan lei, is die voorkoms daarvan dikwels ten koste van regverdigheid, veiligheid en die ware gees van sport. Sportmanskap, aan die ander kant, bou vertroue, waardigheid en wedersydse respek, waardes wat fisieke aktiwiteite vir almal meer aangenaam en betekenisvol maak.</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7</a:t>
            </a:fld>
            <a:endParaRPr lang="af-ZA"/>
          </a:p>
        </p:txBody>
      </p:sp>
    </p:spTree>
    <p:extLst>
      <p:ext uri="{BB962C8B-B14F-4D97-AF65-F5344CB8AC3E}">
        <p14:creationId xmlns:p14="http://schemas.microsoft.com/office/powerpoint/2010/main" val="592281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8:</a:t>
            </a:r>
            <a:r>
              <a:rPr lang="en-ZA" sz="1200" kern="1200" dirty="0">
                <a:solidFill>
                  <a:schemeClr val="tx1"/>
                </a:solidFill>
                <a:effectLst/>
                <a:latin typeface="+mn-lt"/>
                <a:ea typeface="+mn-ea"/>
                <a:cs typeface="+mn-cs"/>
              </a:rPr>
              <a:t> Kom </a:t>
            </a:r>
            <a:r>
              <a:rPr lang="en-ZA" sz="1200" kern="1200" dirty="0" err="1">
                <a:solidFill>
                  <a:schemeClr val="tx1"/>
                </a:solidFill>
                <a:effectLst/>
                <a:latin typeface="+mn-lt"/>
                <a:ea typeface="+mn-ea"/>
                <a:cs typeface="+mn-cs"/>
              </a:rPr>
              <a:t>ons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kyk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na</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kort</a:t>
            </a:r>
            <a:r>
              <a:rPr lang="en-ZA" sz="1200" kern="1200" dirty="0">
                <a:solidFill>
                  <a:schemeClr val="tx1"/>
                </a:solidFill>
                <a:effectLst/>
                <a:latin typeface="+mn-lt"/>
                <a:ea typeface="+mn-ea"/>
                <a:cs typeface="+mn-cs"/>
              </a:rPr>
              <a:t> video </a:t>
            </a:r>
            <a:r>
              <a:rPr lang="en-ZA" sz="1200" kern="1200" dirty="0" err="1">
                <a:solidFill>
                  <a:schemeClr val="tx1"/>
                </a:solidFill>
                <a:effectLst/>
                <a:latin typeface="+mn-lt"/>
                <a:ea typeface="+mn-ea"/>
                <a:cs typeface="+mn-cs"/>
              </a:rPr>
              <a:t>oor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sportmanskap</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Terwyl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kyk</a:t>
            </a:r>
            <a:r>
              <a:rPr lang="en-ZA" sz="1200" kern="1200" dirty="0">
                <a:solidFill>
                  <a:schemeClr val="tx1"/>
                </a:solidFill>
                <a:effectLst/>
                <a:latin typeface="+mn-lt"/>
                <a:ea typeface="+mn-ea"/>
                <a:cs typeface="+mn-cs"/>
              </a:rPr>
              <a:t>, dink </a:t>
            </a:r>
            <a:r>
              <a:rPr lang="en-ZA" sz="1200" kern="1200" dirty="0" err="1">
                <a:solidFill>
                  <a:schemeClr val="tx1"/>
                </a:solidFill>
                <a:effectLst/>
                <a:latin typeface="+mn-lt"/>
                <a:ea typeface="+mn-ea"/>
                <a:cs typeface="+mn-cs"/>
              </a:rPr>
              <a:t>aan</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sportmanskap</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vir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beteken</a:t>
            </a:r>
            <a:r>
              <a:rPr lang="en-ZA" sz="1200" kern="1200" dirty="0">
                <a:solidFill>
                  <a:schemeClr val="tx1"/>
                </a:solidFill>
                <a:effectLst/>
                <a:latin typeface="+mn-lt"/>
                <a:ea typeface="+mn-ea"/>
                <a:cs typeface="+mn-cs"/>
              </a:rPr>
              <a:t>.</a:t>
            </a:r>
            <a:endParaRPr lang="af-ZA" sz="1200" kern="1200" dirty="0">
              <a:solidFill>
                <a:schemeClr val="tx1"/>
              </a:solidFill>
              <a:effectLst/>
              <a:latin typeface="+mn-lt"/>
              <a:ea typeface="+mn-ea"/>
              <a:cs typeface="+mn-cs"/>
            </a:endParaRPr>
          </a:p>
          <a:p>
            <a:pPr lvl="0"/>
            <a:r>
              <a:rPr lang="en-ZA" sz="1200" kern="1200" dirty="0">
                <a:solidFill>
                  <a:schemeClr val="tx1"/>
                </a:solidFill>
                <a:effectLst/>
                <a:latin typeface="+mn-lt"/>
                <a:ea typeface="+mn-ea"/>
                <a:cs typeface="+mn-cs"/>
              </a:rPr>
              <a:t>Kyk: </a:t>
            </a:r>
            <a:r>
              <a:rPr lang="en-ZA" sz="1200" b="1" kern="1200" dirty="0">
                <a:solidFill>
                  <a:schemeClr val="tx1"/>
                </a:solidFill>
                <a:effectLst/>
                <a:latin typeface="+mn-lt"/>
                <a:ea typeface="+mn-ea"/>
                <a:cs typeface="+mn-cs"/>
              </a:rPr>
              <a:t>What does sportsmanship mean to you?</a:t>
            </a:r>
            <a:endParaRPr lang="af-ZA" sz="1200" kern="1200" dirty="0">
              <a:solidFill>
                <a:schemeClr val="tx1"/>
              </a:solidFill>
              <a:effectLst/>
              <a:latin typeface="+mn-lt"/>
              <a:ea typeface="+mn-ea"/>
              <a:cs typeface="+mn-cs"/>
            </a:endParaRPr>
          </a:p>
          <a:p>
            <a:pPr lvl="0"/>
            <a:r>
              <a:rPr lang="en-ZA" sz="1200" u="sng" kern="1200" dirty="0">
                <a:solidFill>
                  <a:schemeClr val="tx1"/>
                </a:solidFill>
                <a:effectLst/>
                <a:latin typeface="+mn-lt"/>
                <a:ea typeface="+mn-ea"/>
                <a:cs typeface="+mn-cs"/>
                <a:hlinkClick r:id="rId3"/>
              </a:rPr>
              <a:t>https://www.youtube.com/watch?v=7-kMWzfqj_s</a:t>
            </a:r>
            <a:r>
              <a:rPr lang="en-ZA" sz="1200" kern="1200" dirty="0">
                <a:solidFill>
                  <a:schemeClr val="tx1"/>
                </a:solidFill>
                <a:effectLst/>
                <a:latin typeface="+mn-lt"/>
                <a:ea typeface="+mn-ea"/>
                <a:cs typeface="+mn-cs"/>
              </a:rPr>
              <a:t> (2 min 01 </a:t>
            </a:r>
            <a:r>
              <a:rPr lang="en-ZA" sz="1200" kern="1200" dirty="0" err="1">
                <a:solidFill>
                  <a:schemeClr val="tx1"/>
                </a:solidFill>
                <a:effectLst/>
                <a:latin typeface="+mn-lt"/>
                <a:ea typeface="+mn-ea"/>
                <a:cs typeface="+mn-cs"/>
              </a:rPr>
              <a:t>sek</a:t>
            </a:r>
            <a:r>
              <a:rPr lang="en-ZA" sz="1200" kern="1200" dirty="0">
                <a:solidFill>
                  <a:schemeClr val="tx1"/>
                </a:solidFill>
                <a:effectLst/>
                <a:latin typeface="+mn-lt"/>
                <a:ea typeface="+mn-ea"/>
                <a:cs typeface="+mn-cs"/>
              </a:rPr>
              <a:t>.)</a:t>
            </a:r>
            <a:endParaRPr lang="af-ZA"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8</a:t>
            </a:fld>
            <a:endParaRPr lang="af-ZA"/>
          </a:p>
        </p:txBody>
      </p:sp>
    </p:spTree>
    <p:extLst>
      <p:ext uri="{BB962C8B-B14F-4D97-AF65-F5344CB8AC3E}">
        <p14:creationId xmlns:p14="http://schemas.microsoft.com/office/powerpoint/2010/main" val="898915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3.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Onderrig</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&amp;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Groepaktiwiteit</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(10 min) </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US"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9-10</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ZA" sz="1200"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07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9:</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Op grond van wat ons tot dusver bespreek het, behoort jy 'n idee te hê van wat onetiese gedrag in sport behels. Kom ons kyk na hierdie kwessies in 'n bietjie meer besonderhede. Ongelukkig toon nie almal goeie sportmanskap nie. Hier is 'n paar algemene etiese probleme in sport:</a:t>
            </a:r>
          </a:p>
          <a:p>
            <a:pPr marL="342900" lvl="0" indent="-342900">
              <a:lnSpc>
                <a:spcPct val="107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Oneerlike</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effectLst/>
                <a:latin typeface="Calibri" panose="020F0502020204030204" pitchFamily="34" charset="0"/>
                <a:ea typeface="Aptos" panose="020B0004020202020204" pitchFamily="34" charset="0"/>
                <a:cs typeface="Times New Roman" panose="02020603050405020304" pitchFamily="18" charset="0"/>
              </a:rPr>
              <a:t>spel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'n Besering versin</a:t>
            </a:r>
            <a:endParaRPr lang="en-US" sz="1100" kern="1200" dirty="0">
              <a:solidFill>
                <a:schemeClr val="tx1"/>
              </a:solidFill>
              <a:effectLst/>
              <a:latin typeface="+mn-lt"/>
              <a:ea typeface="+mn-ea"/>
              <a:cs typeface="+mn-cs"/>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Jok oor die telling</a:t>
            </a:r>
            <a:endParaRPr lang="en-US" sz="1100" kern="1200" dirty="0">
              <a:solidFill>
                <a:schemeClr val="tx1"/>
              </a:solidFill>
              <a:effectLst/>
              <a:latin typeface="+mn-lt"/>
              <a:ea typeface="+mn-ea"/>
              <a:cs typeface="+mn-cs"/>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Ignoreer reëls om bevoordeel te word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Gebruik</a:t>
            </a:r>
            <a:r>
              <a:rPr lang="en-ZA" sz="1200" b="1" dirty="0">
                <a:effectLst/>
                <a:latin typeface="Calibri" panose="020F0502020204030204" pitchFamily="34" charset="0"/>
                <a:ea typeface="Aptos" panose="020B0004020202020204" pitchFamily="34" charset="0"/>
                <a:cs typeface="Times New Roman" panose="02020603050405020304" pitchFamily="18" charset="0"/>
              </a:rPr>
              <a:t> van </a:t>
            </a:r>
            <a:r>
              <a:rPr lang="en-ZA" sz="1200" b="1" dirty="0" err="1">
                <a:effectLst/>
                <a:latin typeface="Calibri" panose="020F0502020204030204" pitchFamily="34" charset="0"/>
                <a:ea typeface="Aptos" panose="020B0004020202020204" pitchFamily="34" charset="0"/>
                <a:cs typeface="Times New Roman" panose="02020603050405020304" pitchFamily="18" charset="0"/>
              </a:rPr>
              <a:t>verbode</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effectLst/>
                <a:latin typeface="Calibri" panose="020F0502020204030204" pitchFamily="34" charset="0"/>
                <a:ea typeface="Aptos" panose="020B0004020202020204" pitchFamily="34" charset="0"/>
                <a:cs typeface="Times New Roman" panose="02020603050405020304" pitchFamily="18" charset="0"/>
              </a:rPr>
              <a:t>middels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Die gebruik van </a:t>
            </a:r>
            <a:r>
              <a:rPr lang="af-ZA" sz="1200" b="1" kern="1200" dirty="0">
                <a:solidFill>
                  <a:schemeClr val="tx1"/>
                </a:solidFill>
                <a:effectLst/>
                <a:latin typeface="+mn-lt"/>
                <a:ea typeface="+mn-ea"/>
                <a:cs typeface="+mn-cs"/>
              </a:rPr>
              <a:t>onwettige</a:t>
            </a:r>
            <a:r>
              <a:rPr lang="af-ZA" sz="1200" kern="1200" dirty="0">
                <a:solidFill>
                  <a:schemeClr val="tx1"/>
                </a:solidFill>
                <a:effectLst/>
                <a:latin typeface="+mn-lt"/>
                <a:ea typeface="+mn-ea"/>
                <a:cs typeface="+mn-cs"/>
              </a:rPr>
              <a:t> prestasieverbeterende middels</a:t>
            </a:r>
            <a:endParaRPr lang="en-US" sz="1100" kern="1200" dirty="0">
              <a:solidFill>
                <a:schemeClr val="tx1"/>
              </a:solidFill>
              <a:effectLst/>
              <a:latin typeface="+mn-lt"/>
              <a:ea typeface="+mn-ea"/>
              <a:cs typeface="+mn-cs"/>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Gee onregverdige voordeel en benadeel gesondheid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Wedstrydknoeiery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Wanneer spelers, afrigters of beamptes doelbewus die uitslag van 'n wedstryd manipuleer vir geld of ander belonings</a:t>
            </a:r>
            <a:endParaRPr lang="en-US" sz="1100" kern="1200" dirty="0">
              <a:solidFill>
                <a:schemeClr val="tx1"/>
              </a:solidFill>
              <a:effectLst/>
              <a:latin typeface="+mn-lt"/>
              <a:ea typeface="+mn-ea"/>
              <a:cs typeface="+mn-cs"/>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Dit is oneerlik, </a:t>
            </a:r>
            <a:r>
              <a:rPr lang="af-ZA" sz="1200" b="1" kern="1200" dirty="0">
                <a:solidFill>
                  <a:schemeClr val="tx1"/>
                </a:solidFill>
                <a:effectLst/>
                <a:latin typeface="+mn-lt"/>
                <a:ea typeface="+mn-ea"/>
                <a:cs typeface="+mn-cs"/>
              </a:rPr>
              <a:t>onwettig </a:t>
            </a:r>
            <a:r>
              <a:rPr lang="af-ZA" sz="1200" kern="1200" dirty="0">
                <a:solidFill>
                  <a:schemeClr val="tx1"/>
                </a:solidFill>
                <a:effectLst/>
                <a:latin typeface="+mn-lt"/>
                <a:ea typeface="+mn-ea"/>
                <a:cs typeface="+mn-cs"/>
              </a:rPr>
              <a:t>en onregverdig teenoor ondersteuners en spanne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Diskriminasie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Uitsluiting as gevolg van ras, geslag of vermoë</a:t>
            </a:r>
            <a:endParaRPr lang="en-US" sz="1100" kern="1200" dirty="0">
              <a:solidFill>
                <a:schemeClr val="tx1"/>
              </a:solidFill>
              <a:effectLst/>
              <a:latin typeface="+mn-lt"/>
              <a:ea typeface="+mn-ea"/>
              <a:cs typeface="+mn-cs"/>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Maak onbillike opmerkings of aannames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Druk </a:t>
            </a:r>
            <a:r>
              <a:rPr lang="en-ZA" sz="1200" b="1" dirty="0" err="1">
                <a:effectLst/>
                <a:latin typeface="Calibri" panose="020F0502020204030204" pitchFamily="34" charset="0"/>
                <a:ea typeface="Aptos" panose="020B0004020202020204" pitchFamily="34" charset="0"/>
                <a:cs typeface="Times New Roman" panose="02020603050405020304" pitchFamily="18" charset="0"/>
              </a:rPr>
              <a:t>en</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effectLst/>
                <a:latin typeface="Calibri" panose="020F0502020204030204" pitchFamily="34" charset="0"/>
                <a:ea typeface="Aptos" panose="020B0004020202020204" pitchFamily="34" charset="0"/>
                <a:cs typeface="Times New Roman" panose="02020603050405020304" pitchFamily="18" charset="0"/>
              </a:rPr>
              <a:t>ooroefening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Om gedwing te word om te speel, selfs as jy moeg of beseer is</a:t>
            </a:r>
            <a:endParaRPr lang="en-US" sz="1100" kern="1200" dirty="0">
              <a:solidFill>
                <a:schemeClr val="tx1"/>
              </a:solidFill>
              <a:effectLst/>
              <a:latin typeface="+mn-lt"/>
              <a:ea typeface="+mn-ea"/>
              <a:cs typeface="+mn-cs"/>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Ignoreer jou liggaam se behoefte aan rus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Slegte</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effectLst/>
                <a:latin typeface="Calibri" panose="020F0502020204030204" pitchFamily="34" charset="0"/>
                <a:ea typeface="Aptos" panose="020B0004020202020204" pitchFamily="34" charset="0"/>
                <a:cs typeface="Times New Roman" panose="02020603050405020304" pitchFamily="18" charset="0"/>
              </a:rPr>
              <a:t>sportmanskap</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Vloekery, bakleiery of bespotting van ander</a:t>
            </a:r>
            <a:endParaRPr lang="en-US" sz="1100" kern="1200" dirty="0">
              <a:solidFill>
                <a:schemeClr val="tx1"/>
              </a:solidFill>
              <a:effectLst/>
              <a:latin typeface="+mn-lt"/>
              <a:ea typeface="+mn-ea"/>
              <a:cs typeface="+mn-cs"/>
            </a:endParaRPr>
          </a:p>
          <a:p>
            <a:pPr marL="742950" lvl="1" indent="-28575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Minagting van die skeidsregter se besluite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3B41BB7D-3FE0-48DD-81CA-14D4CB6E490F}" type="slidenum">
              <a:rPr lang="af-ZA" smtClean="0"/>
              <a:t>9</a:t>
            </a:fld>
            <a:endParaRPr lang="af-ZA"/>
          </a:p>
        </p:txBody>
      </p:sp>
    </p:spTree>
    <p:extLst>
      <p:ext uri="{BB962C8B-B14F-4D97-AF65-F5344CB8AC3E}">
        <p14:creationId xmlns:p14="http://schemas.microsoft.com/office/powerpoint/2010/main" val="253908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D9492F-0C09-4339-81BF-7B98641893BE}" type="datetimeFigureOut">
              <a:rPr lang="af-ZA" smtClean="0"/>
              <a:t>2025-08-13</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2790105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D9492F-0C09-4339-81BF-7B98641893BE}" type="datetimeFigureOut">
              <a:rPr lang="af-ZA" smtClean="0"/>
              <a:t>2025-08-13</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766011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D9492F-0C09-4339-81BF-7B98641893BE}" type="datetimeFigureOut">
              <a:rPr lang="af-ZA" smtClean="0"/>
              <a:t>2025-08-13</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1965649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D9492F-0C09-4339-81BF-7B98641893BE}" type="datetimeFigureOut">
              <a:rPr lang="af-ZA" smtClean="0"/>
              <a:t>2025-08-13</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285330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D9492F-0C09-4339-81BF-7B98641893BE}" type="datetimeFigureOut">
              <a:rPr lang="af-ZA" smtClean="0"/>
              <a:t>2025-08-13</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1000708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D9492F-0C09-4339-81BF-7B98641893BE}" type="datetimeFigureOut">
              <a:rPr lang="af-ZA" smtClean="0"/>
              <a:t>2025-08-13</a:t>
            </a:fld>
            <a:endParaRPr lang="af-ZA"/>
          </a:p>
        </p:txBody>
      </p:sp>
      <p:sp>
        <p:nvSpPr>
          <p:cNvPr id="6" name="Footer Placeholder 5"/>
          <p:cNvSpPr>
            <a:spLocks noGrp="1"/>
          </p:cNvSpPr>
          <p:nvPr>
            <p:ph type="ftr" sz="quarter" idx="11"/>
          </p:nvPr>
        </p:nvSpPr>
        <p:spPr/>
        <p:txBody>
          <a:bodyPr/>
          <a:lstStyle/>
          <a:p>
            <a:endParaRPr lang="af-ZA"/>
          </a:p>
        </p:txBody>
      </p:sp>
      <p:sp>
        <p:nvSpPr>
          <p:cNvPr id="7" name="Slide Number Placeholder 6"/>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1675918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D9492F-0C09-4339-81BF-7B98641893BE}" type="datetimeFigureOut">
              <a:rPr lang="af-ZA" smtClean="0"/>
              <a:t>2025-08-13</a:t>
            </a:fld>
            <a:endParaRPr lang="af-ZA"/>
          </a:p>
        </p:txBody>
      </p:sp>
      <p:sp>
        <p:nvSpPr>
          <p:cNvPr id="8" name="Footer Placeholder 7"/>
          <p:cNvSpPr>
            <a:spLocks noGrp="1"/>
          </p:cNvSpPr>
          <p:nvPr>
            <p:ph type="ftr" sz="quarter" idx="11"/>
          </p:nvPr>
        </p:nvSpPr>
        <p:spPr/>
        <p:txBody>
          <a:bodyPr/>
          <a:lstStyle/>
          <a:p>
            <a:endParaRPr lang="af-ZA"/>
          </a:p>
        </p:txBody>
      </p:sp>
      <p:sp>
        <p:nvSpPr>
          <p:cNvPr id="9" name="Slide Number Placeholder 8"/>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522299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D9492F-0C09-4339-81BF-7B98641893BE}" type="datetimeFigureOut">
              <a:rPr lang="af-ZA" smtClean="0"/>
              <a:t>2025-08-13</a:t>
            </a:fld>
            <a:endParaRPr lang="af-ZA"/>
          </a:p>
        </p:txBody>
      </p:sp>
      <p:sp>
        <p:nvSpPr>
          <p:cNvPr id="4" name="Footer Placeholder 3"/>
          <p:cNvSpPr>
            <a:spLocks noGrp="1"/>
          </p:cNvSpPr>
          <p:nvPr>
            <p:ph type="ftr" sz="quarter" idx="11"/>
          </p:nvPr>
        </p:nvSpPr>
        <p:spPr/>
        <p:txBody>
          <a:bodyPr/>
          <a:lstStyle/>
          <a:p>
            <a:endParaRPr lang="af-ZA"/>
          </a:p>
        </p:txBody>
      </p:sp>
      <p:sp>
        <p:nvSpPr>
          <p:cNvPr id="5" name="Slide Number Placeholder 4"/>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361104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D9492F-0C09-4339-81BF-7B98641893BE}" type="datetimeFigureOut">
              <a:rPr lang="af-ZA" smtClean="0"/>
              <a:t>2025-08-13</a:t>
            </a:fld>
            <a:endParaRPr lang="af-ZA"/>
          </a:p>
        </p:txBody>
      </p:sp>
      <p:sp>
        <p:nvSpPr>
          <p:cNvPr id="3" name="Footer Placeholder 2"/>
          <p:cNvSpPr>
            <a:spLocks noGrp="1"/>
          </p:cNvSpPr>
          <p:nvPr>
            <p:ph type="ftr" sz="quarter" idx="11"/>
          </p:nvPr>
        </p:nvSpPr>
        <p:spPr/>
        <p:txBody>
          <a:bodyPr/>
          <a:lstStyle/>
          <a:p>
            <a:endParaRPr lang="af-ZA"/>
          </a:p>
        </p:txBody>
      </p:sp>
      <p:sp>
        <p:nvSpPr>
          <p:cNvPr id="4" name="Slide Number Placeholder 3"/>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1934433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D9492F-0C09-4339-81BF-7B98641893BE}" type="datetimeFigureOut">
              <a:rPr lang="af-ZA" smtClean="0"/>
              <a:t>2025-08-13</a:t>
            </a:fld>
            <a:endParaRPr lang="af-ZA"/>
          </a:p>
        </p:txBody>
      </p:sp>
      <p:sp>
        <p:nvSpPr>
          <p:cNvPr id="6" name="Footer Placeholder 5"/>
          <p:cNvSpPr>
            <a:spLocks noGrp="1"/>
          </p:cNvSpPr>
          <p:nvPr>
            <p:ph type="ftr" sz="quarter" idx="11"/>
          </p:nvPr>
        </p:nvSpPr>
        <p:spPr/>
        <p:txBody>
          <a:bodyPr/>
          <a:lstStyle/>
          <a:p>
            <a:endParaRPr lang="af-ZA"/>
          </a:p>
        </p:txBody>
      </p:sp>
      <p:sp>
        <p:nvSpPr>
          <p:cNvPr id="7" name="Slide Number Placeholder 6"/>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2160591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D9492F-0C09-4339-81BF-7B98641893BE}" type="datetimeFigureOut">
              <a:rPr lang="af-ZA" smtClean="0"/>
              <a:t>2025-08-13</a:t>
            </a:fld>
            <a:endParaRPr lang="af-ZA"/>
          </a:p>
        </p:txBody>
      </p:sp>
      <p:sp>
        <p:nvSpPr>
          <p:cNvPr id="6" name="Footer Placeholder 5"/>
          <p:cNvSpPr>
            <a:spLocks noGrp="1"/>
          </p:cNvSpPr>
          <p:nvPr>
            <p:ph type="ftr" sz="quarter" idx="11"/>
          </p:nvPr>
        </p:nvSpPr>
        <p:spPr/>
        <p:txBody>
          <a:bodyPr/>
          <a:lstStyle/>
          <a:p>
            <a:endParaRPr lang="af-ZA"/>
          </a:p>
        </p:txBody>
      </p:sp>
      <p:sp>
        <p:nvSpPr>
          <p:cNvPr id="7" name="Slide Number Placeholder 6"/>
          <p:cNvSpPr>
            <a:spLocks noGrp="1"/>
          </p:cNvSpPr>
          <p:nvPr>
            <p:ph type="sldNum" sz="quarter" idx="12"/>
          </p:nvPr>
        </p:nvSpPr>
        <p:spPr/>
        <p:txBody>
          <a:bodyPr/>
          <a:lstStyle/>
          <a:p>
            <a:fld id="{911B7C06-3E68-45E8-A80F-6E27EE3BCC66}" type="slidenum">
              <a:rPr lang="af-ZA" smtClean="0"/>
              <a:t>‹#›</a:t>
            </a:fld>
            <a:endParaRPr lang="af-ZA"/>
          </a:p>
        </p:txBody>
      </p:sp>
    </p:spTree>
    <p:extLst>
      <p:ext uri="{BB962C8B-B14F-4D97-AF65-F5344CB8AC3E}">
        <p14:creationId xmlns:p14="http://schemas.microsoft.com/office/powerpoint/2010/main" val="3996079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8CD9492F-0C09-4339-81BF-7B98641893BE}" type="datetimeFigureOut">
              <a:rPr lang="af-ZA" smtClean="0"/>
              <a:t>2025-08-13</a:t>
            </a:fld>
            <a:endParaRPr lang="af-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af-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911B7C06-3E68-45E8-A80F-6E27EE3BCC66}" type="slidenum">
              <a:rPr lang="af-ZA" smtClean="0"/>
              <a:t>‹#›</a:t>
            </a:fld>
            <a:endParaRPr lang="af-ZA"/>
          </a:p>
        </p:txBody>
      </p:sp>
    </p:spTree>
    <p:extLst>
      <p:ext uri="{BB962C8B-B14F-4D97-AF65-F5344CB8AC3E}">
        <p14:creationId xmlns:p14="http://schemas.microsoft.com/office/powerpoint/2010/main" val="412367139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5.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7-kMWzfqj_s" TargetMode="Externa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7.jpe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36D49A-9BCF-ADA9-53E8-8BE99BF8684B}"/>
              </a:ext>
            </a:extLst>
          </p:cNvPr>
          <p:cNvSpPr>
            <a:spLocks noGrp="1"/>
          </p:cNvSpPr>
          <p:nvPr>
            <p:ph type="ctrTitle"/>
          </p:nvPr>
        </p:nvSpPr>
        <p:spPr>
          <a:xfrm>
            <a:off x="6640704" y="1367169"/>
            <a:ext cx="5551276" cy="4040029"/>
          </a:xfrm>
        </p:spPr>
        <p:txBody>
          <a:bodyPr>
            <a:noAutofit/>
          </a:bodyPr>
          <a:lstStyle/>
          <a:p>
            <a:pPr algn="l"/>
            <a:r>
              <a:rPr lang="nl-NL" sz="8000" spc="-300" dirty="0">
                <a:effectLst>
                  <a:glow rad="165100">
                    <a:schemeClr val="accent2">
                      <a:lumMod val="60000"/>
                      <a:lumOff val="40000"/>
                      <a:alpha val="93000"/>
                    </a:schemeClr>
                  </a:glow>
                  <a:outerShdw blurRad="38100" dist="38100" dir="2700000" algn="tl">
                    <a:srgbClr val="000000">
                      <a:alpha val="43137"/>
                    </a:srgbClr>
                  </a:outerShdw>
                </a:effectLst>
                <a:latin typeface="brick comic" panose="02000600000000000000" pitchFamily="50" charset="0"/>
              </a:rPr>
              <a:t>SPORTETIEK IN ALLE FISIEKE AKTIWITEITE</a:t>
            </a:r>
            <a:endParaRPr lang="af-ZA" sz="8000" dirty="0"/>
          </a:p>
        </p:txBody>
      </p:sp>
      <p:sp>
        <p:nvSpPr>
          <p:cNvPr id="3" name="Subtitle 2">
            <a:extLst>
              <a:ext uri="{FF2B5EF4-FFF2-40B4-BE49-F238E27FC236}">
                <a16:creationId xmlns:a16="http://schemas.microsoft.com/office/drawing/2014/main" id="{D9FF42BF-63B3-7CC0-46D4-C083B3609AD7}"/>
              </a:ext>
            </a:extLst>
          </p:cNvPr>
          <p:cNvSpPr>
            <a:spLocks noGrp="1"/>
          </p:cNvSpPr>
          <p:nvPr>
            <p:ph type="subTitle" idx="1"/>
          </p:nvPr>
        </p:nvSpPr>
        <p:spPr>
          <a:xfrm>
            <a:off x="7171454" y="5407198"/>
            <a:ext cx="4635064" cy="1184584"/>
          </a:xfrm>
        </p:spPr>
        <p:txBody>
          <a:bodyPr>
            <a:normAutofit/>
          </a:bodyPr>
          <a:lstStyle/>
          <a:p>
            <a:pPr algn="l"/>
            <a:r>
              <a:rPr lang="en-ZA" sz="1700" b="1" dirty="0" err="1"/>
              <a:t>Grondwetlike</a:t>
            </a:r>
            <a:r>
              <a:rPr lang="en-ZA" sz="1700" b="1" dirty="0"/>
              <a:t> </a:t>
            </a:r>
            <a:r>
              <a:rPr lang="en-ZA" sz="1700" b="1" dirty="0" err="1"/>
              <a:t>Regte</a:t>
            </a:r>
            <a:r>
              <a:rPr lang="en-ZA" sz="1700" b="1" dirty="0"/>
              <a:t> </a:t>
            </a:r>
            <a:r>
              <a:rPr lang="en-ZA" sz="1700" b="1" dirty="0" err="1"/>
              <a:t>en</a:t>
            </a:r>
            <a:r>
              <a:rPr lang="en-ZA" sz="1700" b="1" dirty="0"/>
              <a:t> </a:t>
            </a:r>
            <a:r>
              <a:rPr lang="en-ZA" sz="1700" b="1" dirty="0" err="1"/>
              <a:t>Verantwoordelikhede</a:t>
            </a:r>
            <a:endParaRPr lang="en-ZA" sz="1700" b="1" dirty="0"/>
          </a:p>
          <a:p>
            <a:pPr algn="l"/>
            <a:r>
              <a:rPr lang="en-ZA" sz="1700" b="1" dirty="0" err="1"/>
              <a:t>Kwartaal</a:t>
            </a:r>
            <a:r>
              <a:rPr lang="en-ZA" sz="1700" b="1" dirty="0"/>
              <a:t> 4 </a:t>
            </a:r>
          </a:p>
          <a:p>
            <a:pPr algn="l"/>
            <a:r>
              <a:rPr lang="en-ZA" sz="1700" b="1" dirty="0"/>
              <a:t>Les 3</a:t>
            </a:r>
          </a:p>
          <a:p>
            <a:pPr algn="l"/>
            <a:endParaRPr lang="af-ZA" sz="1700" dirty="0"/>
          </a:p>
        </p:txBody>
      </p:sp>
      <p:pic>
        <p:nvPicPr>
          <p:cNvPr id="6" name="Picture 5" descr="A basketball on a wooden floor&#10;&#10;AI-generated content may be incorrect.">
            <a:extLst>
              <a:ext uri="{FF2B5EF4-FFF2-40B4-BE49-F238E27FC236}">
                <a16:creationId xmlns:a16="http://schemas.microsoft.com/office/drawing/2014/main" id="{13AB319A-7499-4474-28FB-F996315488F3}"/>
              </a:ext>
            </a:extLst>
          </p:cNvPr>
          <p:cNvPicPr>
            <a:picLocks noChangeAspect="1"/>
          </p:cNvPicPr>
          <p:nvPr/>
        </p:nvPicPr>
        <p:blipFill>
          <a:blip r:embed="rId3">
            <a:extLst>
              <a:ext uri="{28A0092B-C50C-407E-A947-70E740481C1C}">
                <a14:useLocalDpi xmlns:a14="http://schemas.microsoft.com/office/drawing/2010/main" val="0"/>
              </a:ext>
            </a:extLst>
          </a:blip>
          <a:srcRect l="41899" r="4406"/>
          <a:stretch>
            <a:fillRect/>
          </a:stretch>
        </p:blipFill>
        <p:spPr>
          <a:xfrm>
            <a:off x="20" y="1"/>
            <a:ext cx="6575591" cy="685800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9915378D-00F8-D93F-B305-63E2C99E2D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29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person in the middle&#10;&#10;Description automatically generated">
            <a:extLst>
              <a:ext uri="{FF2B5EF4-FFF2-40B4-BE49-F238E27FC236}">
                <a16:creationId xmlns:a16="http://schemas.microsoft.com/office/drawing/2014/main" id="{D40D064E-CA38-7C95-F1F0-499D353DA0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5D63A56-F68B-3D4E-5622-D0506E6AF499}"/>
              </a:ext>
            </a:extLst>
          </p:cNvPr>
          <p:cNvPicPr>
            <a:picLocks noChangeAspect="1"/>
          </p:cNvPicPr>
          <p:nvPr/>
        </p:nvPicPr>
        <p:blipFill>
          <a:blip r:embed="rId4"/>
          <a:stretch>
            <a:fillRect/>
          </a:stretch>
        </p:blipFill>
        <p:spPr>
          <a:xfrm>
            <a:off x="732129" y="694241"/>
            <a:ext cx="10723997" cy="5471428"/>
          </a:xfrm>
          <a:prstGeom prst="rect">
            <a:avLst/>
          </a:prstGeom>
        </p:spPr>
      </p:pic>
    </p:spTree>
    <p:extLst>
      <p:ext uri="{BB962C8B-B14F-4D97-AF65-F5344CB8AC3E}">
        <p14:creationId xmlns:p14="http://schemas.microsoft.com/office/powerpoint/2010/main" val="3016706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2F08AF-342B-4385-53A2-6231D0C221AC}"/>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Sportetiek is van toepassing op almal</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238F434-C142-7FBC-A662-55BD8A2A26C5}"/>
              </a:ext>
            </a:extLst>
          </p:cNvPr>
          <p:cNvGraphicFramePr>
            <a:graphicFrameLocks noGrp="1"/>
          </p:cNvGraphicFramePr>
          <p:nvPr>
            <p:ph idx="1"/>
            <p:extLst>
              <p:ext uri="{D42A27DB-BD31-4B8C-83A1-F6EECF244321}">
                <p14:modId xmlns:p14="http://schemas.microsoft.com/office/powerpoint/2010/main" val="2822196923"/>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logo with a person in the middle&#10;&#10;Description automatically generated">
            <a:extLst>
              <a:ext uri="{FF2B5EF4-FFF2-40B4-BE49-F238E27FC236}">
                <a16:creationId xmlns:a16="http://schemas.microsoft.com/office/drawing/2014/main" id="{CAFACCC6-37A0-5E8C-140F-71402A1D16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4420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2112EAE-D679-00AA-C6EA-BC76DF4709D5}"/>
              </a:ext>
            </a:extLst>
          </p:cNvPr>
          <p:cNvSpPr>
            <a:spLocks noGrp="1"/>
          </p:cNvSpPr>
          <p:nvPr>
            <p:ph type="title"/>
          </p:nvPr>
        </p:nvSpPr>
        <p:spPr>
          <a:xfrm>
            <a:off x="621792" y="1161288"/>
            <a:ext cx="3602736" cy="4526280"/>
          </a:xfrm>
        </p:spPr>
        <p:txBody>
          <a:bodyPr>
            <a:normAutofit/>
          </a:bodyPr>
          <a:lstStyle/>
          <a:p>
            <a:r>
              <a:rPr lang="en-GB" sz="4000" dirty="0" err="1"/>
              <a:t>Gedragskode</a:t>
            </a:r>
            <a:r>
              <a:rPr lang="en-GB" sz="4000" dirty="0"/>
              <a:t> in sport</a:t>
            </a:r>
            <a:endParaRPr lang="af-ZA" sz="4000"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C8EDB78-1906-E069-554C-89A8EF46227D}"/>
              </a:ext>
            </a:extLst>
          </p:cNvPr>
          <p:cNvGraphicFramePr>
            <a:graphicFrameLocks noGrp="1"/>
          </p:cNvGraphicFramePr>
          <p:nvPr>
            <p:ph idx="1"/>
            <p:extLst>
              <p:ext uri="{D42A27DB-BD31-4B8C-83A1-F6EECF244321}">
                <p14:modId xmlns:p14="http://schemas.microsoft.com/office/powerpoint/2010/main" val="1429569939"/>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6C24FA2F-D769-F364-B5E4-9A7B4F510C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9243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7ABB6FC-0BB3-72F7-A9AF-675EFE379C95}"/>
              </a:ext>
            </a:extLst>
          </p:cNvPr>
          <p:cNvSpPr>
            <a:spLocks noGrp="1"/>
          </p:cNvSpPr>
          <p:nvPr>
            <p:ph type="title"/>
          </p:nvPr>
        </p:nvSpPr>
        <p:spPr>
          <a:xfrm>
            <a:off x="847165" y="348865"/>
            <a:ext cx="10568455" cy="877729"/>
          </a:xfrm>
        </p:spPr>
        <p:txBody>
          <a:bodyPr anchor="ctr">
            <a:normAutofit fontScale="90000"/>
          </a:bodyPr>
          <a:lstStyle/>
          <a:p>
            <a:r>
              <a:rPr lang="nl-NL" sz="4000" dirty="0">
                <a:solidFill>
                  <a:srgbClr val="FFFFFF"/>
                </a:solidFill>
              </a:rPr>
              <a:t>Teen die einde van die les behoort jy in staat te wees om:</a:t>
            </a:r>
            <a:endParaRPr lang="af-ZA" sz="4000" dirty="0">
              <a:solidFill>
                <a:srgbClr val="FFFFFF"/>
              </a:solidFill>
            </a:endParaRPr>
          </a:p>
        </p:txBody>
      </p:sp>
      <p:graphicFrame>
        <p:nvGraphicFramePr>
          <p:cNvPr id="27" name="Content Placeholder 2">
            <a:extLst>
              <a:ext uri="{FF2B5EF4-FFF2-40B4-BE49-F238E27FC236}">
                <a16:creationId xmlns:a16="http://schemas.microsoft.com/office/drawing/2014/main" id="{D02CFBDC-01C2-5C3C-DA89-DF38F21467B4}"/>
              </a:ext>
            </a:extLst>
          </p:cNvPr>
          <p:cNvGraphicFramePr>
            <a:graphicFrameLocks noGrp="1"/>
          </p:cNvGraphicFramePr>
          <p:nvPr>
            <p:ph idx="1"/>
            <p:extLst>
              <p:ext uri="{D42A27DB-BD31-4B8C-83A1-F6EECF244321}">
                <p14:modId xmlns:p14="http://schemas.microsoft.com/office/powerpoint/2010/main" val="170087780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2598F880-08D3-35C0-911E-4573D2A21D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880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D06597-F2D8-FA38-32B4-1634457477E3}"/>
              </a:ext>
            </a:extLst>
          </p:cNvPr>
          <p:cNvSpPr>
            <a:spLocks noGrp="1"/>
          </p:cNvSpPr>
          <p:nvPr>
            <p:ph type="title"/>
          </p:nvPr>
        </p:nvSpPr>
        <p:spPr>
          <a:xfrm>
            <a:off x="589560" y="856180"/>
            <a:ext cx="4560584" cy="1128068"/>
          </a:xfrm>
        </p:spPr>
        <p:txBody>
          <a:bodyPr anchor="ctr">
            <a:normAutofit/>
          </a:bodyPr>
          <a:lstStyle/>
          <a:p>
            <a:r>
              <a:rPr lang="en-GB" sz="4000" dirty="0"/>
              <a:t>Scenario</a:t>
            </a:r>
            <a:endParaRPr lang="af-ZA" sz="4000" dirty="0"/>
          </a:p>
        </p:txBody>
      </p:sp>
      <p:grpSp>
        <p:nvGrpSpPr>
          <p:cNvPr id="35" name="Group 3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1" name="Rectangle 3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5D0AC7C-C5B0-88BC-3E42-5AA56BC91F72}"/>
              </a:ext>
            </a:extLst>
          </p:cNvPr>
          <p:cNvSpPr>
            <a:spLocks noGrp="1"/>
          </p:cNvSpPr>
          <p:nvPr>
            <p:ph idx="1"/>
          </p:nvPr>
        </p:nvSpPr>
        <p:spPr>
          <a:xfrm>
            <a:off x="590719" y="2196035"/>
            <a:ext cx="4559425" cy="3979585"/>
          </a:xfrm>
        </p:spPr>
        <p:txBody>
          <a:bodyPr anchor="ctr">
            <a:normAutofit/>
          </a:bodyPr>
          <a:lstStyle/>
          <a:p>
            <a:pPr marL="0" indent="0">
              <a:buNone/>
            </a:pPr>
            <a:r>
              <a:rPr lang="nl-NL" sz="2000" dirty="0"/>
              <a:t>Dit is die laaste minute van die interskole netbaleindstryd. Die telling is gelykop en die skare juig . Julia, die aanvallende vleuel, merk op dat haar teenstanderse aandag afgelei is en stap vinnig oor die lyn voordat die fluitjie blaas. Die skeidsregter merk dit nie op nie, en Julia se span het 'n klein voordeel. Hulle gaan voort om die wendoel aan te teken. Na die wedstryd kla die opponerende afrigter by die skeidsregter. Julia dring daarop aan dat sy tegnies geen reëls oortree het nie; sy het net 'haar kans gewaag'.</a:t>
            </a:r>
            <a:endParaRPr lang="af-ZA" sz="2000" dirty="0"/>
          </a:p>
        </p:txBody>
      </p:sp>
      <p:sp>
        <p:nvSpPr>
          <p:cNvPr id="36" name="Rectangle 3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girls playing volleyball&#10;&#10;AI-generated content may be incorrect.">
            <a:extLst>
              <a:ext uri="{FF2B5EF4-FFF2-40B4-BE49-F238E27FC236}">
                <a16:creationId xmlns:a16="http://schemas.microsoft.com/office/drawing/2014/main" id="{81B07B55-EA7F-2C57-28C4-E77336E2D957}"/>
              </a:ext>
            </a:extLst>
          </p:cNvPr>
          <p:cNvPicPr>
            <a:picLocks noChangeAspect="1"/>
          </p:cNvPicPr>
          <p:nvPr/>
        </p:nvPicPr>
        <p:blipFill>
          <a:blip r:embed="rId3"/>
          <a:srcRect l="20312" r="10830" b="1"/>
          <a:stretch>
            <a:fillRect/>
          </a:stretch>
        </p:blipFill>
        <p:spPr>
          <a:xfrm>
            <a:off x="5977788" y="799352"/>
            <a:ext cx="5425410" cy="5259296"/>
          </a:xfrm>
          <a:prstGeom prst="rect">
            <a:avLst/>
          </a:prstGeom>
        </p:spPr>
      </p:pic>
      <p:sp>
        <p:nvSpPr>
          <p:cNvPr id="6" name="TextBox 5">
            <a:extLst>
              <a:ext uri="{FF2B5EF4-FFF2-40B4-BE49-F238E27FC236}">
                <a16:creationId xmlns:a16="http://schemas.microsoft.com/office/drawing/2014/main" id="{AEE2DC5F-3E60-FEE7-46A0-E78DDF383E21}"/>
              </a:ext>
            </a:extLst>
          </p:cNvPr>
          <p:cNvSpPr txBox="1"/>
          <p:nvPr/>
        </p:nvSpPr>
        <p:spPr>
          <a:xfrm>
            <a:off x="355196" y="6233565"/>
            <a:ext cx="6452298" cy="369332"/>
          </a:xfrm>
          <a:prstGeom prst="rect">
            <a:avLst/>
          </a:prstGeom>
          <a:solidFill>
            <a:schemeClr val="accent6">
              <a:lumMod val="40000"/>
              <a:lumOff val="60000"/>
            </a:schemeClr>
          </a:solidFill>
        </p:spPr>
        <p:txBody>
          <a:bodyPr wrap="square" rtlCol="0">
            <a:spAutoFit/>
          </a:bodyPr>
          <a:lstStyle/>
          <a:p>
            <a:r>
              <a:rPr lang="nl-NL" dirty="0">
                <a:solidFill>
                  <a:schemeClr val="bg1"/>
                </a:solidFill>
              </a:rPr>
              <a:t>Was dit regverdige spel? Hoe sou jy dit hanteer het?</a:t>
            </a:r>
            <a:endParaRPr lang="af-ZA" dirty="0">
              <a:solidFill>
                <a:schemeClr val="bg1"/>
              </a:solidFill>
            </a:endParaRPr>
          </a:p>
        </p:txBody>
      </p:sp>
      <p:pic>
        <p:nvPicPr>
          <p:cNvPr id="7" name="Picture 6" descr="A logo with a person in the middle&#10;&#10;Description automatically generated">
            <a:extLst>
              <a:ext uri="{FF2B5EF4-FFF2-40B4-BE49-F238E27FC236}">
                <a16:creationId xmlns:a16="http://schemas.microsoft.com/office/drawing/2014/main" id="{100BFB82-7A74-2A44-B75C-72024CA84C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795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35B686-3027-C708-0A41-D4167A8F4743}"/>
              </a:ext>
            </a:extLst>
          </p:cNvPr>
          <p:cNvSpPr>
            <a:spLocks noGrp="1"/>
          </p:cNvSpPr>
          <p:nvPr>
            <p:ph type="title"/>
          </p:nvPr>
        </p:nvSpPr>
        <p:spPr>
          <a:xfrm>
            <a:off x="635000" y="640823"/>
            <a:ext cx="3418659" cy="5583148"/>
          </a:xfrm>
        </p:spPr>
        <p:txBody>
          <a:bodyPr anchor="ctr">
            <a:normAutofit/>
          </a:bodyPr>
          <a:lstStyle/>
          <a:p>
            <a:r>
              <a:rPr lang="en-GB" sz="5400" dirty="0" err="1"/>
              <a:t>Sportetiek</a:t>
            </a:r>
            <a:endParaRPr lang="af-ZA" sz="5400" dirty="0"/>
          </a:p>
        </p:txBody>
      </p:sp>
      <p:sp>
        <p:nvSpPr>
          <p:cNvPr id="30"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4E23603-FBA5-373A-43AD-26803DDD858C}"/>
              </a:ext>
            </a:extLst>
          </p:cNvPr>
          <p:cNvGraphicFramePr>
            <a:graphicFrameLocks noGrp="1"/>
          </p:cNvGraphicFramePr>
          <p:nvPr>
            <p:ph idx="1"/>
            <p:extLst>
              <p:ext uri="{D42A27DB-BD31-4B8C-83A1-F6EECF244321}">
                <p14:modId xmlns:p14="http://schemas.microsoft.com/office/powerpoint/2010/main" val="2089657205"/>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logo with a person in the middle&#10;&#10;Description automatically generated">
            <a:extLst>
              <a:ext uri="{FF2B5EF4-FFF2-40B4-BE49-F238E27FC236}">
                <a16:creationId xmlns:a16="http://schemas.microsoft.com/office/drawing/2014/main" id="{2417DA85-A899-7B97-1F90-2BBB9EAB87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938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3AB7BD-8935-3006-727D-BFC0E04DE771}"/>
              </a:ext>
            </a:extLst>
          </p:cNvPr>
          <p:cNvSpPr>
            <a:spLocks noGrp="1"/>
          </p:cNvSpPr>
          <p:nvPr>
            <p:ph type="title"/>
          </p:nvPr>
        </p:nvSpPr>
        <p:spPr>
          <a:xfrm>
            <a:off x="838200" y="365125"/>
            <a:ext cx="10515600" cy="1325563"/>
          </a:xfrm>
        </p:spPr>
        <p:txBody>
          <a:bodyPr>
            <a:normAutofit/>
          </a:bodyPr>
          <a:lstStyle/>
          <a:p>
            <a:r>
              <a:rPr lang="en-GB" sz="5400" dirty="0" err="1"/>
              <a:t>Sleutelbeginsels</a:t>
            </a:r>
            <a:r>
              <a:rPr lang="en-GB" sz="5400" dirty="0"/>
              <a:t> van </a:t>
            </a:r>
            <a:r>
              <a:rPr lang="en-GB" sz="5400" dirty="0" err="1"/>
              <a:t>sportetiek</a:t>
            </a:r>
            <a:endParaRPr lang="af-ZA" sz="5400" dirty="0"/>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56F0A2F4-B527-9C2E-4E76-45294E57FD8F}"/>
              </a:ext>
            </a:extLst>
          </p:cNvPr>
          <p:cNvGraphicFramePr>
            <a:graphicFrameLocks noGrp="1"/>
          </p:cNvGraphicFramePr>
          <p:nvPr>
            <p:ph idx="1"/>
            <p:extLst>
              <p:ext uri="{D42A27DB-BD31-4B8C-83A1-F6EECF244321}">
                <p14:modId xmlns:p14="http://schemas.microsoft.com/office/powerpoint/2010/main" val="97844320"/>
              </p:ext>
            </p:extLst>
          </p:nvPr>
        </p:nvGraphicFramePr>
        <p:xfrm>
          <a:off x="838200" y="2452207"/>
          <a:ext cx="10515601" cy="3500641"/>
        </p:xfrm>
        <a:graphic>
          <a:graphicData uri="http://schemas.openxmlformats.org/drawingml/2006/table">
            <a:tbl>
              <a:tblPr firstRow="1" firstCol="1" bandRow="1">
                <a:tableStyleId>{5C22544A-7EE6-4342-B048-85BDC9FD1C3A}</a:tableStyleId>
              </a:tblPr>
              <a:tblGrid>
                <a:gridCol w="1851510">
                  <a:extLst>
                    <a:ext uri="{9D8B030D-6E8A-4147-A177-3AD203B41FA5}">
                      <a16:colId xmlns:a16="http://schemas.microsoft.com/office/drawing/2014/main" val="849417346"/>
                    </a:ext>
                  </a:extLst>
                </a:gridCol>
                <a:gridCol w="4204384">
                  <a:extLst>
                    <a:ext uri="{9D8B030D-6E8A-4147-A177-3AD203B41FA5}">
                      <a16:colId xmlns:a16="http://schemas.microsoft.com/office/drawing/2014/main" val="2703197595"/>
                    </a:ext>
                  </a:extLst>
                </a:gridCol>
                <a:gridCol w="4459707">
                  <a:extLst>
                    <a:ext uri="{9D8B030D-6E8A-4147-A177-3AD203B41FA5}">
                      <a16:colId xmlns:a16="http://schemas.microsoft.com/office/drawing/2014/main" val="910430909"/>
                    </a:ext>
                  </a:extLst>
                </a:gridCol>
              </a:tblGrid>
              <a:tr h="337561">
                <a:tc>
                  <a:txBody>
                    <a:bodyPr/>
                    <a:lstStyle/>
                    <a:p>
                      <a:pPr>
                        <a:lnSpc>
                          <a:spcPct val="107000"/>
                        </a:lnSpc>
                        <a:spcAft>
                          <a:spcPts val="800"/>
                        </a:spcAft>
                        <a:buNone/>
                      </a:pPr>
                      <a:r>
                        <a:rPr lang="en-ZA" sz="1800" kern="100" dirty="0" err="1">
                          <a:effectLst/>
                        </a:rPr>
                        <a:t>Beginsel</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en-ZA" sz="1800" kern="100" dirty="0">
                          <a:effectLst/>
                        </a:rPr>
                        <a:t>Wat </a:t>
                      </a:r>
                      <a:r>
                        <a:rPr lang="en-ZA" sz="1800" kern="100" dirty="0" err="1">
                          <a:effectLst/>
                        </a:rPr>
                        <a:t>dit</a:t>
                      </a:r>
                      <a:r>
                        <a:rPr lang="en-ZA" sz="1800" kern="100" dirty="0">
                          <a:effectLst/>
                        </a:rPr>
                        <a:t> </a:t>
                      </a:r>
                      <a:r>
                        <a:rPr lang="en-ZA" sz="1800" kern="100" dirty="0" err="1">
                          <a:effectLst/>
                        </a:rPr>
                        <a:t>beteken</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en-ZA" sz="1800" kern="100" dirty="0" err="1">
                          <a:effectLst/>
                        </a:rPr>
                        <a:t>Voorbeeld</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extLst>
                  <a:ext uri="{0D108BD9-81ED-4DB2-BD59-A6C34878D82A}">
                    <a16:rowId xmlns:a16="http://schemas.microsoft.com/office/drawing/2014/main" val="3259051049"/>
                  </a:ext>
                </a:extLst>
              </a:tr>
              <a:tr h="632616">
                <a:tc>
                  <a:txBody>
                    <a:bodyPr/>
                    <a:lstStyle/>
                    <a:p>
                      <a:pPr>
                        <a:lnSpc>
                          <a:spcPct val="107000"/>
                        </a:lnSpc>
                        <a:spcAft>
                          <a:spcPts val="800"/>
                        </a:spcAft>
                        <a:buNone/>
                      </a:pPr>
                      <a:r>
                        <a:rPr lang="en-ZA" sz="1800" kern="100" dirty="0" err="1">
                          <a:effectLst/>
                        </a:rPr>
                        <a:t>Regverdige</a:t>
                      </a:r>
                      <a:r>
                        <a:rPr lang="en-ZA" sz="1800" kern="100" dirty="0">
                          <a:effectLst/>
                        </a:rPr>
                        <a:t> </a:t>
                      </a:r>
                      <a:r>
                        <a:rPr lang="en-ZA" sz="1800" kern="100" dirty="0" err="1">
                          <a:effectLst/>
                        </a:rPr>
                        <a:t>spel</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af-ZA" sz="1800" kern="1200" dirty="0">
                          <a:solidFill>
                            <a:schemeClr val="dk1"/>
                          </a:solidFill>
                          <a:effectLst/>
                          <a:latin typeface="+mn-lt"/>
                          <a:ea typeface="+mn-ea"/>
                          <a:cs typeface="+mn-cs"/>
                        </a:rPr>
                        <a:t>Volg die reëls en gee almal 'n gelyke kans</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af-ZA" sz="1800" kern="1200" dirty="0">
                          <a:solidFill>
                            <a:schemeClr val="dk1"/>
                          </a:solidFill>
                          <a:effectLst/>
                          <a:latin typeface="+mn-lt"/>
                          <a:ea typeface="+mn-ea"/>
                          <a:cs typeface="+mn-cs"/>
                        </a:rPr>
                        <a:t>Moenie 'n teenstander laat struikel om 'n voordeel te kry nie</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extLst>
                  <a:ext uri="{0D108BD9-81ED-4DB2-BD59-A6C34878D82A}">
                    <a16:rowId xmlns:a16="http://schemas.microsoft.com/office/drawing/2014/main" val="411079410"/>
                  </a:ext>
                </a:extLst>
              </a:tr>
              <a:tr h="632616">
                <a:tc>
                  <a:txBody>
                    <a:bodyPr/>
                    <a:lstStyle/>
                    <a:p>
                      <a:pPr>
                        <a:lnSpc>
                          <a:spcPct val="107000"/>
                        </a:lnSpc>
                        <a:spcAft>
                          <a:spcPts val="800"/>
                        </a:spcAft>
                        <a:buNone/>
                      </a:pPr>
                      <a:r>
                        <a:rPr lang="en-ZA" sz="1800" kern="100" dirty="0" err="1">
                          <a:effectLst/>
                        </a:rPr>
                        <a:t>Respek</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af-ZA" sz="1800" kern="1200" dirty="0">
                          <a:solidFill>
                            <a:schemeClr val="dk1"/>
                          </a:solidFill>
                          <a:effectLst/>
                          <a:latin typeface="+mn-lt"/>
                          <a:ea typeface="+mn-ea"/>
                          <a:cs typeface="+mn-cs"/>
                        </a:rPr>
                        <a:t>Behandel ander goed, maak nie saak wie hulle is nie</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af-ZA" sz="1800" kern="1200" dirty="0">
                          <a:solidFill>
                            <a:schemeClr val="dk1"/>
                          </a:solidFill>
                          <a:effectLst/>
                          <a:latin typeface="+mn-lt"/>
                          <a:ea typeface="+mn-ea"/>
                          <a:cs typeface="+mn-cs"/>
                        </a:rPr>
                        <a:t>Bedank die skeidsregter na afloop van 'n wedstryd</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extLst>
                  <a:ext uri="{0D108BD9-81ED-4DB2-BD59-A6C34878D82A}">
                    <a16:rowId xmlns:a16="http://schemas.microsoft.com/office/drawing/2014/main" val="2292461619"/>
                  </a:ext>
                </a:extLst>
              </a:tr>
              <a:tr h="632616">
                <a:tc>
                  <a:txBody>
                    <a:bodyPr/>
                    <a:lstStyle/>
                    <a:p>
                      <a:pPr>
                        <a:lnSpc>
                          <a:spcPct val="107000"/>
                        </a:lnSpc>
                        <a:spcAft>
                          <a:spcPts val="800"/>
                        </a:spcAft>
                        <a:buNone/>
                      </a:pPr>
                      <a:r>
                        <a:rPr lang="en-ZA" sz="1800" kern="100" dirty="0" err="1">
                          <a:effectLst/>
                        </a:rPr>
                        <a:t>Integriteit</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af-ZA" sz="1800" kern="1200" dirty="0">
                          <a:solidFill>
                            <a:schemeClr val="dk1"/>
                          </a:solidFill>
                          <a:effectLst/>
                          <a:latin typeface="+mn-lt"/>
                          <a:ea typeface="+mn-ea"/>
                          <a:cs typeface="+mn-cs"/>
                        </a:rPr>
                        <a:t>Om eerlik te wees, selfs wanneer niemand kyk nie</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af-ZA" sz="1800" kern="1200" dirty="0">
                          <a:solidFill>
                            <a:schemeClr val="dk1"/>
                          </a:solidFill>
                          <a:effectLst/>
                          <a:latin typeface="+mn-lt"/>
                          <a:ea typeface="+mn-ea"/>
                          <a:cs typeface="+mn-cs"/>
                        </a:rPr>
                        <a:t>Erken dat die bal aan jou hand geraak het</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extLst>
                  <a:ext uri="{0D108BD9-81ED-4DB2-BD59-A6C34878D82A}">
                    <a16:rowId xmlns:a16="http://schemas.microsoft.com/office/drawing/2014/main" val="765877841"/>
                  </a:ext>
                </a:extLst>
              </a:tr>
              <a:tr h="632616">
                <a:tc>
                  <a:txBody>
                    <a:bodyPr/>
                    <a:lstStyle/>
                    <a:p>
                      <a:pPr>
                        <a:lnSpc>
                          <a:spcPct val="107000"/>
                        </a:lnSpc>
                        <a:spcAft>
                          <a:spcPts val="800"/>
                        </a:spcAft>
                        <a:buNone/>
                      </a:pPr>
                      <a:r>
                        <a:rPr lang="en-ZA" sz="1800" kern="100" dirty="0" err="1">
                          <a:effectLst/>
                        </a:rPr>
                        <a:t>Verantwoorde-likheid</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tabLst>
                          <a:tab pos="723900" algn="l"/>
                        </a:tabLst>
                      </a:pPr>
                      <a:r>
                        <a:rPr lang="af-ZA" sz="1800" kern="1200" dirty="0">
                          <a:solidFill>
                            <a:schemeClr val="dk1"/>
                          </a:solidFill>
                          <a:effectLst/>
                          <a:latin typeface="+mn-lt"/>
                          <a:ea typeface="+mn-ea"/>
                          <a:cs typeface="+mn-cs"/>
                        </a:rPr>
                        <a:t>Erken jou optrede en aanvaar die uitkoms daarvan</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af-ZA" sz="1800" kern="1200" dirty="0">
                          <a:solidFill>
                            <a:schemeClr val="dk1"/>
                          </a:solidFill>
                          <a:effectLst/>
                          <a:latin typeface="+mn-lt"/>
                          <a:ea typeface="+mn-ea"/>
                          <a:cs typeface="+mn-cs"/>
                        </a:rPr>
                        <a:t>Om verskoning te vra as jy iemand seergemaak het</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extLst>
                  <a:ext uri="{0D108BD9-81ED-4DB2-BD59-A6C34878D82A}">
                    <a16:rowId xmlns:a16="http://schemas.microsoft.com/office/drawing/2014/main" val="1203783836"/>
                  </a:ext>
                </a:extLst>
              </a:tr>
              <a:tr h="632616">
                <a:tc>
                  <a:txBody>
                    <a:bodyPr/>
                    <a:lstStyle/>
                    <a:p>
                      <a:pPr>
                        <a:lnSpc>
                          <a:spcPct val="107000"/>
                        </a:lnSpc>
                        <a:spcAft>
                          <a:spcPts val="800"/>
                        </a:spcAft>
                        <a:buNone/>
                      </a:pPr>
                      <a:r>
                        <a:rPr lang="en-ZA" sz="1800" kern="100" dirty="0" err="1">
                          <a:effectLst/>
                        </a:rPr>
                        <a:t>Veiligheid</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tabLst>
                          <a:tab pos="723900" algn="l"/>
                        </a:tabLst>
                      </a:pPr>
                      <a:r>
                        <a:rPr lang="af-ZA" sz="1800" kern="1200" dirty="0">
                          <a:solidFill>
                            <a:schemeClr val="dk1"/>
                          </a:solidFill>
                          <a:effectLst/>
                          <a:latin typeface="+mn-lt"/>
                          <a:ea typeface="+mn-ea"/>
                          <a:cs typeface="+mn-cs"/>
                        </a:rPr>
                        <a:t>Beskerm jouself en ander teen beserings</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tc>
                  <a:txBody>
                    <a:bodyPr/>
                    <a:lstStyle/>
                    <a:p>
                      <a:pPr>
                        <a:lnSpc>
                          <a:spcPct val="107000"/>
                        </a:lnSpc>
                        <a:spcAft>
                          <a:spcPts val="800"/>
                        </a:spcAft>
                        <a:buNone/>
                      </a:pPr>
                      <a:r>
                        <a:rPr lang="af-ZA" sz="1800" kern="1200" dirty="0">
                          <a:solidFill>
                            <a:schemeClr val="dk1"/>
                          </a:solidFill>
                          <a:effectLst/>
                          <a:latin typeface="+mn-lt"/>
                          <a:ea typeface="+mn-ea"/>
                          <a:cs typeface="+mn-cs"/>
                        </a:rPr>
                        <a:t>Dra die regte sportveiligheidstoerusting</a:t>
                      </a:r>
                      <a:endParaRPr lang="af-ZA"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3394" marR="103394" marT="0" marB="0"/>
                </a:tc>
                <a:extLst>
                  <a:ext uri="{0D108BD9-81ED-4DB2-BD59-A6C34878D82A}">
                    <a16:rowId xmlns:a16="http://schemas.microsoft.com/office/drawing/2014/main" val="3168652689"/>
                  </a:ext>
                </a:extLst>
              </a:tr>
            </a:tbl>
          </a:graphicData>
        </a:graphic>
      </p:graphicFrame>
      <p:pic>
        <p:nvPicPr>
          <p:cNvPr id="5" name="Picture 4" descr="A logo with a person in the middle&#10;&#10;Description automatically generated">
            <a:extLst>
              <a:ext uri="{FF2B5EF4-FFF2-40B4-BE49-F238E27FC236}">
                <a16:creationId xmlns:a16="http://schemas.microsoft.com/office/drawing/2014/main" id="{9AEEDED5-5B6D-BEA9-0034-9D446A1DD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9277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person in the middle&#10;&#10;Description automatically generated">
            <a:extLst>
              <a:ext uri="{FF2B5EF4-FFF2-40B4-BE49-F238E27FC236}">
                <a16:creationId xmlns:a16="http://schemas.microsoft.com/office/drawing/2014/main" id="{635E0E89-230A-5FDB-2F10-E10E63CE1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DD341E7-B4E8-9107-AD1D-CDFAFBE8054E}"/>
              </a:ext>
            </a:extLst>
          </p:cNvPr>
          <p:cNvPicPr>
            <a:picLocks noChangeAspect="1"/>
          </p:cNvPicPr>
          <p:nvPr/>
        </p:nvPicPr>
        <p:blipFill>
          <a:blip r:embed="rId4"/>
          <a:stretch>
            <a:fillRect/>
          </a:stretch>
        </p:blipFill>
        <p:spPr>
          <a:xfrm>
            <a:off x="732129" y="694241"/>
            <a:ext cx="10723997" cy="5471428"/>
          </a:xfrm>
          <a:prstGeom prst="rect">
            <a:avLst/>
          </a:prstGeom>
        </p:spPr>
      </p:pic>
    </p:spTree>
    <p:extLst>
      <p:ext uri="{BB962C8B-B14F-4D97-AF65-F5344CB8AC3E}">
        <p14:creationId xmlns:p14="http://schemas.microsoft.com/office/powerpoint/2010/main" val="3463660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53" name="Rectangle 5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C83848-97E9-70F9-76CE-052CA202C1FC}"/>
              </a:ext>
            </a:extLst>
          </p:cNvPr>
          <p:cNvSpPr>
            <a:spLocks noGrp="1"/>
          </p:cNvSpPr>
          <p:nvPr>
            <p:ph type="title"/>
          </p:nvPr>
        </p:nvSpPr>
        <p:spPr>
          <a:xfrm>
            <a:off x="761803" y="350196"/>
            <a:ext cx="4646904" cy="1624520"/>
          </a:xfrm>
        </p:spPr>
        <p:txBody>
          <a:bodyPr anchor="ctr">
            <a:normAutofit/>
          </a:bodyPr>
          <a:lstStyle/>
          <a:p>
            <a:r>
              <a:rPr lang="af-ZA" sz="4000" dirty="0"/>
              <a:t>Sportmanskap vs Spelmanskap</a:t>
            </a:r>
          </a:p>
        </p:txBody>
      </p:sp>
      <p:pic>
        <p:nvPicPr>
          <p:cNvPr id="11" name="Picture 10" descr="A group of people shaking hands&#10;&#10;AI-generated content may be incorrect.">
            <a:extLst>
              <a:ext uri="{FF2B5EF4-FFF2-40B4-BE49-F238E27FC236}">
                <a16:creationId xmlns:a16="http://schemas.microsoft.com/office/drawing/2014/main" id="{CA8F0239-9ADF-B803-8DBB-255D2D64ACF2}"/>
              </a:ext>
            </a:extLst>
          </p:cNvPr>
          <p:cNvPicPr>
            <a:picLocks noChangeAspect="1"/>
          </p:cNvPicPr>
          <p:nvPr/>
        </p:nvPicPr>
        <p:blipFill>
          <a:blip r:embed="rId3"/>
          <a:srcRect l="19460" r="21139" b="-2"/>
          <a:stretch>
            <a:fillRect/>
          </a:stretch>
        </p:blipFill>
        <p:spPr>
          <a:xfrm>
            <a:off x="6096000" y="1"/>
            <a:ext cx="6102825" cy="6858000"/>
          </a:xfrm>
          <a:prstGeom prst="rect">
            <a:avLst/>
          </a:prstGeom>
        </p:spPr>
      </p:pic>
      <p:graphicFrame>
        <p:nvGraphicFramePr>
          <p:cNvPr id="5" name="Content Placeholder 2">
            <a:extLst>
              <a:ext uri="{FF2B5EF4-FFF2-40B4-BE49-F238E27FC236}">
                <a16:creationId xmlns:a16="http://schemas.microsoft.com/office/drawing/2014/main" id="{D976E8C2-0A71-5148-30A3-47EC3EA2C2DF}"/>
              </a:ext>
            </a:extLst>
          </p:cNvPr>
          <p:cNvGraphicFramePr>
            <a:graphicFrameLocks noGrp="1"/>
          </p:cNvGraphicFramePr>
          <p:nvPr>
            <p:ph idx="1"/>
            <p:extLst>
              <p:ext uri="{D42A27DB-BD31-4B8C-83A1-F6EECF244321}">
                <p14:modId xmlns:p14="http://schemas.microsoft.com/office/powerpoint/2010/main" val="2640793281"/>
              </p:ext>
            </p:extLst>
          </p:nvPr>
        </p:nvGraphicFramePr>
        <p:xfrm>
          <a:off x="761802" y="2743200"/>
          <a:ext cx="4646905" cy="36131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Picture 14" descr="A logo with a person in the middle&#10;&#10;Description automatically generated">
            <a:extLst>
              <a:ext uri="{FF2B5EF4-FFF2-40B4-BE49-F238E27FC236}">
                <a16:creationId xmlns:a16="http://schemas.microsoft.com/office/drawing/2014/main" id="{564C32E5-4CA9-050F-99EB-86EA936266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3403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football players walking on a field&#10;&#10;AI-generated content may be incorrect.">
            <a:extLst>
              <a:ext uri="{FF2B5EF4-FFF2-40B4-BE49-F238E27FC236}">
                <a16:creationId xmlns:a16="http://schemas.microsoft.com/office/drawing/2014/main" id="{F61BB87E-4A43-849B-03A5-2326EAF8DE9F}"/>
              </a:ext>
            </a:extLst>
          </p:cNvPr>
          <p:cNvPicPr>
            <a:picLocks noGrp="1" noChangeAspect="1"/>
          </p:cNvPicPr>
          <p:nvPr>
            <p:ph idx="1"/>
          </p:nvPr>
        </p:nvPicPr>
        <p:blipFill>
          <a:blip r:embed="rId3"/>
          <a:srcRect t="7014" b="12986"/>
          <a:stretch>
            <a:fillRect/>
          </a:stretch>
        </p:blipFill>
        <p:spPr>
          <a:xfrm>
            <a:off x="20" y="10"/>
            <a:ext cx="12191979" cy="5486390"/>
          </a:xfrm>
          <a:prstGeom prst="rect">
            <a:avLst/>
          </a:prstGeom>
          <a:effectLst>
            <a:outerShdw blurRad="596900" dist="330200" dir="8820000" sx="87000" sy="87000" algn="ctr" rotWithShape="0">
              <a:srgbClr val="000000">
                <a:alpha val="29000"/>
              </a:srgbClr>
            </a:outerShdw>
          </a:effectLst>
        </p:spPr>
      </p:pic>
      <p:sp useBgFill="1">
        <p:nvSpPr>
          <p:cNvPr id="12" name="Rectangle 11">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1FC9A9-C325-5BE0-1BF3-9C3B46CB15A7}"/>
              </a:ext>
            </a:extLst>
          </p:cNvPr>
          <p:cNvSpPr>
            <a:spLocks noGrp="1"/>
          </p:cNvSpPr>
          <p:nvPr>
            <p:ph type="title"/>
          </p:nvPr>
        </p:nvSpPr>
        <p:spPr>
          <a:xfrm>
            <a:off x="2588250" y="5746071"/>
            <a:ext cx="7015499" cy="852260"/>
          </a:xfrm>
        </p:spPr>
        <p:txBody>
          <a:bodyPr vert="horz" lIns="91440" tIns="45720" rIns="91440" bIns="45720" rtlCol="0" anchor="ctr">
            <a:normAutofit/>
          </a:bodyPr>
          <a:lstStyle/>
          <a:p>
            <a:pPr lvl="0" algn="ctr"/>
            <a:r>
              <a:rPr lang="en-US" sz="1700" dirty="0"/>
              <a:t>Kyk: </a:t>
            </a:r>
            <a:r>
              <a:rPr lang="en-US" sz="1700" b="1" dirty="0"/>
              <a:t>What does sportsmanship mean to you?</a:t>
            </a:r>
            <a:br>
              <a:rPr lang="en-US" sz="1700" dirty="0"/>
            </a:br>
            <a:r>
              <a:rPr lang="en-US" sz="1700" u="sng" dirty="0">
                <a:hlinkClick r:id="rId4"/>
              </a:rPr>
              <a:t>https://www.youtube.com/watch?v=7-kMWzfqj_s</a:t>
            </a:r>
            <a:r>
              <a:rPr lang="en-US" sz="1700" dirty="0"/>
              <a:t> (2 min 01 </a:t>
            </a:r>
            <a:r>
              <a:rPr lang="en-US" sz="1700" dirty="0" err="1"/>
              <a:t>sek</a:t>
            </a:r>
            <a:r>
              <a:rPr lang="en-US" sz="1700" dirty="0"/>
              <a:t>.)</a:t>
            </a:r>
            <a:br>
              <a:rPr lang="en-US" sz="1700" dirty="0"/>
            </a:br>
            <a:endParaRPr lang="en-US" sz="1700" dirty="0"/>
          </a:p>
        </p:txBody>
      </p:sp>
      <p:pic>
        <p:nvPicPr>
          <p:cNvPr id="6" name="Picture 5" descr="A logo with a person in the middle&#10;&#10;Description automatically generated">
            <a:extLst>
              <a:ext uri="{FF2B5EF4-FFF2-40B4-BE49-F238E27FC236}">
                <a16:creationId xmlns:a16="http://schemas.microsoft.com/office/drawing/2014/main" id="{40D51B45-32AC-D95D-15D5-55DEE85CCC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857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close-up of a blue ribbon&#10;&#10;AI-generated content may be incorrect.">
            <a:extLst>
              <a:ext uri="{FF2B5EF4-FFF2-40B4-BE49-F238E27FC236}">
                <a16:creationId xmlns:a16="http://schemas.microsoft.com/office/drawing/2014/main" id="{9A74F2B8-2FA2-9196-275C-8DEDEA500E88}"/>
              </a:ext>
            </a:extLst>
          </p:cNvPr>
          <p:cNvPicPr>
            <a:picLocks noChangeAspect="1"/>
          </p:cNvPicPr>
          <p:nvPr/>
        </p:nvPicPr>
        <p:blipFill>
          <a:blip r:embed="rId3">
            <a:duotone>
              <a:schemeClr val="bg2">
                <a:shade val="45000"/>
                <a:satMod val="135000"/>
              </a:schemeClr>
              <a:prstClr val="white"/>
            </a:duotone>
          </a:blip>
          <a:srcRect b="15730"/>
          <a:stretch>
            <a:fillRect/>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9ED217-37EB-07B8-1B06-2C32DFA4EF4A}"/>
              </a:ext>
            </a:extLst>
          </p:cNvPr>
          <p:cNvSpPr>
            <a:spLocks noGrp="1"/>
          </p:cNvSpPr>
          <p:nvPr>
            <p:ph type="title"/>
          </p:nvPr>
        </p:nvSpPr>
        <p:spPr>
          <a:xfrm>
            <a:off x="838200" y="365125"/>
            <a:ext cx="10515600" cy="1325563"/>
          </a:xfrm>
        </p:spPr>
        <p:txBody>
          <a:bodyPr>
            <a:normAutofit/>
          </a:bodyPr>
          <a:lstStyle/>
          <a:p>
            <a:r>
              <a:rPr lang="en-GB" dirty="0" err="1"/>
              <a:t>Onetiese</a:t>
            </a:r>
            <a:r>
              <a:rPr lang="en-GB" dirty="0"/>
              <a:t> </a:t>
            </a:r>
            <a:r>
              <a:rPr lang="en-GB" dirty="0" err="1"/>
              <a:t>gedrag</a:t>
            </a:r>
            <a:r>
              <a:rPr lang="en-GB" dirty="0"/>
              <a:t> in sport</a:t>
            </a:r>
            <a:endParaRPr lang="af-ZA" dirty="0"/>
          </a:p>
        </p:txBody>
      </p:sp>
      <p:graphicFrame>
        <p:nvGraphicFramePr>
          <p:cNvPr id="5" name="Content Placeholder 2">
            <a:extLst>
              <a:ext uri="{FF2B5EF4-FFF2-40B4-BE49-F238E27FC236}">
                <a16:creationId xmlns:a16="http://schemas.microsoft.com/office/drawing/2014/main" id="{B1EF36D8-DF96-04C7-B7F7-3E935783BDF8}"/>
              </a:ext>
            </a:extLst>
          </p:cNvPr>
          <p:cNvGraphicFramePr>
            <a:graphicFrameLocks noGrp="1"/>
          </p:cNvGraphicFramePr>
          <p:nvPr>
            <p:ph idx="1"/>
            <p:extLst>
              <p:ext uri="{D42A27DB-BD31-4B8C-83A1-F6EECF244321}">
                <p14:modId xmlns:p14="http://schemas.microsoft.com/office/powerpoint/2010/main" val="35358241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872BB904-A062-1D32-AA5F-8B4E12BE41C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0298806"/>
      </p:ext>
    </p:extLst>
  </p:cSld>
  <p:clrMapOvr>
    <a:masterClrMapping/>
  </p:clrMapOvr>
</p:sld>
</file>

<file path=ppt/theme/theme1.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924400-3C36-41D4-85D7-11FB4FB135C6}">
  <ds:schemaRefs>
    <ds:schemaRef ds:uri="http://schemas.microsoft.com/sharepoint/v3/contenttype/forms"/>
  </ds:schemaRefs>
</ds:datastoreItem>
</file>

<file path=customXml/itemProps2.xml><?xml version="1.0" encoding="utf-8"?>
<ds:datastoreItem xmlns:ds="http://schemas.openxmlformats.org/officeDocument/2006/customXml" ds:itemID="{C1950638-CBAB-4A81-9FFB-FA29D8CFD41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451EC33F-1881-459E-A661-F8C9FEEF39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5215</TotalTime>
  <Words>1889</Words>
  <Application>Microsoft Office PowerPoint</Application>
  <PresentationFormat>Widescreen</PresentationFormat>
  <Paragraphs>158</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Aptos Display</vt:lpstr>
      <vt:lpstr>Arial</vt:lpstr>
      <vt:lpstr>brick comic</vt:lpstr>
      <vt:lpstr>Calibri</vt:lpstr>
      <vt:lpstr>Courier New</vt:lpstr>
      <vt:lpstr>Symbol</vt:lpstr>
      <vt:lpstr>Office Theme</vt:lpstr>
      <vt:lpstr>SPORTETIEK IN ALLE FISIEKE AKTIWITEITE</vt:lpstr>
      <vt:lpstr>Teen die einde van die les behoort jy in staat te wees om:</vt:lpstr>
      <vt:lpstr>Scenario</vt:lpstr>
      <vt:lpstr>Sportetiek</vt:lpstr>
      <vt:lpstr>Sleutelbeginsels van sportetiek</vt:lpstr>
      <vt:lpstr>PowerPoint Presentation</vt:lpstr>
      <vt:lpstr>Sportmanskap vs Spelmanskap</vt:lpstr>
      <vt:lpstr>Kyk: What does sportsmanship mean to you? https://www.youtube.com/watch?v=7-kMWzfqj_s (2 min 01 sek.) </vt:lpstr>
      <vt:lpstr>Onetiese gedrag in sport</vt:lpstr>
      <vt:lpstr>PowerPoint Presentation</vt:lpstr>
      <vt:lpstr>Sportetiek is van toepassing op almal</vt:lpstr>
      <vt:lpstr>Gedragskode in sport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Mimi Coetzee</cp:lastModifiedBy>
  <cp:revision>4</cp:revision>
  <dcterms:created xsi:type="dcterms:W3CDTF">2025-07-10T06:24:03Z</dcterms:created>
  <dcterms:modified xsi:type="dcterms:W3CDTF">2025-08-14T06:45:02Z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