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59" r:id="rId7"/>
    <p:sldId id="260" r:id="rId8"/>
    <p:sldId id="261" r:id="rId9"/>
    <p:sldId id="262" r:id="rId10"/>
    <p:sldId id="264" r:id="rId11"/>
    <p:sldId id="265"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DAFC6A-9231-466A-99C1-529DA388984B}" v="148" dt="2025-07-21T12:05:42.8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510" autoAdjust="0"/>
  </p:normalViewPr>
  <p:slideViewPr>
    <p:cSldViewPr snapToGrid="0">
      <p:cViewPr varScale="1">
        <p:scale>
          <a:sx n="46" d="100"/>
          <a:sy n="46" d="100"/>
        </p:scale>
        <p:origin x="58" y="3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C9EC427-6583-44AC-BFD6-6271FEEC426E}"/>
    <pc:docChg chg="undo custSel modSld">
      <pc:chgData name="Hp Unit" userId="86ec350514542ee1" providerId="LiveId" clId="{EC9EC427-6583-44AC-BFD6-6271FEEC426E}" dt="2025-06-02T08:06:04.255" v="4"/>
      <pc:docMkLst>
        <pc:docMk/>
      </pc:docMkLst>
      <pc:sldChg chg="modSp mod">
        <pc:chgData name="Hp Unit" userId="86ec350514542ee1" providerId="LiveId" clId="{EC9EC427-6583-44AC-BFD6-6271FEEC426E}" dt="2025-06-02T08:06:04.255" v="4"/>
        <pc:sldMkLst>
          <pc:docMk/>
          <pc:sldMk cId="4024623553" sldId="261"/>
        </pc:sldMkLst>
        <pc:spChg chg="mod">
          <ac:chgData name="Hp Unit" userId="86ec350514542ee1" providerId="LiveId" clId="{EC9EC427-6583-44AC-BFD6-6271FEEC426E}" dt="2025-06-02T08:06:04.255" v="4"/>
          <ac:spMkLst>
            <pc:docMk/>
            <pc:sldMk cId="4024623553" sldId="261"/>
            <ac:spMk id="3" creationId="{AD987AA4-6D7D-92ED-B90D-5853E0690533}"/>
          </ac:spMkLst>
        </pc:spChg>
      </pc:sldChg>
    </pc:docChg>
  </pc:docChgLst>
  <pc:docChgLst>
    <pc:chgData name="Megan Botes" userId="70568131-745a-489b-b4fe-9e78c579dd6d" providerId="ADAL" clId="{77DAFC6A-9231-466A-99C1-529DA388984B}"/>
    <pc:docChg chg="undo custSel modSld">
      <pc:chgData name="Megan Botes" userId="70568131-745a-489b-b4fe-9e78c579dd6d" providerId="ADAL" clId="{77DAFC6A-9231-466A-99C1-529DA388984B}" dt="2025-07-21T12:05:56.977" v="441" actId="20577"/>
      <pc:docMkLst>
        <pc:docMk/>
      </pc:docMkLst>
      <pc:sldChg chg="addSp delSp modSp mod modNotesTx">
        <pc:chgData name="Megan Botes" userId="70568131-745a-489b-b4fe-9e78c579dd6d" providerId="ADAL" clId="{77DAFC6A-9231-466A-99C1-529DA388984B}" dt="2025-07-21T11:52:43.379" v="19" actId="115"/>
        <pc:sldMkLst>
          <pc:docMk/>
          <pc:sldMk cId="2344280153" sldId="256"/>
        </pc:sldMkLst>
        <pc:spChg chg="del">
          <ac:chgData name="Megan Botes" userId="70568131-745a-489b-b4fe-9e78c579dd6d" providerId="ADAL" clId="{77DAFC6A-9231-466A-99C1-529DA388984B}" dt="2025-07-21T11:52:02.522" v="6" actId="478"/>
          <ac:spMkLst>
            <pc:docMk/>
            <pc:sldMk cId="2344280153" sldId="256"/>
            <ac:spMk id="2" creationId="{0BD9C90F-87D5-81CA-F675-0F52D56B8511}"/>
          </ac:spMkLst>
        </pc:spChg>
        <pc:spChg chg="del">
          <ac:chgData name="Megan Botes" userId="70568131-745a-489b-b4fe-9e78c579dd6d" providerId="ADAL" clId="{77DAFC6A-9231-466A-99C1-529DA388984B}" dt="2025-07-21T11:52:00.394" v="5" actId="478"/>
          <ac:spMkLst>
            <pc:docMk/>
            <pc:sldMk cId="2344280153" sldId="256"/>
            <ac:spMk id="3" creationId="{3A6E4158-D9C3-4B32-D1B7-268989BEB7BA}"/>
          </ac:spMkLst>
        </pc:spChg>
        <pc:picChg chg="del">
          <ac:chgData name="Megan Botes" userId="70568131-745a-489b-b4fe-9e78c579dd6d" providerId="ADAL" clId="{77DAFC6A-9231-466A-99C1-529DA388984B}" dt="2025-07-21T11:51:41.594" v="0" actId="478"/>
          <ac:picMkLst>
            <pc:docMk/>
            <pc:sldMk cId="2344280153" sldId="256"/>
            <ac:picMk id="5" creationId="{406B54CD-DF02-42A4-04EB-4D4BF285431A}"/>
          </ac:picMkLst>
        </pc:picChg>
        <pc:picChg chg="add mod ord">
          <ac:chgData name="Megan Botes" userId="70568131-745a-489b-b4fe-9e78c579dd6d" providerId="ADAL" clId="{77DAFC6A-9231-466A-99C1-529DA388984B}" dt="2025-07-21T11:51:56.546" v="4" actId="167"/>
          <ac:picMkLst>
            <pc:docMk/>
            <pc:sldMk cId="2344280153" sldId="256"/>
            <ac:picMk id="7" creationId="{0CB30C19-A675-B189-C04D-333067955E00}"/>
          </ac:picMkLst>
        </pc:picChg>
      </pc:sldChg>
      <pc:sldChg chg="modSp mod modNotesTx">
        <pc:chgData name="Megan Botes" userId="70568131-745a-489b-b4fe-9e78c579dd6d" providerId="ADAL" clId="{77DAFC6A-9231-466A-99C1-529DA388984B}" dt="2025-07-21T11:58:23.509" v="143" actId="20577"/>
        <pc:sldMkLst>
          <pc:docMk/>
          <pc:sldMk cId="2571457220" sldId="257"/>
        </pc:sldMkLst>
        <pc:spChg chg="mod">
          <ac:chgData name="Megan Botes" userId="70568131-745a-489b-b4fe-9e78c579dd6d" providerId="ADAL" clId="{77DAFC6A-9231-466A-99C1-529DA388984B}" dt="2025-07-21T11:57:25.858" v="88" actId="27636"/>
          <ac:spMkLst>
            <pc:docMk/>
            <pc:sldMk cId="2571457220" sldId="257"/>
            <ac:spMk id="2" creationId="{2D3EF8CC-D289-DB16-315E-C77CBA8916E8}"/>
          </ac:spMkLst>
        </pc:spChg>
        <pc:graphicFrameChg chg="mod">
          <ac:chgData name="Megan Botes" userId="70568131-745a-489b-b4fe-9e78c579dd6d" providerId="ADAL" clId="{77DAFC6A-9231-466A-99C1-529DA388984B}" dt="2025-07-21T11:58:23.509" v="143" actId="20577"/>
          <ac:graphicFrameMkLst>
            <pc:docMk/>
            <pc:sldMk cId="2571457220" sldId="257"/>
            <ac:graphicFrameMk id="5" creationId="{99A1AB41-D868-8211-13EB-DD90FCA45FAB}"/>
          </ac:graphicFrameMkLst>
        </pc:graphicFrameChg>
      </pc:sldChg>
      <pc:sldChg chg="modSp mod modAnim modNotesTx">
        <pc:chgData name="Megan Botes" userId="70568131-745a-489b-b4fe-9e78c579dd6d" providerId="ADAL" clId="{77DAFC6A-9231-466A-99C1-529DA388984B}" dt="2025-07-21T11:59:10.448" v="158"/>
        <pc:sldMkLst>
          <pc:docMk/>
          <pc:sldMk cId="258068252" sldId="259"/>
        </pc:sldMkLst>
        <pc:spChg chg="mod">
          <ac:chgData name="Megan Botes" userId="70568131-745a-489b-b4fe-9e78c579dd6d" providerId="ADAL" clId="{77DAFC6A-9231-466A-99C1-529DA388984B}" dt="2025-07-21T11:54:02.673" v="44" actId="20577"/>
          <ac:spMkLst>
            <pc:docMk/>
            <pc:sldMk cId="258068252" sldId="259"/>
            <ac:spMk id="2" creationId="{BB541912-1391-FF1A-950B-067C6295BC2C}"/>
          </ac:spMkLst>
        </pc:spChg>
        <pc:spChg chg="mod">
          <ac:chgData name="Megan Botes" userId="70568131-745a-489b-b4fe-9e78c579dd6d" providerId="ADAL" clId="{77DAFC6A-9231-466A-99C1-529DA388984B}" dt="2025-07-21T11:58:41.229" v="151" actId="27636"/>
          <ac:spMkLst>
            <pc:docMk/>
            <pc:sldMk cId="258068252" sldId="259"/>
            <ac:spMk id="3" creationId="{D524A4FB-2621-C2C9-5598-A4BF6CA640FB}"/>
          </ac:spMkLst>
        </pc:spChg>
        <pc:spChg chg="mod">
          <ac:chgData name="Megan Botes" userId="70568131-745a-489b-b4fe-9e78c579dd6d" providerId="ADAL" clId="{77DAFC6A-9231-466A-99C1-529DA388984B}" dt="2025-07-21T11:59:10.448" v="158"/>
          <ac:spMkLst>
            <pc:docMk/>
            <pc:sldMk cId="258068252" sldId="259"/>
            <ac:spMk id="4" creationId="{489FC056-1EB9-E32D-224E-666EE0BCE0C1}"/>
          </ac:spMkLst>
        </pc:spChg>
      </pc:sldChg>
      <pc:sldChg chg="modSp mod modAnim modNotesTx">
        <pc:chgData name="Megan Botes" userId="70568131-745a-489b-b4fe-9e78c579dd6d" providerId="ADAL" clId="{77DAFC6A-9231-466A-99C1-529DA388984B}" dt="2025-07-21T12:00:32.423" v="207" actId="20577"/>
        <pc:sldMkLst>
          <pc:docMk/>
          <pc:sldMk cId="976659705" sldId="260"/>
        </pc:sldMkLst>
        <pc:spChg chg="mod">
          <ac:chgData name="Megan Botes" userId="70568131-745a-489b-b4fe-9e78c579dd6d" providerId="ADAL" clId="{77DAFC6A-9231-466A-99C1-529DA388984B}" dt="2025-07-21T11:59:57.661" v="179" actId="20577"/>
          <ac:spMkLst>
            <pc:docMk/>
            <pc:sldMk cId="976659705" sldId="260"/>
            <ac:spMk id="2" creationId="{1FAB7753-D624-F78A-5E86-6A4C2C9E735D}"/>
          </ac:spMkLst>
        </pc:spChg>
        <pc:spChg chg="mod">
          <ac:chgData name="Megan Botes" userId="70568131-745a-489b-b4fe-9e78c579dd6d" providerId="ADAL" clId="{77DAFC6A-9231-466A-99C1-529DA388984B}" dt="2025-07-21T12:00:32.423" v="207" actId="20577"/>
          <ac:spMkLst>
            <pc:docMk/>
            <pc:sldMk cId="976659705" sldId="260"/>
            <ac:spMk id="3" creationId="{42BB4F0B-38A8-77A4-36C3-39C9B5268B87}"/>
          </ac:spMkLst>
        </pc:spChg>
      </pc:sldChg>
      <pc:sldChg chg="modSp mod modNotesTx">
        <pc:chgData name="Megan Botes" userId="70568131-745a-489b-b4fe-9e78c579dd6d" providerId="ADAL" clId="{77DAFC6A-9231-466A-99C1-529DA388984B}" dt="2025-07-21T12:01:25.803" v="267"/>
        <pc:sldMkLst>
          <pc:docMk/>
          <pc:sldMk cId="4024623553" sldId="261"/>
        </pc:sldMkLst>
        <pc:spChg chg="mod">
          <ac:chgData name="Megan Botes" userId="70568131-745a-489b-b4fe-9e78c579dd6d" providerId="ADAL" clId="{77DAFC6A-9231-466A-99C1-529DA388984B}" dt="2025-07-21T12:00:44.892" v="220" actId="20577"/>
          <ac:spMkLst>
            <pc:docMk/>
            <pc:sldMk cId="4024623553" sldId="261"/>
            <ac:spMk id="2" creationId="{7763A34D-1406-B559-C193-4D0691804D97}"/>
          </ac:spMkLst>
        </pc:spChg>
        <pc:spChg chg="mod">
          <ac:chgData name="Megan Botes" userId="70568131-745a-489b-b4fe-9e78c579dd6d" providerId="ADAL" clId="{77DAFC6A-9231-466A-99C1-529DA388984B}" dt="2025-07-21T12:01:25.803" v="267"/>
          <ac:spMkLst>
            <pc:docMk/>
            <pc:sldMk cId="4024623553" sldId="261"/>
            <ac:spMk id="3" creationId="{AD987AA4-6D7D-92ED-B90D-5853E0690533}"/>
          </ac:spMkLst>
        </pc:spChg>
      </pc:sldChg>
      <pc:sldChg chg="modSp mod modNotesTx">
        <pc:chgData name="Megan Botes" userId="70568131-745a-489b-b4fe-9e78c579dd6d" providerId="ADAL" clId="{77DAFC6A-9231-466A-99C1-529DA388984B}" dt="2025-07-21T12:02:42.629" v="291" actId="20577"/>
        <pc:sldMkLst>
          <pc:docMk/>
          <pc:sldMk cId="2787573863" sldId="262"/>
        </pc:sldMkLst>
        <pc:spChg chg="mod">
          <ac:chgData name="Megan Botes" userId="70568131-745a-489b-b4fe-9e78c579dd6d" providerId="ADAL" clId="{77DAFC6A-9231-466A-99C1-529DA388984B}" dt="2025-07-21T12:01:57.823" v="278" actId="20577"/>
          <ac:spMkLst>
            <pc:docMk/>
            <pc:sldMk cId="2787573863" sldId="262"/>
            <ac:spMk id="2" creationId="{4A819822-9AF6-83D4-5663-07DD3D23A15A}"/>
          </ac:spMkLst>
        </pc:spChg>
        <pc:graphicFrameChg chg="mod">
          <ac:chgData name="Megan Botes" userId="70568131-745a-489b-b4fe-9e78c579dd6d" providerId="ADAL" clId="{77DAFC6A-9231-466A-99C1-529DA388984B}" dt="2025-07-21T12:02:42.629" v="291" actId="20577"/>
          <ac:graphicFrameMkLst>
            <pc:docMk/>
            <pc:sldMk cId="2787573863" sldId="262"/>
            <ac:graphicFrameMk id="5" creationId="{8C6FEDA6-5CAA-00A9-A516-07433A80C4A0}"/>
          </ac:graphicFrameMkLst>
        </pc:graphicFrameChg>
      </pc:sldChg>
      <pc:sldChg chg="modSp mod modNotesTx">
        <pc:chgData name="Megan Botes" userId="70568131-745a-489b-b4fe-9e78c579dd6d" providerId="ADAL" clId="{77DAFC6A-9231-466A-99C1-529DA388984B}" dt="2025-07-21T12:03:07.640" v="329" actId="113"/>
        <pc:sldMkLst>
          <pc:docMk/>
          <pc:sldMk cId="1754181628" sldId="264"/>
        </pc:sldMkLst>
        <pc:spChg chg="mod">
          <ac:chgData name="Megan Botes" userId="70568131-745a-489b-b4fe-9e78c579dd6d" providerId="ADAL" clId="{77DAFC6A-9231-466A-99C1-529DA388984B}" dt="2025-07-21T12:03:07.640" v="329" actId="113"/>
          <ac:spMkLst>
            <pc:docMk/>
            <pc:sldMk cId="1754181628" sldId="264"/>
            <ac:spMk id="2" creationId="{C10C4CDC-45D2-6BDF-8BBA-3058D185D53A}"/>
          </ac:spMkLst>
        </pc:spChg>
      </pc:sldChg>
      <pc:sldChg chg="modSp mod modNotesTx">
        <pc:chgData name="Megan Botes" userId="70568131-745a-489b-b4fe-9e78c579dd6d" providerId="ADAL" clId="{77DAFC6A-9231-466A-99C1-529DA388984B}" dt="2025-07-21T12:03:20.318" v="347" actId="20577"/>
        <pc:sldMkLst>
          <pc:docMk/>
          <pc:sldMk cId="2501372309" sldId="265"/>
        </pc:sldMkLst>
        <pc:spChg chg="mod">
          <ac:chgData name="Megan Botes" userId="70568131-745a-489b-b4fe-9e78c579dd6d" providerId="ADAL" clId="{77DAFC6A-9231-466A-99C1-529DA388984B}" dt="2025-07-21T12:03:20.318" v="347" actId="20577"/>
          <ac:spMkLst>
            <pc:docMk/>
            <pc:sldMk cId="2501372309" sldId="265"/>
            <ac:spMk id="2" creationId="{091DD5C0-F74B-E9B5-2BCB-9F453A99E93E}"/>
          </ac:spMkLst>
        </pc:spChg>
      </pc:sldChg>
      <pc:sldChg chg="modSp mod modNotesTx">
        <pc:chgData name="Megan Botes" userId="70568131-745a-489b-b4fe-9e78c579dd6d" providerId="ADAL" clId="{77DAFC6A-9231-466A-99C1-529DA388984B}" dt="2025-07-21T12:04:22.894" v="380"/>
        <pc:sldMkLst>
          <pc:docMk/>
          <pc:sldMk cId="3060644773" sldId="267"/>
        </pc:sldMkLst>
        <pc:spChg chg="mod">
          <ac:chgData name="Megan Botes" userId="70568131-745a-489b-b4fe-9e78c579dd6d" providerId="ADAL" clId="{77DAFC6A-9231-466A-99C1-529DA388984B}" dt="2025-07-21T12:03:41.162" v="372" actId="20577"/>
          <ac:spMkLst>
            <pc:docMk/>
            <pc:sldMk cId="3060644773" sldId="267"/>
            <ac:spMk id="2" creationId="{D06AC1E1-C10E-F706-5706-A71768B88C3B}"/>
          </ac:spMkLst>
        </pc:spChg>
        <pc:graphicFrameChg chg="mod">
          <ac:chgData name="Megan Botes" userId="70568131-745a-489b-b4fe-9e78c579dd6d" providerId="ADAL" clId="{77DAFC6A-9231-466A-99C1-529DA388984B}" dt="2025-07-21T12:04:22.894" v="380"/>
          <ac:graphicFrameMkLst>
            <pc:docMk/>
            <pc:sldMk cId="3060644773" sldId="267"/>
            <ac:graphicFrameMk id="4" creationId="{94CC0EBA-7E71-0846-D0CD-2A441912EA12}"/>
          </ac:graphicFrameMkLst>
        </pc:graphicFrameChg>
      </pc:sldChg>
      <pc:sldChg chg="modSp mod modNotesTx">
        <pc:chgData name="Megan Botes" userId="70568131-745a-489b-b4fe-9e78c579dd6d" providerId="ADAL" clId="{77DAFC6A-9231-466A-99C1-529DA388984B}" dt="2025-07-21T12:05:42.852" v="419"/>
        <pc:sldMkLst>
          <pc:docMk/>
          <pc:sldMk cId="4083481475" sldId="268"/>
        </pc:sldMkLst>
        <pc:spChg chg="mod">
          <ac:chgData name="Megan Botes" userId="70568131-745a-489b-b4fe-9e78c579dd6d" providerId="ADAL" clId="{77DAFC6A-9231-466A-99C1-529DA388984B}" dt="2025-07-21T12:05:17.555" v="416" actId="20577"/>
          <ac:spMkLst>
            <pc:docMk/>
            <pc:sldMk cId="4083481475" sldId="268"/>
            <ac:spMk id="2" creationId="{19977603-CBA4-B10A-BA11-756475C7EA65}"/>
          </ac:spMkLst>
        </pc:spChg>
        <pc:graphicFrameChg chg="mod">
          <ac:chgData name="Megan Botes" userId="70568131-745a-489b-b4fe-9e78c579dd6d" providerId="ADAL" clId="{77DAFC6A-9231-466A-99C1-529DA388984B}" dt="2025-07-21T12:05:42.852" v="419"/>
          <ac:graphicFrameMkLst>
            <pc:docMk/>
            <pc:sldMk cId="4083481475" sldId="268"/>
            <ac:graphicFrameMk id="17" creationId="{806FACFB-275C-804F-A81B-1F557DCA81A9}"/>
          </ac:graphicFrameMkLst>
        </pc:graphicFrameChg>
      </pc:sldChg>
      <pc:sldChg chg="modSp mod modNotesTx">
        <pc:chgData name="Megan Botes" userId="70568131-745a-489b-b4fe-9e78c579dd6d" providerId="ADAL" clId="{77DAFC6A-9231-466A-99C1-529DA388984B}" dt="2025-07-21T12:05:56.977" v="441" actId="20577"/>
        <pc:sldMkLst>
          <pc:docMk/>
          <pc:sldMk cId="1633046064" sldId="269"/>
        </pc:sldMkLst>
        <pc:spChg chg="mod">
          <ac:chgData name="Megan Botes" userId="70568131-745a-489b-b4fe-9e78c579dd6d" providerId="ADAL" clId="{77DAFC6A-9231-466A-99C1-529DA388984B}" dt="2025-07-21T12:05:56.977" v="441" actId="20577"/>
          <ac:spMkLst>
            <pc:docMk/>
            <pc:sldMk cId="1633046064" sldId="269"/>
            <ac:spMk id="2" creationId="{06864328-200F-A3B0-6636-C6D3AA64151C}"/>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1EB606-255B-42FF-88F5-599D23DB341C}" type="doc">
      <dgm:prSet loTypeId="urn:microsoft.com/office/officeart/2016/7/layout/VerticalSolidActionList" loCatId="List" qsTypeId="urn:microsoft.com/office/officeart/2005/8/quickstyle/simple1" qsCatId="simple" csTypeId="urn:microsoft.com/office/officeart/2005/8/colors/colorful1" csCatId="colorful" phldr="1"/>
      <dgm:spPr/>
      <dgm:t>
        <a:bodyPr/>
        <a:lstStyle/>
        <a:p>
          <a:endParaRPr lang="en-US"/>
        </a:p>
      </dgm:t>
    </dgm:pt>
    <dgm:pt modelId="{DBAB5989-E48C-4E28-9985-AC774A83C538}">
      <dgm:prSet/>
      <dgm:spPr/>
      <dgm:t>
        <a:bodyPr/>
        <a:lstStyle/>
        <a:p>
          <a:r>
            <a:rPr lang="en-US" dirty="0" err="1"/>
            <a:t>Identifiseer</a:t>
          </a:r>
          <a:endParaRPr lang="en-US" dirty="0"/>
        </a:p>
      </dgm:t>
    </dgm:pt>
    <dgm:pt modelId="{C726F870-E3C0-4248-BCE6-70832F550B4F}" type="parTrans" cxnId="{12809839-C03D-47DF-935A-066A8965B023}">
      <dgm:prSet/>
      <dgm:spPr/>
      <dgm:t>
        <a:bodyPr/>
        <a:lstStyle/>
        <a:p>
          <a:endParaRPr lang="en-US"/>
        </a:p>
      </dgm:t>
    </dgm:pt>
    <dgm:pt modelId="{FE12A2EE-97D8-4857-A6B8-4BE70E05BE63}" type="sibTrans" cxnId="{12809839-C03D-47DF-935A-066A8965B023}">
      <dgm:prSet/>
      <dgm:spPr/>
      <dgm:t>
        <a:bodyPr/>
        <a:lstStyle/>
        <a:p>
          <a:endParaRPr lang="en-US"/>
        </a:p>
      </dgm:t>
    </dgm:pt>
    <dgm:pt modelId="{83EF7282-E388-4D27-8EFA-EAD26CF3EB47}">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eksterne invloede op leefstylkeuses, insluitend gesin, kultuur en godsdiens te identifiseer.</a:t>
          </a:r>
          <a:endParaRPr lang="en-US" dirty="0"/>
        </a:p>
      </dgm:t>
    </dgm:pt>
    <dgm:pt modelId="{1EA939E0-CF0D-422A-B634-0DC98B25C831}" type="parTrans" cxnId="{D0ACF35E-118D-4C72-8743-145B9ED96CD9}">
      <dgm:prSet/>
      <dgm:spPr/>
      <dgm:t>
        <a:bodyPr/>
        <a:lstStyle/>
        <a:p>
          <a:endParaRPr lang="en-US"/>
        </a:p>
      </dgm:t>
    </dgm:pt>
    <dgm:pt modelId="{1B94CE1A-BE25-481E-B654-2DD7F11FF925}" type="sibTrans" cxnId="{D0ACF35E-118D-4C72-8743-145B9ED96CD9}">
      <dgm:prSet/>
      <dgm:spPr/>
      <dgm:t>
        <a:bodyPr/>
        <a:lstStyle/>
        <a:p>
          <a:endParaRPr lang="en-US"/>
        </a:p>
      </dgm:t>
    </dgm:pt>
    <dgm:pt modelId="{76AE2BEA-BE29-46C8-A680-2DF441942833}">
      <dgm:prSet/>
      <dgm:spPr/>
      <dgm:t>
        <a:bodyPr/>
        <a:lstStyle/>
        <a:p>
          <a:r>
            <a:rPr lang="en-US" dirty="0" err="1"/>
            <a:t>Verstaan</a:t>
          </a:r>
          <a:endParaRPr lang="en-US" dirty="0"/>
        </a:p>
      </dgm:t>
    </dgm:pt>
    <dgm:pt modelId="{1B1CE97E-732F-477E-956B-0EC9E625B63A}" type="parTrans" cxnId="{D0304EAC-21BF-4386-9C43-2237D5B7011D}">
      <dgm:prSet/>
      <dgm:spPr/>
      <dgm:t>
        <a:bodyPr/>
        <a:lstStyle/>
        <a:p>
          <a:endParaRPr lang="en-US"/>
        </a:p>
      </dgm:t>
    </dgm:pt>
    <dgm:pt modelId="{31BA03BA-48E1-4BFC-A87E-023883422B50}" type="sibTrans" cxnId="{D0304EAC-21BF-4386-9C43-2237D5B7011D}">
      <dgm:prSet/>
      <dgm:spPr/>
      <dgm:t>
        <a:bodyPr/>
        <a:lstStyle/>
        <a:p>
          <a:endParaRPr lang="en-US"/>
        </a:p>
      </dgm:t>
    </dgm:pt>
    <dgm:pt modelId="{18BEEA0F-BD46-49B5-AF1E-CFCE1E8795EA}">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te verstaan hoe hierdie invloede jou waardes, besluite en gedrag beïnvloed.</a:t>
          </a:r>
          <a:endParaRPr lang="en-US" dirty="0"/>
        </a:p>
      </dgm:t>
    </dgm:pt>
    <dgm:pt modelId="{57144216-D70A-4841-B441-C8B670E5B082}" type="parTrans" cxnId="{1E687732-9BFB-46DC-95DA-374D9E82A1CE}">
      <dgm:prSet/>
      <dgm:spPr/>
      <dgm:t>
        <a:bodyPr/>
        <a:lstStyle/>
        <a:p>
          <a:endParaRPr lang="en-US"/>
        </a:p>
      </dgm:t>
    </dgm:pt>
    <dgm:pt modelId="{D3F08B04-F64F-401E-ABA5-99902409FCBD}" type="sibTrans" cxnId="{1E687732-9BFB-46DC-95DA-374D9E82A1CE}">
      <dgm:prSet/>
      <dgm:spPr/>
      <dgm:t>
        <a:bodyPr/>
        <a:lstStyle/>
        <a:p>
          <a:endParaRPr lang="en-US"/>
        </a:p>
      </dgm:t>
    </dgm:pt>
    <dgm:pt modelId="{C87C616F-4EF4-4702-9EE3-8FAE6C6C979C}">
      <dgm:prSet/>
      <dgm:spPr/>
      <dgm:t>
        <a:bodyPr/>
        <a:lstStyle/>
        <a:p>
          <a:r>
            <a:rPr lang="en-US" dirty="0"/>
            <a:t>Herken</a:t>
          </a:r>
        </a:p>
      </dgm:t>
    </dgm:pt>
    <dgm:pt modelId="{83A95FEC-3BC8-4949-A97C-05AF7964F185}" type="parTrans" cxnId="{29277D89-A933-4BF6-942D-148B87DEEF18}">
      <dgm:prSet/>
      <dgm:spPr/>
      <dgm:t>
        <a:bodyPr/>
        <a:lstStyle/>
        <a:p>
          <a:endParaRPr lang="en-US"/>
        </a:p>
      </dgm:t>
    </dgm:pt>
    <dgm:pt modelId="{D36DE69F-222F-457D-8F85-1F79F7EE492F}" type="sibTrans" cxnId="{29277D89-A933-4BF6-942D-148B87DEEF18}">
      <dgm:prSet/>
      <dgm:spPr/>
      <dgm:t>
        <a:bodyPr/>
        <a:lstStyle/>
        <a:p>
          <a:endParaRPr lang="en-US"/>
        </a:p>
      </dgm:t>
    </dgm:pt>
    <dgm:pt modelId="{6DDE3DF3-99CE-40AB-968B-3FE8C41420CE}">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voorbeelde van beide positiewe en negatiewe invloed te herken.</a:t>
          </a:r>
          <a:endParaRPr lang="en-US" dirty="0"/>
        </a:p>
      </dgm:t>
    </dgm:pt>
    <dgm:pt modelId="{4C8C5D7E-C65C-4703-B4D6-57D88197CD1E}" type="parTrans" cxnId="{170F874F-BBE0-49B0-AB04-AA099FCC5892}">
      <dgm:prSet/>
      <dgm:spPr/>
      <dgm:t>
        <a:bodyPr/>
        <a:lstStyle/>
        <a:p>
          <a:endParaRPr lang="en-US"/>
        </a:p>
      </dgm:t>
    </dgm:pt>
    <dgm:pt modelId="{DE7E7047-D4E5-44AA-AFB1-B724F005E426}" type="sibTrans" cxnId="{170F874F-BBE0-49B0-AB04-AA099FCC5892}">
      <dgm:prSet/>
      <dgm:spPr/>
      <dgm:t>
        <a:bodyPr/>
        <a:lstStyle/>
        <a:p>
          <a:endParaRPr lang="en-US"/>
        </a:p>
      </dgm:t>
    </dgm:pt>
    <dgm:pt modelId="{D4DCBAA1-01AE-4E7A-BA1E-3EF44CDB1408}">
      <dgm:prSet/>
      <dgm:spPr/>
      <dgm:t>
        <a:bodyPr/>
        <a:lstStyle/>
        <a:p>
          <a:r>
            <a:rPr lang="en-US" dirty="0"/>
            <a:t>Dink </a:t>
          </a:r>
          <a:r>
            <a:rPr lang="en-US" dirty="0" err="1"/>
            <a:t>na</a:t>
          </a:r>
          <a:endParaRPr lang="en-US" dirty="0"/>
        </a:p>
      </dgm:t>
    </dgm:pt>
    <dgm:pt modelId="{13769CA2-8675-4AD8-9D9B-DBFF193BC15A}" type="parTrans" cxnId="{849C9562-866E-4FF6-8FEA-A87EBEA2F3E5}">
      <dgm:prSet/>
      <dgm:spPr/>
      <dgm:t>
        <a:bodyPr/>
        <a:lstStyle/>
        <a:p>
          <a:endParaRPr lang="en-US"/>
        </a:p>
      </dgm:t>
    </dgm:pt>
    <dgm:pt modelId="{351CAD4A-9E4E-4945-B6B3-6CFCBD487771}" type="sibTrans" cxnId="{849C9562-866E-4FF6-8FEA-A87EBEA2F3E5}">
      <dgm:prSet/>
      <dgm:spPr/>
      <dgm:t>
        <a:bodyPr/>
        <a:lstStyle/>
        <a:p>
          <a:endParaRPr lang="en-US"/>
        </a:p>
      </dgm:t>
    </dgm:pt>
    <dgm:pt modelId="{D74C180F-380A-4E81-A0E2-A9A865E3C6AB}">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en respekvolle manier te bestuur.</a:t>
          </a:r>
          <a:endParaRPr lang="en-US" dirty="0"/>
        </a:p>
      </dgm:t>
    </dgm:pt>
    <dgm:pt modelId="{FECEBADF-4106-4BDB-8EC5-676C7DCD666D}" type="parTrans" cxnId="{018D4B89-695A-4EB2-9C40-EF4D67FADDA0}">
      <dgm:prSet/>
      <dgm:spPr/>
      <dgm:t>
        <a:bodyPr/>
        <a:lstStyle/>
        <a:p>
          <a:endParaRPr lang="en-US"/>
        </a:p>
      </dgm:t>
    </dgm:pt>
    <dgm:pt modelId="{3BBFAD1E-456C-4EE6-A518-749C8660253D}" type="sibTrans" cxnId="{018D4B89-695A-4EB2-9C40-EF4D67FADDA0}">
      <dgm:prSet/>
      <dgm:spPr/>
      <dgm:t>
        <a:bodyPr/>
        <a:lstStyle/>
        <a:p>
          <a:endParaRPr lang="en-US"/>
        </a:p>
      </dgm:t>
    </dgm:pt>
    <dgm:pt modelId="{7EA56BDB-25DF-463C-A974-F285175FCBB2}" type="pres">
      <dgm:prSet presAssocID="{E01EB606-255B-42FF-88F5-599D23DB341C}" presName="Name0" presStyleCnt="0">
        <dgm:presLayoutVars>
          <dgm:dir/>
          <dgm:animLvl val="lvl"/>
          <dgm:resizeHandles val="exact"/>
        </dgm:presLayoutVars>
      </dgm:prSet>
      <dgm:spPr/>
    </dgm:pt>
    <dgm:pt modelId="{EB062C55-9E72-496A-A75D-C03EC8D0A394}" type="pres">
      <dgm:prSet presAssocID="{DBAB5989-E48C-4E28-9985-AC774A83C538}" presName="linNode" presStyleCnt="0"/>
      <dgm:spPr/>
    </dgm:pt>
    <dgm:pt modelId="{43CEF347-F44E-4F4F-9EB9-C9BCCEDEA9FB}" type="pres">
      <dgm:prSet presAssocID="{DBAB5989-E48C-4E28-9985-AC774A83C538}" presName="parentText" presStyleLbl="alignNode1" presStyleIdx="0" presStyleCnt="4">
        <dgm:presLayoutVars>
          <dgm:chMax val="1"/>
          <dgm:bulletEnabled/>
        </dgm:presLayoutVars>
      </dgm:prSet>
      <dgm:spPr/>
    </dgm:pt>
    <dgm:pt modelId="{95997654-5762-4C5D-809F-0C56B9B71A06}" type="pres">
      <dgm:prSet presAssocID="{DBAB5989-E48C-4E28-9985-AC774A83C538}" presName="descendantText" presStyleLbl="alignAccFollowNode1" presStyleIdx="0" presStyleCnt="4">
        <dgm:presLayoutVars>
          <dgm:bulletEnabled/>
        </dgm:presLayoutVars>
      </dgm:prSet>
      <dgm:spPr/>
    </dgm:pt>
    <dgm:pt modelId="{94339BFB-B12F-4042-B511-CDE44576ECC2}" type="pres">
      <dgm:prSet presAssocID="{FE12A2EE-97D8-4857-A6B8-4BE70E05BE63}" presName="sp" presStyleCnt="0"/>
      <dgm:spPr/>
    </dgm:pt>
    <dgm:pt modelId="{D2C059B5-492C-4334-8A4C-0ADF31C228DB}" type="pres">
      <dgm:prSet presAssocID="{76AE2BEA-BE29-46C8-A680-2DF441942833}" presName="linNode" presStyleCnt="0"/>
      <dgm:spPr/>
    </dgm:pt>
    <dgm:pt modelId="{BFED41D0-880C-4EB1-9C90-77CE73B49214}" type="pres">
      <dgm:prSet presAssocID="{76AE2BEA-BE29-46C8-A680-2DF441942833}" presName="parentText" presStyleLbl="alignNode1" presStyleIdx="1" presStyleCnt="4">
        <dgm:presLayoutVars>
          <dgm:chMax val="1"/>
          <dgm:bulletEnabled/>
        </dgm:presLayoutVars>
      </dgm:prSet>
      <dgm:spPr/>
    </dgm:pt>
    <dgm:pt modelId="{769BCBB6-9167-4946-9E9C-A40E4C9857F1}" type="pres">
      <dgm:prSet presAssocID="{76AE2BEA-BE29-46C8-A680-2DF441942833}" presName="descendantText" presStyleLbl="alignAccFollowNode1" presStyleIdx="1" presStyleCnt="4">
        <dgm:presLayoutVars>
          <dgm:bulletEnabled/>
        </dgm:presLayoutVars>
      </dgm:prSet>
      <dgm:spPr/>
    </dgm:pt>
    <dgm:pt modelId="{67A3136F-2FCA-4AB3-8260-FF258B45B59A}" type="pres">
      <dgm:prSet presAssocID="{31BA03BA-48E1-4BFC-A87E-023883422B50}" presName="sp" presStyleCnt="0"/>
      <dgm:spPr/>
    </dgm:pt>
    <dgm:pt modelId="{166A504C-0A1F-4C39-A5B1-89581BAC1775}" type="pres">
      <dgm:prSet presAssocID="{C87C616F-4EF4-4702-9EE3-8FAE6C6C979C}" presName="linNode" presStyleCnt="0"/>
      <dgm:spPr/>
    </dgm:pt>
    <dgm:pt modelId="{FC75060B-3560-44C5-8D02-69A3D2EB5BD9}" type="pres">
      <dgm:prSet presAssocID="{C87C616F-4EF4-4702-9EE3-8FAE6C6C979C}" presName="parentText" presStyleLbl="alignNode1" presStyleIdx="2" presStyleCnt="4">
        <dgm:presLayoutVars>
          <dgm:chMax val="1"/>
          <dgm:bulletEnabled/>
        </dgm:presLayoutVars>
      </dgm:prSet>
      <dgm:spPr/>
    </dgm:pt>
    <dgm:pt modelId="{0C2938D7-ECB0-4F41-AB90-65851A5F19E4}" type="pres">
      <dgm:prSet presAssocID="{C87C616F-4EF4-4702-9EE3-8FAE6C6C979C}" presName="descendantText" presStyleLbl="alignAccFollowNode1" presStyleIdx="2" presStyleCnt="4">
        <dgm:presLayoutVars>
          <dgm:bulletEnabled/>
        </dgm:presLayoutVars>
      </dgm:prSet>
      <dgm:spPr/>
    </dgm:pt>
    <dgm:pt modelId="{FDBE6A82-0C12-4829-AB37-210EB02E27E7}" type="pres">
      <dgm:prSet presAssocID="{D36DE69F-222F-457D-8F85-1F79F7EE492F}" presName="sp" presStyleCnt="0"/>
      <dgm:spPr/>
    </dgm:pt>
    <dgm:pt modelId="{FE7D8F78-E3A8-4EF6-A2F6-DC443AE5BA55}" type="pres">
      <dgm:prSet presAssocID="{D4DCBAA1-01AE-4E7A-BA1E-3EF44CDB1408}" presName="linNode" presStyleCnt="0"/>
      <dgm:spPr/>
    </dgm:pt>
    <dgm:pt modelId="{3B1AB856-DD7B-41C9-B2F5-78D80976C314}" type="pres">
      <dgm:prSet presAssocID="{D4DCBAA1-01AE-4E7A-BA1E-3EF44CDB1408}" presName="parentText" presStyleLbl="alignNode1" presStyleIdx="3" presStyleCnt="4" custLinFactNeighborX="-17984" custLinFactNeighborY="-1610">
        <dgm:presLayoutVars>
          <dgm:chMax val="1"/>
          <dgm:bulletEnabled/>
        </dgm:presLayoutVars>
      </dgm:prSet>
      <dgm:spPr/>
    </dgm:pt>
    <dgm:pt modelId="{6C96E5E5-A093-449E-8866-051C9184FAF4}" type="pres">
      <dgm:prSet presAssocID="{D4DCBAA1-01AE-4E7A-BA1E-3EF44CDB1408}" presName="descendantText" presStyleLbl="alignAccFollowNode1" presStyleIdx="3" presStyleCnt="4">
        <dgm:presLayoutVars>
          <dgm:bulletEnabled/>
        </dgm:presLayoutVars>
      </dgm:prSet>
      <dgm:spPr/>
    </dgm:pt>
  </dgm:ptLst>
  <dgm:cxnLst>
    <dgm:cxn modelId="{0C4E8820-6342-496F-838F-447DA4241BD5}" type="presOf" srcId="{E01EB606-255B-42FF-88F5-599D23DB341C}" destId="{7EA56BDB-25DF-463C-A974-F285175FCBB2}" srcOrd="0" destOrd="0" presId="urn:microsoft.com/office/officeart/2016/7/layout/VerticalSolidActionList"/>
    <dgm:cxn modelId="{FF8DD330-C14F-4A83-982C-99EEB9459F10}" type="presOf" srcId="{C87C616F-4EF4-4702-9EE3-8FAE6C6C979C}" destId="{FC75060B-3560-44C5-8D02-69A3D2EB5BD9}" srcOrd="0" destOrd="0" presId="urn:microsoft.com/office/officeart/2016/7/layout/VerticalSolidActionList"/>
    <dgm:cxn modelId="{1E687732-9BFB-46DC-95DA-374D9E82A1CE}" srcId="{76AE2BEA-BE29-46C8-A680-2DF441942833}" destId="{18BEEA0F-BD46-49B5-AF1E-CFCE1E8795EA}" srcOrd="0" destOrd="0" parTransId="{57144216-D70A-4841-B441-C8B670E5B082}" sibTransId="{D3F08B04-F64F-401E-ABA5-99902409FCBD}"/>
    <dgm:cxn modelId="{12809839-C03D-47DF-935A-066A8965B023}" srcId="{E01EB606-255B-42FF-88F5-599D23DB341C}" destId="{DBAB5989-E48C-4E28-9985-AC774A83C538}" srcOrd="0" destOrd="0" parTransId="{C726F870-E3C0-4248-BCE6-70832F550B4F}" sibTransId="{FE12A2EE-97D8-4857-A6B8-4BE70E05BE63}"/>
    <dgm:cxn modelId="{73972B40-98E4-4F33-92C3-99661270BE78}" type="presOf" srcId="{6DDE3DF3-99CE-40AB-968B-3FE8C41420CE}" destId="{0C2938D7-ECB0-4F41-AB90-65851A5F19E4}" srcOrd="0" destOrd="0" presId="urn:microsoft.com/office/officeart/2016/7/layout/VerticalSolidActionList"/>
    <dgm:cxn modelId="{D0ACF35E-118D-4C72-8743-145B9ED96CD9}" srcId="{DBAB5989-E48C-4E28-9985-AC774A83C538}" destId="{83EF7282-E388-4D27-8EFA-EAD26CF3EB47}" srcOrd="0" destOrd="0" parTransId="{1EA939E0-CF0D-422A-B634-0DC98B25C831}" sibTransId="{1B94CE1A-BE25-481E-B654-2DD7F11FF925}"/>
    <dgm:cxn modelId="{849C9562-866E-4FF6-8FEA-A87EBEA2F3E5}" srcId="{E01EB606-255B-42FF-88F5-599D23DB341C}" destId="{D4DCBAA1-01AE-4E7A-BA1E-3EF44CDB1408}" srcOrd="3" destOrd="0" parTransId="{13769CA2-8675-4AD8-9D9B-DBFF193BC15A}" sibTransId="{351CAD4A-9E4E-4945-B6B3-6CFCBD487771}"/>
    <dgm:cxn modelId="{D255FF63-A70B-4575-A613-0661565C1236}" type="presOf" srcId="{83EF7282-E388-4D27-8EFA-EAD26CF3EB47}" destId="{95997654-5762-4C5D-809F-0C56B9B71A06}" srcOrd="0" destOrd="0" presId="urn:microsoft.com/office/officeart/2016/7/layout/VerticalSolidActionList"/>
    <dgm:cxn modelId="{170F874F-BBE0-49B0-AB04-AA099FCC5892}" srcId="{C87C616F-4EF4-4702-9EE3-8FAE6C6C979C}" destId="{6DDE3DF3-99CE-40AB-968B-3FE8C41420CE}" srcOrd="0" destOrd="0" parTransId="{4C8C5D7E-C65C-4703-B4D6-57D88197CD1E}" sibTransId="{DE7E7047-D4E5-44AA-AFB1-B724F005E426}"/>
    <dgm:cxn modelId="{05FBE153-6696-4F58-8FB7-BDEA3DFDC1F0}" type="presOf" srcId="{D4DCBAA1-01AE-4E7A-BA1E-3EF44CDB1408}" destId="{3B1AB856-DD7B-41C9-B2F5-78D80976C314}" srcOrd="0" destOrd="0" presId="urn:microsoft.com/office/officeart/2016/7/layout/VerticalSolidActionList"/>
    <dgm:cxn modelId="{018D4B89-695A-4EB2-9C40-EF4D67FADDA0}" srcId="{D4DCBAA1-01AE-4E7A-BA1E-3EF44CDB1408}" destId="{D74C180F-380A-4E81-A0E2-A9A865E3C6AB}" srcOrd="0" destOrd="0" parTransId="{FECEBADF-4106-4BDB-8EC5-676C7DCD666D}" sibTransId="{3BBFAD1E-456C-4EE6-A518-749C8660253D}"/>
    <dgm:cxn modelId="{29277D89-A933-4BF6-942D-148B87DEEF18}" srcId="{E01EB606-255B-42FF-88F5-599D23DB341C}" destId="{C87C616F-4EF4-4702-9EE3-8FAE6C6C979C}" srcOrd="2" destOrd="0" parTransId="{83A95FEC-3BC8-4949-A97C-05AF7964F185}" sibTransId="{D36DE69F-222F-457D-8F85-1F79F7EE492F}"/>
    <dgm:cxn modelId="{D671C48E-F5B5-4841-8858-E848124FA317}" type="presOf" srcId="{D74C180F-380A-4E81-A0E2-A9A865E3C6AB}" destId="{6C96E5E5-A093-449E-8866-051C9184FAF4}" srcOrd="0" destOrd="0" presId="urn:microsoft.com/office/officeart/2016/7/layout/VerticalSolidActionList"/>
    <dgm:cxn modelId="{D0304EAC-21BF-4386-9C43-2237D5B7011D}" srcId="{E01EB606-255B-42FF-88F5-599D23DB341C}" destId="{76AE2BEA-BE29-46C8-A680-2DF441942833}" srcOrd="1" destOrd="0" parTransId="{1B1CE97E-732F-477E-956B-0EC9E625B63A}" sibTransId="{31BA03BA-48E1-4BFC-A87E-023883422B50}"/>
    <dgm:cxn modelId="{8E02E0B6-B152-46AB-821B-CF95181293F8}" type="presOf" srcId="{18BEEA0F-BD46-49B5-AF1E-CFCE1E8795EA}" destId="{769BCBB6-9167-4946-9E9C-A40E4C9857F1}" srcOrd="0" destOrd="0" presId="urn:microsoft.com/office/officeart/2016/7/layout/VerticalSolidActionList"/>
    <dgm:cxn modelId="{4A6AF1D2-56EF-481D-B9AD-0ACF97EEDF03}" type="presOf" srcId="{76AE2BEA-BE29-46C8-A680-2DF441942833}" destId="{BFED41D0-880C-4EB1-9C90-77CE73B49214}" srcOrd="0" destOrd="0" presId="urn:microsoft.com/office/officeart/2016/7/layout/VerticalSolidActionList"/>
    <dgm:cxn modelId="{2DBE1AE1-2FCE-4C35-B8B6-B8AB266C00A6}" type="presOf" srcId="{DBAB5989-E48C-4E28-9985-AC774A83C538}" destId="{43CEF347-F44E-4F4F-9EB9-C9BCCEDEA9FB}" srcOrd="0" destOrd="0" presId="urn:microsoft.com/office/officeart/2016/7/layout/VerticalSolidActionList"/>
    <dgm:cxn modelId="{4837E5F6-7569-4A52-894F-625E72C4732A}" type="presParOf" srcId="{7EA56BDB-25DF-463C-A974-F285175FCBB2}" destId="{EB062C55-9E72-496A-A75D-C03EC8D0A394}" srcOrd="0" destOrd="0" presId="urn:microsoft.com/office/officeart/2016/7/layout/VerticalSolidActionList"/>
    <dgm:cxn modelId="{15084D8D-C5B5-4E94-B7EF-642F476C9574}" type="presParOf" srcId="{EB062C55-9E72-496A-A75D-C03EC8D0A394}" destId="{43CEF347-F44E-4F4F-9EB9-C9BCCEDEA9FB}" srcOrd="0" destOrd="0" presId="urn:microsoft.com/office/officeart/2016/7/layout/VerticalSolidActionList"/>
    <dgm:cxn modelId="{E344C68D-B71B-41E2-9F15-E702D3529B09}" type="presParOf" srcId="{EB062C55-9E72-496A-A75D-C03EC8D0A394}" destId="{95997654-5762-4C5D-809F-0C56B9B71A06}" srcOrd="1" destOrd="0" presId="urn:microsoft.com/office/officeart/2016/7/layout/VerticalSolidActionList"/>
    <dgm:cxn modelId="{3D5B4E98-84FA-46A8-9EC4-8A68FD613E41}" type="presParOf" srcId="{7EA56BDB-25DF-463C-A974-F285175FCBB2}" destId="{94339BFB-B12F-4042-B511-CDE44576ECC2}" srcOrd="1" destOrd="0" presId="urn:microsoft.com/office/officeart/2016/7/layout/VerticalSolidActionList"/>
    <dgm:cxn modelId="{10E7E38C-9FC9-416E-9D99-A2556CBE198B}" type="presParOf" srcId="{7EA56BDB-25DF-463C-A974-F285175FCBB2}" destId="{D2C059B5-492C-4334-8A4C-0ADF31C228DB}" srcOrd="2" destOrd="0" presId="urn:microsoft.com/office/officeart/2016/7/layout/VerticalSolidActionList"/>
    <dgm:cxn modelId="{CD1EF9EE-DD70-4F08-83E6-0E632A2C6A66}" type="presParOf" srcId="{D2C059B5-492C-4334-8A4C-0ADF31C228DB}" destId="{BFED41D0-880C-4EB1-9C90-77CE73B49214}" srcOrd="0" destOrd="0" presId="urn:microsoft.com/office/officeart/2016/7/layout/VerticalSolidActionList"/>
    <dgm:cxn modelId="{40B8083A-02E1-40CE-B344-B2DEDC203CA2}" type="presParOf" srcId="{D2C059B5-492C-4334-8A4C-0ADF31C228DB}" destId="{769BCBB6-9167-4946-9E9C-A40E4C9857F1}" srcOrd="1" destOrd="0" presId="urn:microsoft.com/office/officeart/2016/7/layout/VerticalSolidActionList"/>
    <dgm:cxn modelId="{A0A82604-792A-4812-9B00-3B5C1D2FD5AE}" type="presParOf" srcId="{7EA56BDB-25DF-463C-A974-F285175FCBB2}" destId="{67A3136F-2FCA-4AB3-8260-FF258B45B59A}" srcOrd="3" destOrd="0" presId="urn:microsoft.com/office/officeart/2016/7/layout/VerticalSolidActionList"/>
    <dgm:cxn modelId="{DE481DC8-CE70-4F0F-B951-B6F04D8A87F5}" type="presParOf" srcId="{7EA56BDB-25DF-463C-A974-F285175FCBB2}" destId="{166A504C-0A1F-4C39-A5B1-89581BAC1775}" srcOrd="4" destOrd="0" presId="urn:microsoft.com/office/officeart/2016/7/layout/VerticalSolidActionList"/>
    <dgm:cxn modelId="{4D9397D4-0828-46D3-BF71-BFDB1CE0DEA4}" type="presParOf" srcId="{166A504C-0A1F-4C39-A5B1-89581BAC1775}" destId="{FC75060B-3560-44C5-8D02-69A3D2EB5BD9}" srcOrd="0" destOrd="0" presId="urn:microsoft.com/office/officeart/2016/7/layout/VerticalSolidActionList"/>
    <dgm:cxn modelId="{0EA4AB25-E7A8-4FE4-8668-72FFFE08F75F}" type="presParOf" srcId="{166A504C-0A1F-4C39-A5B1-89581BAC1775}" destId="{0C2938D7-ECB0-4F41-AB90-65851A5F19E4}" srcOrd="1" destOrd="0" presId="urn:microsoft.com/office/officeart/2016/7/layout/VerticalSolidActionList"/>
    <dgm:cxn modelId="{ECBED443-E0FD-4897-AAD3-49BD21052B46}" type="presParOf" srcId="{7EA56BDB-25DF-463C-A974-F285175FCBB2}" destId="{FDBE6A82-0C12-4829-AB37-210EB02E27E7}" srcOrd="5" destOrd="0" presId="urn:microsoft.com/office/officeart/2016/7/layout/VerticalSolidActionList"/>
    <dgm:cxn modelId="{E1A7D6E7-9FB2-43B9-84A8-956E89C2D70E}" type="presParOf" srcId="{7EA56BDB-25DF-463C-A974-F285175FCBB2}" destId="{FE7D8F78-E3A8-4EF6-A2F6-DC443AE5BA55}" srcOrd="6" destOrd="0" presId="urn:microsoft.com/office/officeart/2016/7/layout/VerticalSolidActionList"/>
    <dgm:cxn modelId="{2D12BE50-EF06-4600-B7B7-1007BB639AF7}" type="presParOf" srcId="{FE7D8F78-E3A8-4EF6-A2F6-DC443AE5BA55}" destId="{3B1AB856-DD7B-41C9-B2F5-78D80976C314}" srcOrd="0" destOrd="0" presId="urn:microsoft.com/office/officeart/2016/7/layout/VerticalSolidActionList"/>
    <dgm:cxn modelId="{E2959077-BEAF-4BA2-934D-0C1D5BDC35BE}" type="presParOf" srcId="{FE7D8F78-E3A8-4EF6-A2F6-DC443AE5BA55}" destId="{6C96E5E5-A093-449E-8866-051C9184FAF4}"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F8774C-147F-46DD-85F1-E7AD1140F8B6}"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EF792B6C-8654-4CE9-87E3-3E15AA3D61BD}">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Bepaal wat jy eet, hoe jy aantrek en watter vieringe belangrik is;</a:t>
          </a:r>
          <a:endParaRPr lang="en-US" dirty="0"/>
        </a:p>
      </dgm:t>
    </dgm:pt>
    <dgm:pt modelId="{F621E500-7E0A-40DD-9E16-D640CC719FF4}" type="parTrans" cxnId="{F0D7610D-EC5A-4E4F-80BA-E2D6C5E46BE6}">
      <dgm:prSet/>
      <dgm:spPr/>
      <dgm:t>
        <a:bodyPr/>
        <a:lstStyle/>
        <a:p>
          <a:endParaRPr lang="en-US"/>
        </a:p>
      </dgm:t>
    </dgm:pt>
    <dgm:pt modelId="{78D73BF2-ECD5-4D33-8577-8A3115DF4E2B}" type="sibTrans" cxnId="{F0D7610D-EC5A-4E4F-80BA-E2D6C5E46BE6}">
      <dgm:prSet phldrT="01" phldr="0"/>
      <dgm:spPr/>
      <dgm:t>
        <a:bodyPr/>
        <a:lstStyle/>
        <a:p>
          <a:r>
            <a:rPr lang="en-US"/>
            <a:t>01</a:t>
          </a:r>
        </a:p>
      </dgm:t>
    </dgm:pt>
    <dgm:pt modelId="{6367ECB2-C453-4609-B86F-36266F158671}">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ŉ Invloed hê op geslagsrolle, -verwagtinge en -verantwoordelikhede;</a:t>
          </a:r>
          <a:endParaRPr lang="en-US" dirty="0"/>
        </a:p>
      </dgm:t>
    </dgm:pt>
    <dgm:pt modelId="{F0ACC1BE-7091-440E-A0BA-8A0C86530952}" type="parTrans" cxnId="{47198CD5-0B73-4A5F-BD36-68FD84E6C50B}">
      <dgm:prSet/>
      <dgm:spPr/>
      <dgm:t>
        <a:bodyPr/>
        <a:lstStyle/>
        <a:p>
          <a:endParaRPr lang="en-US"/>
        </a:p>
      </dgm:t>
    </dgm:pt>
    <dgm:pt modelId="{7F7491E5-75CA-4944-9861-0B0CDF6761FF}" type="sibTrans" cxnId="{47198CD5-0B73-4A5F-BD36-68FD84E6C50B}">
      <dgm:prSet phldrT="02" phldr="0"/>
      <dgm:spPr/>
      <dgm:t>
        <a:bodyPr/>
        <a:lstStyle/>
        <a:p>
          <a:r>
            <a:rPr lang="en-US"/>
            <a:t>02</a:t>
          </a:r>
        </a:p>
      </dgm:t>
    </dgm:pt>
    <dgm:pt modelId="{B602082B-BAB2-44D0-86EC-309CCC77F14F}">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Vir jou ’n sterk gevoel van identiteit en behoort-aan gee;</a:t>
          </a:r>
          <a:endParaRPr lang="en-US" dirty="0"/>
        </a:p>
      </dgm:t>
    </dgm:pt>
    <dgm:pt modelId="{7D7EE835-5552-4D3D-B216-1A0BA634D2AE}" type="parTrans" cxnId="{35382BD5-8604-44D9-860D-EB2AAFE3D167}">
      <dgm:prSet/>
      <dgm:spPr/>
      <dgm:t>
        <a:bodyPr/>
        <a:lstStyle/>
        <a:p>
          <a:endParaRPr lang="en-US"/>
        </a:p>
      </dgm:t>
    </dgm:pt>
    <dgm:pt modelId="{977ED7A2-57E1-43B2-9AE3-6D4A84C6CEA0}" type="sibTrans" cxnId="{35382BD5-8604-44D9-860D-EB2AAFE3D167}">
      <dgm:prSet phldrT="03" phldr="0"/>
      <dgm:spPr/>
      <dgm:t>
        <a:bodyPr/>
        <a:lstStyle/>
        <a:p>
          <a:r>
            <a:rPr lang="en-US"/>
            <a:t>03</a:t>
          </a:r>
        </a:p>
      </dgm:t>
    </dgm:pt>
    <dgm:pt modelId="{17F9BCA5-2164-4B30-AEE4-412809EDF195}">
      <dgm:prSet/>
      <dgm:spPr/>
      <dgm:t>
        <a:bodyPr/>
        <a:lstStyle/>
        <a:p>
          <a:r>
            <a:rPr lang="af-ZA" dirty="0">
              <a:effectLst/>
              <a:latin typeface="Calibri" panose="020F0502020204030204" pitchFamily="34" charset="0"/>
              <a:ea typeface="Aptos" panose="020B0004020202020204" pitchFamily="34" charset="0"/>
              <a:cs typeface="Times New Roman" panose="02020603050405020304" pitchFamily="18" charset="0"/>
            </a:rPr>
            <a:t>Jou soms beperk om nuwe idees of lewenswyses te verken.</a:t>
          </a:r>
          <a:endParaRPr lang="en-US" dirty="0"/>
        </a:p>
      </dgm:t>
    </dgm:pt>
    <dgm:pt modelId="{5A48EEAC-A3B0-4E0B-AE69-7BD5538B942E}" type="parTrans" cxnId="{D749141E-9642-45AA-9398-3086A7E0347C}">
      <dgm:prSet/>
      <dgm:spPr/>
      <dgm:t>
        <a:bodyPr/>
        <a:lstStyle/>
        <a:p>
          <a:endParaRPr lang="en-US"/>
        </a:p>
      </dgm:t>
    </dgm:pt>
    <dgm:pt modelId="{0507DC17-93C2-4A1E-9795-F06AB8119BEB}" type="sibTrans" cxnId="{D749141E-9642-45AA-9398-3086A7E0347C}">
      <dgm:prSet phldrT="04" phldr="0"/>
      <dgm:spPr/>
      <dgm:t>
        <a:bodyPr/>
        <a:lstStyle/>
        <a:p>
          <a:r>
            <a:rPr lang="en-US"/>
            <a:t>04</a:t>
          </a:r>
        </a:p>
      </dgm:t>
    </dgm:pt>
    <dgm:pt modelId="{8CD4F255-7EDB-45E4-B2F9-EADD178F4512}" type="pres">
      <dgm:prSet presAssocID="{5EF8774C-147F-46DD-85F1-E7AD1140F8B6}" presName="Name0" presStyleCnt="0">
        <dgm:presLayoutVars>
          <dgm:animLvl val="lvl"/>
          <dgm:resizeHandles val="exact"/>
        </dgm:presLayoutVars>
      </dgm:prSet>
      <dgm:spPr/>
    </dgm:pt>
    <dgm:pt modelId="{7EEB960E-8A66-402A-B3FC-4D43669C46D9}" type="pres">
      <dgm:prSet presAssocID="{EF792B6C-8654-4CE9-87E3-3E15AA3D61BD}" presName="compositeNode" presStyleCnt="0">
        <dgm:presLayoutVars>
          <dgm:bulletEnabled val="1"/>
        </dgm:presLayoutVars>
      </dgm:prSet>
      <dgm:spPr/>
    </dgm:pt>
    <dgm:pt modelId="{99458A72-627D-4F2C-A80F-875CEF8EDA78}" type="pres">
      <dgm:prSet presAssocID="{EF792B6C-8654-4CE9-87E3-3E15AA3D61BD}" presName="bgRect" presStyleLbl="alignNode1" presStyleIdx="0" presStyleCnt="4"/>
      <dgm:spPr/>
    </dgm:pt>
    <dgm:pt modelId="{74C8EAB5-2F09-4F7A-8003-70E1AC8B01CD}" type="pres">
      <dgm:prSet presAssocID="{78D73BF2-ECD5-4D33-8577-8A3115DF4E2B}" presName="sibTransNodeRect" presStyleLbl="alignNode1" presStyleIdx="0" presStyleCnt="4">
        <dgm:presLayoutVars>
          <dgm:chMax val="0"/>
          <dgm:bulletEnabled val="1"/>
        </dgm:presLayoutVars>
      </dgm:prSet>
      <dgm:spPr/>
    </dgm:pt>
    <dgm:pt modelId="{08C6D847-75F9-4EE5-876A-41472E227B04}" type="pres">
      <dgm:prSet presAssocID="{EF792B6C-8654-4CE9-87E3-3E15AA3D61BD}" presName="nodeRect" presStyleLbl="alignNode1" presStyleIdx="0" presStyleCnt="4">
        <dgm:presLayoutVars>
          <dgm:bulletEnabled val="1"/>
        </dgm:presLayoutVars>
      </dgm:prSet>
      <dgm:spPr/>
    </dgm:pt>
    <dgm:pt modelId="{01665CB7-6C07-4485-9A8F-95C8180083C7}" type="pres">
      <dgm:prSet presAssocID="{78D73BF2-ECD5-4D33-8577-8A3115DF4E2B}" presName="sibTrans" presStyleCnt="0"/>
      <dgm:spPr/>
    </dgm:pt>
    <dgm:pt modelId="{7EE3C7D3-9673-4A45-B799-D6A68390D97D}" type="pres">
      <dgm:prSet presAssocID="{6367ECB2-C453-4609-B86F-36266F158671}" presName="compositeNode" presStyleCnt="0">
        <dgm:presLayoutVars>
          <dgm:bulletEnabled val="1"/>
        </dgm:presLayoutVars>
      </dgm:prSet>
      <dgm:spPr/>
    </dgm:pt>
    <dgm:pt modelId="{1B89CFD6-3CB5-42B3-B21B-DEA776522AD2}" type="pres">
      <dgm:prSet presAssocID="{6367ECB2-C453-4609-B86F-36266F158671}" presName="bgRect" presStyleLbl="alignNode1" presStyleIdx="1" presStyleCnt="4"/>
      <dgm:spPr/>
    </dgm:pt>
    <dgm:pt modelId="{66E178DA-AAA6-4756-8C22-8D42A6C8B59F}" type="pres">
      <dgm:prSet presAssocID="{7F7491E5-75CA-4944-9861-0B0CDF6761FF}" presName="sibTransNodeRect" presStyleLbl="alignNode1" presStyleIdx="1" presStyleCnt="4">
        <dgm:presLayoutVars>
          <dgm:chMax val="0"/>
          <dgm:bulletEnabled val="1"/>
        </dgm:presLayoutVars>
      </dgm:prSet>
      <dgm:spPr/>
    </dgm:pt>
    <dgm:pt modelId="{33B29275-BA54-4432-8E8E-76C58D82AEA5}" type="pres">
      <dgm:prSet presAssocID="{6367ECB2-C453-4609-B86F-36266F158671}" presName="nodeRect" presStyleLbl="alignNode1" presStyleIdx="1" presStyleCnt="4">
        <dgm:presLayoutVars>
          <dgm:bulletEnabled val="1"/>
        </dgm:presLayoutVars>
      </dgm:prSet>
      <dgm:spPr/>
    </dgm:pt>
    <dgm:pt modelId="{08A225EE-46EF-4233-983F-C71323BF5779}" type="pres">
      <dgm:prSet presAssocID="{7F7491E5-75CA-4944-9861-0B0CDF6761FF}" presName="sibTrans" presStyleCnt="0"/>
      <dgm:spPr/>
    </dgm:pt>
    <dgm:pt modelId="{520B0DB5-C90A-42C3-BD48-55F9DF410F5A}" type="pres">
      <dgm:prSet presAssocID="{B602082B-BAB2-44D0-86EC-309CCC77F14F}" presName="compositeNode" presStyleCnt="0">
        <dgm:presLayoutVars>
          <dgm:bulletEnabled val="1"/>
        </dgm:presLayoutVars>
      </dgm:prSet>
      <dgm:spPr/>
    </dgm:pt>
    <dgm:pt modelId="{7FBE0DBF-8983-4049-8EDD-240014446E64}" type="pres">
      <dgm:prSet presAssocID="{B602082B-BAB2-44D0-86EC-309CCC77F14F}" presName="bgRect" presStyleLbl="alignNode1" presStyleIdx="2" presStyleCnt="4"/>
      <dgm:spPr/>
    </dgm:pt>
    <dgm:pt modelId="{4AF38954-E02A-4753-B861-17F412F6B1AF}" type="pres">
      <dgm:prSet presAssocID="{977ED7A2-57E1-43B2-9AE3-6D4A84C6CEA0}" presName="sibTransNodeRect" presStyleLbl="alignNode1" presStyleIdx="2" presStyleCnt="4">
        <dgm:presLayoutVars>
          <dgm:chMax val="0"/>
          <dgm:bulletEnabled val="1"/>
        </dgm:presLayoutVars>
      </dgm:prSet>
      <dgm:spPr/>
    </dgm:pt>
    <dgm:pt modelId="{D035F60F-F7DD-4BCB-BE13-638E5608B396}" type="pres">
      <dgm:prSet presAssocID="{B602082B-BAB2-44D0-86EC-309CCC77F14F}" presName="nodeRect" presStyleLbl="alignNode1" presStyleIdx="2" presStyleCnt="4">
        <dgm:presLayoutVars>
          <dgm:bulletEnabled val="1"/>
        </dgm:presLayoutVars>
      </dgm:prSet>
      <dgm:spPr/>
    </dgm:pt>
    <dgm:pt modelId="{885B60A9-FE29-45E1-8B61-77E5D30E4F96}" type="pres">
      <dgm:prSet presAssocID="{977ED7A2-57E1-43B2-9AE3-6D4A84C6CEA0}" presName="sibTrans" presStyleCnt="0"/>
      <dgm:spPr/>
    </dgm:pt>
    <dgm:pt modelId="{A44B41B3-AD39-4CA6-B99F-390AFE52E2CE}" type="pres">
      <dgm:prSet presAssocID="{17F9BCA5-2164-4B30-AEE4-412809EDF195}" presName="compositeNode" presStyleCnt="0">
        <dgm:presLayoutVars>
          <dgm:bulletEnabled val="1"/>
        </dgm:presLayoutVars>
      </dgm:prSet>
      <dgm:spPr/>
    </dgm:pt>
    <dgm:pt modelId="{B0002F69-8A5E-4168-ACC2-A4D3B516F14C}" type="pres">
      <dgm:prSet presAssocID="{17F9BCA5-2164-4B30-AEE4-412809EDF195}" presName="bgRect" presStyleLbl="alignNode1" presStyleIdx="3" presStyleCnt="4"/>
      <dgm:spPr/>
    </dgm:pt>
    <dgm:pt modelId="{F7DE84A3-798E-4FBD-958B-0A5469CAE58B}" type="pres">
      <dgm:prSet presAssocID="{0507DC17-93C2-4A1E-9795-F06AB8119BEB}" presName="sibTransNodeRect" presStyleLbl="alignNode1" presStyleIdx="3" presStyleCnt="4">
        <dgm:presLayoutVars>
          <dgm:chMax val="0"/>
          <dgm:bulletEnabled val="1"/>
        </dgm:presLayoutVars>
      </dgm:prSet>
      <dgm:spPr/>
    </dgm:pt>
    <dgm:pt modelId="{07115581-299E-4D9C-A6B7-7C23B89F4DF3}" type="pres">
      <dgm:prSet presAssocID="{17F9BCA5-2164-4B30-AEE4-412809EDF195}" presName="nodeRect" presStyleLbl="alignNode1" presStyleIdx="3" presStyleCnt="4">
        <dgm:presLayoutVars>
          <dgm:bulletEnabled val="1"/>
        </dgm:presLayoutVars>
      </dgm:prSet>
      <dgm:spPr/>
    </dgm:pt>
  </dgm:ptLst>
  <dgm:cxnLst>
    <dgm:cxn modelId="{DB312A03-0337-4301-A6DC-CCB6F3B2BE9C}" type="presOf" srcId="{5EF8774C-147F-46DD-85F1-E7AD1140F8B6}" destId="{8CD4F255-7EDB-45E4-B2F9-EADD178F4512}" srcOrd="0" destOrd="0" presId="urn:microsoft.com/office/officeart/2016/7/layout/LinearBlockProcessNumbered"/>
    <dgm:cxn modelId="{F0D7610D-EC5A-4E4F-80BA-E2D6C5E46BE6}" srcId="{5EF8774C-147F-46DD-85F1-E7AD1140F8B6}" destId="{EF792B6C-8654-4CE9-87E3-3E15AA3D61BD}" srcOrd="0" destOrd="0" parTransId="{F621E500-7E0A-40DD-9E16-D640CC719FF4}" sibTransId="{78D73BF2-ECD5-4D33-8577-8A3115DF4E2B}"/>
    <dgm:cxn modelId="{D749141E-9642-45AA-9398-3086A7E0347C}" srcId="{5EF8774C-147F-46DD-85F1-E7AD1140F8B6}" destId="{17F9BCA5-2164-4B30-AEE4-412809EDF195}" srcOrd="3" destOrd="0" parTransId="{5A48EEAC-A3B0-4E0B-AE69-7BD5538B942E}" sibTransId="{0507DC17-93C2-4A1E-9795-F06AB8119BEB}"/>
    <dgm:cxn modelId="{4BF1212A-0223-47F1-8733-2A3916D4C601}" type="presOf" srcId="{EF792B6C-8654-4CE9-87E3-3E15AA3D61BD}" destId="{99458A72-627D-4F2C-A80F-875CEF8EDA78}" srcOrd="0" destOrd="0" presId="urn:microsoft.com/office/officeart/2016/7/layout/LinearBlockProcessNumbered"/>
    <dgm:cxn modelId="{28525A40-177A-4262-9DE7-EB4EDEC743D9}" type="presOf" srcId="{0507DC17-93C2-4A1E-9795-F06AB8119BEB}" destId="{F7DE84A3-798E-4FBD-958B-0A5469CAE58B}" srcOrd="0" destOrd="0" presId="urn:microsoft.com/office/officeart/2016/7/layout/LinearBlockProcessNumbered"/>
    <dgm:cxn modelId="{16964B66-7F00-4A6F-A95B-4A69D6DD2C3D}" type="presOf" srcId="{B602082B-BAB2-44D0-86EC-309CCC77F14F}" destId="{7FBE0DBF-8983-4049-8EDD-240014446E64}" srcOrd="0" destOrd="0" presId="urn:microsoft.com/office/officeart/2016/7/layout/LinearBlockProcessNumbered"/>
    <dgm:cxn modelId="{267D6E66-3E44-4B2F-B662-FCD72F711CEA}" type="presOf" srcId="{17F9BCA5-2164-4B30-AEE4-412809EDF195}" destId="{B0002F69-8A5E-4168-ACC2-A4D3B516F14C}" srcOrd="0" destOrd="0" presId="urn:microsoft.com/office/officeart/2016/7/layout/LinearBlockProcessNumbered"/>
    <dgm:cxn modelId="{3D59A686-D825-43A3-87CF-A93E250AEDA5}" type="presOf" srcId="{17F9BCA5-2164-4B30-AEE4-412809EDF195}" destId="{07115581-299E-4D9C-A6B7-7C23B89F4DF3}" srcOrd="1" destOrd="0" presId="urn:microsoft.com/office/officeart/2016/7/layout/LinearBlockProcessNumbered"/>
    <dgm:cxn modelId="{2889DC9F-D9B4-48FC-9CF0-24A023EFF020}" type="presOf" srcId="{977ED7A2-57E1-43B2-9AE3-6D4A84C6CEA0}" destId="{4AF38954-E02A-4753-B861-17F412F6B1AF}" srcOrd="0" destOrd="0" presId="urn:microsoft.com/office/officeart/2016/7/layout/LinearBlockProcessNumbered"/>
    <dgm:cxn modelId="{76A6F89F-B32D-4783-A301-9C65B7995C07}" type="presOf" srcId="{78D73BF2-ECD5-4D33-8577-8A3115DF4E2B}" destId="{74C8EAB5-2F09-4F7A-8003-70E1AC8B01CD}" srcOrd="0" destOrd="0" presId="urn:microsoft.com/office/officeart/2016/7/layout/LinearBlockProcessNumbered"/>
    <dgm:cxn modelId="{9CC1B1A3-34EB-4CA4-950B-A39DF830E8E5}" type="presOf" srcId="{7F7491E5-75CA-4944-9861-0B0CDF6761FF}" destId="{66E178DA-AAA6-4756-8C22-8D42A6C8B59F}" srcOrd="0" destOrd="0" presId="urn:microsoft.com/office/officeart/2016/7/layout/LinearBlockProcessNumbered"/>
    <dgm:cxn modelId="{560C15B3-1F73-4357-B01A-9315F84E9FFF}" type="presOf" srcId="{B602082B-BAB2-44D0-86EC-309CCC77F14F}" destId="{D035F60F-F7DD-4BCB-BE13-638E5608B396}" srcOrd="1" destOrd="0" presId="urn:microsoft.com/office/officeart/2016/7/layout/LinearBlockProcessNumbered"/>
    <dgm:cxn modelId="{35382BD5-8604-44D9-860D-EB2AAFE3D167}" srcId="{5EF8774C-147F-46DD-85F1-E7AD1140F8B6}" destId="{B602082B-BAB2-44D0-86EC-309CCC77F14F}" srcOrd="2" destOrd="0" parTransId="{7D7EE835-5552-4D3D-B216-1A0BA634D2AE}" sibTransId="{977ED7A2-57E1-43B2-9AE3-6D4A84C6CEA0}"/>
    <dgm:cxn modelId="{47198CD5-0B73-4A5F-BD36-68FD84E6C50B}" srcId="{5EF8774C-147F-46DD-85F1-E7AD1140F8B6}" destId="{6367ECB2-C453-4609-B86F-36266F158671}" srcOrd="1" destOrd="0" parTransId="{F0ACC1BE-7091-440E-A0BA-8A0C86530952}" sibTransId="{7F7491E5-75CA-4944-9861-0B0CDF6761FF}"/>
    <dgm:cxn modelId="{0B5D68D9-FD25-4902-8042-3FFD8248FC6A}" type="presOf" srcId="{6367ECB2-C453-4609-B86F-36266F158671}" destId="{33B29275-BA54-4432-8E8E-76C58D82AEA5}" srcOrd="1" destOrd="0" presId="urn:microsoft.com/office/officeart/2016/7/layout/LinearBlockProcessNumbered"/>
    <dgm:cxn modelId="{3001EEF8-E9BB-4219-8C40-0770487B877C}" type="presOf" srcId="{EF792B6C-8654-4CE9-87E3-3E15AA3D61BD}" destId="{08C6D847-75F9-4EE5-876A-41472E227B04}" srcOrd="1" destOrd="0" presId="urn:microsoft.com/office/officeart/2016/7/layout/LinearBlockProcessNumbered"/>
    <dgm:cxn modelId="{201A11FD-465B-4646-8EBF-D3433B935F95}" type="presOf" srcId="{6367ECB2-C453-4609-B86F-36266F158671}" destId="{1B89CFD6-3CB5-42B3-B21B-DEA776522AD2}" srcOrd="0" destOrd="0" presId="urn:microsoft.com/office/officeart/2016/7/layout/LinearBlockProcessNumbered"/>
    <dgm:cxn modelId="{256731B1-98AF-4664-8517-4845816F6BFE}" type="presParOf" srcId="{8CD4F255-7EDB-45E4-B2F9-EADD178F4512}" destId="{7EEB960E-8A66-402A-B3FC-4D43669C46D9}" srcOrd="0" destOrd="0" presId="urn:microsoft.com/office/officeart/2016/7/layout/LinearBlockProcessNumbered"/>
    <dgm:cxn modelId="{3A7DCD02-332A-427C-963F-6B5A9D7867A8}" type="presParOf" srcId="{7EEB960E-8A66-402A-B3FC-4D43669C46D9}" destId="{99458A72-627D-4F2C-A80F-875CEF8EDA78}" srcOrd="0" destOrd="0" presId="urn:microsoft.com/office/officeart/2016/7/layout/LinearBlockProcessNumbered"/>
    <dgm:cxn modelId="{47732642-BA1A-49A3-9338-A0B40280F861}" type="presParOf" srcId="{7EEB960E-8A66-402A-B3FC-4D43669C46D9}" destId="{74C8EAB5-2F09-4F7A-8003-70E1AC8B01CD}" srcOrd="1" destOrd="0" presId="urn:microsoft.com/office/officeart/2016/7/layout/LinearBlockProcessNumbered"/>
    <dgm:cxn modelId="{7B90CFC2-5A94-40BF-B2BB-7BBB3BD4270F}" type="presParOf" srcId="{7EEB960E-8A66-402A-B3FC-4D43669C46D9}" destId="{08C6D847-75F9-4EE5-876A-41472E227B04}" srcOrd="2" destOrd="0" presId="urn:microsoft.com/office/officeart/2016/7/layout/LinearBlockProcessNumbered"/>
    <dgm:cxn modelId="{ED4E1FF9-D011-4630-A856-2ABAC4FED60C}" type="presParOf" srcId="{8CD4F255-7EDB-45E4-B2F9-EADD178F4512}" destId="{01665CB7-6C07-4485-9A8F-95C8180083C7}" srcOrd="1" destOrd="0" presId="urn:microsoft.com/office/officeart/2016/7/layout/LinearBlockProcessNumbered"/>
    <dgm:cxn modelId="{F8BF24AF-C2CB-46AA-B3D0-88371EB9CB47}" type="presParOf" srcId="{8CD4F255-7EDB-45E4-B2F9-EADD178F4512}" destId="{7EE3C7D3-9673-4A45-B799-D6A68390D97D}" srcOrd="2" destOrd="0" presId="urn:microsoft.com/office/officeart/2016/7/layout/LinearBlockProcessNumbered"/>
    <dgm:cxn modelId="{35DD3851-C4C9-4754-BBAD-37AEB9D3C830}" type="presParOf" srcId="{7EE3C7D3-9673-4A45-B799-D6A68390D97D}" destId="{1B89CFD6-3CB5-42B3-B21B-DEA776522AD2}" srcOrd="0" destOrd="0" presId="urn:microsoft.com/office/officeart/2016/7/layout/LinearBlockProcessNumbered"/>
    <dgm:cxn modelId="{060C5AE5-CFD2-4F81-8E3E-C3B0A145F039}" type="presParOf" srcId="{7EE3C7D3-9673-4A45-B799-D6A68390D97D}" destId="{66E178DA-AAA6-4756-8C22-8D42A6C8B59F}" srcOrd="1" destOrd="0" presId="urn:microsoft.com/office/officeart/2016/7/layout/LinearBlockProcessNumbered"/>
    <dgm:cxn modelId="{A2C2F603-E479-4CE1-90AB-BA95E9A0E6E3}" type="presParOf" srcId="{7EE3C7D3-9673-4A45-B799-D6A68390D97D}" destId="{33B29275-BA54-4432-8E8E-76C58D82AEA5}" srcOrd="2" destOrd="0" presId="urn:microsoft.com/office/officeart/2016/7/layout/LinearBlockProcessNumbered"/>
    <dgm:cxn modelId="{49D48B91-9EB0-4A1D-AEFC-417C52D78D5F}" type="presParOf" srcId="{8CD4F255-7EDB-45E4-B2F9-EADD178F4512}" destId="{08A225EE-46EF-4233-983F-C71323BF5779}" srcOrd="3" destOrd="0" presId="urn:microsoft.com/office/officeart/2016/7/layout/LinearBlockProcessNumbered"/>
    <dgm:cxn modelId="{66974BC8-6803-4BF7-8023-DDFE8395E88B}" type="presParOf" srcId="{8CD4F255-7EDB-45E4-B2F9-EADD178F4512}" destId="{520B0DB5-C90A-42C3-BD48-55F9DF410F5A}" srcOrd="4" destOrd="0" presId="urn:microsoft.com/office/officeart/2016/7/layout/LinearBlockProcessNumbered"/>
    <dgm:cxn modelId="{87BCD8D9-E85A-4701-9735-9C9732333B45}" type="presParOf" srcId="{520B0DB5-C90A-42C3-BD48-55F9DF410F5A}" destId="{7FBE0DBF-8983-4049-8EDD-240014446E64}" srcOrd="0" destOrd="0" presId="urn:microsoft.com/office/officeart/2016/7/layout/LinearBlockProcessNumbered"/>
    <dgm:cxn modelId="{3CF06809-5357-4D58-AD5D-2BFD74DE8BF0}" type="presParOf" srcId="{520B0DB5-C90A-42C3-BD48-55F9DF410F5A}" destId="{4AF38954-E02A-4753-B861-17F412F6B1AF}" srcOrd="1" destOrd="0" presId="urn:microsoft.com/office/officeart/2016/7/layout/LinearBlockProcessNumbered"/>
    <dgm:cxn modelId="{79985EEF-7996-4A3A-A57C-13634C97FC1B}" type="presParOf" srcId="{520B0DB5-C90A-42C3-BD48-55F9DF410F5A}" destId="{D035F60F-F7DD-4BCB-BE13-638E5608B396}" srcOrd="2" destOrd="0" presId="urn:microsoft.com/office/officeart/2016/7/layout/LinearBlockProcessNumbered"/>
    <dgm:cxn modelId="{0985F601-2985-489F-B636-33BDAC1642B7}" type="presParOf" srcId="{8CD4F255-7EDB-45E4-B2F9-EADD178F4512}" destId="{885B60A9-FE29-45E1-8B61-77E5D30E4F96}" srcOrd="5" destOrd="0" presId="urn:microsoft.com/office/officeart/2016/7/layout/LinearBlockProcessNumbered"/>
    <dgm:cxn modelId="{27AF44B8-DFD9-42CC-9936-FC3D5C7C8C34}" type="presParOf" srcId="{8CD4F255-7EDB-45E4-B2F9-EADD178F4512}" destId="{A44B41B3-AD39-4CA6-B99F-390AFE52E2CE}" srcOrd="6" destOrd="0" presId="urn:microsoft.com/office/officeart/2016/7/layout/LinearBlockProcessNumbered"/>
    <dgm:cxn modelId="{B6777701-C947-4014-A34D-8A43A02F2365}" type="presParOf" srcId="{A44B41B3-AD39-4CA6-B99F-390AFE52E2CE}" destId="{B0002F69-8A5E-4168-ACC2-A4D3B516F14C}" srcOrd="0" destOrd="0" presId="urn:microsoft.com/office/officeart/2016/7/layout/LinearBlockProcessNumbered"/>
    <dgm:cxn modelId="{C1FBFE94-09E5-4EE9-A025-843D48958465}" type="presParOf" srcId="{A44B41B3-AD39-4CA6-B99F-390AFE52E2CE}" destId="{F7DE84A3-798E-4FBD-958B-0A5469CAE58B}" srcOrd="1" destOrd="0" presId="urn:microsoft.com/office/officeart/2016/7/layout/LinearBlockProcessNumbered"/>
    <dgm:cxn modelId="{5EADF044-4DA4-48F1-BE33-3EC6190FA5A7}" type="presParOf" srcId="{A44B41B3-AD39-4CA6-B99F-390AFE52E2CE}" destId="{07115581-299E-4D9C-A6B7-7C23B89F4DF3}"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DA781D-0CFD-4158-80FA-F2526E25BCF2}"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F9A23B72-8C0A-4CCB-AF52-7A6418D6AB5C}">
      <dgm:prSet/>
      <dgm:spPr/>
      <dgm:t>
        <a:bodyPr/>
        <a:lstStyle/>
        <a:p>
          <a:r>
            <a:rPr lang="af-ZA" dirty="0"/>
            <a:t>Praat met ŉ betroubare persoon in jou geloofsgemeenskap indien jy vrae of onsekerhede het.</a:t>
          </a:r>
          <a:endParaRPr lang="en-US" dirty="0"/>
        </a:p>
      </dgm:t>
    </dgm:pt>
    <dgm:pt modelId="{593CE4AD-F81B-4C21-8E9C-9490CCCE7F78}" type="parTrans" cxnId="{0A9183B4-ABA8-4CC5-B478-0363DEEBC286}">
      <dgm:prSet/>
      <dgm:spPr/>
      <dgm:t>
        <a:bodyPr/>
        <a:lstStyle/>
        <a:p>
          <a:endParaRPr lang="en-US"/>
        </a:p>
      </dgm:t>
    </dgm:pt>
    <dgm:pt modelId="{A68E6D31-2926-49EA-A940-D89EEF80A81E}" type="sibTrans" cxnId="{0A9183B4-ABA8-4CC5-B478-0363DEEBC286}">
      <dgm:prSet/>
      <dgm:spPr/>
      <dgm:t>
        <a:bodyPr/>
        <a:lstStyle/>
        <a:p>
          <a:endParaRPr lang="en-US"/>
        </a:p>
      </dgm:t>
    </dgm:pt>
    <dgm:pt modelId="{1C2D2874-153C-439A-B559-BD08075E887C}">
      <dgm:prSet/>
      <dgm:spPr/>
      <dgm:t>
        <a:bodyPr/>
        <a:lstStyle/>
        <a:p>
          <a:r>
            <a:rPr lang="af-ZA" dirty="0"/>
            <a:t>Dink na oor hoe jou geloofsoortuigings by jou gesondheid, doelwitte en waardes pas.</a:t>
          </a:r>
          <a:endParaRPr lang="en-US" dirty="0"/>
        </a:p>
      </dgm:t>
    </dgm:pt>
    <dgm:pt modelId="{B903C388-46B3-466E-A8FB-1AD9DF8F7DA8}" type="parTrans" cxnId="{E2D6A1C0-4B8F-414D-BCAE-F88351D5D81D}">
      <dgm:prSet/>
      <dgm:spPr/>
      <dgm:t>
        <a:bodyPr/>
        <a:lstStyle/>
        <a:p>
          <a:endParaRPr lang="en-US"/>
        </a:p>
      </dgm:t>
    </dgm:pt>
    <dgm:pt modelId="{6F844F2F-A08B-4C24-8A8D-74B9FB114C2D}" type="sibTrans" cxnId="{E2D6A1C0-4B8F-414D-BCAE-F88351D5D81D}">
      <dgm:prSet/>
      <dgm:spPr/>
      <dgm:t>
        <a:bodyPr/>
        <a:lstStyle/>
        <a:p>
          <a:endParaRPr lang="en-US"/>
        </a:p>
      </dgm:t>
    </dgm:pt>
    <dgm:pt modelId="{DCC41183-8C00-4796-84E7-A35FCD1557E7}">
      <dgm:prSet/>
      <dgm:spPr/>
      <dgm:t>
        <a:bodyPr/>
        <a:lstStyle/>
        <a:p>
          <a:r>
            <a:rPr lang="af-ZA" dirty="0"/>
            <a:t>Respekteer jou geloof, maar maak ook plek vir persoonlike groei en selfondersoek.</a:t>
          </a:r>
          <a:endParaRPr lang="en-US" dirty="0"/>
        </a:p>
      </dgm:t>
    </dgm:pt>
    <dgm:pt modelId="{12A2B081-EBE3-446D-98F9-4E232D4A98B2}" type="parTrans" cxnId="{6A3AFF97-2E2D-4927-9FA2-9A8B93C19073}">
      <dgm:prSet/>
      <dgm:spPr/>
      <dgm:t>
        <a:bodyPr/>
        <a:lstStyle/>
        <a:p>
          <a:endParaRPr lang="en-US"/>
        </a:p>
      </dgm:t>
    </dgm:pt>
    <dgm:pt modelId="{AFE08A16-01C8-4F19-BAF3-224B47A2B19D}" type="sibTrans" cxnId="{6A3AFF97-2E2D-4927-9FA2-9A8B93C19073}">
      <dgm:prSet/>
      <dgm:spPr/>
      <dgm:t>
        <a:bodyPr/>
        <a:lstStyle/>
        <a:p>
          <a:endParaRPr lang="en-US"/>
        </a:p>
      </dgm:t>
    </dgm:pt>
    <dgm:pt modelId="{4B7D1809-06B4-45D0-BBFA-04016A4C0E93}" type="pres">
      <dgm:prSet presAssocID="{E2DA781D-0CFD-4158-80FA-F2526E25BCF2}" presName="root" presStyleCnt="0">
        <dgm:presLayoutVars>
          <dgm:dir/>
          <dgm:resizeHandles val="exact"/>
        </dgm:presLayoutVars>
      </dgm:prSet>
      <dgm:spPr/>
    </dgm:pt>
    <dgm:pt modelId="{001F398A-7E5C-4691-933E-9AAE87BE8F45}" type="pres">
      <dgm:prSet presAssocID="{F9A23B72-8C0A-4CCB-AF52-7A6418D6AB5C}" presName="compNode" presStyleCnt="0"/>
      <dgm:spPr/>
    </dgm:pt>
    <dgm:pt modelId="{C2D6A276-1152-41EB-912C-A9DB91E6C8CB}" type="pres">
      <dgm:prSet presAssocID="{F9A23B72-8C0A-4CCB-AF52-7A6418D6AB5C}" presName="bgRect" presStyleLbl="bgShp" presStyleIdx="0" presStyleCnt="3"/>
      <dgm:spPr/>
    </dgm:pt>
    <dgm:pt modelId="{EB123B1E-ECDD-45CA-999F-53C157BA2060}" type="pres">
      <dgm:prSet presAssocID="{F9A23B72-8C0A-4CCB-AF52-7A6418D6AB5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CE2B4BA7-4E1B-428B-8F9D-5D60185A9368}" type="pres">
      <dgm:prSet presAssocID="{F9A23B72-8C0A-4CCB-AF52-7A6418D6AB5C}" presName="spaceRect" presStyleCnt="0"/>
      <dgm:spPr/>
    </dgm:pt>
    <dgm:pt modelId="{ABEAFB46-0DE2-4FC4-B18D-6A09DE26E3C8}" type="pres">
      <dgm:prSet presAssocID="{F9A23B72-8C0A-4CCB-AF52-7A6418D6AB5C}" presName="parTx" presStyleLbl="revTx" presStyleIdx="0" presStyleCnt="3">
        <dgm:presLayoutVars>
          <dgm:chMax val="0"/>
          <dgm:chPref val="0"/>
        </dgm:presLayoutVars>
      </dgm:prSet>
      <dgm:spPr/>
    </dgm:pt>
    <dgm:pt modelId="{59F75BB8-4F38-4551-B819-9765F7FD24AE}" type="pres">
      <dgm:prSet presAssocID="{A68E6D31-2926-49EA-A940-D89EEF80A81E}" presName="sibTrans" presStyleCnt="0"/>
      <dgm:spPr/>
    </dgm:pt>
    <dgm:pt modelId="{84878355-AC6B-48B5-99B6-026BB6415403}" type="pres">
      <dgm:prSet presAssocID="{1C2D2874-153C-439A-B559-BD08075E887C}" presName="compNode" presStyleCnt="0"/>
      <dgm:spPr/>
    </dgm:pt>
    <dgm:pt modelId="{38BF4DC9-F370-4305-9EAF-F6B0C6975F07}" type="pres">
      <dgm:prSet presAssocID="{1C2D2874-153C-439A-B559-BD08075E887C}" presName="bgRect" presStyleLbl="bgShp" presStyleIdx="1" presStyleCnt="3"/>
      <dgm:spPr/>
    </dgm:pt>
    <dgm:pt modelId="{39053829-FF3F-4A52-B8B6-B19290EBC98A}" type="pres">
      <dgm:prSet presAssocID="{1C2D2874-153C-439A-B559-BD08075E887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Idea"/>
        </a:ext>
      </dgm:extLst>
    </dgm:pt>
    <dgm:pt modelId="{7E837BA9-F890-4E7E-BA33-1FCE98FD1F4C}" type="pres">
      <dgm:prSet presAssocID="{1C2D2874-153C-439A-B559-BD08075E887C}" presName="spaceRect" presStyleCnt="0"/>
      <dgm:spPr/>
    </dgm:pt>
    <dgm:pt modelId="{DE178893-500C-440E-999C-E6F86C1ECBEA}" type="pres">
      <dgm:prSet presAssocID="{1C2D2874-153C-439A-B559-BD08075E887C}" presName="parTx" presStyleLbl="revTx" presStyleIdx="1" presStyleCnt="3">
        <dgm:presLayoutVars>
          <dgm:chMax val="0"/>
          <dgm:chPref val="0"/>
        </dgm:presLayoutVars>
      </dgm:prSet>
      <dgm:spPr/>
    </dgm:pt>
    <dgm:pt modelId="{C3E71FAD-2500-4415-A6B7-C09EE457C548}" type="pres">
      <dgm:prSet presAssocID="{6F844F2F-A08B-4C24-8A8D-74B9FB114C2D}" presName="sibTrans" presStyleCnt="0"/>
      <dgm:spPr/>
    </dgm:pt>
    <dgm:pt modelId="{E611F9E7-3DDB-47F4-B069-D7DDCF34C2BB}" type="pres">
      <dgm:prSet presAssocID="{DCC41183-8C00-4796-84E7-A35FCD1557E7}" presName="compNode" presStyleCnt="0"/>
      <dgm:spPr/>
    </dgm:pt>
    <dgm:pt modelId="{1F16DFD1-8E5B-4FD2-85D8-A8C65DF3EE28}" type="pres">
      <dgm:prSet presAssocID="{DCC41183-8C00-4796-84E7-A35FCD1557E7}" presName="bgRect" presStyleLbl="bgShp" presStyleIdx="2" presStyleCnt="3"/>
      <dgm:spPr/>
    </dgm:pt>
    <dgm:pt modelId="{839E7117-428C-4D90-8B54-C552ACE15614}" type="pres">
      <dgm:prSet presAssocID="{DCC41183-8C00-4796-84E7-A35FCD1557E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otprint"/>
        </a:ext>
      </dgm:extLst>
    </dgm:pt>
    <dgm:pt modelId="{0CC8E22B-4559-4E9C-AE94-EB893E3B4ECC}" type="pres">
      <dgm:prSet presAssocID="{DCC41183-8C00-4796-84E7-A35FCD1557E7}" presName="spaceRect" presStyleCnt="0"/>
      <dgm:spPr/>
    </dgm:pt>
    <dgm:pt modelId="{8D9D4ED1-9BCE-4502-98F9-97C12BF3E7E3}" type="pres">
      <dgm:prSet presAssocID="{DCC41183-8C00-4796-84E7-A35FCD1557E7}" presName="parTx" presStyleLbl="revTx" presStyleIdx="2" presStyleCnt="3">
        <dgm:presLayoutVars>
          <dgm:chMax val="0"/>
          <dgm:chPref val="0"/>
        </dgm:presLayoutVars>
      </dgm:prSet>
      <dgm:spPr/>
    </dgm:pt>
  </dgm:ptLst>
  <dgm:cxnLst>
    <dgm:cxn modelId="{A6917A0C-5081-4033-BFDE-57579D40EC3F}" type="presOf" srcId="{F9A23B72-8C0A-4CCB-AF52-7A6418D6AB5C}" destId="{ABEAFB46-0DE2-4FC4-B18D-6A09DE26E3C8}" srcOrd="0" destOrd="0" presId="urn:microsoft.com/office/officeart/2018/2/layout/IconVerticalSolidList"/>
    <dgm:cxn modelId="{E837A01E-AF66-42C6-9FD1-83DE3CA4B7FF}" type="presOf" srcId="{E2DA781D-0CFD-4158-80FA-F2526E25BCF2}" destId="{4B7D1809-06B4-45D0-BBFA-04016A4C0E93}" srcOrd="0" destOrd="0" presId="urn:microsoft.com/office/officeart/2018/2/layout/IconVerticalSolidList"/>
    <dgm:cxn modelId="{6A3AFF97-2E2D-4927-9FA2-9A8B93C19073}" srcId="{E2DA781D-0CFD-4158-80FA-F2526E25BCF2}" destId="{DCC41183-8C00-4796-84E7-A35FCD1557E7}" srcOrd="2" destOrd="0" parTransId="{12A2B081-EBE3-446D-98F9-4E232D4A98B2}" sibTransId="{AFE08A16-01C8-4F19-BAF3-224B47A2B19D}"/>
    <dgm:cxn modelId="{0A9183B4-ABA8-4CC5-B478-0363DEEBC286}" srcId="{E2DA781D-0CFD-4158-80FA-F2526E25BCF2}" destId="{F9A23B72-8C0A-4CCB-AF52-7A6418D6AB5C}" srcOrd="0" destOrd="0" parTransId="{593CE4AD-F81B-4C21-8E9C-9490CCCE7F78}" sibTransId="{A68E6D31-2926-49EA-A940-D89EEF80A81E}"/>
    <dgm:cxn modelId="{E2D6A1C0-4B8F-414D-BCAE-F88351D5D81D}" srcId="{E2DA781D-0CFD-4158-80FA-F2526E25BCF2}" destId="{1C2D2874-153C-439A-B559-BD08075E887C}" srcOrd="1" destOrd="0" parTransId="{B903C388-46B3-466E-A8FB-1AD9DF8F7DA8}" sibTransId="{6F844F2F-A08B-4C24-8A8D-74B9FB114C2D}"/>
    <dgm:cxn modelId="{5F09D3F3-E9E8-4D68-88FB-AA57BA00F873}" type="presOf" srcId="{DCC41183-8C00-4796-84E7-A35FCD1557E7}" destId="{8D9D4ED1-9BCE-4502-98F9-97C12BF3E7E3}" srcOrd="0" destOrd="0" presId="urn:microsoft.com/office/officeart/2018/2/layout/IconVerticalSolidList"/>
    <dgm:cxn modelId="{B59FFAFB-538B-4EE6-BDA9-89254BBA9F0E}" type="presOf" srcId="{1C2D2874-153C-439A-B559-BD08075E887C}" destId="{DE178893-500C-440E-999C-E6F86C1ECBEA}" srcOrd="0" destOrd="0" presId="urn:microsoft.com/office/officeart/2018/2/layout/IconVerticalSolidList"/>
    <dgm:cxn modelId="{9133BE57-7F32-41A3-93A8-E9B49F776B5A}" type="presParOf" srcId="{4B7D1809-06B4-45D0-BBFA-04016A4C0E93}" destId="{001F398A-7E5C-4691-933E-9AAE87BE8F45}" srcOrd="0" destOrd="0" presId="urn:microsoft.com/office/officeart/2018/2/layout/IconVerticalSolidList"/>
    <dgm:cxn modelId="{5B2DD098-4668-4EE3-9AF3-DA0C90B5E280}" type="presParOf" srcId="{001F398A-7E5C-4691-933E-9AAE87BE8F45}" destId="{C2D6A276-1152-41EB-912C-A9DB91E6C8CB}" srcOrd="0" destOrd="0" presId="urn:microsoft.com/office/officeart/2018/2/layout/IconVerticalSolidList"/>
    <dgm:cxn modelId="{839C8B42-1BC3-4E76-AA58-DD2FB55BF8D3}" type="presParOf" srcId="{001F398A-7E5C-4691-933E-9AAE87BE8F45}" destId="{EB123B1E-ECDD-45CA-999F-53C157BA2060}" srcOrd="1" destOrd="0" presId="urn:microsoft.com/office/officeart/2018/2/layout/IconVerticalSolidList"/>
    <dgm:cxn modelId="{A122C0C7-6AEA-4430-B617-8C9BB1B3EE79}" type="presParOf" srcId="{001F398A-7E5C-4691-933E-9AAE87BE8F45}" destId="{CE2B4BA7-4E1B-428B-8F9D-5D60185A9368}" srcOrd="2" destOrd="0" presId="urn:microsoft.com/office/officeart/2018/2/layout/IconVerticalSolidList"/>
    <dgm:cxn modelId="{1EDB1984-781D-4CE0-9230-F39F91FD430E}" type="presParOf" srcId="{001F398A-7E5C-4691-933E-9AAE87BE8F45}" destId="{ABEAFB46-0DE2-4FC4-B18D-6A09DE26E3C8}" srcOrd="3" destOrd="0" presId="urn:microsoft.com/office/officeart/2018/2/layout/IconVerticalSolidList"/>
    <dgm:cxn modelId="{73405A41-44F7-40C9-9C18-39C7DABC8681}" type="presParOf" srcId="{4B7D1809-06B4-45D0-BBFA-04016A4C0E93}" destId="{59F75BB8-4F38-4551-B819-9765F7FD24AE}" srcOrd="1" destOrd="0" presId="urn:microsoft.com/office/officeart/2018/2/layout/IconVerticalSolidList"/>
    <dgm:cxn modelId="{66DF050D-F232-4F72-BF56-F74BD967921E}" type="presParOf" srcId="{4B7D1809-06B4-45D0-BBFA-04016A4C0E93}" destId="{84878355-AC6B-48B5-99B6-026BB6415403}" srcOrd="2" destOrd="0" presId="urn:microsoft.com/office/officeart/2018/2/layout/IconVerticalSolidList"/>
    <dgm:cxn modelId="{6523D88A-4606-4950-BDFC-8FC50897C144}" type="presParOf" srcId="{84878355-AC6B-48B5-99B6-026BB6415403}" destId="{38BF4DC9-F370-4305-9EAF-F6B0C6975F07}" srcOrd="0" destOrd="0" presId="urn:microsoft.com/office/officeart/2018/2/layout/IconVerticalSolidList"/>
    <dgm:cxn modelId="{6DA09168-B366-49B5-871D-DDFE54DAFDC2}" type="presParOf" srcId="{84878355-AC6B-48B5-99B6-026BB6415403}" destId="{39053829-FF3F-4A52-B8B6-B19290EBC98A}" srcOrd="1" destOrd="0" presId="urn:microsoft.com/office/officeart/2018/2/layout/IconVerticalSolidList"/>
    <dgm:cxn modelId="{127B9D70-1F0A-49B2-A434-3CE1B0DFECD1}" type="presParOf" srcId="{84878355-AC6B-48B5-99B6-026BB6415403}" destId="{7E837BA9-F890-4E7E-BA33-1FCE98FD1F4C}" srcOrd="2" destOrd="0" presId="urn:microsoft.com/office/officeart/2018/2/layout/IconVerticalSolidList"/>
    <dgm:cxn modelId="{02A7C847-5CBD-4058-8600-5FE22836CBE2}" type="presParOf" srcId="{84878355-AC6B-48B5-99B6-026BB6415403}" destId="{DE178893-500C-440E-999C-E6F86C1ECBEA}" srcOrd="3" destOrd="0" presId="urn:microsoft.com/office/officeart/2018/2/layout/IconVerticalSolidList"/>
    <dgm:cxn modelId="{EE6ADB1C-7294-4AB9-BB23-F1B7E0114216}" type="presParOf" srcId="{4B7D1809-06B4-45D0-BBFA-04016A4C0E93}" destId="{C3E71FAD-2500-4415-A6B7-C09EE457C548}" srcOrd="3" destOrd="0" presId="urn:microsoft.com/office/officeart/2018/2/layout/IconVerticalSolidList"/>
    <dgm:cxn modelId="{64259BA3-7D68-4054-A357-B2826F16C49E}" type="presParOf" srcId="{4B7D1809-06B4-45D0-BBFA-04016A4C0E93}" destId="{E611F9E7-3DDB-47F4-B069-D7DDCF34C2BB}" srcOrd="4" destOrd="0" presId="urn:microsoft.com/office/officeart/2018/2/layout/IconVerticalSolidList"/>
    <dgm:cxn modelId="{FDC0B5EC-08DB-453A-AF33-BEBA06C03E76}" type="presParOf" srcId="{E611F9E7-3DDB-47F4-B069-D7DDCF34C2BB}" destId="{1F16DFD1-8E5B-4FD2-85D8-A8C65DF3EE28}" srcOrd="0" destOrd="0" presId="urn:microsoft.com/office/officeart/2018/2/layout/IconVerticalSolidList"/>
    <dgm:cxn modelId="{8620D66E-B82C-4D9F-B1CC-AF1A380370E0}" type="presParOf" srcId="{E611F9E7-3DDB-47F4-B069-D7DDCF34C2BB}" destId="{839E7117-428C-4D90-8B54-C552ACE15614}" srcOrd="1" destOrd="0" presId="urn:microsoft.com/office/officeart/2018/2/layout/IconVerticalSolidList"/>
    <dgm:cxn modelId="{58147DAD-4374-48C3-8233-3754A5D06D55}" type="presParOf" srcId="{E611F9E7-3DDB-47F4-B069-D7DDCF34C2BB}" destId="{0CC8E22B-4559-4E9C-AE94-EB893E3B4ECC}" srcOrd="2" destOrd="0" presId="urn:microsoft.com/office/officeart/2018/2/layout/IconVerticalSolidList"/>
    <dgm:cxn modelId="{35089487-6E79-4645-B132-7D671CD10AA1}" type="presParOf" srcId="{E611F9E7-3DDB-47F4-B069-D7DDCF34C2BB}" destId="{8D9D4ED1-9BCE-4502-98F9-97C12BF3E7E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997654-5762-4C5D-809F-0C56B9B71A06}">
      <dsp:nvSpPr>
        <dsp:cNvPr id="0" name=""/>
        <dsp:cNvSpPr/>
      </dsp:nvSpPr>
      <dsp:spPr>
        <a:xfrm>
          <a:off x="2103120" y="2010"/>
          <a:ext cx="8412480" cy="104150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543" rIns="163225" bIns="264543" numCol="1" spcCol="1270" anchor="ctr" anchorCtr="0">
          <a:noAutofit/>
        </a:bodyPr>
        <a:lstStyle/>
        <a:p>
          <a:pPr marL="0" lvl="0" indent="0" algn="l" defTabSz="800100">
            <a:lnSpc>
              <a:spcPct val="90000"/>
            </a:lnSpc>
            <a:spcBef>
              <a:spcPct val="0"/>
            </a:spcBef>
            <a:spcAft>
              <a:spcPct val="35000"/>
            </a:spcAft>
            <a:buNone/>
          </a:pPr>
          <a:r>
            <a:rPr lang="af-ZA" sz="1800" kern="1200" dirty="0">
              <a:effectLst/>
              <a:latin typeface="Calibri" panose="020F0502020204030204" pitchFamily="34" charset="0"/>
              <a:ea typeface="Aptos" panose="020B0004020202020204" pitchFamily="34" charset="0"/>
              <a:cs typeface="Times New Roman" panose="02020603050405020304" pitchFamily="18" charset="0"/>
            </a:rPr>
            <a:t>eksterne invloede op leefstylkeuses, insluitend gesin, kultuur en godsdiens te identifiseer.</a:t>
          </a:r>
          <a:endParaRPr lang="en-US" sz="1800" kern="1200" dirty="0"/>
        </a:p>
      </dsp:txBody>
      <dsp:txXfrm>
        <a:off x="2103120" y="2010"/>
        <a:ext cx="8412480" cy="1041507"/>
      </dsp:txXfrm>
    </dsp:sp>
    <dsp:sp modelId="{43CEF347-F44E-4F4F-9EB9-C9BCCEDEA9FB}">
      <dsp:nvSpPr>
        <dsp:cNvPr id="0" name=""/>
        <dsp:cNvSpPr/>
      </dsp:nvSpPr>
      <dsp:spPr>
        <a:xfrm>
          <a:off x="0" y="2010"/>
          <a:ext cx="2103120" cy="104150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878" rIns="111290" bIns="102878" numCol="1" spcCol="1270" anchor="ctr" anchorCtr="0">
          <a:noAutofit/>
        </a:bodyPr>
        <a:lstStyle/>
        <a:p>
          <a:pPr marL="0" lvl="0" indent="0" algn="ctr" defTabSz="1022350">
            <a:lnSpc>
              <a:spcPct val="90000"/>
            </a:lnSpc>
            <a:spcBef>
              <a:spcPct val="0"/>
            </a:spcBef>
            <a:spcAft>
              <a:spcPct val="35000"/>
            </a:spcAft>
            <a:buNone/>
          </a:pPr>
          <a:r>
            <a:rPr lang="en-US" sz="2300" kern="1200" dirty="0" err="1"/>
            <a:t>Identifiseer</a:t>
          </a:r>
          <a:endParaRPr lang="en-US" sz="2300" kern="1200" dirty="0"/>
        </a:p>
      </dsp:txBody>
      <dsp:txXfrm>
        <a:off x="0" y="2010"/>
        <a:ext cx="2103120" cy="1041507"/>
      </dsp:txXfrm>
    </dsp:sp>
    <dsp:sp modelId="{769BCBB6-9167-4946-9E9C-A40E4C9857F1}">
      <dsp:nvSpPr>
        <dsp:cNvPr id="0" name=""/>
        <dsp:cNvSpPr/>
      </dsp:nvSpPr>
      <dsp:spPr>
        <a:xfrm>
          <a:off x="2103120" y="1106008"/>
          <a:ext cx="8412480" cy="104150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543" rIns="163225" bIns="264543" numCol="1" spcCol="1270" anchor="ctr" anchorCtr="0">
          <a:noAutofit/>
        </a:bodyPr>
        <a:lstStyle/>
        <a:p>
          <a:pPr marL="0" lvl="0" indent="0" algn="l" defTabSz="800100">
            <a:lnSpc>
              <a:spcPct val="90000"/>
            </a:lnSpc>
            <a:spcBef>
              <a:spcPct val="0"/>
            </a:spcBef>
            <a:spcAft>
              <a:spcPct val="35000"/>
            </a:spcAft>
            <a:buNone/>
          </a:pPr>
          <a:r>
            <a:rPr lang="af-ZA" sz="1800" kern="1200" dirty="0">
              <a:effectLst/>
              <a:latin typeface="Calibri" panose="020F0502020204030204" pitchFamily="34" charset="0"/>
              <a:ea typeface="Aptos" panose="020B0004020202020204" pitchFamily="34" charset="0"/>
              <a:cs typeface="Times New Roman" panose="02020603050405020304" pitchFamily="18" charset="0"/>
            </a:rPr>
            <a:t>te verstaan hoe hierdie invloede jou waardes, besluite en gedrag beïnvloed.</a:t>
          </a:r>
          <a:endParaRPr lang="en-US" sz="1800" kern="1200" dirty="0"/>
        </a:p>
      </dsp:txBody>
      <dsp:txXfrm>
        <a:off x="2103120" y="1106008"/>
        <a:ext cx="8412480" cy="1041507"/>
      </dsp:txXfrm>
    </dsp:sp>
    <dsp:sp modelId="{BFED41D0-880C-4EB1-9C90-77CE73B49214}">
      <dsp:nvSpPr>
        <dsp:cNvPr id="0" name=""/>
        <dsp:cNvSpPr/>
      </dsp:nvSpPr>
      <dsp:spPr>
        <a:xfrm>
          <a:off x="0" y="1106008"/>
          <a:ext cx="2103120" cy="104150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878" rIns="111290" bIns="102878" numCol="1" spcCol="1270" anchor="ctr" anchorCtr="0">
          <a:noAutofit/>
        </a:bodyPr>
        <a:lstStyle/>
        <a:p>
          <a:pPr marL="0" lvl="0" indent="0" algn="ctr" defTabSz="1022350">
            <a:lnSpc>
              <a:spcPct val="90000"/>
            </a:lnSpc>
            <a:spcBef>
              <a:spcPct val="0"/>
            </a:spcBef>
            <a:spcAft>
              <a:spcPct val="35000"/>
            </a:spcAft>
            <a:buNone/>
          </a:pPr>
          <a:r>
            <a:rPr lang="en-US" sz="2300" kern="1200" dirty="0" err="1"/>
            <a:t>Verstaan</a:t>
          </a:r>
          <a:endParaRPr lang="en-US" sz="2300" kern="1200" dirty="0"/>
        </a:p>
      </dsp:txBody>
      <dsp:txXfrm>
        <a:off x="0" y="1106008"/>
        <a:ext cx="2103120" cy="1041507"/>
      </dsp:txXfrm>
    </dsp:sp>
    <dsp:sp modelId="{0C2938D7-ECB0-4F41-AB90-65851A5F19E4}">
      <dsp:nvSpPr>
        <dsp:cNvPr id="0" name=""/>
        <dsp:cNvSpPr/>
      </dsp:nvSpPr>
      <dsp:spPr>
        <a:xfrm>
          <a:off x="2103120" y="2210007"/>
          <a:ext cx="8412480" cy="104150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543" rIns="163225" bIns="264543" numCol="1" spcCol="1270" anchor="ctr" anchorCtr="0">
          <a:noAutofit/>
        </a:bodyPr>
        <a:lstStyle/>
        <a:p>
          <a:pPr marL="0" lvl="0" indent="0" algn="l" defTabSz="800100">
            <a:lnSpc>
              <a:spcPct val="90000"/>
            </a:lnSpc>
            <a:spcBef>
              <a:spcPct val="0"/>
            </a:spcBef>
            <a:spcAft>
              <a:spcPct val="35000"/>
            </a:spcAft>
            <a:buNone/>
          </a:pPr>
          <a:r>
            <a:rPr lang="af-ZA" sz="1800" kern="1200" dirty="0">
              <a:effectLst/>
              <a:latin typeface="Calibri" panose="020F0502020204030204" pitchFamily="34" charset="0"/>
              <a:ea typeface="Aptos" panose="020B0004020202020204" pitchFamily="34" charset="0"/>
              <a:cs typeface="Times New Roman" panose="02020603050405020304" pitchFamily="18" charset="0"/>
            </a:rPr>
            <a:t>voorbeelde van beide positiewe en negatiewe invloed te herken.</a:t>
          </a:r>
          <a:endParaRPr lang="en-US" sz="1800" kern="1200" dirty="0"/>
        </a:p>
      </dsp:txBody>
      <dsp:txXfrm>
        <a:off x="2103120" y="2210007"/>
        <a:ext cx="8412480" cy="1041507"/>
      </dsp:txXfrm>
    </dsp:sp>
    <dsp:sp modelId="{FC75060B-3560-44C5-8D02-69A3D2EB5BD9}">
      <dsp:nvSpPr>
        <dsp:cNvPr id="0" name=""/>
        <dsp:cNvSpPr/>
      </dsp:nvSpPr>
      <dsp:spPr>
        <a:xfrm>
          <a:off x="0" y="2210007"/>
          <a:ext cx="2103120" cy="104150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878" rIns="111290" bIns="102878" numCol="1" spcCol="1270" anchor="ctr" anchorCtr="0">
          <a:noAutofit/>
        </a:bodyPr>
        <a:lstStyle/>
        <a:p>
          <a:pPr marL="0" lvl="0" indent="0" algn="ctr" defTabSz="1022350">
            <a:lnSpc>
              <a:spcPct val="90000"/>
            </a:lnSpc>
            <a:spcBef>
              <a:spcPct val="0"/>
            </a:spcBef>
            <a:spcAft>
              <a:spcPct val="35000"/>
            </a:spcAft>
            <a:buNone/>
          </a:pPr>
          <a:r>
            <a:rPr lang="en-US" sz="2300" kern="1200" dirty="0"/>
            <a:t>Herken</a:t>
          </a:r>
        </a:p>
      </dsp:txBody>
      <dsp:txXfrm>
        <a:off x="0" y="2210007"/>
        <a:ext cx="2103120" cy="1041507"/>
      </dsp:txXfrm>
    </dsp:sp>
    <dsp:sp modelId="{6C96E5E5-A093-449E-8866-051C9184FAF4}">
      <dsp:nvSpPr>
        <dsp:cNvPr id="0" name=""/>
        <dsp:cNvSpPr/>
      </dsp:nvSpPr>
      <dsp:spPr>
        <a:xfrm>
          <a:off x="2103120" y="3314005"/>
          <a:ext cx="8412480" cy="1041507"/>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543" rIns="163225" bIns="264543" numCol="1" spcCol="1270" anchor="ctr" anchorCtr="0">
          <a:noAutofit/>
        </a:bodyPr>
        <a:lstStyle/>
        <a:p>
          <a:pPr marL="0" lvl="0" indent="0" algn="l" defTabSz="800100">
            <a:lnSpc>
              <a:spcPct val="90000"/>
            </a:lnSpc>
            <a:spcBef>
              <a:spcPct val="0"/>
            </a:spcBef>
            <a:spcAft>
              <a:spcPct val="35000"/>
            </a:spcAft>
            <a:buNone/>
          </a:pPr>
          <a:r>
            <a:rPr lang="af-ZA" sz="1800" kern="1200"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en respekvolle manier te bestuur.</a:t>
          </a:r>
          <a:endParaRPr lang="en-US" sz="1800" kern="1200" dirty="0"/>
        </a:p>
      </dsp:txBody>
      <dsp:txXfrm>
        <a:off x="2103120" y="3314005"/>
        <a:ext cx="8412480" cy="1041507"/>
      </dsp:txXfrm>
    </dsp:sp>
    <dsp:sp modelId="{3B1AB856-DD7B-41C9-B2F5-78D80976C314}">
      <dsp:nvSpPr>
        <dsp:cNvPr id="0" name=""/>
        <dsp:cNvSpPr/>
      </dsp:nvSpPr>
      <dsp:spPr>
        <a:xfrm>
          <a:off x="0" y="3297237"/>
          <a:ext cx="2103120" cy="1041507"/>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878" rIns="111290" bIns="102878" numCol="1" spcCol="1270" anchor="ctr" anchorCtr="0">
          <a:noAutofit/>
        </a:bodyPr>
        <a:lstStyle/>
        <a:p>
          <a:pPr marL="0" lvl="0" indent="0" algn="ctr" defTabSz="1022350">
            <a:lnSpc>
              <a:spcPct val="90000"/>
            </a:lnSpc>
            <a:spcBef>
              <a:spcPct val="0"/>
            </a:spcBef>
            <a:spcAft>
              <a:spcPct val="35000"/>
            </a:spcAft>
            <a:buNone/>
          </a:pPr>
          <a:r>
            <a:rPr lang="en-US" sz="2300" kern="1200" dirty="0"/>
            <a:t>Dink </a:t>
          </a:r>
          <a:r>
            <a:rPr lang="en-US" sz="2300" kern="1200" dirty="0" err="1"/>
            <a:t>na</a:t>
          </a:r>
          <a:endParaRPr lang="en-US" sz="2300" kern="1200" dirty="0"/>
        </a:p>
      </dsp:txBody>
      <dsp:txXfrm>
        <a:off x="0" y="3297237"/>
        <a:ext cx="2103120" cy="1041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58A72-627D-4F2C-A80F-875CEF8EDA78}">
      <dsp:nvSpPr>
        <dsp:cNvPr id="0" name=""/>
        <dsp:cNvSpPr/>
      </dsp:nvSpPr>
      <dsp:spPr>
        <a:xfrm>
          <a:off x="205" y="486439"/>
          <a:ext cx="2479997" cy="297599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af-ZA" sz="1700" kern="1200" dirty="0">
              <a:effectLst/>
              <a:latin typeface="Calibri" panose="020F0502020204030204" pitchFamily="34" charset="0"/>
              <a:ea typeface="Aptos" panose="020B0004020202020204" pitchFamily="34" charset="0"/>
              <a:cs typeface="Times New Roman" panose="02020603050405020304" pitchFamily="18" charset="0"/>
            </a:rPr>
            <a:t>Bepaal wat jy eet, hoe jy aantrek en watter vieringe belangrik is;</a:t>
          </a:r>
          <a:endParaRPr lang="en-US" sz="1700" kern="1200" dirty="0"/>
        </a:p>
      </dsp:txBody>
      <dsp:txXfrm>
        <a:off x="205" y="1676838"/>
        <a:ext cx="2479997" cy="1785598"/>
      </dsp:txXfrm>
    </dsp:sp>
    <dsp:sp modelId="{74C8EAB5-2F09-4F7A-8003-70E1AC8B01CD}">
      <dsp:nvSpPr>
        <dsp:cNvPr id="0" name=""/>
        <dsp:cNvSpPr/>
      </dsp:nvSpPr>
      <dsp:spPr>
        <a:xfrm>
          <a:off x="205" y="486439"/>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01</a:t>
          </a:r>
        </a:p>
      </dsp:txBody>
      <dsp:txXfrm>
        <a:off x="205" y="486439"/>
        <a:ext cx="2479997" cy="1190398"/>
      </dsp:txXfrm>
    </dsp:sp>
    <dsp:sp modelId="{1B89CFD6-3CB5-42B3-B21B-DEA776522AD2}">
      <dsp:nvSpPr>
        <dsp:cNvPr id="0" name=""/>
        <dsp:cNvSpPr/>
      </dsp:nvSpPr>
      <dsp:spPr>
        <a:xfrm>
          <a:off x="2678602" y="486439"/>
          <a:ext cx="2479997" cy="2975996"/>
        </a:xfrm>
        <a:prstGeom prst="rect">
          <a:avLst/>
        </a:prstGeom>
        <a:solidFill>
          <a:schemeClr val="accent2">
            <a:hueOff val="-2185134"/>
            <a:satOff val="-2592"/>
            <a:lumOff val="-1372"/>
            <a:alphaOff val="0"/>
          </a:schemeClr>
        </a:solidFill>
        <a:ln w="19050" cap="flat" cmpd="sng" algn="ctr">
          <a:solidFill>
            <a:schemeClr val="accent2">
              <a:hueOff val="-2185134"/>
              <a:satOff val="-2592"/>
              <a:lumOff val="-13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af-ZA" sz="1700" kern="1200" dirty="0">
              <a:effectLst/>
              <a:latin typeface="Calibri" panose="020F0502020204030204" pitchFamily="34" charset="0"/>
              <a:ea typeface="Aptos" panose="020B0004020202020204" pitchFamily="34" charset="0"/>
              <a:cs typeface="Times New Roman" panose="02020603050405020304" pitchFamily="18" charset="0"/>
            </a:rPr>
            <a:t>ŉ Invloed hê op geslagsrolle, -verwagtinge en -verantwoordelikhede;</a:t>
          </a:r>
          <a:endParaRPr lang="en-US" sz="1700" kern="1200" dirty="0"/>
        </a:p>
      </dsp:txBody>
      <dsp:txXfrm>
        <a:off x="2678602" y="1676838"/>
        <a:ext cx="2479997" cy="1785598"/>
      </dsp:txXfrm>
    </dsp:sp>
    <dsp:sp modelId="{66E178DA-AAA6-4756-8C22-8D42A6C8B59F}">
      <dsp:nvSpPr>
        <dsp:cNvPr id="0" name=""/>
        <dsp:cNvSpPr/>
      </dsp:nvSpPr>
      <dsp:spPr>
        <a:xfrm>
          <a:off x="2678602" y="486439"/>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02</a:t>
          </a:r>
        </a:p>
      </dsp:txBody>
      <dsp:txXfrm>
        <a:off x="2678602" y="486439"/>
        <a:ext cx="2479997" cy="1190398"/>
      </dsp:txXfrm>
    </dsp:sp>
    <dsp:sp modelId="{7FBE0DBF-8983-4049-8EDD-240014446E64}">
      <dsp:nvSpPr>
        <dsp:cNvPr id="0" name=""/>
        <dsp:cNvSpPr/>
      </dsp:nvSpPr>
      <dsp:spPr>
        <a:xfrm>
          <a:off x="5356999" y="486439"/>
          <a:ext cx="2479997" cy="2975996"/>
        </a:xfrm>
        <a:prstGeom prst="rect">
          <a:avLst/>
        </a:prstGeom>
        <a:solidFill>
          <a:schemeClr val="accent2">
            <a:hueOff val="-4370269"/>
            <a:satOff val="-5184"/>
            <a:lumOff val="-2745"/>
            <a:alphaOff val="0"/>
          </a:schemeClr>
        </a:solidFill>
        <a:ln w="19050" cap="flat" cmpd="sng" algn="ctr">
          <a:solidFill>
            <a:schemeClr val="accent2">
              <a:hueOff val="-4370269"/>
              <a:satOff val="-5184"/>
              <a:lumOff val="-27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af-ZA" sz="1700" kern="1200" dirty="0">
              <a:effectLst/>
              <a:latin typeface="Calibri" panose="020F0502020204030204" pitchFamily="34" charset="0"/>
              <a:ea typeface="Aptos" panose="020B0004020202020204" pitchFamily="34" charset="0"/>
              <a:cs typeface="Times New Roman" panose="02020603050405020304" pitchFamily="18" charset="0"/>
            </a:rPr>
            <a:t>Vir jou ’n sterk gevoel van identiteit en behoort-aan gee;</a:t>
          </a:r>
          <a:endParaRPr lang="en-US" sz="1700" kern="1200" dirty="0"/>
        </a:p>
      </dsp:txBody>
      <dsp:txXfrm>
        <a:off x="5356999" y="1676838"/>
        <a:ext cx="2479997" cy="1785598"/>
      </dsp:txXfrm>
    </dsp:sp>
    <dsp:sp modelId="{4AF38954-E02A-4753-B861-17F412F6B1AF}">
      <dsp:nvSpPr>
        <dsp:cNvPr id="0" name=""/>
        <dsp:cNvSpPr/>
      </dsp:nvSpPr>
      <dsp:spPr>
        <a:xfrm>
          <a:off x="5356999" y="486439"/>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03</a:t>
          </a:r>
        </a:p>
      </dsp:txBody>
      <dsp:txXfrm>
        <a:off x="5356999" y="486439"/>
        <a:ext cx="2479997" cy="1190398"/>
      </dsp:txXfrm>
    </dsp:sp>
    <dsp:sp modelId="{B0002F69-8A5E-4168-ACC2-A4D3B516F14C}">
      <dsp:nvSpPr>
        <dsp:cNvPr id="0" name=""/>
        <dsp:cNvSpPr/>
      </dsp:nvSpPr>
      <dsp:spPr>
        <a:xfrm>
          <a:off x="8035397" y="486439"/>
          <a:ext cx="2479997" cy="2975996"/>
        </a:xfrm>
        <a:prstGeom prst="rect">
          <a:avLst/>
        </a:prstGeom>
        <a:solidFill>
          <a:schemeClr val="accent2">
            <a:hueOff val="-6555403"/>
            <a:satOff val="-7776"/>
            <a:lumOff val="-4117"/>
            <a:alphaOff val="0"/>
          </a:schemeClr>
        </a:solidFill>
        <a:ln w="19050" cap="flat" cmpd="sng" algn="ctr">
          <a:solidFill>
            <a:schemeClr val="accent2">
              <a:hueOff val="-6555403"/>
              <a:satOff val="-7776"/>
              <a:lumOff val="-41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55650">
            <a:lnSpc>
              <a:spcPct val="90000"/>
            </a:lnSpc>
            <a:spcBef>
              <a:spcPct val="0"/>
            </a:spcBef>
            <a:spcAft>
              <a:spcPct val="35000"/>
            </a:spcAft>
            <a:buNone/>
          </a:pPr>
          <a:r>
            <a:rPr lang="af-ZA" sz="1700" kern="1200" dirty="0">
              <a:effectLst/>
              <a:latin typeface="Calibri" panose="020F0502020204030204" pitchFamily="34" charset="0"/>
              <a:ea typeface="Aptos" panose="020B0004020202020204" pitchFamily="34" charset="0"/>
              <a:cs typeface="Times New Roman" panose="02020603050405020304" pitchFamily="18" charset="0"/>
            </a:rPr>
            <a:t>Jou soms beperk om nuwe idees of lewenswyses te verken.</a:t>
          </a:r>
          <a:endParaRPr lang="en-US" sz="1700" kern="1200" dirty="0"/>
        </a:p>
      </dsp:txBody>
      <dsp:txXfrm>
        <a:off x="8035397" y="1676838"/>
        <a:ext cx="2479997" cy="1785598"/>
      </dsp:txXfrm>
    </dsp:sp>
    <dsp:sp modelId="{F7DE84A3-798E-4FBD-958B-0A5469CAE58B}">
      <dsp:nvSpPr>
        <dsp:cNvPr id="0" name=""/>
        <dsp:cNvSpPr/>
      </dsp:nvSpPr>
      <dsp:spPr>
        <a:xfrm>
          <a:off x="8035397" y="486439"/>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04</a:t>
          </a:r>
        </a:p>
      </dsp:txBody>
      <dsp:txXfrm>
        <a:off x="8035397" y="486439"/>
        <a:ext cx="2479997" cy="1190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6A276-1152-41EB-912C-A9DB91E6C8CB}">
      <dsp:nvSpPr>
        <dsp:cNvPr id="0" name=""/>
        <dsp:cNvSpPr/>
      </dsp:nvSpPr>
      <dsp:spPr>
        <a:xfrm>
          <a:off x="0" y="67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123B1E-ECDD-45CA-999F-53C157BA2060}">
      <dsp:nvSpPr>
        <dsp:cNvPr id="0" name=""/>
        <dsp:cNvSpPr/>
      </dsp:nvSpPr>
      <dsp:spPr>
        <a:xfrm>
          <a:off x="475646" y="354458"/>
          <a:ext cx="864811" cy="8648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EAFB46-0DE2-4FC4-B18D-6A09DE26E3C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af-ZA" sz="2200" kern="1200" dirty="0"/>
            <a:t>Praat met ŉ betroubare persoon in jou geloofsgemeenskap indien jy vrae of onsekerhede het.</a:t>
          </a:r>
          <a:endParaRPr lang="en-US" sz="2200" kern="1200" dirty="0"/>
        </a:p>
      </dsp:txBody>
      <dsp:txXfrm>
        <a:off x="1816103" y="671"/>
        <a:ext cx="4447536" cy="1572384"/>
      </dsp:txXfrm>
    </dsp:sp>
    <dsp:sp modelId="{38BF4DC9-F370-4305-9EAF-F6B0C6975F07}">
      <dsp:nvSpPr>
        <dsp:cNvPr id="0" name=""/>
        <dsp:cNvSpPr/>
      </dsp:nvSpPr>
      <dsp:spPr>
        <a:xfrm>
          <a:off x="0" y="196615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053829-FF3F-4A52-B8B6-B19290EBC98A}">
      <dsp:nvSpPr>
        <dsp:cNvPr id="0" name=""/>
        <dsp:cNvSpPr/>
      </dsp:nvSpPr>
      <dsp:spPr>
        <a:xfrm>
          <a:off x="475646" y="2319938"/>
          <a:ext cx="864811" cy="864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178893-500C-440E-999C-E6F86C1ECBEA}">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af-ZA" sz="2200" kern="1200" dirty="0"/>
            <a:t>Dink na oor hoe jou geloofsoortuigings by jou gesondheid, doelwitte en waardes pas.</a:t>
          </a:r>
          <a:endParaRPr lang="en-US" sz="2200" kern="1200" dirty="0"/>
        </a:p>
      </dsp:txBody>
      <dsp:txXfrm>
        <a:off x="1816103" y="1966151"/>
        <a:ext cx="4447536" cy="1572384"/>
      </dsp:txXfrm>
    </dsp:sp>
    <dsp:sp modelId="{1F16DFD1-8E5B-4FD2-85D8-A8C65DF3EE28}">
      <dsp:nvSpPr>
        <dsp:cNvPr id="0" name=""/>
        <dsp:cNvSpPr/>
      </dsp:nvSpPr>
      <dsp:spPr>
        <a:xfrm>
          <a:off x="0" y="3931632"/>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9E7117-428C-4D90-8B54-C552ACE15614}">
      <dsp:nvSpPr>
        <dsp:cNvPr id="0" name=""/>
        <dsp:cNvSpPr/>
      </dsp:nvSpPr>
      <dsp:spPr>
        <a:xfrm>
          <a:off x="475646" y="4285418"/>
          <a:ext cx="864811" cy="8648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9D4ED1-9BCE-4502-98F9-97C12BF3E7E3}">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af-ZA" sz="2200" kern="1200" dirty="0"/>
            <a:t>Respekteer jou geloof, maar maak ook plek vir persoonlike groei en selfondersoek.</a:t>
          </a:r>
          <a:endParaRPr lang="en-US" sz="2200" kern="1200" dirty="0"/>
        </a:p>
      </dsp:txBody>
      <dsp:txXfrm>
        <a:off x="1816103" y="3931632"/>
        <a:ext cx="4447536" cy="1572384"/>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FD01D-5A0C-4A67-88DE-DE88315DFF6E}"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11BB9E-5B2E-4F88-99D5-B4C0FD09414D}" type="slidenum">
              <a:rPr lang="en-US" smtClean="0"/>
              <a:t>‹#›</a:t>
            </a:fld>
            <a:endParaRPr lang="en-US"/>
          </a:p>
        </p:txBody>
      </p:sp>
    </p:spTree>
    <p:extLst>
      <p:ext uri="{BB962C8B-B14F-4D97-AF65-F5344CB8AC3E}">
        <p14:creationId xmlns:p14="http://schemas.microsoft.com/office/powerpoint/2010/main" val="2613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50000"/>
              </a:lnSpc>
              <a:buAutoNum type="arabicPeriod"/>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Inleiding (2 min) (Skyfies 1-2)</a:t>
            </a:r>
          </a:p>
          <a:p>
            <a:pPr marL="0" indent="0">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Welkom terug, Graad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9’s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In die vorige les het ons geleer hoe die media, ons omgewing of gemeenskap, en ons vriende of portuurgroep ons leefstylkeuses kan beïnvloed. Ons het gekyk na positiewe en negatiewe uitwerkings, en maniere geleer om daardie invloede te bestuur. Vandag gaan ons na nog ’n paar invloede kyk, dié wat ons dikwels van ŉ jong ouderdom af vorm en wat ’n groot rol speel in hoe ons die wêreld sien: gesin/familie, kultuur en godsdiens.</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1</a:t>
            </a:fld>
            <a:endParaRPr lang="en-US"/>
          </a:p>
        </p:txBody>
      </p:sp>
    </p:spTree>
    <p:extLst>
      <p:ext uri="{BB962C8B-B14F-4D97-AF65-F5344CB8AC3E}">
        <p14:creationId xmlns:p14="http://schemas.microsoft.com/office/powerpoint/2010/main" val="4209861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10:</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Godsdiens kan 'n betekenisvolle deel van jou identiteit wees, maar dit is belangrik om na te dink oor hoe dit jou leefstylkeuses ondersteun. Bestuur godsdienstige invloed só:</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Praat met ŉ betroubare persoon in jou geloofsgemeenskap indien jy vrae of onsekerhede het.</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Dink na oor hoe jou geloofsoortuigings by jou gesondheid, doelwitte en waardes pas.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Respekteer jou geloof, maar maak ook plek vir persoonlike groei en selfondersoek.</a:t>
            </a:r>
          </a:p>
          <a:p>
            <a:pPr>
              <a:lnSpc>
                <a:spcPct val="115000"/>
              </a:lnSpc>
              <a:spcAft>
                <a:spcPts val="800"/>
              </a:spcAft>
              <a:buNone/>
            </a:pPr>
            <a:br>
              <a:rPr lang="af-ZA" sz="1200" dirty="0">
                <a:effectLst/>
                <a:latin typeface="Calibri" panose="020F0502020204030204" pitchFamily="34" charset="0"/>
                <a:ea typeface="Aptos" panose="020B0004020202020204" pitchFamily="34" charset="0"/>
                <a:cs typeface="Times New Roman" panose="02020603050405020304" pitchFamily="18" charset="0"/>
              </a:rPr>
            </a:b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a:lnSpc>
                <a:spcPct val="115000"/>
              </a:lnSpc>
            </a:pP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10</a:t>
            </a:fld>
            <a:endParaRPr lang="en-US"/>
          </a:p>
        </p:txBody>
      </p:sp>
    </p:spTree>
    <p:extLst>
      <p:ext uri="{BB962C8B-B14F-4D97-AF65-F5344CB8AC3E}">
        <p14:creationId xmlns:p14="http://schemas.microsoft.com/office/powerpoint/2010/main" val="284466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5. Samevatting &amp; Individuele Aktiwiteit (13 min) (Skyfies 11)</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Vandag het ons gekyk na hoe jou gesin, kultuur en godsdiens jou leefstylkeuses kan beïnvloed. Jy het geleer dat hierdie invloede positief of negatief kan wees en gekyk na maniere waarop jy dit kan bestuur om jou welstand en persoonlike doelwitte te ondersteun.</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Jy gaan nou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3 – Werkkaart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voltooi, wat gebaseer is op die inhoud van Les 1 tot Les 3.</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Moontlike antwoorde is in die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3 – Werkkaart MEMO</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beskikbaar.</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11</a:t>
            </a:fld>
            <a:endParaRPr lang="en-US"/>
          </a:p>
        </p:txBody>
      </p:sp>
    </p:spTree>
    <p:extLst>
      <p:ext uri="{BB962C8B-B14F-4D97-AF65-F5344CB8AC3E}">
        <p14:creationId xmlns:p14="http://schemas.microsoft.com/office/powerpoint/2010/main" val="9221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Teen die einde van hierdie les behoort jy in staat te wees om: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eksterne invloede op leefstylkeuses, insluitend gesin, kultuur en godsdiens te identifiseer.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te verstaan hoe hierdie invloede jou waardes, besluite en gedrag beïnvloed.</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voorbeelde van beide positiewe en negatiewe invloed te herken.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en respekvolle manier te bestuur.</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2</a:t>
            </a:fld>
            <a:endParaRPr lang="en-US"/>
          </a:p>
        </p:txBody>
      </p:sp>
    </p:spTree>
    <p:extLst>
      <p:ext uri="{BB962C8B-B14F-4D97-AF65-F5344CB8AC3E}">
        <p14:creationId xmlns:p14="http://schemas.microsoft.com/office/powerpoint/2010/main" val="1290908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 Klasbespreking &amp; Onderrig: Family Invloed (6 + 4 min) (Skyfies 3-5)</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3:</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Ons gaan begin deur na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gesinsinvloed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 kyk. Kom ons kyk na twee verskillende scenario's  en dan kan ons saam daaroor gesels.</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’n vrywilliger om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Scenario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op Skyfie 3 voor te lees.</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Stel die volgende vrae aan die leerders en laat hulle toe om te reageer: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Hoe beïnvloed Lerato se gesin haar leefstyl en toekomstige keuses?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Sou jy sê dit is ’n positiewe of negatiewe invloed, of albei? (Gee redes vir jou antwoord.)</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’n vrywilliger om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Scenario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op Skyfie 3 voor te lees.</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Stel die volgende vrae aan die leerders en laat hulle toe om te reageer: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Hoe beïnvloed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Junaid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se gesinsomgewing sy daaglikse leefstylkeuses?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Wat is die korttermyn- of langtermyngevolge van hierdie soort invloed?</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3</a:t>
            </a:fld>
            <a:endParaRPr lang="en-US"/>
          </a:p>
        </p:txBody>
      </p:sp>
    </p:spTree>
    <p:extLst>
      <p:ext uri="{BB962C8B-B14F-4D97-AF65-F5344CB8AC3E}">
        <p14:creationId xmlns:p14="http://schemas.microsoft.com/office/powerpoint/2010/main" val="112350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4:</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Jou gesin is gewoonlik jou eerste en mees invloedryke bron van leiding. Van kleins af help hulle om jou waardes, roetines en wêreldbeskouing te vorm. Hulle kan ’n groot rol speel in hoe jy oor skool, gesondheid, verhoudings en jou toekoms dink. Jou familie/gesin kan: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vir jou waardes leer – wat belangrik is in die lewe; </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emosionele en finansiële ondersteuning bied;</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gewoontes ten opsigte van dieet, oefening 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skermtyd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beïnvloed;</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verwagtinge skep wat jou gedrag en doelwitte rig.</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4</a:t>
            </a:fld>
            <a:endParaRPr lang="en-US"/>
          </a:p>
        </p:txBody>
      </p:sp>
    </p:spTree>
    <p:extLst>
      <p:ext uri="{BB962C8B-B14F-4D97-AF65-F5344CB8AC3E}">
        <p14:creationId xmlns:p14="http://schemas.microsoft.com/office/powerpoint/2010/main" val="181021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5:</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As jou gesin tydens etenstyd oop gesprekke aanmoedig, kan dit jou help om sterk verhoudings te bou en jou emosionele gesondheid te versterk. Maar as daar dikwels konflik of druk in die huis is, kan dit jou selfvertroue en besluitneming beïnvloed. Verduidelik die positiewe en negatiewe voorbeelde van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gesinsinvloed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op Skyfie 5.</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Jy kan nie jou gesin kies nie,  maar jy kán leer hoe om jou behoeftes uit te spreek en verantwoordelike keuses te maak. Bestuur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gesinsinvloed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só:</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Stel duidelike grense wanneer jy onder druk voel om iets te doen wat jou ongemaklik laat voel.</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Praat met 'n mentor, onderwyser of berader wat jou kan help om dinge beter te verstaan of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hanteringsvaardighede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aan te leer.</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5</a:t>
            </a:fld>
            <a:endParaRPr lang="en-US"/>
          </a:p>
        </p:txBody>
      </p:sp>
    </p:spTree>
    <p:extLst>
      <p:ext uri="{BB962C8B-B14F-4D97-AF65-F5344CB8AC3E}">
        <p14:creationId xmlns:p14="http://schemas.microsoft.com/office/powerpoint/2010/main" val="2752709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3. Onderrig &amp; Aktiwiteit in Pare: Kulturele Invloed (5 + 5 min) (Skyfies 6-8)</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Definieer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kultuur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is die gesamentlike stel tradisies, oortuigings, gebruike, taal en waardes wat van geslag tot geslag oorgedra word. Dit speel ’n groot rol in hoe jy jouself en ander beskou, en kan jou leefstyl op verskeie maniere beïnvloed. Kultuur kan: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bepaal wat jy eet, hoe jy aantrek en watter vieringe belangrik is;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ŉ invloed hê op geslagsrolle, -verwagtinge en -verantwoordelikhede;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vir jou ’n sterk gevoel van identiteit en behoort-aan gee;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soms beperk om nuwe idees of lewenswyses te verken.</a:t>
            </a:r>
          </a:p>
          <a:p>
            <a:pPr marL="457200">
              <a:lnSpc>
                <a:spcPct val="115000"/>
              </a:lnSpc>
              <a:buNone/>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Vra:</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Watter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kulturele invloede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daar op jou daaglikse lewe? (Laat leerders toe om te reageer.)</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6</a:t>
            </a:fld>
            <a:endParaRPr lang="en-US"/>
          </a:p>
        </p:txBody>
      </p:sp>
    </p:spTree>
    <p:extLst>
      <p:ext uri="{BB962C8B-B14F-4D97-AF65-F5344CB8AC3E}">
        <p14:creationId xmlns:p14="http://schemas.microsoft.com/office/powerpoint/2010/main" val="2594140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7:</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Jy kan trots wees op jou kultuur se taal of tradisies, maar dit is ook normaal om onseker te voel as sommige verwagtinge met jou persoonlike waardes of doelwitte bots. Dit is moontlik om jou kultuur te respekteer terwyl jy steeds keuses maak wat vir jou persoonlik korrek is. Om kulturele invloed te bestuur, kan jy: </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vrae vra en meer leer oor jou kultuur se waardes en die oorsprong daarvan;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met senior gemeenskapslede of gemeenskapsleiers gesels oor hoe om tradisie te respekteer, terwyl jy jou persoonlike doelwitte nastreef.</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7</a:t>
            </a:fld>
            <a:endParaRPr lang="en-US"/>
          </a:p>
        </p:txBody>
      </p:sp>
    </p:spTree>
    <p:extLst>
      <p:ext uri="{BB962C8B-B14F-4D97-AF65-F5344CB8AC3E}">
        <p14:creationId xmlns:p14="http://schemas.microsoft.com/office/powerpoint/2010/main" val="111109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8:</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Jy gaan nou saam met ’n maat werk om ’n kulturele element met ’n moontlike uitwerking op leefstylkeuses te koppel in </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Aktiwiteit 1</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3 – Werkkaart</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Laat die leerders toe om terugvoer te gee, en gaan daarna saam deur die antwoorde in die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3 – Werkkaart MEMO</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pPr>
              <a:lnSpc>
                <a:spcPct val="115000"/>
              </a:lnSpc>
              <a:buNone/>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8</a:t>
            </a:fld>
            <a:endParaRPr lang="en-US"/>
          </a:p>
        </p:txBody>
      </p:sp>
    </p:spTree>
    <p:extLst>
      <p:ext uri="{BB962C8B-B14F-4D97-AF65-F5344CB8AC3E}">
        <p14:creationId xmlns:p14="http://schemas.microsoft.com/office/powerpoint/2010/main" val="1889244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 Onderrig: Godsdienstige Invloed (5 min) (Skyfies 9-10)</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9:</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Ons kyk nou na ons laaste invloed: godsdiens. Godsdiens is ’n geloofstelsel wat mense help om sin te maak van die lewe, hul doel, en wat vir hulle belangrik is. Dit beïnvloed dikwels jou gedrag en keuses deur leerstellings, rituele en die invloed van ’n geloofsgemeenskap. Godsdiens kan: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leer om met waardes soos deernis, eerlikheid en dissipline te leef;</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aanmoedig om gesond te leef en selfbeheersing te beoefen;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ondersteuning bied deur middel van ’n geloofsgemeenskap;</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sekere verwagtinge stel oor kleredrag, verhoudings of lewenswyse.</a:t>
            </a:r>
          </a:p>
          <a:p>
            <a:pPr marL="342900" lvl="0" indent="-342900">
              <a:lnSpc>
                <a:spcPct val="115000"/>
              </a:lnSpc>
              <a:buFont typeface="Symbol" panose="05050102010706020507" pitchFamily="18" charset="2"/>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’n Jongmens kan deur hul geloof geïnspireer word om skadelike middels te vermy en ander met respek te behandel. Maar dit is ook moontlik om verward of veroordeeld te voel wanneer jy sekere leringe begin bevraagteken.</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die positiewe en negatiewe voorbeelde van godsdienstige invloed op Skyfie 9.</a:t>
            </a:r>
          </a:p>
          <a:p>
            <a:endParaRPr lang="en-US" dirty="0"/>
          </a:p>
        </p:txBody>
      </p:sp>
      <p:sp>
        <p:nvSpPr>
          <p:cNvPr id="4" name="Slide Number Placeholder 3"/>
          <p:cNvSpPr>
            <a:spLocks noGrp="1"/>
          </p:cNvSpPr>
          <p:nvPr>
            <p:ph type="sldNum" sz="quarter" idx="5"/>
          </p:nvPr>
        </p:nvSpPr>
        <p:spPr/>
        <p:txBody>
          <a:bodyPr/>
          <a:lstStyle/>
          <a:p>
            <a:fld id="{D511BB9E-5B2E-4F88-99D5-B4C0FD09414D}" type="slidenum">
              <a:rPr lang="en-US" smtClean="0"/>
              <a:t>9</a:t>
            </a:fld>
            <a:endParaRPr lang="en-US"/>
          </a:p>
        </p:txBody>
      </p:sp>
    </p:spTree>
    <p:extLst>
      <p:ext uri="{BB962C8B-B14F-4D97-AF65-F5344CB8AC3E}">
        <p14:creationId xmlns:p14="http://schemas.microsoft.com/office/powerpoint/2010/main" val="3448559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3DBD6-CFF6-EE5F-8FB2-782B7CE243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BB2D00-432F-9BA4-7026-35A2936327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64513C-568D-086B-DF68-953C2B967D94}"/>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3DE4F0B1-BAE5-2576-B70E-06C94A16E6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8A9136-9175-E835-0C49-D32F31759F91}"/>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101629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FE3B-71E8-8DE1-DB3E-054A7C55CB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9025CA-7C5C-F1D1-40D9-25951B4BA8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AD4D0-A340-FF96-DFEB-ACEB1CCA8CBB}"/>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17AA5B59-DEC1-71E2-2F04-C946ECEE0A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39D93E-9F82-FE28-56A5-21E4CB04E033}"/>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765456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9DAC61-64DE-272F-CCCE-12F85B31CD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64486A-ED8E-E1F2-58B8-0A2B42F416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47506-78F7-DD6B-C71E-8F96AEB13F1E}"/>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C4694BE9-A33F-0EEA-893E-A46D13AC5D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247D2D-5E3E-80ED-23F1-C93227B2B181}"/>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414491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9983-56BE-DAFA-BBEE-8D2D07984D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F9A7BA-A64A-DB1F-4B01-61638322BF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00841-C7E3-EB79-CA42-F617B97B1732}"/>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243ABC7D-A9E4-B603-0FB0-727E37C282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3BA73-A6E9-6241-2A24-B944557A0CD0}"/>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2703908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C490-A64C-19DB-5857-617FCA99B2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62F994-5C56-0BC9-9E8D-D3749A390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4F1256-2710-787A-807B-2FC1EC32B70B}"/>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824A3090-527D-54B6-5B01-A98BF3D9C7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D45D17-8F5D-05C6-5D01-B0F254564D8C}"/>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465725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0E1B6-6B3A-5293-849A-10B4AE5AE4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88EDC1-8786-E7C5-5183-81ED1910C0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B68875-7E8A-B066-A97D-12D3B6990E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F338E9-DCF7-80CE-4700-5756FA397FC6}"/>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6" name="Footer Placeholder 5">
            <a:extLst>
              <a:ext uri="{FF2B5EF4-FFF2-40B4-BE49-F238E27FC236}">
                <a16:creationId xmlns:a16="http://schemas.microsoft.com/office/drawing/2014/main" id="{B03ADCD6-87D8-9D4D-CD1A-FD97139CAA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7F1EAD-EA86-150C-4086-960177DFE9C4}"/>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013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4E279-C57F-7C8A-0115-F743C3761B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D5E1AA-DC37-DFFF-5920-89E1A6ED94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3F886B-DA30-C154-5367-4DE60CF2C8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69A430-8DE2-31F1-F44A-3C4D65D3E5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1C410-A647-4041-B3C4-AB22060B86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6925D3-F561-EBCB-248B-970CA5E28A50}"/>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8" name="Footer Placeholder 7">
            <a:extLst>
              <a:ext uri="{FF2B5EF4-FFF2-40B4-BE49-F238E27FC236}">
                <a16:creationId xmlns:a16="http://schemas.microsoft.com/office/drawing/2014/main" id="{0D7B5724-7D01-9C64-31E8-41A8CB8C21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5C4CAF-A526-AFFC-05E3-BA9F828B623C}"/>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790103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31395-7C41-78AB-F8D4-7A38442D05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D8BC3C-CFF5-EDA3-1709-CFF944AFE952}"/>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4" name="Footer Placeholder 3">
            <a:extLst>
              <a:ext uri="{FF2B5EF4-FFF2-40B4-BE49-F238E27FC236}">
                <a16:creationId xmlns:a16="http://schemas.microsoft.com/office/drawing/2014/main" id="{3733B624-059E-D506-B111-20DFF9796D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966CCB-E121-5AA5-6D73-F3426DD18E57}"/>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604199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69F049-0C4B-E14C-8C3E-787F51900854}"/>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3" name="Footer Placeholder 2">
            <a:extLst>
              <a:ext uri="{FF2B5EF4-FFF2-40B4-BE49-F238E27FC236}">
                <a16:creationId xmlns:a16="http://schemas.microsoft.com/office/drawing/2014/main" id="{B2FDAF0E-27F5-416E-650D-79DDDFFBE7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D96545-3EA1-78B4-BCBA-DF59A37ADD79}"/>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36087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3B7C-05C0-0583-9746-9E0D5D2B4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35739B-31BE-6445-FEF3-5B1CD0EF01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8391A5-C7A0-4619-FE39-6681468BF0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9B927-9E26-905E-D65D-B4201C229E67}"/>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6" name="Footer Placeholder 5">
            <a:extLst>
              <a:ext uri="{FF2B5EF4-FFF2-40B4-BE49-F238E27FC236}">
                <a16:creationId xmlns:a16="http://schemas.microsoft.com/office/drawing/2014/main" id="{AA28258A-8043-D5AF-2E52-C996DE6C8A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B8ED19-0532-91C6-C0D1-AE386D1F0DF8}"/>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249697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6C362-55FB-D313-E075-F01F807DF3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9F2CC7-F73A-C34B-C771-072AB70AB5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B178DF-5499-96BF-4627-261E8C6A1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B09C1-9CEB-5F1F-96BE-55B41D0E9352}"/>
              </a:ext>
            </a:extLst>
          </p:cNvPr>
          <p:cNvSpPr>
            <a:spLocks noGrp="1"/>
          </p:cNvSpPr>
          <p:nvPr>
            <p:ph type="dt" sz="half" idx="10"/>
          </p:nvPr>
        </p:nvSpPr>
        <p:spPr/>
        <p:txBody>
          <a:bodyPr/>
          <a:lstStyle/>
          <a:p>
            <a:fld id="{F9643FBE-6A02-4BE5-9EA4-097B4F144F4C}" type="datetimeFigureOut">
              <a:rPr lang="en-US" smtClean="0"/>
              <a:t>7/21/2025</a:t>
            </a:fld>
            <a:endParaRPr lang="en-US"/>
          </a:p>
        </p:txBody>
      </p:sp>
      <p:sp>
        <p:nvSpPr>
          <p:cNvPr id="6" name="Footer Placeholder 5">
            <a:extLst>
              <a:ext uri="{FF2B5EF4-FFF2-40B4-BE49-F238E27FC236}">
                <a16:creationId xmlns:a16="http://schemas.microsoft.com/office/drawing/2014/main" id="{416F26FB-57FE-C068-2F27-BBD77D4D3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FBD9F2-7D14-0536-757A-FFF76E23247E}"/>
              </a:ext>
            </a:extLst>
          </p:cNvPr>
          <p:cNvSpPr>
            <a:spLocks noGrp="1"/>
          </p:cNvSpPr>
          <p:nvPr>
            <p:ph type="sldNum" sz="quarter" idx="12"/>
          </p:nvPr>
        </p:nvSpPr>
        <p:spPr/>
        <p:txBody>
          <a:bodyPr/>
          <a:lstStyle/>
          <a:p>
            <a:fld id="{06ECCF89-CCCC-4D40-8C35-098388E7AD0A}" type="slidenum">
              <a:rPr lang="en-US" smtClean="0"/>
              <a:t>‹#›</a:t>
            </a:fld>
            <a:endParaRPr lang="en-US"/>
          </a:p>
        </p:txBody>
      </p:sp>
    </p:spTree>
    <p:extLst>
      <p:ext uri="{BB962C8B-B14F-4D97-AF65-F5344CB8AC3E}">
        <p14:creationId xmlns:p14="http://schemas.microsoft.com/office/powerpoint/2010/main" val="3269254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CFAD01-75FA-200A-8083-0CFB0243C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265F4C-42DD-55BD-563F-D104C755EE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1ECA8-D3A0-119C-6424-A56887FD9B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643FBE-6A02-4BE5-9EA4-097B4F144F4C}" type="datetimeFigureOut">
              <a:rPr lang="en-US" smtClean="0"/>
              <a:t>7/21/2025</a:t>
            </a:fld>
            <a:endParaRPr lang="en-US"/>
          </a:p>
        </p:txBody>
      </p:sp>
      <p:sp>
        <p:nvSpPr>
          <p:cNvPr id="5" name="Footer Placeholder 4">
            <a:extLst>
              <a:ext uri="{FF2B5EF4-FFF2-40B4-BE49-F238E27FC236}">
                <a16:creationId xmlns:a16="http://schemas.microsoft.com/office/drawing/2014/main" id="{06370AC3-56FA-11AC-03A3-E2CB28CBAE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D32B64E-B6A2-8E11-C62E-5C72672150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ECCF89-CCCC-4D40-8C35-098388E7AD0A}" type="slidenum">
              <a:rPr lang="en-US" smtClean="0"/>
              <a:t>‹#›</a:t>
            </a:fld>
            <a:endParaRPr lang="en-US"/>
          </a:p>
        </p:txBody>
      </p:sp>
    </p:spTree>
    <p:extLst>
      <p:ext uri="{BB962C8B-B14F-4D97-AF65-F5344CB8AC3E}">
        <p14:creationId xmlns:p14="http://schemas.microsoft.com/office/powerpoint/2010/main" val="354760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heart shaped bowl of fruit&#10;&#10;AI-generated content may be incorrect.">
            <a:extLst>
              <a:ext uri="{FF2B5EF4-FFF2-40B4-BE49-F238E27FC236}">
                <a16:creationId xmlns:a16="http://schemas.microsoft.com/office/drawing/2014/main" id="{0CB30C19-A675-B189-C04D-333067955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7D005B3-4BE9-B978-D206-DA1427878A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4280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77603-CBA4-B10A-BA11-756475C7EA65}"/>
              </a:ext>
            </a:extLst>
          </p:cNvPr>
          <p:cNvSpPr>
            <a:spLocks noGrp="1"/>
          </p:cNvSpPr>
          <p:nvPr>
            <p:ph type="title"/>
          </p:nvPr>
        </p:nvSpPr>
        <p:spPr>
          <a:xfrm>
            <a:off x="838200" y="557189"/>
            <a:ext cx="3374136" cy="5567891"/>
          </a:xfrm>
        </p:spPr>
        <p:txBody>
          <a:bodyPr>
            <a:normAutofit/>
          </a:bodyPr>
          <a:lstStyle/>
          <a:p>
            <a:r>
              <a:rPr lang="en-GB" sz="5200" b="1" dirty="0" err="1"/>
              <a:t>Bestuur</a:t>
            </a:r>
            <a:r>
              <a:rPr lang="en-GB" sz="5200" b="1" dirty="0"/>
              <a:t> gods-</a:t>
            </a:r>
            <a:r>
              <a:rPr lang="en-GB" sz="5200" b="1" dirty="0" err="1"/>
              <a:t>dienstige</a:t>
            </a:r>
            <a:r>
              <a:rPr lang="en-GB" sz="5200" b="1" dirty="0"/>
              <a:t> </a:t>
            </a:r>
            <a:r>
              <a:rPr lang="en-GB" sz="5200" b="1" dirty="0" err="1"/>
              <a:t>invloed</a:t>
            </a:r>
            <a:r>
              <a:rPr lang="en-GB" sz="5200" b="1" dirty="0"/>
              <a:t> </a:t>
            </a:r>
            <a:r>
              <a:rPr lang="en-GB" sz="5200" b="1" dirty="0" err="1"/>
              <a:t>só</a:t>
            </a:r>
            <a:r>
              <a:rPr lang="en-GB" sz="5200" b="1" dirty="0"/>
              <a:t>:</a:t>
            </a:r>
            <a:endParaRPr lang="en-US" sz="5200" b="1" dirty="0"/>
          </a:p>
        </p:txBody>
      </p:sp>
      <p:pic>
        <p:nvPicPr>
          <p:cNvPr id="5" name="Picture 4" descr="A logo with a person in the middle&#10;&#10;AI-generated content may be incorrect.">
            <a:extLst>
              <a:ext uri="{FF2B5EF4-FFF2-40B4-BE49-F238E27FC236}">
                <a16:creationId xmlns:a16="http://schemas.microsoft.com/office/drawing/2014/main" id="{F28D1031-DFDC-B918-41C4-43BA364BF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Content Placeholder 2">
            <a:extLst>
              <a:ext uri="{FF2B5EF4-FFF2-40B4-BE49-F238E27FC236}">
                <a16:creationId xmlns:a16="http://schemas.microsoft.com/office/drawing/2014/main" id="{806FACFB-275C-804F-A81B-1F557DCA81A9}"/>
              </a:ext>
            </a:extLst>
          </p:cNvPr>
          <p:cNvGraphicFramePr>
            <a:graphicFrameLocks noGrp="1"/>
          </p:cNvGraphicFramePr>
          <p:nvPr>
            <p:ph idx="1"/>
            <p:extLst>
              <p:ext uri="{D42A27DB-BD31-4B8C-83A1-F6EECF244321}">
                <p14:modId xmlns:p14="http://schemas.microsoft.com/office/powerpoint/2010/main" val="4273492869"/>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3481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7" name="Rectangle 4126">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A person walking up stairs&#10;&#10;AI-generated content may be incorrect.">
            <a:extLst>
              <a:ext uri="{FF2B5EF4-FFF2-40B4-BE49-F238E27FC236}">
                <a16:creationId xmlns:a16="http://schemas.microsoft.com/office/drawing/2014/main" id="{C40FBF48-C969-601B-5E46-80FDF0870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89" r="-3" b="591"/>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4128" name="Rectangle 4127">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864328-200F-A3B0-6636-C6D3AA64151C}"/>
              </a:ext>
            </a:extLst>
          </p:cNvPr>
          <p:cNvSpPr>
            <a:spLocks noGrp="1"/>
          </p:cNvSpPr>
          <p:nvPr>
            <p:ph type="title"/>
          </p:nvPr>
        </p:nvSpPr>
        <p:spPr>
          <a:xfrm>
            <a:off x="6350739" y="2195928"/>
            <a:ext cx="4253022" cy="2466143"/>
          </a:xfrm>
        </p:spPr>
        <p:txBody>
          <a:bodyPr vert="horz" lIns="91440" tIns="45720" rIns="91440" bIns="45720" rtlCol="0" anchor="b">
            <a:normAutofit/>
          </a:bodyPr>
          <a:lstStyle/>
          <a:p>
            <a:pPr algn="ctr"/>
            <a:r>
              <a:rPr lang="en-US" sz="6600" b="1" dirty="0" err="1"/>
              <a:t>Individuele</a:t>
            </a:r>
            <a:r>
              <a:rPr lang="en-US" sz="6600" b="1" dirty="0"/>
              <a:t> </a:t>
            </a:r>
            <a:r>
              <a:rPr lang="en-US" sz="6600" b="1" dirty="0" err="1"/>
              <a:t>Aktiwiteit</a:t>
            </a:r>
            <a:endParaRPr lang="en-US" sz="6600" b="1" dirty="0"/>
          </a:p>
        </p:txBody>
      </p:sp>
      <p:pic>
        <p:nvPicPr>
          <p:cNvPr id="4" name="Picture 3" descr="A logo with a person in the middle&#10;&#10;AI-generated content may be incorrect.">
            <a:extLst>
              <a:ext uri="{FF2B5EF4-FFF2-40B4-BE49-F238E27FC236}">
                <a16:creationId xmlns:a16="http://schemas.microsoft.com/office/drawing/2014/main" id="{AFF94B7B-2097-CEC1-CD8C-E8636F2815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04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3EF8CC-D289-DB16-315E-C77CBA8916E8}"/>
              </a:ext>
            </a:extLst>
          </p:cNvPr>
          <p:cNvSpPr>
            <a:spLocks noGrp="1"/>
          </p:cNvSpPr>
          <p:nvPr>
            <p:ph type="title"/>
          </p:nvPr>
        </p:nvSpPr>
        <p:spPr>
          <a:xfrm>
            <a:off x="841248" y="256032"/>
            <a:ext cx="10506456" cy="1014984"/>
          </a:xfrm>
        </p:spPr>
        <p:txBody>
          <a:bodyPr anchor="b">
            <a:normAutofit fontScale="90000"/>
          </a:bodyPr>
          <a:lstStyle/>
          <a:p>
            <a:r>
              <a:rPr lang="nl-NL" sz="4100" kern="100" dirty="0">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99A1AB41-D868-8211-13EB-DD90FCA45FAB}"/>
              </a:ext>
            </a:extLst>
          </p:cNvPr>
          <p:cNvGraphicFramePr>
            <a:graphicFrameLocks noGrp="1"/>
          </p:cNvGraphicFramePr>
          <p:nvPr>
            <p:ph idx="1"/>
            <p:extLst>
              <p:ext uri="{D42A27DB-BD31-4B8C-83A1-F6EECF244321}">
                <p14:modId xmlns:p14="http://schemas.microsoft.com/office/powerpoint/2010/main" val="167368891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240E45-0CD6-83A7-D35C-C0857D7D79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145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541912-1391-FF1A-950B-067C6295BC2C}"/>
              </a:ext>
            </a:extLst>
          </p:cNvPr>
          <p:cNvSpPr>
            <a:spLocks noGrp="1"/>
          </p:cNvSpPr>
          <p:nvPr>
            <p:ph type="title"/>
          </p:nvPr>
        </p:nvSpPr>
        <p:spPr>
          <a:xfrm>
            <a:off x="838200" y="668377"/>
            <a:ext cx="10515600" cy="1325563"/>
          </a:xfrm>
        </p:spPr>
        <p:txBody>
          <a:bodyPr>
            <a:normAutofit/>
          </a:bodyPr>
          <a:lstStyle/>
          <a:p>
            <a:r>
              <a:rPr lang="en-GB" b="1" dirty="0" err="1"/>
              <a:t>Gesinsinvloed</a:t>
            </a:r>
            <a:endParaRPr lang="en-US" b="1" dirty="0"/>
          </a:p>
        </p:txBody>
      </p:sp>
      <p:sp>
        <p:nvSpPr>
          <p:cNvPr id="3" name="Content Placeholder 2">
            <a:extLst>
              <a:ext uri="{FF2B5EF4-FFF2-40B4-BE49-F238E27FC236}">
                <a16:creationId xmlns:a16="http://schemas.microsoft.com/office/drawing/2014/main" id="{D524A4FB-2621-C2C9-5598-A4BF6CA640FB}"/>
              </a:ext>
            </a:extLst>
          </p:cNvPr>
          <p:cNvSpPr>
            <a:spLocks noGrp="1"/>
          </p:cNvSpPr>
          <p:nvPr>
            <p:ph sz="half" idx="1"/>
          </p:nvPr>
        </p:nvSpPr>
        <p:spPr>
          <a:xfrm>
            <a:off x="838200" y="2177456"/>
            <a:ext cx="5097780" cy="3795748"/>
          </a:xfrm>
          <a:solidFill>
            <a:schemeClr val="accent4">
              <a:lumMod val="20000"/>
              <a:lumOff val="80000"/>
            </a:schemeClr>
          </a:solidFill>
        </p:spPr>
        <p:txBody>
          <a:bodyPr>
            <a:normAutofit lnSpcReduction="10000"/>
          </a:bodyPr>
          <a:lstStyle/>
          <a:p>
            <a:pPr marL="0" indent="0">
              <a:buNone/>
            </a:pPr>
            <a:r>
              <a:rPr lang="en-GB" sz="2400" b="1" dirty="0"/>
              <a:t>Scenario 1</a:t>
            </a:r>
          </a:p>
          <a:p>
            <a:pPr marL="0" indent="0">
              <a:buNone/>
            </a:pPr>
            <a:r>
              <a:rPr lang="nl-NL" sz="2400" dirty="0">
                <a:latin typeface="Calibri" panose="020F0502020204030204" pitchFamily="34" charset="0"/>
                <a:ea typeface="Calibri" panose="020F0502020204030204" pitchFamily="34" charset="0"/>
              </a:rPr>
              <a:t>Lerato se ouers is baie ondersteunend en moedig haar altyd aan om akademies goed te presteer. Hulle verwag dat sy eendag ’n dokter moet word, ten spyte van die feit dat sy ŉ passie vir kuns het en graag grafiese ontwerp wil studeer. Sy wil nie haar ouers teleurstel nie, maar sy is onseker oor hoe om met hulle oor haar droom te praat.</a:t>
            </a:r>
            <a:endParaRPr lang="en-US" sz="2400" dirty="0"/>
          </a:p>
        </p:txBody>
      </p:sp>
      <p:sp>
        <p:nvSpPr>
          <p:cNvPr id="4" name="Content Placeholder 3">
            <a:extLst>
              <a:ext uri="{FF2B5EF4-FFF2-40B4-BE49-F238E27FC236}">
                <a16:creationId xmlns:a16="http://schemas.microsoft.com/office/drawing/2014/main" id="{489FC056-1EB9-E32D-224E-666EE0BCE0C1}"/>
              </a:ext>
            </a:extLst>
          </p:cNvPr>
          <p:cNvSpPr>
            <a:spLocks noGrp="1"/>
          </p:cNvSpPr>
          <p:nvPr>
            <p:ph sz="half" idx="2"/>
          </p:nvPr>
        </p:nvSpPr>
        <p:spPr>
          <a:xfrm>
            <a:off x="6256020" y="2177456"/>
            <a:ext cx="5097780" cy="3795748"/>
          </a:xfrm>
          <a:solidFill>
            <a:schemeClr val="accent4">
              <a:lumMod val="20000"/>
              <a:lumOff val="80000"/>
            </a:schemeClr>
          </a:solidFill>
        </p:spPr>
        <p:txBody>
          <a:bodyPr>
            <a:normAutofit lnSpcReduction="10000"/>
          </a:bodyPr>
          <a:lstStyle/>
          <a:p>
            <a:pPr marL="0" indent="0">
              <a:buNone/>
            </a:pPr>
            <a:r>
              <a:rPr lang="en-GB" sz="2400" b="1" dirty="0"/>
              <a:t>Scenario 2</a:t>
            </a:r>
            <a:endParaRPr lang="en-US" sz="2400" b="1" dirty="0"/>
          </a:p>
          <a:p>
            <a:pPr marL="0" indent="0">
              <a:buNone/>
            </a:pPr>
            <a:r>
              <a:rPr lang="en-ZA" sz="2400" dirty="0">
                <a:latin typeface="Calibri" panose="020F0502020204030204" pitchFamily="34" charset="0"/>
                <a:ea typeface="Calibri" panose="020F0502020204030204" pitchFamily="34" charset="0"/>
              </a:rPr>
              <a:t>By Junaid se huis is </a:t>
            </a:r>
            <a:r>
              <a:rPr lang="en-ZA" sz="2400" dirty="0" err="1">
                <a:latin typeface="Calibri" panose="020F0502020204030204" pitchFamily="34" charset="0"/>
                <a:ea typeface="Calibri" panose="020F0502020204030204" pitchFamily="34" charset="0"/>
              </a:rPr>
              <a:t>daar</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gedurig</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rusies</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tussen</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familielede</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waartydens</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hulle</a:t>
            </a:r>
            <a:r>
              <a:rPr lang="en-ZA" sz="2400" dirty="0">
                <a:latin typeface="Calibri" panose="020F0502020204030204" pitchFamily="34" charset="0"/>
                <a:ea typeface="Calibri" panose="020F0502020204030204" pitchFamily="34" charset="0"/>
              </a:rPr>
              <a:t> op </a:t>
            </a:r>
            <a:r>
              <a:rPr lang="en-ZA" sz="2400" dirty="0" err="1">
                <a:latin typeface="Calibri" panose="020F0502020204030204" pitchFamily="34" charset="0"/>
                <a:ea typeface="Calibri" panose="020F0502020204030204" pitchFamily="34" charset="0"/>
              </a:rPr>
              <a:t>mekaar</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skree</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Dit</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maak</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dit</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vir</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hom</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moeilik</a:t>
            </a:r>
            <a:r>
              <a:rPr lang="en-ZA" sz="2400" dirty="0">
                <a:latin typeface="Calibri" panose="020F0502020204030204" pitchFamily="34" charset="0"/>
                <a:ea typeface="Calibri" panose="020F0502020204030204" pitchFamily="34" charset="0"/>
              </a:rPr>
              <a:t> om op </a:t>
            </a:r>
            <a:r>
              <a:rPr lang="en-ZA" sz="2400" dirty="0" err="1">
                <a:latin typeface="Calibri" panose="020F0502020204030204" pitchFamily="34" charset="0"/>
                <a:ea typeface="Calibri" panose="020F0502020204030204" pitchFamily="34" charset="0"/>
              </a:rPr>
              <a:t>sy</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huiswerk</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te</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konsentreer</a:t>
            </a:r>
            <a:r>
              <a:rPr lang="en-ZA" sz="2400" dirty="0">
                <a:latin typeface="Calibri" panose="020F0502020204030204" pitchFamily="34" charset="0"/>
                <a:ea typeface="Calibri" panose="020F0502020204030204" pitchFamily="34" charset="0"/>
              </a:rPr>
              <a:t> of om </a:t>
            </a:r>
            <a:r>
              <a:rPr lang="en-ZA" sz="2400" dirty="0" err="1">
                <a:latin typeface="Calibri" panose="020F0502020204030204" pitchFamily="34" charset="0"/>
                <a:ea typeface="Calibri" panose="020F0502020204030204" pitchFamily="34" charset="0"/>
              </a:rPr>
              <a:t>te</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ontspan</a:t>
            </a:r>
            <a:r>
              <a:rPr lang="en-ZA" sz="2400" dirty="0">
                <a:latin typeface="Calibri" panose="020F0502020204030204" pitchFamily="34" charset="0"/>
                <a:ea typeface="Calibri" panose="020F0502020204030204" pitchFamily="34" charset="0"/>
              </a:rPr>
              <a:t>. Hy </a:t>
            </a:r>
            <a:r>
              <a:rPr lang="en-ZA" sz="2400" dirty="0" err="1">
                <a:latin typeface="Calibri" panose="020F0502020204030204" pitchFamily="34" charset="0"/>
                <a:ea typeface="Calibri" panose="020F0502020204030204" pitchFamily="34" charset="0"/>
              </a:rPr>
              <a:t>bly</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dikwels</a:t>
            </a:r>
            <a:r>
              <a:rPr lang="en-ZA" sz="2400" dirty="0">
                <a:latin typeface="Calibri" panose="020F0502020204030204" pitchFamily="34" charset="0"/>
                <a:ea typeface="Calibri" panose="020F0502020204030204" pitchFamily="34" charset="0"/>
              </a:rPr>
              <a:t> langer by die </a:t>
            </a:r>
            <a:r>
              <a:rPr lang="en-ZA" sz="2400" dirty="0" err="1">
                <a:latin typeface="Calibri" panose="020F0502020204030204" pitchFamily="34" charset="0"/>
                <a:ea typeface="Calibri" panose="020F0502020204030204" pitchFamily="34" charset="0"/>
              </a:rPr>
              <a:t>skool</a:t>
            </a:r>
            <a:r>
              <a:rPr lang="en-ZA" sz="2400" dirty="0">
                <a:latin typeface="Calibri" panose="020F0502020204030204" pitchFamily="34" charset="0"/>
                <a:ea typeface="Calibri" panose="020F0502020204030204" pitchFamily="34" charset="0"/>
              </a:rPr>
              <a:t> of </a:t>
            </a:r>
            <a:r>
              <a:rPr lang="en-ZA" sz="2400" dirty="0" err="1">
                <a:latin typeface="Calibri" panose="020F0502020204030204" pitchFamily="34" charset="0"/>
                <a:ea typeface="Calibri" panose="020F0502020204030204" pitchFamily="34" charset="0"/>
              </a:rPr>
              <a:t>gaan</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kuier</a:t>
            </a:r>
            <a:r>
              <a:rPr lang="en-ZA" sz="2400" dirty="0">
                <a:latin typeface="Calibri" panose="020F0502020204030204" pitchFamily="34" charset="0"/>
                <a:ea typeface="Calibri" panose="020F0502020204030204" pitchFamily="34" charset="0"/>
              </a:rPr>
              <a:t> by </a:t>
            </a:r>
            <a:r>
              <a:rPr lang="en-ZA" sz="2400" dirty="0" err="1">
                <a:latin typeface="Calibri" panose="020F0502020204030204" pitchFamily="34" charset="0"/>
                <a:ea typeface="Calibri" panose="020F0502020204030204" pitchFamily="34" charset="0"/>
              </a:rPr>
              <a:t>vriende</a:t>
            </a:r>
            <a:r>
              <a:rPr lang="en-ZA" sz="2400" dirty="0">
                <a:latin typeface="Calibri" panose="020F0502020204030204" pitchFamily="34" charset="0"/>
                <a:ea typeface="Calibri" panose="020F0502020204030204" pitchFamily="34" charset="0"/>
              </a:rPr>
              <a:t> net </a:t>
            </a:r>
            <a:r>
              <a:rPr lang="en-ZA" sz="2400" dirty="0" err="1">
                <a:latin typeface="Calibri" panose="020F0502020204030204" pitchFamily="34" charset="0"/>
                <a:ea typeface="Calibri" panose="020F0502020204030204" pitchFamily="34" charset="0"/>
              </a:rPr>
              <a:t>sodat</a:t>
            </a:r>
            <a:r>
              <a:rPr lang="en-ZA" sz="2400" dirty="0">
                <a:latin typeface="Calibri" panose="020F0502020204030204" pitchFamily="34" charset="0"/>
                <a:ea typeface="Calibri" panose="020F0502020204030204" pitchFamily="34" charset="0"/>
              </a:rPr>
              <a:t> hy </a:t>
            </a:r>
            <a:r>
              <a:rPr lang="en-ZA" sz="2400" dirty="0" err="1">
                <a:latin typeface="Calibri" panose="020F0502020204030204" pitchFamily="34" charset="0"/>
                <a:ea typeface="Calibri" panose="020F0502020204030204" pitchFamily="34" charset="0"/>
              </a:rPr>
              <a:t>nie</a:t>
            </a:r>
            <a:r>
              <a:rPr lang="en-ZA" sz="2400" dirty="0">
                <a:latin typeface="Calibri" panose="020F0502020204030204" pitchFamily="34" charset="0"/>
                <a:ea typeface="Calibri" panose="020F0502020204030204" pitchFamily="34" charset="0"/>
              </a:rPr>
              <a:t> by die huis </a:t>
            </a:r>
            <a:r>
              <a:rPr lang="en-ZA" sz="2400" dirty="0" err="1">
                <a:latin typeface="Calibri" panose="020F0502020204030204" pitchFamily="34" charset="0"/>
                <a:ea typeface="Calibri" panose="020F0502020204030204" pitchFamily="34" charset="0"/>
              </a:rPr>
              <a:t>hoef</a:t>
            </a:r>
            <a:r>
              <a:rPr lang="en-ZA" sz="2400" dirty="0">
                <a:latin typeface="Calibri" panose="020F0502020204030204" pitchFamily="34" charset="0"/>
                <a:ea typeface="Calibri" panose="020F0502020204030204" pitchFamily="34" charset="0"/>
              </a:rPr>
              <a:t> </a:t>
            </a:r>
            <a:r>
              <a:rPr lang="en-ZA" sz="2400" dirty="0" err="1">
                <a:latin typeface="Calibri" panose="020F0502020204030204" pitchFamily="34" charset="0"/>
                <a:ea typeface="Calibri" panose="020F0502020204030204" pitchFamily="34" charset="0"/>
              </a:rPr>
              <a:t>te</a:t>
            </a:r>
            <a:r>
              <a:rPr lang="en-ZA" sz="2400" dirty="0">
                <a:latin typeface="Calibri" panose="020F0502020204030204" pitchFamily="34" charset="0"/>
                <a:ea typeface="Calibri" panose="020F0502020204030204" pitchFamily="34" charset="0"/>
              </a:rPr>
              <a:t> wees </a:t>
            </a:r>
            <a:r>
              <a:rPr lang="en-ZA" sz="2400" dirty="0" err="1">
                <a:latin typeface="Calibri" panose="020F0502020204030204" pitchFamily="34" charset="0"/>
                <a:ea typeface="Calibri" panose="020F0502020204030204" pitchFamily="34" charset="0"/>
              </a:rPr>
              <a:t>nie</a:t>
            </a:r>
            <a:r>
              <a:rPr lang="en-ZA" sz="2400" dirty="0">
                <a:latin typeface="Calibri" panose="020F0502020204030204" pitchFamily="34" charset="0"/>
                <a:ea typeface="Calibri" panose="020F0502020204030204" pitchFamily="34" charset="0"/>
              </a:rPr>
              <a:t>.</a:t>
            </a:r>
            <a:endParaRPr lang="en-US" sz="2400" dirty="0"/>
          </a:p>
        </p:txBody>
      </p:sp>
      <p:pic>
        <p:nvPicPr>
          <p:cNvPr id="5" name="Picture 4">
            <a:extLst>
              <a:ext uri="{FF2B5EF4-FFF2-40B4-BE49-F238E27FC236}">
                <a16:creationId xmlns:a16="http://schemas.microsoft.com/office/drawing/2014/main" id="{D4881FEF-A5CA-6197-CAD7-C60014106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06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AB7753-D624-F78A-5E86-6A4C2C9E735D}"/>
              </a:ext>
            </a:extLst>
          </p:cNvPr>
          <p:cNvSpPr>
            <a:spLocks noGrp="1"/>
          </p:cNvSpPr>
          <p:nvPr>
            <p:ph type="title"/>
          </p:nvPr>
        </p:nvSpPr>
        <p:spPr>
          <a:xfrm>
            <a:off x="6803409" y="762001"/>
            <a:ext cx="4156512" cy="1708244"/>
          </a:xfrm>
        </p:spPr>
        <p:txBody>
          <a:bodyPr anchor="ctr">
            <a:normAutofit/>
          </a:bodyPr>
          <a:lstStyle/>
          <a:p>
            <a:r>
              <a:rPr lang="en-GB" sz="4000" b="1" dirty="0"/>
              <a:t>Jou </a:t>
            </a:r>
            <a:r>
              <a:rPr lang="en-GB" sz="4000" b="1" dirty="0" err="1"/>
              <a:t>familie</a:t>
            </a:r>
            <a:r>
              <a:rPr lang="en-GB" sz="4000" b="1" dirty="0"/>
              <a:t>/</a:t>
            </a:r>
            <a:r>
              <a:rPr lang="en-GB" sz="4000" b="1" dirty="0" err="1"/>
              <a:t>gesin</a:t>
            </a:r>
            <a:r>
              <a:rPr lang="en-GB" sz="4000" b="1" dirty="0"/>
              <a:t> </a:t>
            </a:r>
            <a:r>
              <a:rPr lang="en-GB" sz="4000" b="1" dirty="0" err="1"/>
              <a:t>kan</a:t>
            </a:r>
            <a:r>
              <a:rPr lang="en-GB" sz="4000" b="1" dirty="0"/>
              <a:t>…</a:t>
            </a:r>
            <a:endParaRPr lang="en-US" sz="4000" b="1" dirty="0"/>
          </a:p>
        </p:txBody>
      </p:sp>
      <p:pic>
        <p:nvPicPr>
          <p:cNvPr id="4" name="Picture 3" descr="Portrait of young Afro American man and boy resting on ground. Happy daddy and his son sitting on blanket, dad showing object with his finger both looking there. Summer activity and leisure concept">
            <a:extLst>
              <a:ext uri="{FF2B5EF4-FFF2-40B4-BE49-F238E27FC236}">
                <a16:creationId xmlns:a16="http://schemas.microsoft.com/office/drawing/2014/main" id="{4A0A9AC8-678F-05D7-F4E6-E86E38BC9115}"/>
              </a:ext>
            </a:extLst>
          </p:cNvPr>
          <p:cNvPicPr>
            <a:picLocks noChangeAspect="1"/>
          </p:cNvPicPr>
          <p:nvPr/>
        </p:nvPicPr>
        <p:blipFill rotWithShape="1">
          <a:blip r:embed="rId3">
            <a:extLst>
              <a:ext uri="{28A0092B-C50C-407E-A947-70E740481C1C}">
                <a14:useLocalDpi xmlns:a14="http://schemas.microsoft.com/office/drawing/2010/main" val="0"/>
              </a:ext>
            </a:extLst>
          </a:blip>
          <a:srcRect l="17697" r="22969" b="-2"/>
          <a:stretch/>
        </p:blipFill>
        <p:spPr bwMode="auto">
          <a:xfrm>
            <a:off x="-1" y="-2"/>
            <a:ext cx="6096001" cy="6858002"/>
          </a:xfrm>
          <a:prstGeom prst="rect">
            <a:avLst/>
          </a:prstGeom>
          <a:noFill/>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42BB4F0B-38A8-77A4-36C3-39C9B5268B87}"/>
              </a:ext>
            </a:extLst>
          </p:cNvPr>
          <p:cNvSpPr>
            <a:spLocks noGrp="1"/>
          </p:cNvSpPr>
          <p:nvPr>
            <p:ph idx="1"/>
          </p:nvPr>
        </p:nvSpPr>
        <p:spPr>
          <a:xfrm>
            <a:off x="6803409" y="2470245"/>
            <a:ext cx="4156512" cy="3769835"/>
          </a:xfrm>
        </p:spPr>
        <p:txBody>
          <a:bodyPr anchor="ctr">
            <a:normAutofit/>
          </a:bodyPr>
          <a:lstStyle/>
          <a:p>
            <a:pPr marL="365125" lvl="1"/>
            <a:r>
              <a:rPr lang="nl-NL" sz="2000" kern="100" dirty="0">
                <a:latin typeface="Calibri" panose="020F0502020204030204" pitchFamily="34" charset="0"/>
                <a:ea typeface="Aptos" panose="020B0004020202020204" pitchFamily="34" charset="0"/>
                <a:cs typeface="Times New Roman" panose="02020603050405020304" pitchFamily="18" charset="0"/>
              </a:rPr>
              <a:t>vir jou waardes leer – wat belangrik is in die lewe; </a:t>
            </a:r>
          </a:p>
          <a:p>
            <a:pPr marL="365125" lvl="1"/>
            <a:r>
              <a:rPr lang="nl-NL" sz="2000" kern="100" dirty="0">
                <a:latin typeface="Calibri" panose="020F0502020204030204" pitchFamily="34" charset="0"/>
                <a:ea typeface="Aptos" panose="020B0004020202020204" pitchFamily="34" charset="0"/>
                <a:cs typeface="Times New Roman" panose="02020603050405020304" pitchFamily="18" charset="0"/>
              </a:rPr>
              <a:t>emosionele en finansiële ondersteuning bied;</a:t>
            </a:r>
          </a:p>
          <a:p>
            <a:pPr marL="365125" lvl="1"/>
            <a:r>
              <a:rPr lang="nl-NL" sz="2000" kern="100" dirty="0">
                <a:latin typeface="Calibri" panose="020F0502020204030204" pitchFamily="34" charset="0"/>
                <a:ea typeface="Aptos" panose="020B0004020202020204" pitchFamily="34" charset="0"/>
                <a:cs typeface="Times New Roman" panose="02020603050405020304" pitchFamily="18" charset="0"/>
              </a:rPr>
              <a:t>jou gewoontes ten opsigte van dieet, oefening en skermtyd beïnvloed;</a:t>
            </a:r>
          </a:p>
          <a:p>
            <a:pPr marL="365125" lvl="1"/>
            <a:r>
              <a:rPr lang="nl-NL" sz="2000" kern="100" dirty="0">
                <a:latin typeface="Calibri" panose="020F0502020204030204" pitchFamily="34" charset="0"/>
                <a:ea typeface="Aptos" panose="020B0004020202020204" pitchFamily="34" charset="0"/>
                <a:cs typeface="Times New Roman" panose="02020603050405020304" pitchFamily="18" charset="0"/>
              </a:rPr>
              <a:t>verwagtinge skep wat jou gedrag en doelwitte rig.</a:t>
            </a:r>
          </a:p>
        </p:txBody>
      </p:sp>
      <p:pic>
        <p:nvPicPr>
          <p:cNvPr id="5" name="Picture 4" descr="A logo with a person in the middle&#10;&#10;AI-generated content may be incorrect.">
            <a:extLst>
              <a:ext uri="{FF2B5EF4-FFF2-40B4-BE49-F238E27FC236}">
                <a16:creationId xmlns:a16="http://schemas.microsoft.com/office/drawing/2014/main" id="{F793FF15-5DEB-64F2-682E-F9FB4E39B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665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3" name="Rectangle 1032">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63A34D-1406-B559-C193-4D0691804D97}"/>
              </a:ext>
            </a:extLst>
          </p:cNvPr>
          <p:cNvSpPr>
            <a:spLocks noGrp="1"/>
          </p:cNvSpPr>
          <p:nvPr>
            <p:ph type="title"/>
          </p:nvPr>
        </p:nvSpPr>
        <p:spPr>
          <a:xfrm>
            <a:off x="6803409" y="762001"/>
            <a:ext cx="4156512" cy="1708244"/>
          </a:xfrm>
        </p:spPr>
        <p:txBody>
          <a:bodyPr anchor="ctr">
            <a:normAutofit/>
          </a:bodyPr>
          <a:lstStyle/>
          <a:p>
            <a:r>
              <a:rPr lang="en-GB" sz="4000" dirty="0" err="1"/>
              <a:t>Gesinsinvloed</a:t>
            </a:r>
            <a:endParaRPr lang="en-US" sz="4000" dirty="0"/>
          </a:p>
        </p:txBody>
      </p:sp>
      <p:pic>
        <p:nvPicPr>
          <p:cNvPr id="1026" name="Picture 2">
            <a:extLst>
              <a:ext uri="{FF2B5EF4-FFF2-40B4-BE49-F238E27FC236}">
                <a16:creationId xmlns:a16="http://schemas.microsoft.com/office/drawing/2014/main" id="{E5CCF0FA-3C61-271C-37A2-D1B02B409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41" r="22024" b="-2"/>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D987AA4-6D7D-92ED-B90D-5853E0690533}"/>
              </a:ext>
            </a:extLst>
          </p:cNvPr>
          <p:cNvSpPr>
            <a:spLocks noGrp="1"/>
          </p:cNvSpPr>
          <p:nvPr>
            <p:ph idx="1"/>
          </p:nvPr>
        </p:nvSpPr>
        <p:spPr>
          <a:xfrm>
            <a:off x="6803409" y="2470245"/>
            <a:ext cx="4156512" cy="3769835"/>
          </a:xfrm>
        </p:spPr>
        <p:txBody>
          <a:bodyPr anchor="ctr">
            <a:normAutofit/>
          </a:bodyPr>
          <a:lstStyle/>
          <a:p>
            <a:pPr marL="0" indent="0">
              <a:buNone/>
            </a:pPr>
            <a:r>
              <a:rPr lang="en-ZA" sz="2000" b="1" dirty="0" err="1">
                <a:effectLst/>
                <a:highlight>
                  <a:srgbClr val="FFFFFF"/>
                </a:highlight>
                <a:latin typeface="Calibri" panose="020F0502020204030204" pitchFamily="34" charset="0"/>
                <a:ea typeface="Aptos" panose="020B0004020202020204" pitchFamily="34" charset="0"/>
              </a:rPr>
              <a:t>Positiewe</a:t>
            </a:r>
            <a:r>
              <a:rPr lang="en-ZA" sz="2000" b="1" dirty="0">
                <a:effectLst/>
                <a:highlight>
                  <a:srgbClr val="FFFFFF"/>
                </a:highlight>
                <a:latin typeface="Calibri" panose="020F0502020204030204" pitchFamily="34" charset="0"/>
                <a:ea typeface="Aptos" panose="020B0004020202020204" pitchFamily="34" charset="0"/>
              </a:rPr>
              <a:t> </a:t>
            </a:r>
            <a:r>
              <a:rPr lang="en-ZA" sz="2000" b="1" dirty="0" err="1">
                <a:effectLst/>
                <a:highlight>
                  <a:srgbClr val="FFFFFF"/>
                </a:highlight>
                <a:latin typeface="Calibri" panose="020F0502020204030204" pitchFamily="34" charset="0"/>
                <a:ea typeface="Aptos" panose="020B0004020202020204" pitchFamily="34" charset="0"/>
              </a:rPr>
              <a:t>invloed</a:t>
            </a:r>
            <a:endParaRPr lang="en-ZA" sz="2000" b="1" dirty="0">
              <a:effectLst/>
              <a:highlight>
                <a:srgbClr val="FFFFFF"/>
              </a:highlight>
              <a:latin typeface="Calibri" panose="020F0502020204030204" pitchFamily="34" charset="0"/>
              <a:ea typeface="Aptos" panose="020B0004020202020204" pitchFamily="34" charset="0"/>
            </a:endParaRPr>
          </a:p>
          <a:p>
            <a:pPr marL="0" indent="0">
              <a:buNone/>
            </a:pPr>
            <a:r>
              <a:rPr lang="nl-NL" sz="2000" dirty="0">
                <a:effectLst/>
                <a:latin typeface="Calibri" panose="020F0502020204030204" pitchFamily="34" charset="0"/>
                <a:ea typeface="Aptos" panose="020B0004020202020204" pitchFamily="34" charset="0"/>
                <a:cs typeface="Times New Roman" panose="02020603050405020304" pitchFamily="18" charset="0"/>
              </a:rPr>
              <a:t>'n Gesin wat jou opvoeding ondersteun en na jou idees luister.</a:t>
            </a:r>
            <a:endParaRPr lang="en-ZA" sz="2000" b="1" dirty="0">
              <a:highlight>
                <a:srgbClr val="FFFFFF"/>
              </a:highlight>
              <a:latin typeface="Calibri" panose="020F0502020204030204" pitchFamily="34" charset="0"/>
              <a:cs typeface="Times New Roman" panose="02020603050405020304" pitchFamily="18" charset="0"/>
            </a:endParaRPr>
          </a:p>
          <a:p>
            <a:pPr marL="0" indent="0">
              <a:buNone/>
            </a:pPr>
            <a:r>
              <a:rPr lang="en-ZA" sz="2000" b="1" dirty="0" err="1">
                <a:effectLst/>
                <a:highlight>
                  <a:srgbClr val="FFFFFF"/>
                </a:highlight>
                <a:latin typeface="Calibri" panose="020F0502020204030204" pitchFamily="34" charset="0"/>
                <a:ea typeface="Aptos" panose="020B0004020202020204" pitchFamily="34" charset="0"/>
              </a:rPr>
              <a:t>Negatiewe</a:t>
            </a:r>
            <a:r>
              <a:rPr lang="en-ZA" sz="2000" b="1" dirty="0">
                <a:effectLst/>
                <a:highlight>
                  <a:srgbClr val="FFFFFF"/>
                </a:highlight>
                <a:latin typeface="Calibri" panose="020F0502020204030204" pitchFamily="34" charset="0"/>
                <a:ea typeface="Aptos" panose="020B0004020202020204" pitchFamily="34" charset="0"/>
              </a:rPr>
              <a:t> </a:t>
            </a:r>
            <a:r>
              <a:rPr lang="en-ZA" sz="2000" b="1" dirty="0" err="1">
                <a:effectLst/>
                <a:highlight>
                  <a:srgbClr val="FFFFFF"/>
                </a:highlight>
                <a:latin typeface="Calibri" panose="020F0502020204030204" pitchFamily="34" charset="0"/>
                <a:ea typeface="Aptos" panose="020B0004020202020204" pitchFamily="34" charset="0"/>
              </a:rPr>
              <a:t>invloed</a:t>
            </a:r>
            <a:endParaRPr lang="en-ZA" sz="2000" b="1" dirty="0">
              <a:effectLst/>
              <a:highlight>
                <a:srgbClr val="FFFFFF"/>
              </a:highlight>
              <a:latin typeface="Calibri" panose="020F0502020204030204" pitchFamily="34" charset="0"/>
              <a:ea typeface="Aptos" panose="020B0004020202020204" pitchFamily="34" charset="0"/>
              <a:cs typeface="Times New Roman" panose="02020603050405020304" pitchFamily="18" charset="0"/>
            </a:endParaRPr>
          </a:p>
          <a:p>
            <a:pPr marL="0" indent="0">
              <a:buNone/>
            </a:pPr>
            <a:r>
              <a:rPr lang="nl-NL" sz="2000" dirty="0">
                <a:effectLst/>
                <a:latin typeface="Calibri" panose="020F0502020204030204" pitchFamily="34" charset="0"/>
                <a:ea typeface="Aptos" panose="020B0004020202020204" pitchFamily="34" charset="0"/>
                <a:cs typeface="Times New Roman" panose="02020603050405020304" pitchFamily="18" charset="0"/>
              </a:rPr>
              <a:t>In sommige gevalle kan ’n gesin ŉ leerder onder druk plaas om ’n loopbaan te volg wat nie by hulle belangstellings pas nie.</a:t>
            </a:r>
            <a:endParaRPr lang="en-US" sz="2000" dirty="0"/>
          </a:p>
        </p:txBody>
      </p:sp>
      <p:pic>
        <p:nvPicPr>
          <p:cNvPr id="4" name="Picture 3" descr="A logo with a person in the middle&#10;&#10;AI-generated content may be incorrect.">
            <a:extLst>
              <a:ext uri="{FF2B5EF4-FFF2-40B4-BE49-F238E27FC236}">
                <a16:creationId xmlns:a16="http://schemas.microsoft.com/office/drawing/2014/main" id="{310218A1-E6E7-96B9-4307-91657FEBA3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4623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819822-9AF6-83D4-5663-07DD3D23A15A}"/>
              </a:ext>
            </a:extLst>
          </p:cNvPr>
          <p:cNvSpPr>
            <a:spLocks noGrp="1"/>
          </p:cNvSpPr>
          <p:nvPr>
            <p:ph type="title"/>
          </p:nvPr>
        </p:nvSpPr>
        <p:spPr>
          <a:xfrm>
            <a:off x="838200" y="365125"/>
            <a:ext cx="10515600" cy="1325563"/>
          </a:xfrm>
        </p:spPr>
        <p:txBody>
          <a:bodyPr>
            <a:normAutofit/>
          </a:bodyPr>
          <a:lstStyle/>
          <a:p>
            <a:r>
              <a:rPr lang="en-GB" sz="5400" dirty="0" err="1"/>
              <a:t>Kultuur</a:t>
            </a:r>
            <a:r>
              <a:rPr lang="en-GB" sz="5400" dirty="0"/>
              <a:t> </a:t>
            </a:r>
            <a:r>
              <a:rPr lang="en-GB" sz="5400" dirty="0" err="1"/>
              <a:t>kan</a:t>
            </a:r>
            <a:r>
              <a:rPr lang="en-GB" sz="5400" dirty="0"/>
              <a:t>…</a:t>
            </a:r>
            <a:endParaRPr lang="en-US" sz="5400" dirty="0"/>
          </a:p>
        </p:txBody>
      </p:sp>
      <p:sp>
        <p:nvSpPr>
          <p:cNvPr id="27"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AI-generated content may be incorrect.">
            <a:extLst>
              <a:ext uri="{FF2B5EF4-FFF2-40B4-BE49-F238E27FC236}">
                <a16:creationId xmlns:a16="http://schemas.microsoft.com/office/drawing/2014/main" id="{8EDE7B1B-8F85-2FEC-E06A-DB92A95FB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8C6FEDA6-5CAA-00A9-A516-07433A80C4A0}"/>
              </a:ext>
            </a:extLst>
          </p:cNvPr>
          <p:cNvGraphicFramePr>
            <a:graphicFrameLocks noGrp="1"/>
          </p:cNvGraphicFramePr>
          <p:nvPr>
            <p:ph idx="1"/>
            <p:extLst>
              <p:ext uri="{D42A27DB-BD31-4B8C-83A1-F6EECF244321}">
                <p14:modId xmlns:p14="http://schemas.microsoft.com/office/powerpoint/2010/main" val="29802599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87573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10C4CDC-45D2-6BDF-8BBA-3058D185D53A}"/>
              </a:ext>
            </a:extLst>
          </p:cNvPr>
          <p:cNvSpPr>
            <a:spLocks noGrp="1"/>
          </p:cNvSpPr>
          <p:nvPr>
            <p:ph type="ctrTitle"/>
          </p:nvPr>
        </p:nvSpPr>
        <p:spPr>
          <a:xfrm>
            <a:off x="3880430" y="583345"/>
            <a:ext cx="7160357" cy="4164820"/>
          </a:xfrm>
        </p:spPr>
        <p:txBody>
          <a:bodyPr anchor="t">
            <a:normAutofit/>
          </a:bodyPr>
          <a:lstStyle/>
          <a:p>
            <a:pPr algn="r"/>
            <a:r>
              <a:rPr lang="en-GB" sz="8000" dirty="0" err="1">
                <a:solidFill>
                  <a:srgbClr val="FFFFFF"/>
                </a:solidFill>
              </a:rPr>
              <a:t>Bestuur</a:t>
            </a:r>
            <a:r>
              <a:rPr lang="en-GB" sz="8000" dirty="0">
                <a:solidFill>
                  <a:srgbClr val="FFFFFF"/>
                </a:solidFill>
              </a:rPr>
              <a:t> </a:t>
            </a:r>
            <a:r>
              <a:rPr lang="en-GB" sz="8000" b="1" dirty="0" err="1">
                <a:solidFill>
                  <a:srgbClr val="FFFFFF"/>
                </a:solidFill>
              </a:rPr>
              <a:t>kulturele</a:t>
            </a:r>
            <a:r>
              <a:rPr lang="en-GB" sz="8000" dirty="0">
                <a:solidFill>
                  <a:srgbClr val="FFFFFF"/>
                </a:solidFill>
              </a:rPr>
              <a:t> </a:t>
            </a:r>
            <a:r>
              <a:rPr lang="en-GB" sz="8000" dirty="0" err="1">
                <a:solidFill>
                  <a:srgbClr val="FFFFFF"/>
                </a:solidFill>
              </a:rPr>
              <a:t>invloed</a:t>
            </a:r>
            <a:endParaRPr lang="en-US" sz="8000" dirty="0">
              <a:solidFill>
                <a:srgbClr val="FFFFFF"/>
              </a:solidFill>
            </a:endParaRPr>
          </a:p>
        </p:txBody>
      </p:sp>
      <p:sp>
        <p:nvSpPr>
          <p:cNvPr id="9"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3"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1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pic>
        <p:nvPicPr>
          <p:cNvPr id="4" name="Picture 3" descr="A logo with a person in the middle&#10;&#10;AI-generated content may be incorrect.">
            <a:extLst>
              <a:ext uri="{FF2B5EF4-FFF2-40B4-BE49-F238E27FC236}">
                <a16:creationId xmlns:a16="http://schemas.microsoft.com/office/drawing/2014/main" id="{893CB1E5-4C5F-21F9-968F-C46EB9490C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181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A close-up of a puzzle&#10;&#10;AI-generated content may be incorrect.">
            <a:extLst>
              <a:ext uri="{FF2B5EF4-FFF2-40B4-BE49-F238E27FC236}">
                <a16:creationId xmlns:a16="http://schemas.microsoft.com/office/drawing/2014/main" id="{1B6AE7D7-C7A7-0844-5782-393A7C69CE1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1" b="3332"/>
          <a:stretch/>
        </p:blipFill>
        <p:spPr bwMode="auto">
          <a:xfrm>
            <a:off x="5101771" y="10"/>
            <a:ext cx="7094361" cy="6857989"/>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Arc 3080">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91DD5C0-F74B-E9B5-2BCB-9F453A99E93E}"/>
              </a:ext>
            </a:extLst>
          </p:cNvPr>
          <p:cNvSpPr>
            <a:spLocks noGrp="1"/>
          </p:cNvSpPr>
          <p:nvPr>
            <p:ph type="title"/>
          </p:nvPr>
        </p:nvSpPr>
        <p:spPr>
          <a:xfrm>
            <a:off x="643467" y="795509"/>
            <a:ext cx="4092525" cy="2798604"/>
          </a:xfrm>
        </p:spPr>
        <p:txBody>
          <a:bodyPr vert="horz" lIns="91440" tIns="45720" rIns="91440" bIns="45720" rtlCol="0" anchor="b">
            <a:normAutofit/>
          </a:bodyPr>
          <a:lstStyle/>
          <a:p>
            <a:pPr algn="ctr"/>
            <a:r>
              <a:rPr lang="en-US" sz="6000" dirty="0" err="1">
                <a:solidFill>
                  <a:srgbClr val="FFFFFF"/>
                </a:solidFill>
              </a:rPr>
              <a:t>Aktiwiteit</a:t>
            </a:r>
            <a:r>
              <a:rPr lang="en-US" sz="6000" dirty="0">
                <a:solidFill>
                  <a:srgbClr val="FFFFFF"/>
                </a:solidFill>
              </a:rPr>
              <a:t> in Pare</a:t>
            </a:r>
          </a:p>
        </p:txBody>
      </p:sp>
      <p:sp>
        <p:nvSpPr>
          <p:cNvPr id="3083" name="Oval 308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85" name="Rectangle 3084">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A logo with a person in the middle&#10;&#10;AI-generated content may be incorrect.">
            <a:extLst>
              <a:ext uri="{FF2B5EF4-FFF2-40B4-BE49-F238E27FC236}">
                <a16:creationId xmlns:a16="http://schemas.microsoft.com/office/drawing/2014/main" id="{C515AA9A-577A-B157-F2CE-1BDCF20E2E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1372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6AC1E1-C10E-F706-5706-A71768B88C3B}"/>
              </a:ext>
            </a:extLst>
          </p:cNvPr>
          <p:cNvSpPr>
            <a:spLocks noGrp="1"/>
          </p:cNvSpPr>
          <p:nvPr>
            <p:ph type="title"/>
          </p:nvPr>
        </p:nvSpPr>
        <p:spPr>
          <a:xfrm>
            <a:off x="838200" y="459863"/>
            <a:ext cx="10515600" cy="1004594"/>
          </a:xfrm>
        </p:spPr>
        <p:txBody>
          <a:bodyPr>
            <a:normAutofit/>
          </a:bodyPr>
          <a:lstStyle/>
          <a:p>
            <a:pPr algn="ctr"/>
            <a:r>
              <a:rPr lang="en-GB" b="1" dirty="0" err="1">
                <a:solidFill>
                  <a:srgbClr val="FFFFFF"/>
                </a:solidFill>
              </a:rPr>
              <a:t>Godsdienstige</a:t>
            </a:r>
            <a:r>
              <a:rPr lang="en-GB" b="1" dirty="0">
                <a:solidFill>
                  <a:srgbClr val="FFFFFF"/>
                </a:solidFill>
              </a:rPr>
              <a:t> </a:t>
            </a:r>
            <a:r>
              <a:rPr lang="en-GB" b="1" dirty="0" err="1">
                <a:solidFill>
                  <a:srgbClr val="FFFFFF"/>
                </a:solidFill>
              </a:rPr>
              <a:t>invloed</a:t>
            </a:r>
            <a:endParaRPr lang="en-US" b="1" dirty="0">
              <a:solidFill>
                <a:srgbClr val="FFFFFF"/>
              </a:solidFill>
            </a:endParaRPr>
          </a:p>
        </p:txBody>
      </p:sp>
      <p:sp>
        <p:nvSpPr>
          <p:cNvPr id="27" name="Rectangle: Rounded Corners 26">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94CC0EBA-7E71-0846-D0CD-2A441912EA12}"/>
              </a:ext>
            </a:extLst>
          </p:cNvPr>
          <p:cNvGraphicFramePr>
            <a:graphicFrameLocks noGrp="1"/>
          </p:cNvGraphicFramePr>
          <p:nvPr>
            <p:ph idx="1"/>
            <p:extLst>
              <p:ext uri="{D42A27DB-BD31-4B8C-83A1-F6EECF244321}">
                <p14:modId xmlns:p14="http://schemas.microsoft.com/office/powerpoint/2010/main" val="950322342"/>
              </p:ext>
            </p:extLst>
          </p:nvPr>
        </p:nvGraphicFramePr>
        <p:xfrm>
          <a:off x="1249680" y="2021002"/>
          <a:ext cx="9707880" cy="3911156"/>
        </p:xfrm>
        <a:graphic>
          <a:graphicData uri="http://schemas.openxmlformats.org/drawingml/2006/table">
            <a:tbl>
              <a:tblPr firstRow="1" firstCol="1" bandRow="1">
                <a:tableStyleId>{8799B23B-EC83-4686-B30A-512413B5E67A}</a:tableStyleId>
              </a:tblPr>
              <a:tblGrid>
                <a:gridCol w="4717835">
                  <a:extLst>
                    <a:ext uri="{9D8B030D-6E8A-4147-A177-3AD203B41FA5}">
                      <a16:colId xmlns:a16="http://schemas.microsoft.com/office/drawing/2014/main" val="3215465892"/>
                    </a:ext>
                  </a:extLst>
                </a:gridCol>
                <a:gridCol w="4990045">
                  <a:extLst>
                    <a:ext uri="{9D8B030D-6E8A-4147-A177-3AD203B41FA5}">
                      <a16:colId xmlns:a16="http://schemas.microsoft.com/office/drawing/2014/main" val="594883499"/>
                    </a:ext>
                  </a:extLst>
                </a:gridCol>
              </a:tblGrid>
              <a:tr h="1219486">
                <a:tc>
                  <a:txBody>
                    <a:bodyPr/>
                    <a:lstStyle/>
                    <a:p>
                      <a:pPr algn="l" fontAlgn="ctr">
                        <a:lnSpc>
                          <a:spcPct val="115000"/>
                        </a:lnSpc>
                        <a:buNone/>
                      </a:pPr>
                      <a:r>
                        <a:rPr lang="en-ZA" sz="3200" b="1" i="0" u="none" strike="noStrike" dirty="0" err="1">
                          <a:effectLst/>
                          <a:latin typeface="Arial" panose="020B0604020202020204" pitchFamily="34" charset="0"/>
                        </a:rPr>
                        <a:t>Positiewe</a:t>
                      </a:r>
                      <a:r>
                        <a:rPr lang="en-ZA" sz="3200" b="1" i="0" u="none" strike="noStrike" dirty="0">
                          <a:effectLst/>
                          <a:latin typeface="Arial" panose="020B0604020202020204" pitchFamily="34" charset="0"/>
                        </a:rPr>
                        <a:t> </a:t>
                      </a:r>
                      <a:r>
                        <a:rPr lang="en-ZA" sz="3200" b="1" i="0" u="none" strike="noStrike" dirty="0" err="1">
                          <a:effectLst/>
                          <a:latin typeface="Arial" panose="020B0604020202020204" pitchFamily="34" charset="0"/>
                        </a:rPr>
                        <a:t>invloed</a:t>
                      </a:r>
                      <a:endParaRPr lang="en-ZA" sz="3200" b="1" i="0" u="none" strike="noStrike" dirty="0">
                        <a:effectLst/>
                        <a:latin typeface="Arial" panose="020B0604020202020204" pitchFamily="34" charset="0"/>
                      </a:endParaRPr>
                    </a:p>
                  </a:txBody>
                  <a:tcPr marL="188595" marR="188595" marT="26194" marB="0" anchor="ctr"/>
                </a:tc>
                <a:tc>
                  <a:txBody>
                    <a:bodyPr/>
                    <a:lstStyle/>
                    <a:p>
                      <a:pPr algn="l" fontAlgn="ctr">
                        <a:lnSpc>
                          <a:spcPct val="115000"/>
                        </a:lnSpc>
                        <a:buNone/>
                      </a:pPr>
                      <a:r>
                        <a:rPr lang="en-ZA" sz="3200" b="1" i="0" u="none" strike="noStrike" dirty="0" err="1">
                          <a:effectLst/>
                          <a:latin typeface="Arial" panose="020B0604020202020204" pitchFamily="34" charset="0"/>
                        </a:rPr>
                        <a:t>Negatiewe</a:t>
                      </a:r>
                      <a:r>
                        <a:rPr lang="en-ZA" sz="3200" b="1" i="0" u="none" strike="noStrike" dirty="0">
                          <a:effectLst/>
                          <a:latin typeface="Arial" panose="020B0604020202020204" pitchFamily="34" charset="0"/>
                        </a:rPr>
                        <a:t> </a:t>
                      </a:r>
                      <a:r>
                        <a:rPr lang="en-ZA" sz="3200" b="1" i="0" u="none" strike="noStrike" dirty="0" err="1">
                          <a:effectLst/>
                          <a:latin typeface="Arial" panose="020B0604020202020204" pitchFamily="34" charset="0"/>
                        </a:rPr>
                        <a:t>invloed</a:t>
                      </a:r>
                      <a:endParaRPr lang="en-ZA" sz="3200" b="1" i="0" u="none" strike="noStrike" dirty="0">
                        <a:effectLst/>
                        <a:latin typeface="Arial" panose="020B0604020202020204" pitchFamily="34" charset="0"/>
                      </a:endParaRPr>
                    </a:p>
                  </a:txBody>
                  <a:tcPr marL="188595" marR="188595" marT="26194" marB="0" anchor="ctr"/>
                </a:tc>
                <a:extLst>
                  <a:ext uri="{0D108BD9-81ED-4DB2-BD59-A6C34878D82A}">
                    <a16:rowId xmlns:a16="http://schemas.microsoft.com/office/drawing/2014/main" val="12539567"/>
                  </a:ext>
                </a:extLst>
              </a:tr>
              <a:tr h="2691670">
                <a:tc>
                  <a:txBody>
                    <a:bodyPr/>
                    <a:lstStyle/>
                    <a:p>
                      <a:pPr algn="l" fontAlgn="t">
                        <a:lnSpc>
                          <a:spcPct val="115000"/>
                        </a:lnSpc>
                        <a:buNone/>
                      </a:pPr>
                      <a:r>
                        <a:rPr lang="nl-NL" sz="3000" b="0" u="none" strike="noStrike" dirty="0">
                          <a:effectLst/>
                        </a:rPr>
                        <a:t>'n Gesin wat jou opvoeding ondersteun en na jou idees luister.</a:t>
                      </a:r>
                      <a:endParaRPr lang="en-ZA" sz="5000" b="0" i="0" u="none" strike="noStrike" dirty="0">
                        <a:effectLst/>
                        <a:latin typeface="Arial" panose="020B0604020202020204" pitchFamily="34" charset="0"/>
                      </a:endParaRPr>
                    </a:p>
                  </a:txBody>
                  <a:tcPr marL="188595" marR="188595" marT="26194" marB="0"/>
                </a:tc>
                <a:tc>
                  <a:txBody>
                    <a:bodyPr/>
                    <a:lstStyle/>
                    <a:p>
                      <a:pPr algn="l" fontAlgn="t">
                        <a:lnSpc>
                          <a:spcPct val="115000"/>
                        </a:lnSpc>
                        <a:buNone/>
                      </a:pPr>
                      <a:r>
                        <a:rPr lang="nl-NL" sz="3000" b="0" u="none" strike="noStrike" dirty="0">
                          <a:effectLst/>
                        </a:rPr>
                        <a:t>In sommige gevalle kan ’n gesin ŉ leerder onder druk plaas om ’n loopbaan te volg wat nie by hulle belangstellings pas nie.</a:t>
                      </a:r>
                      <a:endParaRPr lang="en-ZA" sz="5000" b="0" i="0" u="none" strike="noStrike" dirty="0">
                        <a:effectLst/>
                        <a:latin typeface="Arial" panose="020B0604020202020204" pitchFamily="34" charset="0"/>
                      </a:endParaRPr>
                    </a:p>
                  </a:txBody>
                  <a:tcPr marL="188595" marR="188595" marT="26194" marB="0"/>
                </a:tc>
                <a:extLst>
                  <a:ext uri="{0D108BD9-81ED-4DB2-BD59-A6C34878D82A}">
                    <a16:rowId xmlns:a16="http://schemas.microsoft.com/office/drawing/2014/main" val="590613808"/>
                  </a:ext>
                </a:extLst>
              </a:tr>
            </a:tbl>
          </a:graphicData>
        </a:graphic>
      </p:graphicFrame>
      <p:pic>
        <p:nvPicPr>
          <p:cNvPr id="5" name="Picture 4" descr="A logo with a person in the middle&#10;&#10;AI-generated content may be incorrect.">
            <a:extLst>
              <a:ext uri="{FF2B5EF4-FFF2-40B4-BE49-F238E27FC236}">
                <a16:creationId xmlns:a16="http://schemas.microsoft.com/office/drawing/2014/main" id="{25E3B1E5-A0B0-C8C5-C029-BDBA56396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64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D3485A-9441-4739-88CE-C95A45BD9A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161918-B215-4A20-99B3-813E6DB35AC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CFC3E5D5-9D81-4CC8-987B-B13619DA00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TotalTime>
  <Words>1649</Words>
  <Application>Microsoft Office PowerPoint</Application>
  <PresentationFormat>Widescreen</PresentationFormat>
  <Paragraphs>115</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Gesinsinvloed</vt:lpstr>
      <vt:lpstr>Jou familie/gesin kan…</vt:lpstr>
      <vt:lpstr>Gesinsinvloed</vt:lpstr>
      <vt:lpstr>Kultuur kan…</vt:lpstr>
      <vt:lpstr>Bestuur kulturele invloed</vt:lpstr>
      <vt:lpstr>Aktiwiteit in Pare</vt:lpstr>
      <vt:lpstr>Godsdienstige invloed</vt:lpstr>
      <vt:lpstr>Bestuur gods-dienstige invloed só:</vt:lpstr>
      <vt:lpstr>Individuele 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1</cp:revision>
  <dcterms:created xsi:type="dcterms:W3CDTF">2025-05-11T13:21:18Z</dcterms:created>
  <dcterms:modified xsi:type="dcterms:W3CDTF">2025-07-21T12:06:01Z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