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sldIdLst>
    <p:sldId id="256" r:id="rId5"/>
    <p:sldId id="257" r:id="rId6"/>
    <p:sldId id="258" r:id="rId7"/>
    <p:sldId id="259" r:id="rId8"/>
    <p:sldId id="260" r:id="rId9"/>
    <p:sldId id="261" r:id="rId10"/>
    <p:sldId id="262" r:id="rId11"/>
    <p:sldId id="263" r:id="rId12"/>
    <p:sldId id="264" r:id="rId13"/>
    <p:sldId id="265" r:id="rId14"/>
    <p:sldId id="266"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18A652-9BD5-4825-8060-0F9176C482DB}" v="4" dt="2025-10-07T10:30:00.7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6" d="100"/>
          <a:sy n="66" d="100"/>
        </p:scale>
        <p:origin x="1253" y="2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modSld">
      <pc:chgData name="Megan Botes" userId="70568131-745a-489b-b4fe-9e78c579dd6d" providerId="ADAL" clId="{E3DEF142-CC7A-44CA-B5B4-48BABF1A3E75}" dt="2025-10-07T10:30:09.303" v="31" actId="14100"/>
      <pc:docMkLst>
        <pc:docMk/>
      </pc:docMkLst>
      <pc:sldChg chg="modSp mod">
        <pc:chgData name="Megan Botes" userId="70568131-745a-489b-b4fe-9e78c579dd6d" providerId="ADAL" clId="{E3DEF142-CC7A-44CA-B5B4-48BABF1A3E75}" dt="2025-10-07T10:28:18.264" v="2" actId="20577"/>
        <pc:sldMkLst>
          <pc:docMk/>
          <pc:sldMk cId="2723938963" sldId="259"/>
        </pc:sldMkLst>
        <pc:spChg chg="mod">
          <ac:chgData name="Megan Botes" userId="70568131-745a-489b-b4fe-9e78c579dd6d" providerId="ADAL" clId="{E3DEF142-CC7A-44CA-B5B4-48BABF1A3E75}" dt="2025-10-07T10:28:18.264" v="2" actId="20577"/>
          <ac:spMkLst>
            <pc:docMk/>
            <pc:sldMk cId="2723938963" sldId="259"/>
            <ac:spMk id="2" creationId="{297300EB-C325-4FF3-72D7-192C41529458}"/>
          </ac:spMkLst>
        </pc:spChg>
        <pc:spChg chg="mod">
          <ac:chgData name="Megan Botes" userId="70568131-745a-489b-b4fe-9e78c579dd6d" providerId="ADAL" clId="{E3DEF142-CC7A-44CA-B5B4-48BABF1A3E75}" dt="2025-10-07T10:28:09.666" v="0" actId="5793"/>
          <ac:spMkLst>
            <pc:docMk/>
            <pc:sldMk cId="2723938963" sldId="259"/>
            <ac:spMk id="3" creationId="{191B015A-C1D6-EA4F-7EC0-FB98CE2E688D}"/>
          </ac:spMkLst>
        </pc:spChg>
      </pc:sldChg>
      <pc:sldChg chg="modSp mod">
        <pc:chgData name="Megan Botes" userId="70568131-745a-489b-b4fe-9e78c579dd6d" providerId="ADAL" clId="{E3DEF142-CC7A-44CA-B5B4-48BABF1A3E75}" dt="2025-10-07T10:28:49.631" v="10" actId="404"/>
        <pc:sldMkLst>
          <pc:docMk/>
          <pc:sldMk cId="3707145388" sldId="260"/>
        </pc:sldMkLst>
        <pc:graphicFrameChg chg="mod modGraphic">
          <ac:chgData name="Megan Botes" userId="70568131-745a-489b-b4fe-9e78c579dd6d" providerId="ADAL" clId="{E3DEF142-CC7A-44CA-B5B4-48BABF1A3E75}" dt="2025-10-07T10:28:49.631" v="10" actId="404"/>
          <ac:graphicFrameMkLst>
            <pc:docMk/>
            <pc:sldMk cId="3707145388" sldId="260"/>
            <ac:graphicFrameMk id="7" creationId="{46258897-A77C-1051-4374-4169195218FE}"/>
          </ac:graphicFrameMkLst>
        </pc:graphicFrameChg>
      </pc:sldChg>
      <pc:sldChg chg="modSp mod">
        <pc:chgData name="Megan Botes" userId="70568131-745a-489b-b4fe-9e78c579dd6d" providerId="ADAL" clId="{E3DEF142-CC7A-44CA-B5B4-48BABF1A3E75}" dt="2025-10-07T10:29:21.497" v="20" actId="404"/>
        <pc:sldMkLst>
          <pc:docMk/>
          <pc:sldMk cId="1311658493" sldId="262"/>
        </pc:sldMkLst>
        <pc:graphicFrameChg chg="mod modGraphic">
          <ac:chgData name="Megan Botes" userId="70568131-745a-489b-b4fe-9e78c579dd6d" providerId="ADAL" clId="{E3DEF142-CC7A-44CA-B5B4-48BABF1A3E75}" dt="2025-10-07T10:29:21.497" v="20" actId="404"/>
          <ac:graphicFrameMkLst>
            <pc:docMk/>
            <pc:sldMk cId="1311658493" sldId="262"/>
            <ac:graphicFrameMk id="23" creationId="{F9814683-2412-573A-FEF4-57A770585F3B}"/>
          </ac:graphicFrameMkLst>
        </pc:graphicFrameChg>
      </pc:sldChg>
      <pc:sldChg chg="addSp modSp mod">
        <pc:chgData name="Megan Botes" userId="70568131-745a-489b-b4fe-9e78c579dd6d" providerId="ADAL" clId="{E3DEF142-CC7A-44CA-B5B4-48BABF1A3E75}" dt="2025-10-07T10:30:09.303" v="31" actId="14100"/>
        <pc:sldMkLst>
          <pc:docMk/>
          <pc:sldMk cId="3895560036" sldId="265"/>
        </pc:sldMkLst>
        <pc:spChg chg="add mod">
          <ac:chgData name="Megan Botes" userId="70568131-745a-489b-b4fe-9e78c579dd6d" providerId="ADAL" clId="{E3DEF142-CC7A-44CA-B5B4-48BABF1A3E75}" dt="2025-10-07T10:29:45.567" v="22" actId="1076"/>
          <ac:spMkLst>
            <pc:docMk/>
            <pc:sldMk cId="3895560036" sldId="265"/>
            <ac:spMk id="4" creationId="{8B76FA4F-5144-5297-D28F-BFF1E89D330D}"/>
          </ac:spMkLst>
        </pc:spChg>
        <pc:spChg chg="add mod">
          <ac:chgData name="Megan Botes" userId="70568131-745a-489b-b4fe-9e78c579dd6d" providerId="ADAL" clId="{E3DEF142-CC7A-44CA-B5B4-48BABF1A3E75}" dt="2025-10-07T10:29:50.490" v="24" actId="1076"/>
          <ac:spMkLst>
            <pc:docMk/>
            <pc:sldMk cId="3895560036" sldId="265"/>
            <ac:spMk id="5" creationId="{51E42123-C82C-EC82-F242-E03F6C95E68F}"/>
          </ac:spMkLst>
        </pc:spChg>
        <pc:spChg chg="add mod">
          <ac:chgData name="Megan Botes" userId="70568131-745a-489b-b4fe-9e78c579dd6d" providerId="ADAL" clId="{E3DEF142-CC7A-44CA-B5B4-48BABF1A3E75}" dt="2025-10-07T10:29:57.350" v="27" actId="14100"/>
          <ac:spMkLst>
            <pc:docMk/>
            <pc:sldMk cId="3895560036" sldId="265"/>
            <ac:spMk id="6" creationId="{5650870B-F7BD-242F-170A-D845F77501A4}"/>
          </ac:spMkLst>
        </pc:spChg>
        <pc:spChg chg="add mod">
          <ac:chgData name="Megan Botes" userId="70568131-745a-489b-b4fe-9e78c579dd6d" providerId="ADAL" clId="{E3DEF142-CC7A-44CA-B5B4-48BABF1A3E75}" dt="2025-10-07T10:30:09.303" v="31" actId="14100"/>
          <ac:spMkLst>
            <pc:docMk/>
            <pc:sldMk cId="3895560036" sldId="265"/>
            <ac:spMk id="7" creationId="{2E5793FB-D923-90F9-EA05-5EBE75EA4778}"/>
          </ac:spMkLst>
        </pc:spChg>
      </pc:sldChg>
    </pc:docChg>
  </pc:docChgLst>
  <pc:docChgLst>
    <pc:chgData name="Ferdo Pretorius" userId="fda81b51-2e2f-466a-a5d4-d1afe3dc8be0" providerId="ADAL" clId="{21324914-7C89-4275-863A-44C62D1E8D32}"/>
    <pc:docChg chg="undo custSel modSld">
      <pc:chgData name="Ferdo Pretorius" userId="fda81b51-2e2f-466a-a5d4-d1afe3dc8be0" providerId="ADAL" clId="{21324914-7C89-4275-863A-44C62D1E8D32}" dt="2025-08-24T18:10:26.298" v="6277" actId="1076"/>
      <pc:docMkLst>
        <pc:docMk/>
      </pc:docMkLst>
      <pc:sldChg chg="addSp modSp mod modNotesTx">
        <pc:chgData name="Ferdo Pretorius" userId="fda81b51-2e2f-466a-a5d4-d1afe3dc8be0" providerId="ADAL" clId="{21324914-7C89-4275-863A-44C62D1E8D32}" dt="2025-08-22T08:08:36.919" v="6248"/>
        <pc:sldMkLst>
          <pc:docMk/>
          <pc:sldMk cId="865311473" sldId="256"/>
        </pc:sldMkLst>
      </pc:sldChg>
      <pc:sldChg chg="addSp modSp mod modNotesTx">
        <pc:chgData name="Ferdo Pretorius" userId="fda81b51-2e2f-466a-a5d4-d1afe3dc8be0" providerId="ADAL" clId="{21324914-7C89-4275-863A-44C62D1E8D32}" dt="2025-08-22T08:08:43.074" v="6249"/>
        <pc:sldMkLst>
          <pc:docMk/>
          <pc:sldMk cId="159994997" sldId="257"/>
        </pc:sldMkLst>
      </pc:sldChg>
      <pc:sldChg chg="addSp modSp mod modNotesTx">
        <pc:chgData name="Ferdo Pretorius" userId="fda81b51-2e2f-466a-a5d4-d1afe3dc8be0" providerId="ADAL" clId="{21324914-7C89-4275-863A-44C62D1E8D32}" dt="2025-08-22T08:08:47.020" v="6250"/>
        <pc:sldMkLst>
          <pc:docMk/>
          <pc:sldMk cId="3172106638" sldId="258"/>
        </pc:sldMkLst>
      </pc:sldChg>
      <pc:sldChg chg="addSp modSp mod modNotesTx">
        <pc:chgData name="Ferdo Pretorius" userId="fda81b51-2e2f-466a-a5d4-d1afe3dc8be0" providerId="ADAL" clId="{21324914-7C89-4275-863A-44C62D1E8D32}" dt="2025-08-22T08:08:49.508" v="6251"/>
        <pc:sldMkLst>
          <pc:docMk/>
          <pc:sldMk cId="2723938963" sldId="259"/>
        </pc:sldMkLst>
      </pc:sldChg>
      <pc:sldChg chg="addSp modSp mod modNotesTx">
        <pc:chgData name="Ferdo Pretorius" userId="fda81b51-2e2f-466a-a5d4-d1afe3dc8be0" providerId="ADAL" clId="{21324914-7C89-4275-863A-44C62D1E8D32}" dt="2025-08-22T08:08:52.234" v="6252"/>
        <pc:sldMkLst>
          <pc:docMk/>
          <pc:sldMk cId="3707145388" sldId="260"/>
        </pc:sldMkLst>
      </pc:sldChg>
      <pc:sldChg chg="addSp modSp mod modNotesTx">
        <pc:chgData name="Ferdo Pretorius" userId="fda81b51-2e2f-466a-a5d4-d1afe3dc8be0" providerId="ADAL" clId="{21324914-7C89-4275-863A-44C62D1E8D32}" dt="2025-08-22T08:08:54.552" v="6253"/>
        <pc:sldMkLst>
          <pc:docMk/>
          <pc:sldMk cId="4276012427" sldId="261"/>
        </pc:sldMkLst>
      </pc:sldChg>
      <pc:sldChg chg="addSp modSp mod modNotesTx">
        <pc:chgData name="Ferdo Pretorius" userId="fda81b51-2e2f-466a-a5d4-d1afe3dc8be0" providerId="ADAL" clId="{21324914-7C89-4275-863A-44C62D1E8D32}" dt="2025-08-22T08:08:56.662" v="6254"/>
        <pc:sldMkLst>
          <pc:docMk/>
          <pc:sldMk cId="1311658493" sldId="262"/>
        </pc:sldMkLst>
      </pc:sldChg>
      <pc:sldChg chg="addSp modSp mod modNotesTx">
        <pc:chgData name="Ferdo Pretorius" userId="fda81b51-2e2f-466a-a5d4-d1afe3dc8be0" providerId="ADAL" clId="{21324914-7C89-4275-863A-44C62D1E8D32}" dt="2025-08-22T08:08:58.707" v="6255"/>
        <pc:sldMkLst>
          <pc:docMk/>
          <pc:sldMk cId="3454344996" sldId="263"/>
        </pc:sldMkLst>
      </pc:sldChg>
      <pc:sldChg chg="addSp modSp mod modNotesTx">
        <pc:chgData name="Ferdo Pretorius" userId="fda81b51-2e2f-466a-a5d4-d1afe3dc8be0" providerId="ADAL" clId="{21324914-7C89-4275-863A-44C62D1E8D32}" dt="2025-08-22T08:09:00.693" v="6256"/>
        <pc:sldMkLst>
          <pc:docMk/>
          <pc:sldMk cId="1377693220" sldId="264"/>
        </pc:sldMkLst>
      </pc:sldChg>
      <pc:sldChg chg="addSp delSp modSp mod modNotesTx">
        <pc:chgData name="Ferdo Pretorius" userId="fda81b51-2e2f-466a-a5d4-d1afe3dc8be0" providerId="ADAL" clId="{21324914-7C89-4275-863A-44C62D1E8D32}" dt="2025-08-24T18:10:26.298" v="6277" actId="1076"/>
        <pc:sldMkLst>
          <pc:docMk/>
          <pc:sldMk cId="3895560036" sldId="265"/>
        </pc:sldMkLst>
      </pc:sldChg>
      <pc:sldChg chg="addSp delSp modSp mod modNotesTx">
        <pc:chgData name="Ferdo Pretorius" userId="fda81b51-2e2f-466a-a5d4-d1afe3dc8be0" providerId="ADAL" clId="{21324914-7C89-4275-863A-44C62D1E8D32}" dt="2025-08-24T18:09:43.886" v="6272" actId="1076"/>
        <pc:sldMkLst>
          <pc:docMk/>
          <pc:sldMk cId="2678363959" sldId="266"/>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9EB949-4915-4EE5-AECB-0F99C61C863A}" type="doc">
      <dgm:prSet loTypeId="urn:microsoft.com/office/officeart/2005/8/layout/vList2" loCatId="list" qsTypeId="urn:microsoft.com/office/officeart/2005/8/quickstyle/simple4" qsCatId="simple" csTypeId="urn:microsoft.com/office/officeart/2005/8/colors/accent3_2" csCatId="accent3" phldr="1"/>
      <dgm:spPr/>
      <dgm:t>
        <a:bodyPr/>
        <a:lstStyle/>
        <a:p>
          <a:endParaRPr lang="en-US"/>
        </a:p>
      </dgm:t>
    </dgm:pt>
    <dgm:pt modelId="{67DB3EBE-CC42-49BD-98BA-3FAE93F2C47B}">
      <dgm:prSet/>
      <dgm:spPr/>
      <dgm:t>
        <a:bodyPr/>
        <a:lstStyle/>
        <a:p>
          <a:pPr>
            <a:buNone/>
          </a:pPr>
          <a:r>
            <a:rPr lang="af-ZA" b="1" i="0" dirty="0"/>
            <a:t>Geweld</a:t>
          </a:r>
          <a:r>
            <a:rPr lang="af-ZA" dirty="0"/>
            <a:t> is die daad om 'n ander persoon, groep of gemeenskap fisiese of sielkundige leed aan te doen</a:t>
          </a:r>
          <a:endParaRPr lang="en-US" dirty="0"/>
        </a:p>
      </dgm:t>
    </dgm:pt>
    <dgm:pt modelId="{09BD08AD-47C5-4682-86F9-B50DD7E4E726}" type="parTrans" cxnId="{A4E254A1-5BAD-401F-98A5-7AA2730E0AA6}">
      <dgm:prSet/>
      <dgm:spPr/>
      <dgm:t>
        <a:bodyPr/>
        <a:lstStyle/>
        <a:p>
          <a:endParaRPr lang="en-US"/>
        </a:p>
      </dgm:t>
    </dgm:pt>
    <dgm:pt modelId="{56121C37-39E8-43FF-9C06-9FCF1F85369D}" type="sibTrans" cxnId="{A4E254A1-5BAD-401F-98A5-7AA2730E0AA6}">
      <dgm:prSet/>
      <dgm:spPr/>
      <dgm:t>
        <a:bodyPr/>
        <a:lstStyle/>
        <a:p>
          <a:endParaRPr lang="en-US"/>
        </a:p>
      </dgm:t>
    </dgm:pt>
    <dgm:pt modelId="{1ECC6490-008F-4D7D-B16E-783690B445A3}">
      <dgm:prSet/>
      <dgm:spPr/>
      <dgm:t>
        <a:bodyPr/>
        <a:lstStyle/>
        <a:p>
          <a:pPr>
            <a:buNone/>
          </a:pPr>
          <a:r>
            <a:rPr lang="af-ZA" dirty="0"/>
            <a:t>Dit behels krag of bedreiging en die doel is om emosioneel af te breek</a:t>
          </a:r>
          <a:endParaRPr lang="en-US" dirty="0"/>
        </a:p>
      </dgm:t>
    </dgm:pt>
    <dgm:pt modelId="{2BDBB938-2FD4-4A67-BCEF-B9BAE6C18A20}" type="parTrans" cxnId="{69ADA16E-8F72-4135-AD6E-BC663C669F32}">
      <dgm:prSet/>
      <dgm:spPr/>
      <dgm:t>
        <a:bodyPr/>
        <a:lstStyle/>
        <a:p>
          <a:endParaRPr lang="en-US"/>
        </a:p>
      </dgm:t>
    </dgm:pt>
    <dgm:pt modelId="{2E1A7E72-4475-4FC1-A9E8-0A1A7BB51662}" type="sibTrans" cxnId="{69ADA16E-8F72-4135-AD6E-BC663C669F32}">
      <dgm:prSet/>
      <dgm:spPr/>
      <dgm:t>
        <a:bodyPr/>
        <a:lstStyle/>
        <a:p>
          <a:endParaRPr lang="en-US"/>
        </a:p>
      </dgm:t>
    </dgm:pt>
    <dgm:pt modelId="{85F77DD8-4546-4D08-92E9-7569B021A25E}">
      <dgm:prSet/>
      <dgm:spPr/>
      <dgm:t>
        <a:bodyPr/>
        <a:lstStyle/>
        <a:p>
          <a:r>
            <a:rPr lang="en-US" dirty="0" err="1"/>
            <a:t>Enigiemand</a:t>
          </a:r>
          <a:r>
            <a:rPr lang="en-US" dirty="0"/>
            <a:t> </a:t>
          </a:r>
          <a:r>
            <a:rPr lang="en-US" dirty="0" err="1"/>
            <a:t>kan</a:t>
          </a:r>
          <a:r>
            <a:rPr lang="en-US" dirty="0"/>
            <a:t> ‘n </a:t>
          </a:r>
          <a:r>
            <a:rPr lang="en-US" dirty="0" err="1"/>
            <a:t>oortreder</a:t>
          </a:r>
          <a:r>
            <a:rPr lang="en-US" dirty="0"/>
            <a:t> wees., </a:t>
          </a:r>
          <a:r>
            <a:rPr lang="en-US" dirty="0" err="1"/>
            <a:t>insluitend</a:t>
          </a:r>
          <a:r>
            <a:rPr lang="en-US" dirty="0"/>
            <a:t> </a:t>
          </a:r>
          <a:r>
            <a:rPr lang="en-US" dirty="0" err="1"/>
            <a:t>individue</a:t>
          </a:r>
          <a:r>
            <a:rPr lang="en-US" dirty="0"/>
            <a:t>, </a:t>
          </a:r>
          <a:r>
            <a:rPr lang="en-US" dirty="0" err="1"/>
            <a:t>groepe</a:t>
          </a:r>
          <a:r>
            <a:rPr lang="en-US" dirty="0"/>
            <a:t> </a:t>
          </a:r>
          <a:r>
            <a:rPr lang="en-US" dirty="0" err="1"/>
            <a:t>en</a:t>
          </a:r>
          <a:r>
            <a:rPr lang="en-US" dirty="0"/>
            <a:t> </a:t>
          </a:r>
          <a:r>
            <a:rPr lang="en-US" dirty="0" err="1"/>
            <a:t>owerhede</a:t>
          </a:r>
          <a:r>
            <a:rPr lang="en-US" dirty="0"/>
            <a:t>.</a:t>
          </a:r>
        </a:p>
      </dgm:t>
    </dgm:pt>
    <dgm:pt modelId="{86462EA5-2527-455F-A04E-B715509ACF70}" type="parTrans" cxnId="{C52F4CAF-7F7B-4E65-9990-49285E9A7CA0}">
      <dgm:prSet/>
      <dgm:spPr/>
      <dgm:t>
        <a:bodyPr/>
        <a:lstStyle/>
        <a:p>
          <a:endParaRPr lang="en-US"/>
        </a:p>
      </dgm:t>
    </dgm:pt>
    <dgm:pt modelId="{31BBCC79-BD64-4526-B0EE-5FFEFCDFDC68}" type="sibTrans" cxnId="{C52F4CAF-7F7B-4E65-9990-49285E9A7CA0}">
      <dgm:prSet/>
      <dgm:spPr/>
      <dgm:t>
        <a:bodyPr/>
        <a:lstStyle/>
        <a:p>
          <a:endParaRPr lang="en-US"/>
        </a:p>
      </dgm:t>
    </dgm:pt>
    <dgm:pt modelId="{4C9F257F-2D89-438C-A9E0-ED4B64166A43}" type="pres">
      <dgm:prSet presAssocID="{2C9EB949-4915-4EE5-AECB-0F99C61C863A}" presName="linear" presStyleCnt="0">
        <dgm:presLayoutVars>
          <dgm:animLvl val="lvl"/>
          <dgm:resizeHandles val="exact"/>
        </dgm:presLayoutVars>
      </dgm:prSet>
      <dgm:spPr/>
    </dgm:pt>
    <dgm:pt modelId="{177986AC-A84A-41D7-8564-6B70B3A25415}" type="pres">
      <dgm:prSet presAssocID="{67DB3EBE-CC42-49BD-98BA-3FAE93F2C47B}" presName="parentText" presStyleLbl="node1" presStyleIdx="0" presStyleCnt="3">
        <dgm:presLayoutVars>
          <dgm:chMax val="0"/>
          <dgm:bulletEnabled val="1"/>
        </dgm:presLayoutVars>
      </dgm:prSet>
      <dgm:spPr/>
    </dgm:pt>
    <dgm:pt modelId="{83581EA5-438A-4D75-80B2-BDCF777E94D1}" type="pres">
      <dgm:prSet presAssocID="{56121C37-39E8-43FF-9C06-9FCF1F85369D}" presName="spacer" presStyleCnt="0"/>
      <dgm:spPr/>
    </dgm:pt>
    <dgm:pt modelId="{76E72059-9EF2-4CE7-8B1B-014E99ACE193}" type="pres">
      <dgm:prSet presAssocID="{1ECC6490-008F-4D7D-B16E-783690B445A3}" presName="parentText" presStyleLbl="node1" presStyleIdx="1" presStyleCnt="3">
        <dgm:presLayoutVars>
          <dgm:chMax val="0"/>
          <dgm:bulletEnabled val="1"/>
        </dgm:presLayoutVars>
      </dgm:prSet>
      <dgm:spPr/>
    </dgm:pt>
    <dgm:pt modelId="{9907C091-175D-4554-BFA7-34237380A030}" type="pres">
      <dgm:prSet presAssocID="{2E1A7E72-4475-4FC1-A9E8-0A1A7BB51662}" presName="spacer" presStyleCnt="0"/>
      <dgm:spPr/>
    </dgm:pt>
    <dgm:pt modelId="{03B90E7A-2BFA-4D82-B7DA-59BAC1AF258E}" type="pres">
      <dgm:prSet presAssocID="{85F77DD8-4546-4D08-92E9-7569B021A25E}" presName="parentText" presStyleLbl="node1" presStyleIdx="2" presStyleCnt="3">
        <dgm:presLayoutVars>
          <dgm:chMax val="0"/>
          <dgm:bulletEnabled val="1"/>
        </dgm:presLayoutVars>
      </dgm:prSet>
      <dgm:spPr/>
    </dgm:pt>
  </dgm:ptLst>
  <dgm:cxnLst>
    <dgm:cxn modelId="{2B502F41-D97A-4E02-A97D-FD5E314E8409}" type="presOf" srcId="{1ECC6490-008F-4D7D-B16E-783690B445A3}" destId="{76E72059-9EF2-4CE7-8B1B-014E99ACE193}" srcOrd="0" destOrd="0" presId="urn:microsoft.com/office/officeart/2005/8/layout/vList2"/>
    <dgm:cxn modelId="{69ADA16E-8F72-4135-AD6E-BC663C669F32}" srcId="{2C9EB949-4915-4EE5-AECB-0F99C61C863A}" destId="{1ECC6490-008F-4D7D-B16E-783690B445A3}" srcOrd="1" destOrd="0" parTransId="{2BDBB938-2FD4-4A67-BCEF-B9BAE6C18A20}" sibTransId="{2E1A7E72-4475-4FC1-A9E8-0A1A7BB51662}"/>
    <dgm:cxn modelId="{9F7BEA7C-FE5B-444C-BA50-5F41BE1C8261}" type="presOf" srcId="{67DB3EBE-CC42-49BD-98BA-3FAE93F2C47B}" destId="{177986AC-A84A-41D7-8564-6B70B3A25415}" srcOrd="0" destOrd="0" presId="urn:microsoft.com/office/officeart/2005/8/layout/vList2"/>
    <dgm:cxn modelId="{A4E254A1-5BAD-401F-98A5-7AA2730E0AA6}" srcId="{2C9EB949-4915-4EE5-AECB-0F99C61C863A}" destId="{67DB3EBE-CC42-49BD-98BA-3FAE93F2C47B}" srcOrd="0" destOrd="0" parTransId="{09BD08AD-47C5-4682-86F9-B50DD7E4E726}" sibTransId="{56121C37-39E8-43FF-9C06-9FCF1F85369D}"/>
    <dgm:cxn modelId="{C52F4CAF-7F7B-4E65-9990-49285E9A7CA0}" srcId="{2C9EB949-4915-4EE5-AECB-0F99C61C863A}" destId="{85F77DD8-4546-4D08-92E9-7569B021A25E}" srcOrd="2" destOrd="0" parTransId="{86462EA5-2527-455F-A04E-B715509ACF70}" sibTransId="{31BBCC79-BD64-4526-B0EE-5FFEFCDFDC68}"/>
    <dgm:cxn modelId="{7FD020BC-3EED-4656-B05E-FC72DCD26724}" type="presOf" srcId="{85F77DD8-4546-4D08-92E9-7569B021A25E}" destId="{03B90E7A-2BFA-4D82-B7DA-59BAC1AF258E}" srcOrd="0" destOrd="0" presId="urn:microsoft.com/office/officeart/2005/8/layout/vList2"/>
    <dgm:cxn modelId="{E1A3FFEE-6464-4562-A42F-C41303DA5F96}" type="presOf" srcId="{2C9EB949-4915-4EE5-AECB-0F99C61C863A}" destId="{4C9F257F-2D89-438C-A9E0-ED4B64166A43}" srcOrd="0" destOrd="0" presId="urn:microsoft.com/office/officeart/2005/8/layout/vList2"/>
    <dgm:cxn modelId="{2A350988-F5E2-4CB7-86B7-A70B3C769890}" type="presParOf" srcId="{4C9F257F-2D89-438C-A9E0-ED4B64166A43}" destId="{177986AC-A84A-41D7-8564-6B70B3A25415}" srcOrd="0" destOrd="0" presId="urn:microsoft.com/office/officeart/2005/8/layout/vList2"/>
    <dgm:cxn modelId="{A30ACD06-379B-4B7E-8DC1-08589BD42AB9}" type="presParOf" srcId="{4C9F257F-2D89-438C-A9E0-ED4B64166A43}" destId="{83581EA5-438A-4D75-80B2-BDCF777E94D1}" srcOrd="1" destOrd="0" presId="urn:microsoft.com/office/officeart/2005/8/layout/vList2"/>
    <dgm:cxn modelId="{CC01A41B-1A3E-4DA1-A704-9D8E4E1C740B}" type="presParOf" srcId="{4C9F257F-2D89-438C-A9E0-ED4B64166A43}" destId="{76E72059-9EF2-4CE7-8B1B-014E99ACE193}" srcOrd="2" destOrd="0" presId="urn:microsoft.com/office/officeart/2005/8/layout/vList2"/>
    <dgm:cxn modelId="{88AAE0B4-7FAE-4E26-8ED6-C5210DB541AE}" type="presParOf" srcId="{4C9F257F-2D89-438C-A9E0-ED4B64166A43}" destId="{9907C091-175D-4554-BFA7-34237380A030}" srcOrd="3" destOrd="0" presId="urn:microsoft.com/office/officeart/2005/8/layout/vList2"/>
    <dgm:cxn modelId="{821634D6-FB2B-4E22-870B-CEE441A37400}" type="presParOf" srcId="{4C9F257F-2D89-438C-A9E0-ED4B64166A43}" destId="{03B90E7A-2BFA-4D82-B7DA-59BAC1AF258E}"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E0BD0A9-4341-40E0-B777-E5787639DDED}"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8C47F881-8E86-4157-BBC7-6D326348F07D}">
      <dgm:prSet/>
      <dgm:spPr/>
      <dgm:t>
        <a:bodyPr/>
        <a:lstStyle/>
        <a:p>
          <a:r>
            <a:rPr lang="en-US" b="1" dirty="0" err="1"/>
            <a:t>Voorbeelde</a:t>
          </a:r>
          <a:r>
            <a:rPr lang="en-US" b="1" dirty="0"/>
            <a:t> van </a:t>
          </a:r>
          <a:r>
            <a:rPr lang="en-US" b="1" dirty="0" err="1"/>
            <a:t>geweld</a:t>
          </a:r>
          <a:endParaRPr lang="en-US" b="1" dirty="0"/>
        </a:p>
      </dgm:t>
    </dgm:pt>
    <dgm:pt modelId="{1C0E22E3-AEDE-4789-B017-949C707C1D53}" type="parTrans" cxnId="{792C031E-6CAE-409B-A5D7-B0F631923BB3}">
      <dgm:prSet/>
      <dgm:spPr/>
      <dgm:t>
        <a:bodyPr/>
        <a:lstStyle/>
        <a:p>
          <a:endParaRPr lang="en-US"/>
        </a:p>
      </dgm:t>
    </dgm:pt>
    <dgm:pt modelId="{5B1B30E7-0073-4BDC-ADE6-9D4D08078E59}" type="sibTrans" cxnId="{792C031E-6CAE-409B-A5D7-B0F631923BB3}">
      <dgm:prSet/>
      <dgm:spPr/>
      <dgm:t>
        <a:bodyPr/>
        <a:lstStyle/>
        <a:p>
          <a:endParaRPr lang="en-US"/>
        </a:p>
      </dgm:t>
    </dgm:pt>
    <dgm:pt modelId="{D9AB0B42-42FF-4D34-A347-214EB4F9DA26}">
      <dgm:prSet/>
      <dgm:spPr/>
      <dgm:t>
        <a:bodyPr/>
        <a:lstStyle/>
        <a:p>
          <a:r>
            <a:rPr lang="en-US" b="1" dirty="0" err="1"/>
            <a:t>Fisies</a:t>
          </a:r>
          <a:r>
            <a:rPr lang="en-US" b="1" dirty="0"/>
            <a:t>:</a:t>
          </a:r>
          <a:r>
            <a:rPr lang="en-US" dirty="0"/>
            <a:t> </a:t>
          </a:r>
          <a:r>
            <a:rPr lang="en-US" dirty="0" err="1"/>
            <a:t>Moord</a:t>
          </a:r>
          <a:r>
            <a:rPr lang="en-US" dirty="0"/>
            <a:t>, </a:t>
          </a:r>
          <a:r>
            <a:rPr lang="en-US" dirty="0" err="1"/>
            <a:t>bakleiery</a:t>
          </a:r>
          <a:r>
            <a:rPr lang="en-US" dirty="0"/>
            <a:t> </a:t>
          </a:r>
          <a:r>
            <a:rPr lang="en-US" dirty="0" err="1"/>
            <a:t>en</a:t>
          </a:r>
          <a:r>
            <a:rPr lang="en-US" dirty="0"/>
            <a:t> </a:t>
          </a:r>
          <a:r>
            <a:rPr lang="en-US" dirty="0" err="1"/>
            <a:t>aanranding</a:t>
          </a:r>
          <a:endParaRPr lang="en-US" dirty="0"/>
        </a:p>
      </dgm:t>
    </dgm:pt>
    <dgm:pt modelId="{7047685A-930A-4DEB-9605-5516AD53251D}" type="parTrans" cxnId="{7F2F0F1C-435C-42F0-82E3-608BD402BB07}">
      <dgm:prSet/>
      <dgm:spPr/>
      <dgm:t>
        <a:bodyPr/>
        <a:lstStyle/>
        <a:p>
          <a:endParaRPr lang="en-US"/>
        </a:p>
      </dgm:t>
    </dgm:pt>
    <dgm:pt modelId="{EC311129-CE88-4331-9302-D9E2931134A5}" type="sibTrans" cxnId="{7F2F0F1C-435C-42F0-82E3-608BD402BB07}">
      <dgm:prSet/>
      <dgm:spPr/>
      <dgm:t>
        <a:bodyPr/>
        <a:lstStyle/>
        <a:p>
          <a:endParaRPr lang="en-US"/>
        </a:p>
      </dgm:t>
    </dgm:pt>
    <dgm:pt modelId="{F846F720-7CB8-4C9F-92BB-0E35CFF62766}">
      <dgm:prSet/>
      <dgm:spPr/>
      <dgm:t>
        <a:bodyPr/>
        <a:lstStyle/>
        <a:p>
          <a:r>
            <a:rPr lang="en-US" b="1" dirty="0" err="1"/>
            <a:t>Emosionel</a:t>
          </a:r>
          <a:r>
            <a:rPr lang="en-US" b="1" dirty="0"/>
            <a:t>/</a:t>
          </a:r>
          <a:r>
            <a:rPr lang="en-US" b="1" dirty="0" err="1"/>
            <a:t>sielkundig</a:t>
          </a:r>
          <a:r>
            <a:rPr lang="en-US" b="1" dirty="0"/>
            <a:t>:</a:t>
          </a:r>
          <a:r>
            <a:rPr lang="en-US" dirty="0"/>
            <a:t> Verbale </a:t>
          </a:r>
          <a:r>
            <a:rPr lang="en-US" dirty="0" err="1"/>
            <a:t>bedreigings</a:t>
          </a:r>
          <a:r>
            <a:rPr lang="en-US" dirty="0"/>
            <a:t>, </a:t>
          </a:r>
          <a:r>
            <a:rPr lang="en-US" dirty="0" err="1"/>
            <a:t>manipulasie</a:t>
          </a:r>
          <a:r>
            <a:rPr lang="en-US" dirty="0"/>
            <a:t>, </a:t>
          </a:r>
          <a:r>
            <a:rPr lang="en-US" dirty="0" err="1"/>
            <a:t>agtervolging</a:t>
          </a:r>
          <a:r>
            <a:rPr lang="en-US" dirty="0"/>
            <a:t> </a:t>
          </a:r>
          <a:r>
            <a:rPr lang="en-US" dirty="0" err="1"/>
            <a:t>en</a:t>
          </a:r>
          <a:r>
            <a:rPr lang="en-US" dirty="0"/>
            <a:t> </a:t>
          </a:r>
          <a:r>
            <a:rPr lang="en-US" dirty="0" err="1"/>
            <a:t>afknouery</a:t>
          </a:r>
          <a:r>
            <a:rPr lang="en-US" dirty="0"/>
            <a:t>.</a:t>
          </a:r>
        </a:p>
      </dgm:t>
    </dgm:pt>
    <dgm:pt modelId="{171AD411-D666-4E0E-9884-78E5CB5FF36F}" type="parTrans" cxnId="{DF5250E9-9ABA-4328-A1F5-C8CCC5885725}">
      <dgm:prSet/>
      <dgm:spPr/>
      <dgm:t>
        <a:bodyPr/>
        <a:lstStyle/>
        <a:p>
          <a:endParaRPr lang="en-US"/>
        </a:p>
      </dgm:t>
    </dgm:pt>
    <dgm:pt modelId="{BF56997E-6C16-472E-B590-2A66F2D6D230}" type="sibTrans" cxnId="{DF5250E9-9ABA-4328-A1F5-C8CCC5885725}">
      <dgm:prSet/>
      <dgm:spPr/>
      <dgm:t>
        <a:bodyPr/>
        <a:lstStyle/>
        <a:p>
          <a:endParaRPr lang="en-US"/>
        </a:p>
      </dgm:t>
    </dgm:pt>
    <dgm:pt modelId="{592664C4-45FA-4740-BBBF-43CCD52AF7E4}">
      <dgm:prSet/>
      <dgm:spPr/>
      <dgm:t>
        <a:bodyPr/>
        <a:lstStyle/>
        <a:p>
          <a:r>
            <a:rPr lang="en-US" b="1" dirty="0" err="1"/>
            <a:t>Haatmisdade</a:t>
          </a:r>
          <a:r>
            <a:rPr lang="en-US" b="1" dirty="0"/>
            <a:t>: </a:t>
          </a:r>
          <a:r>
            <a:rPr lang="en-US" b="0" dirty="0" err="1"/>
            <a:t>Beskadiging</a:t>
          </a:r>
          <a:r>
            <a:rPr lang="en-US" b="0" dirty="0"/>
            <a:t> van ‘n </a:t>
          </a:r>
          <a:r>
            <a:rPr lang="en-US" b="0" dirty="0" err="1"/>
            <a:t>individu</a:t>
          </a:r>
          <a:r>
            <a:rPr lang="en-US" b="0" dirty="0"/>
            <a:t>, </a:t>
          </a:r>
          <a:r>
            <a:rPr lang="en-US" b="0" dirty="0" err="1"/>
            <a:t>groep</a:t>
          </a:r>
          <a:r>
            <a:rPr lang="en-US" b="0" dirty="0"/>
            <a:t> op </a:t>
          </a:r>
          <a:r>
            <a:rPr lang="en-US" b="0" dirty="0" err="1"/>
            <a:t>grond</a:t>
          </a:r>
          <a:r>
            <a:rPr lang="en-US" b="0" dirty="0"/>
            <a:t> van </a:t>
          </a:r>
          <a:r>
            <a:rPr lang="en-US" b="0" dirty="0" err="1"/>
            <a:t>spesifieke</a:t>
          </a:r>
          <a:r>
            <a:rPr lang="en-US" b="0" dirty="0"/>
            <a:t> </a:t>
          </a:r>
          <a:r>
            <a:rPr lang="en-US" b="0" dirty="0" err="1"/>
            <a:t>eienskappe</a:t>
          </a:r>
          <a:r>
            <a:rPr lang="en-US" b="0" dirty="0"/>
            <a:t> </a:t>
          </a:r>
          <a:r>
            <a:rPr lang="en-US" b="0" dirty="0" err="1"/>
            <a:t>soos</a:t>
          </a:r>
          <a:r>
            <a:rPr lang="en-US" b="0" dirty="0"/>
            <a:t> </a:t>
          </a:r>
          <a:r>
            <a:rPr lang="en-US" b="0" dirty="0" err="1"/>
            <a:t>ras</a:t>
          </a:r>
          <a:r>
            <a:rPr lang="en-US" b="0" dirty="0"/>
            <a:t> of </a:t>
          </a:r>
          <a:r>
            <a:rPr lang="en-US" b="0" dirty="0" err="1"/>
            <a:t>kultuur</a:t>
          </a:r>
          <a:r>
            <a:rPr lang="en-US" b="0" dirty="0"/>
            <a:t>, </a:t>
          </a:r>
          <a:r>
            <a:rPr lang="en-US" b="0" dirty="0" err="1"/>
            <a:t>bv</a:t>
          </a:r>
          <a:r>
            <a:rPr lang="en-US" b="0" dirty="0"/>
            <a:t>. </a:t>
          </a:r>
          <a:r>
            <a:rPr lang="en-US" b="0" dirty="0" err="1"/>
            <a:t>Xenofobie</a:t>
          </a:r>
          <a:endParaRPr lang="en-US" dirty="0"/>
        </a:p>
      </dgm:t>
    </dgm:pt>
    <dgm:pt modelId="{8867F2A9-F576-4761-906E-7D3B46CCD365}" type="parTrans" cxnId="{9C1CD51C-C104-4AC2-BC13-6EA5B3CC9439}">
      <dgm:prSet/>
      <dgm:spPr/>
      <dgm:t>
        <a:bodyPr/>
        <a:lstStyle/>
        <a:p>
          <a:endParaRPr lang="en-US"/>
        </a:p>
      </dgm:t>
    </dgm:pt>
    <dgm:pt modelId="{F92EF8FD-B0EA-4CEC-8144-52311B34BBA9}" type="sibTrans" cxnId="{9C1CD51C-C104-4AC2-BC13-6EA5B3CC9439}">
      <dgm:prSet/>
      <dgm:spPr/>
      <dgm:t>
        <a:bodyPr/>
        <a:lstStyle/>
        <a:p>
          <a:endParaRPr lang="en-US"/>
        </a:p>
      </dgm:t>
    </dgm:pt>
    <dgm:pt modelId="{927A902D-DE39-4DD4-8590-EFA15DFEBEC8}">
      <dgm:prSet/>
      <dgm:spPr/>
      <dgm:t>
        <a:bodyPr/>
        <a:lstStyle/>
        <a:p>
          <a:r>
            <a:rPr lang="en-US" b="1" dirty="0" err="1"/>
            <a:t>Impak</a:t>
          </a:r>
          <a:r>
            <a:rPr lang="en-US" b="1" dirty="0"/>
            <a:t> van </a:t>
          </a:r>
          <a:r>
            <a:rPr lang="en-US" b="1" dirty="0" err="1"/>
            <a:t>geweld</a:t>
          </a:r>
          <a:endParaRPr lang="en-US" dirty="0"/>
        </a:p>
      </dgm:t>
    </dgm:pt>
    <dgm:pt modelId="{7311EA6A-28E3-4BCB-9FF4-2287019F1C36}" type="parTrans" cxnId="{8951B2B0-006B-4BE0-BD3A-E368878C909D}">
      <dgm:prSet/>
      <dgm:spPr/>
      <dgm:t>
        <a:bodyPr/>
        <a:lstStyle/>
        <a:p>
          <a:endParaRPr lang="en-US"/>
        </a:p>
      </dgm:t>
    </dgm:pt>
    <dgm:pt modelId="{48EE014A-E056-4F00-91DC-3D2FDAEF2BE7}" type="sibTrans" cxnId="{8951B2B0-006B-4BE0-BD3A-E368878C909D}">
      <dgm:prSet/>
      <dgm:spPr/>
      <dgm:t>
        <a:bodyPr/>
        <a:lstStyle/>
        <a:p>
          <a:endParaRPr lang="en-US"/>
        </a:p>
      </dgm:t>
    </dgm:pt>
    <dgm:pt modelId="{3DF16EF5-51E2-4076-B7F2-055E86549B2A}">
      <dgm:prSet/>
      <dgm:spPr/>
      <dgm:t>
        <a:bodyPr/>
        <a:lstStyle/>
        <a:p>
          <a:r>
            <a:rPr lang="en-US" dirty="0"/>
            <a:t>Trauma, </a:t>
          </a:r>
          <a:r>
            <a:rPr lang="en-US" dirty="0" err="1"/>
            <a:t>gestremdhede</a:t>
          </a:r>
          <a:r>
            <a:rPr lang="en-US" dirty="0"/>
            <a:t> </a:t>
          </a:r>
          <a:r>
            <a:rPr lang="en-US" dirty="0" err="1"/>
            <a:t>en</a:t>
          </a:r>
          <a:r>
            <a:rPr lang="en-US" dirty="0"/>
            <a:t> </a:t>
          </a:r>
          <a:r>
            <a:rPr lang="en-US" dirty="0" err="1"/>
            <a:t>selfs</a:t>
          </a:r>
          <a:r>
            <a:rPr lang="en-US" dirty="0"/>
            <a:t> </a:t>
          </a:r>
          <a:r>
            <a:rPr lang="en-US" dirty="0" err="1"/>
            <a:t>dood</a:t>
          </a:r>
          <a:endParaRPr lang="en-US" dirty="0"/>
        </a:p>
      </dgm:t>
    </dgm:pt>
    <dgm:pt modelId="{5AD6CA62-FA6B-4C5A-A4C9-1DD6A3636083}" type="parTrans" cxnId="{C4CB6E97-A184-440A-8DA8-A140CF7EC1C1}">
      <dgm:prSet/>
      <dgm:spPr/>
      <dgm:t>
        <a:bodyPr/>
        <a:lstStyle/>
        <a:p>
          <a:endParaRPr lang="en-US"/>
        </a:p>
      </dgm:t>
    </dgm:pt>
    <dgm:pt modelId="{EAC2CE30-61B3-4670-8814-59B971F21584}" type="sibTrans" cxnId="{C4CB6E97-A184-440A-8DA8-A140CF7EC1C1}">
      <dgm:prSet/>
      <dgm:spPr/>
      <dgm:t>
        <a:bodyPr/>
        <a:lstStyle/>
        <a:p>
          <a:endParaRPr lang="en-US"/>
        </a:p>
      </dgm:t>
    </dgm:pt>
    <dgm:pt modelId="{F0037C53-F621-4BDA-A4E7-0AD6F44E1D87}">
      <dgm:prSet/>
      <dgm:spPr/>
      <dgm:t>
        <a:bodyPr/>
        <a:lstStyle/>
        <a:p>
          <a:r>
            <a:rPr lang="en-US" dirty="0"/>
            <a:t>Lei tot </a:t>
          </a:r>
          <a:r>
            <a:rPr lang="en-US" dirty="0" err="1"/>
            <a:t>vrees</a:t>
          </a:r>
          <a:r>
            <a:rPr lang="en-US" dirty="0"/>
            <a:t>, </a:t>
          </a:r>
          <a:r>
            <a:rPr lang="en-US" dirty="0" err="1"/>
            <a:t>kwesbaarheid</a:t>
          </a:r>
          <a:r>
            <a:rPr lang="en-US" dirty="0"/>
            <a:t>, </a:t>
          </a:r>
          <a:r>
            <a:rPr lang="en-US" dirty="0" err="1"/>
            <a:t>nagmerries</a:t>
          </a:r>
          <a:r>
            <a:rPr lang="en-US" dirty="0"/>
            <a:t> </a:t>
          </a:r>
          <a:r>
            <a:rPr lang="en-US" dirty="0" err="1"/>
            <a:t>en</a:t>
          </a:r>
          <a:r>
            <a:rPr lang="en-US" dirty="0"/>
            <a:t> </a:t>
          </a:r>
          <a:r>
            <a:rPr lang="en-US" dirty="0" err="1"/>
            <a:t>terugflitse</a:t>
          </a:r>
          <a:endParaRPr lang="en-US" dirty="0"/>
        </a:p>
      </dgm:t>
    </dgm:pt>
    <dgm:pt modelId="{25B48748-B660-4D83-83FB-601210251D4E}" type="parTrans" cxnId="{068BFAB2-9B59-4C8B-AAB0-2CC3ACADBE9E}">
      <dgm:prSet/>
      <dgm:spPr/>
      <dgm:t>
        <a:bodyPr/>
        <a:lstStyle/>
        <a:p>
          <a:endParaRPr lang="en-US"/>
        </a:p>
      </dgm:t>
    </dgm:pt>
    <dgm:pt modelId="{97592C32-C9BE-4A8C-B758-787C5B6E929B}" type="sibTrans" cxnId="{068BFAB2-9B59-4C8B-AAB0-2CC3ACADBE9E}">
      <dgm:prSet/>
      <dgm:spPr/>
      <dgm:t>
        <a:bodyPr/>
        <a:lstStyle/>
        <a:p>
          <a:endParaRPr lang="en-US"/>
        </a:p>
      </dgm:t>
    </dgm:pt>
    <dgm:pt modelId="{6F48B18B-356A-44BE-8853-C2C7F4AA3AE2}">
      <dgm:prSet/>
      <dgm:spPr/>
      <dgm:t>
        <a:bodyPr/>
        <a:lstStyle/>
        <a:p>
          <a:r>
            <a:rPr lang="en-US" dirty="0"/>
            <a:t>Kan ‘n </a:t>
          </a:r>
          <a:r>
            <a:rPr lang="en-US" dirty="0" err="1"/>
            <a:t>siklus</a:t>
          </a:r>
          <a:r>
            <a:rPr lang="en-US" dirty="0"/>
            <a:t> </a:t>
          </a:r>
          <a:r>
            <a:rPr lang="en-US" dirty="0" err="1"/>
            <a:t>vorm</a:t>
          </a:r>
          <a:r>
            <a:rPr lang="en-US" dirty="0"/>
            <a:t> </a:t>
          </a:r>
          <a:r>
            <a:rPr lang="en-US" dirty="0" err="1"/>
            <a:t>waar</a:t>
          </a:r>
          <a:r>
            <a:rPr lang="en-US" dirty="0"/>
            <a:t> </a:t>
          </a:r>
          <a:r>
            <a:rPr lang="en-US" dirty="0" err="1"/>
            <a:t>persoon</a:t>
          </a:r>
          <a:r>
            <a:rPr lang="en-US" dirty="0"/>
            <a:t> wat </a:t>
          </a:r>
          <a:r>
            <a:rPr lang="en-US" dirty="0" err="1"/>
            <a:t>geweld</a:t>
          </a:r>
          <a:r>
            <a:rPr lang="en-US" dirty="0"/>
            <a:t> </a:t>
          </a:r>
          <a:r>
            <a:rPr lang="en-US" dirty="0" err="1"/>
            <a:t>ervaar</a:t>
          </a:r>
          <a:r>
            <a:rPr lang="en-US" dirty="0"/>
            <a:t>, </a:t>
          </a:r>
          <a:r>
            <a:rPr lang="en-US" dirty="0" err="1"/>
            <a:t>geneig</a:t>
          </a:r>
          <a:r>
            <a:rPr lang="en-US" dirty="0"/>
            <a:t> is om </a:t>
          </a:r>
          <a:r>
            <a:rPr lang="en-US" dirty="0" err="1"/>
            <a:t>dit</a:t>
          </a:r>
          <a:r>
            <a:rPr lang="en-US" dirty="0"/>
            <a:t> </a:t>
          </a:r>
          <a:r>
            <a:rPr lang="en-US" dirty="0" err="1"/>
            <a:t>te</a:t>
          </a:r>
          <a:r>
            <a:rPr lang="en-US" dirty="0"/>
            <a:t> </a:t>
          </a:r>
          <a:r>
            <a:rPr lang="en-US" dirty="0" err="1"/>
            <a:t>pleeg</a:t>
          </a:r>
          <a:r>
            <a:rPr lang="en-US" dirty="0"/>
            <a:t>. </a:t>
          </a:r>
        </a:p>
      </dgm:t>
    </dgm:pt>
    <dgm:pt modelId="{601BF952-A549-46B3-858C-9A49EA578898}" type="parTrans" cxnId="{77E17F6E-AC8E-4146-9C37-7CD740A0B34D}">
      <dgm:prSet/>
      <dgm:spPr/>
      <dgm:t>
        <a:bodyPr/>
        <a:lstStyle/>
        <a:p>
          <a:endParaRPr lang="en-US"/>
        </a:p>
      </dgm:t>
    </dgm:pt>
    <dgm:pt modelId="{77C85191-9481-4C2D-B280-55D68F9B7D97}" type="sibTrans" cxnId="{77E17F6E-AC8E-4146-9C37-7CD740A0B34D}">
      <dgm:prSet/>
      <dgm:spPr/>
      <dgm:t>
        <a:bodyPr/>
        <a:lstStyle/>
        <a:p>
          <a:endParaRPr lang="en-US"/>
        </a:p>
      </dgm:t>
    </dgm:pt>
    <dgm:pt modelId="{CB77373D-0E20-412C-8312-DCE10B016306}" type="pres">
      <dgm:prSet presAssocID="{2E0BD0A9-4341-40E0-B777-E5787639DDED}" presName="linear" presStyleCnt="0">
        <dgm:presLayoutVars>
          <dgm:dir/>
          <dgm:animLvl val="lvl"/>
          <dgm:resizeHandles val="exact"/>
        </dgm:presLayoutVars>
      </dgm:prSet>
      <dgm:spPr/>
    </dgm:pt>
    <dgm:pt modelId="{1A497D91-0C3A-4E72-B5F6-3B1877D44115}" type="pres">
      <dgm:prSet presAssocID="{8C47F881-8E86-4157-BBC7-6D326348F07D}" presName="parentLin" presStyleCnt="0"/>
      <dgm:spPr/>
    </dgm:pt>
    <dgm:pt modelId="{27A809B4-9EE7-48E4-876D-86B5A9C294D2}" type="pres">
      <dgm:prSet presAssocID="{8C47F881-8E86-4157-BBC7-6D326348F07D}" presName="parentLeftMargin" presStyleLbl="node1" presStyleIdx="0" presStyleCnt="2"/>
      <dgm:spPr/>
    </dgm:pt>
    <dgm:pt modelId="{0CE42C86-33E3-4EF1-A6C7-4E99BBC34CB5}" type="pres">
      <dgm:prSet presAssocID="{8C47F881-8E86-4157-BBC7-6D326348F07D}" presName="parentText" presStyleLbl="node1" presStyleIdx="0" presStyleCnt="2">
        <dgm:presLayoutVars>
          <dgm:chMax val="0"/>
          <dgm:bulletEnabled val="1"/>
        </dgm:presLayoutVars>
      </dgm:prSet>
      <dgm:spPr/>
    </dgm:pt>
    <dgm:pt modelId="{9460EC6F-BDE2-4F66-9E7A-B288C3B98127}" type="pres">
      <dgm:prSet presAssocID="{8C47F881-8E86-4157-BBC7-6D326348F07D}" presName="negativeSpace" presStyleCnt="0"/>
      <dgm:spPr/>
    </dgm:pt>
    <dgm:pt modelId="{1EBB1283-4A91-49B2-9294-57ECE9889FA6}" type="pres">
      <dgm:prSet presAssocID="{8C47F881-8E86-4157-BBC7-6D326348F07D}" presName="childText" presStyleLbl="conFgAcc1" presStyleIdx="0" presStyleCnt="2">
        <dgm:presLayoutVars>
          <dgm:bulletEnabled val="1"/>
        </dgm:presLayoutVars>
      </dgm:prSet>
      <dgm:spPr/>
    </dgm:pt>
    <dgm:pt modelId="{A2C45E1E-D3A9-43D0-9EAC-855161FE880E}" type="pres">
      <dgm:prSet presAssocID="{5B1B30E7-0073-4BDC-ADE6-9D4D08078E59}" presName="spaceBetweenRectangles" presStyleCnt="0"/>
      <dgm:spPr/>
    </dgm:pt>
    <dgm:pt modelId="{B95664CE-7561-4A97-97E3-CB7EF63BABC3}" type="pres">
      <dgm:prSet presAssocID="{927A902D-DE39-4DD4-8590-EFA15DFEBEC8}" presName="parentLin" presStyleCnt="0"/>
      <dgm:spPr/>
    </dgm:pt>
    <dgm:pt modelId="{04E4F6ED-FE56-417D-A3F7-62D18D591D01}" type="pres">
      <dgm:prSet presAssocID="{927A902D-DE39-4DD4-8590-EFA15DFEBEC8}" presName="parentLeftMargin" presStyleLbl="node1" presStyleIdx="0" presStyleCnt="2"/>
      <dgm:spPr/>
    </dgm:pt>
    <dgm:pt modelId="{55CEAC6B-B920-4298-8D60-8C909C3E1314}" type="pres">
      <dgm:prSet presAssocID="{927A902D-DE39-4DD4-8590-EFA15DFEBEC8}" presName="parentText" presStyleLbl="node1" presStyleIdx="1" presStyleCnt="2">
        <dgm:presLayoutVars>
          <dgm:chMax val="0"/>
          <dgm:bulletEnabled val="1"/>
        </dgm:presLayoutVars>
      </dgm:prSet>
      <dgm:spPr/>
    </dgm:pt>
    <dgm:pt modelId="{98051171-EF89-4229-B362-5E359D98C859}" type="pres">
      <dgm:prSet presAssocID="{927A902D-DE39-4DD4-8590-EFA15DFEBEC8}" presName="negativeSpace" presStyleCnt="0"/>
      <dgm:spPr/>
    </dgm:pt>
    <dgm:pt modelId="{F4B8C0C1-6351-4AF5-A37B-6EF617407207}" type="pres">
      <dgm:prSet presAssocID="{927A902D-DE39-4DD4-8590-EFA15DFEBEC8}" presName="childText" presStyleLbl="conFgAcc1" presStyleIdx="1" presStyleCnt="2">
        <dgm:presLayoutVars>
          <dgm:bulletEnabled val="1"/>
        </dgm:presLayoutVars>
      </dgm:prSet>
      <dgm:spPr/>
    </dgm:pt>
  </dgm:ptLst>
  <dgm:cxnLst>
    <dgm:cxn modelId="{F05B2713-DF4B-49C6-871D-6ED1E30D4182}" type="presOf" srcId="{F846F720-7CB8-4C9F-92BB-0E35CFF62766}" destId="{1EBB1283-4A91-49B2-9294-57ECE9889FA6}" srcOrd="0" destOrd="1" presId="urn:microsoft.com/office/officeart/2005/8/layout/list1"/>
    <dgm:cxn modelId="{76960218-2009-4E8A-B1EF-E3D82ADC4B50}" type="presOf" srcId="{927A902D-DE39-4DD4-8590-EFA15DFEBEC8}" destId="{04E4F6ED-FE56-417D-A3F7-62D18D591D01}" srcOrd="0" destOrd="0" presId="urn:microsoft.com/office/officeart/2005/8/layout/list1"/>
    <dgm:cxn modelId="{7F2F0F1C-435C-42F0-82E3-608BD402BB07}" srcId="{8C47F881-8E86-4157-BBC7-6D326348F07D}" destId="{D9AB0B42-42FF-4D34-A347-214EB4F9DA26}" srcOrd="0" destOrd="0" parTransId="{7047685A-930A-4DEB-9605-5516AD53251D}" sibTransId="{EC311129-CE88-4331-9302-D9E2931134A5}"/>
    <dgm:cxn modelId="{9C1CD51C-C104-4AC2-BC13-6EA5B3CC9439}" srcId="{8C47F881-8E86-4157-BBC7-6D326348F07D}" destId="{592664C4-45FA-4740-BBBF-43CCD52AF7E4}" srcOrd="2" destOrd="0" parTransId="{8867F2A9-F576-4761-906E-7D3B46CCD365}" sibTransId="{F92EF8FD-B0EA-4CEC-8144-52311B34BBA9}"/>
    <dgm:cxn modelId="{792C031E-6CAE-409B-A5D7-B0F631923BB3}" srcId="{2E0BD0A9-4341-40E0-B777-E5787639DDED}" destId="{8C47F881-8E86-4157-BBC7-6D326348F07D}" srcOrd="0" destOrd="0" parTransId="{1C0E22E3-AEDE-4789-B017-949C707C1D53}" sibTransId="{5B1B30E7-0073-4BDC-ADE6-9D4D08078E59}"/>
    <dgm:cxn modelId="{4424112D-299E-4075-8DF1-982B7248C622}" type="presOf" srcId="{F0037C53-F621-4BDA-A4E7-0AD6F44E1D87}" destId="{F4B8C0C1-6351-4AF5-A37B-6EF617407207}" srcOrd="0" destOrd="1" presId="urn:microsoft.com/office/officeart/2005/8/layout/list1"/>
    <dgm:cxn modelId="{443DF42E-470C-4F09-84CE-DD10EBE3DB8C}" type="presOf" srcId="{8C47F881-8E86-4157-BBC7-6D326348F07D}" destId="{0CE42C86-33E3-4EF1-A6C7-4E99BBC34CB5}" srcOrd="1" destOrd="0" presId="urn:microsoft.com/office/officeart/2005/8/layout/list1"/>
    <dgm:cxn modelId="{9544BA32-D32F-4C2B-B246-4F682FEBA8B0}" type="presOf" srcId="{8C47F881-8E86-4157-BBC7-6D326348F07D}" destId="{27A809B4-9EE7-48E4-876D-86B5A9C294D2}" srcOrd="0" destOrd="0" presId="urn:microsoft.com/office/officeart/2005/8/layout/list1"/>
    <dgm:cxn modelId="{65760E3F-DB3F-44F6-B6AD-46C6DB9E5371}" type="presOf" srcId="{3DF16EF5-51E2-4076-B7F2-055E86549B2A}" destId="{F4B8C0C1-6351-4AF5-A37B-6EF617407207}" srcOrd="0" destOrd="0" presId="urn:microsoft.com/office/officeart/2005/8/layout/list1"/>
    <dgm:cxn modelId="{C5A67942-9C4D-4237-9E7E-CA0F9E3CB2F5}" type="presOf" srcId="{D9AB0B42-42FF-4D34-A347-214EB4F9DA26}" destId="{1EBB1283-4A91-49B2-9294-57ECE9889FA6}" srcOrd="0" destOrd="0" presId="urn:microsoft.com/office/officeart/2005/8/layout/list1"/>
    <dgm:cxn modelId="{77E17F6E-AC8E-4146-9C37-7CD740A0B34D}" srcId="{927A902D-DE39-4DD4-8590-EFA15DFEBEC8}" destId="{6F48B18B-356A-44BE-8853-C2C7F4AA3AE2}" srcOrd="2" destOrd="0" parTransId="{601BF952-A549-46B3-858C-9A49EA578898}" sibTransId="{77C85191-9481-4C2D-B280-55D68F9B7D97}"/>
    <dgm:cxn modelId="{54D24371-60EA-4ED1-82D1-5485EAE7639F}" type="presOf" srcId="{6F48B18B-356A-44BE-8853-C2C7F4AA3AE2}" destId="{F4B8C0C1-6351-4AF5-A37B-6EF617407207}" srcOrd="0" destOrd="2" presId="urn:microsoft.com/office/officeart/2005/8/layout/list1"/>
    <dgm:cxn modelId="{DEF98352-8D6F-4C3B-8722-5310CEF7C839}" type="presOf" srcId="{927A902D-DE39-4DD4-8590-EFA15DFEBEC8}" destId="{55CEAC6B-B920-4298-8D60-8C909C3E1314}" srcOrd="1" destOrd="0" presId="urn:microsoft.com/office/officeart/2005/8/layout/list1"/>
    <dgm:cxn modelId="{486A8E7D-2222-40E1-9D79-C829F81EF162}" type="presOf" srcId="{2E0BD0A9-4341-40E0-B777-E5787639DDED}" destId="{CB77373D-0E20-412C-8312-DCE10B016306}" srcOrd="0" destOrd="0" presId="urn:microsoft.com/office/officeart/2005/8/layout/list1"/>
    <dgm:cxn modelId="{C4CB6E97-A184-440A-8DA8-A140CF7EC1C1}" srcId="{927A902D-DE39-4DD4-8590-EFA15DFEBEC8}" destId="{3DF16EF5-51E2-4076-B7F2-055E86549B2A}" srcOrd="0" destOrd="0" parTransId="{5AD6CA62-FA6B-4C5A-A4C9-1DD6A3636083}" sibTransId="{EAC2CE30-61B3-4670-8814-59B971F21584}"/>
    <dgm:cxn modelId="{8951B2B0-006B-4BE0-BD3A-E368878C909D}" srcId="{2E0BD0A9-4341-40E0-B777-E5787639DDED}" destId="{927A902D-DE39-4DD4-8590-EFA15DFEBEC8}" srcOrd="1" destOrd="0" parTransId="{7311EA6A-28E3-4BCB-9FF4-2287019F1C36}" sibTransId="{48EE014A-E056-4F00-91DC-3D2FDAEF2BE7}"/>
    <dgm:cxn modelId="{068BFAB2-9B59-4C8B-AAB0-2CC3ACADBE9E}" srcId="{927A902D-DE39-4DD4-8590-EFA15DFEBEC8}" destId="{F0037C53-F621-4BDA-A4E7-0AD6F44E1D87}" srcOrd="1" destOrd="0" parTransId="{25B48748-B660-4D83-83FB-601210251D4E}" sibTransId="{97592C32-C9BE-4A8C-B758-787C5B6E929B}"/>
    <dgm:cxn modelId="{1D3DE4E4-BAAC-4C99-9783-BD3E9D95BF4E}" type="presOf" srcId="{592664C4-45FA-4740-BBBF-43CCD52AF7E4}" destId="{1EBB1283-4A91-49B2-9294-57ECE9889FA6}" srcOrd="0" destOrd="2" presId="urn:microsoft.com/office/officeart/2005/8/layout/list1"/>
    <dgm:cxn modelId="{DF5250E9-9ABA-4328-A1F5-C8CCC5885725}" srcId="{8C47F881-8E86-4157-BBC7-6D326348F07D}" destId="{F846F720-7CB8-4C9F-92BB-0E35CFF62766}" srcOrd="1" destOrd="0" parTransId="{171AD411-D666-4E0E-9884-78E5CB5FF36F}" sibTransId="{BF56997E-6C16-472E-B590-2A66F2D6D230}"/>
    <dgm:cxn modelId="{B09F6DF8-D6C8-4060-A047-8FF79A568872}" type="presParOf" srcId="{CB77373D-0E20-412C-8312-DCE10B016306}" destId="{1A497D91-0C3A-4E72-B5F6-3B1877D44115}" srcOrd="0" destOrd="0" presId="urn:microsoft.com/office/officeart/2005/8/layout/list1"/>
    <dgm:cxn modelId="{1E59C81D-7D3C-460A-BD18-22CAD05A6CBC}" type="presParOf" srcId="{1A497D91-0C3A-4E72-B5F6-3B1877D44115}" destId="{27A809B4-9EE7-48E4-876D-86B5A9C294D2}" srcOrd="0" destOrd="0" presId="urn:microsoft.com/office/officeart/2005/8/layout/list1"/>
    <dgm:cxn modelId="{8146CA79-70CC-476C-A5AB-A522079FC22D}" type="presParOf" srcId="{1A497D91-0C3A-4E72-B5F6-3B1877D44115}" destId="{0CE42C86-33E3-4EF1-A6C7-4E99BBC34CB5}" srcOrd="1" destOrd="0" presId="urn:microsoft.com/office/officeart/2005/8/layout/list1"/>
    <dgm:cxn modelId="{D0D37033-C0C5-4286-A3C5-0761AC330A4C}" type="presParOf" srcId="{CB77373D-0E20-412C-8312-DCE10B016306}" destId="{9460EC6F-BDE2-4F66-9E7A-B288C3B98127}" srcOrd="1" destOrd="0" presId="urn:microsoft.com/office/officeart/2005/8/layout/list1"/>
    <dgm:cxn modelId="{A36F66C6-921F-4F2C-A530-9A934226040E}" type="presParOf" srcId="{CB77373D-0E20-412C-8312-DCE10B016306}" destId="{1EBB1283-4A91-49B2-9294-57ECE9889FA6}" srcOrd="2" destOrd="0" presId="urn:microsoft.com/office/officeart/2005/8/layout/list1"/>
    <dgm:cxn modelId="{6EBF0EE8-E08C-46B6-89C4-F124D24CF8BD}" type="presParOf" srcId="{CB77373D-0E20-412C-8312-DCE10B016306}" destId="{A2C45E1E-D3A9-43D0-9EAC-855161FE880E}" srcOrd="3" destOrd="0" presId="urn:microsoft.com/office/officeart/2005/8/layout/list1"/>
    <dgm:cxn modelId="{95765F07-94FF-4F73-B1D7-6FE5A5263A51}" type="presParOf" srcId="{CB77373D-0E20-412C-8312-DCE10B016306}" destId="{B95664CE-7561-4A97-97E3-CB7EF63BABC3}" srcOrd="4" destOrd="0" presId="urn:microsoft.com/office/officeart/2005/8/layout/list1"/>
    <dgm:cxn modelId="{B30F63C8-F8DF-4DD3-997C-74231FF8C7CC}" type="presParOf" srcId="{B95664CE-7561-4A97-97E3-CB7EF63BABC3}" destId="{04E4F6ED-FE56-417D-A3F7-62D18D591D01}" srcOrd="0" destOrd="0" presId="urn:microsoft.com/office/officeart/2005/8/layout/list1"/>
    <dgm:cxn modelId="{4912B341-5A73-4C3F-A876-8E1807C1BC92}" type="presParOf" srcId="{B95664CE-7561-4A97-97E3-CB7EF63BABC3}" destId="{55CEAC6B-B920-4298-8D60-8C909C3E1314}" srcOrd="1" destOrd="0" presId="urn:microsoft.com/office/officeart/2005/8/layout/list1"/>
    <dgm:cxn modelId="{31B8851A-D871-4870-98AF-B57438FFBB92}" type="presParOf" srcId="{CB77373D-0E20-412C-8312-DCE10B016306}" destId="{98051171-EF89-4229-B362-5E359D98C859}" srcOrd="5" destOrd="0" presId="urn:microsoft.com/office/officeart/2005/8/layout/list1"/>
    <dgm:cxn modelId="{C4FCACB9-44DE-439F-A082-E67E8658A7C4}" type="presParOf" srcId="{CB77373D-0E20-412C-8312-DCE10B016306}" destId="{F4B8C0C1-6351-4AF5-A37B-6EF617407207}" srcOrd="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0C542DD-25D1-43DD-BF0A-F4814E9F21A0}"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n-US"/>
        </a:p>
      </dgm:t>
    </dgm:pt>
    <dgm:pt modelId="{04DCD8FC-B2D9-4D6D-A2A1-2B52A98C362A}">
      <dgm:prSet custT="1"/>
      <dgm:spPr/>
      <dgm:t>
        <a:bodyPr/>
        <a:lstStyle/>
        <a:p>
          <a:r>
            <a:rPr lang="en-US" sz="1600" b="1" dirty="0" err="1"/>
            <a:t>Vorme</a:t>
          </a:r>
          <a:r>
            <a:rPr lang="en-US" sz="1600" b="1" dirty="0"/>
            <a:t> van GGG</a:t>
          </a:r>
        </a:p>
      </dgm:t>
    </dgm:pt>
    <dgm:pt modelId="{0859AC6B-32B3-428B-8A47-7D76386870D9}" type="parTrans" cxnId="{48BD6F3A-9827-492E-9D6C-D361EBAE2D7D}">
      <dgm:prSet/>
      <dgm:spPr/>
      <dgm:t>
        <a:bodyPr/>
        <a:lstStyle/>
        <a:p>
          <a:endParaRPr lang="en-US" sz="2000"/>
        </a:p>
      </dgm:t>
    </dgm:pt>
    <dgm:pt modelId="{C031A9E9-4384-445B-9255-9958A4E0F282}" type="sibTrans" cxnId="{48BD6F3A-9827-492E-9D6C-D361EBAE2D7D}">
      <dgm:prSet/>
      <dgm:spPr/>
      <dgm:t>
        <a:bodyPr/>
        <a:lstStyle/>
        <a:p>
          <a:endParaRPr lang="en-US" sz="2000"/>
        </a:p>
      </dgm:t>
    </dgm:pt>
    <dgm:pt modelId="{857741B9-FCFB-4415-9652-55670823FFD3}">
      <dgm:prSet custT="1"/>
      <dgm:spPr/>
      <dgm:t>
        <a:bodyPr/>
        <a:lstStyle/>
        <a:p>
          <a:r>
            <a:rPr lang="en-US" sz="1600" b="1" dirty="0" err="1"/>
            <a:t>Fisies</a:t>
          </a:r>
          <a:r>
            <a:rPr lang="en-US" sz="1600" dirty="0"/>
            <a:t> </a:t>
          </a:r>
          <a:br>
            <a:rPr lang="en-US" sz="1600" dirty="0"/>
          </a:br>
          <a:r>
            <a:rPr lang="en-US" sz="1600" dirty="0" err="1"/>
            <a:t>Iemand</a:t>
          </a:r>
          <a:r>
            <a:rPr lang="en-US" sz="1600" dirty="0"/>
            <a:t> </a:t>
          </a:r>
          <a:r>
            <a:rPr lang="en-US" sz="1600" dirty="0" err="1"/>
            <a:t>slaan</a:t>
          </a:r>
          <a:r>
            <a:rPr lang="en-US" sz="1600" dirty="0"/>
            <a:t> </a:t>
          </a:r>
          <a:r>
            <a:rPr lang="en-US" sz="1600" dirty="0" err="1"/>
            <a:t>omdat</a:t>
          </a:r>
          <a:r>
            <a:rPr lang="en-US" sz="1600" dirty="0"/>
            <a:t> hy/</a:t>
          </a:r>
          <a:r>
            <a:rPr lang="en-US" sz="1600" dirty="0" err="1"/>
            <a:t>sy</a:t>
          </a:r>
          <a:r>
            <a:rPr lang="en-US" sz="1600" dirty="0"/>
            <a:t> </a:t>
          </a:r>
          <a:r>
            <a:rPr lang="en-US" sz="1600" dirty="0" err="1"/>
            <a:t>iets</a:t>
          </a:r>
          <a:r>
            <a:rPr lang="en-US" sz="1600" dirty="0"/>
            <a:t> </a:t>
          </a:r>
          <a:r>
            <a:rPr lang="en-US" sz="1600" dirty="0" err="1"/>
            <a:t>ges</a:t>
          </a:r>
          <a:r>
            <a:rPr lang="af-ZA" sz="1600" dirty="0"/>
            <a:t>ê het waarvan die maat nie hou nie</a:t>
          </a:r>
          <a:endParaRPr lang="en-US" sz="1600" dirty="0"/>
        </a:p>
      </dgm:t>
    </dgm:pt>
    <dgm:pt modelId="{419C9CC2-C0EF-4CA5-BCFC-E9D7784EF5D6}" type="parTrans" cxnId="{AC7EE8D6-F077-442E-85C8-A8D1B43EBC09}">
      <dgm:prSet/>
      <dgm:spPr/>
      <dgm:t>
        <a:bodyPr/>
        <a:lstStyle/>
        <a:p>
          <a:endParaRPr lang="en-US" sz="2000"/>
        </a:p>
      </dgm:t>
    </dgm:pt>
    <dgm:pt modelId="{8795E6AD-09A7-4E78-8989-BD5B21BA318D}" type="sibTrans" cxnId="{AC7EE8D6-F077-442E-85C8-A8D1B43EBC09}">
      <dgm:prSet/>
      <dgm:spPr/>
      <dgm:t>
        <a:bodyPr/>
        <a:lstStyle/>
        <a:p>
          <a:endParaRPr lang="en-US" sz="2000"/>
        </a:p>
      </dgm:t>
    </dgm:pt>
    <dgm:pt modelId="{FC6E316F-C656-4840-8482-E5CC47E77CFB}">
      <dgm:prSet custT="1"/>
      <dgm:spPr/>
      <dgm:t>
        <a:bodyPr/>
        <a:lstStyle/>
        <a:p>
          <a:r>
            <a:rPr lang="en-US" sz="1600" b="1" dirty="0" err="1"/>
            <a:t>Seksueel</a:t>
          </a:r>
          <a:r>
            <a:rPr lang="en-US" sz="1600" dirty="0"/>
            <a:t> </a:t>
          </a:r>
          <a:br>
            <a:rPr lang="en-US" sz="1600" dirty="0"/>
          </a:br>
          <a:r>
            <a:rPr lang="en-US" sz="1600" dirty="0" err="1"/>
            <a:t>Iemand</a:t>
          </a:r>
          <a:r>
            <a:rPr lang="en-US" sz="1600" dirty="0"/>
            <a:t> </a:t>
          </a:r>
          <a:r>
            <a:rPr lang="en-US" sz="1600" dirty="0" err="1"/>
            <a:t>dwing</a:t>
          </a:r>
          <a:r>
            <a:rPr lang="en-US" sz="1600" dirty="0"/>
            <a:t> om </a:t>
          </a:r>
          <a:r>
            <a:rPr lang="en-US" sz="1600" dirty="0" err="1"/>
            <a:t>seks</a:t>
          </a:r>
          <a:r>
            <a:rPr lang="en-US" sz="1600" dirty="0"/>
            <a:t> </a:t>
          </a:r>
          <a:r>
            <a:rPr lang="en-US" sz="1600" dirty="0" err="1"/>
            <a:t>te</a:t>
          </a:r>
          <a:r>
            <a:rPr lang="en-US" sz="1600" dirty="0"/>
            <a:t> he, want dis </a:t>
          </a:r>
          <a:r>
            <a:rPr lang="en-US" sz="1600" dirty="0" err="1"/>
            <a:t>jou</a:t>
          </a:r>
          <a:r>
            <a:rPr lang="en-US" sz="1600" dirty="0"/>
            <a:t> “reg” (</a:t>
          </a:r>
          <a:r>
            <a:rPr lang="en-US" sz="1600" dirty="0" err="1"/>
            <a:t>verkrag</a:t>
          </a:r>
          <a:r>
            <a:rPr lang="en-US" sz="1600" dirty="0"/>
            <a:t>, </a:t>
          </a:r>
          <a:r>
            <a:rPr lang="en-US" sz="1600" dirty="0" err="1"/>
            <a:t>teistering</a:t>
          </a:r>
          <a:r>
            <a:rPr lang="en-US" sz="1600" dirty="0"/>
            <a:t>, </a:t>
          </a:r>
          <a:r>
            <a:rPr lang="en-US" sz="1600" dirty="0" err="1"/>
            <a:t>uitbuiting</a:t>
          </a:r>
          <a:r>
            <a:rPr lang="en-US" sz="1600" dirty="0"/>
            <a:t>)</a:t>
          </a:r>
        </a:p>
      </dgm:t>
    </dgm:pt>
    <dgm:pt modelId="{657911D8-4996-4C60-B81E-18BCF2ECDFCD}" type="parTrans" cxnId="{A2B6AB02-63F3-469A-8847-730CDFA13532}">
      <dgm:prSet/>
      <dgm:spPr/>
      <dgm:t>
        <a:bodyPr/>
        <a:lstStyle/>
        <a:p>
          <a:endParaRPr lang="en-US" sz="2000"/>
        </a:p>
      </dgm:t>
    </dgm:pt>
    <dgm:pt modelId="{A1976721-60CF-43E8-AC6F-315AA7E1749A}" type="sibTrans" cxnId="{A2B6AB02-63F3-469A-8847-730CDFA13532}">
      <dgm:prSet/>
      <dgm:spPr/>
      <dgm:t>
        <a:bodyPr/>
        <a:lstStyle/>
        <a:p>
          <a:endParaRPr lang="en-US" sz="2000"/>
        </a:p>
      </dgm:t>
    </dgm:pt>
    <dgm:pt modelId="{95645040-D180-418A-A7FE-41D5C4D6E0C2}">
      <dgm:prSet custT="1"/>
      <dgm:spPr/>
      <dgm:t>
        <a:bodyPr/>
        <a:lstStyle/>
        <a:p>
          <a:r>
            <a:rPr lang="en-US" sz="1600" b="1" dirty="0" err="1"/>
            <a:t>Sielkundig</a:t>
          </a:r>
          <a:r>
            <a:rPr lang="en-US" sz="1600" dirty="0"/>
            <a:t> </a:t>
          </a:r>
          <a:br>
            <a:rPr lang="en-US" sz="1600" dirty="0"/>
          </a:br>
          <a:r>
            <a:rPr lang="en-US" sz="1600" dirty="0" err="1"/>
            <a:t>Veroordeel</a:t>
          </a:r>
          <a:r>
            <a:rPr lang="en-US" sz="1600" dirty="0"/>
            <a:t> ‘n </a:t>
          </a:r>
          <a:r>
            <a:rPr lang="en-US" sz="1600" dirty="0" err="1"/>
            <a:t>sterk</a:t>
          </a:r>
          <a:r>
            <a:rPr lang="en-US" sz="1600" dirty="0"/>
            <a:t>, </a:t>
          </a:r>
          <a:r>
            <a:rPr lang="en-US" sz="1600" dirty="0" err="1"/>
            <a:t>selfgeldende</a:t>
          </a:r>
          <a:r>
            <a:rPr lang="en-US" sz="1600" dirty="0"/>
            <a:t> </a:t>
          </a:r>
          <a:r>
            <a:rPr lang="en-US" sz="1600" dirty="0" err="1"/>
            <a:t>meisie</a:t>
          </a:r>
          <a:r>
            <a:rPr lang="en-US" sz="1600" dirty="0"/>
            <a:t> </a:t>
          </a:r>
          <a:r>
            <a:rPr lang="en-US" sz="1600" dirty="0" err="1"/>
            <a:t>en</a:t>
          </a:r>
          <a:r>
            <a:rPr lang="en-US" sz="1600" dirty="0"/>
            <a:t> om ‘n gay of </a:t>
          </a:r>
          <a:r>
            <a:rPr lang="en-US" sz="1600" dirty="0" err="1"/>
            <a:t>lesbiese</a:t>
          </a:r>
          <a:r>
            <a:rPr lang="en-US" sz="1600" dirty="0"/>
            <a:t> </a:t>
          </a:r>
          <a:r>
            <a:rPr lang="en-US" sz="1600" dirty="0" err="1"/>
            <a:t>persoon</a:t>
          </a:r>
          <a:r>
            <a:rPr lang="en-US" sz="1600" dirty="0"/>
            <a:t> se </a:t>
          </a:r>
          <a:r>
            <a:rPr lang="en-US" sz="1600" dirty="0" err="1"/>
            <a:t>seksuele</a:t>
          </a:r>
          <a:r>
            <a:rPr lang="en-US" sz="1600" dirty="0"/>
            <a:t> </a:t>
          </a:r>
          <a:r>
            <a:rPr lang="en-US" sz="1600" dirty="0" err="1"/>
            <a:t>ori</a:t>
          </a:r>
          <a:r>
            <a:rPr lang="af-ZA" sz="1600" dirty="0"/>
            <a:t>ëntasie 'n siekte te noem.</a:t>
          </a:r>
          <a:endParaRPr lang="en-US" sz="1600" dirty="0"/>
        </a:p>
      </dgm:t>
    </dgm:pt>
    <dgm:pt modelId="{D4F4419D-E1A8-4FF0-A077-F91409C83DF2}" type="parTrans" cxnId="{6A39A9A5-C808-4842-8526-47A6854A02DC}">
      <dgm:prSet/>
      <dgm:spPr/>
      <dgm:t>
        <a:bodyPr/>
        <a:lstStyle/>
        <a:p>
          <a:endParaRPr lang="en-US" sz="2000"/>
        </a:p>
      </dgm:t>
    </dgm:pt>
    <dgm:pt modelId="{4FA37B49-1545-4CDE-8E50-3DFCC42A64DE}" type="sibTrans" cxnId="{6A39A9A5-C808-4842-8526-47A6854A02DC}">
      <dgm:prSet/>
      <dgm:spPr/>
      <dgm:t>
        <a:bodyPr/>
        <a:lstStyle/>
        <a:p>
          <a:endParaRPr lang="en-US" sz="2000"/>
        </a:p>
      </dgm:t>
    </dgm:pt>
    <dgm:pt modelId="{3F758FE0-37F9-4CBD-8820-09CF661302C1}">
      <dgm:prSet custT="1"/>
      <dgm:spPr/>
      <dgm:t>
        <a:bodyPr/>
        <a:lstStyle/>
        <a:p>
          <a:r>
            <a:rPr lang="en-US" sz="1600" b="1" dirty="0" err="1"/>
            <a:t>Ekonomies</a:t>
          </a:r>
          <a:br>
            <a:rPr lang="en-US" sz="1600" b="1" dirty="0"/>
          </a:br>
          <a:r>
            <a:rPr lang="en-US" sz="1600" b="0" dirty="0" err="1"/>
            <a:t>Gebruik</a:t>
          </a:r>
          <a:r>
            <a:rPr lang="en-US" sz="1600" b="0" dirty="0"/>
            <a:t> geld, </a:t>
          </a:r>
          <a:r>
            <a:rPr lang="en-US" sz="1600" dirty="0"/>
            <a:t>kos, of </a:t>
          </a:r>
          <a:r>
            <a:rPr lang="en-US" sz="1600" dirty="0" err="1"/>
            <a:t>klere</a:t>
          </a:r>
          <a:r>
            <a:rPr lang="en-US" sz="1600" dirty="0"/>
            <a:t> om </a:t>
          </a:r>
          <a:r>
            <a:rPr lang="en-US" sz="1600" dirty="0" err="1"/>
            <a:t>iemand</a:t>
          </a:r>
          <a:r>
            <a:rPr lang="en-US" sz="1600" dirty="0"/>
            <a:t> </a:t>
          </a:r>
          <a:r>
            <a:rPr lang="en-US" sz="1600" dirty="0" err="1"/>
            <a:t>te</a:t>
          </a:r>
          <a:r>
            <a:rPr lang="en-US" sz="1600" dirty="0"/>
            <a:t> </a:t>
          </a:r>
          <a:r>
            <a:rPr lang="en-US" sz="1600" dirty="0" err="1"/>
            <a:t>dwing</a:t>
          </a:r>
          <a:r>
            <a:rPr lang="en-US" sz="1600" dirty="0"/>
            <a:t> om </a:t>
          </a:r>
          <a:r>
            <a:rPr lang="en-US" sz="1600" dirty="0" err="1"/>
            <a:t>seks</a:t>
          </a:r>
          <a:r>
            <a:rPr lang="en-US" sz="1600" dirty="0"/>
            <a:t> </a:t>
          </a:r>
          <a:r>
            <a:rPr lang="en-US" sz="1600" dirty="0" err="1"/>
            <a:t>te</a:t>
          </a:r>
          <a:r>
            <a:rPr lang="en-US" sz="1600" dirty="0"/>
            <a:t> h</a:t>
          </a:r>
          <a:r>
            <a:rPr lang="af-ZA" sz="1600" dirty="0"/>
            <a:t>ê</a:t>
          </a:r>
          <a:endParaRPr lang="en-US" sz="1600" dirty="0"/>
        </a:p>
      </dgm:t>
    </dgm:pt>
    <dgm:pt modelId="{38CAD60F-DEDF-4D22-8928-D83313D8FCC0}" type="parTrans" cxnId="{3914859D-917F-4447-8F08-43BE15DD23EC}">
      <dgm:prSet/>
      <dgm:spPr/>
      <dgm:t>
        <a:bodyPr/>
        <a:lstStyle/>
        <a:p>
          <a:endParaRPr lang="en-US" sz="2000"/>
        </a:p>
      </dgm:t>
    </dgm:pt>
    <dgm:pt modelId="{5CF2CEC6-716E-4E43-9212-C87BAE169C13}" type="sibTrans" cxnId="{3914859D-917F-4447-8F08-43BE15DD23EC}">
      <dgm:prSet/>
      <dgm:spPr/>
      <dgm:t>
        <a:bodyPr/>
        <a:lstStyle/>
        <a:p>
          <a:endParaRPr lang="en-US" sz="2000"/>
        </a:p>
      </dgm:t>
    </dgm:pt>
    <dgm:pt modelId="{58FB950A-D239-4F2A-A092-26634CEE743A}">
      <dgm:prSet custT="1"/>
      <dgm:spPr/>
      <dgm:t>
        <a:bodyPr/>
        <a:lstStyle/>
        <a:p>
          <a:r>
            <a:rPr lang="en-US" sz="1600" b="1" dirty="0"/>
            <a:t>GGG </a:t>
          </a:r>
          <a:r>
            <a:rPr lang="en-US" sz="1600" b="1" dirty="0" err="1"/>
            <a:t>kan</a:t>
          </a:r>
          <a:r>
            <a:rPr lang="en-US" sz="1600" b="1" dirty="0"/>
            <a:t> met </a:t>
          </a:r>
          <a:r>
            <a:rPr lang="en-US" sz="1600" b="1" dirty="0" err="1"/>
            <a:t>enigiemand</a:t>
          </a:r>
          <a:r>
            <a:rPr lang="en-US" sz="1600" b="1" dirty="0"/>
            <a:t> </a:t>
          </a:r>
          <a:r>
            <a:rPr lang="en-US" sz="1600" b="1" dirty="0" err="1"/>
            <a:t>gebeur</a:t>
          </a:r>
          <a:endParaRPr lang="en-US" sz="1600" b="1" dirty="0"/>
        </a:p>
      </dgm:t>
    </dgm:pt>
    <dgm:pt modelId="{D48E8CB9-4931-4FFD-A49D-8ACA5F6678D2}" type="parTrans" cxnId="{94C40297-2E51-491C-A857-6CC7A8C917AF}">
      <dgm:prSet/>
      <dgm:spPr/>
      <dgm:t>
        <a:bodyPr/>
        <a:lstStyle/>
        <a:p>
          <a:endParaRPr lang="en-US" sz="2000"/>
        </a:p>
      </dgm:t>
    </dgm:pt>
    <dgm:pt modelId="{76BF6897-E894-46FD-A88D-F6B1A0AFF5D7}" type="sibTrans" cxnId="{94C40297-2E51-491C-A857-6CC7A8C917AF}">
      <dgm:prSet/>
      <dgm:spPr/>
      <dgm:t>
        <a:bodyPr/>
        <a:lstStyle/>
        <a:p>
          <a:endParaRPr lang="en-US" sz="2000"/>
        </a:p>
      </dgm:t>
    </dgm:pt>
    <dgm:pt modelId="{77E944EE-4A8B-4661-A4F3-9BAC0B4EA6B4}">
      <dgm:prSet custT="1"/>
      <dgm:spPr/>
      <dgm:t>
        <a:bodyPr/>
        <a:lstStyle/>
        <a:p>
          <a:r>
            <a:rPr lang="en-ZA" sz="1600" b="1" dirty="0" err="1"/>
            <a:t>Geweld</a:t>
          </a:r>
          <a:r>
            <a:rPr lang="en-ZA" sz="1600" b="1" dirty="0"/>
            <a:t> teen LGBTIQA+ </a:t>
          </a:r>
          <a:r>
            <a:rPr lang="en-ZA" sz="1600" b="1" dirty="0" err="1"/>
            <a:t>mense</a:t>
          </a:r>
          <a:r>
            <a:rPr lang="en-ZA" sz="1600" dirty="0"/>
            <a:t> – </a:t>
          </a:r>
          <a:r>
            <a:rPr lang="en-ZA" sz="1600" dirty="0" err="1"/>
            <a:t>Diskriminasie</a:t>
          </a:r>
          <a:r>
            <a:rPr lang="en-ZA" sz="1600" dirty="0"/>
            <a:t> </a:t>
          </a:r>
          <a:r>
            <a:rPr lang="en-ZA" sz="1600" dirty="0" err="1"/>
            <a:t>gebaseer</a:t>
          </a:r>
          <a:r>
            <a:rPr lang="en-ZA" sz="1600" dirty="0"/>
            <a:t> op </a:t>
          </a:r>
          <a:r>
            <a:rPr lang="en-ZA" sz="1600" dirty="0" err="1"/>
            <a:t>seksuele</a:t>
          </a:r>
          <a:r>
            <a:rPr lang="en-ZA" sz="1600" dirty="0"/>
            <a:t> </a:t>
          </a:r>
          <a:r>
            <a:rPr lang="en-ZA" sz="1600" dirty="0" err="1"/>
            <a:t>identiteit</a:t>
          </a:r>
          <a:endParaRPr lang="en-US" sz="1600" dirty="0"/>
        </a:p>
      </dgm:t>
    </dgm:pt>
    <dgm:pt modelId="{39D88E4E-633D-4573-A06B-A02BC28B0363}" type="parTrans" cxnId="{B825189C-B207-4337-B717-2B87605FF69C}">
      <dgm:prSet/>
      <dgm:spPr/>
      <dgm:t>
        <a:bodyPr/>
        <a:lstStyle/>
        <a:p>
          <a:endParaRPr lang="en-US" sz="2000"/>
        </a:p>
      </dgm:t>
    </dgm:pt>
    <dgm:pt modelId="{EB41D911-6425-4660-A35A-CE3EA3FEE817}" type="sibTrans" cxnId="{B825189C-B207-4337-B717-2B87605FF69C}">
      <dgm:prSet/>
      <dgm:spPr/>
      <dgm:t>
        <a:bodyPr/>
        <a:lstStyle/>
        <a:p>
          <a:endParaRPr lang="en-US" sz="2000"/>
        </a:p>
      </dgm:t>
    </dgm:pt>
    <dgm:pt modelId="{0F034021-22EF-442F-904A-F9B9EA2DF0E4}">
      <dgm:prSet custT="1"/>
      <dgm:spPr/>
      <dgm:t>
        <a:bodyPr/>
        <a:lstStyle/>
        <a:p>
          <a:r>
            <a:rPr lang="en-ZA" sz="1600" b="1" dirty="0" err="1"/>
            <a:t>Gesinsgeweld</a:t>
          </a:r>
          <a:r>
            <a:rPr lang="en-ZA" sz="1600" b="1" dirty="0"/>
            <a:t> (GG)</a:t>
          </a:r>
          <a:r>
            <a:rPr lang="en-ZA" sz="1600" dirty="0"/>
            <a:t> – </a:t>
          </a:r>
          <a:r>
            <a:rPr lang="en-ZA" sz="1600" dirty="0" err="1"/>
            <a:t>Fisiese</a:t>
          </a:r>
          <a:r>
            <a:rPr lang="en-ZA" sz="1600" dirty="0"/>
            <a:t>, </a:t>
          </a:r>
          <a:r>
            <a:rPr lang="en-ZA" sz="1600" dirty="0" err="1"/>
            <a:t>emosionele</a:t>
          </a:r>
          <a:r>
            <a:rPr lang="en-ZA" sz="1600" dirty="0"/>
            <a:t> of </a:t>
          </a:r>
          <a:r>
            <a:rPr lang="en-ZA" sz="1600" dirty="0" err="1"/>
            <a:t>seksuele</a:t>
          </a:r>
          <a:r>
            <a:rPr lang="en-ZA" sz="1600" dirty="0"/>
            <a:t> </a:t>
          </a:r>
          <a:r>
            <a:rPr lang="en-ZA" sz="1600" dirty="0" err="1"/>
            <a:t>geweld</a:t>
          </a:r>
          <a:r>
            <a:rPr lang="en-ZA" sz="1600" dirty="0"/>
            <a:t> </a:t>
          </a:r>
          <a:r>
            <a:rPr lang="en-ZA" sz="1600" dirty="0" err="1"/>
            <a:t>deur</a:t>
          </a:r>
          <a:r>
            <a:rPr lang="en-ZA" sz="1600" dirty="0"/>
            <a:t> </a:t>
          </a:r>
          <a:r>
            <a:rPr lang="en-ZA" sz="1600" dirty="0" err="1"/>
            <a:t>familielid</a:t>
          </a:r>
          <a:r>
            <a:rPr lang="en-ZA" sz="1600" dirty="0"/>
            <a:t> (</a:t>
          </a:r>
          <a:r>
            <a:rPr lang="en-ZA" sz="1600" dirty="0" err="1"/>
            <a:t>bv</a:t>
          </a:r>
          <a:r>
            <a:rPr lang="en-ZA" sz="1600" dirty="0"/>
            <a:t>. </a:t>
          </a:r>
          <a:r>
            <a:rPr lang="en-ZA" sz="1600" dirty="0" err="1"/>
            <a:t>lewensmaat</a:t>
          </a:r>
          <a:r>
            <a:rPr lang="en-ZA" sz="1600" dirty="0"/>
            <a:t>, </a:t>
          </a:r>
          <a:r>
            <a:rPr lang="en-ZA" sz="1600" dirty="0" err="1"/>
            <a:t>ouer</a:t>
          </a:r>
          <a:r>
            <a:rPr lang="en-ZA" sz="1600" dirty="0"/>
            <a:t>)</a:t>
          </a:r>
          <a:endParaRPr lang="en-US" sz="1600" dirty="0"/>
        </a:p>
      </dgm:t>
    </dgm:pt>
    <dgm:pt modelId="{90590106-69BD-4035-B502-54EB03639F40}" type="parTrans" cxnId="{974DC4FA-7A40-4886-932B-41D0E0AB799F}">
      <dgm:prSet/>
      <dgm:spPr/>
      <dgm:t>
        <a:bodyPr/>
        <a:lstStyle/>
        <a:p>
          <a:endParaRPr lang="en-US" sz="2000"/>
        </a:p>
      </dgm:t>
    </dgm:pt>
    <dgm:pt modelId="{661029CF-4A3E-499C-ABD0-B59DA44DA4B4}" type="sibTrans" cxnId="{974DC4FA-7A40-4886-932B-41D0E0AB799F}">
      <dgm:prSet/>
      <dgm:spPr/>
      <dgm:t>
        <a:bodyPr/>
        <a:lstStyle/>
        <a:p>
          <a:endParaRPr lang="en-US" sz="2000"/>
        </a:p>
      </dgm:t>
    </dgm:pt>
    <dgm:pt modelId="{64F21140-343A-4F76-90B2-56A0F4CB9E38}">
      <dgm:prSet custT="1"/>
      <dgm:spPr/>
      <dgm:t>
        <a:bodyPr/>
        <a:lstStyle/>
        <a:p>
          <a:r>
            <a:rPr lang="en-ZA" sz="1600" b="1" dirty="0" err="1"/>
            <a:t>Seksuele</a:t>
          </a:r>
          <a:r>
            <a:rPr lang="en-ZA" sz="1600" b="1" dirty="0"/>
            <a:t> </a:t>
          </a:r>
          <a:r>
            <a:rPr lang="en-ZA" sz="1600" b="1" dirty="0" err="1"/>
            <a:t>geweld</a:t>
          </a:r>
          <a:r>
            <a:rPr lang="en-ZA" sz="1600" b="1" dirty="0"/>
            <a:t> (SG)</a:t>
          </a:r>
          <a:r>
            <a:rPr lang="en-ZA" sz="1600" dirty="0"/>
            <a:t> – </a:t>
          </a:r>
          <a:r>
            <a:rPr lang="en-ZA" sz="1600" dirty="0" err="1"/>
            <a:t>Seksuele</a:t>
          </a:r>
          <a:r>
            <a:rPr lang="en-ZA" sz="1600" dirty="0"/>
            <a:t> </a:t>
          </a:r>
          <a:r>
            <a:rPr lang="en-ZA" sz="1600" dirty="0" err="1"/>
            <a:t>dade</a:t>
          </a:r>
          <a:r>
            <a:rPr lang="en-ZA" sz="1600" dirty="0"/>
            <a:t> wat </a:t>
          </a:r>
          <a:r>
            <a:rPr lang="en-ZA" sz="1600" dirty="0" err="1"/>
            <a:t>ongewens</a:t>
          </a:r>
          <a:r>
            <a:rPr lang="en-ZA" sz="1600" dirty="0"/>
            <a:t> is </a:t>
          </a:r>
          <a:r>
            <a:rPr lang="en-ZA" sz="1600" dirty="0" err="1"/>
            <a:t>bv</a:t>
          </a:r>
          <a:r>
            <a:rPr lang="en-ZA" sz="1600" dirty="0"/>
            <a:t>.  </a:t>
          </a:r>
          <a:r>
            <a:rPr lang="en-ZA" sz="1600" dirty="0" err="1"/>
            <a:t>teistering</a:t>
          </a:r>
          <a:r>
            <a:rPr lang="en-ZA" sz="1600" dirty="0"/>
            <a:t>, </a:t>
          </a:r>
          <a:r>
            <a:rPr lang="en-ZA" sz="1600" dirty="0" err="1"/>
            <a:t>sekshandel</a:t>
          </a:r>
          <a:r>
            <a:rPr lang="en-ZA" sz="1600" dirty="0"/>
            <a:t>, </a:t>
          </a:r>
          <a:r>
            <a:rPr lang="en-ZA" sz="1600" dirty="0" err="1"/>
            <a:t>seksuele</a:t>
          </a:r>
          <a:r>
            <a:rPr lang="en-ZA" sz="1600" dirty="0"/>
            <a:t> </a:t>
          </a:r>
          <a:r>
            <a:rPr lang="en-ZA" sz="1600" dirty="0" err="1"/>
            <a:t>uitbuiting</a:t>
          </a:r>
          <a:endParaRPr lang="en-US" sz="1600" dirty="0"/>
        </a:p>
      </dgm:t>
    </dgm:pt>
    <dgm:pt modelId="{9C46CFB7-84FC-437E-B17F-BE1714975D9D}" type="parTrans" cxnId="{FAC706EB-29E2-4A06-8FCC-F4C77ADF8515}">
      <dgm:prSet/>
      <dgm:spPr/>
      <dgm:t>
        <a:bodyPr/>
        <a:lstStyle/>
        <a:p>
          <a:endParaRPr lang="en-US" sz="2000"/>
        </a:p>
      </dgm:t>
    </dgm:pt>
    <dgm:pt modelId="{F596EFF8-C83B-4FF2-B0F1-70192694B5B0}" type="sibTrans" cxnId="{FAC706EB-29E2-4A06-8FCC-F4C77ADF8515}">
      <dgm:prSet/>
      <dgm:spPr/>
      <dgm:t>
        <a:bodyPr/>
        <a:lstStyle/>
        <a:p>
          <a:endParaRPr lang="en-US" sz="2000"/>
        </a:p>
      </dgm:t>
    </dgm:pt>
    <dgm:pt modelId="{3E8A6F19-2DD8-414B-BC17-5673DC47FC10}">
      <dgm:prSet custT="1"/>
      <dgm:spPr/>
      <dgm:t>
        <a:bodyPr/>
        <a:lstStyle/>
        <a:p>
          <a:r>
            <a:rPr lang="en-ZA" sz="1600" b="1" dirty="0" err="1"/>
            <a:t>Geweld</a:t>
          </a:r>
          <a:r>
            <a:rPr lang="en-ZA" sz="1600" b="1" dirty="0"/>
            <a:t> teen </a:t>
          </a:r>
          <a:r>
            <a:rPr lang="en-ZA" sz="1600" b="1" dirty="0" err="1"/>
            <a:t>vroue</a:t>
          </a:r>
          <a:r>
            <a:rPr lang="en-ZA" sz="1600" b="1" dirty="0"/>
            <a:t> </a:t>
          </a:r>
          <a:r>
            <a:rPr lang="en-ZA" sz="1600" b="1" dirty="0" err="1"/>
            <a:t>en</a:t>
          </a:r>
          <a:r>
            <a:rPr lang="en-ZA" sz="1600" b="1" dirty="0"/>
            <a:t> </a:t>
          </a:r>
          <a:r>
            <a:rPr lang="en-ZA" sz="1600" b="1" dirty="0" err="1"/>
            <a:t>meisies</a:t>
          </a:r>
          <a:r>
            <a:rPr lang="en-ZA" sz="1600" b="1" dirty="0"/>
            <a:t> (GTVM)</a:t>
          </a:r>
          <a:r>
            <a:rPr lang="en-ZA" sz="1600" dirty="0"/>
            <a:t> – </a:t>
          </a:r>
          <a:r>
            <a:rPr lang="en-ZA" sz="1600" dirty="0" err="1"/>
            <a:t>Geweld</a:t>
          </a:r>
          <a:r>
            <a:rPr lang="en-ZA" sz="1600" dirty="0"/>
            <a:t> </a:t>
          </a:r>
          <a:r>
            <a:rPr lang="en-ZA" sz="1600" dirty="0" err="1"/>
            <a:t>spesiek</a:t>
          </a:r>
          <a:r>
            <a:rPr lang="en-ZA" sz="1600" dirty="0"/>
            <a:t> op vrou </a:t>
          </a:r>
          <a:r>
            <a:rPr lang="en-ZA" sz="1600" dirty="0" err="1"/>
            <a:t>en</a:t>
          </a:r>
          <a:r>
            <a:rPr lang="en-ZA" sz="1600" dirty="0"/>
            <a:t> </a:t>
          </a:r>
          <a:r>
            <a:rPr lang="en-ZA" sz="1600" dirty="0" err="1"/>
            <a:t>meisies</a:t>
          </a:r>
          <a:r>
            <a:rPr lang="en-ZA" sz="1600" dirty="0"/>
            <a:t> </a:t>
          </a:r>
          <a:r>
            <a:rPr lang="en-ZA" sz="1600" dirty="0" err="1"/>
            <a:t>gerig</a:t>
          </a:r>
          <a:endParaRPr lang="en-US" sz="1600" dirty="0"/>
        </a:p>
      </dgm:t>
    </dgm:pt>
    <dgm:pt modelId="{E123DB8E-C33C-44D5-8049-C6535EDD4003}" type="parTrans" cxnId="{A458228C-FE5E-4507-B170-B00A64424D02}">
      <dgm:prSet/>
      <dgm:spPr/>
      <dgm:t>
        <a:bodyPr/>
        <a:lstStyle/>
        <a:p>
          <a:endParaRPr lang="af-ZA" sz="2000"/>
        </a:p>
      </dgm:t>
    </dgm:pt>
    <dgm:pt modelId="{7BCD2859-29A0-46AA-ACB6-67C103ABC04F}" type="sibTrans" cxnId="{A458228C-FE5E-4507-B170-B00A64424D02}">
      <dgm:prSet/>
      <dgm:spPr/>
      <dgm:t>
        <a:bodyPr/>
        <a:lstStyle/>
        <a:p>
          <a:endParaRPr lang="af-ZA" sz="2000"/>
        </a:p>
      </dgm:t>
    </dgm:pt>
    <dgm:pt modelId="{DA4A15B9-F033-4308-A9DE-40E1E7A640A7}">
      <dgm:prSet custT="1"/>
      <dgm:spPr/>
      <dgm:t>
        <a:bodyPr/>
        <a:lstStyle/>
        <a:p>
          <a:r>
            <a:rPr lang="en-US" sz="1600" b="1" dirty="0" err="1"/>
            <a:t>Geweld</a:t>
          </a:r>
          <a:r>
            <a:rPr lang="en-US" sz="1600" b="1" dirty="0"/>
            <a:t> in </a:t>
          </a:r>
          <a:r>
            <a:rPr lang="en-US" sz="1600" b="1" dirty="0" err="1"/>
            <a:t>intieme</a:t>
          </a:r>
          <a:r>
            <a:rPr lang="en-US" sz="1600" b="1" dirty="0"/>
            <a:t> </a:t>
          </a:r>
          <a:r>
            <a:rPr lang="en-US" sz="1600" b="1" dirty="0" err="1"/>
            <a:t>verhoudings</a:t>
          </a:r>
          <a:r>
            <a:rPr lang="en-US" sz="1600" b="1" dirty="0"/>
            <a:t> (GIV) </a:t>
          </a:r>
          <a:r>
            <a:rPr lang="en-US" sz="1600" dirty="0"/>
            <a:t>– </a:t>
          </a:r>
          <a:r>
            <a:rPr lang="en-US" sz="1600" dirty="0" err="1"/>
            <a:t>Geweld</a:t>
          </a:r>
          <a:r>
            <a:rPr lang="en-US" sz="1600" dirty="0"/>
            <a:t> </a:t>
          </a:r>
          <a:r>
            <a:rPr lang="en-US" sz="1600" dirty="0" err="1"/>
            <a:t>deur</a:t>
          </a:r>
          <a:r>
            <a:rPr lang="en-US" sz="1600" dirty="0"/>
            <a:t> ‘n </a:t>
          </a:r>
          <a:r>
            <a:rPr lang="en-US" sz="1600" dirty="0" err="1"/>
            <a:t>romantiese</a:t>
          </a:r>
          <a:r>
            <a:rPr lang="en-US" sz="1600" dirty="0"/>
            <a:t> </a:t>
          </a:r>
          <a:r>
            <a:rPr lang="en-US" sz="1600" dirty="0" err="1"/>
            <a:t>maat</a:t>
          </a:r>
          <a:r>
            <a:rPr lang="en-US" sz="1600" dirty="0"/>
            <a:t> </a:t>
          </a:r>
          <a:r>
            <a:rPr lang="en-US" sz="1600" dirty="0" err="1"/>
            <a:t>hetsy</a:t>
          </a:r>
          <a:r>
            <a:rPr lang="en-US" sz="1600" dirty="0"/>
            <a:t> </a:t>
          </a:r>
          <a:r>
            <a:rPr lang="en-US" sz="1600" dirty="0" err="1"/>
            <a:t>fisies</a:t>
          </a:r>
          <a:r>
            <a:rPr lang="en-US" sz="1600" dirty="0"/>
            <a:t>, </a:t>
          </a:r>
          <a:r>
            <a:rPr lang="en-US" sz="1600" dirty="0" err="1"/>
            <a:t>seksueel</a:t>
          </a:r>
          <a:r>
            <a:rPr lang="en-US" sz="1600" dirty="0"/>
            <a:t> of </a:t>
          </a:r>
          <a:r>
            <a:rPr lang="en-US" sz="1600" dirty="0" err="1"/>
            <a:t>sielkundig</a:t>
          </a:r>
          <a:endParaRPr lang="en-US" sz="1600" dirty="0"/>
        </a:p>
      </dgm:t>
    </dgm:pt>
    <dgm:pt modelId="{AABE9622-4F83-46BB-BE72-B03A88367D08}" type="parTrans" cxnId="{1377F295-1A0F-4EF9-AC8F-2F40A6AD7693}">
      <dgm:prSet/>
      <dgm:spPr/>
      <dgm:t>
        <a:bodyPr/>
        <a:lstStyle/>
        <a:p>
          <a:endParaRPr lang="af-ZA" sz="2000"/>
        </a:p>
      </dgm:t>
    </dgm:pt>
    <dgm:pt modelId="{16FB8CEC-CC51-42A7-A47E-C083719A035A}" type="sibTrans" cxnId="{1377F295-1A0F-4EF9-AC8F-2F40A6AD7693}">
      <dgm:prSet/>
      <dgm:spPr/>
      <dgm:t>
        <a:bodyPr/>
        <a:lstStyle/>
        <a:p>
          <a:endParaRPr lang="af-ZA" sz="2000"/>
        </a:p>
      </dgm:t>
    </dgm:pt>
    <dgm:pt modelId="{178012F6-B84A-4F17-9758-6FE13CCE25A3}" type="pres">
      <dgm:prSet presAssocID="{F0C542DD-25D1-43DD-BF0A-F4814E9F21A0}" presName="linear" presStyleCnt="0">
        <dgm:presLayoutVars>
          <dgm:dir/>
          <dgm:animLvl val="lvl"/>
          <dgm:resizeHandles val="exact"/>
        </dgm:presLayoutVars>
      </dgm:prSet>
      <dgm:spPr/>
    </dgm:pt>
    <dgm:pt modelId="{537BD23C-ED32-4CA7-84A4-3291952024BF}" type="pres">
      <dgm:prSet presAssocID="{04DCD8FC-B2D9-4D6D-A2A1-2B52A98C362A}" presName="parentLin" presStyleCnt="0"/>
      <dgm:spPr/>
    </dgm:pt>
    <dgm:pt modelId="{0F5F4B5B-C8C1-48CD-BD6A-9FE0C51020B4}" type="pres">
      <dgm:prSet presAssocID="{04DCD8FC-B2D9-4D6D-A2A1-2B52A98C362A}" presName="parentLeftMargin" presStyleLbl="node1" presStyleIdx="0" presStyleCnt="2"/>
      <dgm:spPr/>
    </dgm:pt>
    <dgm:pt modelId="{BC1C102E-2EC7-4CFE-9FDD-18F93B5F88B5}" type="pres">
      <dgm:prSet presAssocID="{04DCD8FC-B2D9-4D6D-A2A1-2B52A98C362A}" presName="parentText" presStyleLbl="node1" presStyleIdx="0" presStyleCnt="2">
        <dgm:presLayoutVars>
          <dgm:chMax val="0"/>
          <dgm:bulletEnabled val="1"/>
        </dgm:presLayoutVars>
      </dgm:prSet>
      <dgm:spPr/>
    </dgm:pt>
    <dgm:pt modelId="{09178DC4-93BA-4294-8304-5D241EE89CE3}" type="pres">
      <dgm:prSet presAssocID="{04DCD8FC-B2D9-4D6D-A2A1-2B52A98C362A}" presName="negativeSpace" presStyleCnt="0"/>
      <dgm:spPr/>
    </dgm:pt>
    <dgm:pt modelId="{4AF8D102-E204-4786-B79B-D55418DC812B}" type="pres">
      <dgm:prSet presAssocID="{04DCD8FC-B2D9-4D6D-A2A1-2B52A98C362A}" presName="childText" presStyleLbl="conFgAcc1" presStyleIdx="0" presStyleCnt="2">
        <dgm:presLayoutVars>
          <dgm:bulletEnabled val="1"/>
        </dgm:presLayoutVars>
      </dgm:prSet>
      <dgm:spPr/>
    </dgm:pt>
    <dgm:pt modelId="{6FC7FAB5-AD4B-428E-9314-3C8DDC8F712C}" type="pres">
      <dgm:prSet presAssocID="{C031A9E9-4384-445B-9255-9958A4E0F282}" presName="spaceBetweenRectangles" presStyleCnt="0"/>
      <dgm:spPr/>
    </dgm:pt>
    <dgm:pt modelId="{B8CA1A84-C37C-47EC-AF9C-3FD7F985DBFE}" type="pres">
      <dgm:prSet presAssocID="{58FB950A-D239-4F2A-A092-26634CEE743A}" presName="parentLin" presStyleCnt="0"/>
      <dgm:spPr/>
    </dgm:pt>
    <dgm:pt modelId="{65AE261D-FD13-4159-9D63-7F6A245A582C}" type="pres">
      <dgm:prSet presAssocID="{58FB950A-D239-4F2A-A092-26634CEE743A}" presName="parentLeftMargin" presStyleLbl="node1" presStyleIdx="0" presStyleCnt="2"/>
      <dgm:spPr/>
    </dgm:pt>
    <dgm:pt modelId="{D57E78A1-D17B-47DB-97C3-EBF9B025E6AD}" type="pres">
      <dgm:prSet presAssocID="{58FB950A-D239-4F2A-A092-26634CEE743A}" presName="parentText" presStyleLbl="node1" presStyleIdx="1" presStyleCnt="2">
        <dgm:presLayoutVars>
          <dgm:chMax val="0"/>
          <dgm:bulletEnabled val="1"/>
        </dgm:presLayoutVars>
      </dgm:prSet>
      <dgm:spPr/>
    </dgm:pt>
    <dgm:pt modelId="{00F529B4-CB2D-412C-9C47-582769098FC8}" type="pres">
      <dgm:prSet presAssocID="{58FB950A-D239-4F2A-A092-26634CEE743A}" presName="negativeSpace" presStyleCnt="0"/>
      <dgm:spPr/>
    </dgm:pt>
    <dgm:pt modelId="{52BB4500-A895-40E2-9462-C8B27EBAEE61}" type="pres">
      <dgm:prSet presAssocID="{58FB950A-D239-4F2A-A092-26634CEE743A}" presName="childText" presStyleLbl="conFgAcc1" presStyleIdx="1" presStyleCnt="2">
        <dgm:presLayoutVars>
          <dgm:bulletEnabled val="1"/>
        </dgm:presLayoutVars>
      </dgm:prSet>
      <dgm:spPr/>
    </dgm:pt>
  </dgm:ptLst>
  <dgm:cxnLst>
    <dgm:cxn modelId="{A2B6AB02-63F3-469A-8847-730CDFA13532}" srcId="{04DCD8FC-B2D9-4D6D-A2A1-2B52A98C362A}" destId="{FC6E316F-C656-4840-8482-E5CC47E77CFB}" srcOrd="1" destOrd="0" parTransId="{657911D8-4996-4C60-B81E-18BCF2ECDFCD}" sibTransId="{A1976721-60CF-43E8-AC6F-315AA7E1749A}"/>
    <dgm:cxn modelId="{85EB3B04-0DE3-4034-94E8-5E56A0632C57}" type="presOf" srcId="{DA4A15B9-F033-4308-A9DE-40E1E7A640A7}" destId="{52BB4500-A895-40E2-9462-C8B27EBAEE61}" srcOrd="0" destOrd="2" presId="urn:microsoft.com/office/officeart/2005/8/layout/list1"/>
    <dgm:cxn modelId="{EB2ECC09-B7C0-4987-877B-FCB91BBDF58D}" type="presOf" srcId="{04DCD8FC-B2D9-4D6D-A2A1-2B52A98C362A}" destId="{0F5F4B5B-C8C1-48CD-BD6A-9FE0C51020B4}" srcOrd="0" destOrd="0" presId="urn:microsoft.com/office/officeart/2005/8/layout/list1"/>
    <dgm:cxn modelId="{39C87118-D7F2-4D2B-8D95-4B91CC72AE0E}" type="presOf" srcId="{3E8A6F19-2DD8-414B-BC17-5673DC47FC10}" destId="{52BB4500-A895-40E2-9462-C8B27EBAEE61}" srcOrd="0" destOrd="0" presId="urn:microsoft.com/office/officeart/2005/8/layout/list1"/>
    <dgm:cxn modelId="{48BD6F3A-9827-492E-9D6C-D361EBAE2D7D}" srcId="{F0C542DD-25D1-43DD-BF0A-F4814E9F21A0}" destId="{04DCD8FC-B2D9-4D6D-A2A1-2B52A98C362A}" srcOrd="0" destOrd="0" parTransId="{0859AC6B-32B3-428B-8A47-7D76386870D9}" sibTransId="{C031A9E9-4384-445B-9255-9958A4E0F282}"/>
    <dgm:cxn modelId="{BBBD483B-B555-4B8B-8CAC-61B8EA72E3D0}" type="presOf" srcId="{95645040-D180-418A-A7FE-41D5C4D6E0C2}" destId="{4AF8D102-E204-4786-B79B-D55418DC812B}" srcOrd="0" destOrd="2" presId="urn:microsoft.com/office/officeart/2005/8/layout/list1"/>
    <dgm:cxn modelId="{FF822C5C-E3EE-4A8A-AEC4-95A6D8B715A6}" type="presOf" srcId="{64F21140-343A-4F76-90B2-56A0F4CB9E38}" destId="{52BB4500-A895-40E2-9462-C8B27EBAEE61}" srcOrd="0" destOrd="4" presId="urn:microsoft.com/office/officeart/2005/8/layout/list1"/>
    <dgm:cxn modelId="{1D3DC861-440A-4630-B35D-17FF4FD120E0}" type="presOf" srcId="{58FB950A-D239-4F2A-A092-26634CEE743A}" destId="{65AE261D-FD13-4159-9D63-7F6A245A582C}" srcOrd="0" destOrd="0" presId="urn:microsoft.com/office/officeart/2005/8/layout/list1"/>
    <dgm:cxn modelId="{68571444-7C60-4B5D-8E9E-263A0A378969}" type="presOf" srcId="{58FB950A-D239-4F2A-A092-26634CEE743A}" destId="{D57E78A1-D17B-47DB-97C3-EBF9B025E6AD}" srcOrd="1" destOrd="0" presId="urn:microsoft.com/office/officeart/2005/8/layout/list1"/>
    <dgm:cxn modelId="{9B34317A-7595-4B4F-BF18-2EC1500F9A83}" type="presOf" srcId="{04DCD8FC-B2D9-4D6D-A2A1-2B52A98C362A}" destId="{BC1C102E-2EC7-4CFE-9FDD-18F93B5F88B5}" srcOrd="1" destOrd="0" presId="urn:microsoft.com/office/officeart/2005/8/layout/list1"/>
    <dgm:cxn modelId="{A458228C-FE5E-4507-B170-B00A64424D02}" srcId="{58FB950A-D239-4F2A-A092-26634CEE743A}" destId="{3E8A6F19-2DD8-414B-BC17-5673DC47FC10}" srcOrd="0" destOrd="0" parTransId="{E123DB8E-C33C-44D5-8049-C6535EDD4003}" sibTransId="{7BCD2859-29A0-46AA-ACB6-67C103ABC04F}"/>
    <dgm:cxn modelId="{D1812492-CBEB-44B0-8F6D-A93AF11AC9E0}" type="presOf" srcId="{857741B9-FCFB-4415-9652-55670823FFD3}" destId="{4AF8D102-E204-4786-B79B-D55418DC812B}" srcOrd="0" destOrd="0" presId="urn:microsoft.com/office/officeart/2005/8/layout/list1"/>
    <dgm:cxn modelId="{0788B593-5800-47DD-9482-F4ED00ECDEDA}" type="presOf" srcId="{3F758FE0-37F9-4CBD-8820-09CF661302C1}" destId="{4AF8D102-E204-4786-B79B-D55418DC812B}" srcOrd="0" destOrd="3" presId="urn:microsoft.com/office/officeart/2005/8/layout/list1"/>
    <dgm:cxn modelId="{1377F295-1A0F-4EF9-AC8F-2F40A6AD7693}" srcId="{58FB950A-D239-4F2A-A092-26634CEE743A}" destId="{DA4A15B9-F033-4308-A9DE-40E1E7A640A7}" srcOrd="2" destOrd="0" parTransId="{AABE9622-4F83-46BB-BE72-B03A88367D08}" sibTransId="{16FB8CEC-CC51-42A7-A47E-C083719A035A}"/>
    <dgm:cxn modelId="{94C40297-2E51-491C-A857-6CC7A8C917AF}" srcId="{F0C542DD-25D1-43DD-BF0A-F4814E9F21A0}" destId="{58FB950A-D239-4F2A-A092-26634CEE743A}" srcOrd="1" destOrd="0" parTransId="{D48E8CB9-4931-4FFD-A49D-8ACA5F6678D2}" sibTransId="{76BF6897-E894-46FD-A88D-F6B1A0AFF5D7}"/>
    <dgm:cxn modelId="{B825189C-B207-4337-B717-2B87605FF69C}" srcId="{58FB950A-D239-4F2A-A092-26634CEE743A}" destId="{77E944EE-4A8B-4661-A4F3-9BAC0B4EA6B4}" srcOrd="1" destOrd="0" parTransId="{39D88E4E-633D-4573-A06B-A02BC28B0363}" sibTransId="{EB41D911-6425-4660-A35A-CE3EA3FEE817}"/>
    <dgm:cxn modelId="{3914859D-917F-4447-8F08-43BE15DD23EC}" srcId="{04DCD8FC-B2D9-4D6D-A2A1-2B52A98C362A}" destId="{3F758FE0-37F9-4CBD-8820-09CF661302C1}" srcOrd="3" destOrd="0" parTransId="{38CAD60F-DEDF-4D22-8928-D83313D8FCC0}" sibTransId="{5CF2CEC6-716E-4E43-9212-C87BAE169C13}"/>
    <dgm:cxn modelId="{6A39A9A5-C808-4842-8526-47A6854A02DC}" srcId="{04DCD8FC-B2D9-4D6D-A2A1-2B52A98C362A}" destId="{95645040-D180-418A-A7FE-41D5C4D6E0C2}" srcOrd="2" destOrd="0" parTransId="{D4F4419D-E1A8-4FF0-A077-F91409C83DF2}" sibTransId="{4FA37B49-1545-4CDE-8E50-3DFCC42A64DE}"/>
    <dgm:cxn modelId="{8440D8A5-04DA-4825-B275-1B3D187EF833}" type="presOf" srcId="{0F034021-22EF-442F-904A-F9B9EA2DF0E4}" destId="{52BB4500-A895-40E2-9462-C8B27EBAEE61}" srcOrd="0" destOrd="3" presId="urn:microsoft.com/office/officeart/2005/8/layout/list1"/>
    <dgm:cxn modelId="{9EBABCAB-F058-48AD-A255-78EE5BD1DCF1}" type="presOf" srcId="{F0C542DD-25D1-43DD-BF0A-F4814E9F21A0}" destId="{178012F6-B84A-4F17-9758-6FE13CCE25A3}" srcOrd="0" destOrd="0" presId="urn:microsoft.com/office/officeart/2005/8/layout/list1"/>
    <dgm:cxn modelId="{890DA9B4-49BF-489A-A51A-886EB744EBFD}" type="presOf" srcId="{FC6E316F-C656-4840-8482-E5CC47E77CFB}" destId="{4AF8D102-E204-4786-B79B-D55418DC812B}" srcOrd="0" destOrd="1" presId="urn:microsoft.com/office/officeart/2005/8/layout/list1"/>
    <dgm:cxn modelId="{AC7EE8D6-F077-442E-85C8-A8D1B43EBC09}" srcId="{04DCD8FC-B2D9-4D6D-A2A1-2B52A98C362A}" destId="{857741B9-FCFB-4415-9652-55670823FFD3}" srcOrd="0" destOrd="0" parTransId="{419C9CC2-C0EF-4CA5-BCFC-E9D7784EF5D6}" sibTransId="{8795E6AD-09A7-4E78-8989-BD5B21BA318D}"/>
    <dgm:cxn modelId="{FAC706EB-29E2-4A06-8FCC-F4C77ADF8515}" srcId="{58FB950A-D239-4F2A-A092-26634CEE743A}" destId="{64F21140-343A-4F76-90B2-56A0F4CB9E38}" srcOrd="4" destOrd="0" parTransId="{9C46CFB7-84FC-437E-B17F-BE1714975D9D}" sibTransId="{F596EFF8-C83B-4FF2-B0F1-70192694B5B0}"/>
    <dgm:cxn modelId="{974DC4FA-7A40-4886-932B-41D0E0AB799F}" srcId="{58FB950A-D239-4F2A-A092-26634CEE743A}" destId="{0F034021-22EF-442F-904A-F9B9EA2DF0E4}" srcOrd="3" destOrd="0" parTransId="{90590106-69BD-4035-B502-54EB03639F40}" sibTransId="{661029CF-4A3E-499C-ABD0-B59DA44DA4B4}"/>
    <dgm:cxn modelId="{2BF75EFF-253A-4E4D-BD2C-DF2288BCBD64}" type="presOf" srcId="{77E944EE-4A8B-4661-A4F3-9BAC0B4EA6B4}" destId="{52BB4500-A895-40E2-9462-C8B27EBAEE61}" srcOrd="0" destOrd="1" presId="urn:microsoft.com/office/officeart/2005/8/layout/list1"/>
    <dgm:cxn modelId="{316FE8E6-B703-4756-A8EF-FD9BF3C58209}" type="presParOf" srcId="{178012F6-B84A-4F17-9758-6FE13CCE25A3}" destId="{537BD23C-ED32-4CA7-84A4-3291952024BF}" srcOrd="0" destOrd="0" presId="urn:microsoft.com/office/officeart/2005/8/layout/list1"/>
    <dgm:cxn modelId="{79F1101C-0071-46C1-A8A7-D706CD9ADF61}" type="presParOf" srcId="{537BD23C-ED32-4CA7-84A4-3291952024BF}" destId="{0F5F4B5B-C8C1-48CD-BD6A-9FE0C51020B4}" srcOrd="0" destOrd="0" presId="urn:microsoft.com/office/officeart/2005/8/layout/list1"/>
    <dgm:cxn modelId="{918B137A-2B1B-41F7-BEBA-8535CE483F72}" type="presParOf" srcId="{537BD23C-ED32-4CA7-84A4-3291952024BF}" destId="{BC1C102E-2EC7-4CFE-9FDD-18F93B5F88B5}" srcOrd="1" destOrd="0" presId="urn:microsoft.com/office/officeart/2005/8/layout/list1"/>
    <dgm:cxn modelId="{A08D165D-8D30-4F45-ADCC-B7AA83BCB36D}" type="presParOf" srcId="{178012F6-B84A-4F17-9758-6FE13CCE25A3}" destId="{09178DC4-93BA-4294-8304-5D241EE89CE3}" srcOrd="1" destOrd="0" presId="urn:microsoft.com/office/officeart/2005/8/layout/list1"/>
    <dgm:cxn modelId="{4B1BC002-90F7-476D-B631-DA2D6F587EA3}" type="presParOf" srcId="{178012F6-B84A-4F17-9758-6FE13CCE25A3}" destId="{4AF8D102-E204-4786-B79B-D55418DC812B}" srcOrd="2" destOrd="0" presId="urn:microsoft.com/office/officeart/2005/8/layout/list1"/>
    <dgm:cxn modelId="{1CCA7A17-ED5B-46D3-987A-BB728D5DD632}" type="presParOf" srcId="{178012F6-B84A-4F17-9758-6FE13CCE25A3}" destId="{6FC7FAB5-AD4B-428E-9314-3C8DDC8F712C}" srcOrd="3" destOrd="0" presId="urn:microsoft.com/office/officeart/2005/8/layout/list1"/>
    <dgm:cxn modelId="{049B08E0-001E-4A46-8035-1A7343349949}" type="presParOf" srcId="{178012F6-B84A-4F17-9758-6FE13CCE25A3}" destId="{B8CA1A84-C37C-47EC-AF9C-3FD7F985DBFE}" srcOrd="4" destOrd="0" presId="urn:microsoft.com/office/officeart/2005/8/layout/list1"/>
    <dgm:cxn modelId="{4FFF5124-8CEA-4DBA-BA73-D86713972D19}" type="presParOf" srcId="{B8CA1A84-C37C-47EC-AF9C-3FD7F985DBFE}" destId="{65AE261D-FD13-4159-9D63-7F6A245A582C}" srcOrd="0" destOrd="0" presId="urn:microsoft.com/office/officeart/2005/8/layout/list1"/>
    <dgm:cxn modelId="{B711AFC9-3F10-451D-BE60-2FD4EADBD22E}" type="presParOf" srcId="{B8CA1A84-C37C-47EC-AF9C-3FD7F985DBFE}" destId="{D57E78A1-D17B-47DB-97C3-EBF9B025E6AD}" srcOrd="1" destOrd="0" presId="urn:microsoft.com/office/officeart/2005/8/layout/list1"/>
    <dgm:cxn modelId="{ED6CB3E9-C24C-4001-B727-DC706E53C5BB}" type="presParOf" srcId="{178012F6-B84A-4F17-9758-6FE13CCE25A3}" destId="{00F529B4-CB2D-412C-9C47-582769098FC8}" srcOrd="5" destOrd="0" presId="urn:microsoft.com/office/officeart/2005/8/layout/list1"/>
    <dgm:cxn modelId="{F23F257A-B04B-4178-9618-A7948056D220}" type="presParOf" srcId="{178012F6-B84A-4F17-9758-6FE13CCE25A3}" destId="{52BB4500-A895-40E2-9462-C8B27EBAEE61}" srcOrd="6"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19939EA-26AB-4404-A2A1-55A1A623ADDA}" type="doc">
      <dgm:prSet loTypeId="urn:microsoft.com/office/officeart/2005/8/layout/default" loCatId="list" qsTypeId="urn:microsoft.com/office/officeart/2005/8/quickstyle/simple2" qsCatId="simple" csTypeId="urn:microsoft.com/office/officeart/2005/8/colors/colorful5" csCatId="colorful" phldr="1"/>
      <dgm:spPr/>
      <dgm:t>
        <a:bodyPr/>
        <a:lstStyle/>
        <a:p>
          <a:endParaRPr lang="en-US"/>
        </a:p>
      </dgm:t>
    </dgm:pt>
    <dgm:pt modelId="{51B549B1-9988-458F-9518-26F8B74B3374}">
      <dgm:prSet/>
      <dgm:spPr/>
      <dgm:t>
        <a:bodyPr/>
        <a:lstStyle/>
        <a:p>
          <a:r>
            <a:rPr lang="en-US" b="1" dirty="0" err="1"/>
            <a:t>Geslagsongelykheid</a:t>
          </a:r>
          <a:endParaRPr lang="en-US" dirty="0"/>
        </a:p>
      </dgm:t>
    </dgm:pt>
    <dgm:pt modelId="{DA926F00-74E9-49AA-B384-1A2B44B326AF}" type="parTrans" cxnId="{F0E2B6AC-BF31-471A-9FF6-89B7A75E9D87}">
      <dgm:prSet/>
      <dgm:spPr/>
      <dgm:t>
        <a:bodyPr/>
        <a:lstStyle/>
        <a:p>
          <a:endParaRPr lang="en-US"/>
        </a:p>
      </dgm:t>
    </dgm:pt>
    <dgm:pt modelId="{5262A1FE-39D5-4BF7-8C19-A9AEF6F65884}" type="sibTrans" cxnId="{F0E2B6AC-BF31-471A-9FF6-89B7A75E9D87}">
      <dgm:prSet/>
      <dgm:spPr/>
      <dgm:t>
        <a:bodyPr/>
        <a:lstStyle/>
        <a:p>
          <a:endParaRPr lang="en-US"/>
        </a:p>
      </dgm:t>
    </dgm:pt>
    <dgm:pt modelId="{A25F09E0-B691-4247-8984-7852B7AEC007}">
      <dgm:prSet/>
      <dgm:spPr/>
      <dgm:t>
        <a:bodyPr/>
        <a:lstStyle/>
        <a:p>
          <a:r>
            <a:rPr lang="nl-NL" dirty="0"/>
            <a:t>Ongelyke magsverhoudings en geslagsstereotipes maak sommige groepe (bv. vroue) meer kwesbaar vir geweld.</a:t>
          </a:r>
          <a:endParaRPr lang="en-US" dirty="0"/>
        </a:p>
      </dgm:t>
    </dgm:pt>
    <dgm:pt modelId="{BCDBA710-F820-4E65-ADE7-8AFED2EA26C9}" type="parTrans" cxnId="{5803B844-BFC6-4EA0-B2B3-AE98B94BA23E}">
      <dgm:prSet/>
      <dgm:spPr/>
      <dgm:t>
        <a:bodyPr/>
        <a:lstStyle/>
        <a:p>
          <a:endParaRPr lang="en-US"/>
        </a:p>
      </dgm:t>
    </dgm:pt>
    <dgm:pt modelId="{B910B112-8946-4C1A-BACD-0A30AB90E86D}" type="sibTrans" cxnId="{5803B844-BFC6-4EA0-B2B3-AE98B94BA23E}">
      <dgm:prSet/>
      <dgm:spPr/>
      <dgm:t>
        <a:bodyPr/>
        <a:lstStyle/>
        <a:p>
          <a:endParaRPr lang="en-US"/>
        </a:p>
      </dgm:t>
    </dgm:pt>
    <dgm:pt modelId="{7A894625-296A-4F44-A78E-984C5A219226}">
      <dgm:prSet/>
      <dgm:spPr/>
      <dgm:t>
        <a:bodyPr/>
        <a:lstStyle/>
        <a:p>
          <a:r>
            <a:rPr lang="en-US" b="1" dirty="0" err="1"/>
            <a:t>Aangeleerde</a:t>
          </a:r>
          <a:r>
            <a:rPr lang="en-US" b="1" dirty="0"/>
            <a:t> </a:t>
          </a:r>
          <a:r>
            <a:rPr lang="en-US" b="1" dirty="0" err="1"/>
            <a:t>gedrag</a:t>
          </a:r>
          <a:endParaRPr lang="en-US" b="1" dirty="0"/>
        </a:p>
      </dgm:t>
    </dgm:pt>
    <dgm:pt modelId="{4BAA7C96-7420-47A3-9E8F-34B5E2464549}" type="parTrans" cxnId="{4A885431-3A1E-45D2-BA4A-3FCCE2E9C603}">
      <dgm:prSet/>
      <dgm:spPr/>
      <dgm:t>
        <a:bodyPr/>
        <a:lstStyle/>
        <a:p>
          <a:endParaRPr lang="en-US"/>
        </a:p>
      </dgm:t>
    </dgm:pt>
    <dgm:pt modelId="{476F0602-D400-44BB-9041-A0C495299534}" type="sibTrans" cxnId="{4A885431-3A1E-45D2-BA4A-3FCCE2E9C603}">
      <dgm:prSet/>
      <dgm:spPr/>
      <dgm:t>
        <a:bodyPr/>
        <a:lstStyle/>
        <a:p>
          <a:endParaRPr lang="en-US"/>
        </a:p>
      </dgm:t>
    </dgm:pt>
    <dgm:pt modelId="{FBBB5CB8-69CB-4033-9BB0-F486983105AC}">
      <dgm:prSet/>
      <dgm:spPr/>
      <dgm:t>
        <a:bodyPr/>
        <a:lstStyle/>
        <a:p>
          <a:r>
            <a:rPr lang="nl-NL" dirty="0"/>
            <a:t>Geweld word in gemeenskappe genormaliseer deur kultuur, godsdiens en tradisies rondom manlikheid en vroulikheid.</a:t>
          </a:r>
          <a:endParaRPr lang="en-US" dirty="0"/>
        </a:p>
      </dgm:t>
    </dgm:pt>
    <dgm:pt modelId="{2AE91D91-2E48-474F-8344-F42C95FF5F74}" type="parTrans" cxnId="{49E9A57F-C31D-426D-B274-E1E15ABCFEB9}">
      <dgm:prSet/>
      <dgm:spPr/>
      <dgm:t>
        <a:bodyPr/>
        <a:lstStyle/>
        <a:p>
          <a:endParaRPr lang="en-US"/>
        </a:p>
      </dgm:t>
    </dgm:pt>
    <dgm:pt modelId="{5F2FDD52-11AD-4C86-A6A8-035A6FA6BC66}" type="sibTrans" cxnId="{49E9A57F-C31D-426D-B274-E1E15ABCFEB9}">
      <dgm:prSet/>
      <dgm:spPr/>
      <dgm:t>
        <a:bodyPr/>
        <a:lstStyle/>
        <a:p>
          <a:endParaRPr lang="en-US"/>
        </a:p>
      </dgm:t>
    </dgm:pt>
    <dgm:pt modelId="{B65988C3-F772-4BAE-A2E2-CF14660D3077}">
      <dgm:prSet/>
      <dgm:spPr/>
      <dgm:t>
        <a:bodyPr/>
        <a:lstStyle/>
        <a:p>
          <a:r>
            <a:rPr lang="en-US" b="1" dirty="0"/>
            <a:t>Media </a:t>
          </a:r>
          <a:endParaRPr lang="en-US" dirty="0"/>
        </a:p>
      </dgm:t>
    </dgm:pt>
    <dgm:pt modelId="{68DE397F-BFE3-494E-8C7D-F8A1ADCF745F}" type="parTrans" cxnId="{42CF1175-C6EF-4FE3-976C-127FCD55F491}">
      <dgm:prSet/>
      <dgm:spPr/>
      <dgm:t>
        <a:bodyPr/>
        <a:lstStyle/>
        <a:p>
          <a:endParaRPr lang="en-US"/>
        </a:p>
      </dgm:t>
    </dgm:pt>
    <dgm:pt modelId="{B250ED07-9F0A-4AC2-88AD-7B6FA6BA260F}" type="sibTrans" cxnId="{42CF1175-C6EF-4FE3-976C-127FCD55F491}">
      <dgm:prSet/>
      <dgm:spPr/>
      <dgm:t>
        <a:bodyPr/>
        <a:lstStyle/>
        <a:p>
          <a:endParaRPr lang="en-US"/>
        </a:p>
      </dgm:t>
    </dgm:pt>
    <dgm:pt modelId="{A0158009-AFA0-4606-9559-DB65BEC869F1}">
      <dgm:prSet/>
      <dgm:spPr/>
      <dgm:t>
        <a:bodyPr/>
        <a:lstStyle/>
        <a:p>
          <a:pPr>
            <a:buFont typeface="Arial" panose="020B0604020202020204" pitchFamily="34" charset="0"/>
            <a:buChar char="•"/>
          </a:pPr>
          <a:r>
            <a:rPr lang="nl-NL" dirty="0"/>
            <a:t>Geslagsverwagtinge word versterk deur TV, advertensies en stories (bv. “stoere seuns” teenoor “onderdanige meisies”).</a:t>
          </a:r>
          <a:endParaRPr lang="en-US" dirty="0"/>
        </a:p>
      </dgm:t>
    </dgm:pt>
    <dgm:pt modelId="{D518E3F3-D33D-4109-B11C-8168C95E1EB0}" type="parTrans" cxnId="{109B58A8-8832-48BA-90E1-BA1B864923E8}">
      <dgm:prSet/>
      <dgm:spPr/>
      <dgm:t>
        <a:bodyPr/>
        <a:lstStyle/>
        <a:p>
          <a:endParaRPr lang="en-US"/>
        </a:p>
      </dgm:t>
    </dgm:pt>
    <dgm:pt modelId="{6F965AC7-D2A7-4F81-989B-AE1FC10CBAEB}" type="sibTrans" cxnId="{109B58A8-8832-48BA-90E1-BA1B864923E8}">
      <dgm:prSet/>
      <dgm:spPr/>
      <dgm:t>
        <a:bodyPr/>
        <a:lstStyle/>
        <a:p>
          <a:endParaRPr lang="en-US"/>
        </a:p>
      </dgm:t>
    </dgm:pt>
    <dgm:pt modelId="{AF2CE664-B90D-4637-8A9D-ADF1ECC3CC6B}">
      <dgm:prSet/>
      <dgm:spPr/>
      <dgm:t>
        <a:bodyPr/>
        <a:lstStyle/>
        <a:p>
          <a:r>
            <a:rPr lang="en-US" b="1" dirty="0" err="1"/>
            <a:t>Alkohol</a:t>
          </a:r>
          <a:r>
            <a:rPr lang="en-US" b="1" dirty="0"/>
            <a:t>- </a:t>
          </a:r>
          <a:r>
            <a:rPr lang="en-US" b="1" dirty="0" err="1"/>
            <a:t>en</a:t>
          </a:r>
          <a:r>
            <a:rPr lang="en-US" b="1" dirty="0"/>
            <a:t> </a:t>
          </a:r>
          <a:r>
            <a:rPr lang="en-US" b="1" dirty="0" err="1"/>
            <a:t>dwelmmisbruik</a:t>
          </a:r>
          <a:endParaRPr lang="en-US" dirty="0"/>
        </a:p>
      </dgm:t>
    </dgm:pt>
    <dgm:pt modelId="{5BC03F5B-6CDB-4AFC-8450-4DA3E09F0E88}" type="parTrans" cxnId="{D5E4D556-7209-42CC-BC0E-984B73B9D917}">
      <dgm:prSet/>
      <dgm:spPr/>
      <dgm:t>
        <a:bodyPr/>
        <a:lstStyle/>
        <a:p>
          <a:endParaRPr lang="en-US"/>
        </a:p>
      </dgm:t>
    </dgm:pt>
    <dgm:pt modelId="{10A5ED10-764C-43AE-BB1C-A692116A9A2D}" type="sibTrans" cxnId="{D5E4D556-7209-42CC-BC0E-984B73B9D917}">
      <dgm:prSet/>
      <dgm:spPr/>
      <dgm:t>
        <a:bodyPr/>
        <a:lstStyle/>
        <a:p>
          <a:endParaRPr lang="en-US"/>
        </a:p>
      </dgm:t>
    </dgm:pt>
    <dgm:pt modelId="{87A9A001-9859-43DB-9990-70BAE5D97CC7}">
      <dgm:prSet custT="1"/>
      <dgm:spPr/>
      <dgm:t>
        <a:bodyPr/>
        <a:lstStyle/>
        <a:p>
          <a:r>
            <a:rPr lang="en-US" sz="2100" b="1" dirty="0" err="1"/>
            <a:t>Ongelyke</a:t>
          </a:r>
          <a:r>
            <a:rPr lang="en-US" sz="2100" b="1" dirty="0"/>
            <a:t> </a:t>
          </a:r>
          <a:r>
            <a:rPr lang="en-US" sz="2100" b="1" dirty="0" err="1"/>
            <a:t>magsdinamika</a:t>
          </a:r>
          <a:endParaRPr lang="en-US" sz="2100" b="1" dirty="0"/>
        </a:p>
      </dgm:t>
    </dgm:pt>
    <dgm:pt modelId="{5C47695C-BEBE-4C12-8530-1D4AF558A764}" type="parTrans" cxnId="{05976DB5-4007-447E-8BDB-7C8DADF23511}">
      <dgm:prSet/>
      <dgm:spPr/>
      <dgm:t>
        <a:bodyPr/>
        <a:lstStyle/>
        <a:p>
          <a:endParaRPr lang="en-US"/>
        </a:p>
      </dgm:t>
    </dgm:pt>
    <dgm:pt modelId="{A290E2DE-60EF-4FB5-895C-106CBFD86C96}" type="sibTrans" cxnId="{05976DB5-4007-447E-8BDB-7C8DADF23511}">
      <dgm:prSet/>
      <dgm:spPr/>
      <dgm:t>
        <a:bodyPr/>
        <a:lstStyle/>
        <a:p>
          <a:endParaRPr lang="en-US"/>
        </a:p>
      </dgm:t>
    </dgm:pt>
    <dgm:pt modelId="{625079D8-A8C3-43E7-8B88-7F9A8B70D48D}">
      <dgm:prSet/>
      <dgm:spPr/>
      <dgm:t>
        <a:bodyPr/>
        <a:lstStyle/>
        <a:p>
          <a:r>
            <a:rPr lang="en-US" sz="1800" dirty="0" err="1"/>
            <a:t>Bv</a:t>
          </a:r>
          <a:r>
            <a:rPr lang="en-US" sz="1800" dirty="0"/>
            <a:t>. “Sugar daddy” </a:t>
          </a:r>
          <a:r>
            <a:rPr lang="en-US" sz="1800" dirty="0" err="1"/>
            <a:t>dinamika</a:t>
          </a:r>
          <a:r>
            <a:rPr lang="en-US" sz="1800" dirty="0"/>
            <a:t> </a:t>
          </a:r>
          <a:r>
            <a:rPr lang="en-US" sz="1800" dirty="0" err="1"/>
            <a:t>waar</a:t>
          </a:r>
          <a:r>
            <a:rPr lang="en-US" sz="1800" dirty="0"/>
            <a:t> jong </a:t>
          </a:r>
          <a:r>
            <a:rPr lang="en-US" sz="1800" dirty="0" err="1"/>
            <a:t>meisies</a:t>
          </a:r>
          <a:r>
            <a:rPr lang="en-US" sz="1800" dirty="0"/>
            <a:t> </a:t>
          </a:r>
          <a:r>
            <a:rPr lang="en-US" sz="1800" dirty="0" err="1"/>
            <a:t>kwesbaar</a:t>
          </a:r>
          <a:r>
            <a:rPr lang="en-US" sz="1800" dirty="0"/>
            <a:t> is </a:t>
          </a:r>
          <a:r>
            <a:rPr lang="en-US" sz="1800" dirty="0" err="1"/>
            <a:t>vir</a:t>
          </a:r>
          <a:r>
            <a:rPr lang="en-US" sz="1800" dirty="0"/>
            <a:t> </a:t>
          </a:r>
          <a:r>
            <a:rPr lang="en-US" sz="1800" dirty="0" err="1"/>
            <a:t>verkragting</a:t>
          </a:r>
          <a:r>
            <a:rPr lang="en-US" sz="1800" dirty="0"/>
            <a:t> </a:t>
          </a:r>
          <a:r>
            <a:rPr lang="en-US" sz="1800" dirty="0" err="1"/>
            <a:t>deur</a:t>
          </a:r>
          <a:r>
            <a:rPr lang="en-US" sz="1800" dirty="0"/>
            <a:t> </a:t>
          </a:r>
          <a:r>
            <a:rPr lang="en-US" sz="1800" dirty="0" err="1"/>
            <a:t>ouer</a:t>
          </a:r>
          <a:r>
            <a:rPr lang="en-US" sz="1800" dirty="0"/>
            <a:t> mans.</a:t>
          </a:r>
        </a:p>
      </dgm:t>
    </dgm:pt>
    <dgm:pt modelId="{03E2809B-4279-4F4F-9746-D2F87B21F2E6}" type="parTrans" cxnId="{F0A7A451-73B8-4E19-B6D1-6C6E027998AE}">
      <dgm:prSet/>
      <dgm:spPr/>
      <dgm:t>
        <a:bodyPr/>
        <a:lstStyle/>
        <a:p>
          <a:endParaRPr lang="en-US"/>
        </a:p>
      </dgm:t>
    </dgm:pt>
    <dgm:pt modelId="{AAC7841D-2EED-4146-B20A-CDECD348F91B}" type="sibTrans" cxnId="{F0A7A451-73B8-4E19-B6D1-6C6E027998AE}">
      <dgm:prSet/>
      <dgm:spPr/>
      <dgm:t>
        <a:bodyPr/>
        <a:lstStyle/>
        <a:p>
          <a:endParaRPr lang="en-US"/>
        </a:p>
      </dgm:t>
    </dgm:pt>
    <dgm:pt modelId="{7AE82AAF-7CF0-49A5-9DE7-2F883459CE9F}">
      <dgm:prSet custT="1"/>
      <dgm:spPr/>
      <dgm:t>
        <a:bodyPr/>
        <a:lstStyle/>
        <a:p>
          <a:r>
            <a:rPr lang="en-US" sz="2200" b="1" dirty="0" err="1"/>
            <a:t>Gebrek</a:t>
          </a:r>
          <a:r>
            <a:rPr lang="en-US" sz="2200" b="1" dirty="0"/>
            <a:t> </a:t>
          </a:r>
          <a:r>
            <a:rPr lang="en-US" sz="2200" b="1" dirty="0" err="1"/>
            <a:t>aan</a:t>
          </a:r>
          <a:r>
            <a:rPr lang="en-US" sz="2200" b="1" dirty="0"/>
            <a:t> </a:t>
          </a:r>
          <a:r>
            <a:rPr lang="en-US" sz="2200" b="1" dirty="0" err="1"/>
            <a:t>hulpbronne</a:t>
          </a:r>
          <a:endParaRPr lang="en-US" sz="2200" b="1" dirty="0"/>
        </a:p>
      </dgm:t>
    </dgm:pt>
    <dgm:pt modelId="{A7A1DF8A-908F-4F84-9517-48BFA79899D8}" type="parTrans" cxnId="{D8BE53A4-CE19-42A3-B488-FC75E6F24CAF}">
      <dgm:prSet/>
      <dgm:spPr/>
      <dgm:t>
        <a:bodyPr/>
        <a:lstStyle/>
        <a:p>
          <a:endParaRPr lang="en-US"/>
        </a:p>
      </dgm:t>
    </dgm:pt>
    <dgm:pt modelId="{1E61C19D-46C3-43BC-A955-E7E058A9B7EC}" type="sibTrans" cxnId="{D8BE53A4-CE19-42A3-B488-FC75E6F24CAF}">
      <dgm:prSet/>
      <dgm:spPr/>
      <dgm:t>
        <a:bodyPr/>
        <a:lstStyle/>
        <a:p>
          <a:endParaRPr lang="en-US"/>
        </a:p>
      </dgm:t>
    </dgm:pt>
    <dgm:pt modelId="{562828FD-E119-4D22-B922-5F091DBC987F}">
      <dgm:prSet/>
      <dgm:spPr/>
      <dgm:t>
        <a:bodyPr/>
        <a:lstStyle/>
        <a:p>
          <a:r>
            <a:rPr lang="en-US" sz="1800" dirty="0"/>
            <a:t>Min </a:t>
          </a:r>
          <a:r>
            <a:rPr lang="en-US" sz="1800" dirty="0" err="1"/>
            <a:t>veilige</a:t>
          </a:r>
          <a:r>
            <a:rPr lang="en-US" sz="1800" dirty="0"/>
            <a:t> </a:t>
          </a:r>
          <a:r>
            <a:rPr lang="en-US" sz="1800" dirty="0" err="1"/>
            <a:t>ruimtes</a:t>
          </a:r>
          <a:r>
            <a:rPr lang="en-US" sz="1800" dirty="0"/>
            <a:t> </a:t>
          </a:r>
          <a:r>
            <a:rPr lang="en-US" sz="1800" dirty="0" err="1"/>
            <a:t>vir</a:t>
          </a:r>
          <a:r>
            <a:rPr lang="en-US" sz="1800" dirty="0"/>
            <a:t> </a:t>
          </a:r>
          <a:r>
            <a:rPr lang="en-US" sz="1800" dirty="0" err="1"/>
            <a:t>oorlewendes</a:t>
          </a:r>
          <a:r>
            <a:rPr lang="en-US" sz="1800" dirty="0"/>
            <a:t>.</a:t>
          </a:r>
        </a:p>
      </dgm:t>
    </dgm:pt>
    <dgm:pt modelId="{344E7049-5BD5-4613-AEA5-02052C5CD9BF}" type="parTrans" cxnId="{2DDB1C20-DCBF-485E-BE98-F71827050A90}">
      <dgm:prSet/>
      <dgm:spPr/>
      <dgm:t>
        <a:bodyPr/>
        <a:lstStyle/>
        <a:p>
          <a:endParaRPr lang="en-US"/>
        </a:p>
      </dgm:t>
    </dgm:pt>
    <dgm:pt modelId="{6E849D7F-69BF-4E44-A00E-DAFB65F5826C}" type="sibTrans" cxnId="{2DDB1C20-DCBF-485E-BE98-F71827050A90}">
      <dgm:prSet/>
      <dgm:spPr/>
      <dgm:t>
        <a:bodyPr/>
        <a:lstStyle/>
        <a:p>
          <a:endParaRPr lang="en-US"/>
        </a:p>
      </dgm:t>
    </dgm:pt>
    <dgm:pt modelId="{A883485F-3EE6-40C3-ADFE-995BAAE059B5}">
      <dgm:prSet/>
      <dgm:spPr/>
      <dgm:t>
        <a:bodyPr/>
        <a:lstStyle/>
        <a:p>
          <a:r>
            <a:rPr lang="en-US" dirty="0" err="1"/>
            <a:t>Verminder</a:t>
          </a:r>
          <a:r>
            <a:rPr lang="en-US" dirty="0"/>
            <a:t> </a:t>
          </a:r>
          <a:r>
            <a:rPr lang="en-US" dirty="0" err="1"/>
            <a:t>inhibisies</a:t>
          </a:r>
          <a:r>
            <a:rPr lang="en-US" dirty="0"/>
            <a:t>, </a:t>
          </a:r>
          <a:r>
            <a:rPr lang="en-US" dirty="0" err="1"/>
            <a:t>aanspreeklikheid</a:t>
          </a:r>
          <a:r>
            <a:rPr lang="en-US" dirty="0"/>
            <a:t>, </a:t>
          </a:r>
          <a:r>
            <a:rPr lang="en-US" dirty="0" err="1"/>
            <a:t>en</a:t>
          </a:r>
          <a:r>
            <a:rPr lang="en-US" dirty="0"/>
            <a:t> </a:t>
          </a:r>
          <a:r>
            <a:rPr lang="en-US" dirty="0" err="1"/>
            <a:t>verhoog</a:t>
          </a:r>
          <a:r>
            <a:rPr lang="en-US" dirty="0"/>
            <a:t> die </a:t>
          </a:r>
          <a:r>
            <a:rPr lang="en-US" dirty="0" err="1"/>
            <a:t>risiko</a:t>
          </a:r>
          <a:r>
            <a:rPr lang="en-US" dirty="0"/>
            <a:t> van </a:t>
          </a:r>
          <a:r>
            <a:rPr lang="en-US" dirty="0" err="1"/>
            <a:t>geweld</a:t>
          </a:r>
          <a:r>
            <a:rPr lang="en-US" dirty="0"/>
            <a:t>.</a:t>
          </a:r>
        </a:p>
      </dgm:t>
    </dgm:pt>
    <dgm:pt modelId="{461E7068-E718-44B6-BC7B-F1184038CBD1}" type="sibTrans" cxnId="{033F3EE3-AB24-4BF3-B4F1-843ED365E9C3}">
      <dgm:prSet/>
      <dgm:spPr/>
      <dgm:t>
        <a:bodyPr/>
        <a:lstStyle/>
        <a:p>
          <a:endParaRPr lang="en-US"/>
        </a:p>
      </dgm:t>
    </dgm:pt>
    <dgm:pt modelId="{891E9CC4-9A3E-4BED-92DF-8ACA15F18ED1}" type="parTrans" cxnId="{033F3EE3-AB24-4BF3-B4F1-843ED365E9C3}">
      <dgm:prSet/>
      <dgm:spPr/>
      <dgm:t>
        <a:bodyPr/>
        <a:lstStyle/>
        <a:p>
          <a:endParaRPr lang="en-US"/>
        </a:p>
      </dgm:t>
    </dgm:pt>
    <dgm:pt modelId="{7DD67F95-444C-4593-9BB9-242BBE4CE12B}" type="pres">
      <dgm:prSet presAssocID="{419939EA-26AB-4404-A2A1-55A1A623ADDA}" presName="diagram" presStyleCnt="0">
        <dgm:presLayoutVars>
          <dgm:dir/>
          <dgm:resizeHandles val="exact"/>
        </dgm:presLayoutVars>
      </dgm:prSet>
      <dgm:spPr/>
    </dgm:pt>
    <dgm:pt modelId="{5E4FDBF5-F190-4F27-9B3E-478F9F5EA15E}" type="pres">
      <dgm:prSet presAssocID="{51B549B1-9988-458F-9518-26F8B74B3374}" presName="node" presStyleLbl="node1" presStyleIdx="0" presStyleCnt="6">
        <dgm:presLayoutVars>
          <dgm:bulletEnabled val="1"/>
        </dgm:presLayoutVars>
      </dgm:prSet>
      <dgm:spPr/>
    </dgm:pt>
    <dgm:pt modelId="{BC2FAE0C-5220-4304-8AD0-5403A2646697}" type="pres">
      <dgm:prSet presAssocID="{5262A1FE-39D5-4BF7-8C19-A9AEF6F65884}" presName="sibTrans" presStyleCnt="0"/>
      <dgm:spPr/>
    </dgm:pt>
    <dgm:pt modelId="{98BF41E1-5E65-490A-ADCB-9C7F8FFCF7D3}" type="pres">
      <dgm:prSet presAssocID="{7A894625-296A-4F44-A78E-984C5A219226}" presName="node" presStyleLbl="node1" presStyleIdx="1" presStyleCnt="6">
        <dgm:presLayoutVars>
          <dgm:bulletEnabled val="1"/>
        </dgm:presLayoutVars>
      </dgm:prSet>
      <dgm:spPr/>
    </dgm:pt>
    <dgm:pt modelId="{6B426842-8608-4E77-BCD0-F5B24407B897}" type="pres">
      <dgm:prSet presAssocID="{476F0602-D400-44BB-9041-A0C495299534}" presName="sibTrans" presStyleCnt="0"/>
      <dgm:spPr/>
    </dgm:pt>
    <dgm:pt modelId="{8AD36CA6-7F14-42F3-B8E5-08C3B5397570}" type="pres">
      <dgm:prSet presAssocID="{B65988C3-F772-4BAE-A2E2-CF14660D3077}" presName="node" presStyleLbl="node1" presStyleIdx="2" presStyleCnt="6">
        <dgm:presLayoutVars>
          <dgm:bulletEnabled val="1"/>
        </dgm:presLayoutVars>
      </dgm:prSet>
      <dgm:spPr/>
    </dgm:pt>
    <dgm:pt modelId="{9C160228-8C43-4AED-A421-3BE732D1D52C}" type="pres">
      <dgm:prSet presAssocID="{B250ED07-9F0A-4AC2-88AD-7B6FA6BA260F}" presName="sibTrans" presStyleCnt="0"/>
      <dgm:spPr/>
    </dgm:pt>
    <dgm:pt modelId="{C4C486E4-0F45-4C25-8C4F-607B7A23F168}" type="pres">
      <dgm:prSet presAssocID="{AF2CE664-B90D-4637-8A9D-ADF1ECC3CC6B}" presName="node" presStyleLbl="node1" presStyleIdx="3" presStyleCnt="6">
        <dgm:presLayoutVars>
          <dgm:bulletEnabled val="1"/>
        </dgm:presLayoutVars>
      </dgm:prSet>
      <dgm:spPr/>
    </dgm:pt>
    <dgm:pt modelId="{B8A0BAA7-349B-41FC-B6F3-85F5487CC940}" type="pres">
      <dgm:prSet presAssocID="{10A5ED10-764C-43AE-BB1C-A692116A9A2D}" presName="sibTrans" presStyleCnt="0"/>
      <dgm:spPr/>
    </dgm:pt>
    <dgm:pt modelId="{3157345A-5A26-4557-8633-439A0EAB8F8B}" type="pres">
      <dgm:prSet presAssocID="{87A9A001-9859-43DB-9990-70BAE5D97CC7}" presName="node" presStyleLbl="node1" presStyleIdx="4" presStyleCnt="6">
        <dgm:presLayoutVars>
          <dgm:bulletEnabled val="1"/>
        </dgm:presLayoutVars>
      </dgm:prSet>
      <dgm:spPr/>
    </dgm:pt>
    <dgm:pt modelId="{2C3E0721-0078-4CB4-85DF-46965D10A239}" type="pres">
      <dgm:prSet presAssocID="{A290E2DE-60EF-4FB5-895C-106CBFD86C96}" presName="sibTrans" presStyleCnt="0"/>
      <dgm:spPr/>
    </dgm:pt>
    <dgm:pt modelId="{5D52C05C-59F0-4ADE-8639-C93E2EFC26B6}" type="pres">
      <dgm:prSet presAssocID="{7AE82AAF-7CF0-49A5-9DE7-2F883459CE9F}" presName="node" presStyleLbl="node1" presStyleIdx="5" presStyleCnt="6">
        <dgm:presLayoutVars>
          <dgm:bulletEnabled val="1"/>
        </dgm:presLayoutVars>
      </dgm:prSet>
      <dgm:spPr/>
    </dgm:pt>
  </dgm:ptLst>
  <dgm:cxnLst>
    <dgm:cxn modelId="{2DDB1C20-DCBF-485E-BE98-F71827050A90}" srcId="{7AE82AAF-7CF0-49A5-9DE7-2F883459CE9F}" destId="{562828FD-E119-4D22-B922-5F091DBC987F}" srcOrd="0" destOrd="0" parTransId="{344E7049-5BD5-4613-AEA5-02052C5CD9BF}" sibTransId="{6E849D7F-69BF-4E44-A00E-DAFB65F5826C}"/>
    <dgm:cxn modelId="{DDE61822-B667-4D61-AC16-7E7D72A899A6}" type="presOf" srcId="{FBBB5CB8-69CB-4033-9BB0-F486983105AC}" destId="{98BF41E1-5E65-490A-ADCB-9C7F8FFCF7D3}" srcOrd="0" destOrd="1" presId="urn:microsoft.com/office/officeart/2005/8/layout/default"/>
    <dgm:cxn modelId="{4C30BA29-580E-4E0F-8B8B-20E1D8D1629D}" type="presOf" srcId="{A25F09E0-B691-4247-8984-7852B7AEC007}" destId="{5E4FDBF5-F190-4F27-9B3E-478F9F5EA15E}" srcOrd="0" destOrd="1" presId="urn:microsoft.com/office/officeart/2005/8/layout/default"/>
    <dgm:cxn modelId="{4A885431-3A1E-45D2-BA4A-3FCCE2E9C603}" srcId="{419939EA-26AB-4404-A2A1-55A1A623ADDA}" destId="{7A894625-296A-4F44-A78E-984C5A219226}" srcOrd="1" destOrd="0" parTransId="{4BAA7C96-7420-47A3-9E8F-34B5E2464549}" sibTransId="{476F0602-D400-44BB-9041-A0C495299534}"/>
    <dgm:cxn modelId="{A2E5A362-850B-4DB9-B2D9-9DF2EC7B6796}" type="presOf" srcId="{AF2CE664-B90D-4637-8A9D-ADF1ECC3CC6B}" destId="{C4C486E4-0F45-4C25-8C4F-607B7A23F168}" srcOrd="0" destOrd="0" presId="urn:microsoft.com/office/officeart/2005/8/layout/default"/>
    <dgm:cxn modelId="{5803B844-BFC6-4EA0-B2B3-AE98B94BA23E}" srcId="{51B549B1-9988-458F-9518-26F8B74B3374}" destId="{A25F09E0-B691-4247-8984-7852B7AEC007}" srcOrd="0" destOrd="0" parTransId="{BCDBA710-F820-4E65-ADE7-8AFED2EA26C9}" sibTransId="{B910B112-8946-4C1A-BACD-0A30AB90E86D}"/>
    <dgm:cxn modelId="{DC36EF65-1629-4271-90D2-3D157CE5D114}" type="presOf" srcId="{87A9A001-9859-43DB-9990-70BAE5D97CC7}" destId="{3157345A-5A26-4557-8633-439A0EAB8F8B}" srcOrd="0" destOrd="0" presId="urn:microsoft.com/office/officeart/2005/8/layout/default"/>
    <dgm:cxn modelId="{FA1F0949-D895-426F-B281-08B630DEC9E8}" type="presOf" srcId="{A0158009-AFA0-4606-9559-DB65BEC869F1}" destId="{8AD36CA6-7F14-42F3-B8E5-08C3B5397570}" srcOrd="0" destOrd="1" presId="urn:microsoft.com/office/officeart/2005/8/layout/default"/>
    <dgm:cxn modelId="{AEB8964D-CF01-4469-8218-DDF833C71851}" type="presOf" srcId="{7A894625-296A-4F44-A78E-984C5A219226}" destId="{98BF41E1-5E65-490A-ADCB-9C7F8FFCF7D3}" srcOrd="0" destOrd="0" presId="urn:microsoft.com/office/officeart/2005/8/layout/default"/>
    <dgm:cxn modelId="{5167056E-FB87-4890-A6B3-307A0D27D833}" type="presOf" srcId="{51B549B1-9988-458F-9518-26F8B74B3374}" destId="{5E4FDBF5-F190-4F27-9B3E-478F9F5EA15E}" srcOrd="0" destOrd="0" presId="urn:microsoft.com/office/officeart/2005/8/layout/default"/>
    <dgm:cxn modelId="{F0A7A451-73B8-4E19-B6D1-6C6E027998AE}" srcId="{87A9A001-9859-43DB-9990-70BAE5D97CC7}" destId="{625079D8-A8C3-43E7-8B88-7F9A8B70D48D}" srcOrd="0" destOrd="0" parTransId="{03E2809B-4279-4F4F-9746-D2F87B21F2E6}" sibTransId="{AAC7841D-2EED-4146-B20A-CDECD348F91B}"/>
    <dgm:cxn modelId="{CFDB4A53-A629-474F-8B72-D1A3945F9EF8}" type="presOf" srcId="{562828FD-E119-4D22-B922-5F091DBC987F}" destId="{5D52C05C-59F0-4ADE-8639-C93E2EFC26B6}" srcOrd="0" destOrd="1" presId="urn:microsoft.com/office/officeart/2005/8/layout/default"/>
    <dgm:cxn modelId="{42CF1175-C6EF-4FE3-976C-127FCD55F491}" srcId="{419939EA-26AB-4404-A2A1-55A1A623ADDA}" destId="{B65988C3-F772-4BAE-A2E2-CF14660D3077}" srcOrd="2" destOrd="0" parTransId="{68DE397F-BFE3-494E-8C7D-F8A1ADCF745F}" sibTransId="{B250ED07-9F0A-4AC2-88AD-7B6FA6BA260F}"/>
    <dgm:cxn modelId="{D5E4D556-7209-42CC-BC0E-984B73B9D917}" srcId="{419939EA-26AB-4404-A2A1-55A1A623ADDA}" destId="{AF2CE664-B90D-4637-8A9D-ADF1ECC3CC6B}" srcOrd="3" destOrd="0" parTransId="{5BC03F5B-6CDB-4AFC-8450-4DA3E09F0E88}" sibTransId="{10A5ED10-764C-43AE-BB1C-A692116A9A2D}"/>
    <dgm:cxn modelId="{49E9A57F-C31D-426D-B274-E1E15ABCFEB9}" srcId="{7A894625-296A-4F44-A78E-984C5A219226}" destId="{FBBB5CB8-69CB-4033-9BB0-F486983105AC}" srcOrd="0" destOrd="0" parTransId="{2AE91D91-2E48-474F-8344-F42C95FF5F74}" sibTransId="{5F2FDD52-11AD-4C86-A6A8-035A6FA6BC66}"/>
    <dgm:cxn modelId="{D8BE53A4-CE19-42A3-B488-FC75E6F24CAF}" srcId="{419939EA-26AB-4404-A2A1-55A1A623ADDA}" destId="{7AE82AAF-7CF0-49A5-9DE7-2F883459CE9F}" srcOrd="5" destOrd="0" parTransId="{A7A1DF8A-908F-4F84-9517-48BFA79899D8}" sibTransId="{1E61C19D-46C3-43BC-A955-E7E058A9B7EC}"/>
    <dgm:cxn modelId="{7EA5A9A7-0749-44E9-B8CA-39BBE4B30C58}" type="presOf" srcId="{625079D8-A8C3-43E7-8B88-7F9A8B70D48D}" destId="{3157345A-5A26-4557-8633-439A0EAB8F8B}" srcOrd="0" destOrd="1" presId="urn:microsoft.com/office/officeart/2005/8/layout/default"/>
    <dgm:cxn modelId="{109B58A8-8832-48BA-90E1-BA1B864923E8}" srcId="{B65988C3-F772-4BAE-A2E2-CF14660D3077}" destId="{A0158009-AFA0-4606-9559-DB65BEC869F1}" srcOrd="0" destOrd="0" parTransId="{D518E3F3-D33D-4109-B11C-8168C95E1EB0}" sibTransId="{6F965AC7-D2A7-4F81-989B-AE1FC10CBAEB}"/>
    <dgm:cxn modelId="{F0E2B6AC-BF31-471A-9FF6-89B7A75E9D87}" srcId="{419939EA-26AB-4404-A2A1-55A1A623ADDA}" destId="{51B549B1-9988-458F-9518-26F8B74B3374}" srcOrd="0" destOrd="0" parTransId="{DA926F00-74E9-49AA-B384-1A2B44B326AF}" sibTransId="{5262A1FE-39D5-4BF7-8C19-A9AEF6F65884}"/>
    <dgm:cxn modelId="{88B264B3-0F30-429B-B65A-DF0EBFA2BEF1}" type="presOf" srcId="{7AE82AAF-7CF0-49A5-9DE7-2F883459CE9F}" destId="{5D52C05C-59F0-4ADE-8639-C93E2EFC26B6}" srcOrd="0" destOrd="0" presId="urn:microsoft.com/office/officeart/2005/8/layout/default"/>
    <dgm:cxn modelId="{05976DB5-4007-447E-8BDB-7C8DADF23511}" srcId="{419939EA-26AB-4404-A2A1-55A1A623ADDA}" destId="{87A9A001-9859-43DB-9990-70BAE5D97CC7}" srcOrd="4" destOrd="0" parTransId="{5C47695C-BEBE-4C12-8530-1D4AF558A764}" sibTransId="{A290E2DE-60EF-4FB5-895C-106CBFD86C96}"/>
    <dgm:cxn modelId="{85D230BC-7DC8-4F43-8267-06F043E94637}" type="presOf" srcId="{419939EA-26AB-4404-A2A1-55A1A623ADDA}" destId="{7DD67F95-444C-4593-9BB9-242BBE4CE12B}" srcOrd="0" destOrd="0" presId="urn:microsoft.com/office/officeart/2005/8/layout/default"/>
    <dgm:cxn modelId="{033F3EE3-AB24-4BF3-B4F1-843ED365E9C3}" srcId="{AF2CE664-B90D-4637-8A9D-ADF1ECC3CC6B}" destId="{A883485F-3EE6-40C3-ADFE-995BAAE059B5}" srcOrd="0" destOrd="0" parTransId="{891E9CC4-9A3E-4BED-92DF-8ACA15F18ED1}" sibTransId="{461E7068-E718-44B6-BC7B-F1184038CBD1}"/>
    <dgm:cxn modelId="{C4F168E6-7051-400A-BC24-D2872F46013D}" type="presOf" srcId="{B65988C3-F772-4BAE-A2E2-CF14660D3077}" destId="{8AD36CA6-7F14-42F3-B8E5-08C3B5397570}" srcOrd="0" destOrd="0" presId="urn:microsoft.com/office/officeart/2005/8/layout/default"/>
    <dgm:cxn modelId="{AC06E4EB-D273-45A7-9F66-257C2F590BD5}" type="presOf" srcId="{A883485F-3EE6-40C3-ADFE-995BAAE059B5}" destId="{C4C486E4-0F45-4C25-8C4F-607B7A23F168}" srcOrd="0" destOrd="1" presId="urn:microsoft.com/office/officeart/2005/8/layout/default"/>
    <dgm:cxn modelId="{EF06A843-DFB3-4B6F-8D3D-863A5B414788}" type="presParOf" srcId="{7DD67F95-444C-4593-9BB9-242BBE4CE12B}" destId="{5E4FDBF5-F190-4F27-9B3E-478F9F5EA15E}" srcOrd="0" destOrd="0" presId="urn:microsoft.com/office/officeart/2005/8/layout/default"/>
    <dgm:cxn modelId="{16BE3226-1EDC-4443-A267-B5EC014D48A3}" type="presParOf" srcId="{7DD67F95-444C-4593-9BB9-242BBE4CE12B}" destId="{BC2FAE0C-5220-4304-8AD0-5403A2646697}" srcOrd="1" destOrd="0" presId="urn:microsoft.com/office/officeart/2005/8/layout/default"/>
    <dgm:cxn modelId="{379EC3F4-BDCE-4418-8097-4C16BCAA83E7}" type="presParOf" srcId="{7DD67F95-444C-4593-9BB9-242BBE4CE12B}" destId="{98BF41E1-5E65-490A-ADCB-9C7F8FFCF7D3}" srcOrd="2" destOrd="0" presId="urn:microsoft.com/office/officeart/2005/8/layout/default"/>
    <dgm:cxn modelId="{7057265A-0F98-484B-8E24-D4AE630B2B85}" type="presParOf" srcId="{7DD67F95-444C-4593-9BB9-242BBE4CE12B}" destId="{6B426842-8608-4E77-BCD0-F5B24407B897}" srcOrd="3" destOrd="0" presId="urn:microsoft.com/office/officeart/2005/8/layout/default"/>
    <dgm:cxn modelId="{940A627C-B889-4BC4-9C1E-3C82630705A6}" type="presParOf" srcId="{7DD67F95-444C-4593-9BB9-242BBE4CE12B}" destId="{8AD36CA6-7F14-42F3-B8E5-08C3B5397570}" srcOrd="4" destOrd="0" presId="urn:microsoft.com/office/officeart/2005/8/layout/default"/>
    <dgm:cxn modelId="{7D25DBD1-0EFB-491E-9209-42B4B7648D37}" type="presParOf" srcId="{7DD67F95-444C-4593-9BB9-242BBE4CE12B}" destId="{9C160228-8C43-4AED-A421-3BE732D1D52C}" srcOrd="5" destOrd="0" presId="urn:microsoft.com/office/officeart/2005/8/layout/default"/>
    <dgm:cxn modelId="{6CEAE67F-33EB-498C-B627-891F01154656}" type="presParOf" srcId="{7DD67F95-444C-4593-9BB9-242BBE4CE12B}" destId="{C4C486E4-0F45-4C25-8C4F-607B7A23F168}" srcOrd="6" destOrd="0" presId="urn:microsoft.com/office/officeart/2005/8/layout/default"/>
    <dgm:cxn modelId="{D07E3CB2-C591-498B-960A-CE36764D4BB1}" type="presParOf" srcId="{7DD67F95-444C-4593-9BB9-242BBE4CE12B}" destId="{B8A0BAA7-349B-41FC-B6F3-85F5487CC940}" srcOrd="7" destOrd="0" presId="urn:microsoft.com/office/officeart/2005/8/layout/default"/>
    <dgm:cxn modelId="{B1B88884-38F2-482C-AA21-13066E2F07F4}" type="presParOf" srcId="{7DD67F95-444C-4593-9BB9-242BBE4CE12B}" destId="{3157345A-5A26-4557-8633-439A0EAB8F8B}" srcOrd="8" destOrd="0" presId="urn:microsoft.com/office/officeart/2005/8/layout/default"/>
    <dgm:cxn modelId="{A33AAADF-88A2-414D-9DCB-12B87A2D41F0}" type="presParOf" srcId="{7DD67F95-444C-4593-9BB9-242BBE4CE12B}" destId="{2C3E0721-0078-4CB4-85DF-46965D10A239}" srcOrd="9" destOrd="0" presId="urn:microsoft.com/office/officeart/2005/8/layout/default"/>
    <dgm:cxn modelId="{C9A85FBD-75E1-4EA0-9312-0D046BDCBB9F}" type="presParOf" srcId="{7DD67F95-444C-4593-9BB9-242BBE4CE12B}" destId="{5D52C05C-59F0-4ADE-8639-C93E2EFC26B6}" srcOrd="10"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675718E-D57F-4F79-903D-BE79DCC6E9E0}" type="doc">
      <dgm:prSet loTypeId="urn:microsoft.com/office/officeart/2005/8/layout/vList5" loCatId="list" qsTypeId="urn:microsoft.com/office/officeart/2005/8/quickstyle/simple5" qsCatId="simple" csTypeId="urn:microsoft.com/office/officeart/2005/8/colors/accent2_2" csCatId="accent2" phldr="1"/>
      <dgm:spPr/>
      <dgm:t>
        <a:bodyPr/>
        <a:lstStyle/>
        <a:p>
          <a:endParaRPr lang="en-US"/>
        </a:p>
      </dgm:t>
    </dgm:pt>
    <dgm:pt modelId="{4D5E19FF-1AEF-4F8B-831D-87813C131CE2}">
      <dgm:prSet/>
      <dgm:spPr/>
      <dgm:t>
        <a:bodyPr/>
        <a:lstStyle/>
        <a:p>
          <a:r>
            <a:rPr lang="en-US" b="1" dirty="0" err="1"/>
            <a:t>Fisies</a:t>
          </a:r>
          <a:endParaRPr lang="en-US" dirty="0"/>
        </a:p>
      </dgm:t>
    </dgm:pt>
    <dgm:pt modelId="{1FDDFE2C-A0ED-44FF-BFED-B3302CCFEE38}" type="parTrans" cxnId="{87C3DC23-52FB-4CC3-9CB0-361896C9E103}">
      <dgm:prSet/>
      <dgm:spPr/>
      <dgm:t>
        <a:bodyPr/>
        <a:lstStyle/>
        <a:p>
          <a:endParaRPr lang="en-US"/>
        </a:p>
      </dgm:t>
    </dgm:pt>
    <dgm:pt modelId="{F3D4EB17-EAFE-436E-89B3-F34E17812C80}" type="sibTrans" cxnId="{87C3DC23-52FB-4CC3-9CB0-361896C9E103}">
      <dgm:prSet/>
      <dgm:spPr/>
      <dgm:t>
        <a:bodyPr/>
        <a:lstStyle/>
        <a:p>
          <a:endParaRPr lang="en-US"/>
        </a:p>
      </dgm:t>
    </dgm:pt>
    <dgm:pt modelId="{1538D528-6D2F-4512-BDE3-5049550F0936}">
      <dgm:prSet custT="1"/>
      <dgm:spPr/>
      <dgm:t>
        <a:bodyPr/>
        <a:lstStyle/>
        <a:p>
          <a:r>
            <a:rPr lang="en-US" sz="1800" dirty="0" err="1"/>
            <a:t>Beserings</a:t>
          </a:r>
          <a:r>
            <a:rPr lang="en-US" sz="1800" dirty="0"/>
            <a:t>, </a:t>
          </a:r>
          <a:r>
            <a:rPr lang="en-US" sz="1800" dirty="0" err="1"/>
            <a:t>dood</a:t>
          </a:r>
          <a:r>
            <a:rPr lang="en-US" sz="1800" dirty="0"/>
            <a:t>, </a:t>
          </a:r>
          <a:r>
            <a:rPr lang="en-US" sz="1800" dirty="0" err="1"/>
            <a:t>seksuele</a:t>
          </a:r>
          <a:r>
            <a:rPr lang="en-US" sz="1800" dirty="0"/>
            <a:t> </a:t>
          </a:r>
          <a:r>
            <a:rPr lang="en-US" sz="1800" dirty="0" err="1"/>
            <a:t>oodraagbare</a:t>
          </a:r>
          <a:r>
            <a:rPr lang="en-US" sz="1800" dirty="0"/>
            <a:t> </a:t>
          </a:r>
          <a:r>
            <a:rPr lang="en-US" sz="1800" dirty="0" err="1"/>
            <a:t>siektes</a:t>
          </a:r>
          <a:r>
            <a:rPr lang="en-US" sz="1800" dirty="0"/>
            <a:t>/ MIV, </a:t>
          </a:r>
          <a:r>
            <a:rPr lang="en-US" sz="1800" dirty="0" err="1"/>
            <a:t>ongewenste</a:t>
          </a:r>
          <a:r>
            <a:rPr lang="en-US" sz="1800" dirty="0"/>
            <a:t> </a:t>
          </a:r>
          <a:r>
            <a:rPr lang="en-US" sz="1800" dirty="0" err="1"/>
            <a:t>swangerskappe</a:t>
          </a:r>
          <a:r>
            <a:rPr lang="en-US" sz="1800" dirty="0"/>
            <a:t>, </a:t>
          </a:r>
          <a:r>
            <a:rPr lang="en-US" sz="1800" dirty="0" err="1"/>
            <a:t>miskrame</a:t>
          </a:r>
          <a:endParaRPr lang="en-US" sz="1800" dirty="0"/>
        </a:p>
      </dgm:t>
    </dgm:pt>
    <dgm:pt modelId="{51B65190-78C6-486D-8CCF-509792B5EBAC}" type="parTrans" cxnId="{68F1A0BE-F38F-4D6E-99A8-08C2A081F761}">
      <dgm:prSet/>
      <dgm:spPr/>
      <dgm:t>
        <a:bodyPr/>
        <a:lstStyle/>
        <a:p>
          <a:endParaRPr lang="en-US"/>
        </a:p>
      </dgm:t>
    </dgm:pt>
    <dgm:pt modelId="{D9569EA3-C1EA-4D56-9B65-9C850C76C161}" type="sibTrans" cxnId="{68F1A0BE-F38F-4D6E-99A8-08C2A081F761}">
      <dgm:prSet/>
      <dgm:spPr/>
      <dgm:t>
        <a:bodyPr/>
        <a:lstStyle/>
        <a:p>
          <a:endParaRPr lang="en-US"/>
        </a:p>
      </dgm:t>
    </dgm:pt>
    <dgm:pt modelId="{816175E8-B309-4BE0-870E-5304FB4DB97A}">
      <dgm:prSet/>
      <dgm:spPr/>
      <dgm:t>
        <a:bodyPr/>
        <a:lstStyle/>
        <a:p>
          <a:r>
            <a:rPr lang="en-US" b="1" dirty="0" err="1"/>
            <a:t>Sielkundig</a:t>
          </a:r>
          <a:r>
            <a:rPr lang="en-US" dirty="0"/>
            <a:t> </a:t>
          </a:r>
        </a:p>
      </dgm:t>
    </dgm:pt>
    <dgm:pt modelId="{8101F22A-0F00-4DE5-8789-F3714A590276}" type="parTrans" cxnId="{F800A1C5-F3A7-4299-82E8-46467387ED5C}">
      <dgm:prSet/>
      <dgm:spPr/>
      <dgm:t>
        <a:bodyPr/>
        <a:lstStyle/>
        <a:p>
          <a:endParaRPr lang="en-US"/>
        </a:p>
      </dgm:t>
    </dgm:pt>
    <dgm:pt modelId="{248CA875-BC0A-4D7E-8254-468FCA5899BD}" type="sibTrans" cxnId="{F800A1C5-F3A7-4299-82E8-46467387ED5C}">
      <dgm:prSet/>
      <dgm:spPr/>
      <dgm:t>
        <a:bodyPr/>
        <a:lstStyle/>
        <a:p>
          <a:endParaRPr lang="en-US"/>
        </a:p>
      </dgm:t>
    </dgm:pt>
    <dgm:pt modelId="{C1D4E5BF-27DA-456E-B7EB-76679A818F06}">
      <dgm:prSet custT="1"/>
      <dgm:spPr/>
      <dgm:t>
        <a:bodyPr/>
        <a:lstStyle/>
        <a:p>
          <a:r>
            <a:rPr lang="en-US" sz="1800" dirty="0" err="1"/>
            <a:t>Depressie</a:t>
          </a:r>
          <a:r>
            <a:rPr lang="en-US" sz="1800" dirty="0"/>
            <a:t>,</a:t>
          </a:r>
          <a:r>
            <a:rPr lang="en-US" sz="1800" baseline="0" dirty="0"/>
            <a:t> </a:t>
          </a:r>
          <a:r>
            <a:rPr lang="en-US" sz="1800" baseline="0" dirty="0" err="1"/>
            <a:t>angs</a:t>
          </a:r>
          <a:r>
            <a:rPr lang="en-US" sz="1800" baseline="0" dirty="0"/>
            <a:t>, PTSV, </a:t>
          </a:r>
          <a:r>
            <a:rPr lang="en-US" sz="1800" baseline="0" dirty="0" err="1"/>
            <a:t>vrees</a:t>
          </a:r>
          <a:r>
            <a:rPr lang="en-US" sz="1800" baseline="0" dirty="0"/>
            <a:t>, </a:t>
          </a:r>
          <a:r>
            <a:rPr lang="en-US" sz="1800" baseline="0" dirty="0" err="1"/>
            <a:t>skok</a:t>
          </a:r>
          <a:r>
            <a:rPr lang="en-US" sz="1800" baseline="0" dirty="0"/>
            <a:t>, trauma</a:t>
          </a:r>
          <a:endParaRPr lang="en-US" sz="1800" dirty="0"/>
        </a:p>
      </dgm:t>
    </dgm:pt>
    <dgm:pt modelId="{9B410147-93CC-488B-AD2F-10468A508CEE}" type="parTrans" cxnId="{9050AB48-EB2D-4CAA-9B45-4A602A9F3877}">
      <dgm:prSet/>
      <dgm:spPr/>
      <dgm:t>
        <a:bodyPr/>
        <a:lstStyle/>
        <a:p>
          <a:endParaRPr lang="en-US"/>
        </a:p>
      </dgm:t>
    </dgm:pt>
    <dgm:pt modelId="{25C71681-E4D2-416C-A7EC-472D645A68F5}" type="sibTrans" cxnId="{9050AB48-EB2D-4CAA-9B45-4A602A9F3877}">
      <dgm:prSet/>
      <dgm:spPr/>
      <dgm:t>
        <a:bodyPr/>
        <a:lstStyle/>
        <a:p>
          <a:endParaRPr lang="en-US"/>
        </a:p>
      </dgm:t>
    </dgm:pt>
    <dgm:pt modelId="{5A7B598D-C965-4E00-93AB-019A1C75DB5F}">
      <dgm:prSet/>
      <dgm:spPr/>
      <dgm:t>
        <a:bodyPr/>
        <a:lstStyle/>
        <a:p>
          <a:r>
            <a:rPr lang="en-US" b="1" dirty="0" err="1"/>
            <a:t>Verwronge</a:t>
          </a:r>
          <a:r>
            <a:rPr lang="en-US" b="1" dirty="0"/>
            <a:t> </a:t>
          </a:r>
          <a:r>
            <a:rPr lang="en-US" b="1" dirty="0" err="1"/>
            <a:t>gedrag</a:t>
          </a:r>
          <a:endParaRPr lang="en-US" dirty="0"/>
        </a:p>
      </dgm:t>
    </dgm:pt>
    <dgm:pt modelId="{BB742904-6139-4E26-956B-9A03914D9764}" type="parTrans" cxnId="{8B614FF8-7CAA-49A8-B064-C7DBAE6B4085}">
      <dgm:prSet/>
      <dgm:spPr/>
      <dgm:t>
        <a:bodyPr/>
        <a:lstStyle/>
        <a:p>
          <a:endParaRPr lang="en-US"/>
        </a:p>
      </dgm:t>
    </dgm:pt>
    <dgm:pt modelId="{C25B8A22-8C94-4C7A-AB9A-C8F7F533BEDD}" type="sibTrans" cxnId="{8B614FF8-7CAA-49A8-B064-C7DBAE6B4085}">
      <dgm:prSet/>
      <dgm:spPr/>
      <dgm:t>
        <a:bodyPr/>
        <a:lstStyle/>
        <a:p>
          <a:endParaRPr lang="en-US"/>
        </a:p>
      </dgm:t>
    </dgm:pt>
    <dgm:pt modelId="{5FF2F4FC-312B-4013-864F-66FA1F3F1DF2}">
      <dgm:prSet custT="1"/>
      <dgm:spPr/>
      <dgm:t>
        <a:bodyPr/>
        <a:lstStyle/>
        <a:p>
          <a:r>
            <a:rPr lang="en-US" sz="1800" dirty="0"/>
            <a:t>Lae</a:t>
          </a:r>
          <a:r>
            <a:rPr lang="en-US" sz="1800" baseline="0" dirty="0"/>
            <a:t> </a:t>
          </a:r>
          <a:r>
            <a:rPr lang="en-US" sz="1800" baseline="0" dirty="0" err="1"/>
            <a:t>selfbeeld</a:t>
          </a:r>
          <a:r>
            <a:rPr lang="en-US" sz="1800" baseline="0" dirty="0"/>
            <a:t>, </a:t>
          </a:r>
          <a:r>
            <a:rPr lang="en-US" sz="1800" baseline="0" dirty="0" err="1"/>
            <a:t>middelmisbruik</a:t>
          </a:r>
          <a:r>
            <a:rPr lang="en-US" sz="1800" baseline="0" dirty="0"/>
            <a:t>, </a:t>
          </a:r>
          <a:r>
            <a:rPr lang="en-US" sz="1800" baseline="0" dirty="0" err="1"/>
            <a:t>skaamte</a:t>
          </a:r>
          <a:r>
            <a:rPr lang="en-US" sz="1800" baseline="0" dirty="0"/>
            <a:t>, </a:t>
          </a:r>
          <a:r>
            <a:rPr lang="en-US" sz="1800" baseline="0" dirty="0" err="1"/>
            <a:t>skuldgevoelens</a:t>
          </a:r>
          <a:r>
            <a:rPr lang="en-US" sz="1800" baseline="0" dirty="0"/>
            <a:t>, </a:t>
          </a:r>
          <a:r>
            <a:rPr lang="en-US" sz="1800" baseline="0" dirty="0" err="1"/>
            <a:t>selfmoordgedagtes</a:t>
          </a:r>
          <a:r>
            <a:rPr lang="en-US" sz="1800" baseline="0" dirty="0"/>
            <a:t>, </a:t>
          </a:r>
          <a:r>
            <a:rPr lang="en-US" sz="1800" baseline="0" dirty="0" err="1"/>
            <a:t>konstante</a:t>
          </a:r>
          <a:r>
            <a:rPr lang="en-US" sz="1800" baseline="0" dirty="0"/>
            <a:t> </a:t>
          </a:r>
          <a:r>
            <a:rPr lang="en-US" sz="1800" baseline="0" dirty="0" err="1"/>
            <a:t>vrees</a:t>
          </a:r>
          <a:endParaRPr lang="en-US" sz="1800" dirty="0"/>
        </a:p>
      </dgm:t>
    </dgm:pt>
    <dgm:pt modelId="{1BC6BB8F-AE21-469C-9573-251A184E31BB}" type="parTrans" cxnId="{26A5413B-263B-4015-A84B-E8899D5E07A7}">
      <dgm:prSet/>
      <dgm:spPr/>
      <dgm:t>
        <a:bodyPr/>
        <a:lstStyle/>
        <a:p>
          <a:endParaRPr lang="en-US"/>
        </a:p>
      </dgm:t>
    </dgm:pt>
    <dgm:pt modelId="{F473F8C1-D000-43CE-AA2F-AE73DC0307BA}" type="sibTrans" cxnId="{26A5413B-263B-4015-A84B-E8899D5E07A7}">
      <dgm:prSet/>
      <dgm:spPr/>
      <dgm:t>
        <a:bodyPr/>
        <a:lstStyle/>
        <a:p>
          <a:endParaRPr lang="en-US"/>
        </a:p>
      </dgm:t>
    </dgm:pt>
    <dgm:pt modelId="{1B77C72C-A87F-4308-9DCF-B4A3D2C57A72}">
      <dgm:prSet/>
      <dgm:spPr/>
      <dgm:t>
        <a:bodyPr/>
        <a:lstStyle/>
        <a:p>
          <a:r>
            <a:rPr lang="en-US" b="1" dirty="0" err="1"/>
            <a:t>Addisionele</a:t>
          </a:r>
          <a:r>
            <a:rPr lang="en-US" b="1" dirty="0"/>
            <a:t> </a:t>
          </a:r>
          <a:r>
            <a:rPr lang="en-US" b="1" dirty="0" err="1"/>
            <a:t>impakte</a:t>
          </a:r>
          <a:r>
            <a:rPr lang="en-US" b="1" dirty="0"/>
            <a:t>:</a:t>
          </a:r>
          <a:endParaRPr lang="en-US" dirty="0"/>
        </a:p>
      </dgm:t>
    </dgm:pt>
    <dgm:pt modelId="{333AE480-B130-4419-9FB7-3F59F7E5BD41}" type="parTrans" cxnId="{F27008CF-F02D-4794-B17F-4607747774D0}">
      <dgm:prSet/>
      <dgm:spPr/>
      <dgm:t>
        <a:bodyPr/>
        <a:lstStyle/>
        <a:p>
          <a:endParaRPr lang="en-US"/>
        </a:p>
      </dgm:t>
    </dgm:pt>
    <dgm:pt modelId="{19072975-F4BE-47AB-9CD1-7136BCF4BF67}" type="sibTrans" cxnId="{F27008CF-F02D-4794-B17F-4607747774D0}">
      <dgm:prSet/>
      <dgm:spPr/>
      <dgm:t>
        <a:bodyPr/>
        <a:lstStyle/>
        <a:p>
          <a:endParaRPr lang="en-US"/>
        </a:p>
      </dgm:t>
    </dgm:pt>
    <dgm:pt modelId="{FD00BD07-B18C-46E9-89AB-E64DA61F3465}">
      <dgm:prSet custT="1"/>
      <dgm:spPr/>
      <dgm:t>
        <a:bodyPr/>
        <a:lstStyle/>
        <a:p>
          <a:r>
            <a:rPr lang="en-US" sz="1600" dirty="0" err="1"/>
            <a:t>Beperkte</a:t>
          </a:r>
          <a:r>
            <a:rPr lang="en-US" sz="1600" dirty="0"/>
            <a:t> </a:t>
          </a:r>
          <a:r>
            <a:rPr lang="en-US" sz="1600" dirty="0" err="1"/>
            <a:t>toegang</a:t>
          </a:r>
          <a:r>
            <a:rPr lang="en-US" sz="1600" dirty="0"/>
            <a:t> tot </a:t>
          </a:r>
          <a:r>
            <a:rPr lang="en-US" sz="1600" dirty="0" err="1"/>
            <a:t>mediese</a:t>
          </a:r>
          <a:r>
            <a:rPr lang="en-US" sz="1600" dirty="0"/>
            <a:t> of </a:t>
          </a:r>
          <a:r>
            <a:rPr lang="en-US" sz="1600" dirty="0" err="1"/>
            <a:t>psigososiale</a:t>
          </a:r>
          <a:r>
            <a:rPr lang="en-US" sz="1600" dirty="0"/>
            <a:t> </a:t>
          </a:r>
          <a:r>
            <a:rPr lang="en-US" sz="1600" dirty="0" err="1"/>
            <a:t>ondersteuning</a:t>
          </a:r>
          <a:r>
            <a:rPr lang="en-US" sz="1600" dirty="0"/>
            <a:t> in </a:t>
          </a:r>
          <a:r>
            <a:rPr lang="en-US" sz="1600" dirty="0" err="1"/>
            <a:t>baie</a:t>
          </a:r>
          <a:r>
            <a:rPr lang="en-US" sz="1600" dirty="0"/>
            <a:t> </a:t>
          </a:r>
          <a:r>
            <a:rPr lang="en-US" sz="1600" dirty="0" err="1"/>
            <a:t>gebiede</a:t>
          </a:r>
          <a:endParaRPr lang="en-US" sz="1600" dirty="0"/>
        </a:p>
      </dgm:t>
    </dgm:pt>
    <dgm:pt modelId="{EEF633C1-830C-4947-B5BA-5D609DD4A120}" type="parTrans" cxnId="{E6F25C9A-D2D3-4818-B6CB-567287B4C0D9}">
      <dgm:prSet/>
      <dgm:spPr/>
      <dgm:t>
        <a:bodyPr/>
        <a:lstStyle/>
        <a:p>
          <a:endParaRPr lang="en-US"/>
        </a:p>
      </dgm:t>
    </dgm:pt>
    <dgm:pt modelId="{C3911D44-751B-4F1F-8989-CDAA8131BB79}" type="sibTrans" cxnId="{E6F25C9A-D2D3-4818-B6CB-567287B4C0D9}">
      <dgm:prSet/>
      <dgm:spPr/>
      <dgm:t>
        <a:bodyPr/>
        <a:lstStyle/>
        <a:p>
          <a:endParaRPr lang="en-US"/>
        </a:p>
      </dgm:t>
    </dgm:pt>
    <dgm:pt modelId="{1EDB6B0A-E28D-4ABD-8959-A7EE98570304}">
      <dgm:prSet custT="1"/>
      <dgm:spPr/>
      <dgm:t>
        <a:bodyPr/>
        <a:lstStyle/>
        <a:p>
          <a:r>
            <a:rPr lang="en-US" sz="1600" dirty="0" err="1"/>
            <a:t>Gesinne</a:t>
          </a:r>
          <a:r>
            <a:rPr lang="en-US" sz="1600" dirty="0"/>
            <a:t> </a:t>
          </a:r>
          <a:r>
            <a:rPr lang="en-US" sz="1600" dirty="0" err="1"/>
            <a:t>kan</a:t>
          </a:r>
          <a:r>
            <a:rPr lang="en-US" sz="1600" dirty="0"/>
            <a:t> </a:t>
          </a:r>
          <a:r>
            <a:rPr lang="en-US" sz="1600" dirty="0" err="1"/>
            <a:t>indirekte</a:t>
          </a:r>
          <a:r>
            <a:rPr lang="en-US" sz="1600" dirty="0"/>
            <a:t> trauma </a:t>
          </a:r>
          <a:r>
            <a:rPr lang="en-US" sz="1600" dirty="0" err="1"/>
            <a:t>ervaar</a:t>
          </a:r>
          <a:r>
            <a:rPr lang="en-US" sz="1600" dirty="0"/>
            <a:t> </a:t>
          </a:r>
          <a:r>
            <a:rPr lang="en-US" sz="1600" dirty="0" err="1"/>
            <a:t>en</a:t>
          </a:r>
          <a:r>
            <a:rPr lang="en-US" sz="1600" dirty="0"/>
            <a:t> </a:t>
          </a:r>
          <a:r>
            <a:rPr lang="en-US" sz="1600" dirty="0" err="1"/>
            <a:t>sukkel</a:t>
          </a:r>
          <a:r>
            <a:rPr lang="en-US" sz="1600" dirty="0"/>
            <a:t> om </a:t>
          </a:r>
          <a:r>
            <a:rPr lang="en-US" sz="1600" dirty="0" err="1"/>
            <a:t>oorlewendes</a:t>
          </a:r>
          <a:r>
            <a:rPr lang="en-US" sz="1600" dirty="0"/>
            <a:t> </a:t>
          </a:r>
          <a:r>
            <a:rPr lang="en-US" sz="1600" dirty="0" err="1"/>
            <a:t>te</a:t>
          </a:r>
          <a:r>
            <a:rPr lang="en-US" sz="1600" dirty="0"/>
            <a:t> </a:t>
          </a:r>
          <a:r>
            <a:rPr lang="en-US" sz="1600" dirty="0" err="1"/>
            <a:t>ondersteun</a:t>
          </a:r>
          <a:r>
            <a:rPr lang="en-US" sz="1600" dirty="0"/>
            <a:t>.</a:t>
          </a:r>
        </a:p>
      </dgm:t>
    </dgm:pt>
    <dgm:pt modelId="{B911357C-2B97-42F4-88EC-073C023DC7BB}" type="parTrans" cxnId="{E8294472-063B-4878-98A9-D8C9E0B2BD46}">
      <dgm:prSet/>
      <dgm:spPr/>
      <dgm:t>
        <a:bodyPr/>
        <a:lstStyle/>
        <a:p>
          <a:endParaRPr lang="af-ZA"/>
        </a:p>
      </dgm:t>
    </dgm:pt>
    <dgm:pt modelId="{E4D2C17A-6803-4249-A9B0-21E6868EB32E}" type="sibTrans" cxnId="{E8294472-063B-4878-98A9-D8C9E0B2BD46}">
      <dgm:prSet/>
      <dgm:spPr/>
      <dgm:t>
        <a:bodyPr/>
        <a:lstStyle/>
        <a:p>
          <a:endParaRPr lang="af-ZA"/>
        </a:p>
      </dgm:t>
    </dgm:pt>
    <dgm:pt modelId="{32350CD1-DEEF-4E06-BE06-2F071D2322F8}" type="pres">
      <dgm:prSet presAssocID="{E675718E-D57F-4F79-903D-BE79DCC6E9E0}" presName="Name0" presStyleCnt="0">
        <dgm:presLayoutVars>
          <dgm:dir/>
          <dgm:animLvl val="lvl"/>
          <dgm:resizeHandles val="exact"/>
        </dgm:presLayoutVars>
      </dgm:prSet>
      <dgm:spPr/>
    </dgm:pt>
    <dgm:pt modelId="{0476E3DE-15F6-41C0-9171-5F67C7B44760}" type="pres">
      <dgm:prSet presAssocID="{4D5E19FF-1AEF-4F8B-831D-87813C131CE2}" presName="linNode" presStyleCnt="0"/>
      <dgm:spPr/>
    </dgm:pt>
    <dgm:pt modelId="{67BF6746-1379-483F-8CB3-59FD81DCDC8F}" type="pres">
      <dgm:prSet presAssocID="{4D5E19FF-1AEF-4F8B-831D-87813C131CE2}" presName="parentText" presStyleLbl="node1" presStyleIdx="0" presStyleCnt="4">
        <dgm:presLayoutVars>
          <dgm:chMax val="1"/>
          <dgm:bulletEnabled val="1"/>
        </dgm:presLayoutVars>
      </dgm:prSet>
      <dgm:spPr/>
    </dgm:pt>
    <dgm:pt modelId="{1577EA7C-1318-4DDF-896D-E2CBD1746833}" type="pres">
      <dgm:prSet presAssocID="{4D5E19FF-1AEF-4F8B-831D-87813C131CE2}" presName="descendantText" presStyleLbl="alignAccFollowNode1" presStyleIdx="0" presStyleCnt="4">
        <dgm:presLayoutVars>
          <dgm:bulletEnabled val="1"/>
        </dgm:presLayoutVars>
      </dgm:prSet>
      <dgm:spPr/>
    </dgm:pt>
    <dgm:pt modelId="{AA14CDBE-4EEF-4DB4-B9D2-CF4F3DBDD17C}" type="pres">
      <dgm:prSet presAssocID="{F3D4EB17-EAFE-436E-89B3-F34E17812C80}" presName="sp" presStyleCnt="0"/>
      <dgm:spPr/>
    </dgm:pt>
    <dgm:pt modelId="{FD57B9A1-BEC6-4FCB-BC03-8BCA26BB4533}" type="pres">
      <dgm:prSet presAssocID="{816175E8-B309-4BE0-870E-5304FB4DB97A}" presName="linNode" presStyleCnt="0"/>
      <dgm:spPr/>
    </dgm:pt>
    <dgm:pt modelId="{E1D9DAB3-3880-4372-9C2A-CD65648E7D9F}" type="pres">
      <dgm:prSet presAssocID="{816175E8-B309-4BE0-870E-5304FB4DB97A}" presName="parentText" presStyleLbl="node1" presStyleIdx="1" presStyleCnt="4">
        <dgm:presLayoutVars>
          <dgm:chMax val="1"/>
          <dgm:bulletEnabled val="1"/>
        </dgm:presLayoutVars>
      </dgm:prSet>
      <dgm:spPr/>
    </dgm:pt>
    <dgm:pt modelId="{638F2D8D-0DC5-403E-B05A-DF4292203BA5}" type="pres">
      <dgm:prSet presAssocID="{816175E8-B309-4BE0-870E-5304FB4DB97A}" presName="descendantText" presStyleLbl="alignAccFollowNode1" presStyleIdx="1" presStyleCnt="4">
        <dgm:presLayoutVars>
          <dgm:bulletEnabled val="1"/>
        </dgm:presLayoutVars>
      </dgm:prSet>
      <dgm:spPr/>
    </dgm:pt>
    <dgm:pt modelId="{926F01EA-C168-4390-B561-F40DA1BE49B7}" type="pres">
      <dgm:prSet presAssocID="{248CA875-BC0A-4D7E-8254-468FCA5899BD}" presName="sp" presStyleCnt="0"/>
      <dgm:spPr/>
    </dgm:pt>
    <dgm:pt modelId="{01FB2450-07F5-4603-9DD9-8C77B3C34A31}" type="pres">
      <dgm:prSet presAssocID="{5A7B598D-C965-4E00-93AB-019A1C75DB5F}" presName="linNode" presStyleCnt="0"/>
      <dgm:spPr/>
    </dgm:pt>
    <dgm:pt modelId="{3AF63866-8BC3-4F2C-BEFB-C09AC3C1B835}" type="pres">
      <dgm:prSet presAssocID="{5A7B598D-C965-4E00-93AB-019A1C75DB5F}" presName="parentText" presStyleLbl="node1" presStyleIdx="2" presStyleCnt="4">
        <dgm:presLayoutVars>
          <dgm:chMax val="1"/>
          <dgm:bulletEnabled val="1"/>
        </dgm:presLayoutVars>
      </dgm:prSet>
      <dgm:spPr/>
    </dgm:pt>
    <dgm:pt modelId="{560C67F2-70CC-4CEA-9857-A5A05A34871C}" type="pres">
      <dgm:prSet presAssocID="{5A7B598D-C965-4E00-93AB-019A1C75DB5F}" presName="descendantText" presStyleLbl="alignAccFollowNode1" presStyleIdx="2" presStyleCnt="4">
        <dgm:presLayoutVars>
          <dgm:bulletEnabled val="1"/>
        </dgm:presLayoutVars>
      </dgm:prSet>
      <dgm:spPr/>
    </dgm:pt>
    <dgm:pt modelId="{BDCB410E-7458-4CE3-AFC4-590353F66544}" type="pres">
      <dgm:prSet presAssocID="{C25B8A22-8C94-4C7A-AB9A-C8F7F533BEDD}" presName="sp" presStyleCnt="0"/>
      <dgm:spPr/>
    </dgm:pt>
    <dgm:pt modelId="{E97E8032-A06F-49A3-AF27-B11B3EEF3F51}" type="pres">
      <dgm:prSet presAssocID="{1B77C72C-A87F-4308-9DCF-B4A3D2C57A72}" presName="linNode" presStyleCnt="0"/>
      <dgm:spPr/>
    </dgm:pt>
    <dgm:pt modelId="{7CBD6F55-ED3F-4D42-8F49-A0C6A083A82F}" type="pres">
      <dgm:prSet presAssocID="{1B77C72C-A87F-4308-9DCF-B4A3D2C57A72}" presName="parentText" presStyleLbl="node1" presStyleIdx="3" presStyleCnt="4">
        <dgm:presLayoutVars>
          <dgm:chMax val="1"/>
          <dgm:bulletEnabled val="1"/>
        </dgm:presLayoutVars>
      </dgm:prSet>
      <dgm:spPr/>
    </dgm:pt>
    <dgm:pt modelId="{3F05E354-C8BB-4A6C-9492-A093D9B03F67}" type="pres">
      <dgm:prSet presAssocID="{1B77C72C-A87F-4308-9DCF-B4A3D2C57A72}" presName="descendantText" presStyleLbl="alignAccFollowNode1" presStyleIdx="3" presStyleCnt="4">
        <dgm:presLayoutVars>
          <dgm:bulletEnabled val="1"/>
        </dgm:presLayoutVars>
      </dgm:prSet>
      <dgm:spPr/>
    </dgm:pt>
  </dgm:ptLst>
  <dgm:cxnLst>
    <dgm:cxn modelId="{4FECC408-9B65-4ADB-8464-FFD7C74D34A3}" type="presOf" srcId="{1538D528-6D2F-4512-BDE3-5049550F0936}" destId="{1577EA7C-1318-4DDF-896D-E2CBD1746833}" srcOrd="0" destOrd="0" presId="urn:microsoft.com/office/officeart/2005/8/layout/vList5"/>
    <dgm:cxn modelId="{DA29A621-309F-4F2A-8B5F-C8844584CEFE}" type="presOf" srcId="{5FF2F4FC-312B-4013-864F-66FA1F3F1DF2}" destId="{560C67F2-70CC-4CEA-9857-A5A05A34871C}" srcOrd="0" destOrd="0" presId="urn:microsoft.com/office/officeart/2005/8/layout/vList5"/>
    <dgm:cxn modelId="{87C3DC23-52FB-4CC3-9CB0-361896C9E103}" srcId="{E675718E-D57F-4F79-903D-BE79DCC6E9E0}" destId="{4D5E19FF-1AEF-4F8B-831D-87813C131CE2}" srcOrd="0" destOrd="0" parTransId="{1FDDFE2C-A0ED-44FF-BFED-B3302CCFEE38}" sibTransId="{F3D4EB17-EAFE-436E-89B3-F34E17812C80}"/>
    <dgm:cxn modelId="{C10B6227-844B-4953-9241-1C92966D1603}" type="presOf" srcId="{5A7B598D-C965-4E00-93AB-019A1C75DB5F}" destId="{3AF63866-8BC3-4F2C-BEFB-C09AC3C1B835}" srcOrd="0" destOrd="0" presId="urn:microsoft.com/office/officeart/2005/8/layout/vList5"/>
    <dgm:cxn modelId="{26A5413B-263B-4015-A84B-E8899D5E07A7}" srcId="{5A7B598D-C965-4E00-93AB-019A1C75DB5F}" destId="{5FF2F4FC-312B-4013-864F-66FA1F3F1DF2}" srcOrd="0" destOrd="0" parTransId="{1BC6BB8F-AE21-469C-9573-251A184E31BB}" sibTransId="{F473F8C1-D000-43CE-AA2F-AE73DC0307BA}"/>
    <dgm:cxn modelId="{58004143-05F6-4590-900B-D818256621D5}" type="presOf" srcId="{816175E8-B309-4BE0-870E-5304FB4DB97A}" destId="{E1D9DAB3-3880-4372-9C2A-CD65648E7D9F}" srcOrd="0" destOrd="0" presId="urn:microsoft.com/office/officeart/2005/8/layout/vList5"/>
    <dgm:cxn modelId="{9050AB48-EB2D-4CAA-9B45-4A602A9F3877}" srcId="{816175E8-B309-4BE0-870E-5304FB4DB97A}" destId="{C1D4E5BF-27DA-456E-B7EB-76679A818F06}" srcOrd="0" destOrd="0" parTransId="{9B410147-93CC-488B-AD2F-10468A508CEE}" sibTransId="{25C71681-E4D2-416C-A7EC-472D645A68F5}"/>
    <dgm:cxn modelId="{E226056B-1976-47A0-9412-1C8898181435}" type="presOf" srcId="{1B77C72C-A87F-4308-9DCF-B4A3D2C57A72}" destId="{7CBD6F55-ED3F-4D42-8F49-A0C6A083A82F}" srcOrd="0" destOrd="0" presId="urn:microsoft.com/office/officeart/2005/8/layout/vList5"/>
    <dgm:cxn modelId="{E8294472-063B-4878-98A9-D8C9E0B2BD46}" srcId="{1B77C72C-A87F-4308-9DCF-B4A3D2C57A72}" destId="{1EDB6B0A-E28D-4ABD-8959-A7EE98570304}" srcOrd="1" destOrd="0" parTransId="{B911357C-2B97-42F4-88EC-073C023DC7BB}" sibTransId="{E4D2C17A-6803-4249-A9B0-21E6868EB32E}"/>
    <dgm:cxn modelId="{CBA16E85-E5C4-4278-BFDB-B90B864C9279}" type="presOf" srcId="{FD00BD07-B18C-46E9-89AB-E64DA61F3465}" destId="{3F05E354-C8BB-4A6C-9492-A093D9B03F67}" srcOrd="0" destOrd="0" presId="urn:microsoft.com/office/officeart/2005/8/layout/vList5"/>
    <dgm:cxn modelId="{E6F25C9A-D2D3-4818-B6CB-567287B4C0D9}" srcId="{1B77C72C-A87F-4308-9DCF-B4A3D2C57A72}" destId="{FD00BD07-B18C-46E9-89AB-E64DA61F3465}" srcOrd="0" destOrd="0" parTransId="{EEF633C1-830C-4947-B5BA-5D609DD4A120}" sibTransId="{C3911D44-751B-4F1F-8989-CDAA8131BB79}"/>
    <dgm:cxn modelId="{23D0E5B2-B520-4FBF-8C4D-D82EF084C7CC}" type="presOf" srcId="{E675718E-D57F-4F79-903D-BE79DCC6E9E0}" destId="{32350CD1-DEEF-4E06-BE06-2F071D2322F8}" srcOrd="0" destOrd="0" presId="urn:microsoft.com/office/officeart/2005/8/layout/vList5"/>
    <dgm:cxn modelId="{68F1A0BE-F38F-4D6E-99A8-08C2A081F761}" srcId="{4D5E19FF-1AEF-4F8B-831D-87813C131CE2}" destId="{1538D528-6D2F-4512-BDE3-5049550F0936}" srcOrd="0" destOrd="0" parTransId="{51B65190-78C6-486D-8CCF-509792B5EBAC}" sibTransId="{D9569EA3-C1EA-4D56-9B65-9C850C76C161}"/>
    <dgm:cxn modelId="{F800A1C5-F3A7-4299-82E8-46467387ED5C}" srcId="{E675718E-D57F-4F79-903D-BE79DCC6E9E0}" destId="{816175E8-B309-4BE0-870E-5304FB4DB97A}" srcOrd="1" destOrd="0" parTransId="{8101F22A-0F00-4DE5-8789-F3714A590276}" sibTransId="{248CA875-BC0A-4D7E-8254-468FCA5899BD}"/>
    <dgm:cxn modelId="{61A748C9-A516-40D4-B332-5472D0CF225E}" type="presOf" srcId="{4D5E19FF-1AEF-4F8B-831D-87813C131CE2}" destId="{67BF6746-1379-483F-8CB3-59FD81DCDC8F}" srcOrd="0" destOrd="0" presId="urn:microsoft.com/office/officeart/2005/8/layout/vList5"/>
    <dgm:cxn modelId="{F27008CF-F02D-4794-B17F-4607747774D0}" srcId="{E675718E-D57F-4F79-903D-BE79DCC6E9E0}" destId="{1B77C72C-A87F-4308-9DCF-B4A3D2C57A72}" srcOrd="3" destOrd="0" parTransId="{333AE480-B130-4419-9FB7-3F59F7E5BD41}" sibTransId="{19072975-F4BE-47AB-9CD1-7136BCF4BF67}"/>
    <dgm:cxn modelId="{4F0F61CF-3611-48F8-B047-B698577CBA85}" type="presOf" srcId="{C1D4E5BF-27DA-456E-B7EB-76679A818F06}" destId="{638F2D8D-0DC5-403E-B05A-DF4292203BA5}" srcOrd="0" destOrd="0" presId="urn:microsoft.com/office/officeart/2005/8/layout/vList5"/>
    <dgm:cxn modelId="{C64CFEF5-8837-4CD7-B8BD-96911F4D8797}" type="presOf" srcId="{1EDB6B0A-E28D-4ABD-8959-A7EE98570304}" destId="{3F05E354-C8BB-4A6C-9492-A093D9B03F67}" srcOrd="0" destOrd="1" presId="urn:microsoft.com/office/officeart/2005/8/layout/vList5"/>
    <dgm:cxn modelId="{8B614FF8-7CAA-49A8-B064-C7DBAE6B4085}" srcId="{E675718E-D57F-4F79-903D-BE79DCC6E9E0}" destId="{5A7B598D-C965-4E00-93AB-019A1C75DB5F}" srcOrd="2" destOrd="0" parTransId="{BB742904-6139-4E26-956B-9A03914D9764}" sibTransId="{C25B8A22-8C94-4C7A-AB9A-C8F7F533BEDD}"/>
    <dgm:cxn modelId="{50BD1B88-CBB3-4028-9B45-07880F32E379}" type="presParOf" srcId="{32350CD1-DEEF-4E06-BE06-2F071D2322F8}" destId="{0476E3DE-15F6-41C0-9171-5F67C7B44760}" srcOrd="0" destOrd="0" presId="urn:microsoft.com/office/officeart/2005/8/layout/vList5"/>
    <dgm:cxn modelId="{AC49DCC0-4255-411D-BDCA-D044DC826661}" type="presParOf" srcId="{0476E3DE-15F6-41C0-9171-5F67C7B44760}" destId="{67BF6746-1379-483F-8CB3-59FD81DCDC8F}" srcOrd="0" destOrd="0" presId="urn:microsoft.com/office/officeart/2005/8/layout/vList5"/>
    <dgm:cxn modelId="{017550E9-A476-4A85-A220-4553C4ED1A00}" type="presParOf" srcId="{0476E3DE-15F6-41C0-9171-5F67C7B44760}" destId="{1577EA7C-1318-4DDF-896D-E2CBD1746833}" srcOrd="1" destOrd="0" presId="urn:microsoft.com/office/officeart/2005/8/layout/vList5"/>
    <dgm:cxn modelId="{262AAB43-4A6A-418F-8334-E77059B14608}" type="presParOf" srcId="{32350CD1-DEEF-4E06-BE06-2F071D2322F8}" destId="{AA14CDBE-4EEF-4DB4-B9D2-CF4F3DBDD17C}" srcOrd="1" destOrd="0" presId="urn:microsoft.com/office/officeart/2005/8/layout/vList5"/>
    <dgm:cxn modelId="{C9E8B8BC-920F-4301-BD99-70BCDA55E35B}" type="presParOf" srcId="{32350CD1-DEEF-4E06-BE06-2F071D2322F8}" destId="{FD57B9A1-BEC6-4FCB-BC03-8BCA26BB4533}" srcOrd="2" destOrd="0" presId="urn:microsoft.com/office/officeart/2005/8/layout/vList5"/>
    <dgm:cxn modelId="{1877BE59-2E1D-4FC4-841E-31FA3105696D}" type="presParOf" srcId="{FD57B9A1-BEC6-4FCB-BC03-8BCA26BB4533}" destId="{E1D9DAB3-3880-4372-9C2A-CD65648E7D9F}" srcOrd="0" destOrd="0" presId="urn:microsoft.com/office/officeart/2005/8/layout/vList5"/>
    <dgm:cxn modelId="{46B89B9E-0131-4145-B5E3-0D036CE3B3FB}" type="presParOf" srcId="{FD57B9A1-BEC6-4FCB-BC03-8BCA26BB4533}" destId="{638F2D8D-0DC5-403E-B05A-DF4292203BA5}" srcOrd="1" destOrd="0" presId="urn:microsoft.com/office/officeart/2005/8/layout/vList5"/>
    <dgm:cxn modelId="{D546E6A6-3BCA-483E-8ACA-32096A52B989}" type="presParOf" srcId="{32350CD1-DEEF-4E06-BE06-2F071D2322F8}" destId="{926F01EA-C168-4390-B561-F40DA1BE49B7}" srcOrd="3" destOrd="0" presId="urn:microsoft.com/office/officeart/2005/8/layout/vList5"/>
    <dgm:cxn modelId="{BA4D990A-F8FD-469B-8F04-9293F80D3651}" type="presParOf" srcId="{32350CD1-DEEF-4E06-BE06-2F071D2322F8}" destId="{01FB2450-07F5-4603-9DD9-8C77B3C34A31}" srcOrd="4" destOrd="0" presId="urn:microsoft.com/office/officeart/2005/8/layout/vList5"/>
    <dgm:cxn modelId="{CD8CCEA1-E7D7-4F14-9915-1FA9CE9542F4}" type="presParOf" srcId="{01FB2450-07F5-4603-9DD9-8C77B3C34A31}" destId="{3AF63866-8BC3-4F2C-BEFB-C09AC3C1B835}" srcOrd="0" destOrd="0" presId="urn:microsoft.com/office/officeart/2005/8/layout/vList5"/>
    <dgm:cxn modelId="{963BA677-B31E-4A83-930D-035AF3421849}" type="presParOf" srcId="{01FB2450-07F5-4603-9DD9-8C77B3C34A31}" destId="{560C67F2-70CC-4CEA-9857-A5A05A34871C}" srcOrd="1" destOrd="0" presId="urn:microsoft.com/office/officeart/2005/8/layout/vList5"/>
    <dgm:cxn modelId="{1CC74A1B-FF1E-4B23-AB4E-58AB3360AEE0}" type="presParOf" srcId="{32350CD1-DEEF-4E06-BE06-2F071D2322F8}" destId="{BDCB410E-7458-4CE3-AFC4-590353F66544}" srcOrd="5" destOrd="0" presId="urn:microsoft.com/office/officeart/2005/8/layout/vList5"/>
    <dgm:cxn modelId="{438A8B5A-E0E6-4B6D-AF7D-561706D1A92E}" type="presParOf" srcId="{32350CD1-DEEF-4E06-BE06-2F071D2322F8}" destId="{E97E8032-A06F-49A3-AF27-B11B3EEF3F51}" srcOrd="6" destOrd="0" presId="urn:microsoft.com/office/officeart/2005/8/layout/vList5"/>
    <dgm:cxn modelId="{C17FB9FF-74A7-4CE3-8D9E-C21F80BC69C3}" type="presParOf" srcId="{E97E8032-A06F-49A3-AF27-B11B3EEF3F51}" destId="{7CBD6F55-ED3F-4D42-8F49-A0C6A083A82F}" srcOrd="0" destOrd="0" presId="urn:microsoft.com/office/officeart/2005/8/layout/vList5"/>
    <dgm:cxn modelId="{D10C490C-8B8E-4B82-819A-1B80829404FD}" type="presParOf" srcId="{E97E8032-A06F-49A3-AF27-B11B3EEF3F51}" destId="{3F05E354-C8BB-4A6C-9492-A093D9B03F67}" srcOrd="1"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CC88BA9-7695-4ADF-AFB1-06F8C421E6E9}" type="doc">
      <dgm:prSet loTypeId="urn:microsoft.com/office/officeart/2016/7/layout/VerticalSolidActionList" loCatId="List" qsTypeId="urn:microsoft.com/office/officeart/2005/8/quickstyle/simple5" qsCatId="simple" csTypeId="urn:microsoft.com/office/officeart/2005/8/colors/colorful5" csCatId="colorful" phldr="1"/>
      <dgm:spPr/>
      <dgm:t>
        <a:bodyPr/>
        <a:lstStyle/>
        <a:p>
          <a:endParaRPr lang="en-US"/>
        </a:p>
      </dgm:t>
    </dgm:pt>
    <dgm:pt modelId="{1AF20E37-3DE7-4E06-8A31-4D210D6442E1}">
      <dgm:prSet/>
      <dgm:spPr/>
      <dgm:t>
        <a:bodyPr/>
        <a:lstStyle/>
        <a:p>
          <a:r>
            <a:rPr lang="en-US" b="1" dirty="0" err="1"/>
            <a:t>Skaamte</a:t>
          </a:r>
          <a:endParaRPr lang="en-US" dirty="0"/>
        </a:p>
      </dgm:t>
    </dgm:pt>
    <dgm:pt modelId="{4CC4D137-527F-4ECF-98BA-F15194F6A89E}" type="parTrans" cxnId="{06BA126B-2EE1-43E6-8D70-D14FF331AA4B}">
      <dgm:prSet/>
      <dgm:spPr/>
      <dgm:t>
        <a:bodyPr/>
        <a:lstStyle/>
        <a:p>
          <a:endParaRPr lang="en-US"/>
        </a:p>
      </dgm:t>
    </dgm:pt>
    <dgm:pt modelId="{B49E2CB2-8997-42CD-9B1D-6931371B085D}" type="sibTrans" cxnId="{06BA126B-2EE1-43E6-8D70-D14FF331AA4B}">
      <dgm:prSet/>
      <dgm:spPr/>
      <dgm:t>
        <a:bodyPr/>
        <a:lstStyle/>
        <a:p>
          <a:endParaRPr lang="en-US"/>
        </a:p>
      </dgm:t>
    </dgm:pt>
    <dgm:pt modelId="{C1512F0F-3295-46A2-B2AE-A96327F90FF1}">
      <dgm:prSet/>
      <dgm:spPr/>
      <dgm:t>
        <a:bodyPr/>
        <a:lstStyle/>
        <a:p>
          <a:r>
            <a:rPr lang="en-US" dirty="0"/>
            <a:t>Om </a:t>
          </a:r>
          <a:r>
            <a:rPr lang="en-US" dirty="0" err="1"/>
            <a:t>verantwoordelik</a:t>
          </a:r>
          <a:r>
            <a:rPr lang="en-US" dirty="0"/>
            <a:t> </a:t>
          </a:r>
          <a:r>
            <a:rPr lang="en-US" dirty="0" err="1"/>
            <a:t>te</a:t>
          </a:r>
          <a:r>
            <a:rPr lang="en-US" dirty="0"/>
            <a:t> </a:t>
          </a:r>
          <a:r>
            <a:rPr lang="en-US" dirty="0" err="1"/>
            <a:t>voel</a:t>
          </a:r>
          <a:r>
            <a:rPr lang="en-US" dirty="0"/>
            <a:t> </a:t>
          </a:r>
          <a:r>
            <a:rPr lang="en-US" dirty="0" err="1"/>
            <a:t>vir</a:t>
          </a:r>
          <a:r>
            <a:rPr lang="en-US" dirty="0"/>
            <a:t> die </a:t>
          </a:r>
          <a:r>
            <a:rPr lang="en-US" dirty="0" err="1"/>
            <a:t>mishandeling</a:t>
          </a:r>
          <a:r>
            <a:rPr lang="en-US" dirty="0"/>
            <a:t> of om </a:t>
          </a:r>
          <a:r>
            <a:rPr lang="en-US" dirty="0" err="1"/>
            <a:t>voor</a:t>
          </a:r>
          <a:r>
            <a:rPr lang="en-US" dirty="0"/>
            <a:t> </a:t>
          </a:r>
          <a:r>
            <a:rPr lang="en-US" dirty="0" err="1"/>
            <a:t>ander</a:t>
          </a:r>
          <a:r>
            <a:rPr lang="en-US" dirty="0"/>
            <a:t> </a:t>
          </a:r>
          <a:r>
            <a:rPr lang="en-US" dirty="0" err="1"/>
            <a:t>blootgestel</a:t>
          </a:r>
          <a:r>
            <a:rPr lang="en-US" dirty="0"/>
            <a:t> </a:t>
          </a:r>
          <a:r>
            <a:rPr lang="en-US" dirty="0" err="1"/>
            <a:t>te</a:t>
          </a:r>
          <a:r>
            <a:rPr lang="en-US" dirty="0"/>
            <a:t> word. </a:t>
          </a:r>
        </a:p>
      </dgm:t>
    </dgm:pt>
    <dgm:pt modelId="{BCDF88C9-580C-42AE-AA94-060D5931F659}" type="parTrans" cxnId="{2441FC0B-D443-4355-B548-F15A76824883}">
      <dgm:prSet/>
      <dgm:spPr/>
      <dgm:t>
        <a:bodyPr/>
        <a:lstStyle/>
        <a:p>
          <a:endParaRPr lang="en-US"/>
        </a:p>
      </dgm:t>
    </dgm:pt>
    <dgm:pt modelId="{0E81E67D-CDC1-47F0-B0D3-7A735F0458E2}" type="sibTrans" cxnId="{2441FC0B-D443-4355-B548-F15A76824883}">
      <dgm:prSet/>
      <dgm:spPr/>
      <dgm:t>
        <a:bodyPr/>
        <a:lstStyle/>
        <a:p>
          <a:endParaRPr lang="en-US"/>
        </a:p>
      </dgm:t>
    </dgm:pt>
    <dgm:pt modelId="{15916CFA-AA97-4B54-AB12-F5424F1A47B5}">
      <dgm:prSet/>
      <dgm:spPr/>
      <dgm:t>
        <a:bodyPr/>
        <a:lstStyle/>
        <a:p>
          <a:r>
            <a:rPr lang="en-US" b="1" dirty="0" err="1"/>
            <a:t>Spyt</a:t>
          </a:r>
          <a:r>
            <a:rPr lang="en-US" b="1" dirty="0"/>
            <a:t> </a:t>
          </a:r>
          <a:r>
            <a:rPr lang="en-US" b="1" dirty="0" err="1"/>
            <a:t>en</a:t>
          </a:r>
          <a:r>
            <a:rPr lang="en-US" b="1" dirty="0"/>
            <a:t> </a:t>
          </a:r>
          <a:r>
            <a:rPr lang="en-US" b="1" dirty="0" err="1"/>
            <a:t>skuld</a:t>
          </a:r>
          <a:endParaRPr lang="en-US" b="1" dirty="0"/>
        </a:p>
      </dgm:t>
    </dgm:pt>
    <dgm:pt modelId="{780DA11F-BAE5-41BA-A8A2-C2D990622448}" type="parTrans" cxnId="{72068FB6-0ED6-442F-91C5-B3C9B9597F70}">
      <dgm:prSet/>
      <dgm:spPr/>
      <dgm:t>
        <a:bodyPr/>
        <a:lstStyle/>
        <a:p>
          <a:endParaRPr lang="en-US"/>
        </a:p>
      </dgm:t>
    </dgm:pt>
    <dgm:pt modelId="{D5DFF792-C884-4C30-967E-D09CC8DF7228}" type="sibTrans" cxnId="{72068FB6-0ED6-442F-91C5-B3C9B9597F70}">
      <dgm:prSet/>
      <dgm:spPr/>
      <dgm:t>
        <a:bodyPr/>
        <a:lstStyle/>
        <a:p>
          <a:endParaRPr lang="en-US"/>
        </a:p>
      </dgm:t>
    </dgm:pt>
    <dgm:pt modelId="{25FB766A-1AB9-4C74-8CBE-8AA0AB24AE01}">
      <dgm:prSet/>
      <dgm:spPr/>
      <dgm:t>
        <a:bodyPr/>
        <a:lstStyle/>
        <a:p>
          <a:r>
            <a:rPr lang="en-US" dirty="0"/>
            <a:t>Om </a:t>
          </a:r>
          <a:r>
            <a:rPr lang="en-US" dirty="0" err="1"/>
            <a:t>te</a:t>
          </a:r>
          <a:r>
            <a:rPr lang="en-US" dirty="0"/>
            <a:t> glo </a:t>
          </a:r>
          <a:r>
            <a:rPr lang="en-US" dirty="0" err="1"/>
            <a:t>dat</a:t>
          </a:r>
          <a:r>
            <a:rPr lang="en-US" dirty="0"/>
            <a:t> </a:t>
          </a:r>
          <a:r>
            <a:rPr lang="en-US" dirty="0" err="1"/>
            <a:t>jou</a:t>
          </a:r>
          <a:r>
            <a:rPr lang="en-US" dirty="0"/>
            <a:t> </a:t>
          </a:r>
          <a:r>
            <a:rPr lang="en-US" dirty="0" err="1"/>
            <a:t>eie</a:t>
          </a:r>
          <a:r>
            <a:rPr lang="en-US" dirty="0"/>
            <a:t> </a:t>
          </a:r>
          <a:r>
            <a:rPr lang="en-US" dirty="0" err="1"/>
            <a:t>optrede</a:t>
          </a:r>
          <a:r>
            <a:rPr lang="en-US" dirty="0"/>
            <a:t> die </a:t>
          </a:r>
          <a:r>
            <a:rPr lang="en-US" dirty="0" err="1"/>
            <a:t>mishandeling</a:t>
          </a:r>
          <a:r>
            <a:rPr lang="en-US" dirty="0"/>
            <a:t> </a:t>
          </a:r>
          <a:r>
            <a:rPr lang="en-US" dirty="0" err="1"/>
            <a:t>veroorsaak</a:t>
          </a:r>
          <a:r>
            <a:rPr lang="en-US" dirty="0"/>
            <a:t> het.</a:t>
          </a:r>
        </a:p>
      </dgm:t>
    </dgm:pt>
    <dgm:pt modelId="{ADDD065A-9884-4A7C-B10F-7333CF828549}" type="parTrans" cxnId="{C95F093B-B7B1-42CE-9228-8DC6EBA054BB}">
      <dgm:prSet/>
      <dgm:spPr/>
      <dgm:t>
        <a:bodyPr/>
        <a:lstStyle/>
        <a:p>
          <a:endParaRPr lang="en-US"/>
        </a:p>
      </dgm:t>
    </dgm:pt>
    <dgm:pt modelId="{A7F6A715-5044-4571-A6DA-452C5F97C07C}" type="sibTrans" cxnId="{C95F093B-B7B1-42CE-9228-8DC6EBA054BB}">
      <dgm:prSet/>
      <dgm:spPr/>
      <dgm:t>
        <a:bodyPr/>
        <a:lstStyle/>
        <a:p>
          <a:endParaRPr lang="en-US"/>
        </a:p>
      </dgm:t>
    </dgm:pt>
    <dgm:pt modelId="{F461A650-7605-4CF1-A345-6BC40C644EE4}">
      <dgm:prSet/>
      <dgm:spPr/>
      <dgm:t>
        <a:bodyPr/>
        <a:lstStyle/>
        <a:p>
          <a:r>
            <a:rPr lang="en-US" b="1" dirty="0"/>
            <a:t>Woede</a:t>
          </a:r>
          <a:endParaRPr lang="en-US" dirty="0"/>
        </a:p>
      </dgm:t>
    </dgm:pt>
    <dgm:pt modelId="{24D8FF15-90D6-4306-A53E-E680E12A89B5}" type="parTrans" cxnId="{527782B3-D244-4357-A147-76D69A78E264}">
      <dgm:prSet/>
      <dgm:spPr/>
      <dgm:t>
        <a:bodyPr/>
        <a:lstStyle/>
        <a:p>
          <a:endParaRPr lang="en-US"/>
        </a:p>
      </dgm:t>
    </dgm:pt>
    <dgm:pt modelId="{EEB46E01-A714-4ECA-B609-C5C113EB3025}" type="sibTrans" cxnId="{527782B3-D244-4357-A147-76D69A78E264}">
      <dgm:prSet/>
      <dgm:spPr/>
      <dgm:t>
        <a:bodyPr/>
        <a:lstStyle/>
        <a:p>
          <a:endParaRPr lang="en-US"/>
        </a:p>
      </dgm:t>
    </dgm:pt>
    <dgm:pt modelId="{3D98F39C-8B4F-4E6A-AED6-E4DDE9313584}">
      <dgm:prSet/>
      <dgm:spPr/>
      <dgm:t>
        <a:bodyPr/>
        <a:lstStyle/>
        <a:p>
          <a:r>
            <a:rPr lang="en-US" dirty="0"/>
            <a:t>Kan </a:t>
          </a:r>
          <a:r>
            <a:rPr lang="en-US" dirty="0" err="1"/>
            <a:t>veroorsaak</a:t>
          </a:r>
          <a:r>
            <a:rPr lang="en-US" dirty="0"/>
            <a:t> </a:t>
          </a:r>
          <a:r>
            <a:rPr lang="en-US" dirty="0" err="1"/>
            <a:t>dat</a:t>
          </a:r>
          <a:r>
            <a:rPr lang="en-US" dirty="0"/>
            <a:t> </a:t>
          </a:r>
          <a:r>
            <a:rPr lang="en-US" dirty="0" err="1"/>
            <a:t>oorlewendes</a:t>
          </a:r>
          <a:r>
            <a:rPr lang="en-US" dirty="0"/>
            <a:t> </a:t>
          </a:r>
          <a:r>
            <a:rPr lang="en-US" dirty="0" err="1"/>
            <a:t>ander</a:t>
          </a:r>
          <a:r>
            <a:rPr lang="en-US" dirty="0"/>
            <a:t> </a:t>
          </a:r>
          <a:r>
            <a:rPr lang="en-US" dirty="0" err="1"/>
            <a:t>skade</a:t>
          </a:r>
          <a:r>
            <a:rPr lang="en-US" dirty="0"/>
            <a:t> </a:t>
          </a:r>
          <a:r>
            <a:rPr lang="en-US" dirty="0" err="1"/>
            <a:t>verokken</a:t>
          </a:r>
          <a:r>
            <a:rPr lang="en-US" dirty="0"/>
            <a:t>; </a:t>
          </a:r>
          <a:r>
            <a:rPr lang="en-US" dirty="0" err="1"/>
            <a:t>baie</a:t>
          </a:r>
          <a:r>
            <a:rPr lang="en-US" dirty="0"/>
            <a:t> </a:t>
          </a:r>
          <a:r>
            <a:rPr lang="en-US" dirty="0" err="1"/>
            <a:t>boelies</a:t>
          </a:r>
          <a:r>
            <a:rPr lang="en-US" dirty="0"/>
            <a:t> is self </a:t>
          </a:r>
          <a:r>
            <a:rPr lang="en-US" dirty="0" err="1"/>
            <a:t>geboelie</a:t>
          </a:r>
          <a:r>
            <a:rPr lang="en-US" dirty="0"/>
            <a:t>.</a:t>
          </a:r>
        </a:p>
      </dgm:t>
    </dgm:pt>
    <dgm:pt modelId="{6D30FF36-F678-4386-81F7-1651F2FB3AD1}" type="parTrans" cxnId="{A4CFD6DD-9EB8-47AC-BFF0-E5BABAFA2E70}">
      <dgm:prSet/>
      <dgm:spPr/>
      <dgm:t>
        <a:bodyPr/>
        <a:lstStyle/>
        <a:p>
          <a:endParaRPr lang="en-US"/>
        </a:p>
      </dgm:t>
    </dgm:pt>
    <dgm:pt modelId="{0DC37F0C-37BD-4E3E-813F-B1EF166E4903}" type="sibTrans" cxnId="{A4CFD6DD-9EB8-47AC-BFF0-E5BABAFA2E70}">
      <dgm:prSet/>
      <dgm:spPr/>
      <dgm:t>
        <a:bodyPr/>
        <a:lstStyle/>
        <a:p>
          <a:endParaRPr lang="en-US"/>
        </a:p>
      </dgm:t>
    </dgm:pt>
    <dgm:pt modelId="{48E0D097-A958-4067-BD1A-FFB5A709C009}">
      <dgm:prSet/>
      <dgm:spPr/>
      <dgm:t>
        <a:bodyPr/>
        <a:lstStyle/>
        <a:p>
          <a:r>
            <a:rPr lang="en-US" b="1" dirty="0" err="1"/>
            <a:t>Depressie</a:t>
          </a:r>
          <a:r>
            <a:rPr lang="en-US" dirty="0"/>
            <a:t> 	</a:t>
          </a:r>
        </a:p>
      </dgm:t>
    </dgm:pt>
    <dgm:pt modelId="{A3412EB5-3B18-40FE-AF9A-945C67E0B3C0}" type="parTrans" cxnId="{F5E615A8-E172-481D-9E2D-9BA0C67DABD2}">
      <dgm:prSet/>
      <dgm:spPr/>
      <dgm:t>
        <a:bodyPr/>
        <a:lstStyle/>
        <a:p>
          <a:endParaRPr lang="en-US"/>
        </a:p>
      </dgm:t>
    </dgm:pt>
    <dgm:pt modelId="{5527B757-4919-4149-A60D-F65E82EF4424}" type="sibTrans" cxnId="{F5E615A8-E172-481D-9E2D-9BA0C67DABD2}">
      <dgm:prSet/>
      <dgm:spPr/>
      <dgm:t>
        <a:bodyPr/>
        <a:lstStyle/>
        <a:p>
          <a:endParaRPr lang="en-US"/>
        </a:p>
      </dgm:t>
    </dgm:pt>
    <dgm:pt modelId="{86BB7220-2269-4297-B18B-36FF9FA6E67B}">
      <dgm:prSet/>
      <dgm:spPr/>
      <dgm:t>
        <a:bodyPr/>
        <a:lstStyle/>
        <a:p>
          <a:r>
            <a:rPr lang="en-US" dirty="0" err="1"/>
            <a:t>Hartseer</a:t>
          </a:r>
          <a:r>
            <a:rPr lang="en-US" dirty="0"/>
            <a:t>, </a:t>
          </a:r>
          <a:r>
            <a:rPr lang="en-US" dirty="0" err="1"/>
            <a:t>hopeloosheid</a:t>
          </a:r>
          <a:r>
            <a:rPr lang="en-US" dirty="0"/>
            <a:t>, </a:t>
          </a:r>
          <a:r>
            <a:rPr lang="en-US" dirty="0" err="1"/>
            <a:t>verraad</a:t>
          </a:r>
          <a:r>
            <a:rPr lang="en-US" dirty="0"/>
            <a:t>, </a:t>
          </a:r>
          <a:r>
            <a:rPr lang="en-US" dirty="0" err="1"/>
            <a:t>moeilik</a:t>
          </a:r>
          <a:r>
            <a:rPr lang="en-US" dirty="0"/>
            <a:t> om </a:t>
          </a:r>
          <a:r>
            <a:rPr lang="en-US" dirty="0" err="1"/>
            <a:t>vreugde</a:t>
          </a:r>
          <a:r>
            <a:rPr lang="en-US" dirty="0"/>
            <a:t> </a:t>
          </a:r>
          <a:r>
            <a:rPr lang="en-US" dirty="0" err="1"/>
            <a:t>te</a:t>
          </a:r>
          <a:r>
            <a:rPr lang="en-US" dirty="0"/>
            <a:t> </a:t>
          </a:r>
          <a:r>
            <a:rPr lang="en-US" dirty="0" err="1"/>
            <a:t>voel</a:t>
          </a:r>
          <a:r>
            <a:rPr lang="en-US" dirty="0"/>
            <a:t>.</a:t>
          </a:r>
        </a:p>
      </dgm:t>
    </dgm:pt>
    <dgm:pt modelId="{B37CC168-5C8E-439F-8A41-814D1B735DCB}" type="parTrans" cxnId="{07E60338-C738-4B8D-9151-F3EF464B5D5C}">
      <dgm:prSet/>
      <dgm:spPr/>
      <dgm:t>
        <a:bodyPr/>
        <a:lstStyle/>
        <a:p>
          <a:endParaRPr lang="en-US"/>
        </a:p>
      </dgm:t>
    </dgm:pt>
    <dgm:pt modelId="{DE0CE7DF-D764-41E6-973E-C37D81A50F1F}" type="sibTrans" cxnId="{07E60338-C738-4B8D-9151-F3EF464B5D5C}">
      <dgm:prSet/>
      <dgm:spPr/>
      <dgm:t>
        <a:bodyPr/>
        <a:lstStyle/>
        <a:p>
          <a:endParaRPr lang="en-US"/>
        </a:p>
      </dgm:t>
    </dgm:pt>
    <dgm:pt modelId="{005739C6-7D32-40BF-A9FA-310CDC793558}">
      <dgm:prSet/>
      <dgm:spPr/>
      <dgm:t>
        <a:bodyPr/>
        <a:lstStyle/>
        <a:p>
          <a:r>
            <a:rPr lang="en-US" b="1" dirty="0" err="1"/>
            <a:t>Skuldgevoelens</a:t>
          </a:r>
          <a:r>
            <a:rPr lang="en-US" dirty="0"/>
            <a:t> </a:t>
          </a:r>
        </a:p>
      </dgm:t>
    </dgm:pt>
    <dgm:pt modelId="{7AD288D6-6AB9-4190-853D-3751804BF8BA}" type="parTrans" cxnId="{BC790E3E-EED7-446E-9D3C-1DEAA9E365BA}">
      <dgm:prSet/>
      <dgm:spPr/>
      <dgm:t>
        <a:bodyPr/>
        <a:lstStyle/>
        <a:p>
          <a:endParaRPr lang="en-US"/>
        </a:p>
      </dgm:t>
    </dgm:pt>
    <dgm:pt modelId="{82FDC268-C277-4BE7-B93C-836CF6376814}" type="sibTrans" cxnId="{BC790E3E-EED7-446E-9D3C-1DEAA9E365BA}">
      <dgm:prSet/>
      <dgm:spPr/>
      <dgm:t>
        <a:bodyPr/>
        <a:lstStyle/>
        <a:p>
          <a:endParaRPr lang="en-US"/>
        </a:p>
      </dgm:t>
    </dgm:pt>
    <dgm:pt modelId="{F315BA30-F1D0-47FA-BAE7-517E0201A9B3}">
      <dgm:prSet/>
      <dgm:spPr/>
      <dgm:t>
        <a:bodyPr/>
        <a:lstStyle/>
        <a:p>
          <a:r>
            <a:rPr lang="en-US" dirty="0"/>
            <a:t>Veral </a:t>
          </a:r>
          <a:r>
            <a:rPr lang="en-US" dirty="0" err="1"/>
            <a:t>na</a:t>
          </a:r>
          <a:r>
            <a:rPr lang="en-US" dirty="0"/>
            <a:t> </a:t>
          </a:r>
          <a:r>
            <a:rPr lang="en-US" dirty="0" err="1"/>
            <a:t>seksuele</a:t>
          </a:r>
          <a:r>
            <a:rPr lang="en-US" dirty="0"/>
            <a:t> </a:t>
          </a:r>
          <a:r>
            <a:rPr lang="en-US" dirty="0" err="1"/>
            <a:t>mishandeling</a:t>
          </a:r>
          <a:r>
            <a:rPr lang="en-US" dirty="0"/>
            <a:t> as </a:t>
          </a:r>
          <a:r>
            <a:rPr lang="en-US" dirty="0" err="1"/>
            <a:t>gevolg</a:t>
          </a:r>
          <a:r>
            <a:rPr lang="en-US" dirty="0"/>
            <a:t> van </a:t>
          </a:r>
          <a:r>
            <a:rPr lang="en-US" dirty="0" err="1"/>
            <a:t>manipulerende</a:t>
          </a:r>
          <a:r>
            <a:rPr lang="en-US" dirty="0"/>
            <a:t> </a:t>
          </a:r>
          <a:r>
            <a:rPr lang="en-US" dirty="0" err="1"/>
            <a:t>skuldplasing</a:t>
          </a:r>
          <a:r>
            <a:rPr lang="en-US" dirty="0"/>
            <a:t> </a:t>
          </a:r>
          <a:r>
            <a:rPr lang="en-US" dirty="0" err="1"/>
            <a:t>deur</a:t>
          </a:r>
          <a:r>
            <a:rPr lang="en-US" dirty="0"/>
            <a:t> die </a:t>
          </a:r>
          <a:r>
            <a:rPr lang="en-US" dirty="0" err="1"/>
            <a:t>oortreder</a:t>
          </a:r>
          <a:r>
            <a:rPr lang="en-US" dirty="0"/>
            <a:t>.</a:t>
          </a:r>
        </a:p>
      </dgm:t>
    </dgm:pt>
    <dgm:pt modelId="{241C78D2-6881-424F-BA79-297A19A227A6}" type="parTrans" cxnId="{5F93F4F3-AA81-4668-A872-20AE571A944B}">
      <dgm:prSet/>
      <dgm:spPr/>
      <dgm:t>
        <a:bodyPr/>
        <a:lstStyle/>
        <a:p>
          <a:endParaRPr lang="en-US"/>
        </a:p>
      </dgm:t>
    </dgm:pt>
    <dgm:pt modelId="{D70A2C51-6754-45B9-99DA-502B8AB9E677}" type="sibTrans" cxnId="{5F93F4F3-AA81-4668-A872-20AE571A944B}">
      <dgm:prSet/>
      <dgm:spPr/>
      <dgm:t>
        <a:bodyPr/>
        <a:lstStyle/>
        <a:p>
          <a:endParaRPr lang="en-US"/>
        </a:p>
      </dgm:t>
    </dgm:pt>
    <dgm:pt modelId="{52153688-BCBF-48EC-B61C-44DDB6BC4B96}">
      <dgm:prSet/>
      <dgm:spPr/>
      <dgm:t>
        <a:bodyPr/>
        <a:lstStyle/>
        <a:p>
          <a:r>
            <a:rPr lang="en-US" b="1" dirty="0" err="1"/>
            <a:t>Eensaamheid</a:t>
          </a:r>
          <a:r>
            <a:rPr lang="en-US" dirty="0"/>
            <a:t> </a:t>
          </a:r>
        </a:p>
      </dgm:t>
    </dgm:pt>
    <dgm:pt modelId="{A9B84628-71EB-411D-9419-FF80948828AA}" type="parTrans" cxnId="{B4BB86AC-2063-43AA-80C1-E2C8DE8FDE79}">
      <dgm:prSet/>
      <dgm:spPr/>
      <dgm:t>
        <a:bodyPr/>
        <a:lstStyle/>
        <a:p>
          <a:endParaRPr lang="en-US"/>
        </a:p>
      </dgm:t>
    </dgm:pt>
    <dgm:pt modelId="{446736FD-0B9A-451F-B6CC-D55F400BC277}" type="sibTrans" cxnId="{B4BB86AC-2063-43AA-80C1-E2C8DE8FDE79}">
      <dgm:prSet/>
      <dgm:spPr/>
      <dgm:t>
        <a:bodyPr/>
        <a:lstStyle/>
        <a:p>
          <a:endParaRPr lang="en-US"/>
        </a:p>
      </dgm:t>
    </dgm:pt>
    <dgm:pt modelId="{EF10AF84-9C8B-42B8-9AA1-51CA1EC8EE7C}">
      <dgm:prSet/>
      <dgm:spPr/>
      <dgm:t>
        <a:bodyPr/>
        <a:lstStyle/>
        <a:p>
          <a:r>
            <a:rPr lang="en-US" dirty="0"/>
            <a:t>Om </a:t>
          </a:r>
          <a:r>
            <a:rPr lang="en-US" dirty="0" err="1"/>
            <a:t>ge</a:t>
          </a:r>
          <a:r>
            <a:rPr lang="en-ZA" dirty="0" err="1"/>
            <a:t>ïsoleer</a:t>
          </a:r>
          <a:r>
            <a:rPr lang="en-ZA" dirty="0"/>
            <a:t> </a:t>
          </a:r>
          <a:r>
            <a:rPr lang="en-ZA" dirty="0" err="1"/>
            <a:t>te</a:t>
          </a:r>
          <a:r>
            <a:rPr lang="en-ZA" dirty="0"/>
            <a:t> </a:t>
          </a:r>
          <a:r>
            <a:rPr lang="en-ZA" dirty="0" err="1"/>
            <a:t>voel</a:t>
          </a:r>
          <a:r>
            <a:rPr lang="en-ZA" dirty="0"/>
            <a:t> </a:t>
          </a:r>
          <a:r>
            <a:rPr lang="en-ZA" dirty="0" err="1"/>
            <a:t>en</a:t>
          </a:r>
          <a:r>
            <a:rPr lang="en-ZA" dirty="0"/>
            <a:t> </a:t>
          </a:r>
          <a:r>
            <a:rPr lang="en-ZA" dirty="0" err="1"/>
            <a:t>nie</a:t>
          </a:r>
          <a:r>
            <a:rPr lang="en-ZA" dirty="0"/>
            <a:t> by </a:t>
          </a:r>
          <a:r>
            <a:rPr lang="en-ZA" dirty="0" err="1"/>
            <a:t>ander</a:t>
          </a:r>
          <a:r>
            <a:rPr lang="en-ZA" dirty="0"/>
            <a:t> </a:t>
          </a:r>
          <a:r>
            <a:rPr lang="en-ZA" dirty="0" err="1"/>
            <a:t>kan</a:t>
          </a:r>
          <a:r>
            <a:rPr lang="en-ZA" dirty="0"/>
            <a:t> </a:t>
          </a:r>
          <a:r>
            <a:rPr lang="en-ZA" dirty="0" err="1"/>
            <a:t>uitkom</a:t>
          </a:r>
          <a:r>
            <a:rPr lang="en-ZA" dirty="0"/>
            <a:t> </a:t>
          </a:r>
          <a:r>
            <a:rPr lang="en-ZA" dirty="0" err="1"/>
            <a:t>nie</a:t>
          </a:r>
          <a:r>
            <a:rPr lang="en-ZA" dirty="0"/>
            <a:t>. </a:t>
          </a:r>
          <a:endParaRPr lang="en-US" dirty="0"/>
        </a:p>
      </dgm:t>
    </dgm:pt>
    <dgm:pt modelId="{B844BD13-21A7-4B2D-BFE4-6C7B030C8FE4}" type="parTrans" cxnId="{13347133-AF98-4223-AA52-AF73BF5A29AC}">
      <dgm:prSet/>
      <dgm:spPr/>
      <dgm:t>
        <a:bodyPr/>
        <a:lstStyle/>
        <a:p>
          <a:endParaRPr lang="en-US"/>
        </a:p>
      </dgm:t>
    </dgm:pt>
    <dgm:pt modelId="{4A5ECDF9-A4B2-4A9D-98AF-74C66E50DE52}" type="sibTrans" cxnId="{13347133-AF98-4223-AA52-AF73BF5A29AC}">
      <dgm:prSet/>
      <dgm:spPr/>
      <dgm:t>
        <a:bodyPr/>
        <a:lstStyle/>
        <a:p>
          <a:endParaRPr lang="en-US"/>
        </a:p>
      </dgm:t>
    </dgm:pt>
    <dgm:pt modelId="{51320062-1385-4AAD-ABF7-80B1CC007690}">
      <dgm:prSet/>
      <dgm:spPr/>
      <dgm:t>
        <a:bodyPr/>
        <a:lstStyle/>
        <a:p>
          <a:r>
            <a:rPr lang="en-US" b="1" dirty="0" err="1"/>
            <a:t>Emosionele</a:t>
          </a:r>
          <a:r>
            <a:rPr lang="en-US" b="1" dirty="0"/>
            <a:t> </a:t>
          </a:r>
          <a:r>
            <a:rPr lang="en-US" b="1" dirty="0" err="1"/>
            <a:t>pyn</a:t>
          </a:r>
          <a:r>
            <a:rPr lang="en-US" dirty="0"/>
            <a:t> </a:t>
          </a:r>
        </a:p>
      </dgm:t>
    </dgm:pt>
    <dgm:pt modelId="{9C6B38EC-7517-42C6-9708-3779FF0E1F9D}" type="parTrans" cxnId="{C65A8161-8B43-487C-93B4-3576ACBFAB4B}">
      <dgm:prSet/>
      <dgm:spPr/>
      <dgm:t>
        <a:bodyPr/>
        <a:lstStyle/>
        <a:p>
          <a:endParaRPr lang="en-US"/>
        </a:p>
      </dgm:t>
    </dgm:pt>
    <dgm:pt modelId="{0630A6E0-D3B6-4F26-9FA7-525933838610}" type="sibTrans" cxnId="{C65A8161-8B43-487C-93B4-3576ACBFAB4B}">
      <dgm:prSet/>
      <dgm:spPr/>
      <dgm:t>
        <a:bodyPr/>
        <a:lstStyle/>
        <a:p>
          <a:endParaRPr lang="en-US"/>
        </a:p>
      </dgm:t>
    </dgm:pt>
    <dgm:pt modelId="{FE0FDC9C-0998-4931-8D63-4EAAC2930EE7}">
      <dgm:prSet/>
      <dgm:spPr/>
      <dgm:t>
        <a:bodyPr/>
        <a:lstStyle/>
        <a:p>
          <a:r>
            <a:rPr lang="en-US" dirty="0"/>
            <a:t>Trauma </a:t>
          </a:r>
          <a:r>
            <a:rPr lang="en-US" dirty="0" err="1"/>
            <a:t>kan</a:t>
          </a:r>
          <a:r>
            <a:rPr lang="en-US" dirty="0"/>
            <a:t> </a:t>
          </a:r>
          <a:r>
            <a:rPr lang="en-US" dirty="0" err="1"/>
            <a:t>veroorsaak</a:t>
          </a:r>
          <a:r>
            <a:rPr lang="en-US" dirty="0"/>
            <a:t> </a:t>
          </a:r>
          <a:r>
            <a:rPr lang="en-US" dirty="0" err="1"/>
            <a:t>dat</a:t>
          </a:r>
          <a:r>
            <a:rPr lang="en-US" dirty="0"/>
            <a:t> </a:t>
          </a:r>
          <a:r>
            <a:rPr lang="en-US" dirty="0" err="1"/>
            <a:t>hulle</a:t>
          </a:r>
          <a:r>
            <a:rPr lang="en-US" dirty="0"/>
            <a:t> </a:t>
          </a:r>
          <a:r>
            <a:rPr lang="en-US" dirty="0" err="1"/>
            <a:t>gewelddadig</a:t>
          </a:r>
          <a:r>
            <a:rPr lang="en-US" dirty="0"/>
            <a:t> </a:t>
          </a:r>
          <a:r>
            <a:rPr lang="en-US" dirty="0" err="1"/>
            <a:t>teenoor</a:t>
          </a:r>
          <a:r>
            <a:rPr lang="en-US" dirty="0"/>
            <a:t> </a:t>
          </a:r>
          <a:r>
            <a:rPr lang="en-US" dirty="0" err="1"/>
            <a:t>ander</a:t>
          </a:r>
          <a:r>
            <a:rPr lang="en-US" dirty="0"/>
            <a:t> </a:t>
          </a:r>
          <a:r>
            <a:rPr lang="en-US" dirty="0" err="1"/>
            <a:t>optree</a:t>
          </a:r>
          <a:r>
            <a:rPr lang="en-US" dirty="0"/>
            <a:t>. </a:t>
          </a:r>
        </a:p>
      </dgm:t>
    </dgm:pt>
    <dgm:pt modelId="{47068A70-A977-4198-907D-62797C7F9ED8}" type="parTrans" cxnId="{6C1B7FC5-5713-4249-860B-00622F79C802}">
      <dgm:prSet/>
      <dgm:spPr/>
      <dgm:t>
        <a:bodyPr/>
        <a:lstStyle/>
        <a:p>
          <a:endParaRPr lang="en-US"/>
        </a:p>
      </dgm:t>
    </dgm:pt>
    <dgm:pt modelId="{1B86D684-C614-4371-89FE-DF84BEBA7F7B}" type="sibTrans" cxnId="{6C1B7FC5-5713-4249-860B-00622F79C802}">
      <dgm:prSet/>
      <dgm:spPr/>
      <dgm:t>
        <a:bodyPr/>
        <a:lstStyle/>
        <a:p>
          <a:endParaRPr lang="en-US"/>
        </a:p>
      </dgm:t>
    </dgm:pt>
    <dgm:pt modelId="{FED5A3D5-DDF2-4458-880F-594884655A39}">
      <dgm:prSet/>
      <dgm:spPr/>
      <dgm:t>
        <a:bodyPr/>
        <a:lstStyle/>
        <a:p>
          <a:r>
            <a:rPr lang="en-US" b="1" dirty="0"/>
            <a:t>Lae </a:t>
          </a:r>
          <a:r>
            <a:rPr lang="en-US" b="1" dirty="0" err="1"/>
            <a:t>selfbeeld</a:t>
          </a:r>
          <a:endParaRPr lang="en-US" dirty="0"/>
        </a:p>
      </dgm:t>
    </dgm:pt>
    <dgm:pt modelId="{3FFF8BFE-2180-4069-A05D-475C021FD7E4}" type="parTrans" cxnId="{D96DEE29-2432-4007-94CE-4319C10F4A62}">
      <dgm:prSet/>
      <dgm:spPr/>
      <dgm:t>
        <a:bodyPr/>
        <a:lstStyle/>
        <a:p>
          <a:endParaRPr lang="en-US"/>
        </a:p>
      </dgm:t>
    </dgm:pt>
    <dgm:pt modelId="{4B1789EC-791B-4AA6-AF73-163BF610A900}" type="sibTrans" cxnId="{D96DEE29-2432-4007-94CE-4319C10F4A62}">
      <dgm:prSet/>
      <dgm:spPr/>
      <dgm:t>
        <a:bodyPr/>
        <a:lstStyle/>
        <a:p>
          <a:endParaRPr lang="en-US"/>
        </a:p>
      </dgm:t>
    </dgm:pt>
    <dgm:pt modelId="{0DAD8111-1E4F-45D2-92BE-A8DFE85E3D68}">
      <dgm:prSet/>
      <dgm:spPr/>
      <dgm:t>
        <a:bodyPr/>
        <a:lstStyle/>
        <a:p>
          <a:r>
            <a:rPr lang="en-US" dirty="0"/>
            <a:t>Om </a:t>
          </a:r>
          <a:r>
            <a:rPr lang="en-US" dirty="0" err="1"/>
            <a:t>jou</a:t>
          </a:r>
          <a:r>
            <a:rPr lang="en-US" dirty="0"/>
            <a:t> </a:t>
          </a:r>
          <a:r>
            <a:rPr lang="en-US" dirty="0" err="1"/>
            <a:t>eie</a:t>
          </a:r>
          <a:r>
            <a:rPr lang="en-US" dirty="0"/>
            <a:t> </a:t>
          </a:r>
          <a:r>
            <a:rPr lang="en-US" dirty="0" err="1"/>
            <a:t>waarde</a:t>
          </a:r>
          <a:r>
            <a:rPr lang="en-US" dirty="0"/>
            <a:t> </a:t>
          </a:r>
          <a:r>
            <a:rPr lang="en-US" dirty="0" err="1"/>
            <a:t>te</a:t>
          </a:r>
          <a:r>
            <a:rPr lang="en-US" dirty="0"/>
            <a:t> </a:t>
          </a:r>
          <a:r>
            <a:rPr lang="en-US" dirty="0" err="1"/>
            <a:t>bevraagteken</a:t>
          </a:r>
          <a:r>
            <a:rPr lang="en-US" dirty="0"/>
            <a:t> </a:t>
          </a:r>
          <a:r>
            <a:rPr lang="en-US" dirty="0" err="1"/>
            <a:t>en</a:t>
          </a:r>
          <a:r>
            <a:rPr lang="en-US" dirty="0"/>
            <a:t> </a:t>
          </a:r>
          <a:r>
            <a:rPr lang="en-US" dirty="0" err="1"/>
            <a:t>jou</a:t>
          </a:r>
          <a:r>
            <a:rPr lang="en-US" dirty="0"/>
            <a:t> </a:t>
          </a:r>
          <a:r>
            <a:rPr lang="en-US" dirty="0" err="1"/>
            <a:t>gesondheid</a:t>
          </a:r>
          <a:r>
            <a:rPr lang="en-US" dirty="0"/>
            <a:t> </a:t>
          </a:r>
          <a:r>
            <a:rPr lang="en-US" dirty="0" err="1"/>
            <a:t>en</a:t>
          </a:r>
          <a:r>
            <a:rPr lang="en-US" dirty="0"/>
            <a:t> </a:t>
          </a:r>
          <a:r>
            <a:rPr lang="en-US" dirty="0" err="1"/>
            <a:t>voorkoms</a:t>
          </a:r>
          <a:r>
            <a:rPr lang="en-US" dirty="0"/>
            <a:t> </a:t>
          </a:r>
          <a:r>
            <a:rPr lang="en-US" dirty="0" err="1"/>
            <a:t>te</a:t>
          </a:r>
          <a:r>
            <a:rPr lang="en-US" dirty="0"/>
            <a:t> </a:t>
          </a:r>
          <a:r>
            <a:rPr lang="en-US" dirty="0" err="1"/>
            <a:t>verwaarloos</a:t>
          </a:r>
          <a:r>
            <a:rPr lang="en-US" dirty="0"/>
            <a:t>. </a:t>
          </a:r>
        </a:p>
      </dgm:t>
    </dgm:pt>
    <dgm:pt modelId="{B5DCD6BA-2A7E-42FA-B6CE-456CBA2395E9}" type="parTrans" cxnId="{93F85ED6-3533-4DE7-AF4C-29AD7D2C6582}">
      <dgm:prSet/>
      <dgm:spPr/>
      <dgm:t>
        <a:bodyPr/>
        <a:lstStyle/>
        <a:p>
          <a:endParaRPr lang="en-US"/>
        </a:p>
      </dgm:t>
    </dgm:pt>
    <dgm:pt modelId="{00404DE0-1DB3-4342-A97B-FDD99C3C9A7F}" type="sibTrans" cxnId="{93F85ED6-3533-4DE7-AF4C-29AD7D2C6582}">
      <dgm:prSet/>
      <dgm:spPr/>
      <dgm:t>
        <a:bodyPr/>
        <a:lstStyle/>
        <a:p>
          <a:endParaRPr lang="en-US"/>
        </a:p>
      </dgm:t>
    </dgm:pt>
    <dgm:pt modelId="{7A8A4272-3BE5-4943-842C-044AC6713322}" type="pres">
      <dgm:prSet presAssocID="{CCC88BA9-7695-4ADF-AFB1-06F8C421E6E9}" presName="Name0" presStyleCnt="0">
        <dgm:presLayoutVars>
          <dgm:dir/>
          <dgm:animLvl val="lvl"/>
          <dgm:resizeHandles val="exact"/>
        </dgm:presLayoutVars>
      </dgm:prSet>
      <dgm:spPr/>
    </dgm:pt>
    <dgm:pt modelId="{B233FB01-86DC-4E57-8E8E-AB87B3C9D058}" type="pres">
      <dgm:prSet presAssocID="{1AF20E37-3DE7-4E06-8A31-4D210D6442E1}" presName="linNode" presStyleCnt="0"/>
      <dgm:spPr/>
    </dgm:pt>
    <dgm:pt modelId="{3720095C-46D1-46B2-9F1C-82CE483459AD}" type="pres">
      <dgm:prSet presAssocID="{1AF20E37-3DE7-4E06-8A31-4D210D6442E1}" presName="parentText" presStyleLbl="alignNode1" presStyleIdx="0" presStyleCnt="8">
        <dgm:presLayoutVars>
          <dgm:chMax val="1"/>
          <dgm:bulletEnabled/>
        </dgm:presLayoutVars>
      </dgm:prSet>
      <dgm:spPr/>
    </dgm:pt>
    <dgm:pt modelId="{12C0E88D-A920-4DFB-BAA2-C00FD8545C32}" type="pres">
      <dgm:prSet presAssocID="{1AF20E37-3DE7-4E06-8A31-4D210D6442E1}" presName="descendantText" presStyleLbl="alignAccFollowNode1" presStyleIdx="0" presStyleCnt="8">
        <dgm:presLayoutVars>
          <dgm:bulletEnabled/>
        </dgm:presLayoutVars>
      </dgm:prSet>
      <dgm:spPr/>
    </dgm:pt>
    <dgm:pt modelId="{DD65522F-9460-4DEA-B644-80838880BB1F}" type="pres">
      <dgm:prSet presAssocID="{B49E2CB2-8997-42CD-9B1D-6931371B085D}" presName="sp" presStyleCnt="0"/>
      <dgm:spPr/>
    </dgm:pt>
    <dgm:pt modelId="{86AF9C35-0EAE-43E3-B18D-3C1733388A1D}" type="pres">
      <dgm:prSet presAssocID="{15916CFA-AA97-4B54-AB12-F5424F1A47B5}" presName="linNode" presStyleCnt="0"/>
      <dgm:spPr/>
    </dgm:pt>
    <dgm:pt modelId="{D5FA9B05-97A6-491C-8482-36617A332A02}" type="pres">
      <dgm:prSet presAssocID="{15916CFA-AA97-4B54-AB12-F5424F1A47B5}" presName="parentText" presStyleLbl="alignNode1" presStyleIdx="1" presStyleCnt="8">
        <dgm:presLayoutVars>
          <dgm:chMax val="1"/>
          <dgm:bulletEnabled/>
        </dgm:presLayoutVars>
      </dgm:prSet>
      <dgm:spPr/>
    </dgm:pt>
    <dgm:pt modelId="{DDF8F1A8-581C-4704-81C5-D8ADD3077F0A}" type="pres">
      <dgm:prSet presAssocID="{15916CFA-AA97-4B54-AB12-F5424F1A47B5}" presName="descendantText" presStyleLbl="alignAccFollowNode1" presStyleIdx="1" presStyleCnt="8">
        <dgm:presLayoutVars>
          <dgm:bulletEnabled/>
        </dgm:presLayoutVars>
      </dgm:prSet>
      <dgm:spPr/>
    </dgm:pt>
    <dgm:pt modelId="{CD38F1E2-BE8D-4B87-AE9D-9353033C86E1}" type="pres">
      <dgm:prSet presAssocID="{D5DFF792-C884-4C30-967E-D09CC8DF7228}" presName="sp" presStyleCnt="0"/>
      <dgm:spPr/>
    </dgm:pt>
    <dgm:pt modelId="{BAA78431-A9C7-41EB-BDC8-196EA8071C14}" type="pres">
      <dgm:prSet presAssocID="{F461A650-7605-4CF1-A345-6BC40C644EE4}" presName="linNode" presStyleCnt="0"/>
      <dgm:spPr/>
    </dgm:pt>
    <dgm:pt modelId="{BF7DF8EC-E80A-482C-BAFE-B98F29A22B96}" type="pres">
      <dgm:prSet presAssocID="{F461A650-7605-4CF1-A345-6BC40C644EE4}" presName="parentText" presStyleLbl="alignNode1" presStyleIdx="2" presStyleCnt="8">
        <dgm:presLayoutVars>
          <dgm:chMax val="1"/>
          <dgm:bulletEnabled/>
        </dgm:presLayoutVars>
      </dgm:prSet>
      <dgm:spPr/>
    </dgm:pt>
    <dgm:pt modelId="{79A262E6-9F17-4B17-80D2-707EA0747E83}" type="pres">
      <dgm:prSet presAssocID="{F461A650-7605-4CF1-A345-6BC40C644EE4}" presName="descendantText" presStyleLbl="alignAccFollowNode1" presStyleIdx="2" presStyleCnt="8">
        <dgm:presLayoutVars>
          <dgm:bulletEnabled/>
        </dgm:presLayoutVars>
      </dgm:prSet>
      <dgm:spPr/>
    </dgm:pt>
    <dgm:pt modelId="{E024B75D-AE20-4791-BAE5-15DCE1ACEA0A}" type="pres">
      <dgm:prSet presAssocID="{EEB46E01-A714-4ECA-B609-C5C113EB3025}" presName="sp" presStyleCnt="0"/>
      <dgm:spPr/>
    </dgm:pt>
    <dgm:pt modelId="{4388754D-8408-4564-9B43-D2CE86BED8A3}" type="pres">
      <dgm:prSet presAssocID="{48E0D097-A958-4067-BD1A-FFB5A709C009}" presName="linNode" presStyleCnt="0"/>
      <dgm:spPr/>
    </dgm:pt>
    <dgm:pt modelId="{1CDB7555-31B3-476A-8001-93980D7F20D2}" type="pres">
      <dgm:prSet presAssocID="{48E0D097-A958-4067-BD1A-FFB5A709C009}" presName="parentText" presStyleLbl="alignNode1" presStyleIdx="3" presStyleCnt="8">
        <dgm:presLayoutVars>
          <dgm:chMax val="1"/>
          <dgm:bulletEnabled/>
        </dgm:presLayoutVars>
      </dgm:prSet>
      <dgm:spPr/>
    </dgm:pt>
    <dgm:pt modelId="{D086148C-C8FA-43C9-8239-6675C011458F}" type="pres">
      <dgm:prSet presAssocID="{48E0D097-A958-4067-BD1A-FFB5A709C009}" presName="descendantText" presStyleLbl="alignAccFollowNode1" presStyleIdx="3" presStyleCnt="8">
        <dgm:presLayoutVars>
          <dgm:bulletEnabled/>
        </dgm:presLayoutVars>
      </dgm:prSet>
      <dgm:spPr/>
    </dgm:pt>
    <dgm:pt modelId="{5CAC0E22-1B1A-4DC7-82AC-6BC6E8EFDB21}" type="pres">
      <dgm:prSet presAssocID="{5527B757-4919-4149-A60D-F65E82EF4424}" presName="sp" presStyleCnt="0"/>
      <dgm:spPr/>
    </dgm:pt>
    <dgm:pt modelId="{E1BC9261-B542-48FF-A208-D52A5E1501B0}" type="pres">
      <dgm:prSet presAssocID="{005739C6-7D32-40BF-A9FA-310CDC793558}" presName="linNode" presStyleCnt="0"/>
      <dgm:spPr/>
    </dgm:pt>
    <dgm:pt modelId="{12F7A63E-BE35-4D88-9FE8-9ED228696A33}" type="pres">
      <dgm:prSet presAssocID="{005739C6-7D32-40BF-A9FA-310CDC793558}" presName="parentText" presStyleLbl="alignNode1" presStyleIdx="4" presStyleCnt="8">
        <dgm:presLayoutVars>
          <dgm:chMax val="1"/>
          <dgm:bulletEnabled/>
        </dgm:presLayoutVars>
      </dgm:prSet>
      <dgm:spPr/>
    </dgm:pt>
    <dgm:pt modelId="{807B9EA4-B0B1-450F-91EB-6C3F2D12FE3D}" type="pres">
      <dgm:prSet presAssocID="{005739C6-7D32-40BF-A9FA-310CDC793558}" presName="descendantText" presStyleLbl="alignAccFollowNode1" presStyleIdx="4" presStyleCnt="8">
        <dgm:presLayoutVars>
          <dgm:bulletEnabled/>
        </dgm:presLayoutVars>
      </dgm:prSet>
      <dgm:spPr/>
    </dgm:pt>
    <dgm:pt modelId="{0F67AEC3-05E9-4B4F-B593-325B2C60331C}" type="pres">
      <dgm:prSet presAssocID="{82FDC268-C277-4BE7-B93C-836CF6376814}" presName="sp" presStyleCnt="0"/>
      <dgm:spPr/>
    </dgm:pt>
    <dgm:pt modelId="{5783D501-1681-42A5-A962-6D9D4E5ACA81}" type="pres">
      <dgm:prSet presAssocID="{52153688-BCBF-48EC-B61C-44DDB6BC4B96}" presName="linNode" presStyleCnt="0"/>
      <dgm:spPr/>
    </dgm:pt>
    <dgm:pt modelId="{1634F184-1355-4DCB-A272-5ED301CBC39C}" type="pres">
      <dgm:prSet presAssocID="{52153688-BCBF-48EC-B61C-44DDB6BC4B96}" presName="parentText" presStyleLbl="alignNode1" presStyleIdx="5" presStyleCnt="8">
        <dgm:presLayoutVars>
          <dgm:chMax val="1"/>
          <dgm:bulletEnabled/>
        </dgm:presLayoutVars>
      </dgm:prSet>
      <dgm:spPr/>
    </dgm:pt>
    <dgm:pt modelId="{F1FB3B8B-5A6F-4BCA-9889-23341ED49766}" type="pres">
      <dgm:prSet presAssocID="{52153688-BCBF-48EC-B61C-44DDB6BC4B96}" presName="descendantText" presStyleLbl="alignAccFollowNode1" presStyleIdx="5" presStyleCnt="8">
        <dgm:presLayoutVars>
          <dgm:bulletEnabled/>
        </dgm:presLayoutVars>
      </dgm:prSet>
      <dgm:spPr/>
    </dgm:pt>
    <dgm:pt modelId="{068BF48E-6E57-47B8-9167-255CC63539DD}" type="pres">
      <dgm:prSet presAssocID="{446736FD-0B9A-451F-B6CC-D55F400BC277}" presName="sp" presStyleCnt="0"/>
      <dgm:spPr/>
    </dgm:pt>
    <dgm:pt modelId="{02B7299A-9708-4DB5-8BD8-865DA677C433}" type="pres">
      <dgm:prSet presAssocID="{51320062-1385-4AAD-ABF7-80B1CC007690}" presName="linNode" presStyleCnt="0"/>
      <dgm:spPr/>
    </dgm:pt>
    <dgm:pt modelId="{CD823D0C-380E-4048-B250-0BBB0D11A7CC}" type="pres">
      <dgm:prSet presAssocID="{51320062-1385-4AAD-ABF7-80B1CC007690}" presName="parentText" presStyleLbl="alignNode1" presStyleIdx="6" presStyleCnt="8">
        <dgm:presLayoutVars>
          <dgm:chMax val="1"/>
          <dgm:bulletEnabled/>
        </dgm:presLayoutVars>
      </dgm:prSet>
      <dgm:spPr/>
    </dgm:pt>
    <dgm:pt modelId="{0BCE4D8F-A0E3-45DA-BEE8-D3EB6AD3DE19}" type="pres">
      <dgm:prSet presAssocID="{51320062-1385-4AAD-ABF7-80B1CC007690}" presName="descendantText" presStyleLbl="alignAccFollowNode1" presStyleIdx="6" presStyleCnt="8">
        <dgm:presLayoutVars>
          <dgm:bulletEnabled/>
        </dgm:presLayoutVars>
      </dgm:prSet>
      <dgm:spPr/>
    </dgm:pt>
    <dgm:pt modelId="{BC6D648B-393A-49C9-90A6-663C98B3C629}" type="pres">
      <dgm:prSet presAssocID="{0630A6E0-D3B6-4F26-9FA7-525933838610}" presName="sp" presStyleCnt="0"/>
      <dgm:spPr/>
    </dgm:pt>
    <dgm:pt modelId="{FFC10429-CF66-459C-86F2-B578B483FC43}" type="pres">
      <dgm:prSet presAssocID="{FED5A3D5-DDF2-4458-880F-594884655A39}" presName="linNode" presStyleCnt="0"/>
      <dgm:spPr/>
    </dgm:pt>
    <dgm:pt modelId="{20CCA410-61A5-4AB7-80D4-FC5DEF02ABE2}" type="pres">
      <dgm:prSet presAssocID="{FED5A3D5-DDF2-4458-880F-594884655A39}" presName="parentText" presStyleLbl="alignNode1" presStyleIdx="7" presStyleCnt="8">
        <dgm:presLayoutVars>
          <dgm:chMax val="1"/>
          <dgm:bulletEnabled/>
        </dgm:presLayoutVars>
      </dgm:prSet>
      <dgm:spPr/>
    </dgm:pt>
    <dgm:pt modelId="{8CA1C3AF-73BA-4562-AA2B-A4889FF5F56A}" type="pres">
      <dgm:prSet presAssocID="{FED5A3D5-DDF2-4458-880F-594884655A39}" presName="descendantText" presStyleLbl="alignAccFollowNode1" presStyleIdx="7" presStyleCnt="8">
        <dgm:presLayoutVars>
          <dgm:bulletEnabled/>
        </dgm:presLayoutVars>
      </dgm:prSet>
      <dgm:spPr/>
    </dgm:pt>
  </dgm:ptLst>
  <dgm:cxnLst>
    <dgm:cxn modelId="{58B24201-2374-4204-BA93-F681C2391629}" type="presOf" srcId="{FED5A3D5-DDF2-4458-880F-594884655A39}" destId="{20CCA410-61A5-4AB7-80D4-FC5DEF02ABE2}" srcOrd="0" destOrd="0" presId="urn:microsoft.com/office/officeart/2016/7/layout/VerticalSolidActionList"/>
    <dgm:cxn modelId="{A1993007-D789-4B2B-9B40-4965C499BF0F}" type="presOf" srcId="{1AF20E37-3DE7-4E06-8A31-4D210D6442E1}" destId="{3720095C-46D1-46B2-9F1C-82CE483459AD}" srcOrd="0" destOrd="0" presId="urn:microsoft.com/office/officeart/2016/7/layout/VerticalSolidActionList"/>
    <dgm:cxn modelId="{2441FC0B-D443-4355-B548-F15A76824883}" srcId="{1AF20E37-3DE7-4E06-8A31-4D210D6442E1}" destId="{C1512F0F-3295-46A2-B2AE-A96327F90FF1}" srcOrd="0" destOrd="0" parTransId="{BCDF88C9-580C-42AE-AA94-060D5931F659}" sibTransId="{0E81E67D-CDC1-47F0-B0D3-7A735F0458E2}"/>
    <dgm:cxn modelId="{D96DEE29-2432-4007-94CE-4319C10F4A62}" srcId="{CCC88BA9-7695-4ADF-AFB1-06F8C421E6E9}" destId="{FED5A3D5-DDF2-4458-880F-594884655A39}" srcOrd="7" destOrd="0" parTransId="{3FFF8BFE-2180-4069-A05D-475C021FD7E4}" sibTransId="{4B1789EC-791B-4AA6-AF73-163BF610A900}"/>
    <dgm:cxn modelId="{13347133-AF98-4223-AA52-AF73BF5A29AC}" srcId="{52153688-BCBF-48EC-B61C-44DDB6BC4B96}" destId="{EF10AF84-9C8B-42B8-9AA1-51CA1EC8EE7C}" srcOrd="0" destOrd="0" parTransId="{B844BD13-21A7-4B2D-BFE4-6C7B030C8FE4}" sibTransId="{4A5ECDF9-A4B2-4A9D-98AF-74C66E50DE52}"/>
    <dgm:cxn modelId="{07E60338-C738-4B8D-9151-F3EF464B5D5C}" srcId="{48E0D097-A958-4067-BD1A-FFB5A709C009}" destId="{86BB7220-2269-4297-B18B-36FF9FA6E67B}" srcOrd="0" destOrd="0" parTransId="{B37CC168-5C8E-439F-8A41-814D1B735DCB}" sibTransId="{DE0CE7DF-D764-41E6-973E-C37D81A50F1F}"/>
    <dgm:cxn modelId="{C95F093B-B7B1-42CE-9228-8DC6EBA054BB}" srcId="{15916CFA-AA97-4B54-AB12-F5424F1A47B5}" destId="{25FB766A-1AB9-4C74-8CBE-8AA0AB24AE01}" srcOrd="0" destOrd="0" parTransId="{ADDD065A-9884-4A7C-B10F-7333CF828549}" sibTransId="{A7F6A715-5044-4571-A6DA-452C5F97C07C}"/>
    <dgm:cxn modelId="{BC790E3E-EED7-446E-9D3C-1DEAA9E365BA}" srcId="{CCC88BA9-7695-4ADF-AFB1-06F8C421E6E9}" destId="{005739C6-7D32-40BF-A9FA-310CDC793558}" srcOrd="4" destOrd="0" parTransId="{7AD288D6-6AB9-4190-853D-3751804BF8BA}" sibTransId="{82FDC268-C277-4BE7-B93C-836CF6376814}"/>
    <dgm:cxn modelId="{F2C0DB5C-6D81-48B6-B2D6-54AE069110B4}" type="presOf" srcId="{51320062-1385-4AAD-ABF7-80B1CC007690}" destId="{CD823D0C-380E-4048-B250-0BBB0D11A7CC}" srcOrd="0" destOrd="0" presId="urn:microsoft.com/office/officeart/2016/7/layout/VerticalSolidActionList"/>
    <dgm:cxn modelId="{BE67B660-5EA9-4B1A-A7BB-1211C73C75F7}" type="presOf" srcId="{EF10AF84-9C8B-42B8-9AA1-51CA1EC8EE7C}" destId="{F1FB3B8B-5A6F-4BCA-9889-23341ED49766}" srcOrd="0" destOrd="0" presId="urn:microsoft.com/office/officeart/2016/7/layout/VerticalSolidActionList"/>
    <dgm:cxn modelId="{C65A8161-8B43-487C-93B4-3576ACBFAB4B}" srcId="{CCC88BA9-7695-4ADF-AFB1-06F8C421E6E9}" destId="{51320062-1385-4AAD-ABF7-80B1CC007690}" srcOrd="6" destOrd="0" parTransId="{9C6B38EC-7517-42C6-9708-3779FF0E1F9D}" sibTransId="{0630A6E0-D3B6-4F26-9FA7-525933838610}"/>
    <dgm:cxn modelId="{C5AA0E65-1569-45F1-B7EC-6248973419B9}" type="presOf" srcId="{FE0FDC9C-0998-4931-8D63-4EAAC2930EE7}" destId="{0BCE4D8F-A0E3-45DA-BEE8-D3EB6AD3DE19}" srcOrd="0" destOrd="0" presId="urn:microsoft.com/office/officeart/2016/7/layout/VerticalSolidActionList"/>
    <dgm:cxn modelId="{06BA126B-2EE1-43E6-8D70-D14FF331AA4B}" srcId="{CCC88BA9-7695-4ADF-AFB1-06F8C421E6E9}" destId="{1AF20E37-3DE7-4E06-8A31-4D210D6442E1}" srcOrd="0" destOrd="0" parTransId="{4CC4D137-527F-4ECF-98BA-F15194F6A89E}" sibTransId="{B49E2CB2-8997-42CD-9B1D-6931371B085D}"/>
    <dgm:cxn modelId="{3984D34B-1B13-45CD-B092-235820564C2D}" type="presOf" srcId="{86BB7220-2269-4297-B18B-36FF9FA6E67B}" destId="{D086148C-C8FA-43C9-8239-6675C011458F}" srcOrd="0" destOrd="0" presId="urn:microsoft.com/office/officeart/2016/7/layout/VerticalSolidActionList"/>
    <dgm:cxn modelId="{AD2AD176-B6B6-4093-BD4C-CB12219DEC08}" type="presOf" srcId="{15916CFA-AA97-4B54-AB12-F5424F1A47B5}" destId="{D5FA9B05-97A6-491C-8482-36617A332A02}" srcOrd="0" destOrd="0" presId="urn:microsoft.com/office/officeart/2016/7/layout/VerticalSolidActionList"/>
    <dgm:cxn modelId="{CF6FDB8B-3A5F-4D1B-A0F2-04CDC73445E9}" type="presOf" srcId="{005739C6-7D32-40BF-A9FA-310CDC793558}" destId="{12F7A63E-BE35-4D88-9FE8-9ED228696A33}" srcOrd="0" destOrd="0" presId="urn:microsoft.com/office/officeart/2016/7/layout/VerticalSolidActionList"/>
    <dgm:cxn modelId="{E77C2D9A-E0AD-4115-AECC-A5BE38C44738}" type="presOf" srcId="{C1512F0F-3295-46A2-B2AE-A96327F90FF1}" destId="{12C0E88D-A920-4DFB-BAA2-C00FD8545C32}" srcOrd="0" destOrd="0" presId="urn:microsoft.com/office/officeart/2016/7/layout/VerticalSolidActionList"/>
    <dgm:cxn modelId="{F5E615A8-E172-481D-9E2D-9BA0C67DABD2}" srcId="{CCC88BA9-7695-4ADF-AFB1-06F8C421E6E9}" destId="{48E0D097-A958-4067-BD1A-FFB5A709C009}" srcOrd="3" destOrd="0" parTransId="{A3412EB5-3B18-40FE-AF9A-945C67E0B3C0}" sibTransId="{5527B757-4919-4149-A60D-F65E82EF4424}"/>
    <dgm:cxn modelId="{47DF1FAA-5507-4B80-9F1A-5E7667327B63}" type="presOf" srcId="{0DAD8111-1E4F-45D2-92BE-A8DFE85E3D68}" destId="{8CA1C3AF-73BA-4562-AA2B-A4889FF5F56A}" srcOrd="0" destOrd="0" presId="urn:microsoft.com/office/officeart/2016/7/layout/VerticalSolidActionList"/>
    <dgm:cxn modelId="{9A858CAB-B91D-4AC6-BA10-2B5738BEB867}" type="presOf" srcId="{25FB766A-1AB9-4C74-8CBE-8AA0AB24AE01}" destId="{DDF8F1A8-581C-4704-81C5-D8ADD3077F0A}" srcOrd="0" destOrd="0" presId="urn:microsoft.com/office/officeart/2016/7/layout/VerticalSolidActionList"/>
    <dgm:cxn modelId="{B4BB86AC-2063-43AA-80C1-E2C8DE8FDE79}" srcId="{CCC88BA9-7695-4ADF-AFB1-06F8C421E6E9}" destId="{52153688-BCBF-48EC-B61C-44DDB6BC4B96}" srcOrd="5" destOrd="0" parTransId="{A9B84628-71EB-411D-9419-FF80948828AA}" sibTransId="{446736FD-0B9A-451F-B6CC-D55F400BC277}"/>
    <dgm:cxn modelId="{527782B3-D244-4357-A147-76D69A78E264}" srcId="{CCC88BA9-7695-4ADF-AFB1-06F8C421E6E9}" destId="{F461A650-7605-4CF1-A345-6BC40C644EE4}" srcOrd="2" destOrd="0" parTransId="{24D8FF15-90D6-4306-A53E-E680E12A89B5}" sibTransId="{EEB46E01-A714-4ECA-B609-C5C113EB3025}"/>
    <dgm:cxn modelId="{72068FB6-0ED6-442F-91C5-B3C9B9597F70}" srcId="{CCC88BA9-7695-4ADF-AFB1-06F8C421E6E9}" destId="{15916CFA-AA97-4B54-AB12-F5424F1A47B5}" srcOrd="1" destOrd="0" parTransId="{780DA11F-BAE5-41BA-A8A2-C2D990622448}" sibTransId="{D5DFF792-C884-4C30-967E-D09CC8DF7228}"/>
    <dgm:cxn modelId="{E3DA1DC3-DDDA-4A6E-883F-746F2A8504F9}" type="presOf" srcId="{CCC88BA9-7695-4ADF-AFB1-06F8C421E6E9}" destId="{7A8A4272-3BE5-4943-842C-044AC6713322}" srcOrd="0" destOrd="0" presId="urn:microsoft.com/office/officeart/2016/7/layout/VerticalSolidActionList"/>
    <dgm:cxn modelId="{6C1B7FC5-5713-4249-860B-00622F79C802}" srcId="{51320062-1385-4AAD-ABF7-80B1CC007690}" destId="{FE0FDC9C-0998-4931-8D63-4EAAC2930EE7}" srcOrd="0" destOrd="0" parTransId="{47068A70-A977-4198-907D-62797C7F9ED8}" sibTransId="{1B86D684-C614-4371-89FE-DF84BEBA7F7B}"/>
    <dgm:cxn modelId="{1C84E0CD-705A-4DAB-BF57-C6592E5FF97A}" type="presOf" srcId="{52153688-BCBF-48EC-B61C-44DDB6BC4B96}" destId="{1634F184-1355-4DCB-A272-5ED301CBC39C}" srcOrd="0" destOrd="0" presId="urn:microsoft.com/office/officeart/2016/7/layout/VerticalSolidActionList"/>
    <dgm:cxn modelId="{93F85ED6-3533-4DE7-AF4C-29AD7D2C6582}" srcId="{FED5A3D5-DDF2-4458-880F-594884655A39}" destId="{0DAD8111-1E4F-45D2-92BE-A8DFE85E3D68}" srcOrd="0" destOrd="0" parTransId="{B5DCD6BA-2A7E-42FA-B6CE-456CBA2395E9}" sibTransId="{00404DE0-1DB3-4342-A97B-FDD99C3C9A7F}"/>
    <dgm:cxn modelId="{4F0CEDD6-5668-497E-897D-C54E54ADF35E}" type="presOf" srcId="{F315BA30-F1D0-47FA-BAE7-517E0201A9B3}" destId="{807B9EA4-B0B1-450F-91EB-6C3F2D12FE3D}" srcOrd="0" destOrd="0" presId="urn:microsoft.com/office/officeart/2016/7/layout/VerticalSolidActionList"/>
    <dgm:cxn modelId="{A4CFD6DD-9EB8-47AC-BFF0-E5BABAFA2E70}" srcId="{F461A650-7605-4CF1-A345-6BC40C644EE4}" destId="{3D98F39C-8B4F-4E6A-AED6-E4DDE9313584}" srcOrd="0" destOrd="0" parTransId="{6D30FF36-F678-4386-81F7-1651F2FB3AD1}" sibTransId="{0DC37F0C-37BD-4E3E-813F-B1EF166E4903}"/>
    <dgm:cxn modelId="{C45AEEF0-E04A-4D9E-B915-067521B3FA7A}" type="presOf" srcId="{3D98F39C-8B4F-4E6A-AED6-E4DDE9313584}" destId="{79A262E6-9F17-4B17-80D2-707EA0747E83}" srcOrd="0" destOrd="0" presId="urn:microsoft.com/office/officeart/2016/7/layout/VerticalSolidActionList"/>
    <dgm:cxn modelId="{89B179F3-BBC7-4FE9-B779-6DF0B3ED8159}" type="presOf" srcId="{48E0D097-A958-4067-BD1A-FFB5A709C009}" destId="{1CDB7555-31B3-476A-8001-93980D7F20D2}" srcOrd="0" destOrd="0" presId="urn:microsoft.com/office/officeart/2016/7/layout/VerticalSolidActionList"/>
    <dgm:cxn modelId="{5F93F4F3-AA81-4668-A872-20AE571A944B}" srcId="{005739C6-7D32-40BF-A9FA-310CDC793558}" destId="{F315BA30-F1D0-47FA-BAE7-517E0201A9B3}" srcOrd="0" destOrd="0" parTransId="{241C78D2-6881-424F-BA79-297A19A227A6}" sibTransId="{D70A2C51-6754-45B9-99DA-502B8AB9E677}"/>
    <dgm:cxn modelId="{B6F828F5-0262-43CF-9C46-685A7BE7CC43}" type="presOf" srcId="{F461A650-7605-4CF1-A345-6BC40C644EE4}" destId="{BF7DF8EC-E80A-482C-BAFE-B98F29A22B96}" srcOrd="0" destOrd="0" presId="urn:microsoft.com/office/officeart/2016/7/layout/VerticalSolidActionList"/>
    <dgm:cxn modelId="{72FE1E00-93B6-4D7B-82E4-A71644BD26F7}" type="presParOf" srcId="{7A8A4272-3BE5-4943-842C-044AC6713322}" destId="{B233FB01-86DC-4E57-8E8E-AB87B3C9D058}" srcOrd="0" destOrd="0" presId="urn:microsoft.com/office/officeart/2016/7/layout/VerticalSolidActionList"/>
    <dgm:cxn modelId="{9C17193D-91E1-4272-BE97-EB5C54DBFC0B}" type="presParOf" srcId="{B233FB01-86DC-4E57-8E8E-AB87B3C9D058}" destId="{3720095C-46D1-46B2-9F1C-82CE483459AD}" srcOrd="0" destOrd="0" presId="urn:microsoft.com/office/officeart/2016/7/layout/VerticalSolidActionList"/>
    <dgm:cxn modelId="{C370C72A-4C39-4664-A311-3FFD973C52CE}" type="presParOf" srcId="{B233FB01-86DC-4E57-8E8E-AB87B3C9D058}" destId="{12C0E88D-A920-4DFB-BAA2-C00FD8545C32}" srcOrd="1" destOrd="0" presId="urn:microsoft.com/office/officeart/2016/7/layout/VerticalSolidActionList"/>
    <dgm:cxn modelId="{64AE1845-8D23-4ACD-B345-3392391AE62E}" type="presParOf" srcId="{7A8A4272-3BE5-4943-842C-044AC6713322}" destId="{DD65522F-9460-4DEA-B644-80838880BB1F}" srcOrd="1" destOrd="0" presId="urn:microsoft.com/office/officeart/2016/7/layout/VerticalSolidActionList"/>
    <dgm:cxn modelId="{21B9C332-14BF-430B-A9D5-3E7B75905BD1}" type="presParOf" srcId="{7A8A4272-3BE5-4943-842C-044AC6713322}" destId="{86AF9C35-0EAE-43E3-B18D-3C1733388A1D}" srcOrd="2" destOrd="0" presId="urn:microsoft.com/office/officeart/2016/7/layout/VerticalSolidActionList"/>
    <dgm:cxn modelId="{38A7DE3B-688A-49DD-9BB5-A1DE1830DA51}" type="presParOf" srcId="{86AF9C35-0EAE-43E3-B18D-3C1733388A1D}" destId="{D5FA9B05-97A6-491C-8482-36617A332A02}" srcOrd="0" destOrd="0" presId="urn:microsoft.com/office/officeart/2016/7/layout/VerticalSolidActionList"/>
    <dgm:cxn modelId="{456F094A-B667-4A49-935A-4F3439186AC1}" type="presParOf" srcId="{86AF9C35-0EAE-43E3-B18D-3C1733388A1D}" destId="{DDF8F1A8-581C-4704-81C5-D8ADD3077F0A}" srcOrd="1" destOrd="0" presId="urn:microsoft.com/office/officeart/2016/7/layout/VerticalSolidActionList"/>
    <dgm:cxn modelId="{E430E80A-A4C2-46B7-A24A-0245AB539EA2}" type="presParOf" srcId="{7A8A4272-3BE5-4943-842C-044AC6713322}" destId="{CD38F1E2-BE8D-4B87-AE9D-9353033C86E1}" srcOrd="3" destOrd="0" presId="urn:microsoft.com/office/officeart/2016/7/layout/VerticalSolidActionList"/>
    <dgm:cxn modelId="{9B9E8FC4-386E-4C35-B2C8-06333A4A0534}" type="presParOf" srcId="{7A8A4272-3BE5-4943-842C-044AC6713322}" destId="{BAA78431-A9C7-41EB-BDC8-196EA8071C14}" srcOrd="4" destOrd="0" presId="urn:microsoft.com/office/officeart/2016/7/layout/VerticalSolidActionList"/>
    <dgm:cxn modelId="{04AB668F-5676-4BCD-AB6A-E379FC708FC0}" type="presParOf" srcId="{BAA78431-A9C7-41EB-BDC8-196EA8071C14}" destId="{BF7DF8EC-E80A-482C-BAFE-B98F29A22B96}" srcOrd="0" destOrd="0" presId="urn:microsoft.com/office/officeart/2016/7/layout/VerticalSolidActionList"/>
    <dgm:cxn modelId="{63156C87-0398-4741-BA65-75AE77A36CEE}" type="presParOf" srcId="{BAA78431-A9C7-41EB-BDC8-196EA8071C14}" destId="{79A262E6-9F17-4B17-80D2-707EA0747E83}" srcOrd="1" destOrd="0" presId="urn:microsoft.com/office/officeart/2016/7/layout/VerticalSolidActionList"/>
    <dgm:cxn modelId="{424FE0DC-0E63-48AF-9473-BEADF568B19F}" type="presParOf" srcId="{7A8A4272-3BE5-4943-842C-044AC6713322}" destId="{E024B75D-AE20-4791-BAE5-15DCE1ACEA0A}" srcOrd="5" destOrd="0" presId="urn:microsoft.com/office/officeart/2016/7/layout/VerticalSolidActionList"/>
    <dgm:cxn modelId="{D8304376-2313-430B-92B9-B4DF2DC608B1}" type="presParOf" srcId="{7A8A4272-3BE5-4943-842C-044AC6713322}" destId="{4388754D-8408-4564-9B43-D2CE86BED8A3}" srcOrd="6" destOrd="0" presId="urn:microsoft.com/office/officeart/2016/7/layout/VerticalSolidActionList"/>
    <dgm:cxn modelId="{53D6DCF2-047F-47E1-AB11-A32F886BB486}" type="presParOf" srcId="{4388754D-8408-4564-9B43-D2CE86BED8A3}" destId="{1CDB7555-31B3-476A-8001-93980D7F20D2}" srcOrd="0" destOrd="0" presId="urn:microsoft.com/office/officeart/2016/7/layout/VerticalSolidActionList"/>
    <dgm:cxn modelId="{58BE466B-9067-4BCD-B749-CBA091F69AA3}" type="presParOf" srcId="{4388754D-8408-4564-9B43-D2CE86BED8A3}" destId="{D086148C-C8FA-43C9-8239-6675C011458F}" srcOrd="1" destOrd="0" presId="urn:microsoft.com/office/officeart/2016/7/layout/VerticalSolidActionList"/>
    <dgm:cxn modelId="{1A634FF2-03DC-4F2A-8081-B16E91B33AE8}" type="presParOf" srcId="{7A8A4272-3BE5-4943-842C-044AC6713322}" destId="{5CAC0E22-1B1A-4DC7-82AC-6BC6E8EFDB21}" srcOrd="7" destOrd="0" presId="urn:microsoft.com/office/officeart/2016/7/layout/VerticalSolidActionList"/>
    <dgm:cxn modelId="{AA481AE3-8B45-46F3-A08F-343DE3784757}" type="presParOf" srcId="{7A8A4272-3BE5-4943-842C-044AC6713322}" destId="{E1BC9261-B542-48FF-A208-D52A5E1501B0}" srcOrd="8" destOrd="0" presId="urn:microsoft.com/office/officeart/2016/7/layout/VerticalSolidActionList"/>
    <dgm:cxn modelId="{AFFA75FC-A5B7-40DF-9A31-58DEAB13BC08}" type="presParOf" srcId="{E1BC9261-B542-48FF-A208-D52A5E1501B0}" destId="{12F7A63E-BE35-4D88-9FE8-9ED228696A33}" srcOrd="0" destOrd="0" presId="urn:microsoft.com/office/officeart/2016/7/layout/VerticalSolidActionList"/>
    <dgm:cxn modelId="{66445490-9574-4556-A945-335D9C8D6409}" type="presParOf" srcId="{E1BC9261-B542-48FF-A208-D52A5E1501B0}" destId="{807B9EA4-B0B1-450F-91EB-6C3F2D12FE3D}" srcOrd="1" destOrd="0" presId="urn:microsoft.com/office/officeart/2016/7/layout/VerticalSolidActionList"/>
    <dgm:cxn modelId="{5D63654C-08F0-4C88-AA6D-561609C7F57D}" type="presParOf" srcId="{7A8A4272-3BE5-4943-842C-044AC6713322}" destId="{0F67AEC3-05E9-4B4F-B593-325B2C60331C}" srcOrd="9" destOrd="0" presId="urn:microsoft.com/office/officeart/2016/7/layout/VerticalSolidActionList"/>
    <dgm:cxn modelId="{62FADEB8-A60A-4B3D-BADC-E3619536696C}" type="presParOf" srcId="{7A8A4272-3BE5-4943-842C-044AC6713322}" destId="{5783D501-1681-42A5-A962-6D9D4E5ACA81}" srcOrd="10" destOrd="0" presId="urn:microsoft.com/office/officeart/2016/7/layout/VerticalSolidActionList"/>
    <dgm:cxn modelId="{70AAB88F-D38D-40A7-9EA3-125616F71077}" type="presParOf" srcId="{5783D501-1681-42A5-A962-6D9D4E5ACA81}" destId="{1634F184-1355-4DCB-A272-5ED301CBC39C}" srcOrd="0" destOrd="0" presId="urn:microsoft.com/office/officeart/2016/7/layout/VerticalSolidActionList"/>
    <dgm:cxn modelId="{094BC7C6-61BE-4C12-A903-44CE3F2AFBB1}" type="presParOf" srcId="{5783D501-1681-42A5-A962-6D9D4E5ACA81}" destId="{F1FB3B8B-5A6F-4BCA-9889-23341ED49766}" srcOrd="1" destOrd="0" presId="urn:microsoft.com/office/officeart/2016/7/layout/VerticalSolidActionList"/>
    <dgm:cxn modelId="{677B9688-ADD0-4F99-AFA8-1DB015C4045F}" type="presParOf" srcId="{7A8A4272-3BE5-4943-842C-044AC6713322}" destId="{068BF48E-6E57-47B8-9167-255CC63539DD}" srcOrd="11" destOrd="0" presId="urn:microsoft.com/office/officeart/2016/7/layout/VerticalSolidActionList"/>
    <dgm:cxn modelId="{AC57F1B7-675E-4AE5-8CF0-6F5D8270A9C3}" type="presParOf" srcId="{7A8A4272-3BE5-4943-842C-044AC6713322}" destId="{02B7299A-9708-4DB5-8BD8-865DA677C433}" srcOrd="12" destOrd="0" presId="urn:microsoft.com/office/officeart/2016/7/layout/VerticalSolidActionList"/>
    <dgm:cxn modelId="{59458AA4-A965-4FE3-B119-1FEFA485A417}" type="presParOf" srcId="{02B7299A-9708-4DB5-8BD8-865DA677C433}" destId="{CD823D0C-380E-4048-B250-0BBB0D11A7CC}" srcOrd="0" destOrd="0" presId="urn:microsoft.com/office/officeart/2016/7/layout/VerticalSolidActionList"/>
    <dgm:cxn modelId="{35CF9764-3EF4-455C-B87B-5E3612CEC58D}" type="presParOf" srcId="{02B7299A-9708-4DB5-8BD8-865DA677C433}" destId="{0BCE4D8F-A0E3-45DA-BEE8-D3EB6AD3DE19}" srcOrd="1" destOrd="0" presId="urn:microsoft.com/office/officeart/2016/7/layout/VerticalSolidActionList"/>
    <dgm:cxn modelId="{3D335EAB-6652-41E1-A772-28C08A547C97}" type="presParOf" srcId="{7A8A4272-3BE5-4943-842C-044AC6713322}" destId="{BC6D648B-393A-49C9-90A6-663C98B3C629}" srcOrd="13" destOrd="0" presId="urn:microsoft.com/office/officeart/2016/7/layout/VerticalSolidActionList"/>
    <dgm:cxn modelId="{EC3D5367-57FA-4275-98B7-4A09D951D72C}" type="presParOf" srcId="{7A8A4272-3BE5-4943-842C-044AC6713322}" destId="{FFC10429-CF66-459C-86F2-B578B483FC43}" srcOrd="14" destOrd="0" presId="urn:microsoft.com/office/officeart/2016/7/layout/VerticalSolidActionList"/>
    <dgm:cxn modelId="{69CDFCFB-B325-4E5D-9255-F7156A199138}" type="presParOf" srcId="{FFC10429-CF66-459C-86F2-B578B483FC43}" destId="{20CCA410-61A5-4AB7-80D4-FC5DEF02ABE2}" srcOrd="0" destOrd="0" presId="urn:microsoft.com/office/officeart/2016/7/layout/VerticalSolidActionList"/>
    <dgm:cxn modelId="{B70A7080-75E2-4AAF-8125-99E7AA7B5966}" type="presParOf" srcId="{FFC10429-CF66-459C-86F2-B578B483FC43}" destId="{8CA1C3AF-73BA-4562-AA2B-A4889FF5F56A}" srcOrd="1" destOrd="0" presId="urn:microsoft.com/office/officeart/2016/7/layout/VerticalSolidAction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DDAD36A-7312-4464-B114-6EC0E777A088}" type="doc">
      <dgm:prSet loTypeId="urn:microsoft.com/office/officeart/2005/8/layout/list1" loCatId="list" qsTypeId="urn:microsoft.com/office/officeart/2005/8/quickstyle/simple5" qsCatId="simple" csTypeId="urn:microsoft.com/office/officeart/2005/8/colors/colorful1" csCatId="colorful" phldr="1"/>
      <dgm:spPr/>
      <dgm:t>
        <a:bodyPr/>
        <a:lstStyle/>
        <a:p>
          <a:endParaRPr lang="en-US"/>
        </a:p>
      </dgm:t>
    </dgm:pt>
    <dgm:pt modelId="{250A1A86-A911-4B2B-BEA1-86F4EB9898C8}">
      <dgm:prSet/>
      <dgm:spPr/>
      <dgm:t>
        <a:bodyPr/>
        <a:lstStyle/>
        <a:p>
          <a:r>
            <a:rPr lang="en-US" b="1" dirty="0" err="1"/>
            <a:t>Gesondheidsorgfasiliteite</a:t>
          </a:r>
          <a:endParaRPr lang="en-US" b="1" dirty="0"/>
        </a:p>
      </dgm:t>
    </dgm:pt>
    <dgm:pt modelId="{307975E4-4CDE-4E21-8660-F878A8D50E1C}" type="parTrans" cxnId="{2D760A01-0B17-4220-A1A0-BEC901C391B7}">
      <dgm:prSet/>
      <dgm:spPr/>
      <dgm:t>
        <a:bodyPr/>
        <a:lstStyle/>
        <a:p>
          <a:endParaRPr lang="en-US"/>
        </a:p>
      </dgm:t>
    </dgm:pt>
    <dgm:pt modelId="{01B0F135-69AE-4805-AB02-270005B4A512}" type="sibTrans" cxnId="{2D760A01-0B17-4220-A1A0-BEC901C391B7}">
      <dgm:prSet/>
      <dgm:spPr/>
      <dgm:t>
        <a:bodyPr/>
        <a:lstStyle/>
        <a:p>
          <a:endParaRPr lang="en-US"/>
        </a:p>
      </dgm:t>
    </dgm:pt>
    <dgm:pt modelId="{73943B63-12D7-47C3-9DCA-C7EAECD7EF23}">
      <dgm:prSet/>
      <dgm:spPr/>
      <dgm:t>
        <a:bodyPr/>
        <a:lstStyle/>
        <a:p>
          <a:r>
            <a:rPr lang="en-US" dirty="0"/>
            <a:t>±1.75 </a:t>
          </a:r>
          <a:r>
            <a:rPr lang="en-US" dirty="0" err="1"/>
            <a:t>miljoen</a:t>
          </a:r>
          <a:r>
            <a:rPr lang="en-US" dirty="0"/>
            <a:t> </a:t>
          </a:r>
          <a:r>
            <a:rPr lang="en-US" dirty="0" err="1"/>
            <a:t>mense</a:t>
          </a:r>
          <a:r>
            <a:rPr lang="en-US" dirty="0"/>
            <a:t> </a:t>
          </a:r>
          <a:r>
            <a:rPr lang="en-US" dirty="0" err="1"/>
            <a:t>soek</a:t>
          </a:r>
          <a:r>
            <a:rPr lang="en-US" dirty="0"/>
            <a:t> </a:t>
          </a:r>
          <a:r>
            <a:rPr lang="en-US" dirty="0" err="1"/>
            <a:t>jaarliks</a:t>
          </a:r>
          <a:r>
            <a:rPr lang="en-US" dirty="0"/>
            <a:t> </a:t>
          </a:r>
          <a:r>
            <a:rPr lang="en-US" dirty="0" err="1"/>
            <a:t>gesondheidsorg</a:t>
          </a:r>
          <a:r>
            <a:rPr lang="en-US" dirty="0"/>
            <a:t> </a:t>
          </a:r>
          <a:r>
            <a:rPr lang="en-US" dirty="0" err="1"/>
            <a:t>vir</a:t>
          </a:r>
          <a:r>
            <a:rPr lang="en-US" dirty="0"/>
            <a:t> </a:t>
          </a:r>
          <a:r>
            <a:rPr lang="en-US" dirty="0" err="1"/>
            <a:t>beserings</a:t>
          </a:r>
          <a:r>
            <a:rPr lang="en-US" dirty="0"/>
            <a:t>  </a:t>
          </a:r>
        </a:p>
      </dgm:t>
    </dgm:pt>
    <dgm:pt modelId="{FDEE7B14-D696-4897-8F3C-32F2A3CB8FDB}" type="parTrans" cxnId="{FEEF2946-4103-4C5B-928A-B930CBA3935B}">
      <dgm:prSet/>
      <dgm:spPr/>
      <dgm:t>
        <a:bodyPr/>
        <a:lstStyle/>
        <a:p>
          <a:endParaRPr lang="en-US"/>
        </a:p>
      </dgm:t>
    </dgm:pt>
    <dgm:pt modelId="{E8B88E26-AFAB-4CD9-B431-1FDF72254B9D}" type="sibTrans" cxnId="{FEEF2946-4103-4C5B-928A-B930CBA3935B}">
      <dgm:prSet/>
      <dgm:spPr/>
      <dgm:t>
        <a:bodyPr/>
        <a:lstStyle/>
        <a:p>
          <a:endParaRPr lang="en-US"/>
        </a:p>
      </dgm:t>
    </dgm:pt>
    <dgm:pt modelId="{B92CBB47-6EFF-4656-95AD-E7082D99C6E8}">
      <dgm:prSet/>
      <dgm:spPr/>
      <dgm:t>
        <a:bodyPr/>
        <a:lstStyle/>
        <a:p>
          <a:r>
            <a:rPr lang="en-US" b="1" dirty="0"/>
            <a:t>MIV-</a:t>
          </a:r>
          <a:r>
            <a:rPr lang="en-US" b="1" dirty="0" err="1"/>
            <a:t>risiko</a:t>
          </a:r>
          <a:r>
            <a:rPr lang="en-US" dirty="0"/>
            <a:t> </a:t>
          </a:r>
        </a:p>
      </dgm:t>
    </dgm:pt>
    <dgm:pt modelId="{423C99FF-BC6D-4977-BB41-07EF5F69AE2B}" type="parTrans" cxnId="{01BEE6EB-F457-4723-A670-23106E46DB8B}">
      <dgm:prSet/>
      <dgm:spPr/>
      <dgm:t>
        <a:bodyPr/>
        <a:lstStyle/>
        <a:p>
          <a:endParaRPr lang="en-US"/>
        </a:p>
      </dgm:t>
    </dgm:pt>
    <dgm:pt modelId="{CE7EF684-2462-4F4A-922E-BB7BA8BEDB14}" type="sibTrans" cxnId="{01BEE6EB-F457-4723-A670-23106E46DB8B}">
      <dgm:prSet/>
      <dgm:spPr/>
      <dgm:t>
        <a:bodyPr/>
        <a:lstStyle/>
        <a:p>
          <a:endParaRPr lang="en-US"/>
        </a:p>
      </dgm:t>
    </dgm:pt>
    <dgm:pt modelId="{74C4AE12-34C9-4251-9468-40E0154FD6DF}">
      <dgm:prSet/>
      <dgm:spPr/>
      <dgm:t>
        <a:bodyPr/>
        <a:lstStyle/>
        <a:p>
          <a:r>
            <a:rPr lang="en-ZA" dirty="0"/>
            <a:t>16% van </a:t>
          </a:r>
          <a:r>
            <a:rPr lang="en-ZA" dirty="0" err="1"/>
            <a:t>vroue</a:t>
          </a:r>
          <a:r>
            <a:rPr lang="en-ZA" dirty="0"/>
            <a:t> se VIGS-</a:t>
          </a:r>
          <a:r>
            <a:rPr lang="en-ZA" dirty="0" err="1"/>
            <a:t>infeksies</a:t>
          </a:r>
          <a:r>
            <a:rPr lang="en-ZA" dirty="0"/>
            <a:t> word </a:t>
          </a:r>
          <a:r>
            <a:rPr lang="en-ZA" dirty="0" err="1"/>
            <a:t>gekoppel</a:t>
          </a:r>
          <a:r>
            <a:rPr lang="en-ZA" dirty="0"/>
            <a:t> </a:t>
          </a:r>
          <a:r>
            <a:rPr lang="en-ZA" dirty="0" err="1"/>
            <a:t>aan</a:t>
          </a:r>
          <a:r>
            <a:rPr lang="en-ZA" dirty="0"/>
            <a:t> </a:t>
          </a:r>
          <a:r>
            <a:rPr lang="en-ZA" dirty="0" err="1"/>
            <a:t>huishoudelike</a:t>
          </a:r>
          <a:r>
            <a:rPr lang="en-ZA" dirty="0"/>
            <a:t> </a:t>
          </a:r>
          <a:r>
            <a:rPr lang="en-ZA" dirty="0" err="1"/>
            <a:t>geweld</a:t>
          </a:r>
          <a:r>
            <a:rPr lang="en-ZA" dirty="0"/>
            <a:t>; mans wat </a:t>
          </a:r>
          <a:r>
            <a:rPr lang="en-ZA" dirty="0" err="1"/>
            <a:t>verkrag</a:t>
          </a:r>
          <a:r>
            <a:rPr lang="en-ZA" dirty="0"/>
            <a:t> word, het </a:t>
          </a:r>
          <a:r>
            <a:rPr lang="en-ZA" dirty="0" err="1"/>
            <a:t>langtermyn</a:t>
          </a:r>
          <a:r>
            <a:rPr lang="en-ZA" dirty="0"/>
            <a:t> </a:t>
          </a:r>
          <a:r>
            <a:rPr lang="en-ZA" dirty="0" err="1"/>
            <a:t>verhoogde</a:t>
          </a:r>
          <a:r>
            <a:rPr lang="en-ZA" dirty="0"/>
            <a:t> VIGS-</a:t>
          </a:r>
          <a:r>
            <a:rPr lang="en-ZA" dirty="0" err="1"/>
            <a:t>risiko</a:t>
          </a:r>
          <a:r>
            <a:rPr lang="en-ZA" dirty="0"/>
            <a:t>.</a:t>
          </a:r>
          <a:endParaRPr lang="en-US" dirty="0"/>
        </a:p>
      </dgm:t>
    </dgm:pt>
    <dgm:pt modelId="{FFC3F80E-31A6-4D8E-A49F-225E91E69EF7}" type="parTrans" cxnId="{586DEFC4-E530-4B4B-876B-626D2E4ACF6D}">
      <dgm:prSet/>
      <dgm:spPr/>
      <dgm:t>
        <a:bodyPr/>
        <a:lstStyle/>
        <a:p>
          <a:endParaRPr lang="en-US"/>
        </a:p>
      </dgm:t>
    </dgm:pt>
    <dgm:pt modelId="{669E6DC8-C3DC-4B3E-BBFE-EAAEF42F3122}" type="sibTrans" cxnId="{586DEFC4-E530-4B4B-876B-626D2E4ACF6D}">
      <dgm:prSet/>
      <dgm:spPr/>
      <dgm:t>
        <a:bodyPr/>
        <a:lstStyle/>
        <a:p>
          <a:endParaRPr lang="en-US"/>
        </a:p>
      </dgm:t>
    </dgm:pt>
    <dgm:pt modelId="{85AD0A78-03B3-451F-89A8-3FA44BF10A72}">
      <dgm:prSet/>
      <dgm:spPr/>
      <dgm:t>
        <a:bodyPr/>
        <a:lstStyle/>
        <a:p>
          <a:r>
            <a:rPr lang="en-US" b="1" dirty="0" err="1"/>
            <a:t>Reproduktiewe</a:t>
          </a:r>
          <a:r>
            <a:rPr lang="en-US" b="1" dirty="0"/>
            <a:t> </a:t>
          </a:r>
          <a:r>
            <a:rPr lang="en-US" b="1" dirty="0" err="1"/>
            <a:t>gesondheid</a:t>
          </a:r>
          <a:endParaRPr lang="en-US" b="1" dirty="0"/>
        </a:p>
      </dgm:t>
    </dgm:pt>
    <dgm:pt modelId="{2D06291D-C528-4D71-8674-E833D7669DA0}" type="parTrans" cxnId="{7037482D-BE7E-4637-ADD5-D7AC118251BA}">
      <dgm:prSet/>
      <dgm:spPr/>
      <dgm:t>
        <a:bodyPr/>
        <a:lstStyle/>
        <a:p>
          <a:endParaRPr lang="en-US"/>
        </a:p>
      </dgm:t>
    </dgm:pt>
    <dgm:pt modelId="{6405FC93-3172-4AAB-9398-00DC0D60A325}" type="sibTrans" cxnId="{7037482D-BE7E-4637-ADD5-D7AC118251BA}">
      <dgm:prSet/>
      <dgm:spPr/>
      <dgm:t>
        <a:bodyPr/>
        <a:lstStyle/>
        <a:p>
          <a:endParaRPr lang="en-US"/>
        </a:p>
      </dgm:t>
    </dgm:pt>
    <dgm:pt modelId="{04D31119-0427-4A96-A22B-4449549354E6}">
      <dgm:prSet/>
      <dgm:spPr/>
      <dgm:t>
        <a:bodyPr/>
        <a:lstStyle/>
        <a:p>
          <a:r>
            <a:rPr lang="en-US" dirty="0" err="1"/>
            <a:t>Verhoogde</a:t>
          </a:r>
          <a:r>
            <a:rPr lang="en-US" dirty="0"/>
            <a:t> </a:t>
          </a:r>
          <a:r>
            <a:rPr lang="en-US" dirty="0" err="1"/>
            <a:t>risiko</a:t>
          </a:r>
          <a:r>
            <a:rPr lang="en-US" dirty="0"/>
            <a:t> van </a:t>
          </a:r>
          <a:r>
            <a:rPr lang="en-US" dirty="0" err="1"/>
            <a:t>ongewenste</a:t>
          </a:r>
          <a:r>
            <a:rPr lang="en-US" dirty="0"/>
            <a:t> </a:t>
          </a:r>
          <a:r>
            <a:rPr lang="en-US" dirty="0" err="1"/>
            <a:t>swangerskap</a:t>
          </a:r>
          <a:r>
            <a:rPr lang="en-US" dirty="0"/>
            <a:t>, VIGS </a:t>
          </a:r>
          <a:r>
            <a:rPr lang="en-US" dirty="0" err="1"/>
            <a:t>en</a:t>
          </a:r>
          <a:r>
            <a:rPr lang="en-US" dirty="0"/>
            <a:t> </a:t>
          </a:r>
          <a:r>
            <a:rPr lang="en-US" dirty="0" err="1"/>
            <a:t>ander</a:t>
          </a:r>
          <a:r>
            <a:rPr lang="en-US" dirty="0"/>
            <a:t> </a:t>
          </a:r>
          <a:r>
            <a:rPr lang="en-US" dirty="0" err="1"/>
            <a:t>seksuele</a:t>
          </a:r>
          <a:r>
            <a:rPr lang="en-US" dirty="0"/>
            <a:t> </a:t>
          </a:r>
          <a:r>
            <a:rPr lang="en-US" dirty="0" err="1"/>
            <a:t>oordraagbare</a:t>
          </a:r>
          <a:r>
            <a:rPr lang="en-US" dirty="0"/>
            <a:t> </a:t>
          </a:r>
          <a:r>
            <a:rPr lang="en-US" dirty="0" err="1"/>
            <a:t>siektes</a:t>
          </a:r>
          <a:r>
            <a:rPr lang="en-US" dirty="0"/>
            <a:t> </a:t>
          </a:r>
          <a:r>
            <a:rPr lang="en-US" dirty="0" err="1"/>
            <a:t>na</a:t>
          </a:r>
          <a:r>
            <a:rPr lang="en-US" dirty="0"/>
            <a:t> </a:t>
          </a:r>
          <a:r>
            <a:rPr lang="en-US" dirty="0" err="1"/>
            <a:t>verkragting</a:t>
          </a:r>
          <a:r>
            <a:rPr lang="en-US" dirty="0"/>
            <a:t>.</a:t>
          </a:r>
        </a:p>
      </dgm:t>
    </dgm:pt>
    <dgm:pt modelId="{FCF11FEC-E150-4291-B9B1-16829250DB58}" type="parTrans" cxnId="{423346C6-AB45-4A52-B879-15B01828E01F}">
      <dgm:prSet/>
      <dgm:spPr/>
      <dgm:t>
        <a:bodyPr/>
        <a:lstStyle/>
        <a:p>
          <a:endParaRPr lang="en-US"/>
        </a:p>
      </dgm:t>
    </dgm:pt>
    <dgm:pt modelId="{76436651-89F2-4640-9B7A-99B5A466BF53}" type="sibTrans" cxnId="{423346C6-AB45-4A52-B879-15B01828E01F}">
      <dgm:prSet/>
      <dgm:spPr/>
      <dgm:t>
        <a:bodyPr/>
        <a:lstStyle/>
        <a:p>
          <a:endParaRPr lang="en-US"/>
        </a:p>
      </dgm:t>
    </dgm:pt>
    <dgm:pt modelId="{A994FACA-552B-4040-B2F4-3D4A1C115AE9}">
      <dgm:prSet/>
      <dgm:spPr/>
      <dgm:t>
        <a:bodyPr/>
        <a:lstStyle/>
        <a:p>
          <a:r>
            <a:rPr lang="en-US" b="1" dirty="0" err="1"/>
            <a:t>Geestesgesondheid</a:t>
          </a:r>
          <a:endParaRPr lang="en-US" dirty="0"/>
        </a:p>
      </dgm:t>
    </dgm:pt>
    <dgm:pt modelId="{A3713A8B-98DE-42FE-B638-F4830F617618}" type="parTrans" cxnId="{EBE80325-E50F-41D9-99AF-E89175F6D175}">
      <dgm:prSet/>
      <dgm:spPr/>
      <dgm:t>
        <a:bodyPr/>
        <a:lstStyle/>
        <a:p>
          <a:endParaRPr lang="en-US"/>
        </a:p>
      </dgm:t>
    </dgm:pt>
    <dgm:pt modelId="{113E504C-F442-4304-BD90-798195A9B460}" type="sibTrans" cxnId="{EBE80325-E50F-41D9-99AF-E89175F6D175}">
      <dgm:prSet/>
      <dgm:spPr/>
      <dgm:t>
        <a:bodyPr/>
        <a:lstStyle/>
        <a:p>
          <a:endParaRPr lang="en-US"/>
        </a:p>
      </dgm:t>
    </dgm:pt>
    <dgm:pt modelId="{BA67AD66-5783-4AEB-A55D-68BEBE9C66DC}">
      <dgm:prSet/>
      <dgm:spPr/>
      <dgm:t>
        <a:bodyPr/>
        <a:lstStyle/>
        <a:p>
          <a:r>
            <a:rPr lang="en-ZA" dirty="0"/>
            <a:t>Meer as ’n </a:t>
          </a:r>
          <a:r>
            <a:rPr lang="en-ZA" dirty="0" err="1"/>
            <a:t>derde</a:t>
          </a:r>
          <a:r>
            <a:rPr lang="en-ZA" dirty="0"/>
            <a:t> van </a:t>
          </a:r>
          <a:r>
            <a:rPr lang="en-ZA" dirty="0" err="1"/>
            <a:t>vrouens</a:t>
          </a:r>
          <a:r>
            <a:rPr lang="en-ZA" dirty="0"/>
            <a:t> wat </a:t>
          </a:r>
          <a:r>
            <a:rPr lang="en-ZA" dirty="0" err="1"/>
            <a:t>verkrag</a:t>
          </a:r>
          <a:r>
            <a:rPr lang="en-ZA" dirty="0"/>
            <a:t> word, </a:t>
          </a:r>
          <a:r>
            <a:rPr lang="en-ZA" dirty="0" err="1"/>
            <a:t>ontwikkel</a:t>
          </a:r>
          <a:r>
            <a:rPr lang="en-ZA" dirty="0"/>
            <a:t> PTSV; </a:t>
          </a:r>
          <a:r>
            <a:rPr lang="en-ZA" dirty="0" err="1"/>
            <a:t>depressie</a:t>
          </a:r>
          <a:r>
            <a:rPr lang="en-ZA" dirty="0"/>
            <a:t>, </a:t>
          </a:r>
          <a:r>
            <a:rPr lang="en-ZA" dirty="0" err="1"/>
            <a:t>selfmoordgedagtes</a:t>
          </a:r>
          <a:r>
            <a:rPr lang="en-ZA" dirty="0"/>
            <a:t> </a:t>
          </a:r>
          <a:r>
            <a:rPr lang="en-ZA" dirty="0" err="1"/>
            <a:t>en</a:t>
          </a:r>
          <a:r>
            <a:rPr lang="en-ZA" dirty="0"/>
            <a:t> </a:t>
          </a:r>
          <a:r>
            <a:rPr lang="en-ZA" dirty="0" err="1"/>
            <a:t>middelmisbruik</a:t>
          </a:r>
          <a:r>
            <a:rPr lang="en-ZA" dirty="0"/>
            <a:t> is </a:t>
          </a:r>
          <a:r>
            <a:rPr lang="en-ZA" dirty="0" err="1"/>
            <a:t>algemeen</a:t>
          </a:r>
          <a:r>
            <a:rPr lang="en-ZA" dirty="0"/>
            <a:t>; mans wat </a:t>
          </a:r>
          <a:r>
            <a:rPr lang="en-ZA" dirty="0" err="1"/>
            <a:t>verkrag</a:t>
          </a:r>
          <a:r>
            <a:rPr lang="en-ZA" dirty="0"/>
            <a:t> word, loop </a:t>
          </a:r>
          <a:r>
            <a:rPr lang="en-ZA" dirty="0" err="1"/>
            <a:t>ook</a:t>
          </a:r>
          <a:r>
            <a:rPr lang="en-ZA" dirty="0"/>
            <a:t> </a:t>
          </a:r>
          <a:r>
            <a:rPr lang="en-ZA" dirty="0" err="1"/>
            <a:t>risiko</a:t>
          </a:r>
          <a:r>
            <a:rPr lang="en-ZA" dirty="0"/>
            <a:t> </a:t>
          </a:r>
          <a:r>
            <a:rPr lang="en-ZA" dirty="0" err="1"/>
            <a:t>vir</a:t>
          </a:r>
          <a:r>
            <a:rPr lang="en-ZA" dirty="0"/>
            <a:t> </a:t>
          </a:r>
          <a:r>
            <a:rPr lang="en-ZA" dirty="0" err="1"/>
            <a:t>alkoholmisbruik</a:t>
          </a:r>
          <a:r>
            <a:rPr lang="en-ZA" dirty="0"/>
            <a:t>, </a:t>
          </a:r>
          <a:r>
            <a:rPr lang="en-ZA" dirty="0" err="1"/>
            <a:t>depressie</a:t>
          </a:r>
          <a:r>
            <a:rPr lang="en-ZA" dirty="0"/>
            <a:t> </a:t>
          </a:r>
          <a:r>
            <a:rPr lang="en-ZA" dirty="0" err="1"/>
            <a:t>en</a:t>
          </a:r>
          <a:r>
            <a:rPr lang="en-ZA" dirty="0"/>
            <a:t> </a:t>
          </a:r>
          <a:r>
            <a:rPr lang="en-ZA" dirty="0" err="1"/>
            <a:t>selfmoord</a:t>
          </a:r>
          <a:r>
            <a:rPr lang="en-ZA" dirty="0"/>
            <a:t>.</a:t>
          </a:r>
          <a:endParaRPr lang="en-US" dirty="0"/>
        </a:p>
      </dgm:t>
    </dgm:pt>
    <dgm:pt modelId="{322B11E1-06ED-495C-8AD3-86C6CEDEC0AD}" type="parTrans" cxnId="{781A89B3-766E-483E-B3CB-BBE41A059D00}">
      <dgm:prSet/>
      <dgm:spPr/>
      <dgm:t>
        <a:bodyPr/>
        <a:lstStyle/>
        <a:p>
          <a:endParaRPr lang="en-US"/>
        </a:p>
      </dgm:t>
    </dgm:pt>
    <dgm:pt modelId="{E2E1EFEB-5552-4991-8AA0-5C2AA90DE03E}" type="sibTrans" cxnId="{781A89B3-766E-483E-B3CB-BBE41A059D00}">
      <dgm:prSet/>
      <dgm:spPr/>
      <dgm:t>
        <a:bodyPr/>
        <a:lstStyle/>
        <a:p>
          <a:endParaRPr lang="en-US"/>
        </a:p>
      </dgm:t>
    </dgm:pt>
    <dgm:pt modelId="{8964A84E-9EDC-4F2A-88C6-B0AC6E7D889B}">
      <dgm:prSet/>
      <dgm:spPr/>
      <dgm:t>
        <a:bodyPr/>
        <a:lstStyle/>
        <a:p>
          <a:r>
            <a:rPr lang="en-US" b="1" dirty="0" err="1"/>
            <a:t>Ekonomiese</a:t>
          </a:r>
          <a:r>
            <a:rPr lang="en-US" b="1" dirty="0"/>
            <a:t> </a:t>
          </a:r>
          <a:r>
            <a:rPr lang="en-US" b="1" dirty="0" err="1"/>
            <a:t>gevolge</a:t>
          </a:r>
          <a:endParaRPr lang="en-US" dirty="0"/>
        </a:p>
      </dgm:t>
    </dgm:pt>
    <dgm:pt modelId="{86CC5C8A-3D67-404B-BBC0-E802480A2CCE}" type="parTrans" cxnId="{FB867076-3BB5-4FCB-9745-25DFA216EFF0}">
      <dgm:prSet/>
      <dgm:spPr/>
      <dgm:t>
        <a:bodyPr/>
        <a:lstStyle/>
        <a:p>
          <a:endParaRPr lang="en-US"/>
        </a:p>
      </dgm:t>
    </dgm:pt>
    <dgm:pt modelId="{08D08297-7874-43EA-8511-990573E2B6FC}" type="sibTrans" cxnId="{FB867076-3BB5-4FCB-9745-25DFA216EFF0}">
      <dgm:prSet/>
      <dgm:spPr/>
      <dgm:t>
        <a:bodyPr/>
        <a:lstStyle/>
        <a:p>
          <a:endParaRPr lang="en-US"/>
        </a:p>
      </dgm:t>
    </dgm:pt>
    <dgm:pt modelId="{86B18030-3779-4E3E-B9A1-17EE68FB1A95}">
      <dgm:prSet/>
      <dgm:spPr/>
      <dgm:t>
        <a:bodyPr/>
        <a:lstStyle/>
        <a:p>
          <a:r>
            <a:rPr lang="en-US" dirty="0" err="1"/>
            <a:t>Ho</a:t>
          </a:r>
          <a:r>
            <a:rPr lang="en-US" dirty="0" err="1">
              <a:latin typeface="Arial" panose="020B0604020202020204" pitchFamily="34" charset="0"/>
              <a:cs typeface="Arial" panose="020B0604020202020204" pitchFamily="34" charset="0"/>
            </a:rPr>
            <a:t>ë</a:t>
          </a:r>
          <a:r>
            <a:rPr lang="en-US" dirty="0">
              <a:latin typeface="Arial" panose="020B0604020202020204" pitchFamily="34" charset="0"/>
              <a:cs typeface="Arial" panose="020B0604020202020204" pitchFamily="34" charset="0"/>
            </a:rPr>
            <a:t> GGG-</a:t>
          </a:r>
          <a:r>
            <a:rPr lang="en-US" dirty="0" err="1">
              <a:latin typeface="Arial" panose="020B0604020202020204" pitchFamily="34" charset="0"/>
              <a:cs typeface="Arial" panose="020B0604020202020204" pitchFamily="34" charset="0"/>
            </a:rPr>
            <a:t>koerse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plaas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druk</a:t>
          </a:r>
          <a:r>
            <a:rPr lang="en-US" dirty="0">
              <a:latin typeface="Arial" panose="020B0604020202020204" pitchFamily="34" charset="0"/>
              <a:cs typeface="Arial" panose="020B0604020202020204" pitchFamily="34" charset="0"/>
            </a:rPr>
            <a:t> op </a:t>
          </a:r>
          <a:r>
            <a:rPr lang="en-US" dirty="0" err="1">
              <a:latin typeface="Arial" panose="020B0604020202020204" pitchFamily="34" charset="0"/>
              <a:cs typeface="Arial" panose="020B0604020202020204" pitchFamily="34" charset="0"/>
            </a:rPr>
            <a:t>gesondheids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geregtigheidstelsels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baie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oorlewendes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kan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nie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werk</a:t>
          </a:r>
          <a:r>
            <a:rPr lang="en-US" dirty="0">
              <a:latin typeface="Arial" panose="020B0604020202020204" pitchFamily="34" charset="0"/>
              <a:cs typeface="Arial" panose="020B0604020202020204" pitchFamily="34" charset="0"/>
            </a:rPr>
            <a:t> of </a:t>
          </a:r>
          <a:r>
            <a:rPr lang="en-US" dirty="0" err="1">
              <a:latin typeface="Arial" panose="020B0604020202020204" pitchFamily="34" charset="0"/>
              <a:cs typeface="Arial" panose="020B0604020202020204" pitchFamily="34" charset="0"/>
            </a:rPr>
            <a:t>vrylik</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rondbeweeg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nie</a:t>
          </a:r>
          <a:r>
            <a:rPr lang="en-US" dirty="0">
              <a:latin typeface="Arial" panose="020B0604020202020204" pitchFamily="34" charset="0"/>
              <a:cs typeface="Arial" panose="020B0604020202020204" pitchFamily="34" charset="0"/>
            </a:rPr>
            <a:t>.</a:t>
          </a:r>
          <a:endParaRPr lang="en-US" dirty="0"/>
        </a:p>
      </dgm:t>
    </dgm:pt>
    <dgm:pt modelId="{6F47BC46-BCB0-4EEB-BE34-973953177578}" type="parTrans" cxnId="{C2A4EE78-0887-4392-AED7-8723F4226A8C}">
      <dgm:prSet/>
      <dgm:spPr/>
      <dgm:t>
        <a:bodyPr/>
        <a:lstStyle/>
        <a:p>
          <a:endParaRPr lang="en-US"/>
        </a:p>
      </dgm:t>
    </dgm:pt>
    <dgm:pt modelId="{814E9585-491A-41CA-A35A-A704F88708CE}" type="sibTrans" cxnId="{C2A4EE78-0887-4392-AED7-8723F4226A8C}">
      <dgm:prSet/>
      <dgm:spPr/>
      <dgm:t>
        <a:bodyPr/>
        <a:lstStyle/>
        <a:p>
          <a:endParaRPr lang="en-US"/>
        </a:p>
      </dgm:t>
    </dgm:pt>
    <dgm:pt modelId="{E9F41D63-3C6A-4513-881E-8551CFC2BB3C}" type="pres">
      <dgm:prSet presAssocID="{ADDAD36A-7312-4464-B114-6EC0E777A088}" presName="linear" presStyleCnt="0">
        <dgm:presLayoutVars>
          <dgm:dir/>
          <dgm:animLvl val="lvl"/>
          <dgm:resizeHandles val="exact"/>
        </dgm:presLayoutVars>
      </dgm:prSet>
      <dgm:spPr/>
    </dgm:pt>
    <dgm:pt modelId="{B00488FF-6F28-4C4A-AFAE-D1A96D4A11E6}" type="pres">
      <dgm:prSet presAssocID="{250A1A86-A911-4B2B-BEA1-86F4EB9898C8}" presName="parentLin" presStyleCnt="0"/>
      <dgm:spPr/>
    </dgm:pt>
    <dgm:pt modelId="{FCBD4ED1-4CCB-4EFF-8FC7-AD6F004B99C4}" type="pres">
      <dgm:prSet presAssocID="{250A1A86-A911-4B2B-BEA1-86F4EB9898C8}" presName="parentLeftMargin" presStyleLbl="node1" presStyleIdx="0" presStyleCnt="5"/>
      <dgm:spPr/>
    </dgm:pt>
    <dgm:pt modelId="{3A9A07C0-F3D7-411F-83EE-453714A8EACD}" type="pres">
      <dgm:prSet presAssocID="{250A1A86-A911-4B2B-BEA1-86F4EB9898C8}" presName="parentText" presStyleLbl="node1" presStyleIdx="0" presStyleCnt="5">
        <dgm:presLayoutVars>
          <dgm:chMax val="0"/>
          <dgm:bulletEnabled val="1"/>
        </dgm:presLayoutVars>
      </dgm:prSet>
      <dgm:spPr/>
    </dgm:pt>
    <dgm:pt modelId="{41438178-2637-4164-A2D8-16A27359218D}" type="pres">
      <dgm:prSet presAssocID="{250A1A86-A911-4B2B-BEA1-86F4EB9898C8}" presName="negativeSpace" presStyleCnt="0"/>
      <dgm:spPr/>
    </dgm:pt>
    <dgm:pt modelId="{21583AE1-6E03-4273-B010-5C5286E46F57}" type="pres">
      <dgm:prSet presAssocID="{250A1A86-A911-4B2B-BEA1-86F4EB9898C8}" presName="childText" presStyleLbl="conFgAcc1" presStyleIdx="0" presStyleCnt="5">
        <dgm:presLayoutVars>
          <dgm:bulletEnabled val="1"/>
        </dgm:presLayoutVars>
      </dgm:prSet>
      <dgm:spPr/>
    </dgm:pt>
    <dgm:pt modelId="{509F86E7-7892-4978-A6F0-5DBF8A1E9C19}" type="pres">
      <dgm:prSet presAssocID="{01B0F135-69AE-4805-AB02-270005B4A512}" presName="spaceBetweenRectangles" presStyleCnt="0"/>
      <dgm:spPr/>
    </dgm:pt>
    <dgm:pt modelId="{9748CBF9-AFA3-4F3B-957E-197E15ECCA5D}" type="pres">
      <dgm:prSet presAssocID="{B92CBB47-6EFF-4656-95AD-E7082D99C6E8}" presName="parentLin" presStyleCnt="0"/>
      <dgm:spPr/>
    </dgm:pt>
    <dgm:pt modelId="{5B9D7392-3CCD-42B3-923D-5E6E8D9A29E4}" type="pres">
      <dgm:prSet presAssocID="{B92CBB47-6EFF-4656-95AD-E7082D99C6E8}" presName="parentLeftMargin" presStyleLbl="node1" presStyleIdx="0" presStyleCnt="5"/>
      <dgm:spPr/>
    </dgm:pt>
    <dgm:pt modelId="{59D578A2-4F82-4205-A7BA-B9DFBBC99A25}" type="pres">
      <dgm:prSet presAssocID="{B92CBB47-6EFF-4656-95AD-E7082D99C6E8}" presName="parentText" presStyleLbl="node1" presStyleIdx="1" presStyleCnt="5">
        <dgm:presLayoutVars>
          <dgm:chMax val="0"/>
          <dgm:bulletEnabled val="1"/>
        </dgm:presLayoutVars>
      </dgm:prSet>
      <dgm:spPr/>
    </dgm:pt>
    <dgm:pt modelId="{CA46BF8F-9820-4A30-A5AC-432FD7B8A67C}" type="pres">
      <dgm:prSet presAssocID="{B92CBB47-6EFF-4656-95AD-E7082D99C6E8}" presName="negativeSpace" presStyleCnt="0"/>
      <dgm:spPr/>
    </dgm:pt>
    <dgm:pt modelId="{F8373A44-D01A-4606-A685-6243E2ECFC65}" type="pres">
      <dgm:prSet presAssocID="{B92CBB47-6EFF-4656-95AD-E7082D99C6E8}" presName="childText" presStyleLbl="conFgAcc1" presStyleIdx="1" presStyleCnt="5">
        <dgm:presLayoutVars>
          <dgm:bulletEnabled val="1"/>
        </dgm:presLayoutVars>
      </dgm:prSet>
      <dgm:spPr/>
    </dgm:pt>
    <dgm:pt modelId="{353F19E7-068D-4F2A-AECB-9AA14F384A20}" type="pres">
      <dgm:prSet presAssocID="{CE7EF684-2462-4F4A-922E-BB7BA8BEDB14}" presName="spaceBetweenRectangles" presStyleCnt="0"/>
      <dgm:spPr/>
    </dgm:pt>
    <dgm:pt modelId="{F3445D90-9A55-4D98-BA8B-5C4CF7FD3DF1}" type="pres">
      <dgm:prSet presAssocID="{85AD0A78-03B3-451F-89A8-3FA44BF10A72}" presName="parentLin" presStyleCnt="0"/>
      <dgm:spPr/>
    </dgm:pt>
    <dgm:pt modelId="{B02E4343-6106-4E40-B29F-30204B226837}" type="pres">
      <dgm:prSet presAssocID="{85AD0A78-03B3-451F-89A8-3FA44BF10A72}" presName="parentLeftMargin" presStyleLbl="node1" presStyleIdx="1" presStyleCnt="5"/>
      <dgm:spPr/>
    </dgm:pt>
    <dgm:pt modelId="{11FC02DD-D0EF-4553-AB7A-AAF4ABE0BE73}" type="pres">
      <dgm:prSet presAssocID="{85AD0A78-03B3-451F-89A8-3FA44BF10A72}" presName="parentText" presStyleLbl="node1" presStyleIdx="2" presStyleCnt="5">
        <dgm:presLayoutVars>
          <dgm:chMax val="0"/>
          <dgm:bulletEnabled val="1"/>
        </dgm:presLayoutVars>
      </dgm:prSet>
      <dgm:spPr/>
    </dgm:pt>
    <dgm:pt modelId="{D271BC5C-8E1E-4BF2-9BE9-AC40A0F339B3}" type="pres">
      <dgm:prSet presAssocID="{85AD0A78-03B3-451F-89A8-3FA44BF10A72}" presName="negativeSpace" presStyleCnt="0"/>
      <dgm:spPr/>
    </dgm:pt>
    <dgm:pt modelId="{F0520B6F-C7F1-43FA-986F-3E8FFBB909CD}" type="pres">
      <dgm:prSet presAssocID="{85AD0A78-03B3-451F-89A8-3FA44BF10A72}" presName="childText" presStyleLbl="conFgAcc1" presStyleIdx="2" presStyleCnt="5">
        <dgm:presLayoutVars>
          <dgm:bulletEnabled val="1"/>
        </dgm:presLayoutVars>
      </dgm:prSet>
      <dgm:spPr/>
    </dgm:pt>
    <dgm:pt modelId="{F9BC484E-05B3-4096-8E22-8E05D4234301}" type="pres">
      <dgm:prSet presAssocID="{6405FC93-3172-4AAB-9398-00DC0D60A325}" presName="spaceBetweenRectangles" presStyleCnt="0"/>
      <dgm:spPr/>
    </dgm:pt>
    <dgm:pt modelId="{E47E139D-F64C-423A-9053-A35CF49829A3}" type="pres">
      <dgm:prSet presAssocID="{A994FACA-552B-4040-B2F4-3D4A1C115AE9}" presName="parentLin" presStyleCnt="0"/>
      <dgm:spPr/>
    </dgm:pt>
    <dgm:pt modelId="{422DEF5D-8D44-4FCB-BD31-D116DFA7846B}" type="pres">
      <dgm:prSet presAssocID="{A994FACA-552B-4040-B2F4-3D4A1C115AE9}" presName="parentLeftMargin" presStyleLbl="node1" presStyleIdx="2" presStyleCnt="5"/>
      <dgm:spPr/>
    </dgm:pt>
    <dgm:pt modelId="{E59762AE-9F9C-484D-A905-2CFEEBC8FD23}" type="pres">
      <dgm:prSet presAssocID="{A994FACA-552B-4040-B2F4-3D4A1C115AE9}" presName="parentText" presStyleLbl="node1" presStyleIdx="3" presStyleCnt="5">
        <dgm:presLayoutVars>
          <dgm:chMax val="0"/>
          <dgm:bulletEnabled val="1"/>
        </dgm:presLayoutVars>
      </dgm:prSet>
      <dgm:spPr/>
    </dgm:pt>
    <dgm:pt modelId="{A495CFA1-F48B-40E1-9189-656AFB30DCD7}" type="pres">
      <dgm:prSet presAssocID="{A994FACA-552B-4040-B2F4-3D4A1C115AE9}" presName="negativeSpace" presStyleCnt="0"/>
      <dgm:spPr/>
    </dgm:pt>
    <dgm:pt modelId="{B9283A10-14FD-4453-BF17-62D2BE54066B}" type="pres">
      <dgm:prSet presAssocID="{A994FACA-552B-4040-B2F4-3D4A1C115AE9}" presName="childText" presStyleLbl="conFgAcc1" presStyleIdx="3" presStyleCnt="5">
        <dgm:presLayoutVars>
          <dgm:bulletEnabled val="1"/>
        </dgm:presLayoutVars>
      </dgm:prSet>
      <dgm:spPr/>
    </dgm:pt>
    <dgm:pt modelId="{CBC894E2-0175-4769-99FB-03BF2151527C}" type="pres">
      <dgm:prSet presAssocID="{113E504C-F442-4304-BD90-798195A9B460}" presName="spaceBetweenRectangles" presStyleCnt="0"/>
      <dgm:spPr/>
    </dgm:pt>
    <dgm:pt modelId="{E9507C4D-A2B0-4B94-A553-E1F8D7CB1D19}" type="pres">
      <dgm:prSet presAssocID="{8964A84E-9EDC-4F2A-88C6-B0AC6E7D889B}" presName="parentLin" presStyleCnt="0"/>
      <dgm:spPr/>
    </dgm:pt>
    <dgm:pt modelId="{4CCFAB6E-1FC4-4D64-B388-089A374D26CA}" type="pres">
      <dgm:prSet presAssocID="{8964A84E-9EDC-4F2A-88C6-B0AC6E7D889B}" presName="parentLeftMargin" presStyleLbl="node1" presStyleIdx="3" presStyleCnt="5"/>
      <dgm:spPr/>
    </dgm:pt>
    <dgm:pt modelId="{33E536CB-BDFE-4596-8760-1D748CD28871}" type="pres">
      <dgm:prSet presAssocID="{8964A84E-9EDC-4F2A-88C6-B0AC6E7D889B}" presName="parentText" presStyleLbl="node1" presStyleIdx="4" presStyleCnt="5">
        <dgm:presLayoutVars>
          <dgm:chMax val="0"/>
          <dgm:bulletEnabled val="1"/>
        </dgm:presLayoutVars>
      </dgm:prSet>
      <dgm:spPr/>
    </dgm:pt>
    <dgm:pt modelId="{3E89EA88-4215-47C9-B95C-F4B79FD5083B}" type="pres">
      <dgm:prSet presAssocID="{8964A84E-9EDC-4F2A-88C6-B0AC6E7D889B}" presName="negativeSpace" presStyleCnt="0"/>
      <dgm:spPr/>
    </dgm:pt>
    <dgm:pt modelId="{2D24AA43-EB3E-4516-98FD-FE4653400A89}" type="pres">
      <dgm:prSet presAssocID="{8964A84E-9EDC-4F2A-88C6-B0AC6E7D889B}" presName="childText" presStyleLbl="conFgAcc1" presStyleIdx="4" presStyleCnt="5">
        <dgm:presLayoutVars>
          <dgm:bulletEnabled val="1"/>
        </dgm:presLayoutVars>
      </dgm:prSet>
      <dgm:spPr/>
    </dgm:pt>
  </dgm:ptLst>
  <dgm:cxnLst>
    <dgm:cxn modelId="{2D760A01-0B17-4220-A1A0-BEC901C391B7}" srcId="{ADDAD36A-7312-4464-B114-6EC0E777A088}" destId="{250A1A86-A911-4B2B-BEA1-86F4EB9898C8}" srcOrd="0" destOrd="0" parTransId="{307975E4-4CDE-4E21-8660-F878A8D50E1C}" sibTransId="{01B0F135-69AE-4805-AB02-270005B4A512}"/>
    <dgm:cxn modelId="{75241E02-1010-46E3-8EA9-F515F44DD61F}" type="presOf" srcId="{73943B63-12D7-47C3-9DCA-C7EAECD7EF23}" destId="{21583AE1-6E03-4273-B010-5C5286E46F57}" srcOrd="0" destOrd="0" presId="urn:microsoft.com/office/officeart/2005/8/layout/list1"/>
    <dgm:cxn modelId="{9ACE071A-8BB3-40ED-9C75-2956994D82DD}" type="presOf" srcId="{B92CBB47-6EFF-4656-95AD-E7082D99C6E8}" destId="{59D578A2-4F82-4205-A7BA-B9DFBBC99A25}" srcOrd="1" destOrd="0" presId="urn:microsoft.com/office/officeart/2005/8/layout/list1"/>
    <dgm:cxn modelId="{1AF9431C-5A19-4CA3-9A54-E8DD23D66A94}" type="presOf" srcId="{8964A84E-9EDC-4F2A-88C6-B0AC6E7D889B}" destId="{33E536CB-BDFE-4596-8760-1D748CD28871}" srcOrd="1" destOrd="0" presId="urn:microsoft.com/office/officeart/2005/8/layout/list1"/>
    <dgm:cxn modelId="{4987E01D-EEDB-47AF-BD17-6074E8D7CEF8}" type="presOf" srcId="{85AD0A78-03B3-451F-89A8-3FA44BF10A72}" destId="{11FC02DD-D0EF-4553-AB7A-AAF4ABE0BE73}" srcOrd="1" destOrd="0" presId="urn:microsoft.com/office/officeart/2005/8/layout/list1"/>
    <dgm:cxn modelId="{EBE80325-E50F-41D9-99AF-E89175F6D175}" srcId="{ADDAD36A-7312-4464-B114-6EC0E777A088}" destId="{A994FACA-552B-4040-B2F4-3D4A1C115AE9}" srcOrd="3" destOrd="0" parTransId="{A3713A8B-98DE-42FE-B638-F4830F617618}" sibTransId="{113E504C-F442-4304-BD90-798195A9B460}"/>
    <dgm:cxn modelId="{310EC325-0979-46AE-AB69-3093AD79E7EF}" type="presOf" srcId="{BA67AD66-5783-4AEB-A55D-68BEBE9C66DC}" destId="{B9283A10-14FD-4453-BF17-62D2BE54066B}" srcOrd="0" destOrd="0" presId="urn:microsoft.com/office/officeart/2005/8/layout/list1"/>
    <dgm:cxn modelId="{7037482D-BE7E-4637-ADD5-D7AC118251BA}" srcId="{ADDAD36A-7312-4464-B114-6EC0E777A088}" destId="{85AD0A78-03B3-451F-89A8-3FA44BF10A72}" srcOrd="2" destOrd="0" parTransId="{2D06291D-C528-4D71-8674-E833D7669DA0}" sibTransId="{6405FC93-3172-4AAB-9398-00DC0D60A325}"/>
    <dgm:cxn modelId="{5EEE4540-CD91-49D6-B029-5165AF3A87B5}" type="presOf" srcId="{ADDAD36A-7312-4464-B114-6EC0E777A088}" destId="{E9F41D63-3C6A-4513-881E-8551CFC2BB3C}" srcOrd="0" destOrd="0" presId="urn:microsoft.com/office/officeart/2005/8/layout/list1"/>
    <dgm:cxn modelId="{FEEF2946-4103-4C5B-928A-B930CBA3935B}" srcId="{250A1A86-A911-4B2B-BEA1-86F4EB9898C8}" destId="{73943B63-12D7-47C3-9DCA-C7EAECD7EF23}" srcOrd="0" destOrd="0" parTransId="{FDEE7B14-D696-4897-8F3C-32F2A3CB8FDB}" sibTransId="{E8B88E26-AFAB-4CD9-B431-1FDF72254B9D}"/>
    <dgm:cxn modelId="{587A0275-7984-4805-B83E-413CB1E3B333}" type="presOf" srcId="{B92CBB47-6EFF-4656-95AD-E7082D99C6E8}" destId="{5B9D7392-3CCD-42B3-923D-5E6E8D9A29E4}" srcOrd="0" destOrd="0" presId="urn:microsoft.com/office/officeart/2005/8/layout/list1"/>
    <dgm:cxn modelId="{FB867076-3BB5-4FCB-9745-25DFA216EFF0}" srcId="{ADDAD36A-7312-4464-B114-6EC0E777A088}" destId="{8964A84E-9EDC-4F2A-88C6-B0AC6E7D889B}" srcOrd="4" destOrd="0" parTransId="{86CC5C8A-3D67-404B-BBC0-E802480A2CCE}" sibTransId="{08D08297-7874-43EA-8511-990573E2B6FC}"/>
    <dgm:cxn modelId="{C2A4EE78-0887-4392-AED7-8723F4226A8C}" srcId="{8964A84E-9EDC-4F2A-88C6-B0AC6E7D889B}" destId="{86B18030-3779-4E3E-B9A1-17EE68FB1A95}" srcOrd="0" destOrd="0" parTransId="{6F47BC46-BCB0-4EEB-BE34-973953177578}" sibTransId="{814E9585-491A-41CA-A35A-A704F88708CE}"/>
    <dgm:cxn modelId="{C555528A-D773-4DB1-94DD-FC8E049C8CEF}" type="presOf" srcId="{A994FACA-552B-4040-B2F4-3D4A1C115AE9}" destId="{E59762AE-9F9C-484D-A905-2CFEEBC8FD23}" srcOrd="1" destOrd="0" presId="urn:microsoft.com/office/officeart/2005/8/layout/list1"/>
    <dgm:cxn modelId="{1FDA8999-6F04-4027-97BD-C9B7D53FA5C9}" type="presOf" srcId="{250A1A86-A911-4B2B-BEA1-86F4EB9898C8}" destId="{3A9A07C0-F3D7-411F-83EE-453714A8EACD}" srcOrd="1" destOrd="0" presId="urn:microsoft.com/office/officeart/2005/8/layout/list1"/>
    <dgm:cxn modelId="{D2B79E9B-C67C-4594-9F03-E68DCA81CF9E}" type="presOf" srcId="{A994FACA-552B-4040-B2F4-3D4A1C115AE9}" destId="{422DEF5D-8D44-4FCB-BD31-D116DFA7846B}" srcOrd="0" destOrd="0" presId="urn:microsoft.com/office/officeart/2005/8/layout/list1"/>
    <dgm:cxn modelId="{62BFBF9D-2361-43FE-8883-0EA74A84A151}" type="presOf" srcId="{250A1A86-A911-4B2B-BEA1-86F4EB9898C8}" destId="{FCBD4ED1-4CCB-4EFF-8FC7-AD6F004B99C4}" srcOrd="0" destOrd="0" presId="urn:microsoft.com/office/officeart/2005/8/layout/list1"/>
    <dgm:cxn modelId="{CF7333A9-2BFF-439A-B0CF-945BA523A814}" type="presOf" srcId="{8964A84E-9EDC-4F2A-88C6-B0AC6E7D889B}" destId="{4CCFAB6E-1FC4-4D64-B388-089A374D26CA}" srcOrd="0" destOrd="0" presId="urn:microsoft.com/office/officeart/2005/8/layout/list1"/>
    <dgm:cxn modelId="{781A89B3-766E-483E-B3CB-BBE41A059D00}" srcId="{A994FACA-552B-4040-B2F4-3D4A1C115AE9}" destId="{BA67AD66-5783-4AEB-A55D-68BEBE9C66DC}" srcOrd="0" destOrd="0" parTransId="{322B11E1-06ED-495C-8AD3-86C6CEDEC0AD}" sibTransId="{E2E1EFEB-5552-4991-8AA0-5C2AA90DE03E}"/>
    <dgm:cxn modelId="{8DA69FBD-D56B-4556-AAB8-66AB5E766C25}" type="presOf" srcId="{04D31119-0427-4A96-A22B-4449549354E6}" destId="{F0520B6F-C7F1-43FA-986F-3E8FFBB909CD}" srcOrd="0" destOrd="0" presId="urn:microsoft.com/office/officeart/2005/8/layout/list1"/>
    <dgm:cxn modelId="{586DEFC4-E530-4B4B-876B-626D2E4ACF6D}" srcId="{B92CBB47-6EFF-4656-95AD-E7082D99C6E8}" destId="{74C4AE12-34C9-4251-9468-40E0154FD6DF}" srcOrd="0" destOrd="0" parTransId="{FFC3F80E-31A6-4D8E-A49F-225E91E69EF7}" sibTransId="{669E6DC8-C3DC-4B3E-BBFE-EAAEF42F3122}"/>
    <dgm:cxn modelId="{423346C6-AB45-4A52-B879-15B01828E01F}" srcId="{85AD0A78-03B3-451F-89A8-3FA44BF10A72}" destId="{04D31119-0427-4A96-A22B-4449549354E6}" srcOrd="0" destOrd="0" parTransId="{FCF11FEC-E150-4291-B9B1-16829250DB58}" sibTransId="{76436651-89F2-4640-9B7A-99B5A466BF53}"/>
    <dgm:cxn modelId="{3B7EF3E6-764C-4112-843A-222124807AF7}" type="presOf" srcId="{86B18030-3779-4E3E-B9A1-17EE68FB1A95}" destId="{2D24AA43-EB3E-4516-98FD-FE4653400A89}" srcOrd="0" destOrd="0" presId="urn:microsoft.com/office/officeart/2005/8/layout/list1"/>
    <dgm:cxn modelId="{01BEE6EB-F457-4723-A670-23106E46DB8B}" srcId="{ADDAD36A-7312-4464-B114-6EC0E777A088}" destId="{B92CBB47-6EFF-4656-95AD-E7082D99C6E8}" srcOrd="1" destOrd="0" parTransId="{423C99FF-BC6D-4977-BB41-07EF5F69AE2B}" sibTransId="{CE7EF684-2462-4F4A-922E-BB7BA8BEDB14}"/>
    <dgm:cxn modelId="{E22734F5-528F-440A-A83E-B54B3374ACF4}" type="presOf" srcId="{85AD0A78-03B3-451F-89A8-3FA44BF10A72}" destId="{B02E4343-6106-4E40-B29F-30204B226837}" srcOrd="0" destOrd="0" presId="urn:microsoft.com/office/officeart/2005/8/layout/list1"/>
    <dgm:cxn modelId="{A9C94AFE-8FE1-4F1C-98AE-4423B4E37758}" type="presOf" srcId="{74C4AE12-34C9-4251-9468-40E0154FD6DF}" destId="{F8373A44-D01A-4606-A685-6243E2ECFC65}" srcOrd="0" destOrd="0" presId="urn:microsoft.com/office/officeart/2005/8/layout/list1"/>
    <dgm:cxn modelId="{69716671-0893-4AD1-B059-0687BB58CCD0}" type="presParOf" srcId="{E9F41D63-3C6A-4513-881E-8551CFC2BB3C}" destId="{B00488FF-6F28-4C4A-AFAE-D1A96D4A11E6}" srcOrd="0" destOrd="0" presId="urn:microsoft.com/office/officeart/2005/8/layout/list1"/>
    <dgm:cxn modelId="{8103B2AA-300D-468B-90DB-C0EDF9C4D0C2}" type="presParOf" srcId="{B00488FF-6F28-4C4A-AFAE-D1A96D4A11E6}" destId="{FCBD4ED1-4CCB-4EFF-8FC7-AD6F004B99C4}" srcOrd="0" destOrd="0" presId="urn:microsoft.com/office/officeart/2005/8/layout/list1"/>
    <dgm:cxn modelId="{6F1A348C-CDF8-4BCB-88EA-CD149C936EDE}" type="presParOf" srcId="{B00488FF-6F28-4C4A-AFAE-D1A96D4A11E6}" destId="{3A9A07C0-F3D7-411F-83EE-453714A8EACD}" srcOrd="1" destOrd="0" presId="urn:microsoft.com/office/officeart/2005/8/layout/list1"/>
    <dgm:cxn modelId="{EE64DDC1-C047-4533-97C4-DCFF68DE9DCD}" type="presParOf" srcId="{E9F41D63-3C6A-4513-881E-8551CFC2BB3C}" destId="{41438178-2637-4164-A2D8-16A27359218D}" srcOrd="1" destOrd="0" presId="urn:microsoft.com/office/officeart/2005/8/layout/list1"/>
    <dgm:cxn modelId="{1C127A6B-156A-4ECE-9219-04C44A8BFED3}" type="presParOf" srcId="{E9F41D63-3C6A-4513-881E-8551CFC2BB3C}" destId="{21583AE1-6E03-4273-B010-5C5286E46F57}" srcOrd="2" destOrd="0" presId="urn:microsoft.com/office/officeart/2005/8/layout/list1"/>
    <dgm:cxn modelId="{6731ABA5-BB6C-49B1-BA69-12C6EFD33D41}" type="presParOf" srcId="{E9F41D63-3C6A-4513-881E-8551CFC2BB3C}" destId="{509F86E7-7892-4978-A6F0-5DBF8A1E9C19}" srcOrd="3" destOrd="0" presId="urn:microsoft.com/office/officeart/2005/8/layout/list1"/>
    <dgm:cxn modelId="{1BBE8996-6728-4E81-8461-C8E4F99F3304}" type="presParOf" srcId="{E9F41D63-3C6A-4513-881E-8551CFC2BB3C}" destId="{9748CBF9-AFA3-4F3B-957E-197E15ECCA5D}" srcOrd="4" destOrd="0" presId="urn:microsoft.com/office/officeart/2005/8/layout/list1"/>
    <dgm:cxn modelId="{40845618-CDA5-420A-B288-E70AA1C4A88B}" type="presParOf" srcId="{9748CBF9-AFA3-4F3B-957E-197E15ECCA5D}" destId="{5B9D7392-3CCD-42B3-923D-5E6E8D9A29E4}" srcOrd="0" destOrd="0" presId="urn:microsoft.com/office/officeart/2005/8/layout/list1"/>
    <dgm:cxn modelId="{5F5DF01E-9354-4996-85B4-4F16EDF98063}" type="presParOf" srcId="{9748CBF9-AFA3-4F3B-957E-197E15ECCA5D}" destId="{59D578A2-4F82-4205-A7BA-B9DFBBC99A25}" srcOrd="1" destOrd="0" presId="urn:microsoft.com/office/officeart/2005/8/layout/list1"/>
    <dgm:cxn modelId="{ADD05F12-79BF-4998-A77E-495265D3604B}" type="presParOf" srcId="{E9F41D63-3C6A-4513-881E-8551CFC2BB3C}" destId="{CA46BF8F-9820-4A30-A5AC-432FD7B8A67C}" srcOrd="5" destOrd="0" presId="urn:microsoft.com/office/officeart/2005/8/layout/list1"/>
    <dgm:cxn modelId="{FC7581B7-B5BB-4A94-8F6A-FFCF177EC42E}" type="presParOf" srcId="{E9F41D63-3C6A-4513-881E-8551CFC2BB3C}" destId="{F8373A44-D01A-4606-A685-6243E2ECFC65}" srcOrd="6" destOrd="0" presId="urn:microsoft.com/office/officeart/2005/8/layout/list1"/>
    <dgm:cxn modelId="{BAE76BB0-11F0-4F04-91BC-7FC0BB6F50BE}" type="presParOf" srcId="{E9F41D63-3C6A-4513-881E-8551CFC2BB3C}" destId="{353F19E7-068D-4F2A-AECB-9AA14F384A20}" srcOrd="7" destOrd="0" presId="urn:microsoft.com/office/officeart/2005/8/layout/list1"/>
    <dgm:cxn modelId="{A6F66AA2-031E-429B-BB40-55563318046C}" type="presParOf" srcId="{E9F41D63-3C6A-4513-881E-8551CFC2BB3C}" destId="{F3445D90-9A55-4D98-BA8B-5C4CF7FD3DF1}" srcOrd="8" destOrd="0" presId="urn:microsoft.com/office/officeart/2005/8/layout/list1"/>
    <dgm:cxn modelId="{0E372ACF-509B-4CE5-84D8-A1EA836B30F9}" type="presParOf" srcId="{F3445D90-9A55-4D98-BA8B-5C4CF7FD3DF1}" destId="{B02E4343-6106-4E40-B29F-30204B226837}" srcOrd="0" destOrd="0" presId="urn:microsoft.com/office/officeart/2005/8/layout/list1"/>
    <dgm:cxn modelId="{AF78E599-323C-44CC-9190-7EC6A9698DBC}" type="presParOf" srcId="{F3445D90-9A55-4D98-BA8B-5C4CF7FD3DF1}" destId="{11FC02DD-D0EF-4553-AB7A-AAF4ABE0BE73}" srcOrd="1" destOrd="0" presId="urn:microsoft.com/office/officeart/2005/8/layout/list1"/>
    <dgm:cxn modelId="{FB9BE44A-3F16-4EFE-910E-CA4AD078992F}" type="presParOf" srcId="{E9F41D63-3C6A-4513-881E-8551CFC2BB3C}" destId="{D271BC5C-8E1E-4BF2-9BE9-AC40A0F339B3}" srcOrd="9" destOrd="0" presId="urn:microsoft.com/office/officeart/2005/8/layout/list1"/>
    <dgm:cxn modelId="{EF6A68DF-DBEC-4F9B-98C7-BB4CE04E0D16}" type="presParOf" srcId="{E9F41D63-3C6A-4513-881E-8551CFC2BB3C}" destId="{F0520B6F-C7F1-43FA-986F-3E8FFBB909CD}" srcOrd="10" destOrd="0" presId="urn:microsoft.com/office/officeart/2005/8/layout/list1"/>
    <dgm:cxn modelId="{24BD9165-DD05-4869-BC00-6C69ABD59461}" type="presParOf" srcId="{E9F41D63-3C6A-4513-881E-8551CFC2BB3C}" destId="{F9BC484E-05B3-4096-8E22-8E05D4234301}" srcOrd="11" destOrd="0" presId="urn:microsoft.com/office/officeart/2005/8/layout/list1"/>
    <dgm:cxn modelId="{BBA4EB87-A2E3-469C-8777-1028E3972E5A}" type="presParOf" srcId="{E9F41D63-3C6A-4513-881E-8551CFC2BB3C}" destId="{E47E139D-F64C-423A-9053-A35CF49829A3}" srcOrd="12" destOrd="0" presId="urn:microsoft.com/office/officeart/2005/8/layout/list1"/>
    <dgm:cxn modelId="{8C49BB6B-38D2-4C1B-8706-AC7662D9C59E}" type="presParOf" srcId="{E47E139D-F64C-423A-9053-A35CF49829A3}" destId="{422DEF5D-8D44-4FCB-BD31-D116DFA7846B}" srcOrd="0" destOrd="0" presId="urn:microsoft.com/office/officeart/2005/8/layout/list1"/>
    <dgm:cxn modelId="{DE64617D-F815-4D8B-8D15-B4F793099E9E}" type="presParOf" srcId="{E47E139D-F64C-423A-9053-A35CF49829A3}" destId="{E59762AE-9F9C-484D-A905-2CFEEBC8FD23}" srcOrd="1" destOrd="0" presId="urn:microsoft.com/office/officeart/2005/8/layout/list1"/>
    <dgm:cxn modelId="{22CEF814-A455-42C7-83D1-F7EBBE47A70B}" type="presParOf" srcId="{E9F41D63-3C6A-4513-881E-8551CFC2BB3C}" destId="{A495CFA1-F48B-40E1-9189-656AFB30DCD7}" srcOrd="13" destOrd="0" presId="urn:microsoft.com/office/officeart/2005/8/layout/list1"/>
    <dgm:cxn modelId="{ADCE9311-A75D-4132-AF13-BCB0EA7C0124}" type="presParOf" srcId="{E9F41D63-3C6A-4513-881E-8551CFC2BB3C}" destId="{B9283A10-14FD-4453-BF17-62D2BE54066B}" srcOrd="14" destOrd="0" presId="urn:microsoft.com/office/officeart/2005/8/layout/list1"/>
    <dgm:cxn modelId="{899CF526-F9B6-469A-91CB-8C1E0FA51127}" type="presParOf" srcId="{E9F41D63-3C6A-4513-881E-8551CFC2BB3C}" destId="{CBC894E2-0175-4769-99FB-03BF2151527C}" srcOrd="15" destOrd="0" presId="urn:microsoft.com/office/officeart/2005/8/layout/list1"/>
    <dgm:cxn modelId="{CB214819-D0A5-49A4-96A9-E440D73B985F}" type="presParOf" srcId="{E9F41D63-3C6A-4513-881E-8551CFC2BB3C}" destId="{E9507C4D-A2B0-4B94-A553-E1F8D7CB1D19}" srcOrd="16" destOrd="0" presId="urn:microsoft.com/office/officeart/2005/8/layout/list1"/>
    <dgm:cxn modelId="{DEDF4B5B-343F-45D3-9721-E95DF46264B2}" type="presParOf" srcId="{E9507C4D-A2B0-4B94-A553-E1F8D7CB1D19}" destId="{4CCFAB6E-1FC4-4D64-B388-089A374D26CA}" srcOrd="0" destOrd="0" presId="urn:microsoft.com/office/officeart/2005/8/layout/list1"/>
    <dgm:cxn modelId="{B52F8725-F139-41D1-A483-2D5660BBEA61}" type="presParOf" srcId="{E9507C4D-A2B0-4B94-A553-E1F8D7CB1D19}" destId="{33E536CB-BDFE-4596-8760-1D748CD28871}" srcOrd="1" destOrd="0" presId="urn:microsoft.com/office/officeart/2005/8/layout/list1"/>
    <dgm:cxn modelId="{6A7AA88A-CAC5-4973-A7DA-2AAA2050A1DB}" type="presParOf" srcId="{E9F41D63-3C6A-4513-881E-8551CFC2BB3C}" destId="{3E89EA88-4215-47C9-B95C-F4B79FD5083B}" srcOrd="17" destOrd="0" presId="urn:microsoft.com/office/officeart/2005/8/layout/list1"/>
    <dgm:cxn modelId="{3795D239-EC6D-4C13-9174-BDA0D941E6D1}" type="presParOf" srcId="{E9F41D63-3C6A-4513-881E-8551CFC2BB3C}" destId="{2D24AA43-EB3E-4516-98FD-FE4653400A89}" srcOrd="18"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7986AC-A84A-41D7-8564-6B70B3A25415}">
      <dsp:nvSpPr>
        <dsp:cNvPr id="0" name=""/>
        <dsp:cNvSpPr/>
      </dsp:nvSpPr>
      <dsp:spPr>
        <a:xfrm>
          <a:off x="0" y="65133"/>
          <a:ext cx="4659756" cy="1044809"/>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af-ZA" sz="1900" b="1" i="0" kern="1200" dirty="0"/>
            <a:t>Geweld</a:t>
          </a:r>
          <a:r>
            <a:rPr lang="af-ZA" sz="1900" kern="1200" dirty="0"/>
            <a:t> is die daad om 'n ander persoon, groep of gemeenskap fisiese of sielkundige leed aan te doen</a:t>
          </a:r>
          <a:endParaRPr lang="en-US" sz="1900" kern="1200" dirty="0"/>
        </a:p>
      </dsp:txBody>
      <dsp:txXfrm>
        <a:off x="51003" y="116136"/>
        <a:ext cx="4557750" cy="942803"/>
      </dsp:txXfrm>
    </dsp:sp>
    <dsp:sp modelId="{76E72059-9EF2-4CE7-8B1B-014E99ACE193}">
      <dsp:nvSpPr>
        <dsp:cNvPr id="0" name=""/>
        <dsp:cNvSpPr/>
      </dsp:nvSpPr>
      <dsp:spPr>
        <a:xfrm>
          <a:off x="0" y="1164663"/>
          <a:ext cx="4659756" cy="1044809"/>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af-ZA" sz="1900" kern="1200" dirty="0"/>
            <a:t>Dit behels krag of bedreiging en die doel is om emosioneel af te breek</a:t>
          </a:r>
          <a:endParaRPr lang="en-US" sz="1900" kern="1200" dirty="0"/>
        </a:p>
      </dsp:txBody>
      <dsp:txXfrm>
        <a:off x="51003" y="1215666"/>
        <a:ext cx="4557750" cy="942803"/>
      </dsp:txXfrm>
    </dsp:sp>
    <dsp:sp modelId="{03B90E7A-2BFA-4D82-B7DA-59BAC1AF258E}">
      <dsp:nvSpPr>
        <dsp:cNvPr id="0" name=""/>
        <dsp:cNvSpPr/>
      </dsp:nvSpPr>
      <dsp:spPr>
        <a:xfrm>
          <a:off x="0" y="2264193"/>
          <a:ext cx="4659756" cy="1044809"/>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err="1"/>
            <a:t>Enigiemand</a:t>
          </a:r>
          <a:r>
            <a:rPr lang="en-US" sz="1900" kern="1200" dirty="0"/>
            <a:t> </a:t>
          </a:r>
          <a:r>
            <a:rPr lang="en-US" sz="1900" kern="1200" dirty="0" err="1"/>
            <a:t>kan</a:t>
          </a:r>
          <a:r>
            <a:rPr lang="en-US" sz="1900" kern="1200" dirty="0"/>
            <a:t> ‘n </a:t>
          </a:r>
          <a:r>
            <a:rPr lang="en-US" sz="1900" kern="1200" dirty="0" err="1"/>
            <a:t>oortreder</a:t>
          </a:r>
          <a:r>
            <a:rPr lang="en-US" sz="1900" kern="1200" dirty="0"/>
            <a:t> wees., </a:t>
          </a:r>
          <a:r>
            <a:rPr lang="en-US" sz="1900" kern="1200" dirty="0" err="1"/>
            <a:t>insluitend</a:t>
          </a:r>
          <a:r>
            <a:rPr lang="en-US" sz="1900" kern="1200" dirty="0"/>
            <a:t> </a:t>
          </a:r>
          <a:r>
            <a:rPr lang="en-US" sz="1900" kern="1200" dirty="0" err="1"/>
            <a:t>individue</a:t>
          </a:r>
          <a:r>
            <a:rPr lang="en-US" sz="1900" kern="1200" dirty="0"/>
            <a:t>, </a:t>
          </a:r>
          <a:r>
            <a:rPr lang="en-US" sz="1900" kern="1200" dirty="0" err="1"/>
            <a:t>groepe</a:t>
          </a:r>
          <a:r>
            <a:rPr lang="en-US" sz="1900" kern="1200" dirty="0"/>
            <a:t> </a:t>
          </a:r>
          <a:r>
            <a:rPr lang="en-US" sz="1900" kern="1200" dirty="0" err="1"/>
            <a:t>en</a:t>
          </a:r>
          <a:r>
            <a:rPr lang="en-US" sz="1900" kern="1200" dirty="0"/>
            <a:t> </a:t>
          </a:r>
          <a:r>
            <a:rPr lang="en-US" sz="1900" kern="1200" dirty="0" err="1"/>
            <a:t>owerhede</a:t>
          </a:r>
          <a:r>
            <a:rPr lang="en-US" sz="1900" kern="1200" dirty="0"/>
            <a:t>.</a:t>
          </a:r>
        </a:p>
      </dsp:txBody>
      <dsp:txXfrm>
        <a:off x="51003" y="2315196"/>
        <a:ext cx="4557750" cy="9428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BB1283-4A91-49B2-9294-57ECE9889FA6}">
      <dsp:nvSpPr>
        <dsp:cNvPr id="0" name=""/>
        <dsp:cNvSpPr/>
      </dsp:nvSpPr>
      <dsp:spPr>
        <a:xfrm>
          <a:off x="0" y="259923"/>
          <a:ext cx="6713552" cy="198135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21046" tIns="354076" rIns="521046" bIns="120904" numCol="1" spcCol="1270" anchor="t" anchorCtr="0">
          <a:noAutofit/>
        </a:bodyPr>
        <a:lstStyle/>
        <a:p>
          <a:pPr marL="171450" lvl="1" indent="-171450" algn="l" defTabSz="755650">
            <a:lnSpc>
              <a:spcPct val="90000"/>
            </a:lnSpc>
            <a:spcBef>
              <a:spcPct val="0"/>
            </a:spcBef>
            <a:spcAft>
              <a:spcPct val="15000"/>
            </a:spcAft>
            <a:buChar char="•"/>
          </a:pPr>
          <a:r>
            <a:rPr lang="en-US" sz="1700" b="1" kern="1200" dirty="0" err="1"/>
            <a:t>Fisies</a:t>
          </a:r>
          <a:r>
            <a:rPr lang="en-US" sz="1700" b="1" kern="1200" dirty="0"/>
            <a:t>:</a:t>
          </a:r>
          <a:r>
            <a:rPr lang="en-US" sz="1700" kern="1200" dirty="0"/>
            <a:t> </a:t>
          </a:r>
          <a:r>
            <a:rPr lang="en-US" sz="1700" kern="1200" dirty="0" err="1"/>
            <a:t>Moord</a:t>
          </a:r>
          <a:r>
            <a:rPr lang="en-US" sz="1700" kern="1200" dirty="0"/>
            <a:t>, </a:t>
          </a:r>
          <a:r>
            <a:rPr lang="en-US" sz="1700" kern="1200" dirty="0" err="1"/>
            <a:t>bakleiery</a:t>
          </a:r>
          <a:r>
            <a:rPr lang="en-US" sz="1700" kern="1200" dirty="0"/>
            <a:t> </a:t>
          </a:r>
          <a:r>
            <a:rPr lang="en-US" sz="1700" kern="1200" dirty="0" err="1"/>
            <a:t>en</a:t>
          </a:r>
          <a:r>
            <a:rPr lang="en-US" sz="1700" kern="1200" dirty="0"/>
            <a:t> </a:t>
          </a:r>
          <a:r>
            <a:rPr lang="en-US" sz="1700" kern="1200" dirty="0" err="1"/>
            <a:t>aanranding</a:t>
          </a:r>
          <a:endParaRPr lang="en-US" sz="1700" kern="1200" dirty="0"/>
        </a:p>
        <a:p>
          <a:pPr marL="171450" lvl="1" indent="-171450" algn="l" defTabSz="755650">
            <a:lnSpc>
              <a:spcPct val="90000"/>
            </a:lnSpc>
            <a:spcBef>
              <a:spcPct val="0"/>
            </a:spcBef>
            <a:spcAft>
              <a:spcPct val="15000"/>
            </a:spcAft>
            <a:buChar char="•"/>
          </a:pPr>
          <a:r>
            <a:rPr lang="en-US" sz="1700" b="1" kern="1200" dirty="0" err="1"/>
            <a:t>Emosionel</a:t>
          </a:r>
          <a:r>
            <a:rPr lang="en-US" sz="1700" b="1" kern="1200" dirty="0"/>
            <a:t>/</a:t>
          </a:r>
          <a:r>
            <a:rPr lang="en-US" sz="1700" b="1" kern="1200" dirty="0" err="1"/>
            <a:t>sielkundig</a:t>
          </a:r>
          <a:r>
            <a:rPr lang="en-US" sz="1700" b="1" kern="1200" dirty="0"/>
            <a:t>:</a:t>
          </a:r>
          <a:r>
            <a:rPr lang="en-US" sz="1700" kern="1200" dirty="0"/>
            <a:t> Verbale </a:t>
          </a:r>
          <a:r>
            <a:rPr lang="en-US" sz="1700" kern="1200" dirty="0" err="1"/>
            <a:t>bedreigings</a:t>
          </a:r>
          <a:r>
            <a:rPr lang="en-US" sz="1700" kern="1200" dirty="0"/>
            <a:t>, </a:t>
          </a:r>
          <a:r>
            <a:rPr lang="en-US" sz="1700" kern="1200" dirty="0" err="1"/>
            <a:t>manipulasie</a:t>
          </a:r>
          <a:r>
            <a:rPr lang="en-US" sz="1700" kern="1200" dirty="0"/>
            <a:t>, </a:t>
          </a:r>
          <a:r>
            <a:rPr lang="en-US" sz="1700" kern="1200" dirty="0" err="1"/>
            <a:t>agtervolging</a:t>
          </a:r>
          <a:r>
            <a:rPr lang="en-US" sz="1700" kern="1200" dirty="0"/>
            <a:t> </a:t>
          </a:r>
          <a:r>
            <a:rPr lang="en-US" sz="1700" kern="1200" dirty="0" err="1"/>
            <a:t>en</a:t>
          </a:r>
          <a:r>
            <a:rPr lang="en-US" sz="1700" kern="1200" dirty="0"/>
            <a:t> </a:t>
          </a:r>
          <a:r>
            <a:rPr lang="en-US" sz="1700" kern="1200" dirty="0" err="1"/>
            <a:t>afknouery</a:t>
          </a:r>
          <a:r>
            <a:rPr lang="en-US" sz="1700" kern="1200" dirty="0"/>
            <a:t>.</a:t>
          </a:r>
        </a:p>
        <a:p>
          <a:pPr marL="171450" lvl="1" indent="-171450" algn="l" defTabSz="755650">
            <a:lnSpc>
              <a:spcPct val="90000"/>
            </a:lnSpc>
            <a:spcBef>
              <a:spcPct val="0"/>
            </a:spcBef>
            <a:spcAft>
              <a:spcPct val="15000"/>
            </a:spcAft>
            <a:buChar char="•"/>
          </a:pPr>
          <a:r>
            <a:rPr lang="en-US" sz="1700" b="1" kern="1200" dirty="0" err="1"/>
            <a:t>Haatmisdade</a:t>
          </a:r>
          <a:r>
            <a:rPr lang="en-US" sz="1700" b="1" kern="1200" dirty="0"/>
            <a:t>: </a:t>
          </a:r>
          <a:r>
            <a:rPr lang="en-US" sz="1700" b="0" kern="1200" dirty="0" err="1"/>
            <a:t>Beskadiging</a:t>
          </a:r>
          <a:r>
            <a:rPr lang="en-US" sz="1700" b="0" kern="1200" dirty="0"/>
            <a:t> van ‘n </a:t>
          </a:r>
          <a:r>
            <a:rPr lang="en-US" sz="1700" b="0" kern="1200" dirty="0" err="1"/>
            <a:t>individu</a:t>
          </a:r>
          <a:r>
            <a:rPr lang="en-US" sz="1700" b="0" kern="1200" dirty="0"/>
            <a:t>, </a:t>
          </a:r>
          <a:r>
            <a:rPr lang="en-US" sz="1700" b="0" kern="1200" dirty="0" err="1"/>
            <a:t>groep</a:t>
          </a:r>
          <a:r>
            <a:rPr lang="en-US" sz="1700" b="0" kern="1200" dirty="0"/>
            <a:t> op </a:t>
          </a:r>
          <a:r>
            <a:rPr lang="en-US" sz="1700" b="0" kern="1200" dirty="0" err="1"/>
            <a:t>grond</a:t>
          </a:r>
          <a:r>
            <a:rPr lang="en-US" sz="1700" b="0" kern="1200" dirty="0"/>
            <a:t> van </a:t>
          </a:r>
          <a:r>
            <a:rPr lang="en-US" sz="1700" b="0" kern="1200" dirty="0" err="1"/>
            <a:t>spesifieke</a:t>
          </a:r>
          <a:r>
            <a:rPr lang="en-US" sz="1700" b="0" kern="1200" dirty="0"/>
            <a:t> </a:t>
          </a:r>
          <a:r>
            <a:rPr lang="en-US" sz="1700" b="0" kern="1200" dirty="0" err="1"/>
            <a:t>eienskappe</a:t>
          </a:r>
          <a:r>
            <a:rPr lang="en-US" sz="1700" b="0" kern="1200" dirty="0"/>
            <a:t> </a:t>
          </a:r>
          <a:r>
            <a:rPr lang="en-US" sz="1700" b="0" kern="1200" dirty="0" err="1"/>
            <a:t>soos</a:t>
          </a:r>
          <a:r>
            <a:rPr lang="en-US" sz="1700" b="0" kern="1200" dirty="0"/>
            <a:t> </a:t>
          </a:r>
          <a:r>
            <a:rPr lang="en-US" sz="1700" b="0" kern="1200" dirty="0" err="1"/>
            <a:t>ras</a:t>
          </a:r>
          <a:r>
            <a:rPr lang="en-US" sz="1700" b="0" kern="1200" dirty="0"/>
            <a:t> of </a:t>
          </a:r>
          <a:r>
            <a:rPr lang="en-US" sz="1700" b="0" kern="1200" dirty="0" err="1"/>
            <a:t>kultuur</a:t>
          </a:r>
          <a:r>
            <a:rPr lang="en-US" sz="1700" b="0" kern="1200" dirty="0"/>
            <a:t>, </a:t>
          </a:r>
          <a:r>
            <a:rPr lang="en-US" sz="1700" b="0" kern="1200" dirty="0" err="1"/>
            <a:t>bv</a:t>
          </a:r>
          <a:r>
            <a:rPr lang="en-US" sz="1700" b="0" kern="1200" dirty="0"/>
            <a:t>. </a:t>
          </a:r>
          <a:r>
            <a:rPr lang="en-US" sz="1700" b="0" kern="1200" dirty="0" err="1"/>
            <a:t>Xenofobie</a:t>
          </a:r>
          <a:endParaRPr lang="en-US" sz="1700" kern="1200" dirty="0"/>
        </a:p>
      </dsp:txBody>
      <dsp:txXfrm>
        <a:off x="0" y="259923"/>
        <a:ext cx="6713552" cy="1981350"/>
      </dsp:txXfrm>
    </dsp:sp>
    <dsp:sp modelId="{0CE42C86-33E3-4EF1-A6C7-4E99BBC34CB5}">
      <dsp:nvSpPr>
        <dsp:cNvPr id="0" name=""/>
        <dsp:cNvSpPr/>
      </dsp:nvSpPr>
      <dsp:spPr>
        <a:xfrm>
          <a:off x="335677" y="9003"/>
          <a:ext cx="4699486" cy="50184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629" tIns="0" rIns="177629" bIns="0" numCol="1" spcCol="1270" anchor="ctr" anchorCtr="0">
          <a:noAutofit/>
        </a:bodyPr>
        <a:lstStyle/>
        <a:p>
          <a:pPr marL="0" lvl="0" indent="0" algn="l" defTabSz="755650">
            <a:lnSpc>
              <a:spcPct val="90000"/>
            </a:lnSpc>
            <a:spcBef>
              <a:spcPct val="0"/>
            </a:spcBef>
            <a:spcAft>
              <a:spcPct val="35000"/>
            </a:spcAft>
            <a:buNone/>
          </a:pPr>
          <a:r>
            <a:rPr lang="en-US" sz="1700" b="1" kern="1200" dirty="0" err="1"/>
            <a:t>Voorbeelde</a:t>
          </a:r>
          <a:r>
            <a:rPr lang="en-US" sz="1700" b="1" kern="1200" dirty="0"/>
            <a:t> van </a:t>
          </a:r>
          <a:r>
            <a:rPr lang="en-US" sz="1700" b="1" kern="1200" dirty="0" err="1"/>
            <a:t>geweld</a:t>
          </a:r>
          <a:endParaRPr lang="en-US" sz="1700" b="1" kern="1200" dirty="0"/>
        </a:p>
      </dsp:txBody>
      <dsp:txXfrm>
        <a:off x="360175" y="33501"/>
        <a:ext cx="4650490" cy="452844"/>
      </dsp:txXfrm>
    </dsp:sp>
    <dsp:sp modelId="{F4B8C0C1-6351-4AF5-A37B-6EF617407207}">
      <dsp:nvSpPr>
        <dsp:cNvPr id="0" name=""/>
        <dsp:cNvSpPr/>
      </dsp:nvSpPr>
      <dsp:spPr>
        <a:xfrm>
          <a:off x="0" y="2583993"/>
          <a:ext cx="6713552" cy="1526175"/>
        </a:xfrm>
        <a:prstGeom prst="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21046" tIns="354076" rIns="521046"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dirty="0"/>
            <a:t>Trauma, </a:t>
          </a:r>
          <a:r>
            <a:rPr lang="en-US" sz="1700" kern="1200" dirty="0" err="1"/>
            <a:t>gestremdhede</a:t>
          </a:r>
          <a:r>
            <a:rPr lang="en-US" sz="1700" kern="1200" dirty="0"/>
            <a:t> </a:t>
          </a:r>
          <a:r>
            <a:rPr lang="en-US" sz="1700" kern="1200" dirty="0" err="1"/>
            <a:t>en</a:t>
          </a:r>
          <a:r>
            <a:rPr lang="en-US" sz="1700" kern="1200" dirty="0"/>
            <a:t> </a:t>
          </a:r>
          <a:r>
            <a:rPr lang="en-US" sz="1700" kern="1200" dirty="0" err="1"/>
            <a:t>selfs</a:t>
          </a:r>
          <a:r>
            <a:rPr lang="en-US" sz="1700" kern="1200" dirty="0"/>
            <a:t> </a:t>
          </a:r>
          <a:r>
            <a:rPr lang="en-US" sz="1700" kern="1200" dirty="0" err="1"/>
            <a:t>dood</a:t>
          </a:r>
          <a:endParaRPr lang="en-US" sz="1700" kern="1200" dirty="0"/>
        </a:p>
        <a:p>
          <a:pPr marL="171450" lvl="1" indent="-171450" algn="l" defTabSz="755650">
            <a:lnSpc>
              <a:spcPct val="90000"/>
            </a:lnSpc>
            <a:spcBef>
              <a:spcPct val="0"/>
            </a:spcBef>
            <a:spcAft>
              <a:spcPct val="15000"/>
            </a:spcAft>
            <a:buChar char="•"/>
          </a:pPr>
          <a:r>
            <a:rPr lang="en-US" sz="1700" kern="1200" dirty="0"/>
            <a:t>Lei tot </a:t>
          </a:r>
          <a:r>
            <a:rPr lang="en-US" sz="1700" kern="1200" dirty="0" err="1"/>
            <a:t>vrees</a:t>
          </a:r>
          <a:r>
            <a:rPr lang="en-US" sz="1700" kern="1200" dirty="0"/>
            <a:t>, </a:t>
          </a:r>
          <a:r>
            <a:rPr lang="en-US" sz="1700" kern="1200" dirty="0" err="1"/>
            <a:t>kwesbaarheid</a:t>
          </a:r>
          <a:r>
            <a:rPr lang="en-US" sz="1700" kern="1200" dirty="0"/>
            <a:t>, </a:t>
          </a:r>
          <a:r>
            <a:rPr lang="en-US" sz="1700" kern="1200" dirty="0" err="1"/>
            <a:t>nagmerries</a:t>
          </a:r>
          <a:r>
            <a:rPr lang="en-US" sz="1700" kern="1200" dirty="0"/>
            <a:t> </a:t>
          </a:r>
          <a:r>
            <a:rPr lang="en-US" sz="1700" kern="1200" dirty="0" err="1"/>
            <a:t>en</a:t>
          </a:r>
          <a:r>
            <a:rPr lang="en-US" sz="1700" kern="1200" dirty="0"/>
            <a:t> </a:t>
          </a:r>
          <a:r>
            <a:rPr lang="en-US" sz="1700" kern="1200" dirty="0" err="1"/>
            <a:t>terugflitse</a:t>
          </a:r>
          <a:endParaRPr lang="en-US" sz="1700" kern="1200" dirty="0"/>
        </a:p>
        <a:p>
          <a:pPr marL="171450" lvl="1" indent="-171450" algn="l" defTabSz="755650">
            <a:lnSpc>
              <a:spcPct val="90000"/>
            </a:lnSpc>
            <a:spcBef>
              <a:spcPct val="0"/>
            </a:spcBef>
            <a:spcAft>
              <a:spcPct val="15000"/>
            </a:spcAft>
            <a:buChar char="•"/>
          </a:pPr>
          <a:r>
            <a:rPr lang="en-US" sz="1700" kern="1200" dirty="0"/>
            <a:t>Kan ‘n </a:t>
          </a:r>
          <a:r>
            <a:rPr lang="en-US" sz="1700" kern="1200" dirty="0" err="1"/>
            <a:t>siklus</a:t>
          </a:r>
          <a:r>
            <a:rPr lang="en-US" sz="1700" kern="1200" dirty="0"/>
            <a:t> </a:t>
          </a:r>
          <a:r>
            <a:rPr lang="en-US" sz="1700" kern="1200" dirty="0" err="1"/>
            <a:t>vorm</a:t>
          </a:r>
          <a:r>
            <a:rPr lang="en-US" sz="1700" kern="1200" dirty="0"/>
            <a:t> </a:t>
          </a:r>
          <a:r>
            <a:rPr lang="en-US" sz="1700" kern="1200" dirty="0" err="1"/>
            <a:t>waar</a:t>
          </a:r>
          <a:r>
            <a:rPr lang="en-US" sz="1700" kern="1200" dirty="0"/>
            <a:t> </a:t>
          </a:r>
          <a:r>
            <a:rPr lang="en-US" sz="1700" kern="1200" dirty="0" err="1"/>
            <a:t>persoon</a:t>
          </a:r>
          <a:r>
            <a:rPr lang="en-US" sz="1700" kern="1200" dirty="0"/>
            <a:t> wat </a:t>
          </a:r>
          <a:r>
            <a:rPr lang="en-US" sz="1700" kern="1200" dirty="0" err="1"/>
            <a:t>geweld</a:t>
          </a:r>
          <a:r>
            <a:rPr lang="en-US" sz="1700" kern="1200" dirty="0"/>
            <a:t> </a:t>
          </a:r>
          <a:r>
            <a:rPr lang="en-US" sz="1700" kern="1200" dirty="0" err="1"/>
            <a:t>ervaar</a:t>
          </a:r>
          <a:r>
            <a:rPr lang="en-US" sz="1700" kern="1200" dirty="0"/>
            <a:t>, </a:t>
          </a:r>
          <a:r>
            <a:rPr lang="en-US" sz="1700" kern="1200" dirty="0" err="1"/>
            <a:t>geneig</a:t>
          </a:r>
          <a:r>
            <a:rPr lang="en-US" sz="1700" kern="1200" dirty="0"/>
            <a:t> is om </a:t>
          </a:r>
          <a:r>
            <a:rPr lang="en-US" sz="1700" kern="1200" dirty="0" err="1"/>
            <a:t>dit</a:t>
          </a:r>
          <a:r>
            <a:rPr lang="en-US" sz="1700" kern="1200" dirty="0"/>
            <a:t> </a:t>
          </a:r>
          <a:r>
            <a:rPr lang="en-US" sz="1700" kern="1200" dirty="0" err="1"/>
            <a:t>te</a:t>
          </a:r>
          <a:r>
            <a:rPr lang="en-US" sz="1700" kern="1200" dirty="0"/>
            <a:t> </a:t>
          </a:r>
          <a:r>
            <a:rPr lang="en-US" sz="1700" kern="1200" dirty="0" err="1"/>
            <a:t>pleeg</a:t>
          </a:r>
          <a:r>
            <a:rPr lang="en-US" sz="1700" kern="1200" dirty="0"/>
            <a:t>. </a:t>
          </a:r>
        </a:p>
      </dsp:txBody>
      <dsp:txXfrm>
        <a:off x="0" y="2583993"/>
        <a:ext cx="6713552" cy="1526175"/>
      </dsp:txXfrm>
    </dsp:sp>
    <dsp:sp modelId="{55CEAC6B-B920-4298-8D60-8C909C3E1314}">
      <dsp:nvSpPr>
        <dsp:cNvPr id="0" name=""/>
        <dsp:cNvSpPr/>
      </dsp:nvSpPr>
      <dsp:spPr>
        <a:xfrm>
          <a:off x="335677" y="2333073"/>
          <a:ext cx="4699486" cy="50184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629" tIns="0" rIns="177629" bIns="0" numCol="1" spcCol="1270" anchor="ctr" anchorCtr="0">
          <a:noAutofit/>
        </a:bodyPr>
        <a:lstStyle/>
        <a:p>
          <a:pPr marL="0" lvl="0" indent="0" algn="l" defTabSz="755650">
            <a:lnSpc>
              <a:spcPct val="90000"/>
            </a:lnSpc>
            <a:spcBef>
              <a:spcPct val="0"/>
            </a:spcBef>
            <a:spcAft>
              <a:spcPct val="35000"/>
            </a:spcAft>
            <a:buNone/>
          </a:pPr>
          <a:r>
            <a:rPr lang="en-US" sz="1700" b="1" kern="1200" dirty="0" err="1"/>
            <a:t>Impak</a:t>
          </a:r>
          <a:r>
            <a:rPr lang="en-US" sz="1700" b="1" kern="1200" dirty="0"/>
            <a:t> van </a:t>
          </a:r>
          <a:r>
            <a:rPr lang="en-US" sz="1700" b="1" kern="1200" dirty="0" err="1"/>
            <a:t>geweld</a:t>
          </a:r>
          <a:endParaRPr lang="en-US" sz="1700" kern="1200" dirty="0"/>
        </a:p>
      </dsp:txBody>
      <dsp:txXfrm>
        <a:off x="360175" y="2357571"/>
        <a:ext cx="4650490" cy="45284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F8D102-E204-4786-B79B-D55418DC812B}">
      <dsp:nvSpPr>
        <dsp:cNvPr id="0" name=""/>
        <dsp:cNvSpPr/>
      </dsp:nvSpPr>
      <dsp:spPr>
        <a:xfrm>
          <a:off x="0" y="233877"/>
          <a:ext cx="7955865" cy="2778300"/>
        </a:xfrm>
        <a:prstGeom prst="rect">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7464" tIns="291592" rIns="617464" bIns="113792" numCol="1" spcCol="1270" anchor="t" anchorCtr="0">
          <a:noAutofit/>
        </a:bodyPr>
        <a:lstStyle/>
        <a:p>
          <a:pPr marL="171450" lvl="1" indent="-171450" algn="l" defTabSz="711200">
            <a:lnSpc>
              <a:spcPct val="90000"/>
            </a:lnSpc>
            <a:spcBef>
              <a:spcPct val="0"/>
            </a:spcBef>
            <a:spcAft>
              <a:spcPct val="15000"/>
            </a:spcAft>
            <a:buChar char="•"/>
          </a:pPr>
          <a:r>
            <a:rPr lang="en-US" sz="1600" b="1" kern="1200" dirty="0" err="1"/>
            <a:t>Fisies</a:t>
          </a:r>
          <a:r>
            <a:rPr lang="en-US" sz="1600" kern="1200" dirty="0"/>
            <a:t> </a:t>
          </a:r>
          <a:br>
            <a:rPr lang="en-US" sz="1600" kern="1200" dirty="0"/>
          </a:br>
          <a:r>
            <a:rPr lang="en-US" sz="1600" kern="1200" dirty="0" err="1"/>
            <a:t>Iemand</a:t>
          </a:r>
          <a:r>
            <a:rPr lang="en-US" sz="1600" kern="1200" dirty="0"/>
            <a:t> </a:t>
          </a:r>
          <a:r>
            <a:rPr lang="en-US" sz="1600" kern="1200" dirty="0" err="1"/>
            <a:t>slaan</a:t>
          </a:r>
          <a:r>
            <a:rPr lang="en-US" sz="1600" kern="1200" dirty="0"/>
            <a:t> </a:t>
          </a:r>
          <a:r>
            <a:rPr lang="en-US" sz="1600" kern="1200" dirty="0" err="1"/>
            <a:t>omdat</a:t>
          </a:r>
          <a:r>
            <a:rPr lang="en-US" sz="1600" kern="1200" dirty="0"/>
            <a:t> hy/</a:t>
          </a:r>
          <a:r>
            <a:rPr lang="en-US" sz="1600" kern="1200" dirty="0" err="1"/>
            <a:t>sy</a:t>
          </a:r>
          <a:r>
            <a:rPr lang="en-US" sz="1600" kern="1200" dirty="0"/>
            <a:t> </a:t>
          </a:r>
          <a:r>
            <a:rPr lang="en-US" sz="1600" kern="1200" dirty="0" err="1"/>
            <a:t>iets</a:t>
          </a:r>
          <a:r>
            <a:rPr lang="en-US" sz="1600" kern="1200" dirty="0"/>
            <a:t> </a:t>
          </a:r>
          <a:r>
            <a:rPr lang="en-US" sz="1600" kern="1200" dirty="0" err="1"/>
            <a:t>ges</a:t>
          </a:r>
          <a:r>
            <a:rPr lang="af-ZA" sz="1600" kern="1200" dirty="0"/>
            <a:t>ê het waarvan die maat nie hou nie</a:t>
          </a:r>
          <a:endParaRPr lang="en-US" sz="1600" kern="1200" dirty="0"/>
        </a:p>
        <a:p>
          <a:pPr marL="171450" lvl="1" indent="-171450" algn="l" defTabSz="711200">
            <a:lnSpc>
              <a:spcPct val="90000"/>
            </a:lnSpc>
            <a:spcBef>
              <a:spcPct val="0"/>
            </a:spcBef>
            <a:spcAft>
              <a:spcPct val="15000"/>
            </a:spcAft>
            <a:buChar char="•"/>
          </a:pPr>
          <a:r>
            <a:rPr lang="en-US" sz="1600" b="1" kern="1200" dirty="0" err="1"/>
            <a:t>Seksueel</a:t>
          </a:r>
          <a:r>
            <a:rPr lang="en-US" sz="1600" kern="1200" dirty="0"/>
            <a:t> </a:t>
          </a:r>
          <a:br>
            <a:rPr lang="en-US" sz="1600" kern="1200" dirty="0"/>
          </a:br>
          <a:r>
            <a:rPr lang="en-US" sz="1600" kern="1200" dirty="0" err="1"/>
            <a:t>Iemand</a:t>
          </a:r>
          <a:r>
            <a:rPr lang="en-US" sz="1600" kern="1200" dirty="0"/>
            <a:t> </a:t>
          </a:r>
          <a:r>
            <a:rPr lang="en-US" sz="1600" kern="1200" dirty="0" err="1"/>
            <a:t>dwing</a:t>
          </a:r>
          <a:r>
            <a:rPr lang="en-US" sz="1600" kern="1200" dirty="0"/>
            <a:t> om </a:t>
          </a:r>
          <a:r>
            <a:rPr lang="en-US" sz="1600" kern="1200" dirty="0" err="1"/>
            <a:t>seks</a:t>
          </a:r>
          <a:r>
            <a:rPr lang="en-US" sz="1600" kern="1200" dirty="0"/>
            <a:t> </a:t>
          </a:r>
          <a:r>
            <a:rPr lang="en-US" sz="1600" kern="1200" dirty="0" err="1"/>
            <a:t>te</a:t>
          </a:r>
          <a:r>
            <a:rPr lang="en-US" sz="1600" kern="1200" dirty="0"/>
            <a:t> he, want dis </a:t>
          </a:r>
          <a:r>
            <a:rPr lang="en-US" sz="1600" kern="1200" dirty="0" err="1"/>
            <a:t>jou</a:t>
          </a:r>
          <a:r>
            <a:rPr lang="en-US" sz="1600" kern="1200" dirty="0"/>
            <a:t> “reg” (</a:t>
          </a:r>
          <a:r>
            <a:rPr lang="en-US" sz="1600" kern="1200" dirty="0" err="1"/>
            <a:t>verkrag</a:t>
          </a:r>
          <a:r>
            <a:rPr lang="en-US" sz="1600" kern="1200" dirty="0"/>
            <a:t>, </a:t>
          </a:r>
          <a:r>
            <a:rPr lang="en-US" sz="1600" kern="1200" dirty="0" err="1"/>
            <a:t>teistering</a:t>
          </a:r>
          <a:r>
            <a:rPr lang="en-US" sz="1600" kern="1200" dirty="0"/>
            <a:t>, </a:t>
          </a:r>
          <a:r>
            <a:rPr lang="en-US" sz="1600" kern="1200" dirty="0" err="1"/>
            <a:t>uitbuiting</a:t>
          </a:r>
          <a:r>
            <a:rPr lang="en-US" sz="1600" kern="1200" dirty="0"/>
            <a:t>)</a:t>
          </a:r>
        </a:p>
        <a:p>
          <a:pPr marL="171450" lvl="1" indent="-171450" algn="l" defTabSz="711200">
            <a:lnSpc>
              <a:spcPct val="90000"/>
            </a:lnSpc>
            <a:spcBef>
              <a:spcPct val="0"/>
            </a:spcBef>
            <a:spcAft>
              <a:spcPct val="15000"/>
            </a:spcAft>
            <a:buChar char="•"/>
          </a:pPr>
          <a:r>
            <a:rPr lang="en-US" sz="1600" b="1" kern="1200" dirty="0" err="1"/>
            <a:t>Sielkundig</a:t>
          </a:r>
          <a:r>
            <a:rPr lang="en-US" sz="1600" kern="1200" dirty="0"/>
            <a:t> </a:t>
          </a:r>
          <a:br>
            <a:rPr lang="en-US" sz="1600" kern="1200" dirty="0"/>
          </a:br>
          <a:r>
            <a:rPr lang="en-US" sz="1600" kern="1200" dirty="0" err="1"/>
            <a:t>Veroordeel</a:t>
          </a:r>
          <a:r>
            <a:rPr lang="en-US" sz="1600" kern="1200" dirty="0"/>
            <a:t> ‘n </a:t>
          </a:r>
          <a:r>
            <a:rPr lang="en-US" sz="1600" kern="1200" dirty="0" err="1"/>
            <a:t>sterk</a:t>
          </a:r>
          <a:r>
            <a:rPr lang="en-US" sz="1600" kern="1200" dirty="0"/>
            <a:t>, </a:t>
          </a:r>
          <a:r>
            <a:rPr lang="en-US" sz="1600" kern="1200" dirty="0" err="1"/>
            <a:t>selfgeldende</a:t>
          </a:r>
          <a:r>
            <a:rPr lang="en-US" sz="1600" kern="1200" dirty="0"/>
            <a:t> </a:t>
          </a:r>
          <a:r>
            <a:rPr lang="en-US" sz="1600" kern="1200" dirty="0" err="1"/>
            <a:t>meisie</a:t>
          </a:r>
          <a:r>
            <a:rPr lang="en-US" sz="1600" kern="1200" dirty="0"/>
            <a:t> </a:t>
          </a:r>
          <a:r>
            <a:rPr lang="en-US" sz="1600" kern="1200" dirty="0" err="1"/>
            <a:t>en</a:t>
          </a:r>
          <a:r>
            <a:rPr lang="en-US" sz="1600" kern="1200" dirty="0"/>
            <a:t> om ‘n gay of </a:t>
          </a:r>
          <a:r>
            <a:rPr lang="en-US" sz="1600" kern="1200" dirty="0" err="1"/>
            <a:t>lesbiese</a:t>
          </a:r>
          <a:r>
            <a:rPr lang="en-US" sz="1600" kern="1200" dirty="0"/>
            <a:t> </a:t>
          </a:r>
          <a:r>
            <a:rPr lang="en-US" sz="1600" kern="1200" dirty="0" err="1"/>
            <a:t>persoon</a:t>
          </a:r>
          <a:r>
            <a:rPr lang="en-US" sz="1600" kern="1200" dirty="0"/>
            <a:t> se </a:t>
          </a:r>
          <a:r>
            <a:rPr lang="en-US" sz="1600" kern="1200" dirty="0" err="1"/>
            <a:t>seksuele</a:t>
          </a:r>
          <a:r>
            <a:rPr lang="en-US" sz="1600" kern="1200" dirty="0"/>
            <a:t> </a:t>
          </a:r>
          <a:r>
            <a:rPr lang="en-US" sz="1600" kern="1200" dirty="0" err="1"/>
            <a:t>ori</a:t>
          </a:r>
          <a:r>
            <a:rPr lang="af-ZA" sz="1600" kern="1200" dirty="0"/>
            <a:t>ëntasie 'n siekte te noem.</a:t>
          </a:r>
          <a:endParaRPr lang="en-US" sz="1600" kern="1200" dirty="0"/>
        </a:p>
        <a:p>
          <a:pPr marL="171450" lvl="1" indent="-171450" algn="l" defTabSz="711200">
            <a:lnSpc>
              <a:spcPct val="90000"/>
            </a:lnSpc>
            <a:spcBef>
              <a:spcPct val="0"/>
            </a:spcBef>
            <a:spcAft>
              <a:spcPct val="15000"/>
            </a:spcAft>
            <a:buChar char="•"/>
          </a:pPr>
          <a:r>
            <a:rPr lang="en-US" sz="1600" b="1" kern="1200" dirty="0" err="1"/>
            <a:t>Ekonomies</a:t>
          </a:r>
          <a:br>
            <a:rPr lang="en-US" sz="1600" b="1" kern="1200" dirty="0"/>
          </a:br>
          <a:r>
            <a:rPr lang="en-US" sz="1600" b="0" kern="1200" dirty="0" err="1"/>
            <a:t>Gebruik</a:t>
          </a:r>
          <a:r>
            <a:rPr lang="en-US" sz="1600" b="0" kern="1200" dirty="0"/>
            <a:t> geld, </a:t>
          </a:r>
          <a:r>
            <a:rPr lang="en-US" sz="1600" kern="1200" dirty="0"/>
            <a:t>kos, of </a:t>
          </a:r>
          <a:r>
            <a:rPr lang="en-US" sz="1600" kern="1200" dirty="0" err="1"/>
            <a:t>klere</a:t>
          </a:r>
          <a:r>
            <a:rPr lang="en-US" sz="1600" kern="1200" dirty="0"/>
            <a:t> om </a:t>
          </a:r>
          <a:r>
            <a:rPr lang="en-US" sz="1600" kern="1200" dirty="0" err="1"/>
            <a:t>iemand</a:t>
          </a:r>
          <a:r>
            <a:rPr lang="en-US" sz="1600" kern="1200" dirty="0"/>
            <a:t> </a:t>
          </a:r>
          <a:r>
            <a:rPr lang="en-US" sz="1600" kern="1200" dirty="0" err="1"/>
            <a:t>te</a:t>
          </a:r>
          <a:r>
            <a:rPr lang="en-US" sz="1600" kern="1200" dirty="0"/>
            <a:t> </a:t>
          </a:r>
          <a:r>
            <a:rPr lang="en-US" sz="1600" kern="1200" dirty="0" err="1"/>
            <a:t>dwing</a:t>
          </a:r>
          <a:r>
            <a:rPr lang="en-US" sz="1600" kern="1200" dirty="0"/>
            <a:t> om </a:t>
          </a:r>
          <a:r>
            <a:rPr lang="en-US" sz="1600" kern="1200" dirty="0" err="1"/>
            <a:t>seks</a:t>
          </a:r>
          <a:r>
            <a:rPr lang="en-US" sz="1600" kern="1200" dirty="0"/>
            <a:t> </a:t>
          </a:r>
          <a:r>
            <a:rPr lang="en-US" sz="1600" kern="1200" dirty="0" err="1"/>
            <a:t>te</a:t>
          </a:r>
          <a:r>
            <a:rPr lang="en-US" sz="1600" kern="1200" dirty="0"/>
            <a:t> h</a:t>
          </a:r>
          <a:r>
            <a:rPr lang="af-ZA" sz="1600" kern="1200" dirty="0"/>
            <a:t>ê</a:t>
          </a:r>
          <a:endParaRPr lang="en-US" sz="1600" kern="1200" dirty="0"/>
        </a:p>
      </dsp:txBody>
      <dsp:txXfrm>
        <a:off x="0" y="233877"/>
        <a:ext cx="7955865" cy="2778300"/>
      </dsp:txXfrm>
    </dsp:sp>
    <dsp:sp modelId="{BC1C102E-2EC7-4CFE-9FDD-18F93B5F88B5}">
      <dsp:nvSpPr>
        <dsp:cNvPr id="0" name=""/>
        <dsp:cNvSpPr/>
      </dsp:nvSpPr>
      <dsp:spPr>
        <a:xfrm>
          <a:off x="397793" y="27237"/>
          <a:ext cx="5569105" cy="41328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0499" tIns="0" rIns="210499" bIns="0" numCol="1" spcCol="1270" anchor="ctr" anchorCtr="0">
          <a:noAutofit/>
        </a:bodyPr>
        <a:lstStyle/>
        <a:p>
          <a:pPr marL="0" lvl="0" indent="0" algn="l" defTabSz="711200">
            <a:lnSpc>
              <a:spcPct val="90000"/>
            </a:lnSpc>
            <a:spcBef>
              <a:spcPct val="0"/>
            </a:spcBef>
            <a:spcAft>
              <a:spcPct val="35000"/>
            </a:spcAft>
            <a:buNone/>
          </a:pPr>
          <a:r>
            <a:rPr lang="en-US" sz="1600" b="1" kern="1200" dirty="0" err="1"/>
            <a:t>Vorme</a:t>
          </a:r>
          <a:r>
            <a:rPr lang="en-US" sz="1600" b="1" kern="1200" dirty="0"/>
            <a:t> van GGG</a:t>
          </a:r>
        </a:p>
      </dsp:txBody>
      <dsp:txXfrm>
        <a:off x="417968" y="47412"/>
        <a:ext cx="5528755" cy="372930"/>
      </dsp:txXfrm>
    </dsp:sp>
    <dsp:sp modelId="{52BB4500-A895-40E2-9462-C8B27EBAEE61}">
      <dsp:nvSpPr>
        <dsp:cNvPr id="0" name=""/>
        <dsp:cNvSpPr/>
      </dsp:nvSpPr>
      <dsp:spPr>
        <a:xfrm>
          <a:off x="0" y="3294418"/>
          <a:ext cx="7955865" cy="2822400"/>
        </a:xfrm>
        <a:prstGeom prst="rect">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7464" tIns="291592" rIns="617464" bIns="113792" numCol="1" spcCol="1270" anchor="t" anchorCtr="0">
          <a:noAutofit/>
        </a:bodyPr>
        <a:lstStyle/>
        <a:p>
          <a:pPr marL="171450" lvl="1" indent="-171450" algn="l" defTabSz="711200">
            <a:lnSpc>
              <a:spcPct val="90000"/>
            </a:lnSpc>
            <a:spcBef>
              <a:spcPct val="0"/>
            </a:spcBef>
            <a:spcAft>
              <a:spcPct val="15000"/>
            </a:spcAft>
            <a:buChar char="•"/>
          </a:pPr>
          <a:r>
            <a:rPr lang="en-ZA" sz="1600" b="1" kern="1200" dirty="0" err="1"/>
            <a:t>Geweld</a:t>
          </a:r>
          <a:r>
            <a:rPr lang="en-ZA" sz="1600" b="1" kern="1200" dirty="0"/>
            <a:t> teen </a:t>
          </a:r>
          <a:r>
            <a:rPr lang="en-ZA" sz="1600" b="1" kern="1200" dirty="0" err="1"/>
            <a:t>vroue</a:t>
          </a:r>
          <a:r>
            <a:rPr lang="en-ZA" sz="1600" b="1" kern="1200" dirty="0"/>
            <a:t> </a:t>
          </a:r>
          <a:r>
            <a:rPr lang="en-ZA" sz="1600" b="1" kern="1200" dirty="0" err="1"/>
            <a:t>en</a:t>
          </a:r>
          <a:r>
            <a:rPr lang="en-ZA" sz="1600" b="1" kern="1200" dirty="0"/>
            <a:t> </a:t>
          </a:r>
          <a:r>
            <a:rPr lang="en-ZA" sz="1600" b="1" kern="1200" dirty="0" err="1"/>
            <a:t>meisies</a:t>
          </a:r>
          <a:r>
            <a:rPr lang="en-ZA" sz="1600" b="1" kern="1200" dirty="0"/>
            <a:t> (GTVM)</a:t>
          </a:r>
          <a:r>
            <a:rPr lang="en-ZA" sz="1600" kern="1200" dirty="0"/>
            <a:t> – </a:t>
          </a:r>
          <a:r>
            <a:rPr lang="en-ZA" sz="1600" kern="1200" dirty="0" err="1"/>
            <a:t>Geweld</a:t>
          </a:r>
          <a:r>
            <a:rPr lang="en-ZA" sz="1600" kern="1200" dirty="0"/>
            <a:t> </a:t>
          </a:r>
          <a:r>
            <a:rPr lang="en-ZA" sz="1600" kern="1200" dirty="0" err="1"/>
            <a:t>spesiek</a:t>
          </a:r>
          <a:r>
            <a:rPr lang="en-ZA" sz="1600" kern="1200" dirty="0"/>
            <a:t> op vrou </a:t>
          </a:r>
          <a:r>
            <a:rPr lang="en-ZA" sz="1600" kern="1200" dirty="0" err="1"/>
            <a:t>en</a:t>
          </a:r>
          <a:r>
            <a:rPr lang="en-ZA" sz="1600" kern="1200" dirty="0"/>
            <a:t> </a:t>
          </a:r>
          <a:r>
            <a:rPr lang="en-ZA" sz="1600" kern="1200" dirty="0" err="1"/>
            <a:t>meisies</a:t>
          </a:r>
          <a:r>
            <a:rPr lang="en-ZA" sz="1600" kern="1200" dirty="0"/>
            <a:t> </a:t>
          </a:r>
          <a:r>
            <a:rPr lang="en-ZA" sz="1600" kern="1200" dirty="0" err="1"/>
            <a:t>gerig</a:t>
          </a:r>
          <a:endParaRPr lang="en-US" sz="1600" kern="1200" dirty="0"/>
        </a:p>
        <a:p>
          <a:pPr marL="171450" lvl="1" indent="-171450" algn="l" defTabSz="711200">
            <a:lnSpc>
              <a:spcPct val="90000"/>
            </a:lnSpc>
            <a:spcBef>
              <a:spcPct val="0"/>
            </a:spcBef>
            <a:spcAft>
              <a:spcPct val="15000"/>
            </a:spcAft>
            <a:buChar char="•"/>
          </a:pPr>
          <a:r>
            <a:rPr lang="en-ZA" sz="1600" b="1" kern="1200" dirty="0" err="1"/>
            <a:t>Geweld</a:t>
          </a:r>
          <a:r>
            <a:rPr lang="en-ZA" sz="1600" b="1" kern="1200" dirty="0"/>
            <a:t> teen LGBTIQA+ </a:t>
          </a:r>
          <a:r>
            <a:rPr lang="en-ZA" sz="1600" b="1" kern="1200" dirty="0" err="1"/>
            <a:t>mense</a:t>
          </a:r>
          <a:r>
            <a:rPr lang="en-ZA" sz="1600" kern="1200" dirty="0"/>
            <a:t> – </a:t>
          </a:r>
          <a:r>
            <a:rPr lang="en-ZA" sz="1600" kern="1200" dirty="0" err="1"/>
            <a:t>Diskriminasie</a:t>
          </a:r>
          <a:r>
            <a:rPr lang="en-ZA" sz="1600" kern="1200" dirty="0"/>
            <a:t> </a:t>
          </a:r>
          <a:r>
            <a:rPr lang="en-ZA" sz="1600" kern="1200" dirty="0" err="1"/>
            <a:t>gebaseer</a:t>
          </a:r>
          <a:r>
            <a:rPr lang="en-ZA" sz="1600" kern="1200" dirty="0"/>
            <a:t> op </a:t>
          </a:r>
          <a:r>
            <a:rPr lang="en-ZA" sz="1600" kern="1200" dirty="0" err="1"/>
            <a:t>seksuele</a:t>
          </a:r>
          <a:r>
            <a:rPr lang="en-ZA" sz="1600" kern="1200" dirty="0"/>
            <a:t> </a:t>
          </a:r>
          <a:r>
            <a:rPr lang="en-ZA" sz="1600" kern="1200" dirty="0" err="1"/>
            <a:t>identiteit</a:t>
          </a:r>
          <a:endParaRPr lang="en-US" sz="1600" kern="1200" dirty="0"/>
        </a:p>
        <a:p>
          <a:pPr marL="171450" lvl="1" indent="-171450" algn="l" defTabSz="711200">
            <a:lnSpc>
              <a:spcPct val="90000"/>
            </a:lnSpc>
            <a:spcBef>
              <a:spcPct val="0"/>
            </a:spcBef>
            <a:spcAft>
              <a:spcPct val="15000"/>
            </a:spcAft>
            <a:buChar char="•"/>
          </a:pPr>
          <a:r>
            <a:rPr lang="en-US" sz="1600" b="1" kern="1200" dirty="0" err="1"/>
            <a:t>Geweld</a:t>
          </a:r>
          <a:r>
            <a:rPr lang="en-US" sz="1600" b="1" kern="1200" dirty="0"/>
            <a:t> in </a:t>
          </a:r>
          <a:r>
            <a:rPr lang="en-US" sz="1600" b="1" kern="1200" dirty="0" err="1"/>
            <a:t>intieme</a:t>
          </a:r>
          <a:r>
            <a:rPr lang="en-US" sz="1600" b="1" kern="1200" dirty="0"/>
            <a:t> </a:t>
          </a:r>
          <a:r>
            <a:rPr lang="en-US" sz="1600" b="1" kern="1200" dirty="0" err="1"/>
            <a:t>verhoudings</a:t>
          </a:r>
          <a:r>
            <a:rPr lang="en-US" sz="1600" b="1" kern="1200" dirty="0"/>
            <a:t> (GIV) </a:t>
          </a:r>
          <a:r>
            <a:rPr lang="en-US" sz="1600" kern="1200" dirty="0"/>
            <a:t>– </a:t>
          </a:r>
          <a:r>
            <a:rPr lang="en-US" sz="1600" kern="1200" dirty="0" err="1"/>
            <a:t>Geweld</a:t>
          </a:r>
          <a:r>
            <a:rPr lang="en-US" sz="1600" kern="1200" dirty="0"/>
            <a:t> </a:t>
          </a:r>
          <a:r>
            <a:rPr lang="en-US" sz="1600" kern="1200" dirty="0" err="1"/>
            <a:t>deur</a:t>
          </a:r>
          <a:r>
            <a:rPr lang="en-US" sz="1600" kern="1200" dirty="0"/>
            <a:t> ‘n </a:t>
          </a:r>
          <a:r>
            <a:rPr lang="en-US" sz="1600" kern="1200" dirty="0" err="1"/>
            <a:t>romantiese</a:t>
          </a:r>
          <a:r>
            <a:rPr lang="en-US" sz="1600" kern="1200" dirty="0"/>
            <a:t> </a:t>
          </a:r>
          <a:r>
            <a:rPr lang="en-US" sz="1600" kern="1200" dirty="0" err="1"/>
            <a:t>maat</a:t>
          </a:r>
          <a:r>
            <a:rPr lang="en-US" sz="1600" kern="1200" dirty="0"/>
            <a:t> </a:t>
          </a:r>
          <a:r>
            <a:rPr lang="en-US" sz="1600" kern="1200" dirty="0" err="1"/>
            <a:t>hetsy</a:t>
          </a:r>
          <a:r>
            <a:rPr lang="en-US" sz="1600" kern="1200" dirty="0"/>
            <a:t> </a:t>
          </a:r>
          <a:r>
            <a:rPr lang="en-US" sz="1600" kern="1200" dirty="0" err="1"/>
            <a:t>fisies</a:t>
          </a:r>
          <a:r>
            <a:rPr lang="en-US" sz="1600" kern="1200" dirty="0"/>
            <a:t>, </a:t>
          </a:r>
          <a:r>
            <a:rPr lang="en-US" sz="1600" kern="1200" dirty="0" err="1"/>
            <a:t>seksueel</a:t>
          </a:r>
          <a:r>
            <a:rPr lang="en-US" sz="1600" kern="1200" dirty="0"/>
            <a:t> of </a:t>
          </a:r>
          <a:r>
            <a:rPr lang="en-US" sz="1600" kern="1200" dirty="0" err="1"/>
            <a:t>sielkundig</a:t>
          </a:r>
          <a:endParaRPr lang="en-US" sz="1600" kern="1200" dirty="0"/>
        </a:p>
        <a:p>
          <a:pPr marL="171450" lvl="1" indent="-171450" algn="l" defTabSz="711200">
            <a:lnSpc>
              <a:spcPct val="90000"/>
            </a:lnSpc>
            <a:spcBef>
              <a:spcPct val="0"/>
            </a:spcBef>
            <a:spcAft>
              <a:spcPct val="15000"/>
            </a:spcAft>
            <a:buChar char="•"/>
          </a:pPr>
          <a:r>
            <a:rPr lang="en-ZA" sz="1600" b="1" kern="1200" dirty="0" err="1"/>
            <a:t>Gesinsgeweld</a:t>
          </a:r>
          <a:r>
            <a:rPr lang="en-ZA" sz="1600" b="1" kern="1200" dirty="0"/>
            <a:t> (GG)</a:t>
          </a:r>
          <a:r>
            <a:rPr lang="en-ZA" sz="1600" kern="1200" dirty="0"/>
            <a:t> – </a:t>
          </a:r>
          <a:r>
            <a:rPr lang="en-ZA" sz="1600" kern="1200" dirty="0" err="1"/>
            <a:t>Fisiese</a:t>
          </a:r>
          <a:r>
            <a:rPr lang="en-ZA" sz="1600" kern="1200" dirty="0"/>
            <a:t>, </a:t>
          </a:r>
          <a:r>
            <a:rPr lang="en-ZA" sz="1600" kern="1200" dirty="0" err="1"/>
            <a:t>emosionele</a:t>
          </a:r>
          <a:r>
            <a:rPr lang="en-ZA" sz="1600" kern="1200" dirty="0"/>
            <a:t> of </a:t>
          </a:r>
          <a:r>
            <a:rPr lang="en-ZA" sz="1600" kern="1200" dirty="0" err="1"/>
            <a:t>seksuele</a:t>
          </a:r>
          <a:r>
            <a:rPr lang="en-ZA" sz="1600" kern="1200" dirty="0"/>
            <a:t> </a:t>
          </a:r>
          <a:r>
            <a:rPr lang="en-ZA" sz="1600" kern="1200" dirty="0" err="1"/>
            <a:t>geweld</a:t>
          </a:r>
          <a:r>
            <a:rPr lang="en-ZA" sz="1600" kern="1200" dirty="0"/>
            <a:t> </a:t>
          </a:r>
          <a:r>
            <a:rPr lang="en-ZA" sz="1600" kern="1200" dirty="0" err="1"/>
            <a:t>deur</a:t>
          </a:r>
          <a:r>
            <a:rPr lang="en-ZA" sz="1600" kern="1200" dirty="0"/>
            <a:t> </a:t>
          </a:r>
          <a:r>
            <a:rPr lang="en-ZA" sz="1600" kern="1200" dirty="0" err="1"/>
            <a:t>familielid</a:t>
          </a:r>
          <a:r>
            <a:rPr lang="en-ZA" sz="1600" kern="1200" dirty="0"/>
            <a:t> (</a:t>
          </a:r>
          <a:r>
            <a:rPr lang="en-ZA" sz="1600" kern="1200" dirty="0" err="1"/>
            <a:t>bv</a:t>
          </a:r>
          <a:r>
            <a:rPr lang="en-ZA" sz="1600" kern="1200" dirty="0"/>
            <a:t>. </a:t>
          </a:r>
          <a:r>
            <a:rPr lang="en-ZA" sz="1600" kern="1200" dirty="0" err="1"/>
            <a:t>lewensmaat</a:t>
          </a:r>
          <a:r>
            <a:rPr lang="en-ZA" sz="1600" kern="1200" dirty="0"/>
            <a:t>, </a:t>
          </a:r>
          <a:r>
            <a:rPr lang="en-ZA" sz="1600" kern="1200" dirty="0" err="1"/>
            <a:t>ouer</a:t>
          </a:r>
          <a:r>
            <a:rPr lang="en-ZA" sz="1600" kern="1200" dirty="0"/>
            <a:t>)</a:t>
          </a:r>
          <a:endParaRPr lang="en-US" sz="1600" kern="1200" dirty="0"/>
        </a:p>
        <a:p>
          <a:pPr marL="171450" lvl="1" indent="-171450" algn="l" defTabSz="711200">
            <a:lnSpc>
              <a:spcPct val="90000"/>
            </a:lnSpc>
            <a:spcBef>
              <a:spcPct val="0"/>
            </a:spcBef>
            <a:spcAft>
              <a:spcPct val="15000"/>
            </a:spcAft>
            <a:buChar char="•"/>
          </a:pPr>
          <a:r>
            <a:rPr lang="en-ZA" sz="1600" b="1" kern="1200" dirty="0" err="1"/>
            <a:t>Seksuele</a:t>
          </a:r>
          <a:r>
            <a:rPr lang="en-ZA" sz="1600" b="1" kern="1200" dirty="0"/>
            <a:t> </a:t>
          </a:r>
          <a:r>
            <a:rPr lang="en-ZA" sz="1600" b="1" kern="1200" dirty="0" err="1"/>
            <a:t>geweld</a:t>
          </a:r>
          <a:r>
            <a:rPr lang="en-ZA" sz="1600" b="1" kern="1200" dirty="0"/>
            <a:t> (SG)</a:t>
          </a:r>
          <a:r>
            <a:rPr lang="en-ZA" sz="1600" kern="1200" dirty="0"/>
            <a:t> – </a:t>
          </a:r>
          <a:r>
            <a:rPr lang="en-ZA" sz="1600" kern="1200" dirty="0" err="1"/>
            <a:t>Seksuele</a:t>
          </a:r>
          <a:r>
            <a:rPr lang="en-ZA" sz="1600" kern="1200" dirty="0"/>
            <a:t> </a:t>
          </a:r>
          <a:r>
            <a:rPr lang="en-ZA" sz="1600" kern="1200" dirty="0" err="1"/>
            <a:t>dade</a:t>
          </a:r>
          <a:r>
            <a:rPr lang="en-ZA" sz="1600" kern="1200" dirty="0"/>
            <a:t> wat </a:t>
          </a:r>
          <a:r>
            <a:rPr lang="en-ZA" sz="1600" kern="1200" dirty="0" err="1"/>
            <a:t>ongewens</a:t>
          </a:r>
          <a:r>
            <a:rPr lang="en-ZA" sz="1600" kern="1200" dirty="0"/>
            <a:t> is </a:t>
          </a:r>
          <a:r>
            <a:rPr lang="en-ZA" sz="1600" kern="1200" dirty="0" err="1"/>
            <a:t>bv</a:t>
          </a:r>
          <a:r>
            <a:rPr lang="en-ZA" sz="1600" kern="1200" dirty="0"/>
            <a:t>.  </a:t>
          </a:r>
          <a:r>
            <a:rPr lang="en-ZA" sz="1600" kern="1200" dirty="0" err="1"/>
            <a:t>teistering</a:t>
          </a:r>
          <a:r>
            <a:rPr lang="en-ZA" sz="1600" kern="1200" dirty="0"/>
            <a:t>, </a:t>
          </a:r>
          <a:r>
            <a:rPr lang="en-ZA" sz="1600" kern="1200" dirty="0" err="1"/>
            <a:t>sekshandel</a:t>
          </a:r>
          <a:r>
            <a:rPr lang="en-ZA" sz="1600" kern="1200" dirty="0"/>
            <a:t>, </a:t>
          </a:r>
          <a:r>
            <a:rPr lang="en-ZA" sz="1600" kern="1200" dirty="0" err="1"/>
            <a:t>seksuele</a:t>
          </a:r>
          <a:r>
            <a:rPr lang="en-ZA" sz="1600" kern="1200" dirty="0"/>
            <a:t> </a:t>
          </a:r>
          <a:r>
            <a:rPr lang="en-ZA" sz="1600" kern="1200" dirty="0" err="1"/>
            <a:t>uitbuiting</a:t>
          </a:r>
          <a:endParaRPr lang="en-US" sz="1600" kern="1200" dirty="0"/>
        </a:p>
      </dsp:txBody>
      <dsp:txXfrm>
        <a:off x="0" y="3294418"/>
        <a:ext cx="7955865" cy="2822400"/>
      </dsp:txXfrm>
    </dsp:sp>
    <dsp:sp modelId="{D57E78A1-D17B-47DB-97C3-EBF9B025E6AD}">
      <dsp:nvSpPr>
        <dsp:cNvPr id="0" name=""/>
        <dsp:cNvSpPr/>
      </dsp:nvSpPr>
      <dsp:spPr>
        <a:xfrm>
          <a:off x="397793" y="3087777"/>
          <a:ext cx="5569105" cy="41328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0499" tIns="0" rIns="210499" bIns="0" numCol="1" spcCol="1270" anchor="ctr" anchorCtr="0">
          <a:noAutofit/>
        </a:bodyPr>
        <a:lstStyle/>
        <a:p>
          <a:pPr marL="0" lvl="0" indent="0" algn="l" defTabSz="711200">
            <a:lnSpc>
              <a:spcPct val="90000"/>
            </a:lnSpc>
            <a:spcBef>
              <a:spcPct val="0"/>
            </a:spcBef>
            <a:spcAft>
              <a:spcPct val="35000"/>
            </a:spcAft>
            <a:buNone/>
          </a:pPr>
          <a:r>
            <a:rPr lang="en-US" sz="1600" b="1" kern="1200" dirty="0"/>
            <a:t>GGG </a:t>
          </a:r>
          <a:r>
            <a:rPr lang="en-US" sz="1600" b="1" kern="1200" dirty="0" err="1"/>
            <a:t>kan</a:t>
          </a:r>
          <a:r>
            <a:rPr lang="en-US" sz="1600" b="1" kern="1200" dirty="0"/>
            <a:t> met </a:t>
          </a:r>
          <a:r>
            <a:rPr lang="en-US" sz="1600" b="1" kern="1200" dirty="0" err="1"/>
            <a:t>enigiemand</a:t>
          </a:r>
          <a:r>
            <a:rPr lang="en-US" sz="1600" b="1" kern="1200" dirty="0"/>
            <a:t> </a:t>
          </a:r>
          <a:r>
            <a:rPr lang="en-US" sz="1600" b="1" kern="1200" dirty="0" err="1"/>
            <a:t>gebeur</a:t>
          </a:r>
          <a:endParaRPr lang="en-US" sz="1600" b="1" kern="1200" dirty="0"/>
        </a:p>
      </dsp:txBody>
      <dsp:txXfrm>
        <a:off x="417968" y="3107952"/>
        <a:ext cx="5528755" cy="3729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4FDBF5-F190-4F27-9B3E-478F9F5EA15E}">
      <dsp:nvSpPr>
        <dsp:cNvPr id="0" name=""/>
        <dsp:cNvSpPr/>
      </dsp:nvSpPr>
      <dsp:spPr>
        <a:xfrm>
          <a:off x="0" y="39687"/>
          <a:ext cx="3286125" cy="1971675"/>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1" kern="1200" dirty="0" err="1"/>
            <a:t>Geslagsongelykheid</a:t>
          </a:r>
          <a:endParaRPr lang="en-US" sz="2200" kern="1200" dirty="0"/>
        </a:p>
        <a:p>
          <a:pPr marL="171450" lvl="1" indent="-171450" algn="l" defTabSz="755650">
            <a:lnSpc>
              <a:spcPct val="90000"/>
            </a:lnSpc>
            <a:spcBef>
              <a:spcPct val="0"/>
            </a:spcBef>
            <a:spcAft>
              <a:spcPct val="15000"/>
            </a:spcAft>
            <a:buChar char="•"/>
          </a:pPr>
          <a:r>
            <a:rPr lang="nl-NL" sz="1700" kern="1200" dirty="0"/>
            <a:t>Ongelyke magsverhoudings en geslagsstereotipes maak sommige groepe (bv. vroue) meer kwesbaar vir geweld.</a:t>
          </a:r>
          <a:endParaRPr lang="en-US" sz="1700" kern="1200" dirty="0"/>
        </a:p>
      </dsp:txBody>
      <dsp:txXfrm>
        <a:off x="0" y="39687"/>
        <a:ext cx="3286125" cy="1971675"/>
      </dsp:txXfrm>
    </dsp:sp>
    <dsp:sp modelId="{98BF41E1-5E65-490A-ADCB-9C7F8FFCF7D3}">
      <dsp:nvSpPr>
        <dsp:cNvPr id="0" name=""/>
        <dsp:cNvSpPr/>
      </dsp:nvSpPr>
      <dsp:spPr>
        <a:xfrm>
          <a:off x="3614737" y="39687"/>
          <a:ext cx="3286125" cy="1971675"/>
        </a:xfrm>
        <a:prstGeom prst="rect">
          <a:avLst/>
        </a:prstGeom>
        <a:solidFill>
          <a:schemeClr val="accent5">
            <a:hueOff val="1202141"/>
            <a:satOff val="-5276"/>
            <a:lumOff val="1569"/>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1" kern="1200" dirty="0" err="1"/>
            <a:t>Aangeleerde</a:t>
          </a:r>
          <a:r>
            <a:rPr lang="en-US" sz="2200" b="1" kern="1200" dirty="0"/>
            <a:t> </a:t>
          </a:r>
          <a:r>
            <a:rPr lang="en-US" sz="2200" b="1" kern="1200" dirty="0" err="1"/>
            <a:t>gedrag</a:t>
          </a:r>
          <a:endParaRPr lang="en-US" sz="2200" b="1" kern="1200" dirty="0"/>
        </a:p>
        <a:p>
          <a:pPr marL="171450" lvl="1" indent="-171450" algn="l" defTabSz="755650">
            <a:lnSpc>
              <a:spcPct val="90000"/>
            </a:lnSpc>
            <a:spcBef>
              <a:spcPct val="0"/>
            </a:spcBef>
            <a:spcAft>
              <a:spcPct val="15000"/>
            </a:spcAft>
            <a:buChar char="•"/>
          </a:pPr>
          <a:r>
            <a:rPr lang="nl-NL" sz="1700" kern="1200" dirty="0"/>
            <a:t>Geweld word in gemeenskappe genormaliseer deur kultuur, godsdiens en tradisies rondom manlikheid en vroulikheid.</a:t>
          </a:r>
          <a:endParaRPr lang="en-US" sz="1700" kern="1200" dirty="0"/>
        </a:p>
      </dsp:txBody>
      <dsp:txXfrm>
        <a:off x="3614737" y="39687"/>
        <a:ext cx="3286125" cy="1971675"/>
      </dsp:txXfrm>
    </dsp:sp>
    <dsp:sp modelId="{8AD36CA6-7F14-42F3-B8E5-08C3B5397570}">
      <dsp:nvSpPr>
        <dsp:cNvPr id="0" name=""/>
        <dsp:cNvSpPr/>
      </dsp:nvSpPr>
      <dsp:spPr>
        <a:xfrm>
          <a:off x="7229475" y="39687"/>
          <a:ext cx="3286125" cy="1971675"/>
        </a:xfrm>
        <a:prstGeom prst="rect">
          <a:avLst/>
        </a:prstGeom>
        <a:solidFill>
          <a:schemeClr val="accent5">
            <a:hueOff val="2404281"/>
            <a:satOff val="-10552"/>
            <a:lumOff val="3137"/>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1" kern="1200" dirty="0"/>
            <a:t>Media </a:t>
          </a:r>
          <a:endParaRPr lang="en-US" sz="2200" kern="1200" dirty="0"/>
        </a:p>
        <a:p>
          <a:pPr marL="171450" lvl="1" indent="-171450" algn="l" defTabSz="755650">
            <a:lnSpc>
              <a:spcPct val="90000"/>
            </a:lnSpc>
            <a:spcBef>
              <a:spcPct val="0"/>
            </a:spcBef>
            <a:spcAft>
              <a:spcPct val="15000"/>
            </a:spcAft>
            <a:buFont typeface="Arial" panose="020B0604020202020204" pitchFamily="34" charset="0"/>
            <a:buChar char="•"/>
          </a:pPr>
          <a:r>
            <a:rPr lang="nl-NL" sz="1700" kern="1200" dirty="0"/>
            <a:t>Geslagsverwagtinge word versterk deur TV, advertensies en stories (bv. “stoere seuns” teenoor “onderdanige meisies”).</a:t>
          </a:r>
          <a:endParaRPr lang="en-US" sz="1700" kern="1200" dirty="0"/>
        </a:p>
      </dsp:txBody>
      <dsp:txXfrm>
        <a:off x="7229475" y="39687"/>
        <a:ext cx="3286125" cy="1971675"/>
      </dsp:txXfrm>
    </dsp:sp>
    <dsp:sp modelId="{C4C486E4-0F45-4C25-8C4F-607B7A23F168}">
      <dsp:nvSpPr>
        <dsp:cNvPr id="0" name=""/>
        <dsp:cNvSpPr/>
      </dsp:nvSpPr>
      <dsp:spPr>
        <a:xfrm>
          <a:off x="0" y="2339975"/>
          <a:ext cx="3286125" cy="1971675"/>
        </a:xfrm>
        <a:prstGeom prst="rect">
          <a:avLst/>
        </a:prstGeom>
        <a:solidFill>
          <a:schemeClr val="accent5">
            <a:hueOff val="3606422"/>
            <a:satOff val="-15828"/>
            <a:lumOff val="4706"/>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1" kern="1200" dirty="0" err="1"/>
            <a:t>Alkohol</a:t>
          </a:r>
          <a:r>
            <a:rPr lang="en-US" sz="2200" b="1" kern="1200" dirty="0"/>
            <a:t>- </a:t>
          </a:r>
          <a:r>
            <a:rPr lang="en-US" sz="2200" b="1" kern="1200" dirty="0" err="1"/>
            <a:t>en</a:t>
          </a:r>
          <a:r>
            <a:rPr lang="en-US" sz="2200" b="1" kern="1200" dirty="0"/>
            <a:t> </a:t>
          </a:r>
          <a:r>
            <a:rPr lang="en-US" sz="2200" b="1" kern="1200" dirty="0" err="1"/>
            <a:t>dwelmmisbruik</a:t>
          </a:r>
          <a:endParaRPr lang="en-US" sz="2200" kern="1200" dirty="0"/>
        </a:p>
        <a:p>
          <a:pPr marL="171450" lvl="1" indent="-171450" algn="l" defTabSz="755650">
            <a:lnSpc>
              <a:spcPct val="90000"/>
            </a:lnSpc>
            <a:spcBef>
              <a:spcPct val="0"/>
            </a:spcBef>
            <a:spcAft>
              <a:spcPct val="15000"/>
            </a:spcAft>
            <a:buChar char="•"/>
          </a:pPr>
          <a:r>
            <a:rPr lang="en-US" sz="1700" kern="1200" dirty="0" err="1"/>
            <a:t>Verminder</a:t>
          </a:r>
          <a:r>
            <a:rPr lang="en-US" sz="1700" kern="1200" dirty="0"/>
            <a:t> </a:t>
          </a:r>
          <a:r>
            <a:rPr lang="en-US" sz="1700" kern="1200" dirty="0" err="1"/>
            <a:t>inhibisies</a:t>
          </a:r>
          <a:r>
            <a:rPr lang="en-US" sz="1700" kern="1200" dirty="0"/>
            <a:t>, </a:t>
          </a:r>
          <a:r>
            <a:rPr lang="en-US" sz="1700" kern="1200" dirty="0" err="1"/>
            <a:t>aanspreeklikheid</a:t>
          </a:r>
          <a:r>
            <a:rPr lang="en-US" sz="1700" kern="1200" dirty="0"/>
            <a:t>, </a:t>
          </a:r>
          <a:r>
            <a:rPr lang="en-US" sz="1700" kern="1200" dirty="0" err="1"/>
            <a:t>en</a:t>
          </a:r>
          <a:r>
            <a:rPr lang="en-US" sz="1700" kern="1200" dirty="0"/>
            <a:t> </a:t>
          </a:r>
          <a:r>
            <a:rPr lang="en-US" sz="1700" kern="1200" dirty="0" err="1"/>
            <a:t>verhoog</a:t>
          </a:r>
          <a:r>
            <a:rPr lang="en-US" sz="1700" kern="1200" dirty="0"/>
            <a:t> die </a:t>
          </a:r>
          <a:r>
            <a:rPr lang="en-US" sz="1700" kern="1200" dirty="0" err="1"/>
            <a:t>risiko</a:t>
          </a:r>
          <a:r>
            <a:rPr lang="en-US" sz="1700" kern="1200" dirty="0"/>
            <a:t> van </a:t>
          </a:r>
          <a:r>
            <a:rPr lang="en-US" sz="1700" kern="1200" dirty="0" err="1"/>
            <a:t>geweld</a:t>
          </a:r>
          <a:r>
            <a:rPr lang="en-US" sz="1700" kern="1200" dirty="0"/>
            <a:t>.</a:t>
          </a:r>
        </a:p>
      </dsp:txBody>
      <dsp:txXfrm>
        <a:off x="0" y="2339975"/>
        <a:ext cx="3286125" cy="1971675"/>
      </dsp:txXfrm>
    </dsp:sp>
    <dsp:sp modelId="{3157345A-5A26-4557-8633-439A0EAB8F8B}">
      <dsp:nvSpPr>
        <dsp:cNvPr id="0" name=""/>
        <dsp:cNvSpPr/>
      </dsp:nvSpPr>
      <dsp:spPr>
        <a:xfrm>
          <a:off x="3614737" y="2339975"/>
          <a:ext cx="3286125" cy="1971675"/>
        </a:xfrm>
        <a:prstGeom prst="rect">
          <a:avLst/>
        </a:prstGeom>
        <a:solidFill>
          <a:schemeClr val="accent5">
            <a:hueOff val="4808562"/>
            <a:satOff val="-21104"/>
            <a:lumOff val="6274"/>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1" kern="1200" dirty="0" err="1"/>
            <a:t>Ongelyke</a:t>
          </a:r>
          <a:r>
            <a:rPr lang="en-US" sz="2100" b="1" kern="1200" dirty="0"/>
            <a:t> </a:t>
          </a:r>
          <a:r>
            <a:rPr lang="en-US" sz="2100" b="1" kern="1200" dirty="0" err="1"/>
            <a:t>magsdinamika</a:t>
          </a:r>
          <a:endParaRPr lang="en-US" sz="2100" b="1" kern="1200" dirty="0"/>
        </a:p>
        <a:p>
          <a:pPr marL="171450" lvl="1" indent="-171450" algn="l" defTabSz="800100">
            <a:lnSpc>
              <a:spcPct val="90000"/>
            </a:lnSpc>
            <a:spcBef>
              <a:spcPct val="0"/>
            </a:spcBef>
            <a:spcAft>
              <a:spcPct val="15000"/>
            </a:spcAft>
            <a:buChar char="•"/>
          </a:pPr>
          <a:r>
            <a:rPr lang="en-US" sz="1800" kern="1200" dirty="0" err="1"/>
            <a:t>Bv</a:t>
          </a:r>
          <a:r>
            <a:rPr lang="en-US" sz="1800" kern="1200" dirty="0"/>
            <a:t>. “Sugar daddy” </a:t>
          </a:r>
          <a:r>
            <a:rPr lang="en-US" sz="1800" kern="1200" dirty="0" err="1"/>
            <a:t>dinamika</a:t>
          </a:r>
          <a:r>
            <a:rPr lang="en-US" sz="1800" kern="1200" dirty="0"/>
            <a:t> </a:t>
          </a:r>
          <a:r>
            <a:rPr lang="en-US" sz="1800" kern="1200" dirty="0" err="1"/>
            <a:t>waar</a:t>
          </a:r>
          <a:r>
            <a:rPr lang="en-US" sz="1800" kern="1200" dirty="0"/>
            <a:t> jong </a:t>
          </a:r>
          <a:r>
            <a:rPr lang="en-US" sz="1800" kern="1200" dirty="0" err="1"/>
            <a:t>meisies</a:t>
          </a:r>
          <a:r>
            <a:rPr lang="en-US" sz="1800" kern="1200" dirty="0"/>
            <a:t> </a:t>
          </a:r>
          <a:r>
            <a:rPr lang="en-US" sz="1800" kern="1200" dirty="0" err="1"/>
            <a:t>kwesbaar</a:t>
          </a:r>
          <a:r>
            <a:rPr lang="en-US" sz="1800" kern="1200" dirty="0"/>
            <a:t> is </a:t>
          </a:r>
          <a:r>
            <a:rPr lang="en-US" sz="1800" kern="1200" dirty="0" err="1"/>
            <a:t>vir</a:t>
          </a:r>
          <a:r>
            <a:rPr lang="en-US" sz="1800" kern="1200" dirty="0"/>
            <a:t> </a:t>
          </a:r>
          <a:r>
            <a:rPr lang="en-US" sz="1800" kern="1200" dirty="0" err="1"/>
            <a:t>verkragting</a:t>
          </a:r>
          <a:r>
            <a:rPr lang="en-US" sz="1800" kern="1200" dirty="0"/>
            <a:t> </a:t>
          </a:r>
          <a:r>
            <a:rPr lang="en-US" sz="1800" kern="1200" dirty="0" err="1"/>
            <a:t>deur</a:t>
          </a:r>
          <a:r>
            <a:rPr lang="en-US" sz="1800" kern="1200" dirty="0"/>
            <a:t> </a:t>
          </a:r>
          <a:r>
            <a:rPr lang="en-US" sz="1800" kern="1200" dirty="0" err="1"/>
            <a:t>ouer</a:t>
          </a:r>
          <a:r>
            <a:rPr lang="en-US" sz="1800" kern="1200" dirty="0"/>
            <a:t> mans.</a:t>
          </a:r>
        </a:p>
      </dsp:txBody>
      <dsp:txXfrm>
        <a:off x="3614737" y="2339975"/>
        <a:ext cx="3286125" cy="1971675"/>
      </dsp:txXfrm>
    </dsp:sp>
    <dsp:sp modelId="{5D52C05C-59F0-4ADE-8639-C93E2EFC26B6}">
      <dsp:nvSpPr>
        <dsp:cNvPr id="0" name=""/>
        <dsp:cNvSpPr/>
      </dsp:nvSpPr>
      <dsp:spPr>
        <a:xfrm>
          <a:off x="7229475" y="2339975"/>
          <a:ext cx="3286125" cy="1971675"/>
        </a:xfrm>
        <a:prstGeom prst="rect">
          <a:avLst/>
        </a:prstGeom>
        <a:solidFill>
          <a:schemeClr val="accent5">
            <a:hueOff val="6010703"/>
            <a:satOff val="-26380"/>
            <a:lumOff val="7843"/>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1" kern="1200" dirty="0" err="1"/>
            <a:t>Gebrek</a:t>
          </a:r>
          <a:r>
            <a:rPr lang="en-US" sz="2200" b="1" kern="1200" dirty="0"/>
            <a:t> </a:t>
          </a:r>
          <a:r>
            <a:rPr lang="en-US" sz="2200" b="1" kern="1200" dirty="0" err="1"/>
            <a:t>aan</a:t>
          </a:r>
          <a:r>
            <a:rPr lang="en-US" sz="2200" b="1" kern="1200" dirty="0"/>
            <a:t> </a:t>
          </a:r>
          <a:r>
            <a:rPr lang="en-US" sz="2200" b="1" kern="1200" dirty="0" err="1"/>
            <a:t>hulpbronne</a:t>
          </a:r>
          <a:endParaRPr lang="en-US" sz="2200" b="1" kern="1200" dirty="0"/>
        </a:p>
        <a:p>
          <a:pPr marL="171450" lvl="1" indent="-171450" algn="l" defTabSz="800100">
            <a:lnSpc>
              <a:spcPct val="90000"/>
            </a:lnSpc>
            <a:spcBef>
              <a:spcPct val="0"/>
            </a:spcBef>
            <a:spcAft>
              <a:spcPct val="15000"/>
            </a:spcAft>
            <a:buChar char="•"/>
          </a:pPr>
          <a:r>
            <a:rPr lang="en-US" sz="1800" kern="1200" dirty="0"/>
            <a:t>Min </a:t>
          </a:r>
          <a:r>
            <a:rPr lang="en-US" sz="1800" kern="1200" dirty="0" err="1"/>
            <a:t>veilige</a:t>
          </a:r>
          <a:r>
            <a:rPr lang="en-US" sz="1800" kern="1200" dirty="0"/>
            <a:t> </a:t>
          </a:r>
          <a:r>
            <a:rPr lang="en-US" sz="1800" kern="1200" dirty="0" err="1"/>
            <a:t>ruimtes</a:t>
          </a:r>
          <a:r>
            <a:rPr lang="en-US" sz="1800" kern="1200" dirty="0"/>
            <a:t> </a:t>
          </a:r>
          <a:r>
            <a:rPr lang="en-US" sz="1800" kern="1200" dirty="0" err="1"/>
            <a:t>vir</a:t>
          </a:r>
          <a:r>
            <a:rPr lang="en-US" sz="1800" kern="1200" dirty="0"/>
            <a:t> </a:t>
          </a:r>
          <a:r>
            <a:rPr lang="en-US" sz="1800" kern="1200" dirty="0" err="1"/>
            <a:t>oorlewendes</a:t>
          </a:r>
          <a:r>
            <a:rPr lang="en-US" sz="1800" kern="1200" dirty="0"/>
            <a:t>.</a:t>
          </a:r>
        </a:p>
      </dsp:txBody>
      <dsp:txXfrm>
        <a:off x="7229475" y="2339975"/>
        <a:ext cx="3286125" cy="197167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77EA7C-1318-4DDF-896D-E2CBD1746833}">
      <dsp:nvSpPr>
        <dsp:cNvPr id="0" name=""/>
        <dsp:cNvSpPr/>
      </dsp:nvSpPr>
      <dsp:spPr>
        <a:xfrm rot="5400000">
          <a:off x="4560540" y="-1730654"/>
          <a:ext cx="1059079" cy="4790664"/>
        </a:xfrm>
        <a:prstGeom prst="round2Same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kern="1200" dirty="0" err="1"/>
            <a:t>Beserings</a:t>
          </a:r>
          <a:r>
            <a:rPr lang="en-US" sz="1800" kern="1200" dirty="0"/>
            <a:t>, </a:t>
          </a:r>
          <a:r>
            <a:rPr lang="en-US" sz="1800" kern="1200" dirty="0" err="1"/>
            <a:t>dood</a:t>
          </a:r>
          <a:r>
            <a:rPr lang="en-US" sz="1800" kern="1200" dirty="0"/>
            <a:t>, </a:t>
          </a:r>
          <a:r>
            <a:rPr lang="en-US" sz="1800" kern="1200" dirty="0" err="1"/>
            <a:t>seksuele</a:t>
          </a:r>
          <a:r>
            <a:rPr lang="en-US" sz="1800" kern="1200" dirty="0"/>
            <a:t> </a:t>
          </a:r>
          <a:r>
            <a:rPr lang="en-US" sz="1800" kern="1200" dirty="0" err="1"/>
            <a:t>oodraagbare</a:t>
          </a:r>
          <a:r>
            <a:rPr lang="en-US" sz="1800" kern="1200" dirty="0"/>
            <a:t> </a:t>
          </a:r>
          <a:r>
            <a:rPr lang="en-US" sz="1800" kern="1200" dirty="0" err="1"/>
            <a:t>siektes</a:t>
          </a:r>
          <a:r>
            <a:rPr lang="en-US" sz="1800" kern="1200" dirty="0"/>
            <a:t>/ MIV, </a:t>
          </a:r>
          <a:r>
            <a:rPr lang="en-US" sz="1800" kern="1200" dirty="0" err="1"/>
            <a:t>ongewenste</a:t>
          </a:r>
          <a:r>
            <a:rPr lang="en-US" sz="1800" kern="1200" dirty="0"/>
            <a:t> </a:t>
          </a:r>
          <a:r>
            <a:rPr lang="en-US" sz="1800" kern="1200" dirty="0" err="1"/>
            <a:t>swangerskappe</a:t>
          </a:r>
          <a:r>
            <a:rPr lang="en-US" sz="1800" kern="1200" dirty="0"/>
            <a:t>, </a:t>
          </a:r>
          <a:r>
            <a:rPr lang="en-US" sz="1800" kern="1200" dirty="0" err="1"/>
            <a:t>miskrame</a:t>
          </a:r>
          <a:endParaRPr lang="en-US" sz="1800" kern="1200" dirty="0"/>
        </a:p>
      </dsp:txBody>
      <dsp:txXfrm rot="-5400000">
        <a:off x="2694748" y="186838"/>
        <a:ext cx="4738964" cy="955679"/>
      </dsp:txXfrm>
    </dsp:sp>
    <dsp:sp modelId="{67BF6746-1379-483F-8CB3-59FD81DCDC8F}">
      <dsp:nvSpPr>
        <dsp:cNvPr id="0" name=""/>
        <dsp:cNvSpPr/>
      </dsp:nvSpPr>
      <dsp:spPr>
        <a:xfrm>
          <a:off x="0" y="2752"/>
          <a:ext cx="2694748" cy="1323849"/>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b="1" kern="1200" dirty="0" err="1"/>
            <a:t>Fisies</a:t>
          </a:r>
          <a:endParaRPr lang="en-US" sz="3200" kern="1200" dirty="0"/>
        </a:p>
      </dsp:txBody>
      <dsp:txXfrm>
        <a:off x="64625" y="67377"/>
        <a:ext cx="2565498" cy="1194599"/>
      </dsp:txXfrm>
    </dsp:sp>
    <dsp:sp modelId="{638F2D8D-0DC5-403E-B05A-DF4292203BA5}">
      <dsp:nvSpPr>
        <dsp:cNvPr id="0" name=""/>
        <dsp:cNvSpPr/>
      </dsp:nvSpPr>
      <dsp:spPr>
        <a:xfrm rot="5400000">
          <a:off x="4560540" y="-340612"/>
          <a:ext cx="1059079" cy="4790664"/>
        </a:xfrm>
        <a:prstGeom prst="round2Same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kern="1200" dirty="0" err="1"/>
            <a:t>Depressie</a:t>
          </a:r>
          <a:r>
            <a:rPr lang="en-US" sz="1800" kern="1200" dirty="0"/>
            <a:t>,</a:t>
          </a:r>
          <a:r>
            <a:rPr lang="en-US" sz="1800" kern="1200" baseline="0" dirty="0"/>
            <a:t> </a:t>
          </a:r>
          <a:r>
            <a:rPr lang="en-US" sz="1800" kern="1200" baseline="0" dirty="0" err="1"/>
            <a:t>angs</a:t>
          </a:r>
          <a:r>
            <a:rPr lang="en-US" sz="1800" kern="1200" baseline="0" dirty="0"/>
            <a:t>, PTSV, </a:t>
          </a:r>
          <a:r>
            <a:rPr lang="en-US" sz="1800" kern="1200" baseline="0" dirty="0" err="1"/>
            <a:t>vrees</a:t>
          </a:r>
          <a:r>
            <a:rPr lang="en-US" sz="1800" kern="1200" baseline="0" dirty="0"/>
            <a:t>, </a:t>
          </a:r>
          <a:r>
            <a:rPr lang="en-US" sz="1800" kern="1200" baseline="0" dirty="0" err="1"/>
            <a:t>skok</a:t>
          </a:r>
          <a:r>
            <a:rPr lang="en-US" sz="1800" kern="1200" baseline="0" dirty="0"/>
            <a:t>, trauma</a:t>
          </a:r>
          <a:endParaRPr lang="en-US" sz="1800" kern="1200" dirty="0"/>
        </a:p>
      </dsp:txBody>
      <dsp:txXfrm rot="-5400000">
        <a:off x="2694748" y="1576880"/>
        <a:ext cx="4738964" cy="955679"/>
      </dsp:txXfrm>
    </dsp:sp>
    <dsp:sp modelId="{E1D9DAB3-3880-4372-9C2A-CD65648E7D9F}">
      <dsp:nvSpPr>
        <dsp:cNvPr id="0" name=""/>
        <dsp:cNvSpPr/>
      </dsp:nvSpPr>
      <dsp:spPr>
        <a:xfrm>
          <a:off x="0" y="1392794"/>
          <a:ext cx="2694748" cy="1323849"/>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b="1" kern="1200" dirty="0" err="1"/>
            <a:t>Sielkundig</a:t>
          </a:r>
          <a:r>
            <a:rPr lang="en-US" sz="3200" kern="1200" dirty="0"/>
            <a:t> </a:t>
          </a:r>
        </a:p>
      </dsp:txBody>
      <dsp:txXfrm>
        <a:off x="64625" y="1457419"/>
        <a:ext cx="2565498" cy="1194599"/>
      </dsp:txXfrm>
    </dsp:sp>
    <dsp:sp modelId="{560C67F2-70CC-4CEA-9857-A5A05A34871C}">
      <dsp:nvSpPr>
        <dsp:cNvPr id="0" name=""/>
        <dsp:cNvSpPr/>
      </dsp:nvSpPr>
      <dsp:spPr>
        <a:xfrm rot="5400000">
          <a:off x="4560540" y="1049429"/>
          <a:ext cx="1059079" cy="4790664"/>
        </a:xfrm>
        <a:prstGeom prst="round2Same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Lae</a:t>
          </a:r>
          <a:r>
            <a:rPr lang="en-US" sz="1800" kern="1200" baseline="0" dirty="0"/>
            <a:t> </a:t>
          </a:r>
          <a:r>
            <a:rPr lang="en-US" sz="1800" kern="1200" baseline="0" dirty="0" err="1"/>
            <a:t>selfbeeld</a:t>
          </a:r>
          <a:r>
            <a:rPr lang="en-US" sz="1800" kern="1200" baseline="0" dirty="0"/>
            <a:t>, </a:t>
          </a:r>
          <a:r>
            <a:rPr lang="en-US" sz="1800" kern="1200" baseline="0" dirty="0" err="1"/>
            <a:t>middelmisbruik</a:t>
          </a:r>
          <a:r>
            <a:rPr lang="en-US" sz="1800" kern="1200" baseline="0" dirty="0"/>
            <a:t>, </a:t>
          </a:r>
          <a:r>
            <a:rPr lang="en-US" sz="1800" kern="1200" baseline="0" dirty="0" err="1"/>
            <a:t>skaamte</a:t>
          </a:r>
          <a:r>
            <a:rPr lang="en-US" sz="1800" kern="1200" baseline="0" dirty="0"/>
            <a:t>, </a:t>
          </a:r>
          <a:r>
            <a:rPr lang="en-US" sz="1800" kern="1200" baseline="0" dirty="0" err="1"/>
            <a:t>skuldgevoelens</a:t>
          </a:r>
          <a:r>
            <a:rPr lang="en-US" sz="1800" kern="1200" baseline="0" dirty="0"/>
            <a:t>, </a:t>
          </a:r>
          <a:r>
            <a:rPr lang="en-US" sz="1800" kern="1200" baseline="0" dirty="0" err="1"/>
            <a:t>selfmoordgedagtes</a:t>
          </a:r>
          <a:r>
            <a:rPr lang="en-US" sz="1800" kern="1200" baseline="0" dirty="0"/>
            <a:t>, </a:t>
          </a:r>
          <a:r>
            <a:rPr lang="en-US" sz="1800" kern="1200" baseline="0" dirty="0" err="1"/>
            <a:t>konstante</a:t>
          </a:r>
          <a:r>
            <a:rPr lang="en-US" sz="1800" kern="1200" baseline="0" dirty="0"/>
            <a:t> </a:t>
          </a:r>
          <a:r>
            <a:rPr lang="en-US" sz="1800" kern="1200" baseline="0" dirty="0" err="1"/>
            <a:t>vrees</a:t>
          </a:r>
          <a:endParaRPr lang="en-US" sz="1800" kern="1200" dirty="0"/>
        </a:p>
      </dsp:txBody>
      <dsp:txXfrm rot="-5400000">
        <a:off x="2694748" y="2966921"/>
        <a:ext cx="4738964" cy="955679"/>
      </dsp:txXfrm>
    </dsp:sp>
    <dsp:sp modelId="{3AF63866-8BC3-4F2C-BEFB-C09AC3C1B835}">
      <dsp:nvSpPr>
        <dsp:cNvPr id="0" name=""/>
        <dsp:cNvSpPr/>
      </dsp:nvSpPr>
      <dsp:spPr>
        <a:xfrm>
          <a:off x="0" y="2782836"/>
          <a:ext cx="2694748" cy="1323849"/>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b="1" kern="1200" dirty="0" err="1"/>
            <a:t>Verwronge</a:t>
          </a:r>
          <a:r>
            <a:rPr lang="en-US" sz="3200" b="1" kern="1200" dirty="0"/>
            <a:t> </a:t>
          </a:r>
          <a:r>
            <a:rPr lang="en-US" sz="3200" b="1" kern="1200" dirty="0" err="1"/>
            <a:t>gedrag</a:t>
          </a:r>
          <a:endParaRPr lang="en-US" sz="3200" kern="1200" dirty="0"/>
        </a:p>
      </dsp:txBody>
      <dsp:txXfrm>
        <a:off x="64625" y="2847461"/>
        <a:ext cx="2565498" cy="1194599"/>
      </dsp:txXfrm>
    </dsp:sp>
    <dsp:sp modelId="{3F05E354-C8BB-4A6C-9492-A093D9B03F67}">
      <dsp:nvSpPr>
        <dsp:cNvPr id="0" name=""/>
        <dsp:cNvSpPr/>
      </dsp:nvSpPr>
      <dsp:spPr>
        <a:xfrm rot="5400000">
          <a:off x="4560540" y="2439471"/>
          <a:ext cx="1059079" cy="4790664"/>
        </a:xfrm>
        <a:prstGeom prst="round2Same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err="1"/>
            <a:t>Beperkte</a:t>
          </a:r>
          <a:r>
            <a:rPr lang="en-US" sz="1600" kern="1200" dirty="0"/>
            <a:t> </a:t>
          </a:r>
          <a:r>
            <a:rPr lang="en-US" sz="1600" kern="1200" dirty="0" err="1"/>
            <a:t>toegang</a:t>
          </a:r>
          <a:r>
            <a:rPr lang="en-US" sz="1600" kern="1200" dirty="0"/>
            <a:t> tot </a:t>
          </a:r>
          <a:r>
            <a:rPr lang="en-US" sz="1600" kern="1200" dirty="0" err="1"/>
            <a:t>mediese</a:t>
          </a:r>
          <a:r>
            <a:rPr lang="en-US" sz="1600" kern="1200" dirty="0"/>
            <a:t> of </a:t>
          </a:r>
          <a:r>
            <a:rPr lang="en-US" sz="1600" kern="1200" dirty="0" err="1"/>
            <a:t>psigososiale</a:t>
          </a:r>
          <a:r>
            <a:rPr lang="en-US" sz="1600" kern="1200" dirty="0"/>
            <a:t> </a:t>
          </a:r>
          <a:r>
            <a:rPr lang="en-US" sz="1600" kern="1200" dirty="0" err="1"/>
            <a:t>ondersteuning</a:t>
          </a:r>
          <a:r>
            <a:rPr lang="en-US" sz="1600" kern="1200" dirty="0"/>
            <a:t> in </a:t>
          </a:r>
          <a:r>
            <a:rPr lang="en-US" sz="1600" kern="1200" dirty="0" err="1"/>
            <a:t>baie</a:t>
          </a:r>
          <a:r>
            <a:rPr lang="en-US" sz="1600" kern="1200" dirty="0"/>
            <a:t> </a:t>
          </a:r>
          <a:r>
            <a:rPr lang="en-US" sz="1600" kern="1200" dirty="0" err="1"/>
            <a:t>gebiede</a:t>
          </a:r>
          <a:endParaRPr lang="en-US" sz="1600" kern="1200" dirty="0"/>
        </a:p>
        <a:p>
          <a:pPr marL="171450" lvl="1" indent="-171450" algn="l" defTabSz="711200">
            <a:lnSpc>
              <a:spcPct val="90000"/>
            </a:lnSpc>
            <a:spcBef>
              <a:spcPct val="0"/>
            </a:spcBef>
            <a:spcAft>
              <a:spcPct val="15000"/>
            </a:spcAft>
            <a:buChar char="•"/>
          </a:pPr>
          <a:r>
            <a:rPr lang="en-US" sz="1600" kern="1200" dirty="0" err="1"/>
            <a:t>Gesinne</a:t>
          </a:r>
          <a:r>
            <a:rPr lang="en-US" sz="1600" kern="1200" dirty="0"/>
            <a:t> </a:t>
          </a:r>
          <a:r>
            <a:rPr lang="en-US" sz="1600" kern="1200" dirty="0" err="1"/>
            <a:t>kan</a:t>
          </a:r>
          <a:r>
            <a:rPr lang="en-US" sz="1600" kern="1200" dirty="0"/>
            <a:t> </a:t>
          </a:r>
          <a:r>
            <a:rPr lang="en-US" sz="1600" kern="1200" dirty="0" err="1"/>
            <a:t>indirekte</a:t>
          </a:r>
          <a:r>
            <a:rPr lang="en-US" sz="1600" kern="1200" dirty="0"/>
            <a:t> trauma </a:t>
          </a:r>
          <a:r>
            <a:rPr lang="en-US" sz="1600" kern="1200" dirty="0" err="1"/>
            <a:t>ervaar</a:t>
          </a:r>
          <a:r>
            <a:rPr lang="en-US" sz="1600" kern="1200" dirty="0"/>
            <a:t> </a:t>
          </a:r>
          <a:r>
            <a:rPr lang="en-US" sz="1600" kern="1200" dirty="0" err="1"/>
            <a:t>en</a:t>
          </a:r>
          <a:r>
            <a:rPr lang="en-US" sz="1600" kern="1200" dirty="0"/>
            <a:t> </a:t>
          </a:r>
          <a:r>
            <a:rPr lang="en-US" sz="1600" kern="1200" dirty="0" err="1"/>
            <a:t>sukkel</a:t>
          </a:r>
          <a:r>
            <a:rPr lang="en-US" sz="1600" kern="1200" dirty="0"/>
            <a:t> om </a:t>
          </a:r>
          <a:r>
            <a:rPr lang="en-US" sz="1600" kern="1200" dirty="0" err="1"/>
            <a:t>oorlewendes</a:t>
          </a:r>
          <a:r>
            <a:rPr lang="en-US" sz="1600" kern="1200" dirty="0"/>
            <a:t> </a:t>
          </a:r>
          <a:r>
            <a:rPr lang="en-US" sz="1600" kern="1200" dirty="0" err="1"/>
            <a:t>te</a:t>
          </a:r>
          <a:r>
            <a:rPr lang="en-US" sz="1600" kern="1200" dirty="0"/>
            <a:t> </a:t>
          </a:r>
          <a:r>
            <a:rPr lang="en-US" sz="1600" kern="1200" dirty="0" err="1"/>
            <a:t>ondersteun</a:t>
          </a:r>
          <a:r>
            <a:rPr lang="en-US" sz="1600" kern="1200" dirty="0"/>
            <a:t>.</a:t>
          </a:r>
        </a:p>
      </dsp:txBody>
      <dsp:txXfrm rot="-5400000">
        <a:off x="2694748" y="4356963"/>
        <a:ext cx="4738964" cy="955679"/>
      </dsp:txXfrm>
    </dsp:sp>
    <dsp:sp modelId="{7CBD6F55-ED3F-4D42-8F49-A0C6A083A82F}">
      <dsp:nvSpPr>
        <dsp:cNvPr id="0" name=""/>
        <dsp:cNvSpPr/>
      </dsp:nvSpPr>
      <dsp:spPr>
        <a:xfrm>
          <a:off x="0" y="4172878"/>
          <a:ext cx="2694748" cy="1323849"/>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b="1" kern="1200" dirty="0" err="1"/>
            <a:t>Addisionele</a:t>
          </a:r>
          <a:r>
            <a:rPr lang="en-US" sz="3200" b="1" kern="1200" dirty="0"/>
            <a:t> </a:t>
          </a:r>
          <a:r>
            <a:rPr lang="en-US" sz="3200" b="1" kern="1200" dirty="0" err="1"/>
            <a:t>impakte</a:t>
          </a:r>
          <a:r>
            <a:rPr lang="en-US" sz="3200" b="1" kern="1200" dirty="0"/>
            <a:t>:</a:t>
          </a:r>
          <a:endParaRPr lang="en-US" sz="3200" kern="1200" dirty="0"/>
        </a:p>
      </dsp:txBody>
      <dsp:txXfrm>
        <a:off x="64625" y="4237503"/>
        <a:ext cx="2565498" cy="119459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C0E88D-A920-4DFB-BAA2-C00FD8545C32}">
      <dsp:nvSpPr>
        <dsp:cNvPr id="0" name=""/>
        <dsp:cNvSpPr/>
      </dsp:nvSpPr>
      <dsp:spPr>
        <a:xfrm>
          <a:off x="2103120" y="2060"/>
          <a:ext cx="8412480" cy="516296"/>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63225" tIns="131139" rIns="163225" bIns="131139" numCol="1" spcCol="1270" anchor="ctr" anchorCtr="0">
          <a:noAutofit/>
        </a:bodyPr>
        <a:lstStyle/>
        <a:p>
          <a:pPr marL="0" lvl="0" indent="0" algn="l" defTabSz="666750">
            <a:lnSpc>
              <a:spcPct val="90000"/>
            </a:lnSpc>
            <a:spcBef>
              <a:spcPct val="0"/>
            </a:spcBef>
            <a:spcAft>
              <a:spcPct val="35000"/>
            </a:spcAft>
            <a:buNone/>
          </a:pPr>
          <a:r>
            <a:rPr lang="en-US" sz="1500" kern="1200" dirty="0"/>
            <a:t>Om </a:t>
          </a:r>
          <a:r>
            <a:rPr lang="en-US" sz="1500" kern="1200" dirty="0" err="1"/>
            <a:t>verantwoordelik</a:t>
          </a:r>
          <a:r>
            <a:rPr lang="en-US" sz="1500" kern="1200" dirty="0"/>
            <a:t> </a:t>
          </a:r>
          <a:r>
            <a:rPr lang="en-US" sz="1500" kern="1200" dirty="0" err="1"/>
            <a:t>te</a:t>
          </a:r>
          <a:r>
            <a:rPr lang="en-US" sz="1500" kern="1200" dirty="0"/>
            <a:t> </a:t>
          </a:r>
          <a:r>
            <a:rPr lang="en-US" sz="1500" kern="1200" dirty="0" err="1"/>
            <a:t>voel</a:t>
          </a:r>
          <a:r>
            <a:rPr lang="en-US" sz="1500" kern="1200" dirty="0"/>
            <a:t> </a:t>
          </a:r>
          <a:r>
            <a:rPr lang="en-US" sz="1500" kern="1200" dirty="0" err="1"/>
            <a:t>vir</a:t>
          </a:r>
          <a:r>
            <a:rPr lang="en-US" sz="1500" kern="1200" dirty="0"/>
            <a:t> die </a:t>
          </a:r>
          <a:r>
            <a:rPr lang="en-US" sz="1500" kern="1200" dirty="0" err="1"/>
            <a:t>mishandeling</a:t>
          </a:r>
          <a:r>
            <a:rPr lang="en-US" sz="1500" kern="1200" dirty="0"/>
            <a:t> of om </a:t>
          </a:r>
          <a:r>
            <a:rPr lang="en-US" sz="1500" kern="1200" dirty="0" err="1"/>
            <a:t>voor</a:t>
          </a:r>
          <a:r>
            <a:rPr lang="en-US" sz="1500" kern="1200" dirty="0"/>
            <a:t> </a:t>
          </a:r>
          <a:r>
            <a:rPr lang="en-US" sz="1500" kern="1200" dirty="0" err="1"/>
            <a:t>ander</a:t>
          </a:r>
          <a:r>
            <a:rPr lang="en-US" sz="1500" kern="1200" dirty="0"/>
            <a:t> </a:t>
          </a:r>
          <a:r>
            <a:rPr lang="en-US" sz="1500" kern="1200" dirty="0" err="1"/>
            <a:t>blootgestel</a:t>
          </a:r>
          <a:r>
            <a:rPr lang="en-US" sz="1500" kern="1200" dirty="0"/>
            <a:t> </a:t>
          </a:r>
          <a:r>
            <a:rPr lang="en-US" sz="1500" kern="1200" dirty="0" err="1"/>
            <a:t>te</a:t>
          </a:r>
          <a:r>
            <a:rPr lang="en-US" sz="1500" kern="1200" dirty="0"/>
            <a:t> word. </a:t>
          </a:r>
        </a:p>
      </dsp:txBody>
      <dsp:txXfrm>
        <a:off x="2103120" y="2060"/>
        <a:ext cx="8412480" cy="516296"/>
      </dsp:txXfrm>
    </dsp:sp>
    <dsp:sp modelId="{3720095C-46D1-46B2-9F1C-82CE483459AD}">
      <dsp:nvSpPr>
        <dsp:cNvPr id="0" name=""/>
        <dsp:cNvSpPr/>
      </dsp:nvSpPr>
      <dsp:spPr>
        <a:xfrm>
          <a:off x="0" y="2060"/>
          <a:ext cx="2103120" cy="516296"/>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12700" cap="flat" cmpd="sng" algn="ctr">
          <a:solidFill>
            <a:schemeClr val="accent5">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11290" tIns="50999" rIns="111290" bIns="50999" numCol="1" spcCol="1270" anchor="ctr" anchorCtr="0">
          <a:noAutofit/>
        </a:bodyPr>
        <a:lstStyle/>
        <a:p>
          <a:pPr marL="0" lvl="0" indent="0" algn="ctr" defTabSz="844550">
            <a:lnSpc>
              <a:spcPct val="90000"/>
            </a:lnSpc>
            <a:spcBef>
              <a:spcPct val="0"/>
            </a:spcBef>
            <a:spcAft>
              <a:spcPct val="35000"/>
            </a:spcAft>
            <a:buNone/>
          </a:pPr>
          <a:r>
            <a:rPr lang="en-US" sz="1900" b="1" kern="1200" dirty="0" err="1"/>
            <a:t>Skaamte</a:t>
          </a:r>
          <a:endParaRPr lang="en-US" sz="1900" kern="1200" dirty="0"/>
        </a:p>
      </dsp:txBody>
      <dsp:txXfrm>
        <a:off x="0" y="2060"/>
        <a:ext cx="2103120" cy="516296"/>
      </dsp:txXfrm>
    </dsp:sp>
    <dsp:sp modelId="{DDF8F1A8-581C-4704-81C5-D8ADD3077F0A}">
      <dsp:nvSpPr>
        <dsp:cNvPr id="0" name=""/>
        <dsp:cNvSpPr/>
      </dsp:nvSpPr>
      <dsp:spPr>
        <a:xfrm>
          <a:off x="2103120" y="549335"/>
          <a:ext cx="8412480" cy="516296"/>
        </a:xfrm>
        <a:prstGeom prst="rect">
          <a:avLst/>
        </a:prstGeom>
        <a:solidFill>
          <a:schemeClr val="accent5">
            <a:tint val="40000"/>
            <a:alpha val="90000"/>
            <a:hueOff val="832581"/>
            <a:satOff val="-2606"/>
            <a:lumOff val="173"/>
            <a:alphaOff val="0"/>
          </a:schemeClr>
        </a:solidFill>
        <a:ln w="12700" cap="flat" cmpd="sng" algn="ctr">
          <a:solidFill>
            <a:schemeClr val="accent5">
              <a:tint val="40000"/>
              <a:alpha val="90000"/>
              <a:hueOff val="832581"/>
              <a:satOff val="-2606"/>
              <a:lumOff val="173"/>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63225" tIns="131139" rIns="163225" bIns="131139" numCol="1" spcCol="1270" anchor="ctr" anchorCtr="0">
          <a:noAutofit/>
        </a:bodyPr>
        <a:lstStyle/>
        <a:p>
          <a:pPr marL="0" lvl="0" indent="0" algn="l" defTabSz="666750">
            <a:lnSpc>
              <a:spcPct val="90000"/>
            </a:lnSpc>
            <a:spcBef>
              <a:spcPct val="0"/>
            </a:spcBef>
            <a:spcAft>
              <a:spcPct val="35000"/>
            </a:spcAft>
            <a:buNone/>
          </a:pPr>
          <a:r>
            <a:rPr lang="en-US" sz="1500" kern="1200" dirty="0"/>
            <a:t>Om </a:t>
          </a:r>
          <a:r>
            <a:rPr lang="en-US" sz="1500" kern="1200" dirty="0" err="1"/>
            <a:t>te</a:t>
          </a:r>
          <a:r>
            <a:rPr lang="en-US" sz="1500" kern="1200" dirty="0"/>
            <a:t> glo </a:t>
          </a:r>
          <a:r>
            <a:rPr lang="en-US" sz="1500" kern="1200" dirty="0" err="1"/>
            <a:t>dat</a:t>
          </a:r>
          <a:r>
            <a:rPr lang="en-US" sz="1500" kern="1200" dirty="0"/>
            <a:t> </a:t>
          </a:r>
          <a:r>
            <a:rPr lang="en-US" sz="1500" kern="1200" dirty="0" err="1"/>
            <a:t>jou</a:t>
          </a:r>
          <a:r>
            <a:rPr lang="en-US" sz="1500" kern="1200" dirty="0"/>
            <a:t> </a:t>
          </a:r>
          <a:r>
            <a:rPr lang="en-US" sz="1500" kern="1200" dirty="0" err="1"/>
            <a:t>eie</a:t>
          </a:r>
          <a:r>
            <a:rPr lang="en-US" sz="1500" kern="1200" dirty="0"/>
            <a:t> </a:t>
          </a:r>
          <a:r>
            <a:rPr lang="en-US" sz="1500" kern="1200" dirty="0" err="1"/>
            <a:t>optrede</a:t>
          </a:r>
          <a:r>
            <a:rPr lang="en-US" sz="1500" kern="1200" dirty="0"/>
            <a:t> die </a:t>
          </a:r>
          <a:r>
            <a:rPr lang="en-US" sz="1500" kern="1200" dirty="0" err="1"/>
            <a:t>mishandeling</a:t>
          </a:r>
          <a:r>
            <a:rPr lang="en-US" sz="1500" kern="1200" dirty="0"/>
            <a:t> </a:t>
          </a:r>
          <a:r>
            <a:rPr lang="en-US" sz="1500" kern="1200" dirty="0" err="1"/>
            <a:t>veroorsaak</a:t>
          </a:r>
          <a:r>
            <a:rPr lang="en-US" sz="1500" kern="1200" dirty="0"/>
            <a:t> het.</a:t>
          </a:r>
        </a:p>
      </dsp:txBody>
      <dsp:txXfrm>
        <a:off x="2103120" y="549335"/>
        <a:ext cx="8412480" cy="516296"/>
      </dsp:txXfrm>
    </dsp:sp>
    <dsp:sp modelId="{D5FA9B05-97A6-491C-8482-36617A332A02}">
      <dsp:nvSpPr>
        <dsp:cNvPr id="0" name=""/>
        <dsp:cNvSpPr/>
      </dsp:nvSpPr>
      <dsp:spPr>
        <a:xfrm>
          <a:off x="0" y="549335"/>
          <a:ext cx="2103120" cy="516296"/>
        </a:xfrm>
        <a:prstGeom prst="rect">
          <a:avLst/>
        </a:prstGeom>
        <a:gradFill rotWithShape="0">
          <a:gsLst>
            <a:gs pos="0">
              <a:schemeClr val="accent5">
                <a:hueOff val="858672"/>
                <a:satOff val="-3769"/>
                <a:lumOff val="1120"/>
                <a:alphaOff val="0"/>
                <a:satMod val="103000"/>
                <a:lumMod val="102000"/>
                <a:tint val="94000"/>
              </a:schemeClr>
            </a:gs>
            <a:gs pos="50000">
              <a:schemeClr val="accent5">
                <a:hueOff val="858672"/>
                <a:satOff val="-3769"/>
                <a:lumOff val="1120"/>
                <a:alphaOff val="0"/>
                <a:satMod val="110000"/>
                <a:lumMod val="100000"/>
                <a:shade val="100000"/>
              </a:schemeClr>
            </a:gs>
            <a:gs pos="100000">
              <a:schemeClr val="accent5">
                <a:hueOff val="858672"/>
                <a:satOff val="-3769"/>
                <a:lumOff val="1120"/>
                <a:alphaOff val="0"/>
                <a:lumMod val="99000"/>
                <a:satMod val="120000"/>
                <a:shade val="78000"/>
              </a:schemeClr>
            </a:gs>
          </a:gsLst>
          <a:lin ang="5400000" scaled="0"/>
        </a:gradFill>
        <a:ln w="12700" cap="flat" cmpd="sng" algn="ctr">
          <a:solidFill>
            <a:schemeClr val="accent5">
              <a:hueOff val="858672"/>
              <a:satOff val="-3769"/>
              <a:lumOff val="112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11290" tIns="50999" rIns="111290" bIns="50999" numCol="1" spcCol="1270" anchor="ctr" anchorCtr="0">
          <a:noAutofit/>
        </a:bodyPr>
        <a:lstStyle/>
        <a:p>
          <a:pPr marL="0" lvl="0" indent="0" algn="ctr" defTabSz="844550">
            <a:lnSpc>
              <a:spcPct val="90000"/>
            </a:lnSpc>
            <a:spcBef>
              <a:spcPct val="0"/>
            </a:spcBef>
            <a:spcAft>
              <a:spcPct val="35000"/>
            </a:spcAft>
            <a:buNone/>
          </a:pPr>
          <a:r>
            <a:rPr lang="en-US" sz="1900" b="1" kern="1200" dirty="0" err="1"/>
            <a:t>Spyt</a:t>
          </a:r>
          <a:r>
            <a:rPr lang="en-US" sz="1900" b="1" kern="1200" dirty="0"/>
            <a:t> </a:t>
          </a:r>
          <a:r>
            <a:rPr lang="en-US" sz="1900" b="1" kern="1200" dirty="0" err="1"/>
            <a:t>en</a:t>
          </a:r>
          <a:r>
            <a:rPr lang="en-US" sz="1900" b="1" kern="1200" dirty="0"/>
            <a:t> </a:t>
          </a:r>
          <a:r>
            <a:rPr lang="en-US" sz="1900" b="1" kern="1200" dirty="0" err="1"/>
            <a:t>skuld</a:t>
          </a:r>
          <a:endParaRPr lang="en-US" sz="1900" b="1" kern="1200" dirty="0"/>
        </a:p>
      </dsp:txBody>
      <dsp:txXfrm>
        <a:off x="0" y="549335"/>
        <a:ext cx="2103120" cy="516296"/>
      </dsp:txXfrm>
    </dsp:sp>
    <dsp:sp modelId="{79A262E6-9F17-4B17-80D2-707EA0747E83}">
      <dsp:nvSpPr>
        <dsp:cNvPr id="0" name=""/>
        <dsp:cNvSpPr/>
      </dsp:nvSpPr>
      <dsp:spPr>
        <a:xfrm>
          <a:off x="2103120" y="1096609"/>
          <a:ext cx="8412480" cy="516296"/>
        </a:xfrm>
        <a:prstGeom prst="rect">
          <a:avLst/>
        </a:prstGeom>
        <a:solidFill>
          <a:schemeClr val="accent5">
            <a:tint val="40000"/>
            <a:alpha val="90000"/>
            <a:hueOff val="1665161"/>
            <a:satOff val="-5213"/>
            <a:lumOff val="345"/>
            <a:alphaOff val="0"/>
          </a:schemeClr>
        </a:solidFill>
        <a:ln w="12700" cap="flat" cmpd="sng" algn="ctr">
          <a:solidFill>
            <a:schemeClr val="accent5">
              <a:tint val="40000"/>
              <a:alpha val="90000"/>
              <a:hueOff val="1665161"/>
              <a:satOff val="-5213"/>
              <a:lumOff val="345"/>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63225" tIns="131139" rIns="163225" bIns="131139" numCol="1" spcCol="1270" anchor="ctr" anchorCtr="0">
          <a:noAutofit/>
        </a:bodyPr>
        <a:lstStyle/>
        <a:p>
          <a:pPr marL="0" lvl="0" indent="0" algn="l" defTabSz="666750">
            <a:lnSpc>
              <a:spcPct val="90000"/>
            </a:lnSpc>
            <a:spcBef>
              <a:spcPct val="0"/>
            </a:spcBef>
            <a:spcAft>
              <a:spcPct val="35000"/>
            </a:spcAft>
            <a:buNone/>
          </a:pPr>
          <a:r>
            <a:rPr lang="en-US" sz="1500" kern="1200" dirty="0"/>
            <a:t>Kan </a:t>
          </a:r>
          <a:r>
            <a:rPr lang="en-US" sz="1500" kern="1200" dirty="0" err="1"/>
            <a:t>veroorsaak</a:t>
          </a:r>
          <a:r>
            <a:rPr lang="en-US" sz="1500" kern="1200" dirty="0"/>
            <a:t> </a:t>
          </a:r>
          <a:r>
            <a:rPr lang="en-US" sz="1500" kern="1200" dirty="0" err="1"/>
            <a:t>dat</a:t>
          </a:r>
          <a:r>
            <a:rPr lang="en-US" sz="1500" kern="1200" dirty="0"/>
            <a:t> </a:t>
          </a:r>
          <a:r>
            <a:rPr lang="en-US" sz="1500" kern="1200" dirty="0" err="1"/>
            <a:t>oorlewendes</a:t>
          </a:r>
          <a:r>
            <a:rPr lang="en-US" sz="1500" kern="1200" dirty="0"/>
            <a:t> </a:t>
          </a:r>
          <a:r>
            <a:rPr lang="en-US" sz="1500" kern="1200" dirty="0" err="1"/>
            <a:t>ander</a:t>
          </a:r>
          <a:r>
            <a:rPr lang="en-US" sz="1500" kern="1200" dirty="0"/>
            <a:t> </a:t>
          </a:r>
          <a:r>
            <a:rPr lang="en-US" sz="1500" kern="1200" dirty="0" err="1"/>
            <a:t>skade</a:t>
          </a:r>
          <a:r>
            <a:rPr lang="en-US" sz="1500" kern="1200" dirty="0"/>
            <a:t> </a:t>
          </a:r>
          <a:r>
            <a:rPr lang="en-US" sz="1500" kern="1200" dirty="0" err="1"/>
            <a:t>verokken</a:t>
          </a:r>
          <a:r>
            <a:rPr lang="en-US" sz="1500" kern="1200" dirty="0"/>
            <a:t>; </a:t>
          </a:r>
          <a:r>
            <a:rPr lang="en-US" sz="1500" kern="1200" dirty="0" err="1"/>
            <a:t>baie</a:t>
          </a:r>
          <a:r>
            <a:rPr lang="en-US" sz="1500" kern="1200" dirty="0"/>
            <a:t> </a:t>
          </a:r>
          <a:r>
            <a:rPr lang="en-US" sz="1500" kern="1200" dirty="0" err="1"/>
            <a:t>boelies</a:t>
          </a:r>
          <a:r>
            <a:rPr lang="en-US" sz="1500" kern="1200" dirty="0"/>
            <a:t> is self </a:t>
          </a:r>
          <a:r>
            <a:rPr lang="en-US" sz="1500" kern="1200" dirty="0" err="1"/>
            <a:t>geboelie</a:t>
          </a:r>
          <a:r>
            <a:rPr lang="en-US" sz="1500" kern="1200" dirty="0"/>
            <a:t>.</a:t>
          </a:r>
        </a:p>
      </dsp:txBody>
      <dsp:txXfrm>
        <a:off x="2103120" y="1096609"/>
        <a:ext cx="8412480" cy="516296"/>
      </dsp:txXfrm>
    </dsp:sp>
    <dsp:sp modelId="{BF7DF8EC-E80A-482C-BAFE-B98F29A22B96}">
      <dsp:nvSpPr>
        <dsp:cNvPr id="0" name=""/>
        <dsp:cNvSpPr/>
      </dsp:nvSpPr>
      <dsp:spPr>
        <a:xfrm>
          <a:off x="0" y="1096609"/>
          <a:ext cx="2103120" cy="516296"/>
        </a:xfrm>
        <a:prstGeom prst="rect">
          <a:avLst/>
        </a:prstGeom>
        <a:gradFill rotWithShape="0">
          <a:gsLst>
            <a:gs pos="0">
              <a:schemeClr val="accent5">
                <a:hueOff val="1717344"/>
                <a:satOff val="-7537"/>
                <a:lumOff val="2241"/>
                <a:alphaOff val="0"/>
                <a:satMod val="103000"/>
                <a:lumMod val="102000"/>
                <a:tint val="94000"/>
              </a:schemeClr>
            </a:gs>
            <a:gs pos="50000">
              <a:schemeClr val="accent5">
                <a:hueOff val="1717344"/>
                <a:satOff val="-7537"/>
                <a:lumOff val="2241"/>
                <a:alphaOff val="0"/>
                <a:satMod val="110000"/>
                <a:lumMod val="100000"/>
                <a:shade val="100000"/>
              </a:schemeClr>
            </a:gs>
            <a:gs pos="100000">
              <a:schemeClr val="accent5">
                <a:hueOff val="1717344"/>
                <a:satOff val="-7537"/>
                <a:lumOff val="2241"/>
                <a:alphaOff val="0"/>
                <a:lumMod val="99000"/>
                <a:satMod val="120000"/>
                <a:shade val="78000"/>
              </a:schemeClr>
            </a:gs>
          </a:gsLst>
          <a:lin ang="5400000" scaled="0"/>
        </a:gradFill>
        <a:ln w="12700" cap="flat" cmpd="sng" algn="ctr">
          <a:solidFill>
            <a:schemeClr val="accent5">
              <a:hueOff val="1717344"/>
              <a:satOff val="-7537"/>
              <a:lumOff val="2241"/>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11290" tIns="50999" rIns="111290" bIns="50999" numCol="1" spcCol="1270" anchor="ctr" anchorCtr="0">
          <a:noAutofit/>
        </a:bodyPr>
        <a:lstStyle/>
        <a:p>
          <a:pPr marL="0" lvl="0" indent="0" algn="ctr" defTabSz="844550">
            <a:lnSpc>
              <a:spcPct val="90000"/>
            </a:lnSpc>
            <a:spcBef>
              <a:spcPct val="0"/>
            </a:spcBef>
            <a:spcAft>
              <a:spcPct val="35000"/>
            </a:spcAft>
            <a:buNone/>
          </a:pPr>
          <a:r>
            <a:rPr lang="en-US" sz="1900" b="1" kern="1200" dirty="0"/>
            <a:t>Woede</a:t>
          </a:r>
          <a:endParaRPr lang="en-US" sz="1900" kern="1200" dirty="0"/>
        </a:p>
      </dsp:txBody>
      <dsp:txXfrm>
        <a:off x="0" y="1096609"/>
        <a:ext cx="2103120" cy="516296"/>
      </dsp:txXfrm>
    </dsp:sp>
    <dsp:sp modelId="{D086148C-C8FA-43C9-8239-6675C011458F}">
      <dsp:nvSpPr>
        <dsp:cNvPr id="0" name=""/>
        <dsp:cNvSpPr/>
      </dsp:nvSpPr>
      <dsp:spPr>
        <a:xfrm>
          <a:off x="2103120" y="1643883"/>
          <a:ext cx="8412480" cy="516296"/>
        </a:xfrm>
        <a:prstGeom prst="rect">
          <a:avLst/>
        </a:prstGeom>
        <a:solidFill>
          <a:schemeClr val="accent5">
            <a:tint val="40000"/>
            <a:alpha val="90000"/>
            <a:hueOff val="2497742"/>
            <a:satOff val="-7819"/>
            <a:lumOff val="518"/>
            <a:alphaOff val="0"/>
          </a:schemeClr>
        </a:solidFill>
        <a:ln w="12700" cap="flat" cmpd="sng" algn="ctr">
          <a:solidFill>
            <a:schemeClr val="accent5">
              <a:tint val="40000"/>
              <a:alpha val="90000"/>
              <a:hueOff val="2497742"/>
              <a:satOff val="-7819"/>
              <a:lumOff val="518"/>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63225" tIns="131139" rIns="163225" bIns="131139" numCol="1" spcCol="1270" anchor="ctr" anchorCtr="0">
          <a:noAutofit/>
        </a:bodyPr>
        <a:lstStyle/>
        <a:p>
          <a:pPr marL="0" lvl="0" indent="0" algn="l" defTabSz="666750">
            <a:lnSpc>
              <a:spcPct val="90000"/>
            </a:lnSpc>
            <a:spcBef>
              <a:spcPct val="0"/>
            </a:spcBef>
            <a:spcAft>
              <a:spcPct val="35000"/>
            </a:spcAft>
            <a:buNone/>
          </a:pPr>
          <a:r>
            <a:rPr lang="en-US" sz="1500" kern="1200" dirty="0" err="1"/>
            <a:t>Hartseer</a:t>
          </a:r>
          <a:r>
            <a:rPr lang="en-US" sz="1500" kern="1200" dirty="0"/>
            <a:t>, </a:t>
          </a:r>
          <a:r>
            <a:rPr lang="en-US" sz="1500" kern="1200" dirty="0" err="1"/>
            <a:t>hopeloosheid</a:t>
          </a:r>
          <a:r>
            <a:rPr lang="en-US" sz="1500" kern="1200" dirty="0"/>
            <a:t>, </a:t>
          </a:r>
          <a:r>
            <a:rPr lang="en-US" sz="1500" kern="1200" dirty="0" err="1"/>
            <a:t>verraad</a:t>
          </a:r>
          <a:r>
            <a:rPr lang="en-US" sz="1500" kern="1200" dirty="0"/>
            <a:t>, </a:t>
          </a:r>
          <a:r>
            <a:rPr lang="en-US" sz="1500" kern="1200" dirty="0" err="1"/>
            <a:t>moeilik</a:t>
          </a:r>
          <a:r>
            <a:rPr lang="en-US" sz="1500" kern="1200" dirty="0"/>
            <a:t> om </a:t>
          </a:r>
          <a:r>
            <a:rPr lang="en-US" sz="1500" kern="1200" dirty="0" err="1"/>
            <a:t>vreugde</a:t>
          </a:r>
          <a:r>
            <a:rPr lang="en-US" sz="1500" kern="1200" dirty="0"/>
            <a:t> </a:t>
          </a:r>
          <a:r>
            <a:rPr lang="en-US" sz="1500" kern="1200" dirty="0" err="1"/>
            <a:t>te</a:t>
          </a:r>
          <a:r>
            <a:rPr lang="en-US" sz="1500" kern="1200" dirty="0"/>
            <a:t> </a:t>
          </a:r>
          <a:r>
            <a:rPr lang="en-US" sz="1500" kern="1200" dirty="0" err="1"/>
            <a:t>voel</a:t>
          </a:r>
          <a:r>
            <a:rPr lang="en-US" sz="1500" kern="1200" dirty="0"/>
            <a:t>.</a:t>
          </a:r>
        </a:p>
      </dsp:txBody>
      <dsp:txXfrm>
        <a:off x="2103120" y="1643883"/>
        <a:ext cx="8412480" cy="516296"/>
      </dsp:txXfrm>
    </dsp:sp>
    <dsp:sp modelId="{1CDB7555-31B3-476A-8001-93980D7F20D2}">
      <dsp:nvSpPr>
        <dsp:cNvPr id="0" name=""/>
        <dsp:cNvSpPr/>
      </dsp:nvSpPr>
      <dsp:spPr>
        <a:xfrm>
          <a:off x="0" y="1643883"/>
          <a:ext cx="2103120" cy="516296"/>
        </a:xfrm>
        <a:prstGeom prst="rect">
          <a:avLst/>
        </a:prstGeom>
        <a:gradFill rotWithShape="0">
          <a:gsLst>
            <a:gs pos="0">
              <a:schemeClr val="accent5">
                <a:hueOff val="2576015"/>
                <a:satOff val="-11306"/>
                <a:lumOff val="3361"/>
                <a:alphaOff val="0"/>
                <a:satMod val="103000"/>
                <a:lumMod val="102000"/>
                <a:tint val="94000"/>
              </a:schemeClr>
            </a:gs>
            <a:gs pos="50000">
              <a:schemeClr val="accent5">
                <a:hueOff val="2576015"/>
                <a:satOff val="-11306"/>
                <a:lumOff val="3361"/>
                <a:alphaOff val="0"/>
                <a:satMod val="110000"/>
                <a:lumMod val="100000"/>
                <a:shade val="100000"/>
              </a:schemeClr>
            </a:gs>
            <a:gs pos="100000">
              <a:schemeClr val="accent5">
                <a:hueOff val="2576015"/>
                <a:satOff val="-11306"/>
                <a:lumOff val="3361"/>
                <a:alphaOff val="0"/>
                <a:lumMod val="99000"/>
                <a:satMod val="120000"/>
                <a:shade val="78000"/>
              </a:schemeClr>
            </a:gs>
          </a:gsLst>
          <a:lin ang="5400000" scaled="0"/>
        </a:gradFill>
        <a:ln w="12700" cap="flat" cmpd="sng" algn="ctr">
          <a:solidFill>
            <a:schemeClr val="accent5">
              <a:hueOff val="2576015"/>
              <a:satOff val="-11306"/>
              <a:lumOff val="3361"/>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11290" tIns="50999" rIns="111290" bIns="50999" numCol="1" spcCol="1270" anchor="ctr" anchorCtr="0">
          <a:noAutofit/>
        </a:bodyPr>
        <a:lstStyle/>
        <a:p>
          <a:pPr marL="0" lvl="0" indent="0" algn="ctr" defTabSz="844550">
            <a:lnSpc>
              <a:spcPct val="90000"/>
            </a:lnSpc>
            <a:spcBef>
              <a:spcPct val="0"/>
            </a:spcBef>
            <a:spcAft>
              <a:spcPct val="35000"/>
            </a:spcAft>
            <a:buNone/>
          </a:pPr>
          <a:r>
            <a:rPr lang="en-US" sz="1900" b="1" kern="1200" dirty="0" err="1"/>
            <a:t>Depressie</a:t>
          </a:r>
          <a:r>
            <a:rPr lang="en-US" sz="1900" kern="1200" dirty="0"/>
            <a:t> 	</a:t>
          </a:r>
        </a:p>
      </dsp:txBody>
      <dsp:txXfrm>
        <a:off x="0" y="1643883"/>
        <a:ext cx="2103120" cy="516296"/>
      </dsp:txXfrm>
    </dsp:sp>
    <dsp:sp modelId="{807B9EA4-B0B1-450F-91EB-6C3F2D12FE3D}">
      <dsp:nvSpPr>
        <dsp:cNvPr id="0" name=""/>
        <dsp:cNvSpPr/>
      </dsp:nvSpPr>
      <dsp:spPr>
        <a:xfrm>
          <a:off x="2103120" y="2191157"/>
          <a:ext cx="8412480" cy="516296"/>
        </a:xfrm>
        <a:prstGeom prst="rect">
          <a:avLst/>
        </a:prstGeom>
        <a:solidFill>
          <a:schemeClr val="accent5">
            <a:tint val="40000"/>
            <a:alpha val="90000"/>
            <a:hueOff val="3330322"/>
            <a:satOff val="-10425"/>
            <a:lumOff val="691"/>
            <a:alphaOff val="0"/>
          </a:schemeClr>
        </a:solidFill>
        <a:ln w="12700" cap="flat" cmpd="sng" algn="ctr">
          <a:solidFill>
            <a:schemeClr val="accent5">
              <a:tint val="40000"/>
              <a:alpha val="90000"/>
              <a:hueOff val="3330322"/>
              <a:satOff val="-10425"/>
              <a:lumOff val="691"/>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63225" tIns="131139" rIns="163225" bIns="131139" numCol="1" spcCol="1270" anchor="ctr" anchorCtr="0">
          <a:noAutofit/>
        </a:bodyPr>
        <a:lstStyle/>
        <a:p>
          <a:pPr marL="0" lvl="0" indent="0" algn="l" defTabSz="666750">
            <a:lnSpc>
              <a:spcPct val="90000"/>
            </a:lnSpc>
            <a:spcBef>
              <a:spcPct val="0"/>
            </a:spcBef>
            <a:spcAft>
              <a:spcPct val="35000"/>
            </a:spcAft>
            <a:buNone/>
          </a:pPr>
          <a:r>
            <a:rPr lang="en-US" sz="1500" kern="1200" dirty="0"/>
            <a:t>Veral </a:t>
          </a:r>
          <a:r>
            <a:rPr lang="en-US" sz="1500" kern="1200" dirty="0" err="1"/>
            <a:t>na</a:t>
          </a:r>
          <a:r>
            <a:rPr lang="en-US" sz="1500" kern="1200" dirty="0"/>
            <a:t> </a:t>
          </a:r>
          <a:r>
            <a:rPr lang="en-US" sz="1500" kern="1200" dirty="0" err="1"/>
            <a:t>seksuele</a:t>
          </a:r>
          <a:r>
            <a:rPr lang="en-US" sz="1500" kern="1200" dirty="0"/>
            <a:t> </a:t>
          </a:r>
          <a:r>
            <a:rPr lang="en-US" sz="1500" kern="1200" dirty="0" err="1"/>
            <a:t>mishandeling</a:t>
          </a:r>
          <a:r>
            <a:rPr lang="en-US" sz="1500" kern="1200" dirty="0"/>
            <a:t> as </a:t>
          </a:r>
          <a:r>
            <a:rPr lang="en-US" sz="1500" kern="1200" dirty="0" err="1"/>
            <a:t>gevolg</a:t>
          </a:r>
          <a:r>
            <a:rPr lang="en-US" sz="1500" kern="1200" dirty="0"/>
            <a:t> van </a:t>
          </a:r>
          <a:r>
            <a:rPr lang="en-US" sz="1500" kern="1200" dirty="0" err="1"/>
            <a:t>manipulerende</a:t>
          </a:r>
          <a:r>
            <a:rPr lang="en-US" sz="1500" kern="1200" dirty="0"/>
            <a:t> </a:t>
          </a:r>
          <a:r>
            <a:rPr lang="en-US" sz="1500" kern="1200" dirty="0" err="1"/>
            <a:t>skuldplasing</a:t>
          </a:r>
          <a:r>
            <a:rPr lang="en-US" sz="1500" kern="1200" dirty="0"/>
            <a:t> </a:t>
          </a:r>
          <a:r>
            <a:rPr lang="en-US" sz="1500" kern="1200" dirty="0" err="1"/>
            <a:t>deur</a:t>
          </a:r>
          <a:r>
            <a:rPr lang="en-US" sz="1500" kern="1200" dirty="0"/>
            <a:t> die </a:t>
          </a:r>
          <a:r>
            <a:rPr lang="en-US" sz="1500" kern="1200" dirty="0" err="1"/>
            <a:t>oortreder</a:t>
          </a:r>
          <a:r>
            <a:rPr lang="en-US" sz="1500" kern="1200" dirty="0"/>
            <a:t>.</a:t>
          </a:r>
        </a:p>
      </dsp:txBody>
      <dsp:txXfrm>
        <a:off x="2103120" y="2191157"/>
        <a:ext cx="8412480" cy="516296"/>
      </dsp:txXfrm>
    </dsp:sp>
    <dsp:sp modelId="{12F7A63E-BE35-4D88-9FE8-9ED228696A33}">
      <dsp:nvSpPr>
        <dsp:cNvPr id="0" name=""/>
        <dsp:cNvSpPr/>
      </dsp:nvSpPr>
      <dsp:spPr>
        <a:xfrm>
          <a:off x="0" y="2191157"/>
          <a:ext cx="2103120" cy="516296"/>
        </a:xfrm>
        <a:prstGeom prst="rect">
          <a:avLst/>
        </a:prstGeom>
        <a:gradFill rotWithShape="0">
          <a:gsLst>
            <a:gs pos="0">
              <a:schemeClr val="accent5">
                <a:hueOff val="3434687"/>
                <a:satOff val="-15074"/>
                <a:lumOff val="4482"/>
                <a:alphaOff val="0"/>
                <a:satMod val="103000"/>
                <a:lumMod val="102000"/>
                <a:tint val="94000"/>
              </a:schemeClr>
            </a:gs>
            <a:gs pos="50000">
              <a:schemeClr val="accent5">
                <a:hueOff val="3434687"/>
                <a:satOff val="-15074"/>
                <a:lumOff val="4482"/>
                <a:alphaOff val="0"/>
                <a:satMod val="110000"/>
                <a:lumMod val="100000"/>
                <a:shade val="100000"/>
              </a:schemeClr>
            </a:gs>
            <a:gs pos="100000">
              <a:schemeClr val="accent5">
                <a:hueOff val="3434687"/>
                <a:satOff val="-15074"/>
                <a:lumOff val="4482"/>
                <a:alphaOff val="0"/>
                <a:lumMod val="99000"/>
                <a:satMod val="120000"/>
                <a:shade val="78000"/>
              </a:schemeClr>
            </a:gs>
          </a:gsLst>
          <a:lin ang="5400000" scaled="0"/>
        </a:gradFill>
        <a:ln w="12700" cap="flat" cmpd="sng" algn="ctr">
          <a:solidFill>
            <a:schemeClr val="accent5">
              <a:hueOff val="3434687"/>
              <a:satOff val="-15074"/>
              <a:lumOff val="4482"/>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11290" tIns="50999" rIns="111290" bIns="50999" numCol="1" spcCol="1270" anchor="ctr" anchorCtr="0">
          <a:noAutofit/>
        </a:bodyPr>
        <a:lstStyle/>
        <a:p>
          <a:pPr marL="0" lvl="0" indent="0" algn="ctr" defTabSz="844550">
            <a:lnSpc>
              <a:spcPct val="90000"/>
            </a:lnSpc>
            <a:spcBef>
              <a:spcPct val="0"/>
            </a:spcBef>
            <a:spcAft>
              <a:spcPct val="35000"/>
            </a:spcAft>
            <a:buNone/>
          </a:pPr>
          <a:r>
            <a:rPr lang="en-US" sz="1900" b="1" kern="1200" dirty="0" err="1"/>
            <a:t>Skuldgevoelens</a:t>
          </a:r>
          <a:r>
            <a:rPr lang="en-US" sz="1900" kern="1200" dirty="0"/>
            <a:t> </a:t>
          </a:r>
        </a:p>
      </dsp:txBody>
      <dsp:txXfrm>
        <a:off x="0" y="2191157"/>
        <a:ext cx="2103120" cy="516296"/>
      </dsp:txXfrm>
    </dsp:sp>
    <dsp:sp modelId="{F1FB3B8B-5A6F-4BCA-9889-23341ED49766}">
      <dsp:nvSpPr>
        <dsp:cNvPr id="0" name=""/>
        <dsp:cNvSpPr/>
      </dsp:nvSpPr>
      <dsp:spPr>
        <a:xfrm>
          <a:off x="2103120" y="2738432"/>
          <a:ext cx="8412480" cy="516296"/>
        </a:xfrm>
        <a:prstGeom prst="rect">
          <a:avLst/>
        </a:prstGeom>
        <a:solidFill>
          <a:schemeClr val="accent5">
            <a:tint val="40000"/>
            <a:alpha val="90000"/>
            <a:hueOff val="4162903"/>
            <a:satOff val="-13031"/>
            <a:lumOff val="864"/>
            <a:alphaOff val="0"/>
          </a:schemeClr>
        </a:solidFill>
        <a:ln w="12700" cap="flat" cmpd="sng" algn="ctr">
          <a:solidFill>
            <a:schemeClr val="accent5">
              <a:tint val="40000"/>
              <a:alpha val="90000"/>
              <a:hueOff val="4162903"/>
              <a:satOff val="-13031"/>
              <a:lumOff val="864"/>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63225" tIns="131139" rIns="163225" bIns="131139" numCol="1" spcCol="1270" anchor="ctr" anchorCtr="0">
          <a:noAutofit/>
        </a:bodyPr>
        <a:lstStyle/>
        <a:p>
          <a:pPr marL="0" lvl="0" indent="0" algn="l" defTabSz="666750">
            <a:lnSpc>
              <a:spcPct val="90000"/>
            </a:lnSpc>
            <a:spcBef>
              <a:spcPct val="0"/>
            </a:spcBef>
            <a:spcAft>
              <a:spcPct val="35000"/>
            </a:spcAft>
            <a:buNone/>
          </a:pPr>
          <a:r>
            <a:rPr lang="en-US" sz="1500" kern="1200" dirty="0"/>
            <a:t>Om </a:t>
          </a:r>
          <a:r>
            <a:rPr lang="en-US" sz="1500" kern="1200" dirty="0" err="1"/>
            <a:t>ge</a:t>
          </a:r>
          <a:r>
            <a:rPr lang="en-ZA" sz="1500" kern="1200" dirty="0" err="1"/>
            <a:t>ïsoleer</a:t>
          </a:r>
          <a:r>
            <a:rPr lang="en-ZA" sz="1500" kern="1200" dirty="0"/>
            <a:t> </a:t>
          </a:r>
          <a:r>
            <a:rPr lang="en-ZA" sz="1500" kern="1200" dirty="0" err="1"/>
            <a:t>te</a:t>
          </a:r>
          <a:r>
            <a:rPr lang="en-ZA" sz="1500" kern="1200" dirty="0"/>
            <a:t> </a:t>
          </a:r>
          <a:r>
            <a:rPr lang="en-ZA" sz="1500" kern="1200" dirty="0" err="1"/>
            <a:t>voel</a:t>
          </a:r>
          <a:r>
            <a:rPr lang="en-ZA" sz="1500" kern="1200" dirty="0"/>
            <a:t> </a:t>
          </a:r>
          <a:r>
            <a:rPr lang="en-ZA" sz="1500" kern="1200" dirty="0" err="1"/>
            <a:t>en</a:t>
          </a:r>
          <a:r>
            <a:rPr lang="en-ZA" sz="1500" kern="1200" dirty="0"/>
            <a:t> </a:t>
          </a:r>
          <a:r>
            <a:rPr lang="en-ZA" sz="1500" kern="1200" dirty="0" err="1"/>
            <a:t>nie</a:t>
          </a:r>
          <a:r>
            <a:rPr lang="en-ZA" sz="1500" kern="1200" dirty="0"/>
            <a:t> by </a:t>
          </a:r>
          <a:r>
            <a:rPr lang="en-ZA" sz="1500" kern="1200" dirty="0" err="1"/>
            <a:t>ander</a:t>
          </a:r>
          <a:r>
            <a:rPr lang="en-ZA" sz="1500" kern="1200" dirty="0"/>
            <a:t> </a:t>
          </a:r>
          <a:r>
            <a:rPr lang="en-ZA" sz="1500" kern="1200" dirty="0" err="1"/>
            <a:t>kan</a:t>
          </a:r>
          <a:r>
            <a:rPr lang="en-ZA" sz="1500" kern="1200" dirty="0"/>
            <a:t> </a:t>
          </a:r>
          <a:r>
            <a:rPr lang="en-ZA" sz="1500" kern="1200" dirty="0" err="1"/>
            <a:t>uitkom</a:t>
          </a:r>
          <a:r>
            <a:rPr lang="en-ZA" sz="1500" kern="1200" dirty="0"/>
            <a:t> </a:t>
          </a:r>
          <a:r>
            <a:rPr lang="en-ZA" sz="1500" kern="1200" dirty="0" err="1"/>
            <a:t>nie</a:t>
          </a:r>
          <a:r>
            <a:rPr lang="en-ZA" sz="1500" kern="1200" dirty="0"/>
            <a:t>. </a:t>
          </a:r>
          <a:endParaRPr lang="en-US" sz="1500" kern="1200" dirty="0"/>
        </a:p>
      </dsp:txBody>
      <dsp:txXfrm>
        <a:off x="2103120" y="2738432"/>
        <a:ext cx="8412480" cy="516296"/>
      </dsp:txXfrm>
    </dsp:sp>
    <dsp:sp modelId="{1634F184-1355-4DCB-A272-5ED301CBC39C}">
      <dsp:nvSpPr>
        <dsp:cNvPr id="0" name=""/>
        <dsp:cNvSpPr/>
      </dsp:nvSpPr>
      <dsp:spPr>
        <a:xfrm>
          <a:off x="0" y="2738432"/>
          <a:ext cx="2103120" cy="516296"/>
        </a:xfrm>
        <a:prstGeom prst="rect">
          <a:avLst/>
        </a:prstGeom>
        <a:gradFill rotWithShape="0">
          <a:gsLst>
            <a:gs pos="0">
              <a:schemeClr val="accent5">
                <a:hueOff val="4293359"/>
                <a:satOff val="-18843"/>
                <a:lumOff val="5602"/>
                <a:alphaOff val="0"/>
                <a:satMod val="103000"/>
                <a:lumMod val="102000"/>
                <a:tint val="94000"/>
              </a:schemeClr>
            </a:gs>
            <a:gs pos="50000">
              <a:schemeClr val="accent5">
                <a:hueOff val="4293359"/>
                <a:satOff val="-18843"/>
                <a:lumOff val="5602"/>
                <a:alphaOff val="0"/>
                <a:satMod val="110000"/>
                <a:lumMod val="100000"/>
                <a:shade val="100000"/>
              </a:schemeClr>
            </a:gs>
            <a:gs pos="100000">
              <a:schemeClr val="accent5">
                <a:hueOff val="4293359"/>
                <a:satOff val="-18843"/>
                <a:lumOff val="5602"/>
                <a:alphaOff val="0"/>
                <a:lumMod val="99000"/>
                <a:satMod val="120000"/>
                <a:shade val="78000"/>
              </a:schemeClr>
            </a:gs>
          </a:gsLst>
          <a:lin ang="5400000" scaled="0"/>
        </a:gradFill>
        <a:ln w="12700" cap="flat" cmpd="sng" algn="ctr">
          <a:solidFill>
            <a:schemeClr val="accent5">
              <a:hueOff val="4293359"/>
              <a:satOff val="-18843"/>
              <a:lumOff val="5602"/>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11290" tIns="50999" rIns="111290" bIns="50999" numCol="1" spcCol="1270" anchor="ctr" anchorCtr="0">
          <a:noAutofit/>
        </a:bodyPr>
        <a:lstStyle/>
        <a:p>
          <a:pPr marL="0" lvl="0" indent="0" algn="ctr" defTabSz="844550">
            <a:lnSpc>
              <a:spcPct val="90000"/>
            </a:lnSpc>
            <a:spcBef>
              <a:spcPct val="0"/>
            </a:spcBef>
            <a:spcAft>
              <a:spcPct val="35000"/>
            </a:spcAft>
            <a:buNone/>
          </a:pPr>
          <a:r>
            <a:rPr lang="en-US" sz="1900" b="1" kern="1200" dirty="0" err="1"/>
            <a:t>Eensaamheid</a:t>
          </a:r>
          <a:r>
            <a:rPr lang="en-US" sz="1900" kern="1200" dirty="0"/>
            <a:t> </a:t>
          </a:r>
        </a:p>
      </dsp:txBody>
      <dsp:txXfrm>
        <a:off x="0" y="2738432"/>
        <a:ext cx="2103120" cy="516296"/>
      </dsp:txXfrm>
    </dsp:sp>
    <dsp:sp modelId="{0BCE4D8F-A0E3-45DA-BEE8-D3EB6AD3DE19}">
      <dsp:nvSpPr>
        <dsp:cNvPr id="0" name=""/>
        <dsp:cNvSpPr/>
      </dsp:nvSpPr>
      <dsp:spPr>
        <a:xfrm>
          <a:off x="2103120" y="3285706"/>
          <a:ext cx="8412480" cy="516296"/>
        </a:xfrm>
        <a:prstGeom prst="rect">
          <a:avLst/>
        </a:prstGeom>
        <a:solidFill>
          <a:schemeClr val="accent5">
            <a:tint val="40000"/>
            <a:alpha val="90000"/>
            <a:hueOff val="4995483"/>
            <a:satOff val="-15638"/>
            <a:lumOff val="1036"/>
            <a:alphaOff val="0"/>
          </a:schemeClr>
        </a:solidFill>
        <a:ln w="12700" cap="flat" cmpd="sng" algn="ctr">
          <a:solidFill>
            <a:schemeClr val="accent5">
              <a:tint val="40000"/>
              <a:alpha val="90000"/>
              <a:hueOff val="4995483"/>
              <a:satOff val="-15638"/>
              <a:lumOff val="1036"/>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63225" tIns="131139" rIns="163225" bIns="131139" numCol="1" spcCol="1270" anchor="ctr" anchorCtr="0">
          <a:noAutofit/>
        </a:bodyPr>
        <a:lstStyle/>
        <a:p>
          <a:pPr marL="0" lvl="0" indent="0" algn="l" defTabSz="666750">
            <a:lnSpc>
              <a:spcPct val="90000"/>
            </a:lnSpc>
            <a:spcBef>
              <a:spcPct val="0"/>
            </a:spcBef>
            <a:spcAft>
              <a:spcPct val="35000"/>
            </a:spcAft>
            <a:buNone/>
          </a:pPr>
          <a:r>
            <a:rPr lang="en-US" sz="1500" kern="1200" dirty="0"/>
            <a:t>Trauma </a:t>
          </a:r>
          <a:r>
            <a:rPr lang="en-US" sz="1500" kern="1200" dirty="0" err="1"/>
            <a:t>kan</a:t>
          </a:r>
          <a:r>
            <a:rPr lang="en-US" sz="1500" kern="1200" dirty="0"/>
            <a:t> </a:t>
          </a:r>
          <a:r>
            <a:rPr lang="en-US" sz="1500" kern="1200" dirty="0" err="1"/>
            <a:t>veroorsaak</a:t>
          </a:r>
          <a:r>
            <a:rPr lang="en-US" sz="1500" kern="1200" dirty="0"/>
            <a:t> </a:t>
          </a:r>
          <a:r>
            <a:rPr lang="en-US" sz="1500" kern="1200" dirty="0" err="1"/>
            <a:t>dat</a:t>
          </a:r>
          <a:r>
            <a:rPr lang="en-US" sz="1500" kern="1200" dirty="0"/>
            <a:t> </a:t>
          </a:r>
          <a:r>
            <a:rPr lang="en-US" sz="1500" kern="1200" dirty="0" err="1"/>
            <a:t>hulle</a:t>
          </a:r>
          <a:r>
            <a:rPr lang="en-US" sz="1500" kern="1200" dirty="0"/>
            <a:t> </a:t>
          </a:r>
          <a:r>
            <a:rPr lang="en-US" sz="1500" kern="1200" dirty="0" err="1"/>
            <a:t>gewelddadig</a:t>
          </a:r>
          <a:r>
            <a:rPr lang="en-US" sz="1500" kern="1200" dirty="0"/>
            <a:t> </a:t>
          </a:r>
          <a:r>
            <a:rPr lang="en-US" sz="1500" kern="1200" dirty="0" err="1"/>
            <a:t>teenoor</a:t>
          </a:r>
          <a:r>
            <a:rPr lang="en-US" sz="1500" kern="1200" dirty="0"/>
            <a:t> </a:t>
          </a:r>
          <a:r>
            <a:rPr lang="en-US" sz="1500" kern="1200" dirty="0" err="1"/>
            <a:t>ander</a:t>
          </a:r>
          <a:r>
            <a:rPr lang="en-US" sz="1500" kern="1200" dirty="0"/>
            <a:t> </a:t>
          </a:r>
          <a:r>
            <a:rPr lang="en-US" sz="1500" kern="1200" dirty="0" err="1"/>
            <a:t>optree</a:t>
          </a:r>
          <a:r>
            <a:rPr lang="en-US" sz="1500" kern="1200" dirty="0"/>
            <a:t>. </a:t>
          </a:r>
        </a:p>
      </dsp:txBody>
      <dsp:txXfrm>
        <a:off x="2103120" y="3285706"/>
        <a:ext cx="8412480" cy="516296"/>
      </dsp:txXfrm>
    </dsp:sp>
    <dsp:sp modelId="{CD823D0C-380E-4048-B250-0BBB0D11A7CC}">
      <dsp:nvSpPr>
        <dsp:cNvPr id="0" name=""/>
        <dsp:cNvSpPr/>
      </dsp:nvSpPr>
      <dsp:spPr>
        <a:xfrm>
          <a:off x="0" y="3285706"/>
          <a:ext cx="2103120" cy="516296"/>
        </a:xfrm>
        <a:prstGeom prst="rect">
          <a:avLst/>
        </a:prstGeom>
        <a:gradFill rotWithShape="0">
          <a:gsLst>
            <a:gs pos="0">
              <a:schemeClr val="accent5">
                <a:hueOff val="5152031"/>
                <a:satOff val="-22611"/>
                <a:lumOff val="6723"/>
                <a:alphaOff val="0"/>
                <a:satMod val="103000"/>
                <a:lumMod val="102000"/>
                <a:tint val="94000"/>
              </a:schemeClr>
            </a:gs>
            <a:gs pos="50000">
              <a:schemeClr val="accent5">
                <a:hueOff val="5152031"/>
                <a:satOff val="-22611"/>
                <a:lumOff val="6723"/>
                <a:alphaOff val="0"/>
                <a:satMod val="110000"/>
                <a:lumMod val="100000"/>
                <a:shade val="100000"/>
              </a:schemeClr>
            </a:gs>
            <a:gs pos="100000">
              <a:schemeClr val="accent5">
                <a:hueOff val="5152031"/>
                <a:satOff val="-22611"/>
                <a:lumOff val="6723"/>
                <a:alphaOff val="0"/>
                <a:lumMod val="99000"/>
                <a:satMod val="120000"/>
                <a:shade val="78000"/>
              </a:schemeClr>
            </a:gs>
          </a:gsLst>
          <a:lin ang="5400000" scaled="0"/>
        </a:gradFill>
        <a:ln w="12700" cap="flat" cmpd="sng" algn="ctr">
          <a:solidFill>
            <a:schemeClr val="accent5">
              <a:hueOff val="5152031"/>
              <a:satOff val="-22611"/>
              <a:lumOff val="6723"/>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11290" tIns="50999" rIns="111290" bIns="50999" numCol="1" spcCol="1270" anchor="ctr" anchorCtr="0">
          <a:noAutofit/>
        </a:bodyPr>
        <a:lstStyle/>
        <a:p>
          <a:pPr marL="0" lvl="0" indent="0" algn="ctr" defTabSz="844550">
            <a:lnSpc>
              <a:spcPct val="90000"/>
            </a:lnSpc>
            <a:spcBef>
              <a:spcPct val="0"/>
            </a:spcBef>
            <a:spcAft>
              <a:spcPct val="35000"/>
            </a:spcAft>
            <a:buNone/>
          </a:pPr>
          <a:r>
            <a:rPr lang="en-US" sz="1900" b="1" kern="1200" dirty="0" err="1"/>
            <a:t>Emosionele</a:t>
          </a:r>
          <a:r>
            <a:rPr lang="en-US" sz="1900" b="1" kern="1200" dirty="0"/>
            <a:t> </a:t>
          </a:r>
          <a:r>
            <a:rPr lang="en-US" sz="1900" b="1" kern="1200" dirty="0" err="1"/>
            <a:t>pyn</a:t>
          </a:r>
          <a:r>
            <a:rPr lang="en-US" sz="1900" kern="1200" dirty="0"/>
            <a:t> </a:t>
          </a:r>
        </a:p>
      </dsp:txBody>
      <dsp:txXfrm>
        <a:off x="0" y="3285706"/>
        <a:ext cx="2103120" cy="516296"/>
      </dsp:txXfrm>
    </dsp:sp>
    <dsp:sp modelId="{8CA1C3AF-73BA-4562-AA2B-A4889FF5F56A}">
      <dsp:nvSpPr>
        <dsp:cNvPr id="0" name=""/>
        <dsp:cNvSpPr/>
      </dsp:nvSpPr>
      <dsp:spPr>
        <a:xfrm>
          <a:off x="2103120" y="3832980"/>
          <a:ext cx="8412480" cy="516296"/>
        </a:xfrm>
        <a:prstGeom prst="rect">
          <a:avLst/>
        </a:prstGeom>
        <a:solidFill>
          <a:schemeClr val="accent5">
            <a:tint val="40000"/>
            <a:alpha val="90000"/>
            <a:hueOff val="5828064"/>
            <a:satOff val="-18244"/>
            <a:lumOff val="1209"/>
            <a:alphaOff val="0"/>
          </a:schemeClr>
        </a:solidFill>
        <a:ln w="12700" cap="flat" cmpd="sng" algn="ctr">
          <a:solidFill>
            <a:schemeClr val="accent5">
              <a:tint val="40000"/>
              <a:alpha val="90000"/>
              <a:hueOff val="5828064"/>
              <a:satOff val="-18244"/>
              <a:lumOff val="1209"/>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63225" tIns="131139" rIns="163225" bIns="131139" numCol="1" spcCol="1270" anchor="ctr" anchorCtr="0">
          <a:noAutofit/>
        </a:bodyPr>
        <a:lstStyle/>
        <a:p>
          <a:pPr marL="0" lvl="0" indent="0" algn="l" defTabSz="666750">
            <a:lnSpc>
              <a:spcPct val="90000"/>
            </a:lnSpc>
            <a:spcBef>
              <a:spcPct val="0"/>
            </a:spcBef>
            <a:spcAft>
              <a:spcPct val="35000"/>
            </a:spcAft>
            <a:buNone/>
          </a:pPr>
          <a:r>
            <a:rPr lang="en-US" sz="1500" kern="1200" dirty="0"/>
            <a:t>Om </a:t>
          </a:r>
          <a:r>
            <a:rPr lang="en-US" sz="1500" kern="1200" dirty="0" err="1"/>
            <a:t>jou</a:t>
          </a:r>
          <a:r>
            <a:rPr lang="en-US" sz="1500" kern="1200" dirty="0"/>
            <a:t> </a:t>
          </a:r>
          <a:r>
            <a:rPr lang="en-US" sz="1500" kern="1200" dirty="0" err="1"/>
            <a:t>eie</a:t>
          </a:r>
          <a:r>
            <a:rPr lang="en-US" sz="1500" kern="1200" dirty="0"/>
            <a:t> </a:t>
          </a:r>
          <a:r>
            <a:rPr lang="en-US" sz="1500" kern="1200" dirty="0" err="1"/>
            <a:t>waarde</a:t>
          </a:r>
          <a:r>
            <a:rPr lang="en-US" sz="1500" kern="1200" dirty="0"/>
            <a:t> </a:t>
          </a:r>
          <a:r>
            <a:rPr lang="en-US" sz="1500" kern="1200" dirty="0" err="1"/>
            <a:t>te</a:t>
          </a:r>
          <a:r>
            <a:rPr lang="en-US" sz="1500" kern="1200" dirty="0"/>
            <a:t> </a:t>
          </a:r>
          <a:r>
            <a:rPr lang="en-US" sz="1500" kern="1200" dirty="0" err="1"/>
            <a:t>bevraagteken</a:t>
          </a:r>
          <a:r>
            <a:rPr lang="en-US" sz="1500" kern="1200" dirty="0"/>
            <a:t> </a:t>
          </a:r>
          <a:r>
            <a:rPr lang="en-US" sz="1500" kern="1200" dirty="0" err="1"/>
            <a:t>en</a:t>
          </a:r>
          <a:r>
            <a:rPr lang="en-US" sz="1500" kern="1200" dirty="0"/>
            <a:t> </a:t>
          </a:r>
          <a:r>
            <a:rPr lang="en-US" sz="1500" kern="1200" dirty="0" err="1"/>
            <a:t>jou</a:t>
          </a:r>
          <a:r>
            <a:rPr lang="en-US" sz="1500" kern="1200" dirty="0"/>
            <a:t> </a:t>
          </a:r>
          <a:r>
            <a:rPr lang="en-US" sz="1500" kern="1200" dirty="0" err="1"/>
            <a:t>gesondheid</a:t>
          </a:r>
          <a:r>
            <a:rPr lang="en-US" sz="1500" kern="1200" dirty="0"/>
            <a:t> </a:t>
          </a:r>
          <a:r>
            <a:rPr lang="en-US" sz="1500" kern="1200" dirty="0" err="1"/>
            <a:t>en</a:t>
          </a:r>
          <a:r>
            <a:rPr lang="en-US" sz="1500" kern="1200" dirty="0"/>
            <a:t> </a:t>
          </a:r>
          <a:r>
            <a:rPr lang="en-US" sz="1500" kern="1200" dirty="0" err="1"/>
            <a:t>voorkoms</a:t>
          </a:r>
          <a:r>
            <a:rPr lang="en-US" sz="1500" kern="1200" dirty="0"/>
            <a:t> </a:t>
          </a:r>
          <a:r>
            <a:rPr lang="en-US" sz="1500" kern="1200" dirty="0" err="1"/>
            <a:t>te</a:t>
          </a:r>
          <a:r>
            <a:rPr lang="en-US" sz="1500" kern="1200" dirty="0"/>
            <a:t> </a:t>
          </a:r>
          <a:r>
            <a:rPr lang="en-US" sz="1500" kern="1200" dirty="0" err="1"/>
            <a:t>verwaarloos</a:t>
          </a:r>
          <a:r>
            <a:rPr lang="en-US" sz="1500" kern="1200" dirty="0"/>
            <a:t>. </a:t>
          </a:r>
        </a:p>
      </dsp:txBody>
      <dsp:txXfrm>
        <a:off x="2103120" y="3832980"/>
        <a:ext cx="8412480" cy="516296"/>
      </dsp:txXfrm>
    </dsp:sp>
    <dsp:sp modelId="{20CCA410-61A5-4AB7-80D4-FC5DEF02ABE2}">
      <dsp:nvSpPr>
        <dsp:cNvPr id="0" name=""/>
        <dsp:cNvSpPr/>
      </dsp:nvSpPr>
      <dsp:spPr>
        <a:xfrm>
          <a:off x="0" y="3832980"/>
          <a:ext cx="2103120" cy="516296"/>
        </a:xfrm>
        <a:prstGeom prst="rect">
          <a:avLst/>
        </a:prstGeom>
        <a:gradFill rotWithShape="0">
          <a:gsLst>
            <a:gs pos="0">
              <a:schemeClr val="accent5">
                <a:hueOff val="6010703"/>
                <a:satOff val="-26380"/>
                <a:lumOff val="7843"/>
                <a:alphaOff val="0"/>
                <a:satMod val="103000"/>
                <a:lumMod val="102000"/>
                <a:tint val="94000"/>
              </a:schemeClr>
            </a:gs>
            <a:gs pos="50000">
              <a:schemeClr val="accent5">
                <a:hueOff val="6010703"/>
                <a:satOff val="-26380"/>
                <a:lumOff val="7843"/>
                <a:alphaOff val="0"/>
                <a:satMod val="110000"/>
                <a:lumMod val="100000"/>
                <a:shade val="100000"/>
              </a:schemeClr>
            </a:gs>
            <a:gs pos="100000">
              <a:schemeClr val="accent5">
                <a:hueOff val="6010703"/>
                <a:satOff val="-26380"/>
                <a:lumOff val="7843"/>
                <a:alphaOff val="0"/>
                <a:lumMod val="99000"/>
                <a:satMod val="120000"/>
                <a:shade val="78000"/>
              </a:schemeClr>
            </a:gs>
          </a:gsLst>
          <a:lin ang="5400000" scaled="0"/>
        </a:gradFill>
        <a:ln w="12700" cap="flat" cmpd="sng" algn="ctr">
          <a:solidFill>
            <a:schemeClr val="accent5">
              <a:hueOff val="6010703"/>
              <a:satOff val="-26380"/>
              <a:lumOff val="7843"/>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11290" tIns="50999" rIns="111290" bIns="50999" numCol="1" spcCol="1270" anchor="ctr" anchorCtr="0">
          <a:noAutofit/>
        </a:bodyPr>
        <a:lstStyle/>
        <a:p>
          <a:pPr marL="0" lvl="0" indent="0" algn="ctr" defTabSz="844550">
            <a:lnSpc>
              <a:spcPct val="90000"/>
            </a:lnSpc>
            <a:spcBef>
              <a:spcPct val="0"/>
            </a:spcBef>
            <a:spcAft>
              <a:spcPct val="35000"/>
            </a:spcAft>
            <a:buNone/>
          </a:pPr>
          <a:r>
            <a:rPr lang="en-US" sz="1900" b="1" kern="1200" dirty="0"/>
            <a:t>Lae </a:t>
          </a:r>
          <a:r>
            <a:rPr lang="en-US" sz="1900" b="1" kern="1200" dirty="0" err="1"/>
            <a:t>selfbeeld</a:t>
          </a:r>
          <a:endParaRPr lang="en-US" sz="1900" kern="1200" dirty="0"/>
        </a:p>
      </dsp:txBody>
      <dsp:txXfrm>
        <a:off x="0" y="3832980"/>
        <a:ext cx="2103120" cy="51629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583AE1-6E03-4273-B010-5C5286E46F57}">
      <dsp:nvSpPr>
        <dsp:cNvPr id="0" name=""/>
        <dsp:cNvSpPr/>
      </dsp:nvSpPr>
      <dsp:spPr>
        <a:xfrm>
          <a:off x="0" y="334539"/>
          <a:ext cx="10515600" cy="5103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16127" tIns="249936" rIns="816127"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a:t>±1.75 </a:t>
          </a:r>
          <a:r>
            <a:rPr lang="en-US" sz="1200" kern="1200" dirty="0" err="1"/>
            <a:t>miljoen</a:t>
          </a:r>
          <a:r>
            <a:rPr lang="en-US" sz="1200" kern="1200" dirty="0"/>
            <a:t> </a:t>
          </a:r>
          <a:r>
            <a:rPr lang="en-US" sz="1200" kern="1200" dirty="0" err="1"/>
            <a:t>mense</a:t>
          </a:r>
          <a:r>
            <a:rPr lang="en-US" sz="1200" kern="1200" dirty="0"/>
            <a:t> </a:t>
          </a:r>
          <a:r>
            <a:rPr lang="en-US" sz="1200" kern="1200" dirty="0" err="1"/>
            <a:t>soek</a:t>
          </a:r>
          <a:r>
            <a:rPr lang="en-US" sz="1200" kern="1200" dirty="0"/>
            <a:t> </a:t>
          </a:r>
          <a:r>
            <a:rPr lang="en-US" sz="1200" kern="1200" dirty="0" err="1"/>
            <a:t>jaarliks</a:t>
          </a:r>
          <a:r>
            <a:rPr lang="en-US" sz="1200" kern="1200" dirty="0"/>
            <a:t> </a:t>
          </a:r>
          <a:r>
            <a:rPr lang="en-US" sz="1200" kern="1200" dirty="0" err="1"/>
            <a:t>gesondheidsorg</a:t>
          </a:r>
          <a:r>
            <a:rPr lang="en-US" sz="1200" kern="1200" dirty="0"/>
            <a:t> </a:t>
          </a:r>
          <a:r>
            <a:rPr lang="en-US" sz="1200" kern="1200" dirty="0" err="1"/>
            <a:t>vir</a:t>
          </a:r>
          <a:r>
            <a:rPr lang="en-US" sz="1200" kern="1200" dirty="0"/>
            <a:t> </a:t>
          </a:r>
          <a:r>
            <a:rPr lang="en-US" sz="1200" kern="1200" dirty="0" err="1"/>
            <a:t>beserings</a:t>
          </a:r>
          <a:r>
            <a:rPr lang="en-US" sz="1200" kern="1200" dirty="0"/>
            <a:t>  </a:t>
          </a:r>
        </a:p>
      </dsp:txBody>
      <dsp:txXfrm>
        <a:off x="0" y="334539"/>
        <a:ext cx="10515600" cy="510300"/>
      </dsp:txXfrm>
    </dsp:sp>
    <dsp:sp modelId="{3A9A07C0-F3D7-411F-83EE-453714A8EACD}">
      <dsp:nvSpPr>
        <dsp:cNvPr id="0" name=""/>
        <dsp:cNvSpPr/>
      </dsp:nvSpPr>
      <dsp:spPr>
        <a:xfrm>
          <a:off x="525780" y="157419"/>
          <a:ext cx="7360920" cy="35424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533400">
            <a:lnSpc>
              <a:spcPct val="90000"/>
            </a:lnSpc>
            <a:spcBef>
              <a:spcPct val="0"/>
            </a:spcBef>
            <a:spcAft>
              <a:spcPct val="35000"/>
            </a:spcAft>
            <a:buNone/>
          </a:pPr>
          <a:r>
            <a:rPr lang="en-US" sz="1200" b="1" kern="1200" dirty="0" err="1"/>
            <a:t>Gesondheidsorgfasiliteite</a:t>
          </a:r>
          <a:endParaRPr lang="en-US" sz="1200" b="1" kern="1200" dirty="0"/>
        </a:p>
      </dsp:txBody>
      <dsp:txXfrm>
        <a:off x="543073" y="174712"/>
        <a:ext cx="7326334" cy="319654"/>
      </dsp:txXfrm>
    </dsp:sp>
    <dsp:sp modelId="{F8373A44-D01A-4606-A685-6243E2ECFC65}">
      <dsp:nvSpPr>
        <dsp:cNvPr id="0" name=""/>
        <dsp:cNvSpPr/>
      </dsp:nvSpPr>
      <dsp:spPr>
        <a:xfrm>
          <a:off x="0" y="1086759"/>
          <a:ext cx="10515600" cy="6804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16127" tIns="249936" rIns="816127" bIns="85344" numCol="1" spcCol="1270" anchor="t" anchorCtr="0">
          <a:noAutofit/>
        </a:bodyPr>
        <a:lstStyle/>
        <a:p>
          <a:pPr marL="114300" lvl="1" indent="-114300" algn="l" defTabSz="533400">
            <a:lnSpc>
              <a:spcPct val="90000"/>
            </a:lnSpc>
            <a:spcBef>
              <a:spcPct val="0"/>
            </a:spcBef>
            <a:spcAft>
              <a:spcPct val="15000"/>
            </a:spcAft>
            <a:buChar char="•"/>
          </a:pPr>
          <a:r>
            <a:rPr lang="en-ZA" sz="1200" kern="1200" dirty="0"/>
            <a:t>16% van </a:t>
          </a:r>
          <a:r>
            <a:rPr lang="en-ZA" sz="1200" kern="1200" dirty="0" err="1"/>
            <a:t>vroue</a:t>
          </a:r>
          <a:r>
            <a:rPr lang="en-ZA" sz="1200" kern="1200" dirty="0"/>
            <a:t> se VIGS-</a:t>
          </a:r>
          <a:r>
            <a:rPr lang="en-ZA" sz="1200" kern="1200" dirty="0" err="1"/>
            <a:t>infeksies</a:t>
          </a:r>
          <a:r>
            <a:rPr lang="en-ZA" sz="1200" kern="1200" dirty="0"/>
            <a:t> word </a:t>
          </a:r>
          <a:r>
            <a:rPr lang="en-ZA" sz="1200" kern="1200" dirty="0" err="1"/>
            <a:t>gekoppel</a:t>
          </a:r>
          <a:r>
            <a:rPr lang="en-ZA" sz="1200" kern="1200" dirty="0"/>
            <a:t> </a:t>
          </a:r>
          <a:r>
            <a:rPr lang="en-ZA" sz="1200" kern="1200" dirty="0" err="1"/>
            <a:t>aan</a:t>
          </a:r>
          <a:r>
            <a:rPr lang="en-ZA" sz="1200" kern="1200" dirty="0"/>
            <a:t> </a:t>
          </a:r>
          <a:r>
            <a:rPr lang="en-ZA" sz="1200" kern="1200" dirty="0" err="1"/>
            <a:t>huishoudelike</a:t>
          </a:r>
          <a:r>
            <a:rPr lang="en-ZA" sz="1200" kern="1200" dirty="0"/>
            <a:t> </a:t>
          </a:r>
          <a:r>
            <a:rPr lang="en-ZA" sz="1200" kern="1200" dirty="0" err="1"/>
            <a:t>geweld</a:t>
          </a:r>
          <a:r>
            <a:rPr lang="en-ZA" sz="1200" kern="1200" dirty="0"/>
            <a:t>; mans wat </a:t>
          </a:r>
          <a:r>
            <a:rPr lang="en-ZA" sz="1200" kern="1200" dirty="0" err="1"/>
            <a:t>verkrag</a:t>
          </a:r>
          <a:r>
            <a:rPr lang="en-ZA" sz="1200" kern="1200" dirty="0"/>
            <a:t> word, het </a:t>
          </a:r>
          <a:r>
            <a:rPr lang="en-ZA" sz="1200" kern="1200" dirty="0" err="1"/>
            <a:t>langtermyn</a:t>
          </a:r>
          <a:r>
            <a:rPr lang="en-ZA" sz="1200" kern="1200" dirty="0"/>
            <a:t> </a:t>
          </a:r>
          <a:r>
            <a:rPr lang="en-ZA" sz="1200" kern="1200" dirty="0" err="1"/>
            <a:t>verhoogde</a:t>
          </a:r>
          <a:r>
            <a:rPr lang="en-ZA" sz="1200" kern="1200" dirty="0"/>
            <a:t> VIGS-</a:t>
          </a:r>
          <a:r>
            <a:rPr lang="en-ZA" sz="1200" kern="1200" dirty="0" err="1"/>
            <a:t>risiko</a:t>
          </a:r>
          <a:r>
            <a:rPr lang="en-ZA" sz="1200" kern="1200" dirty="0"/>
            <a:t>.</a:t>
          </a:r>
          <a:endParaRPr lang="en-US" sz="1200" kern="1200" dirty="0"/>
        </a:p>
      </dsp:txBody>
      <dsp:txXfrm>
        <a:off x="0" y="1086759"/>
        <a:ext cx="10515600" cy="680400"/>
      </dsp:txXfrm>
    </dsp:sp>
    <dsp:sp modelId="{59D578A2-4F82-4205-A7BA-B9DFBBC99A25}">
      <dsp:nvSpPr>
        <dsp:cNvPr id="0" name=""/>
        <dsp:cNvSpPr/>
      </dsp:nvSpPr>
      <dsp:spPr>
        <a:xfrm>
          <a:off x="525780" y="909639"/>
          <a:ext cx="7360920" cy="35424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533400">
            <a:lnSpc>
              <a:spcPct val="90000"/>
            </a:lnSpc>
            <a:spcBef>
              <a:spcPct val="0"/>
            </a:spcBef>
            <a:spcAft>
              <a:spcPct val="35000"/>
            </a:spcAft>
            <a:buNone/>
          </a:pPr>
          <a:r>
            <a:rPr lang="en-US" sz="1200" b="1" kern="1200" dirty="0"/>
            <a:t>MIV-</a:t>
          </a:r>
          <a:r>
            <a:rPr lang="en-US" sz="1200" b="1" kern="1200" dirty="0" err="1"/>
            <a:t>risiko</a:t>
          </a:r>
          <a:r>
            <a:rPr lang="en-US" sz="1200" kern="1200" dirty="0"/>
            <a:t> </a:t>
          </a:r>
        </a:p>
      </dsp:txBody>
      <dsp:txXfrm>
        <a:off x="543073" y="926932"/>
        <a:ext cx="7326334" cy="319654"/>
      </dsp:txXfrm>
    </dsp:sp>
    <dsp:sp modelId="{F0520B6F-C7F1-43FA-986F-3E8FFBB909CD}">
      <dsp:nvSpPr>
        <dsp:cNvPr id="0" name=""/>
        <dsp:cNvSpPr/>
      </dsp:nvSpPr>
      <dsp:spPr>
        <a:xfrm>
          <a:off x="0" y="2009079"/>
          <a:ext cx="10515600" cy="5103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16127" tIns="249936" rIns="816127"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err="1"/>
            <a:t>Verhoogde</a:t>
          </a:r>
          <a:r>
            <a:rPr lang="en-US" sz="1200" kern="1200" dirty="0"/>
            <a:t> </a:t>
          </a:r>
          <a:r>
            <a:rPr lang="en-US" sz="1200" kern="1200" dirty="0" err="1"/>
            <a:t>risiko</a:t>
          </a:r>
          <a:r>
            <a:rPr lang="en-US" sz="1200" kern="1200" dirty="0"/>
            <a:t> van </a:t>
          </a:r>
          <a:r>
            <a:rPr lang="en-US" sz="1200" kern="1200" dirty="0" err="1"/>
            <a:t>ongewenste</a:t>
          </a:r>
          <a:r>
            <a:rPr lang="en-US" sz="1200" kern="1200" dirty="0"/>
            <a:t> </a:t>
          </a:r>
          <a:r>
            <a:rPr lang="en-US" sz="1200" kern="1200" dirty="0" err="1"/>
            <a:t>swangerskap</a:t>
          </a:r>
          <a:r>
            <a:rPr lang="en-US" sz="1200" kern="1200" dirty="0"/>
            <a:t>, VIGS </a:t>
          </a:r>
          <a:r>
            <a:rPr lang="en-US" sz="1200" kern="1200" dirty="0" err="1"/>
            <a:t>en</a:t>
          </a:r>
          <a:r>
            <a:rPr lang="en-US" sz="1200" kern="1200" dirty="0"/>
            <a:t> </a:t>
          </a:r>
          <a:r>
            <a:rPr lang="en-US" sz="1200" kern="1200" dirty="0" err="1"/>
            <a:t>ander</a:t>
          </a:r>
          <a:r>
            <a:rPr lang="en-US" sz="1200" kern="1200" dirty="0"/>
            <a:t> </a:t>
          </a:r>
          <a:r>
            <a:rPr lang="en-US" sz="1200" kern="1200" dirty="0" err="1"/>
            <a:t>seksuele</a:t>
          </a:r>
          <a:r>
            <a:rPr lang="en-US" sz="1200" kern="1200" dirty="0"/>
            <a:t> </a:t>
          </a:r>
          <a:r>
            <a:rPr lang="en-US" sz="1200" kern="1200" dirty="0" err="1"/>
            <a:t>oordraagbare</a:t>
          </a:r>
          <a:r>
            <a:rPr lang="en-US" sz="1200" kern="1200" dirty="0"/>
            <a:t> </a:t>
          </a:r>
          <a:r>
            <a:rPr lang="en-US" sz="1200" kern="1200" dirty="0" err="1"/>
            <a:t>siektes</a:t>
          </a:r>
          <a:r>
            <a:rPr lang="en-US" sz="1200" kern="1200" dirty="0"/>
            <a:t> </a:t>
          </a:r>
          <a:r>
            <a:rPr lang="en-US" sz="1200" kern="1200" dirty="0" err="1"/>
            <a:t>na</a:t>
          </a:r>
          <a:r>
            <a:rPr lang="en-US" sz="1200" kern="1200" dirty="0"/>
            <a:t> </a:t>
          </a:r>
          <a:r>
            <a:rPr lang="en-US" sz="1200" kern="1200" dirty="0" err="1"/>
            <a:t>verkragting</a:t>
          </a:r>
          <a:r>
            <a:rPr lang="en-US" sz="1200" kern="1200" dirty="0"/>
            <a:t>.</a:t>
          </a:r>
        </a:p>
      </dsp:txBody>
      <dsp:txXfrm>
        <a:off x="0" y="2009079"/>
        <a:ext cx="10515600" cy="510300"/>
      </dsp:txXfrm>
    </dsp:sp>
    <dsp:sp modelId="{11FC02DD-D0EF-4553-AB7A-AAF4ABE0BE73}">
      <dsp:nvSpPr>
        <dsp:cNvPr id="0" name=""/>
        <dsp:cNvSpPr/>
      </dsp:nvSpPr>
      <dsp:spPr>
        <a:xfrm>
          <a:off x="525780" y="1831959"/>
          <a:ext cx="7360920" cy="354240"/>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533400">
            <a:lnSpc>
              <a:spcPct val="90000"/>
            </a:lnSpc>
            <a:spcBef>
              <a:spcPct val="0"/>
            </a:spcBef>
            <a:spcAft>
              <a:spcPct val="35000"/>
            </a:spcAft>
            <a:buNone/>
          </a:pPr>
          <a:r>
            <a:rPr lang="en-US" sz="1200" b="1" kern="1200" dirty="0" err="1"/>
            <a:t>Reproduktiewe</a:t>
          </a:r>
          <a:r>
            <a:rPr lang="en-US" sz="1200" b="1" kern="1200" dirty="0"/>
            <a:t> </a:t>
          </a:r>
          <a:r>
            <a:rPr lang="en-US" sz="1200" b="1" kern="1200" dirty="0" err="1"/>
            <a:t>gesondheid</a:t>
          </a:r>
          <a:endParaRPr lang="en-US" sz="1200" b="1" kern="1200" dirty="0"/>
        </a:p>
      </dsp:txBody>
      <dsp:txXfrm>
        <a:off x="543073" y="1849252"/>
        <a:ext cx="7326334" cy="319654"/>
      </dsp:txXfrm>
    </dsp:sp>
    <dsp:sp modelId="{B9283A10-14FD-4453-BF17-62D2BE54066B}">
      <dsp:nvSpPr>
        <dsp:cNvPr id="0" name=""/>
        <dsp:cNvSpPr/>
      </dsp:nvSpPr>
      <dsp:spPr>
        <a:xfrm>
          <a:off x="0" y="2761299"/>
          <a:ext cx="10515600" cy="6804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16127" tIns="249936" rIns="816127" bIns="85344" numCol="1" spcCol="1270" anchor="t" anchorCtr="0">
          <a:noAutofit/>
        </a:bodyPr>
        <a:lstStyle/>
        <a:p>
          <a:pPr marL="114300" lvl="1" indent="-114300" algn="l" defTabSz="533400">
            <a:lnSpc>
              <a:spcPct val="90000"/>
            </a:lnSpc>
            <a:spcBef>
              <a:spcPct val="0"/>
            </a:spcBef>
            <a:spcAft>
              <a:spcPct val="15000"/>
            </a:spcAft>
            <a:buChar char="•"/>
          </a:pPr>
          <a:r>
            <a:rPr lang="en-ZA" sz="1200" kern="1200" dirty="0"/>
            <a:t>Meer as ’n </a:t>
          </a:r>
          <a:r>
            <a:rPr lang="en-ZA" sz="1200" kern="1200" dirty="0" err="1"/>
            <a:t>derde</a:t>
          </a:r>
          <a:r>
            <a:rPr lang="en-ZA" sz="1200" kern="1200" dirty="0"/>
            <a:t> van </a:t>
          </a:r>
          <a:r>
            <a:rPr lang="en-ZA" sz="1200" kern="1200" dirty="0" err="1"/>
            <a:t>vrouens</a:t>
          </a:r>
          <a:r>
            <a:rPr lang="en-ZA" sz="1200" kern="1200" dirty="0"/>
            <a:t> wat </a:t>
          </a:r>
          <a:r>
            <a:rPr lang="en-ZA" sz="1200" kern="1200" dirty="0" err="1"/>
            <a:t>verkrag</a:t>
          </a:r>
          <a:r>
            <a:rPr lang="en-ZA" sz="1200" kern="1200" dirty="0"/>
            <a:t> word, </a:t>
          </a:r>
          <a:r>
            <a:rPr lang="en-ZA" sz="1200" kern="1200" dirty="0" err="1"/>
            <a:t>ontwikkel</a:t>
          </a:r>
          <a:r>
            <a:rPr lang="en-ZA" sz="1200" kern="1200" dirty="0"/>
            <a:t> PTSV; </a:t>
          </a:r>
          <a:r>
            <a:rPr lang="en-ZA" sz="1200" kern="1200" dirty="0" err="1"/>
            <a:t>depressie</a:t>
          </a:r>
          <a:r>
            <a:rPr lang="en-ZA" sz="1200" kern="1200" dirty="0"/>
            <a:t>, </a:t>
          </a:r>
          <a:r>
            <a:rPr lang="en-ZA" sz="1200" kern="1200" dirty="0" err="1"/>
            <a:t>selfmoordgedagtes</a:t>
          </a:r>
          <a:r>
            <a:rPr lang="en-ZA" sz="1200" kern="1200" dirty="0"/>
            <a:t> </a:t>
          </a:r>
          <a:r>
            <a:rPr lang="en-ZA" sz="1200" kern="1200" dirty="0" err="1"/>
            <a:t>en</a:t>
          </a:r>
          <a:r>
            <a:rPr lang="en-ZA" sz="1200" kern="1200" dirty="0"/>
            <a:t> </a:t>
          </a:r>
          <a:r>
            <a:rPr lang="en-ZA" sz="1200" kern="1200" dirty="0" err="1"/>
            <a:t>middelmisbruik</a:t>
          </a:r>
          <a:r>
            <a:rPr lang="en-ZA" sz="1200" kern="1200" dirty="0"/>
            <a:t> is </a:t>
          </a:r>
          <a:r>
            <a:rPr lang="en-ZA" sz="1200" kern="1200" dirty="0" err="1"/>
            <a:t>algemeen</a:t>
          </a:r>
          <a:r>
            <a:rPr lang="en-ZA" sz="1200" kern="1200" dirty="0"/>
            <a:t>; mans wat </a:t>
          </a:r>
          <a:r>
            <a:rPr lang="en-ZA" sz="1200" kern="1200" dirty="0" err="1"/>
            <a:t>verkrag</a:t>
          </a:r>
          <a:r>
            <a:rPr lang="en-ZA" sz="1200" kern="1200" dirty="0"/>
            <a:t> word, loop </a:t>
          </a:r>
          <a:r>
            <a:rPr lang="en-ZA" sz="1200" kern="1200" dirty="0" err="1"/>
            <a:t>ook</a:t>
          </a:r>
          <a:r>
            <a:rPr lang="en-ZA" sz="1200" kern="1200" dirty="0"/>
            <a:t> </a:t>
          </a:r>
          <a:r>
            <a:rPr lang="en-ZA" sz="1200" kern="1200" dirty="0" err="1"/>
            <a:t>risiko</a:t>
          </a:r>
          <a:r>
            <a:rPr lang="en-ZA" sz="1200" kern="1200" dirty="0"/>
            <a:t> </a:t>
          </a:r>
          <a:r>
            <a:rPr lang="en-ZA" sz="1200" kern="1200" dirty="0" err="1"/>
            <a:t>vir</a:t>
          </a:r>
          <a:r>
            <a:rPr lang="en-ZA" sz="1200" kern="1200" dirty="0"/>
            <a:t> </a:t>
          </a:r>
          <a:r>
            <a:rPr lang="en-ZA" sz="1200" kern="1200" dirty="0" err="1"/>
            <a:t>alkoholmisbruik</a:t>
          </a:r>
          <a:r>
            <a:rPr lang="en-ZA" sz="1200" kern="1200" dirty="0"/>
            <a:t>, </a:t>
          </a:r>
          <a:r>
            <a:rPr lang="en-ZA" sz="1200" kern="1200" dirty="0" err="1"/>
            <a:t>depressie</a:t>
          </a:r>
          <a:r>
            <a:rPr lang="en-ZA" sz="1200" kern="1200" dirty="0"/>
            <a:t> </a:t>
          </a:r>
          <a:r>
            <a:rPr lang="en-ZA" sz="1200" kern="1200" dirty="0" err="1"/>
            <a:t>en</a:t>
          </a:r>
          <a:r>
            <a:rPr lang="en-ZA" sz="1200" kern="1200" dirty="0"/>
            <a:t> </a:t>
          </a:r>
          <a:r>
            <a:rPr lang="en-ZA" sz="1200" kern="1200" dirty="0" err="1"/>
            <a:t>selfmoord</a:t>
          </a:r>
          <a:r>
            <a:rPr lang="en-ZA" sz="1200" kern="1200" dirty="0"/>
            <a:t>.</a:t>
          </a:r>
          <a:endParaRPr lang="en-US" sz="1200" kern="1200" dirty="0"/>
        </a:p>
      </dsp:txBody>
      <dsp:txXfrm>
        <a:off x="0" y="2761299"/>
        <a:ext cx="10515600" cy="680400"/>
      </dsp:txXfrm>
    </dsp:sp>
    <dsp:sp modelId="{E59762AE-9F9C-484D-A905-2CFEEBC8FD23}">
      <dsp:nvSpPr>
        <dsp:cNvPr id="0" name=""/>
        <dsp:cNvSpPr/>
      </dsp:nvSpPr>
      <dsp:spPr>
        <a:xfrm>
          <a:off x="525780" y="2584178"/>
          <a:ext cx="7360920" cy="35424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533400">
            <a:lnSpc>
              <a:spcPct val="90000"/>
            </a:lnSpc>
            <a:spcBef>
              <a:spcPct val="0"/>
            </a:spcBef>
            <a:spcAft>
              <a:spcPct val="35000"/>
            </a:spcAft>
            <a:buNone/>
          </a:pPr>
          <a:r>
            <a:rPr lang="en-US" sz="1200" b="1" kern="1200" dirty="0" err="1"/>
            <a:t>Geestesgesondheid</a:t>
          </a:r>
          <a:endParaRPr lang="en-US" sz="1200" kern="1200" dirty="0"/>
        </a:p>
      </dsp:txBody>
      <dsp:txXfrm>
        <a:off x="543073" y="2601471"/>
        <a:ext cx="7326334" cy="319654"/>
      </dsp:txXfrm>
    </dsp:sp>
    <dsp:sp modelId="{2D24AA43-EB3E-4516-98FD-FE4653400A89}">
      <dsp:nvSpPr>
        <dsp:cNvPr id="0" name=""/>
        <dsp:cNvSpPr/>
      </dsp:nvSpPr>
      <dsp:spPr>
        <a:xfrm>
          <a:off x="0" y="3683619"/>
          <a:ext cx="10515600" cy="510300"/>
        </a:xfrm>
        <a:prstGeom prst="rect">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16127" tIns="249936" rIns="816127"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err="1"/>
            <a:t>Ho</a:t>
          </a:r>
          <a:r>
            <a:rPr lang="en-US" sz="1200" kern="1200" dirty="0" err="1">
              <a:latin typeface="Arial" panose="020B0604020202020204" pitchFamily="34" charset="0"/>
              <a:cs typeface="Arial" panose="020B0604020202020204" pitchFamily="34" charset="0"/>
            </a:rPr>
            <a:t>ë</a:t>
          </a:r>
          <a:r>
            <a:rPr lang="en-US" sz="1200" kern="1200" dirty="0">
              <a:latin typeface="Arial" panose="020B0604020202020204" pitchFamily="34" charset="0"/>
              <a:cs typeface="Arial" panose="020B0604020202020204" pitchFamily="34" charset="0"/>
            </a:rPr>
            <a:t> GGG-</a:t>
          </a:r>
          <a:r>
            <a:rPr lang="en-US" sz="1200" kern="1200" dirty="0" err="1">
              <a:latin typeface="Arial" panose="020B0604020202020204" pitchFamily="34" charset="0"/>
              <a:cs typeface="Arial" panose="020B0604020202020204" pitchFamily="34" charset="0"/>
            </a:rPr>
            <a:t>koerse</a:t>
          </a:r>
          <a:r>
            <a:rPr lang="en-US" sz="1200" kern="1200" dirty="0">
              <a:latin typeface="Arial" panose="020B0604020202020204" pitchFamily="34" charset="0"/>
              <a:cs typeface="Arial" panose="020B0604020202020204" pitchFamily="34" charset="0"/>
            </a:rPr>
            <a:t> </a:t>
          </a:r>
          <a:r>
            <a:rPr lang="en-US" sz="1200" kern="1200" dirty="0" err="1">
              <a:latin typeface="Arial" panose="020B0604020202020204" pitchFamily="34" charset="0"/>
              <a:cs typeface="Arial" panose="020B0604020202020204" pitchFamily="34" charset="0"/>
            </a:rPr>
            <a:t>plaas</a:t>
          </a:r>
          <a:r>
            <a:rPr lang="en-US" sz="1200" kern="1200" dirty="0">
              <a:latin typeface="Arial" panose="020B0604020202020204" pitchFamily="34" charset="0"/>
              <a:cs typeface="Arial" panose="020B0604020202020204" pitchFamily="34" charset="0"/>
            </a:rPr>
            <a:t> </a:t>
          </a:r>
          <a:r>
            <a:rPr lang="en-US" sz="1200" kern="1200" dirty="0" err="1">
              <a:latin typeface="Arial" panose="020B0604020202020204" pitchFamily="34" charset="0"/>
              <a:cs typeface="Arial" panose="020B0604020202020204" pitchFamily="34" charset="0"/>
            </a:rPr>
            <a:t>druk</a:t>
          </a:r>
          <a:r>
            <a:rPr lang="en-US" sz="1200" kern="1200" dirty="0">
              <a:latin typeface="Arial" panose="020B0604020202020204" pitchFamily="34" charset="0"/>
              <a:cs typeface="Arial" panose="020B0604020202020204" pitchFamily="34" charset="0"/>
            </a:rPr>
            <a:t> op </a:t>
          </a:r>
          <a:r>
            <a:rPr lang="en-US" sz="1200" kern="1200" dirty="0" err="1">
              <a:latin typeface="Arial" panose="020B0604020202020204" pitchFamily="34" charset="0"/>
              <a:cs typeface="Arial" panose="020B0604020202020204" pitchFamily="34" charset="0"/>
            </a:rPr>
            <a:t>gesondheids</a:t>
          </a:r>
          <a:r>
            <a:rPr lang="en-US" sz="1200" kern="1200" dirty="0">
              <a:latin typeface="Arial" panose="020B0604020202020204" pitchFamily="34" charset="0"/>
              <a:cs typeface="Arial" panose="020B0604020202020204" pitchFamily="34" charset="0"/>
            </a:rPr>
            <a:t>- </a:t>
          </a:r>
          <a:r>
            <a:rPr lang="en-US" sz="1200" kern="1200" dirty="0" err="1">
              <a:latin typeface="Arial" panose="020B0604020202020204" pitchFamily="34" charset="0"/>
              <a:cs typeface="Arial" panose="020B0604020202020204" pitchFamily="34" charset="0"/>
            </a:rPr>
            <a:t>en</a:t>
          </a:r>
          <a:r>
            <a:rPr lang="en-US" sz="1200" kern="1200" dirty="0">
              <a:latin typeface="Arial" panose="020B0604020202020204" pitchFamily="34" charset="0"/>
              <a:cs typeface="Arial" panose="020B0604020202020204" pitchFamily="34" charset="0"/>
            </a:rPr>
            <a:t> </a:t>
          </a:r>
          <a:r>
            <a:rPr lang="en-US" sz="1200" kern="1200" dirty="0" err="1">
              <a:latin typeface="Arial" panose="020B0604020202020204" pitchFamily="34" charset="0"/>
              <a:cs typeface="Arial" panose="020B0604020202020204" pitchFamily="34" charset="0"/>
            </a:rPr>
            <a:t>geregtigheidstelsels</a:t>
          </a:r>
          <a:r>
            <a:rPr lang="en-US" sz="1200" kern="1200" dirty="0">
              <a:latin typeface="Arial" panose="020B0604020202020204" pitchFamily="34" charset="0"/>
              <a:cs typeface="Arial" panose="020B0604020202020204" pitchFamily="34" charset="0"/>
            </a:rPr>
            <a:t>; </a:t>
          </a:r>
          <a:r>
            <a:rPr lang="en-US" sz="1200" kern="1200" dirty="0" err="1">
              <a:latin typeface="Arial" panose="020B0604020202020204" pitchFamily="34" charset="0"/>
              <a:cs typeface="Arial" panose="020B0604020202020204" pitchFamily="34" charset="0"/>
            </a:rPr>
            <a:t>baie</a:t>
          </a:r>
          <a:r>
            <a:rPr lang="en-US" sz="1200" kern="1200" dirty="0">
              <a:latin typeface="Arial" panose="020B0604020202020204" pitchFamily="34" charset="0"/>
              <a:cs typeface="Arial" panose="020B0604020202020204" pitchFamily="34" charset="0"/>
            </a:rPr>
            <a:t> </a:t>
          </a:r>
          <a:r>
            <a:rPr lang="en-US" sz="1200" kern="1200" dirty="0" err="1">
              <a:latin typeface="Arial" panose="020B0604020202020204" pitchFamily="34" charset="0"/>
              <a:cs typeface="Arial" panose="020B0604020202020204" pitchFamily="34" charset="0"/>
            </a:rPr>
            <a:t>oorlewendes</a:t>
          </a:r>
          <a:r>
            <a:rPr lang="en-US" sz="1200" kern="1200" dirty="0">
              <a:latin typeface="Arial" panose="020B0604020202020204" pitchFamily="34" charset="0"/>
              <a:cs typeface="Arial" panose="020B0604020202020204" pitchFamily="34" charset="0"/>
            </a:rPr>
            <a:t> </a:t>
          </a:r>
          <a:r>
            <a:rPr lang="en-US" sz="1200" kern="1200" dirty="0" err="1">
              <a:latin typeface="Arial" panose="020B0604020202020204" pitchFamily="34" charset="0"/>
              <a:cs typeface="Arial" panose="020B0604020202020204" pitchFamily="34" charset="0"/>
            </a:rPr>
            <a:t>kan</a:t>
          </a:r>
          <a:r>
            <a:rPr lang="en-US" sz="1200" kern="1200" dirty="0">
              <a:latin typeface="Arial" panose="020B0604020202020204" pitchFamily="34" charset="0"/>
              <a:cs typeface="Arial" panose="020B0604020202020204" pitchFamily="34" charset="0"/>
            </a:rPr>
            <a:t> </a:t>
          </a:r>
          <a:r>
            <a:rPr lang="en-US" sz="1200" kern="1200" dirty="0" err="1">
              <a:latin typeface="Arial" panose="020B0604020202020204" pitchFamily="34" charset="0"/>
              <a:cs typeface="Arial" panose="020B0604020202020204" pitchFamily="34" charset="0"/>
            </a:rPr>
            <a:t>nie</a:t>
          </a:r>
          <a:r>
            <a:rPr lang="en-US" sz="1200" kern="1200" dirty="0">
              <a:latin typeface="Arial" panose="020B0604020202020204" pitchFamily="34" charset="0"/>
              <a:cs typeface="Arial" panose="020B0604020202020204" pitchFamily="34" charset="0"/>
            </a:rPr>
            <a:t> </a:t>
          </a:r>
          <a:r>
            <a:rPr lang="en-US" sz="1200" kern="1200" dirty="0" err="1">
              <a:latin typeface="Arial" panose="020B0604020202020204" pitchFamily="34" charset="0"/>
              <a:cs typeface="Arial" panose="020B0604020202020204" pitchFamily="34" charset="0"/>
            </a:rPr>
            <a:t>werk</a:t>
          </a:r>
          <a:r>
            <a:rPr lang="en-US" sz="1200" kern="1200" dirty="0">
              <a:latin typeface="Arial" panose="020B0604020202020204" pitchFamily="34" charset="0"/>
              <a:cs typeface="Arial" panose="020B0604020202020204" pitchFamily="34" charset="0"/>
            </a:rPr>
            <a:t> of </a:t>
          </a:r>
          <a:r>
            <a:rPr lang="en-US" sz="1200" kern="1200" dirty="0" err="1">
              <a:latin typeface="Arial" panose="020B0604020202020204" pitchFamily="34" charset="0"/>
              <a:cs typeface="Arial" panose="020B0604020202020204" pitchFamily="34" charset="0"/>
            </a:rPr>
            <a:t>vrylik</a:t>
          </a:r>
          <a:r>
            <a:rPr lang="en-US" sz="1200" kern="1200" dirty="0">
              <a:latin typeface="Arial" panose="020B0604020202020204" pitchFamily="34" charset="0"/>
              <a:cs typeface="Arial" panose="020B0604020202020204" pitchFamily="34" charset="0"/>
            </a:rPr>
            <a:t> </a:t>
          </a:r>
          <a:r>
            <a:rPr lang="en-US" sz="1200" kern="1200" dirty="0" err="1">
              <a:latin typeface="Arial" panose="020B0604020202020204" pitchFamily="34" charset="0"/>
              <a:cs typeface="Arial" panose="020B0604020202020204" pitchFamily="34" charset="0"/>
            </a:rPr>
            <a:t>rondbeweeg</a:t>
          </a:r>
          <a:r>
            <a:rPr lang="en-US" sz="1200" kern="1200" dirty="0">
              <a:latin typeface="Arial" panose="020B0604020202020204" pitchFamily="34" charset="0"/>
              <a:cs typeface="Arial" panose="020B0604020202020204" pitchFamily="34" charset="0"/>
            </a:rPr>
            <a:t> </a:t>
          </a:r>
          <a:r>
            <a:rPr lang="en-US" sz="1200" kern="1200" dirty="0" err="1">
              <a:latin typeface="Arial" panose="020B0604020202020204" pitchFamily="34" charset="0"/>
              <a:cs typeface="Arial" panose="020B0604020202020204" pitchFamily="34" charset="0"/>
            </a:rPr>
            <a:t>nie</a:t>
          </a:r>
          <a:r>
            <a:rPr lang="en-US" sz="1200" kern="1200" dirty="0">
              <a:latin typeface="Arial" panose="020B0604020202020204" pitchFamily="34" charset="0"/>
              <a:cs typeface="Arial" panose="020B0604020202020204" pitchFamily="34" charset="0"/>
            </a:rPr>
            <a:t>.</a:t>
          </a:r>
          <a:endParaRPr lang="en-US" sz="1200" kern="1200" dirty="0"/>
        </a:p>
      </dsp:txBody>
      <dsp:txXfrm>
        <a:off x="0" y="3683619"/>
        <a:ext cx="10515600" cy="510300"/>
      </dsp:txXfrm>
    </dsp:sp>
    <dsp:sp modelId="{33E536CB-BDFE-4596-8760-1D748CD28871}">
      <dsp:nvSpPr>
        <dsp:cNvPr id="0" name=""/>
        <dsp:cNvSpPr/>
      </dsp:nvSpPr>
      <dsp:spPr>
        <a:xfrm>
          <a:off x="525780" y="3506499"/>
          <a:ext cx="7360920" cy="354240"/>
        </a:xfrm>
        <a:prstGeom prst="round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533400">
            <a:lnSpc>
              <a:spcPct val="90000"/>
            </a:lnSpc>
            <a:spcBef>
              <a:spcPct val="0"/>
            </a:spcBef>
            <a:spcAft>
              <a:spcPct val="35000"/>
            </a:spcAft>
            <a:buNone/>
          </a:pPr>
          <a:r>
            <a:rPr lang="en-US" sz="1200" b="1" kern="1200" dirty="0" err="1"/>
            <a:t>Ekonomiese</a:t>
          </a:r>
          <a:r>
            <a:rPr lang="en-US" sz="1200" b="1" kern="1200" dirty="0"/>
            <a:t> </a:t>
          </a:r>
          <a:r>
            <a:rPr lang="en-US" sz="1200" b="1" kern="1200" dirty="0" err="1"/>
            <a:t>gevolge</a:t>
          </a:r>
          <a:endParaRPr lang="en-US" sz="1200" kern="1200" dirty="0"/>
        </a:p>
      </dsp:txBody>
      <dsp:txXfrm>
        <a:off x="543073" y="3523792"/>
        <a:ext cx="7326334" cy="31965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60589A-BA3D-46B2-935A-AB31F73300A0}" type="datetimeFigureOut">
              <a:rPr lang="en-ZA" smtClean="0"/>
              <a:t>2025/10/07</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A48A09-2299-43F6-9409-40D33ABF67DC}" type="slidenum">
              <a:rPr lang="en-ZA" smtClean="0"/>
              <a:t>‹#›</a:t>
            </a:fld>
            <a:endParaRPr lang="en-ZA"/>
          </a:p>
        </p:txBody>
      </p:sp>
    </p:spTree>
    <p:extLst>
      <p:ext uri="{BB962C8B-B14F-4D97-AF65-F5344CB8AC3E}">
        <p14:creationId xmlns:p14="http://schemas.microsoft.com/office/powerpoint/2010/main" val="30873517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v=Uhg3cxnwNxc"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Olt7TzgntA8"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Duf4VR8b15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af-ZA" sz="1200" kern="1200" dirty="0">
                <a:solidFill>
                  <a:schemeClr val="tx1"/>
                </a:solidFill>
                <a:effectLst/>
                <a:latin typeface="+mn-lt"/>
                <a:ea typeface="+mn-ea"/>
                <a:cs typeface="+mn-cs"/>
              </a:rPr>
              <a:t>Graad 8's. Haal asseblief jou Les </a:t>
            </a:r>
            <a:r>
              <a:rPr lang="af-ZA" sz="1200" b="1" i="1" u="sng" kern="1200" dirty="0">
                <a:solidFill>
                  <a:schemeClr val="tx1"/>
                </a:solidFill>
                <a:effectLst/>
                <a:latin typeface="+mn-lt"/>
                <a:ea typeface="+mn-ea"/>
                <a:cs typeface="+mn-cs"/>
              </a:rPr>
              <a:t>1-4 – Grafiese Organiseerder</a:t>
            </a:r>
            <a:r>
              <a:rPr lang="af-ZA" sz="1200" kern="1200" dirty="0">
                <a:solidFill>
                  <a:schemeClr val="tx1"/>
                </a:solidFill>
                <a:effectLst/>
                <a:latin typeface="+mn-lt"/>
                <a:ea typeface="+mn-ea"/>
                <a:cs typeface="+mn-cs"/>
              </a:rPr>
              <a:t> van verlede week uit en kyk na jou antwoorde van die Les 2-gedeelte. (Onderwyser kan </a:t>
            </a:r>
            <a:r>
              <a:rPr lang="af-ZA" sz="1200" b="1" i="1" u="sng" kern="1200" dirty="0">
                <a:solidFill>
                  <a:schemeClr val="tx1"/>
                </a:solidFill>
                <a:effectLst/>
                <a:latin typeface="+mn-lt"/>
                <a:ea typeface="+mn-ea"/>
                <a:cs typeface="+mn-cs"/>
              </a:rPr>
              <a:t>Les 1-4 – Grafiese Organiseerder MEMO</a:t>
            </a:r>
            <a:r>
              <a:rPr lang="af-ZA" sz="1200" kern="1200" dirty="0">
                <a:solidFill>
                  <a:schemeClr val="tx1"/>
                </a:solidFill>
                <a:effectLst/>
                <a:latin typeface="+mn-lt"/>
                <a:ea typeface="+mn-ea"/>
                <a:cs typeface="+mn-cs"/>
              </a:rPr>
              <a:t> deel, maar </a:t>
            </a:r>
            <a:r>
              <a:rPr lang="af-ZA" sz="1200" b="1" kern="1200" dirty="0">
                <a:solidFill>
                  <a:schemeClr val="tx1"/>
                </a:solidFill>
                <a:effectLst/>
                <a:latin typeface="+mn-lt"/>
                <a:ea typeface="+mn-ea"/>
                <a:cs typeface="+mn-cs"/>
              </a:rPr>
              <a:t>slegs </a:t>
            </a:r>
            <a:r>
              <a:rPr lang="af-ZA" sz="1200" kern="1200" dirty="0">
                <a:solidFill>
                  <a:schemeClr val="tx1"/>
                </a:solidFill>
                <a:effectLst/>
                <a:latin typeface="+mn-lt"/>
                <a:ea typeface="+mn-ea"/>
                <a:cs typeface="+mn-cs"/>
              </a:rPr>
              <a:t>antwoorde van Les 2 wys).</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Jy kan die Les 3-gedeelte van jou Les </a:t>
            </a:r>
            <a:r>
              <a:rPr lang="af-ZA" sz="1200" b="1" i="1" u="sng" kern="1200" dirty="0">
                <a:solidFill>
                  <a:schemeClr val="tx1"/>
                </a:solidFill>
                <a:effectLst/>
                <a:latin typeface="+mn-lt"/>
                <a:ea typeface="+mn-ea"/>
                <a:cs typeface="+mn-cs"/>
              </a:rPr>
              <a:t>1-4 – Grafiese Organiseerder</a:t>
            </a:r>
            <a:r>
              <a:rPr lang="af-ZA" sz="1200" kern="1200" dirty="0">
                <a:solidFill>
                  <a:schemeClr val="tx1"/>
                </a:solidFill>
                <a:effectLst/>
                <a:latin typeface="+mn-lt"/>
                <a:ea typeface="+mn-ea"/>
                <a:cs typeface="+mn-cs"/>
              </a:rPr>
              <a:t> aan die einde van die les voltooi. </a:t>
            </a:r>
            <a:br>
              <a:rPr lang="en-ZA" sz="1200" kern="1200" dirty="0">
                <a:solidFill>
                  <a:schemeClr val="tx1"/>
                </a:solidFill>
                <a:effectLst/>
                <a:latin typeface="+mn-lt"/>
                <a:ea typeface="+mn-ea"/>
                <a:cs typeface="+mn-cs"/>
              </a:rPr>
            </a:b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Vandag praat ons oor </a:t>
            </a:r>
            <a:r>
              <a:rPr lang="af-ZA" sz="1200" b="1" kern="1200" dirty="0">
                <a:solidFill>
                  <a:schemeClr val="tx1"/>
                </a:solidFill>
                <a:effectLst/>
                <a:latin typeface="+mn-lt"/>
                <a:ea typeface="+mn-ea"/>
                <a:cs typeface="+mn-cs"/>
              </a:rPr>
              <a:t>GESLAGSGEBASEERDE GEWELD.</a:t>
            </a:r>
            <a:br>
              <a:rPr lang="en-ZA" sz="1200" b="0" kern="1200" dirty="0">
                <a:solidFill>
                  <a:schemeClr val="tx1"/>
                </a:solidFill>
                <a:effectLst/>
                <a:latin typeface="+mn-lt"/>
                <a:ea typeface="+mn-ea"/>
                <a:cs typeface="+mn-cs"/>
              </a:rPr>
            </a:br>
            <a:endParaRPr lang="en-ZA" sz="1200" b="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b="1" kern="1200" dirty="0">
                <a:solidFill>
                  <a:schemeClr val="tx1"/>
                </a:solidFill>
                <a:effectLst/>
                <a:latin typeface="+mn-lt"/>
                <a:ea typeface="+mn-ea"/>
                <a:cs typeface="+mn-cs"/>
              </a:rPr>
              <a:t>Ek weet dit is 'n baie sensitiewe onderwerp, maar dit is 'n kwessie wat </a:t>
            </a:r>
            <a:r>
              <a:rPr lang="af-ZA" sz="1200" b="1" u="sng" kern="1200" dirty="0">
                <a:solidFill>
                  <a:schemeClr val="tx1"/>
                </a:solidFill>
                <a:effectLst/>
                <a:latin typeface="+mn-lt"/>
                <a:ea typeface="+mn-ea"/>
                <a:cs typeface="+mn-cs"/>
              </a:rPr>
              <a:t>nie</a:t>
            </a:r>
            <a:r>
              <a:rPr lang="af-ZA" sz="1200" b="1" kern="1200" dirty="0">
                <a:solidFill>
                  <a:schemeClr val="tx1"/>
                </a:solidFill>
                <a:effectLst/>
                <a:latin typeface="+mn-lt"/>
                <a:ea typeface="+mn-ea"/>
                <a:cs typeface="+mn-cs"/>
              </a:rPr>
              <a:t> net Suid-Afrika nie, maar ook lande regoor die wêreld in die gesig staar. Dit is </a:t>
            </a:r>
            <a:r>
              <a:rPr lang="af-ZA" sz="1200" b="1" u="sng" kern="1200" dirty="0">
                <a:solidFill>
                  <a:schemeClr val="tx1"/>
                </a:solidFill>
                <a:effectLst/>
                <a:latin typeface="+mn-lt"/>
                <a:ea typeface="+mn-ea"/>
                <a:cs typeface="+mn-cs"/>
              </a:rPr>
              <a:t>nie</a:t>
            </a:r>
            <a:r>
              <a:rPr lang="af-ZA" sz="1200" b="1" kern="1200" dirty="0">
                <a:solidFill>
                  <a:schemeClr val="tx1"/>
                </a:solidFill>
                <a:effectLst/>
                <a:latin typeface="+mn-lt"/>
                <a:ea typeface="+mn-ea"/>
                <a:cs typeface="+mn-cs"/>
              </a:rPr>
              <a:t> om enigiemand ongemaklik te laat voel nie. Dit is </a:t>
            </a:r>
            <a:r>
              <a:rPr lang="af-ZA" sz="1200" b="1" u="sng" kern="1200" dirty="0">
                <a:solidFill>
                  <a:schemeClr val="tx1"/>
                </a:solidFill>
                <a:effectLst/>
                <a:latin typeface="+mn-lt"/>
                <a:ea typeface="+mn-ea"/>
                <a:cs typeface="+mn-cs"/>
              </a:rPr>
              <a:t>nie</a:t>
            </a:r>
            <a:r>
              <a:rPr lang="af-ZA" sz="1200" b="1" kern="1200" dirty="0">
                <a:solidFill>
                  <a:schemeClr val="tx1"/>
                </a:solidFill>
                <a:effectLst/>
                <a:latin typeface="+mn-lt"/>
                <a:ea typeface="+mn-ea"/>
                <a:cs typeface="+mn-cs"/>
              </a:rPr>
              <a:t> iets wat ligtelik opgeneem moet word nie, dit is 'n ernstige onderwerp en ons moet dit as sodanig behandel.</a:t>
            </a:r>
            <a:endParaRPr lang="en-Z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B8A48A09-2299-43F6-9409-40D33ABF67DC}" type="slidenum">
              <a:rPr lang="en-ZA" smtClean="0"/>
              <a:t>1</a:t>
            </a:fld>
            <a:endParaRPr lang="en-ZA"/>
          </a:p>
        </p:txBody>
      </p:sp>
    </p:spTree>
    <p:extLst>
      <p:ext uri="{BB962C8B-B14F-4D97-AF65-F5344CB8AC3E}">
        <p14:creationId xmlns:p14="http://schemas.microsoft.com/office/powerpoint/2010/main" val="42905914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af-ZA" sz="1200" kern="1200" dirty="0">
                <a:solidFill>
                  <a:schemeClr val="tx1"/>
                </a:solidFill>
                <a:effectLst/>
                <a:latin typeface="+mn-lt"/>
                <a:ea typeface="+mn-ea"/>
                <a:cs typeface="+mn-cs"/>
              </a:rPr>
              <a:t>Hierdie les het swaar en ernstige inhoud gedek. Neem 'n paar minute om na te dink oor wat jy geleer het terwyl jy die Les 3-gedeelte van die </a:t>
            </a:r>
            <a:r>
              <a:rPr lang="af-ZA" sz="1200" b="1" i="1" u="sng" kern="1200" dirty="0">
                <a:solidFill>
                  <a:schemeClr val="tx1"/>
                </a:solidFill>
                <a:effectLst/>
                <a:latin typeface="+mn-lt"/>
                <a:ea typeface="+mn-ea"/>
                <a:cs typeface="+mn-cs"/>
              </a:rPr>
              <a:t>Les 1- 4 – Grafiese Organiseerder</a:t>
            </a:r>
            <a:r>
              <a:rPr lang="af-ZA" sz="1200" kern="1200" dirty="0">
                <a:solidFill>
                  <a:schemeClr val="tx1"/>
                </a:solidFill>
                <a:effectLst/>
                <a:latin typeface="+mn-lt"/>
                <a:ea typeface="+mn-ea"/>
                <a:cs typeface="+mn-cs"/>
              </a:rPr>
              <a:t> voltooi.</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Jy kan ook jou antwoorde vir Les 1 en 2 met die regte antwoorde op die skerm nagaan. Sien </a:t>
            </a:r>
            <a:r>
              <a:rPr lang="af-ZA" sz="1200" b="1" i="1" u="sng" kern="1200" dirty="0">
                <a:solidFill>
                  <a:schemeClr val="tx1"/>
                </a:solidFill>
                <a:effectLst/>
                <a:latin typeface="+mn-lt"/>
                <a:ea typeface="+mn-ea"/>
                <a:cs typeface="+mn-cs"/>
              </a:rPr>
              <a:t>Les 1 - 4 – Grafiese Organiseerder MEMO</a:t>
            </a:r>
            <a:endParaRPr lang="en-Z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B8A48A09-2299-43F6-9409-40D33ABF67DC}" type="slidenum">
              <a:rPr lang="en-ZA" smtClean="0"/>
              <a:t>10</a:t>
            </a:fld>
            <a:endParaRPr lang="en-ZA"/>
          </a:p>
        </p:txBody>
      </p:sp>
    </p:spTree>
    <p:extLst>
      <p:ext uri="{BB962C8B-B14F-4D97-AF65-F5344CB8AC3E}">
        <p14:creationId xmlns:p14="http://schemas.microsoft.com/office/powerpoint/2010/main" val="39031304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af-ZA" sz="1200" kern="1200" dirty="0">
                <a:solidFill>
                  <a:schemeClr val="tx1"/>
                </a:solidFill>
                <a:effectLst/>
                <a:latin typeface="+mn-lt"/>
                <a:ea typeface="+mn-ea"/>
                <a:cs typeface="+mn-cs"/>
              </a:rPr>
              <a:t>Jou aktiwiteit vir hierdie les (sien </a:t>
            </a:r>
            <a:r>
              <a:rPr lang="af-ZA" sz="1200" b="1" i="1" u="sng" kern="1200" dirty="0">
                <a:solidFill>
                  <a:schemeClr val="tx1"/>
                </a:solidFill>
                <a:effectLst>
                  <a:outerShdw blurRad="38100" dist="19050" dir="2700000" algn="tl">
                    <a:schemeClr val="dk1">
                      <a:alpha val="40000"/>
                    </a:schemeClr>
                  </a:outerShdw>
                </a:effectLst>
                <a:latin typeface="+mn-lt"/>
                <a:ea typeface="+mn-ea"/>
                <a:cs typeface="+mn-cs"/>
              </a:rPr>
              <a:t>Les 3 - Werkkaart</a:t>
            </a:r>
            <a:r>
              <a:rPr lang="af-ZA" sz="1200" kern="1200" dirty="0">
                <a:solidFill>
                  <a:schemeClr val="tx1"/>
                </a:solidFill>
                <a:effectLst>
                  <a:outerShdw blurRad="38100" dist="19050" dir="2700000" algn="tl">
                    <a:schemeClr val="dk1">
                      <a:alpha val="40000"/>
                    </a:schemeClr>
                  </a:outerShdw>
                </a:effectLst>
                <a:latin typeface="+mn-lt"/>
                <a:ea typeface="+mn-ea"/>
                <a:cs typeface="+mn-cs"/>
              </a:rPr>
              <a:t>) </a:t>
            </a:r>
            <a:r>
              <a:rPr lang="af-ZA" sz="1200" kern="1200" dirty="0">
                <a:solidFill>
                  <a:schemeClr val="tx1"/>
                </a:solidFill>
                <a:effectLst/>
                <a:latin typeface="+mn-lt"/>
                <a:ea typeface="+mn-ea"/>
                <a:cs typeface="+mn-cs"/>
              </a:rPr>
              <a:t>gaan oor die impak wat geweld op 'n persoon regdeur hul lewe kan hê. Jy kan kies om dit op jou eie (</a:t>
            </a:r>
            <a:r>
              <a:rPr lang="af-ZA" sz="1200" i="1" kern="1200" dirty="0">
                <a:solidFill>
                  <a:schemeClr val="tx1"/>
                </a:solidFill>
                <a:effectLst/>
                <a:latin typeface="+mn-lt"/>
                <a:ea typeface="+mn-ea"/>
                <a:cs typeface="+mn-cs"/>
              </a:rPr>
              <a:t>bepaal of jou leerders dalk eerder in stilte moet werk</a:t>
            </a:r>
            <a:r>
              <a:rPr lang="af-ZA" sz="1200" kern="1200" dirty="0">
                <a:solidFill>
                  <a:schemeClr val="tx1"/>
                </a:solidFill>
                <a:effectLst/>
                <a:latin typeface="+mn-lt"/>
                <a:ea typeface="+mn-ea"/>
                <a:cs typeface="+mn-cs"/>
              </a:rPr>
              <a:t>) of saam met 'n maat voltooi. </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Ons sal volgende week jou antwoorde nagaan (sien </a:t>
            </a:r>
            <a:r>
              <a:rPr lang="af-ZA" sz="1200" b="1" i="1" u="sng" kern="1200" dirty="0">
                <a:solidFill>
                  <a:schemeClr val="tx1"/>
                </a:solidFill>
                <a:effectLst>
                  <a:outerShdw blurRad="38100" dist="19050" dir="2700000" algn="tl">
                    <a:schemeClr val="dk1">
                      <a:alpha val="40000"/>
                    </a:schemeClr>
                  </a:outerShdw>
                </a:effectLst>
                <a:latin typeface="+mn-lt"/>
                <a:ea typeface="+mn-ea"/>
                <a:cs typeface="+mn-cs"/>
              </a:rPr>
              <a:t>Les 3 - Werkkaart MEMO</a:t>
            </a:r>
            <a:r>
              <a:rPr lang="af-ZA" sz="1200" kern="1200" dirty="0">
                <a:solidFill>
                  <a:schemeClr val="tx1"/>
                </a:solidFill>
                <a:effectLst>
                  <a:outerShdw blurRad="38100" dist="19050" dir="2700000" algn="tl">
                    <a:schemeClr val="dk1">
                      <a:alpha val="40000"/>
                    </a:schemeClr>
                  </a:outerShdw>
                </a:effectLst>
                <a:latin typeface="+mn-lt"/>
                <a:ea typeface="+mn-ea"/>
                <a:cs typeface="+mn-cs"/>
              </a:rPr>
              <a:t>) </a:t>
            </a:r>
            <a:r>
              <a:rPr lang="af-ZA" sz="1200" kern="1200" dirty="0">
                <a:solidFill>
                  <a:schemeClr val="tx1"/>
                </a:solidFill>
                <a:effectLst/>
                <a:latin typeface="+mn-lt"/>
                <a:ea typeface="+mn-ea"/>
                <a:cs typeface="+mn-cs"/>
              </a:rPr>
              <a:t>Wat nie nou klaargemaak word nie, sal huiswerk wees. </a:t>
            </a:r>
            <a:endParaRPr lang="en-Z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B8A48A09-2299-43F6-9409-40D33ABF67DC}" type="slidenum">
              <a:rPr lang="en-ZA" smtClean="0"/>
              <a:t>11</a:t>
            </a:fld>
            <a:endParaRPr lang="en-ZA"/>
          </a:p>
        </p:txBody>
      </p:sp>
    </p:spTree>
    <p:extLst>
      <p:ext uri="{BB962C8B-B14F-4D97-AF65-F5344CB8AC3E}">
        <p14:creationId xmlns:p14="http://schemas.microsoft.com/office/powerpoint/2010/main" val="21918132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af-ZA" sz="1200" kern="1200" dirty="0">
                <a:solidFill>
                  <a:schemeClr val="tx1"/>
                </a:solidFill>
                <a:effectLst/>
                <a:latin typeface="+mn-lt"/>
                <a:ea typeface="+mn-ea"/>
                <a:cs typeface="+mn-cs"/>
              </a:rPr>
              <a:t>Voordat ons geslagsgebaseerde geweld definieer, moet ons die term 'geweld' verstaan. </a:t>
            </a:r>
            <a:br>
              <a:rPr lang="en-ZA" sz="1200" b="0" i="0" kern="1200" dirty="0">
                <a:solidFill>
                  <a:schemeClr val="tx1"/>
                </a:solidFill>
                <a:effectLst/>
                <a:latin typeface="+mn-lt"/>
                <a:ea typeface="+mn-ea"/>
                <a:cs typeface="+mn-cs"/>
              </a:rPr>
            </a:br>
            <a:endParaRPr lang="en-ZA"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b="1" i="1" kern="1200" dirty="0">
                <a:solidFill>
                  <a:schemeClr val="tx1"/>
                </a:solidFill>
                <a:effectLst/>
                <a:latin typeface="+mn-lt"/>
                <a:ea typeface="+mn-ea"/>
                <a:cs typeface="+mn-cs"/>
              </a:rPr>
              <a:t>Geweld</a:t>
            </a:r>
            <a:r>
              <a:rPr lang="af-ZA" sz="1200" kern="1200" dirty="0">
                <a:solidFill>
                  <a:schemeClr val="tx1"/>
                </a:solidFill>
                <a:effectLst/>
                <a:latin typeface="+mn-lt"/>
                <a:ea typeface="+mn-ea"/>
                <a:cs typeface="+mn-cs"/>
              </a:rPr>
              <a:t> is die daad om 'n ander persoon, groep of gemeenskap fisiese of sielkundige leed aan te doen. Geweld is opsetlik. Dit behels krag of bedreiging en het die doel om die persoon wat dit ervaar emosioneel af te breek. Enigiemand kan 'n oortreder van geweld wees. Trouens, ons kan selfs gewelddadig teenoor onsself optree. Individue, groepe en state van owerhede kan ook geweld perpetueer.</a:t>
            </a:r>
            <a:endParaRPr lang="en-Z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B8A48A09-2299-43F6-9409-40D33ABF67DC}" type="slidenum">
              <a:rPr lang="en-ZA" smtClean="0"/>
              <a:t>2</a:t>
            </a:fld>
            <a:endParaRPr lang="en-ZA"/>
          </a:p>
        </p:txBody>
      </p:sp>
    </p:spTree>
    <p:extLst>
      <p:ext uri="{BB962C8B-B14F-4D97-AF65-F5344CB8AC3E}">
        <p14:creationId xmlns:p14="http://schemas.microsoft.com/office/powerpoint/2010/main" val="643810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af-ZA" sz="1200" b="1" kern="1200" dirty="0">
                <a:solidFill>
                  <a:schemeClr val="tx1"/>
                </a:solidFill>
                <a:effectLst/>
                <a:latin typeface="+mn-lt"/>
                <a:ea typeface="+mn-ea"/>
                <a:cs typeface="+mn-cs"/>
              </a:rPr>
              <a:t>Voorbeelde van hoe geweld gepleeg kan word:</a:t>
            </a:r>
            <a:endParaRPr lang="en-ZA" sz="1200" b="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b="1" kern="1200" dirty="0">
                <a:solidFill>
                  <a:schemeClr val="tx1"/>
                </a:solidFill>
                <a:effectLst/>
                <a:latin typeface="+mn-lt"/>
                <a:ea typeface="+mn-ea"/>
                <a:cs typeface="+mn-cs"/>
              </a:rPr>
              <a:t>Fisiese geweld:</a:t>
            </a:r>
            <a:r>
              <a:rPr lang="af-ZA" sz="1200" kern="1200" dirty="0">
                <a:solidFill>
                  <a:schemeClr val="tx1"/>
                </a:solidFill>
                <a:effectLst/>
                <a:latin typeface="+mn-lt"/>
                <a:ea typeface="+mn-ea"/>
                <a:cs typeface="+mn-cs"/>
              </a:rPr>
              <a:t> moord, bakleiery en aanranding.</a:t>
            </a:r>
            <a:endParaRPr lang="en-ZA" sz="1200" b="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b="1" kern="1200" dirty="0">
                <a:solidFill>
                  <a:schemeClr val="tx1"/>
                </a:solidFill>
                <a:effectLst/>
                <a:latin typeface="+mn-lt"/>
                <a:ea typeface="+mn-ea"/>
                <a:cs typeface="+mn-cs"/>
              </a:rPr>
              <a:t>Emosionele en sielkundige mishandeling:</a:t>
            </a:r>
            <a:r>
              <a:rPr lang="af-ZA" sz="1200" kern="1200" dirty="0">
                <a:solidFill>
                  <a:schemeClr val="tx1"/>
                </a:solidFill>
                <a:effectLst/>
                <a:latin typeface="+mn-lt"/>
                <a:ea typeface="+mn-ea"/>
                <a:cs typeface="+mn-cs"/>
              </a:rPr>
              <a:t> verbale dreigemente, manipulasie, agtervolging en afknouery.</a:t>
            </a:r>
            <a:endParaRPr lang="en-ZA" sz="1200" b="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b="1" kern="1200" dirty="0">
                <a:solidFill>
                  <a:schemeClr val="tx1"/>
                </a:solidFill>
                <a:effectLst/>
                <a:latin typeface="+mn-lt"/>
                <a:ea typeface="+mn-ea"/>
                <a:cs typeface="+mn-cs"/>
              </a:rPr>
              <a:t>Haatmisdade:</a:t>
            </a:r>
            <a:r>
              <a:rPr lang="af-ZA" sz="1200" kern="1200" dirty="0">
                <a:solidFill>
                  <a:schemeClr val="tx1"/>
                </a:solidFill>
                <a:effectLst/>
                <a:latin typeface="+mn-lt"/>
                <a:ea typeface="+mn-ea"/>
                <a:cs typeface="+mn-cs"/>
              </a:rPr>
              <a:t> Behels die beskadiging van 'n individu, groep of gemeenskap op grond van spesifieke eienskappe, soos ras of kultuur. Xenofobie, die vooroordeel teen mense van 'n ander land, behels dikwels haatmisdade.</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b="1" kern="1200" dirty="0">
                <a:solidFill>
                  <a:schemeClr val="tx1"/>
                </a:solidFill>
                <a:effectLst/>
                <a:latin typeface="+mn-lt"/>
                <a:ea typeface="+mn-ea"/>
                <a:cs typeface="+mn-cs"/>
              </a:rPr>
              <a:t>Hoe raak geweld mense?</a:t>
            </a:r>
            <a:endParaRPr lang="en-ZA" sz="1200" b="1"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Geweld kan trauma, gestremdhede en soms selfs die dood tot gevolg hê.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Geweld raak mense nie net</a:t>
            </a:r>
            <a:r>
              <a:rPr lang="af-ZA" sz="1200" i="1" kern="1200" dirty="0">
                <a:solidFill>
                  <a:schemeClr val="tx1"/>
                </a:solidFill>
                <a:effectLst/>
                <a:latin typeface="+mn-lt"/>
                <a:ea typeface="+mn-ea"/>
                <a:cs typeface="+mn-cs"/>
              </a:rPr>
              <a:t> fisies</a:t>
            </a:r>
            <a:r>
              <a:rPr lang="af-ZA" sz="1200" kern="1200" dirty="0">
                <a:solidFill>
                  <a:schemeClr val="tx1"/>
                </a:solidFill>
                <a:effectLst/>
                <a:latin typeface="+mn-lt"/>
                <a:ea typeface="+mn-ea"/>
                <a:cs typeface="+mn-cs"/>
              </a:rPr>
              <a:t> nie, maar kan hulle ook </a:t>
            </a:r>
            <a:r>
              <a:rPr lang="af-ZA" sz="1200" i="1" kern="1200" dirty="0">
                <a:solidFill>
                  <a:schemeClr val="tx1"/>
                </a:solidFill>
                <a:effectLst/>
                <a:latin typeface="+mn-lt"/>
                <a:ea typeface="+mn-ea"/>
                <a:cs typeface="+mn-cs"/>
              </a:rPr>
              <a:t>emosioneel</a:t>
            </a:r>
            <a:r>
              <a:rPr lang="af-ZA" sz="1200" kern="1200" dirty="0">
                <a:solidFill>
                  <a:schemeClr val="tx1"/>
                </a:solidFill>
                <a:effectLst/>
                <a:latin typeface="+mn-lt"/>
                <a:ea typeface="+mn-ea"/>
                <a:cs typeface="+mn-cs"/>
              </a:rPr>
              <a:t> beïnvloed: waar hulle bang en kwesbaar voel. Daarbenewens </a:t>
            </a:r>
            <a:r>
              <a:rPr lang="af-ZA" sz="1200" i="1" kern="1200" dirty="0">
                <a:solidFill>
                  <a:schemeClr val="tx1"/>
                </a:solidFill>
                <a:effectLst/>
                <a:latin typeface="+mn-lt"/>
                <a:ea typeface="+mn-ea"/>
                <a:cs typeface="+mn-cs"/>
              </a:rPr>
              <a:t> </a:t>
            </a:r>
            <a:r>
              <a:rPr lang="af-ZA" sz="1200" kern="1200" dirty="0">
                <a:solidFill>
                  <a:schemeClr val="tx1"/>
                </a:solidFill>
                <a:effectLst/>
                <a:latin typeface="+mn-lt"/>
                <a:ea typeface="+mn-ea"/>
                <a:cs typeface="+mn-cs"/>
              </a:rPr>
              <a:t>kan</a:t>
            </a:r>
            <a:r>
              <a:rPr lang="af-ZA" sz="1200" i="1" kern="1200" dirty="0">
                <a:solidFill>
                  <a:schemeClr val="tx1"/>
                </a:solidFill>
                <a:effectLst/>
                <a:latin typeface="+mn-lt"/>
                <a:ea typeface="+mn-ea"/>
                <a:cs typeface="+mn-cs"/>
              </a:rPr>
              <a:t> sielkundige </a:t>
            </a:r>
            <a:r>
              <a:rPr lang="af-ZA" sz="1200" kern="1200" dirty="0">
                <a:solidFill>
                  <a:schemeClr val="tx1"/>
                </a:solidFill>
                <a:effectLst/>
                <a:latin typeface="+mn-lt"/>
                <a:ea typeface="+mn-ea"/>
                <a:cs typeface="+mn-cs"/>
              </a:rPr>
              <a:t>effekte, soos nagmerries en terugflitse, ervaar word.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Geweld word as 'n siklus beskou en kan gevolglik dikwels tot verdere geweld lei wat deur ander gepleeg word: diegene wat geweld ervaar, is meer geneig om dit te pleeg.</a:t>
            </a:r>
            <a:endParaRPr lang="en-Z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B8A48A09-2299-43F6-9409-40D33ABF67DC}" type="slidenum">
              <a:rPr lang="en-ZA" smtClean="0"/>
              <a:t>3</a:t>
            </a:fld>
            <a:endParaRPr lang="en-ZA"/>
          </a:p>
        </p:txBody>
      </p:sp>
    </p:spTree>
    <p:extLst>
      <p:ext uri="{BB962C8B-B14F-4D97-AF65-F5344CB8AC3E}">
        <p14:creationId xmlns:p14="http://schemas.microsoft.com/office/powerpoint/2010/main" val="14937081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af-ZA" sz="1200" b="1" kern="1200" dirty="0">
                <a:solidFill>
                  <a:schemeClr val="tx1"/>
                </a:solidFill>
                <a:effectLst/>
                <a:latin typeface="+mn-lt"/>
                <a:ea typeface="+mn-ea"/>
                <a:cs typeface="+mn-cs"/>
              </a:rPr>
              <a:t>Geslagsgebaseerde geweld (GGG)</a:t>
            </a:r>
            <a:r>
              <a:rPr lang="af-ZA" sz="1200" kern="1200" dirty="0">
                <a:solidFill>
                  <a:schemeClr val="tx1"/>
                </a:solidFill>
                <a:effectLst/>
                <a:latin typeface="+mn-lt"/>
                <a:ea typeface="+mn-ea"/>
                <a:cs typeface="+mn-cs"/>
              </a:rPr>
              <a:t> verwys na die sielkundige, emosionele, seksuele of ekonomiese geweld wat voorkom as gevolg van ongelyke magsverhoudings tussen geslagte in die samelewing. Dit kom voor as gevolg van waargenome idees van geslagsrolle, norme en verwagtinge.</a:t>
            </a:r>
            <a:br>
              <a:rPr lang="en-ZA" sz="1200" b="0" i="0" kern="1200" dirty="0">
                <a:solidFill>
                  <a:schemeClr val="tx1"/>
                </a:solidFill>
                <a:effectLst/>
                <a:latin typeface="+mn-lt"/>
                <a:ea typeface="+mn-ea"/>
                <a:cs typeface="+mn-cs"/>
              </a:rPr>
            </a:br>
            <a:endParaRPr lang="en-ZA"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ZA" sz="1200" b="1" i="0" kern="1200" dirty="0">
                <a:solidFill>
                  <a:schemeClr val="tx1"/>
                </a:solidFill>
                <a:effectLst/>
                <a:latin typeface="+mn-lt"/>
                <a:ea typeface="+mn-ea"/>
                <a:cs typeface="+mn-cs"/>
              </a:rPr>
              <a:t>Kyk</a:t>
            </a:r>
            <a:r>
              <a:rPr lang="en-ZA" sz="1200" b="0" i="0" kern="1200" dirty="0">
                <a:solidFill>
                  <a:schemeClr val="tx1"/>
                </a:solidFill>
                <a:effectLst/>
                <a:latin typeface="+mn-lt"/>
                <a:ea typeface="+mn-ea"/>
                <a:cs typeface="+mn-cs"/>
              </a:rPr>
              <a:t>: </a:t>
            </a:r>
            <a:r>
              <a:rPr lang="af-ZA" sz="1200" b="1" i="1" kern="1200" dirty="0">
                <a:solidFill>
                  <a:schemeClr val="tx1"/>
                </a:solidFill>
                <a:effectLst/>
                <a:latin typeface="+mn-lt"/>
                <a:ea typeface="+mn-ea"/>
                <a:cs typeface="+mn-cs"/>
              </a:rPr>
              <a:t>What is GBV?</a:t>
            </a:r>
            <a:endParaRPr lang="en-ZA" sz="1200" kern="1200" dirty="0">
              <a:solidFill>
                <a:schemeClr val="tx1"/>
              </a:solidFill>
              <a:effectLst/>
              <a:latin typeface="+mn-lt"/>
              <a:ea typeface="+mn-ea"/>
              <a:cs typeface="+mn-cs"/>
            </a:endParaRPr>
          </a:p>
          <a:p>
            <a:r>
              <a:rPr lang="af-ZA" sz="1200" u="sng" kern="1200" dirty="0">
                <a:solidFill>
                  <a:schemeClr val="tx1"/>
                </a:solidFill>
                <a:effectLst/>
                <a:latin typeface="+mn-lt"/>
                <a:ea typeface="+mn-ea"/>
                <a:cs typeface="+mn-cs"/>
                <a:hlinkClick r:id="rId3"/>
              </a:rPr>
              <a:t>https://www.youtube.com/watch?v=Uhg3cxnwNxc</a:t>
            </a:r>
            <a:r>
              <a:rPr lang="af-ZA" sz="1200" kern="1200" dirty="0">
                <a:solidFill>
                  <a:schemeClr val="tx1"/>
                </a:solidFill>
                <a:effectLst/>
                <a:latin typeface="+mn-lt"/>
                <a:ea typeface="+mn-ea"/>
                <a:cs typeface="+mn-cs"/>
              </a:rPr>
              <a:t> (1 min 59 sek)</a:t>
            </a:r>
            <a:endParaRPr lang="en-Z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B8A48A09-2299-43F6-9409-40D33ABF67DC}" type="slidenum">
              <a:rPr lang="en-ZA" smtClean="0"/>
              <a:t>4</a:t>
            </a:fld>
            <a:endParaRPr lang="en-ZA"/>
          </a:p>
        </p:txBody>
      </p:sp>
    </p:spTree>
    <p:extLst>
      <p:ext uri="{BB962C8B-B14F-4D97-AF65-F5344CB8AC3E}">
        <p14:creationId xmlns:p14="http://schemas.microsoft.com/office/powerpoint/2010/main" val="20926057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af-ZA" sz="1200" b="1" kern="1200" dirty="0">
                <a:solidFill>
                  <a:schemeClr val="tx1"/>
                </a:solidFill>
                <a:effectLst/>
                <a:latin typeface="+mn-lt"/>
                <a:ea typeface="+mn-ea"/>
                <a:cs typeface="+mn-cs"/>
              </a:rPr>
              <a:t>GGG neem verskillende vorme aan:</a:t>
            </a:r>
            <a:br>
              <a:rPr lang="en-ZA" sz="1200" b="0" kern="1200" dirty="0">
                <a:solidFill>
                  <a:schemeClr val="tx1"/>
                </a:solidFill>
                <a:effectLst/>
                <a:latin typeface="+mn-lt"/>
                <a:ea typeface="+mn-ea"/>
                <a:cs typeface="+mn-cs"/>
              </a:rPr>
            </a:br>
            <a:endParaRPr lang="en-ZA" sz="1200" b="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b="1" kern="1200" dirty="0">
                <a:solidFill>
                  <a:schemeClr val="tx1"/>
                </a:solidFill>
                <a:effectLst/>
                <a:latin typeface="+mn-lt"/>
                <a:ea typeface="+mn-ea"/>
                <a:cs typeface="+mn-cs"/>
              </a:rPr>
              <a:t>Fisies</a:t>
            </a:r>
            <a:r>
              <a:rPr lang="af-ZA" sz="1200" kern="1200" dirty="0">
                <a:solidFill>
                  <a:schemeClr val="tx1"/>
                </a:solidFill>
                <a:effectLst/>
                <a:latin typeface="+mn-lt"/>
                <a:ea typeface="+mn-ea"/>
                <a:cs typeface="+mn-cs"/>
              </a:rPr>
              <a:t>: byvoorbeeld as iemand deur hul maat geslaan word omdat hy/sy iets gesê of gedoen het waarvan die maat nie hou nie.</a:t>
            </a:r>
            <a:endParaRPr lang="en-ZA" sz="1200" b="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b="1" kern="1200" dirty="0">
                <a:solidFill>
                  <a:schemeClr val="tx1"/>
                </a:solidFill>
                <a:effectLst/>
                <a:latin typeface="+mn-lt"/>
                <a:ea typeface="+mn-ea"/>
                <a:cs typeface="+mn-cs"/>
              </a:rPr>
              <a:t>Seksueel</a:t>
            </a:r>
            <a:r>
              <a:rPr lang="af-ZA" sz="1200" kern="1200" dirty="0">
                <a:solidFill>
                  <a:schemeClr val="tx1"/>
                </a:solidFill>
                <a:effectLst/>
                <a:latin typeface="+mn-lt"/>
                <a:ea typeface="+mn-ea"/>
                <a:cs typeface="+mn-cs"/>
              </a:rPr>
              <a:t>: byvoorbeeld as 'n seun 'n meisie probeer dwing om seks te hê (haar verkrag) omdat hy voel dat dit sy reg as haar kêrel is.</a:t>
            </a:r>
            <a:endParaRPr lang="en-ZA" sz="1200" b="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b="1" kern="1200" dirty="0">
                <a:solidFill>
                  <a:schemeClr val="tx1"/>
                </a:solidFill>
                <a:effectLst/>
                <a:latin typeface="+mn-lt"/>
                <a:ea typeface="+mn-ea"/>
                <a:cs typeface="+mn-cs"/>
              </a:rPr>
              <a:t>Sielkundige</a:t>
            </a:r>
            <a:r>
              <a:rPr lang="af-ZA" sz="1200" kern="1200" dirty="0">
                <a:solidFill>
                  <a:schemeClr val="tx1"/>
                </a:solidFill>
                <a:effectLst/>
                <a:latin typeface="+mn-lt"/>
                <a:ea typeface="+mn-ea"/>
                <a:cs typeface="+mn-cs"/>
              </a:rPr>
              <a:t>: byvoorbeeld, wanneer 'n sterk en selfgeldende meisie veroordeel word omdat sy vir haarself opstaan; of wanneer 'n gay of lesbiese persoon vertel word dat hulle seksuele oriëntasie 'n siekte is.</a:t>
            </a:r>
            <a:endParaRPr lang="en-ZA" sz="1200" b="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b="1" kern="1200" dirty="0">
                <a:solidFill>
                  <a:schemeClr val="tx1"/>
                </a:solidFill>
                <a:effectLst/>
                <a:latin typeface="+mn-lt"/>
                <a:ea typeface="+mn-ea"/>
                <a:cs typeface="+mn-cs"/>
              </a:rPr>
              <a:t>Ekonomies</a:t>
            </a:r>
            <a:r>
              <a:rPr lang="af-ZA" sz="1200" kern="1200" dirty="0">
                <a:solidFill>
                  <a:schemeClr val="tx1"/>
                </a:solidFill>
                <a:effectLst/>
                <a:latin typeface="+mn-lt"/>
                <a:ea typeface="+mn-ea"/>
                <a:cs typeface="+mn-cs"/>
              </a:rPr>
              <a:t>: byvoorbeeld wanneer iemand wat finansiële mag en beheer het, 'n ander dwing om seks te hê deur hulle van kos, klere of geld te ontneem.</a:t>
            </a:r>
            <a:endParaRPr lang="en-ZA" sz="1200" kern="1200" dirty="0">
              <a:solidFill>
                <a:schemeClr val="tx1"/>
              </a:solidFill>
              <a:effectLst/>
              <a:latin typeface="+mn-lt"/>
              <a:ea typeface="+mn-ea"/>
              <a:cs typeface="+mn-cs"/>
            </a:endParaRPr>
          </a:p>
          <a:p>
            <a:r>
              <a:rPr lang="af-ZA" sz="1200" b="1"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ZA" sz="1200" b="1" i="1" kern="1200" dirty="0">
                <a:solidFill>
                  <a:schemeClr val="tx1"/>
                </a:solidFill>
                <a:effectLst/>
                <a:latin typeface="+mn-lt"/>
                <a:ea typeface="+mn-ea"/>
                <a:cs typeface="+mn-cs"/>
              </a:rPr>
              <a:t>Kyk: Gender-based violence - What is it about?</a:t>
            </a:r>
            <a:endParaRPr lang="en-ZA" sz="1200" kern="1200" dirty="0">
              <a:solidFill>
                <a:schemeClr val="tx1"/>
              </a:solidFill>
              <a:effectLst/>
              <a:latin typeface="+mn-lt"/>
              <a:ea typeface="+mn-ea"/>
              <a:cs typeface="+mn-cs"/>
            </a:endParaRPr>
          </a:p>
          <a:p>
            <a:r>
              <a:rPr lang="af-ZA" sz="1200" u="sng" kern="1200" dirty="0">
                <a:solidFill>
                  <a:schemeClr val="tx1"/>
                </a:solidFill>
                <a:effectLst/>
                <a:latin typeface="+mn-lt"/>
                <a:ea typeface="+mn-ea"/>
                <a:cs typeface="+mn-cs"/>
                <a:hlinkClick r:id="rId3"/>
              </a:rPr>
              <a:t>https://www.youtube.com/watch?v=Olt7TzgntA8</a:t>
            </a:r>
            <a:r>
              <a:rPr lang="af-ZA" sz="1200" kern="1200" dirty="0">
                <a:solidFill>
                  <a:schemeClr val="tx1"/>
                </a:solidFill>
                <a:effectLst/>
                <a:latin typeface="+mn-lt"/>
                <a:ea typeface="+mn-ea"/>
                <a:cs typeface="+mn-cs"/>
              </a:rPr>
              <a:t> (6 min 39 sek)</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(Onderwysersnota: Hierdie video is redelik lank, daar word voorgestel dat jy hier en daar stop en kyk of leerders vrae het of konsepte wat van belang is, uitwys. Wees bedag op tydsbeperkings) </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b="1" kern="1200" dirty="0">
                <a:solidFill>
                  <a:schemeClr val="tx1"/>
                </a:solidFill>
                <a:effectLst/>
                <a:latin typeface="+mn-lt"/>
                <a:ea typeface="+mn-ea"/>
                <a:cs typeface="+mn-cs"/>
              </a:rPr>
              <a:t>GGG kan met enigiemand gebeur:</a:t>
            </a:r>
            <a:endParaRPr lang="en-ZA" sz="1200" b="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b="1" kern="1200" dirty="0">
                <a:solidFill>
                  <a:schemeClr val="tx1"/>
                </a:solidFill>
                <a:effectLst/>
                <a:latin typeface="+mn-lt"/>
                <a:ea typeface="+mn-ea"/>
                <a:cs typeface="+mn-cs"/>
              </a:rPr>
              <a:t>Geweld teen vroue en meisies (GTVM): </a:t>
            </a:r>
            <a:r>
              <a:rPr lang="af-ZA" sz="1200" kern="1200" dirty="0">
                <a:solidFill>
                  <a:schemeClr val="tx1"/>
                </a:solidFill>
                <a:effectLst/>
                <a:latin typeface="+mn-lt"/>
                <a:ea typeface="+mn-ea"/>
                <a:cs typeface="+mn-cs"/>
              </a:rPr>
              <a:t>geweld wat spesifiek op vroue en meisies gerig is.</a:t>
            </a:r>
            <a:endParaRPr lang="en-ZA" sz="1200" kern="1200" dirty="0">
              <a:solidFill>
                <a:schemeClr val="tx1"/>
              </a:solidFill>
              <a:effectLst/>
              <a:latin typeface="+mn-lt"/>
              <a:ea typeface="+mn-ea"/>
              <a:cs typeface="+mn-cs"/>
            </a:endParaRPr>
          </a:p>
          <a:p>
            <a:r>
              <a:rPr lang="af-ZA" sz="1200" b="1"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b="1" kern="1200" dirty="0">
                <a:solidFill>
                  <a:schemeClr val="tx1"/>
                </a:solidFill>
                <a:effectLst/>
                <a:latin typeface="+mn-lt"/>
                <a:ea typeface="+mn-ea"/>
                <a:cs typeface="+mn-cs"/>
              </a:rPr>
              <a:t>Geweld teen LGBTQIA+-mense: </a:t>
            </a:r>
            <a:r>
              <a:rPr lang="af-ZA" sz="1200" kern="1200" dirty="0">
                <a:solidFill>
                  <a:schemeClr val="tx1"/>
                </a:solidFill>
                <a:effectLst/>
                <a:latin typeface="+mn-lt"/>
                <a:ea typeface="+mn-ea"/>
                <a:cs typeface="+mn-cs"/>
              </a:rPr>
              <a:t>geweld wat op mense gerig is wat as lesbies, gay, biseksuele, transgender en/of interseks identifiseer. </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b="1" kern="1200" dirty="0">
                <a:solidFill>
                  <a:schemeClr val="tx1"/>
                </a:solidFill>
                <a:effectLst/>
                <a:latin typeface="+mn-lt"/>
                <a:ea typeface="+mn-ea"/>
                <a:cs typeface="+mn-cs"/>
              </a:rPr>
              <a:t>Geweld in intieme verhoudings (GIV):</a:t>
            </a:r>
            <a:r>
              <a:rPr lang="af-ZA" sz="1200" kern="1200" dirty="0">
                <a:solidFill>
                  <a:schemeClr val="tx1"/>
                </a:solidFill>
                <a:effectLst/>
                <a:latin typeface="+mn-lt"/>
                <a:ea typeface="+mn-ea"/>
                <a:cs typeface="+mn-cs"/>
              </a:rPr>
              <a:t> fisiese, emosionele en seksuele geweld deur 'n romantiese maat. Geweld in intieme verhoudings vind plaas wanneer een maat gewelddadig - hetsy fisies, seksueel of sielkundig (verstand, gevoelens, gees) - teenoor die ander maat optree. Byvoorbeeld, 'n seun kan gewelddadig teenoor sy meisie optree.</a:t>
            </a:r>
            <a:endParaRPr lang="en-ZA" sz="1200" kern="1200" dirty="0">
              <a:solidFill>
                <a:schemeClr val="tx1"/>
              </a:solidFill>
              <a:effectLst/>
              <a:latin typeface="+mn-lt"/>
              <a:ea typeface="+mn-ea"/>
              <a:cs typeface="+mn-cs"/>
            </a:endParaRPr>
          </a:p>
          <a:p>
            <a:r>
              <a:rPr lang="af-ZA" sz="1200" b="1"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b="1" kern="1200" dirty="0">
                <a:solidFill>
                  <a:schemeClr val="tx1"/>
                </a:solidFill>
                <a:effectLst/>
                <a:latin typeface="+mn-lt"/>
                <a:ea typeface="+mn-ea"/>
                <a:cs typeface="+mn-cs"/>
              </a:rPr>
              <a:t>Gesinsgeweld (GG):</a:t>
            </a:r>
            <a:r>
              <a:rPr lang="af-ZA" sz="1200" kern="1200" dirty="0">
                <a:solidFill>
                  <a:schemeClr val="tx1"/>
                </a:solidFill>
                <a:effectLst/>
                <a:latin typeface="+mn-lt"/>
                <a:ea typeface="+mn-ea"/>
                <a:cs typeface="+mn-cs"/>
              </a:rPr>
              <a:t> fisiese, emosionele en seksuele geweld deur 'n familielid. Hierdie geweld kan seksuele en fisiese aanranding, dwang en seksuele teistering wees. Byvoorbeeld, 'n man wat sy vrou of kind slaan omdat hy dink dat 'n man die baas van die gesin is en die reg het om dit te doen.</a:t>
            </a:r>
            <a:endParaRPr lang="en-ZA" sz="1200" kern="1200" dirty="0">
              <a:solidFill>
                <a:schemeClr val="tx1"/>
              </a:solidFill>
              <a:effectLst/>
              <a:latin typeface="+mn-lt"/>
              <a:ea typeface="+mn-ea"/>
              <a:cs typeface="+mn-cs"/>
            </a:endParaRPr>
          </a:p>
          <a:p>
            <a:r>
              <a:rPr lang="af-ZA" sz="1200" b="1"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b="1" kern="1200" dirty="0">
                <a:solidFill>
                  <a:schemeClr val="tx1"/>
                </a:solidFill>
                <a:effectLst/>
                <a:latin typeface="+mn-lt"/>
                <a:ea typeface="+mn-ea"/>
                <a:cs typeface="+mn-cs"/>
              </a:rPr>
              <a:t>Seksuele geweld (SG):</a:t>
            </a:r>
            <a:r>
              <a:rPr lang="af-ZA" sz="1200" kern="1200" dirty="0">
                <a:solidFill>
                  <a:schemeClr val="tx1"/>
                </a:solidFill>
                <a:effectLst/>
                <a:latin typeface="+mn-lt"/>
                <a:ea typeface="+mn-ea"/>
                <a:cs typeface="+mn-cs"/>
              </a:rPr>
              <a:t> Verskeie seksuele dade wat ongewens is of op iemand anders afgedwing word. Dit kan verkragting, seksuele teistering, seksuele uitbuiting of sekshandel behels. </a:t>
            </a:r>
            <a:endParaRPr lang="en-ZA" sz="1200" kern="1200" dirty="0">
              <a:solidFill>
                <a:schemeClr val="tx1"/>
              </a:solidFill>
              <a:effectLst/>
              <a:latin typeface="+mn-lt"/>
              <a:ea typeface="+mn-ea"/>
              <a:cs typeface="+mn-cs"/>
            </a:endParaRPr>
          </a:p>
          <a:p>
            <a:r>
              <a:rPr lang="af-ZA" sz="1200" b="1"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b="1" kern="1200" dirty="0">
                <a:solidFill>
                  <a:schemeClr val="tx1"/>
                </a:solidFill>
                <a:effectLst/>
                <a:latin typeface="+mn-lt"/>
                <a:ea typeface="+mn-ea"/>
                <a:cs typeface="+mn-cs"/>
              </a:rPr>
              <a:t>Dit kan die volgende insluit:</a:t>
            </a:r>
            <a:endParaRPr lang="en-ZA" sz="1200" b="1"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Sekshandel: ontvoering van meisies / vroue / seuns om sekswerkers te wees.</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Tradisionele praktyke soos vroeë en gedwonge huwelike.</a:t>
            </a:r>
            <a:endParaRPr lang="en-Z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B8A48A09-2299-43F6-9409-40D33ABF67DC}" type="slidenum">
              <a:rPr lang="en-ZA" smtClean="0"/>
              <a:t>5</a:t>
            </a:fld>
            <a:endParaRPr lang="en-ZA"/>
          </a:p>
        </p:txBody>
      </p:sp>
    </p:spTree>
    <p:extLst>
      <p:ext uri="{BB962C8B-B14F-4D97-AF65-F5344CB8AC3E}">
        <p14:creationId xmlns:p14="http://schemas.microsoft.com/office/powerpoint/2010/main" val="15526805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af-ZA" sz="1200" b="1" kern="1200" dirty="0">
                <a:solidFill>
                  <a:schemeClr val="tx1"/>
                </a:solidFill>
                <a:effectLst/>
                <a:latin typeface="+mn-lt"/>
                <a:ea typeface="+mn-ea"/>
                <a:cs typeface="+mn-cs"/>
              </a:rPr>
              <a:t>Oorsake van geslagsgebaseerde geweld:</a:t>
            </a:r>
            <a:endParaRPr lang="en-ZA" sz="1200" b="1"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Alhoewel daar nooit 'n verskoning of regverdiging vir GGG is nie, is dit belangrik om te verstaan waarom dit voorkom. Deur hierdie faktore te verstaan, is dit makliker vir ons om te voorkom dat dit gebeur of herhaal. </a:t>
            </a:r>
            <a:br>
              <a:rPr lang="en-ZA" sz="1200" b="0" kern="1200" dirty="0">
                <a:solidFill>
                  <a:schemeClr val="tx1"/>
                </a:solidFill>
                <a:effectLst/>
                <a:latin typeface="+mn-lt"/>
                <a:ea typeface="+mn-ea"/>
                <a:cs typeface="+mn-cs"/>
              </a:rPr>
            </a:br>
            <a:endParaRPr lang="en-ZA" sz="1200" b="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b="1" kern="1200" dirty="0">
                <a:solidFill>
                  <a:schemeClr val="tx1"/>
                </a:solidFill>
                <a:effectLst/>
                <a:latin typeface="+mn-lt"/>
                <a:ea typeface="+mn-ea"/>
                <a:cs typeface="+mn-cs"/>
              </a:rPr>
              <a:t>Geslagsongelykheid: </a:t>
            </a:r>
            <a:r>
              <a:rPr lang="af-ZA" sz="1200" kern="1200" dirty="0">
                <a:solidFill>
                  <a:schemeClr val="tx1"/>
                </a:solidFill>
                <a:effectLst/>
                <a:latin typeface="+mn-lt"/>
                <a:ea typeface="+mn-ea"/>
                <a:cs typeface="+mn-cs"/>
              </a:rPr>
              <a:t>As gevolg van die ongelykheid tussen verskillende geslagte, is geslagsidentiteite wat as onderdanig beskou word, meer kwesbaar vir gevalle van geweld. Byvoorbeeld, vroue is meer geneig om geweld wat deur 'n man gepleeg word te ervaar. Dit is omdat vroue histories meer kwesbaar is vir onderdrukking gebaseer op geslagstereotipes en waargenome magswanbalanse. </a:t>
            </a:r>
            <a:br>
              <a:rPr lang="en-ZA" sz="1200" b="0" kern="1200" dirty="0">
                <a:solidFill>
                  <a:schemeClr val="tx1"/>
                </a:solidFill>
                <a:effectLst/>
                <a:latin typeface="+mn-lt"/>
                <a:ea typeface="+mn-ea"/>
                <a:cs typeface="+mn-cs"/>
              </a:rPr>
            </a:br>
            <a:endParaRPr lang="en-ZA" sz="1200" b="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b="1" kern="1200" dirty="0">
                <a:solidFill>
                  <a:schemeClr val="tx1"/>
                </a:solidFill>
                <a:effectLst/>
                <a:latin typeface="+mn-lt"/>
                <a:ea typeface="+mn-ea"/>
                <a:cs typeface="+mn-cs"/>
              </a:rPr>
              <a:t>Aangeleerde gedrag: </a:t>
            </a:r>
            <a:r>
              <a:rPr lang="af-ZA" sz="1200" kern="1200" dirty="0">
                <a:solidFill>
                  <a:schemeClr val="tx1"/>
                </a:solidFill>
                <a:effectLst/>
                <a:latin typeface="+mn-lt"/>
                <a:ea typeface="+mn-ea"/>
                <a:cs typeface="+mn-cs"/>
              </a:rPr>
              <a:t>GGG word in sommige gemeenskappe as 'normaal' beskou waar kulturele en godsdienstige praktyke rakende manlikheid en vroulikheid 'n groot rol speel in hoe ons verskillende geslagte moet behandel. Daar is dus ‘n oortuiging dat die voortsetting van geweld normaal is, en daarom word dit aangeleerde gedrag. </a:t>
            </a:r>
            <a:br>
              <a:rPr lang="af-ZA" sz="1200" kern="1200" dirty="0">
                <a:solidFill>
                  <a:schemeClr val="tx1"/>
                </a:solidFill>
                <a:effectLst/>
                <a:latin typeface="+mn-lt"/>
                <a:ea typeface="+mn-ea"/>
                <a:cs typeface="+mn-cs"/>
              </a:rPr>
            </a:br>
            <a:endParaRPr lang="af-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b="1" kern="1200" dirty="0">
                <a:solidFill>
                  <a:schemeClr val="tx1"/>
                </a:solidFill>
                <a:effectLst/>
                <a:latin typeface="+mn-lt"/>
                <a:ea typeface="+mn-ea"/>
                <a:cs typeface="+mn-cs"/>
              </a:rPr>
              <a:t>Die media: </a:t>
            </a:r>
            <a:r>
              <a:rPr lang="af-ZA" sz="1200" kern="1200" dirty="0">
                <a:solidFill>
                  <a:schemeClr val="tx1"/>
                </a:solidFill>
                <a:effectLst/>
                <a:latin typeface="+mn-lt"/>
                <a:ea typeface="+mn-ea"/>
                <a:cs typeface="+mn-cs"/>
              </a:rPr>
              <a:t>Soos hulle grootword, ontvang kinders indirekte boodskappe oor wat van hul geslag verwag word. Seuns word byvoorbeeld aangemoedig om aan rowwe speletjies deel te neem terwyl meisies aangemoedig word om meer onderdanig te wees. Hierdie tipe boodskappe is veral duidelik in die media (deur die TV wat ons kyk, of dinge wat ons lees) wat aggressiewe manlikheid versterk en dus GGG normaliseer. </a:t>
            </a:r>
            <a:br>
              <a:rPr lang="en-ZA" sz="1200" b="0" kern="1200" dirty="0">
                <a:solidFill>
                  <a:schemeClr val="tx1"/>
                </a:solidFill>
                <a:effectLst/>
                <a:latin typeface="+mn-lt"/>
                <a:ea typeface="+mn-ea"/>
                <a:cs typeface="+mn-cs"/>
              </a:rPr>
            </a:br>
            <a:endParaRPr lang="en-ZA" sz="1200" b="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b="1" kern="1200" dirty="0">
                <a:solidFill>
                  <a:schemeClr val="tx1"/>
                </a:solidFill>
                <a:effectLst/>
                <a:latin typeface="+mn-lt"/>
                <a:ea typeface="+mn-ea"/>
                <a:cs typeface="+mn-cs"/>
              </a:rPr>
              <a:t>Ander faktore: </a:t>
            </a:r>
            <a:r>
              <a:rPr lang="af-ZA" sz="1200" kern="1200" dirty="0">
                <a:solidFill>
                  <a:schemeClr val="tx1"/>
                </a:solidFill>
                <a:effectLst/>
                <a:latin typeface="+mn-lt"/>
                <a:ea typeface="+mn-ea"/>
                <a:cs typeface="+mn-cs"/>
              </a:rPr>
              <a:t>Alkohol- en dwelmmisbruik kan GGG indirek veroorsaak. Iemand wat onder die invloed is, is minder geïnhibeer en kan magteloos voel wat daartoe lei dat hulle meer misdrywe pleeg. In ander gevalle sal verhoudings tussen uiteenlopende ouderdomme ook GGG tot gevolg hê, aangesien hierdie tipe verhoudings dikwels aansienlik ongelyke magsdinamika behels. Baie jong meisies is kwesbaar vir verkragting as gevolg van hierdie magswanbalans.  </a:t>
            </a:r>
            <a:br>
              <a:rPr lang="en-ZA" sz="1200" kern="1200" dirty="0">
                <a:solidFill>
                  <a:schemeClr val="tx1"/>
                </a:solidFill>
                <a:effectLst/>
                <a:latin typeface="+mn-lt"/>
                <a:ea typeface="+mn-ea"/>
                <a:cs typeface="+mn-cs"/>
              </a:rPr>
            </a:b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Dit is nie die enigste faktore wat 'n rol speel in die voorkoms van GGG nie. Die gebrek aan hulpbronne en plekke van veiligheid speel ook 'n rol. </a:t>
            </a:r>
            <a:endParaRPr lang="en-Z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B8A48A09-2299-43F6-9409-40D33ABF67DC}" type="slidenum">
              <a:rPr lang="en-ZA" smtClean="0"/>
              <a:t>6</a:t>
            </a:fld>
            <a:endParaRPr lang="en-ZA"/>
          </a:p>
        </p:txBody>
      </p:sp>
    </p:spTree>
    <p:extLst>
      <p:ext uri="{BB962C8B-B14F-4D97-AF65-F5344CB8AC3E}">
        <p14:creationId xmlns:p14="http://schemas.microsoft.com/office/powerpoint/2010/main" val="9206029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af-ZA" sz="1200" b="1" kern="1200" dirty="0">
                <a:solidFill>
                  <a:schemeClr val="tx1"/>
                </a:solidFill>
                <a:effectLst/>
                <a:latin typeface="+mn-lt"/>
                <a:ea typeface="+mn-ea"/>
                <a:cs typeface="+mn-cs"/>
              </a:rPr>
              <a:t>Gevolge van geslagsgebaseerde geweld</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Geslagsgebaseerde geweld is nadelig vir 'n slagoffer se lewe. Slagoffers sal nie net die fisiese impak ervaar nie, maar ook die gedrags- en sielkundige impak. </a:t>
            </a:r>
            <a:br>
              <a:rPr lang="en-ZA" sz="1200" kern="1200" dirty="0">
                <a:solidFill>
                  <a:schemeClr val="tx1"/>
                </a:solidFill>
                <a:effectLst/>
                <a:latin typeface="+mn-lt"/>
                <a:ea typeface="+mn-ea"/>
                <a:cs typeface="+mn-cs"/>
              </a:rPr>
            </a:b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Die gevolge van GGG kan die volgende insluit:</a:t>
            </a:r>
            <a:endParaRPr lang="en-ZA" sz="1200" i="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i="1" kern="1200" dirty="0">
                <a:solidFill>
                  <a:schemeClr val="tx1"/>
                </a:solidFill>
                <a:effectLst/>
                <a:latin typeface="+mn-lt"/>
                <a:ea typeface="+mn-ea"/>
                <a:cs typeface="+mn-cs"/>
              </a:rPr>
              <a:t>Fisies</a:t>
            </a:r>
            <a:r>
              <a:rPr lang="af-ZA" sz="1200" kern="1200" dirty="0">
                <a:solidFill>
                  <a:schemeClr val="tx1"/>
                </a:solidFill>
                <a:effectLst/>
                <a:latin typeface="+mn-lt"/>
                <a:ea typeface="+mn-ea"/>
                <a:cs typeface="+mn-cs"/>
              </a:rPr>
              <a:t> – insluitend besering en / of dood, seksueel oordraagbare siektes of infeksies, soos MIV, ongewenste swangerskappe en miskrame.</a:t>
            </a:r>
            <a:endParaRPr lang="en-ZA" sz="1200" i="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i="1" kern="1200" dirty="0">
                <a:solidFill>
                  <a:schemeClr val="tx1"/>
                </a:solidFill>
                <a:effectLst/>
                <a:latin typeface="+mn-lt"/>
                <a:ea typeface="+mn-ea"/>
                <a:cs typeface="+mn-cs"/>
              </a:rPr>
              <a:t>Sielkundig</a:t>
            </a:r>
            <a:r>
              <a:rPr lang="af-ZA" sz="1200" kern="1200" dirty="0">
                <a:solidFill>
                  <a:schemeClr val="tx1"/>
                </a:solidFill>
                <a:effectLst/>
                <a:latin typeface="+mn-lt"/>
                <a:ea typeface="+mn-ea"/>
                <a:cs typeface="+mn-cs"/>
              </a:rPr>
              <a:t> – soos depressie, angs, posttraumatiese stresversteuring (PTSV), vrees, skok en komplekse trauma.</a:t>
            </a:r>
            <a:endParaRPr lang="en-ZA" sz="1200" i="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i="1" kern="1200" dirty="0">
                <a:solidFill>
                  <a:schemeClr val="tx1"/>
                </a:solidFill>
                <a:effectLst/>
                <a:latin typeface="+mn-lt"/>
                <a:ea typeface="+mn-ea"/>
                <a:cs typeface="+mn-cs"/>
              </a:rPr>
              <a:t>Verwronge gedrag – </a:t>
            </a:r>
            <a:r>
              <a:rPr lang="af-ZA" sz="1200" kern="1200" dirty="0">
                <a:solidFill>
                  <a:schemeClr val="tx1"/>
                </a:solidFill>
                <a:effectLst/>
                <a:latin typeface="+mn-lt"/>
                <a:ea typeface="+mn-ea"/>
                <a:cs typeface="+mn-cs"/>
              </a:rPr>
              <a:t>kan 'n swak selfbeeld, dwelmmisbruik, skaamte, skuldgevoelens, konstante vrees of selfmoordgedagtes veroorsaak.</a:t>
            </a:r>
            <a:br>
              <a:rPr lang="af-ZA" sz="1200" kern="1200" dirty="0">
                <a:solidFill>
                  <a:schemeClr val="tx1"/>
                </a:solidFill>
                <a:effectLst/>
                <a:latin typeface="+mn-lt"/>
                <a:ea typeface="+mn-ea"/>
                <a:cs typeface="+mn-cs"/>
              </a:rPr>
            </a:b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ZA" sz="1200" b="1" i="1" kern="1200" dirty="0">
                <a:solidFill>
                  <a:schemeClr val="tx1"/>
                </a:solidFill>
                <a:effectLst/>
                <a:latin typeface="+mn-lt"/>
                <a:ea typeface="+mn-ea"/>
                <a:cs typeface="+mn-cs"/>
              </a:rPr>
              <a:t>Kyk: What are the consequences of gender-based violence? </a:t>
            </a:r>
            <a:endParaRPr lang="en-ZA" sz="1200" kern="1200" dirty="0">
              <a:solidFill>
                <a:schemeClr val="tx1"/>
              </a:solidFill>
              <a:effectLst/>
              <a:latin typeface="+mn-lt"/>
              <a:ea typeface="+mn-ea"/>
              <a:cs typeface="+mn-cs"/>
            </a:endParaRPr>
          </a:p>
          <a:p>
            <a:r>
              <a:rPr lang="af-ZA" sz="1200" u="sng" kern="1200" dirty="0">
                <a:solidFill>
                  <a:schemeClr val="tx1"/>
                </a:solidFill>
                <a:effectLst/>
                <a:latin typeface="+mn-lt"/>
                <a:ea typeface="+mn-ea"/>
                <a:cs typeface="+mn-cs"/>
                <a:hlinkClick r:id="rId3"/>
              </a:rPr>
              <a:t>https://www.youtube.com/watch?v=Duf4VR8b15g</a:t>
            </a:r>
            <a:r>
              <a:rPr lang="af-ZA" sz="1200" kern="1200" dirty="0">
                <a:solidFill>
                  <a:schemeClr val="tx1"/>
                </a:solidFill>
                <a:effectLst/>
                <a:latin typeface="+mn-lt"/>
                <a:ea typeface="+mn-ea"/>
                <a:cs typeface="+mn-cs"/>
              </a:rPr>
              <a:t> (1 min 52 sek)</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Op individuele vlak lei GGG tot sielkundige trauma en kan dit</a:t>
            </a:r>
            <a:r>
              <a:rPr lang="af-ZA" sz="1200" i="1" kern="1200" dirty="0">
                <a:solidFill>
                  <a:schemeClr val="tx1"/>
                </a:solidFill>
                <a:effectLst/>
                <a:latin typeface="+mn-lt"/>
                <a:ea typeface="+mn-ea"/>
                <a:cs typeface="+mn-cs"/>
              </a:rPr>
              <a:t> fisiese, sielkundige </a:t>
            </a:r>
            <a:r>
              <a:rPr lang="af-ZA" sz="1200" kern="1200" dirty="0">
                <a:solidFill>
                  <a:schemeClr val="tx1"/>
                </a:solidFill>
                <a:effectLst/>
                <a:latin typeface="+mn-lt"/>
                <a:ea typeface="+mn-ea"/>
                <a:cs typeface="+mn-cs"/>
              </a:rPr>
              <a:t>en</a:t>
            </a:r>
            <a:r>
              <a:rPr lang="af-ZA" sz="1200" i="1" kern="1200" dirty="0">
                <a:solidFill>
                  <a:schemeClr val="tx1"/>
                </a:solidFill>
                <a:effectLst/>
                <a:latin typeface="+mn-lt"/>
                <a:ea typeface="+mn-ea"/>
                <a:cs typeface="+mn-cs"/>
              </a:rPr>
              <a:t> gedragsgevolge</a:t>
            </a:r>
            <a:r>
              <a:rPr lang="af-ZA" sz="1200" kern="1200" dirty="0">
                <a:solidFill>
                  <a:schemeClr val="tx1"/>
                </a:solidFill>
                <a:effectLst/>
                <a:latin typeface="+mn-lt"/>
                <a:ea typeface="+mn-ea"/>
                <a:cs typeface="+mn-cs"/>
              </a:rPr>
              <a:t> vir oorlewendes hê. In baie dele van die land is daar swak toegang tot formele psigososiale of selfs mediese ondersteuning, wat beteken dat baie oorlewendes nie toegang het tot die hulp wat hulle nodig het nie. Gesinne en geliefdes van oorlewendes kan ook indirekte trauma ervaar, en baie weet nie hoe om effektiewe ondersteuning aan die oorlewende te bied nie.</a:t>
            </a:r>
            <a:endParaRPr lang="en-Z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B8A48A09-2299-43F6-9409-40D33ABF67DC}" type="slidenum">
              <a:rPr lang="en-ZA" smtClean="0"/>
              <a:t>7</a:t>
            </a:fld>
            <a:endParaRPr lang="en-ZA"/>
          </a:p>
        </p:txBody>
      </p:sp>
    </p:spTree>
    <p:extLst>
      <p:ext uri="{BB962C8B-B14F-4D97-AF65-F5344CB8AC3E}">
        <p14:creationId xmlns:p14="http://schemas.microsoft.com/office/powerpoint/2010/main" val="3587764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af-ZA" sz="1200" kern="1200" dirty="0">
                <a:solidFill>
                  <a:schemeClr val="tx1"/>
                </a:solidFill>
                <a:effectLst/>
                <a:latin typeface="+mn-lt"/>
                <a:ea typeface="+mn-ea"/>
                <a:cs typeface="+mn-cs"/>
              </a:rPr>
              <a:t>GGG is 'n diepgaande menseregteskending met groot sosiale en ontwikkelingsimpakte vir oorlewendes, hul gesinne, gemeenskappe en die samelewing as geheel.</a:t>
            </a:r>
            <a:endParaRPr lang="en-ZA" sz="1200" kern="1200" dirty="0">
              <a:solidFill>
                <a:schemeClr val="tx1"/>
              </a:solidFill>
              <a:effectLst/>
              <a:latin typeface="+mn-lt"/>
              <a:ea typeface="+mn-ea"/>
              <a:cs typeface="+mn-cs"/>
            </a:endParaRPr>
          </a:p>
          <a:p>
            <a:r>
              <a:rPr lang="af-ZA" sz="1200" b="1"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b="1" kern="1200" dirty="0">
                <a:solidFill>
                  <a:schemeClr val="tx1"/>
                </a:solidFill>
                <a:effectLst/>
                <a:latin typeface="+mn-lt"/>
                <a:ea typeface="+mn-ea"/>
                <a:cs typeface="+mn-cs"/>
              </a:rPr>
              <a:t>Skaamte</a:t>
            </a:r>
            <a:r>
              <a:rPr lang="af-ZA" sz="1200" kern="1200" dirty="0">
                <a:solidFill>
                  <a:schemeClr val="tx1"/>
                </a:solidFill>
                <a:effectLst/>
                <a:latin typeface="+mn-lt"/>
                <a:ea typeface="+mn-ea"/>
                <a:cs typeface="+mn-cs"/>
              </a:rPr>
              <a:t>: Mense voel dikwels skaam omdat hulle glo dat die mishandeling hulle eie skuld is, of hulle voel blootgestel.</a:t>
            </a:r>
            <a:endParaRPr lang="en-ZA" sz="1200" kern="1200" dirty="0">
              <a:solidFill>
                <a:schemeClr val="tx1"/>
              </a:solidFill>
              <a:effectLst/>
              <a:latin typeface="+mn-lt"/>
              <a:ea typeface="+mn-ea"/>
              <a:cs typeface="+mn-cs"/>
            </a:endParaRPr>
          </a:p>
          <a:p>
            <a:r>
              <a:rPr lang="af-ZA" sz="1200" b="1"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b="1" kern="1200" dirty="0">
                <a:solidFill>
                  <a:schemeClr val="tx1"/>
                </a:solidFill>
                <a:effectLst/>
                <a:latin typeface="+mn-lt"/>
                <a:ea typeface="+mn-ea"/>
                <a:cs typeface="+mn-cs"/>
              </a:rPr>
              <a:t>Spyt en skuld</a:t>
            </a:r>
            <a:r>
              <a:rPr lang="af-ZA" sz="1200" kern="1200" dirty="0">
                <a:solidFill>
                  <a:schemeClr val="tx1"/>
                </a:solidFill>
                <a:effectLst/>
                <a:latin typeface="+mn-lt"/>
                <a:ea typeface="+mn-ea"/>
                <a:cs typeface="+mn-cs"/>
              </a:rPr>
              <a:t>: Mense is soms spyt oor dinge wat hulle gedoen of gesê het in die aanloop tot die mishandeling. Hulle blameer hulself en dink dat hulle die geweld of mishandeling veroorsaak het. Maar dit is nooit die slagoffer se skuld nie. 'n Oortreder kan sy/haar optrede betreur nadat hy/sy gewelddadig of beledigend was.</a:t>
            </a:r>
            <a:endParaRPr lang="en-ZA" sz="1200" kern="1200" dirty="0">
              <a:solidFill>
                <a:schemeClr val="tx1"/>
              </a:solidFill>
              <a:effectLst/>
              <a:latin typeface="+mn-lt"/>
              <a:ea typeface="+mn-ea"/>
              <a:cs typeface="+mn-cs"/>
            </a:endParaRPr>
          </a:p>
          <a:p>
            <a:r>
              <a:rPr lang="af-ZA" sz="1200" b="1"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b="1" kern="1200" dirty="0">
                <a:solidFill>
                  <a:schemeClr val="tx1"/>
                </a:solidFill>
                <a:effectLst/>
                <a:latin typeface="+mn-lt"/>
                <a:ea typeface="+mn-ea"/>
                <a:cs typeface="+mn-cs"/>
              </a:rPr>
              <a:t>Woede</a:t>
            </a:r>
            <a:r>
              <a:rPr lang="af-ZA" sz="1200" kern="1200" dirty="0">
                <a:solidFill>
                  <a:schemeClr val="tx1"/>
                </a:solidFill>
                <a:effectLst/>
                <a:latin typeface="+mn-lt"/>
                <a:ea typeface="+mn-ea"/>
                <a:cs typeface="+mn-cs"/>
              </a:rPr>
              <a:t>: 'n Algemene reaksie as 'n mens geviktimiseer word. Woede kan veroorsaak dat 'n mishandelde persoon ander begin mishandel (fisiese, seksuele of emosionele mishandeling). Baie boelies is self geboelie of het swaar lyfstraf gekry.</a:t>
            </a:r>
            <a:endParaRPr lang="en-ZA" sz="1200" kern="1200" dirty="0">
              <a:solidFill>
                <a:schemeClr val="tx1"/>
              </a:solidFill>
              <a:effectLst/>
              <a:latin typeface="+mn-lt"/>
              <a:ea typeface="+mn-ea"/>
              <a:cs typeface="+mn-cs"/>
            </a:endParaRPr>
          </a:p>
          <a:p>
            <a:r>
              <a:rPr lang="af-ZA" sz="1200" b="1"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b="1" kern="1200" dirty="0">
                <a:solidFill>
                  <a:schemeClr val="tx1"/>
                </a:solidFill>
                <a:effectLst/>
                <a:latin typeface="+mn-lt"/>
                <a:ea typeface="+mn-ea"/>
                <a:cs typeface="+mn-cs"/>
              </a:rPr>
              <a:t>Depressie</a:t>
            </a:r>
            <a:r>
              <a:rPr lang="af-ZA" sz="1200" kern="1200" dirty="0">
                <a:solidFill>
                  <a:schemeClr val="tx1"/>
                </a:solidFill>
                <a:effectLst/>
                <a:latin typeface="+mn-lt"/>
                <a:ea typeface="+mn-ea"/>
                <a:cs typeface="+mn-cs"/>
              </a:rPr>
              <a:t>: Baie mense wat mishandel is, voel hartseer, hopeloos, magteloos en te na gekom. Dit maak dit vir hulle moeilik om weer te herstel, of gelukkig en hoopvol te voel.</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b="1" kern="1200" dirty="0">
                <a:solidFill>
                  <a:schemeClr val="tx1"/>
                </a:solidFill>
                <a:effectLst/>
                <a:latin typeface="+mn-lt"/>
                <a:ea typeface="+mn-ea"/>
                <a:cs typeface="+mn-cs"/>
              </a:rPr>
              <a:t>Skuldgevoelens</a:t>
            </a:r>
            <a:r>
              <a:rPr lang="af-ZA" sz="1200" kern="1200" dirty="0">
                <a:solidFill>
                  <a:schemeClr val="tx1"/>
                </a:solidFill>
                <a:effectLst/>
                <a:latin typeface="+mn-lt"/>
                <a:ea typeface="+mn-ea"/>
                <a:cs typeface="+mn-cs"/>
              </a:rPr>
              <a:t>: Mense voel dikwels skuldig wanneer hulle seksueel misbruik is omdat die oortreder hulle laat glo dat hulle mishandel wou word en dat dit wat gebeur het, hulle skuld was.</a:t>
            </a:r>
            <a:endParaRPr lang="en-ZA" sz="1200" kern="1200" dirty="0">
              <a:solidFill>
                <a:schemeClr val="tx1"/>
              </a:solidFill>
              <a:effectLst/>
              <a:latin typeface="+mn-lt"/>
              <a:ea typeface="+mn-ea"/>
              <a:cs typeface="+mn-cs"/>
            </a:endParaRPr>
          </a:p>
          <a:p>
            <a:r>
              <a:rPr lang="af-ZA" sz="1200" b="1"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b="1" kern="1200" dirty="0">
                <a:solidFill>
                  <a:schemeClr val="tx1"/>
                </a:solidFill>
                <a:effectLst/>
                <a:latin typeface="+mn-lt"/>
                <a:ea typeface="+mn-ea"/>
                <a:cs typeface="+mn-cs"/>
              </a:rPr>
              <a:t>Eensaamheid</a:t>
            </a:r>
            <a:r>
              <a:rPr lang="af-ZA" sz="1200" kern="1200" dirty="0">
                <a:solidFill>
                  <a:schemeClr val="tx1"/>
                </a:solidFill>
                <a:effectLst/>
                <a:latin typeface="+mn-lt"/>
                <a:ea typeface="+mn-ea"/>
                <a:cs typeface="+mn-cs"/>
              </a:rPr>
              <a:t>: Geweld en mishandeling laat mense dikwels alleen voel. Hulle voel hulle het niemand om mee te praat oor wat met hulle gebeur het nie. Iemand na aan hulle kon hulle mishandel het, hulle gee dalk vir die persoon om en wil hulle nie in die moeilikheid laat beland nie. Hulle voel dalk hulle kan nie vir iemand anders daarvan vertel nie. Dit is 'n baie eensame situasie.</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b="1" kern="1200" dirty="0">
                <a:solidFill>
                  <a:schemeClr val="tx1"/>
                </a:solidFill>
                <a:effectLst/>
                <a:latin typeface="+mn-lt"/>
                <a:ea typeface="+mn-ea"/>
                <a:cs typeface="+mn-cs"/>
              </a:rPr>
              <a:t>Emosionele pyn</a:t>
            </a:r>
            <a:r>
              <a:rPr lang="af-ZA" sz="1200" kern="1200" dirty="0">
                <a:solidFill>
                  <a:schemeClr val="tx1"/>
                </a:solidFill>
                <a:effectLst/>
                <a:latin typeface="+mn-lt"/>
                <a:ea typeface="+mn-ea"/>
                <a:cs typeface="+mn-cs"/>
              </a:rPr>
              <a:t>: Wanneer 'n persoon emosioneel seergemaak word, kan die pyn en trauma hul gedrag negatief beïnvloed. Dit kan veroorsaak dat hulle gewelddadig teenoor ander optree.</a:t>
            </a:r>
            <a:endParaRPr lang="en-ZA" sz="1200" kern="1200" dirty="0">
              <a:solidFill>
                <a:schemeClr val="tx1"/>
              </a:solidFill>
              <a:effectLst/>
              <a:latin typeface="+mn-lt"/>
              <a:ea typeface="+mn-ea"/>
              <a:cs typeface="+mn-cs"/>
            </a:endParaRPr>
          </a:p>
          <a:p>
            <a:r>
              <a:rPr lang="af-ZA" sz="1200" b="1"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b="1" kern="1200" dirty="0">
                <a:solidFill>
                  <a:schemeClr val="tx1"/>
                </a:solidFill>
                <a:effectLst/>
                <a:latin typeface="+mn-lt"/>
                <a:ea typeface="+mn-ea"/>
                <a:cs typeface="+mn-cs"/>
              </a:rPr>
              <a:t>Seksuele geweld ondermyn selfbeeld</a:t>
            </a:r>
            <a:r>
              <a:rPr lang="af-ZA" sz="1200" kern="1200" dirty="0">
                <a:solidFill>
                  <a:schemeClr val="tx1"/>
                </a:solidFill>
                <a:effectLst/>
                <a:latin typeface="+mn-lt"/>
                <a:ea typeface="+mn-ea"/>
                <a:cs typeface="+mn-cs"/>
              </a:rPr>
              <a:t>: 'n Persoon word minder seker word van wie hy/sy is. Hulle bevraagteken hul waarde, waardes en waardigheid as mens word. Partykeer hou hulle op om na hul gesondheid en voorkoms om te sien.</a:t>
            </a:r>
            <a:endParaRPr lang="en-Z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B8A48A09-2299-43F6-9409-40D33ABF67DC}" type="slidenum">
              <a:rPr lang="en-ZA" smtClean="0"/>
              <a:t>8</a:t>
            </a:fld>
            <a:endParaRPr lang="en-ZA"/>
          </a:p>
        </p:txBody>
      </p:sp>
    </p:spTree>
    <p:extLst>
      <p:ext uri="{BB962C8B-B14F-4D97-AF65-F5344CB8AC3E}">
        <p14:creationId xmlns:p14="http://schemas.microsoft.com/office/powerpoint/2010/main" val="22242138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af-ZA" sz="1200" b="1" kern="1200" dirty="0">
                <a:solidFill>
                  <a:schemeClr val="tx1"/>
                </a:solidFill>
                <a:effectLst/>
                <a:latin typeface="+mn-lt"/>
                <a:ea typeface="+mn-ea"/>
                <a:cs typeface="+mn-cs"/>
              </a:rPr>
              <a:t>Impak van GGG en geweld vir Suid-Afrika as 'n samelewing:</a:t>
            </a:r>
            <a:br>
              <a:rPr lang="en-ZA" sz="1200" b="0" kern="1200" dirty="0">
                <a:solidFill>
                  <a:schemeClr val="tx1"/>
                </a:solidFill>
                <a:effectLst/>
                <a:latin typeface="+mn-lt"/>
                <a:ea typeface="+mn-ea"/>
                <a:cs typeface="+mn-cs"/>
              </a:rPr>
            </a:br>
            <a:endParaRPr lang="en-ZA" sz="1200" b="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b="1" kern="1200" dirty="0">
                <a:solidFill>
                  <a:schemeClr val="tx1"/>
                </a:solidFill>
                <a:effectLst/>
                <a:latin typeface="+mn-lt"/>
                <a:ea typeface="+mn-ea"/>
                <a:cs typeface="+mn-cs"/>
              </a:rPr>
              <a:t>Suid-Afrikaanse gesondheidsorgfasiliteite</a:t>
            </a:r>
            <a:r>
              <a:rPr lang="af-ZA" sz="1200" kern="1200" dirty="0">
                <a:solidFill>
                  <a:schemeClr val="tx1"/>
                </a:solidFill>
                <a:effectLst/>
                <a:latin typeface="+mn-lt"/>
                <a:ea typeface="+mn-ea"/>
                <a:cs typeface="+mn-cs"/>
              </a:rPr>
              <a:t> – Na raming soek 1,75 miljoen mense jaarliks gesondheidsorg vir beserings as gevolg van geweld.</a:t>
            </a:r>
            <a:endParaRPr lang="en-ZA" sz="1200" b="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b="1" kern="1200" dirty="0">
                <a:solidFill>
                  <a:schemeClr val="tx1"/>
                </a:solidFill>
                <a:effectLst/>
                <a:latin typeface="+mn-lt"/>
                <a:ea typeface="+mn-ea"/>
                <a:cs typeface="+mn-cs"/>
              </a:rPr>
              <a:t>MIV</a:t>
            </a:r>
            <a:r>
              <a:rPr lang="af-ZA" sz="1200" kern="1200" dirty="0">
                <a:solidFill>
                  <a:schemeClr val="tx1"/>
                </a:solidFill>
                <a:effectLst/>
                <a:latin typeface="+mn-lt"/>
                <a:ea typeface="+mn-ea"/>
                <a:cs typeface="+mn-cs"/>
              </a:rPr>
              <a:t> – 'n Geskatte 16% van alle MIV-infeksies by vroue kan verhoed word as vroue nie huishoudelike geweld van hul vennote ervaar nie. Mans wat verkrag is, het 'n langtermyn verhoogde risiko om MIV op te doen.</a:t>
            </a:r>
            <a:endParaRPr lang="en-ZA" sz="1200" b="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b="1" kern="1200" dirty="0">
                <a:solidFill>
                  <a:schemeClr val="tx1"/>
                </a:solidFill>
                <a:effectLst/>
                <a:latin typeface="+mn-lt"/>
                <a:ea typeface="+mn-ea"/>
                <a:cs typeface="+mn-cs"/>
              </a:rPr>
              <a:t>Reproduktiewe gesondheid</a:t>
            </a:r>
            <a:r>
              <a:rPr lang="af-ZA" sz="1200" kern="1200" dirty="0">
                <a:solidFill>
                  <a:schemeClr val="tx1"/>
                </a:solidFill>
                <a:effectLst/>
                <a:latin typeface="+mn-lt"/>
                <a:ea typeface="+mn-ea"/>
                <a:cs typeface="+mn-cs"/>
              </a:rPr>
              <a:t> – Vroue wat verkrag is, loop die risiko van ongewenste swangerskap, MIV en ander seksueel oordraagbare infeksies.</a:t>
            </a:r>
            <a:endParaRPr lang="en-ZA" sz="1200" b="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b="1" kern="1200" dirty="0">
                <a:solidFill>
                  <a:schemeClr val="tx1"/>
                </a:solidFill>
                <a:effectLst/>
                <a:latin typeface="+mn-lt"/>
                <a:ea typeface="+mn-ea"/>
                <a:cs typeface="+mn-cs"/>
              </a:rPr>
              <a:t>Geestesgesondheid </a:t>
            </a:r>
            <a:r>
              <a:rPr lang="af-ZA" sz="1200" kern="1200" dirty="0">
                <a:solidFill>
                  <a:schemeClr val="tx1"/>
                </a:solidFill>
                <a:effectLst/>
                <a:latin typeface="+mn-lt"/>
                <a:ea typeface="+mn-ea"/>
                <a:cs typeface="+mn-cs"/>
              </a:rPr>
              <a:t>– Meer as 'n derde van vroue wat verkrag is, ontwikkel post-traumatiese stresversteuring (PTSV), wat onbehandeld op lang termyn voortduur. Depressie, selfmoord en dwelmmisbruik kom ook algemeen onder hierdie oorlewendes voor. Mans wat verkrag is, loop die risiko van alkoholmisbruik, depressie en selfmoord.</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Geweld het ook beduidende </a:t>
            </a:r>
            <a:r>
              <a:rPr lang="af-ZA" sz="1200" b="1" kern="1200" dirty="0">
                <a:solidFill>
                  <a:schemeClr val="tx1"/>
                </a:solidFill>
                <a:effectLst/>
                <a:latin typeface="+mn-lt"/>
                <a:ea typeface="+mn-ea"/>
                <a:cs typeface="+mn-cs"/>
              </a:rPr>
              <a:t>ekonomiese gevolge</a:t>
            </a:r>
            <a:r>
              <a:rPr lang="af-ZA" sz="1200" kern="1200" dirty="0">
                <a:solidFill>
                  <a:schemeClr val="tx1"/>
                </a:solidFill>
                <a:effectLst/>
                <a:latin typeface="+mn-lt"/>
                <a:ea typeface="+mn-ea"/>
                <a:cs typeface="+mn-cs"/>
              </a:rPr>
              <a:t>. Die hoë koers van GGG plaas 'n swaar las op die gesondheids- en strafregstelsels. Baie oorlewendes is ook nie in staat om te werk of andersins vrylik in die samelewing te beweeg nie.</a:t>
            </a:r>
            <a:endParaRPr lang="en-Z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B8A48A09-2299-43F6-9409-40D33ABF67DC}" type="slidenum">
              <a:rPr lang="en-ZA" smtClean="0"/>
              <a:t>9</a:t>
            </a:fld>
            <a:endParaRPr lang="en-ZA"/>
          </a:p>
        </p:txBody>
      </p:sp>
    </p:spTree>
    <p:extLst>
      <p:ext uri="{BB962C8B-B14F-4D97-AF65-F5344CB8AC3E}">
        <p14:creationId xmlns:p14="http://schemas.microsoft.com/office/powerpoint/2010/main" val="4001276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968CE-5D50-9C6C-2135-83B09F4242E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40333354-C303-04AE-7BBA-C7627756754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82A528FD-B96D-DE22-B78C-06B00084F431}"/>
              </a:ext>
            </a:extLst>
          </p:cNvPr>
          <p:cNvSpPr>
            <a:spLocks noGrp="1"/>
          </p:cNvSpPr>
          <p:nvPr>
            <p:ph type="dt" sz="half" idx="10"/>
          </p:nvPr>
        </p:nvSpPr>
        <p:spPr/>
        <p:txBody>
          <a:bodyPr/>
          <a:lstStyle/>
          <a:p>
            <a:fld id="{F1B98150-F94F-45F6-9831-1837EC5A61CD}" type="datetimeFigureOut">
              <a:rPr lang="en-ZA" smtClean="0"/>
              <a:t>2025/10/07</a:t>
            </a:fld>
            <a:endParaRPr lang="en-ZA"/>
          </a:p>
        </p:txBody>
      </p:sp>
      <p:sp>
        <p:nvSpPr>
          <p:cNvPr id="5" name="Footer Placeholder 4">
            <a:extLst>
              <a:ext uri="{FF2B5EF4-FFF2-40B4-BE49-F238E27FC236}">
                <a16:creationId xmlns:a16="http://schemas.microsoft.com/office/drawing/2014/main" id="{B03A55E7-9CD9-2C06-F266-122803AEB380}"/>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7CE68F2B-7B0A-E66F-03FB-F9EAE61909BA}"/>
              </a:ext>
            </a:extLst>
          </p:cNvPr>
          <p:cNvSpPr>
            <a:spLocks noGrp="1"/>
          </p:cNvSpPr>
          <p:nvPr>
            <p:ph type="sldNum" sz="quarter" idx="12"/>
          </p:nvPr>
        </p:nvSpPr>
        <p:spPr/>
        <p:txBody>
          <a:bodyPr/>
          <a:lstStyle/>
          <a:p>
            <a:fld id="{2E89C88A-7D40-4899-8E5E-390FB10CFACD}" type="slidenum">
              <a:rPr lang="en-ZA" smtClean="0"/>
              <a:t>‹#›</a:t>
            </a:fld>
            <a:endParaRPr lang="en-ZA"/>
          </a:p>
        </p:txBody>
      </p:sp>
    </p:spTree>
    <p:extLst>
      <p:ext uri="{BB962C8B-B14F-4D97-AF65-F5344CB8AC3E}">
        <p14:creationId xmlns:p14="http://schemas.microsoft.com/office/powerpoint/2010/main" val="998495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5470-82DA-0A37-8BD5-9A539F4CA926}"/>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7F725873-07C1-56EB-71B3-DFA1801E3A7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BD918A95-B7F0-9192-4334-E1A8CF109933}"/>
              </a:ext>
            </a:extLst>
          </p:cNvPr>
          <p:cNvSpPr>
            <a:spLocks noGrp="1"/>
          </p:cNvSpPr>
          <p:nvPr>
            <p:ph type="dt" sz="half" idx="10"/>
          </p:nvPr>
        </p:nvSpPr>
        <p:spPr/>
        <p:txBody>
          <a:bodyPr/>
          <a:lstStyle/>
          <a:p>
            <a:fld id="{F1B98150-F94F-45F6-9831-1837EC5A61CD}" type="datetimeFigureOut">
              <a:rPr lang="en-ZA" smtClean="0"/>
              <a:t>2025/10/07</a:t>
            </a:fld>
            <a:endParaRPr lang="en-ZA"/>
          </a:p>
        </p:txBody>
      </p:sp>
      <p:sp>
        <p:nvSpPr>
          <p:cNvPr id="5" name="Footer Placeholder 4">
            <a:extLst>
              <a:ext uri="{FF2B5EF4-FFF2-40B4-BE49-F238E27FC236}">
                <a16:creationId xmlns:a16="http://schemas.microsoft.com/office/drawing/2014/main" id="{D413EB72-80F8-A441-09FB-C759DBE205D0}"/>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BA8D9107-7AC3-4D05-6C80-BE62E336F787}"/>
              </a:ext>
            </a:extLst>
          </p:cNvPr>
          <p:cNvSpPr>
            <a:spLocks noGrp="1"/>
          </p:cNvSpPr>
          <p:nvPr>
            <p:ph type="sldNum" sz="quarter" idx="12"/>
          </p:nvPr>
        </p:nvSpPr>
        <p:spPr/>
        <p:txBody>
          <a:bodyPr/>
          <a:lstStyle/>
          <a:p>
            <a:fld id="{2E89C88A-7D40-4899-8E5E-390FB10CFACD}" type="slidenum">
              <a:rPr lang="en-ZA" smtClean="0"/>
              <a:t>‹#›</a:t>
            </a:fld>
            <a:endParaRPr lang="en-ZA"/>
          </a:p>
        </p:txBody>
      </p:sp>
    </p:spTree>
    <p:extLst>
      <p:ext uri="{BB962C8B-B14F-4D97-AF65-F5344CB8AC3E}">
        <p14:creationId xmlns:p14="http://schemas.microsoft.com/office/powerpoint/2010/main" val="2421790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711F5A9-93AC-9E81-38EC-70766F15BC8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6726CF5B-FC65-564A-1A74-1643CB6D36C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ED3AD095-5201-0781-C914-853CD3933913}"/>
              </a:ext>
            </a:extLst>
          </p:cNvPr>
          <p:cNvSpPr>
            <a:spLocks noGrp="1"/>
          </p:cNvSpPr>
          <p:nvPr>
            <p:ph type="dt" sz="half" idx="10"/>
          </p:nvPr>
        </p:nvSpPr>
        <p:spPr/>
        <p:txBody>
          <a:bodyPr/>
          <a:lstStyle/>
          <a:p>
            <a:fld id="{F1B98150-F94F-45F6-9831-1837EC5A61CD}" type="datetimeFigureOut">
              <a:rPr lang="en-ZA" smtClean="0"/>
              <a:t>2025/10/07</a:t>
            </a:fld>
            <a:endParaRPr lang="en-ZA"/>
          </a:p>
        </p:txBody>
      </p:sp>
      <p:sp>
        <p:nvSpPr>
          <p:cNvPr id="5" name="Footer Placeholder 4">
            <a:extLst>
              <a:ext uri="{FF2B5EF4-FFF2-40B4-BE49-F238E27FC236}">
                <a16:creationId xmlns:a16="http://schemas.microsoft.com/office/drawing/2014/main" id="{BD67AFBF-886A-AEF0-76A1-F8B2CDDFB476}"/>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07FF2FD8-97B1-4FD0-A5C0-EC83AC545C7A}"/>
              </a:ext>
            </a:extLst>
          </p:cNvPr>
          <p:cNvSpPr>
            <a:spLocks noGrp="1"/>
          </p:cNvSpPr>
          <p:nvPr>
            <p:ph type="sldNum" sz="quarter" idx="12"/>
          </p:nvPr>
        </p:nvSpPr>
        <p:spPr/>
        <p:txBody>
          <a:bodyPr/>
          <a:lstStyle/>
          <a:p>
            <a:fld id="{2E89C88A-7D40-4899-8E5E-390FB10CFACD}" type="slidenum">
              <a:rPr lang="en-ZA" smtClean="0"/>
              <a:t>‹#›</a:t>
            </a:fld>
            <a:endParaRPr lang="en-ZA"/>
          </a:p>
        </p:txBody>
      </p:sp>
    </p:spTree>
    <p:extLst>
      <p:ext uri="{BB962C8B-B14F-4D97-AF65-F5344CB8AC3E}">
        <p14:creationId xmlns:p14="http://schemas.microsoft.com/office/powerpoint/2010/main" val="2263314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FD81F-F97C-6332-6A7D-62485FDDDC07}"/>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17D2B539-58B5-EC05-59E1-8820ED0FE87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F0208C32-5154-618A-8439-F898FA0BCCC9}"/>
              </a:ext>
            </a:extLst>
          </p:cNvPr>
          <p:cNvSpPr>
            <a:spLocks noGrp="1"/>
          </p:cNvSpPr>
          <p:nvPr>
            <p:ph type="dt" sz="half" idx="10"/>
          </p:nvPr>
        </p:nvSpPr>
        <p:spPr/>
        <p:txBody>
          <a:bodyPr/>
          <a:lstStyle/>
          <a:p>
            <a:fld id="{F1B98150-F94F-45F6-9831-1837EC5A61CD}" type="datetimeFigureOut">
              <a:rPr lang="en-ZA" smtClean="0"/>
              <a:t>2025/10/07</a:t>
            </a:fld>
            <a:endParaRPr lang="en-ZA"/>
          </a:p>
        </p:txBody>
      </p:sp>
      <p:sp>
        <p:nvSpPr>
          <p:cNvPr id="5" name="Footer Placeholder 4">
            <a:extLst>
              <a:ext uri="{FF2B5EF4-FFF2-40B4-BE49-F238E27FC236}">
                <a16:creationId xmlns:a16="http://schemas.microsoft.com/office/drawing/2014/main" id="{111ECBCF-1FE0-F938-7D72-0B66D82A8669}"/>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456D8E49-5514-619F-6B4A-205936EAEECB}"/>
              </a:ext>
            </a:extLst>
          </p:cNvPr>
          <p:cNvSpPr>
            <a:spLocks noGrp="1"/>
          </p:cNvSpPr>
          <p:nvPr>
            <p:ph type="sldNum" sz="quarter" idx="12"/>
          </p:nvPr>
        </p:nvSpPr>
        <p:spPr/>
        <p:txBody>
          <a:bodyPr/>
          <a:lstStyle/>
          <a:p>
            <a:fld id="{2E89C88A-7D40-4899-8E5E-390FB10CFACD}" type="slidenum">
              <a:rPr lang="en-ZA" smtClean="0"/>
              <a:t>‹#›</a:t>
            </a:fld>
            <a:endParaRPr lang="en-ZA"/>
          </a:p>
        </p:txBody>
      </p:sp>
    </p:spTree>
    <p:extLst>
      <p:ext uri="{BB962C8B-B14F-4D97-AF65-F5344CB8AC3E}">
        <p14:creationId xmlns:p14="http://schemas.microsoft.com/office/powerpoint/2010/main" val="3986102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45261-33D5-68AC-96DC-730D10B9CED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6DB95DF2-ADBE-E87C-6629-A20D40A26CA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0B4446-A7F0-150E-E3B6-9B145ACEDC9F}"/>
              </a:ext>
            </a:extLst>
          </p:cNvPr>
          <p:cNvSpPr>
            <a:spLocks noGrp="1"/>
          </p:cNvSpPr>
          <p:nvPr>
            <p:ph type="dt" sz="half" idx="10"/>
          </p:nvPr>
        </p:nvSpPr>
        <p:spPr/>
        <p:txBody>
          <a:bodyPr/>
          <a:lstStyle/>
          <a:p>
            <a:fld id="{F1B98150-F94F-45F6-9831-1837EC5A61CD}" type="datetimeFigureOut">
              <a:rPr lang="en-ZA" smtClean="0"/>
              <a:t>2025/10/07</a:t>
            </a:fld>
            <a:endParaRPr lang="en-ZA"/>
          </a:p>
        </p:txBody>
      </p:sp>
      <p:sp>
        <p:nvSpPr>
          <p:cNvPr id="5" name="Footer Placeholder 4">
            <a:extLst>
              <a:ext uri="{FF2B5EF4-FFF2-40B4-BE49-F238E27FC236}">
                <a16:creationId xmlns:a16="http://schemas.microsoft.com/office/drawing/2014/main" id="{ACF9E18D-4F5F-4A3E-AF53-A8671CCE3441}"/>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94ECF458-3F5F-3784-9BBC-A298E7CFBB4D}"/>
              </a:ext>
            </a:extLst>
          </p:cNvPr>
          <p:cNvSpPr>
            <a:spLocks noGrp="1"/>
          </p:cNvSpPr>
          <p:nvPr>
            <p:ph type="sldNum" sz="quarter" idx="12"/>
          </p:nvPr>
        </p:nvSpPr>
        <p:spPr/>
        <p:txBody>
          <a:bodyPr/>
          <a:lstStyle/>
          <a:p>
            <a:fld id="{2E89C88A-7D40-4899-8E5E-390FB10CFACD}" type="slidenum">
              <a:rPr lang="en-ZA" smtClean="0"/>
              <a:t>‹#›</a:t>
            </a:fld>
            <a:endParaRPr lang="en-ZA"/>
          </a:p>
        </p:txBody>
      </p:sp>
    </p:spTree>
    <p:extLst>
      <p:ext uri="{BB962C8B-B14F-4D97-AF65-F5344CB8AC3E}">
        <p14:creationId xmlns:p14="http://schemas.microsoft.com/office/powerpoint/2010/main" val="2000695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37A07-D083-605D-39FC-DE2F15581EC3}"/>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DEDAB765-1BE6-7797-E240-FFFFD7E9CAD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5FDD0F7D-8721-A9CE-0C20-DE7274D0068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BCB9DAA8-1626-464A-92DD-9AD9E3F96134}"/>
              </a:ext>
            </a:extLst>
          </p:cNvPr>
          <p:cNvSpPr>
            <a:spLocks noGrp="1"/>
          </p:cNvSpPr>
          <p:nvPr>
            <p:ph type="dt" sz="half" idx="10"/>
          </p:nvPr>
        </p:nvSpPr>
        <p:spPr/>
        <p:txBody>
          <a:bodyPr/>
          <a:lstStyle/>
          <a:p>
            <a:fld id="{F1B98150-F94F-45F6-9831-1837EC5A61CD}" type="datetimeFigureOut">
              <a:rPr lang="en-ZA" smtClean="0"/>
              <a:t>2025/10/07</a:t>
            </a:fld>
            <a:endParaRPr lang="en-ZA"/>
          </a:p>
        </p:txBody>
      </p:sp>
      <p:sp>
        <p:nvSpPr>
          <p:cNvPr id="6" name="Footer Placeholder 5">
            <a:extLst>
              <a:ext uri="{FF2B5EF4-FFF2-40B4-BE49-F238E27FC236}">
                <a16:creationId xmlns:a16="http://schemas.microsoft.com/office/drawing/2014/main" id="{F8E9C1DE-C8D2-0B58-A173-A4738C76FC37}"/>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99105EF2-1871-33CE-84E3-BA7FDBA485F2}"/>
              </a:ext>
            </a:extLst>
          </p:cNvPr>
          <p:cNvSpPr>
            <a:spLocks noGrp="1"/>
          </p:cNvSpPr>
          <p:nvPr>
            <p:ph type="sldNum" sz="quarter" idx="12"/>
          </p:nvPr>
        </p:nvSpPr>
        <p:spPr/>
        <p:txBody>
          <a:bodyPr/>
          <a:lstStyle/>
          <a:p>
            <a:fld id="{2E89C88A-7D40-4899-8E5E-390FB10CFACD}" type="slidenum">
              <a:rPr lang="en-ZA" smtClean="0"/>
              <a:t>‹#›</a:t>
            </a:fld>
            <a:endParaRPr lang="en-ZA"/>
          </a:p>
        </p:txBody>
      </p:sp>
    </p:spTree>
    <p:extLst>
      <p:ext uri="{BB962C8B-B14F-4D97-AF65-F5344CB8AC3E}">
        <p14:creationId xmlns:p14="http://schemas.microsoft.com/office/powerpoint/2010/main" val="3349212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1F314-9DCD-046E-7B13-0CB583DFCD4C}"/>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40004D25-6096-DD61-CE7F-F4463C7D686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C815D1A-9DB5-C627-D59F-04CB311E6FB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23870B5D-29FC-A46E-EBA0-E7CD3BD7E2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9FC4AAE-B449-FA16-BB55-BBE7C8634C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8167294F-2D15-5D7F-B01B-7CDE4BC6A5A6}"/>
              </a:ext>
            </a:extLst>
          </p:cNvPr>
          <p:cNvSpPr>
            <a:spLocks noGrp="1"/>
          </p:cNvSpPr>
          <p:nvPr>
            <p:ph type="dt" sz="half" idx="10"/>
          </p:nvPr>
        </p:nvSpPr>
        <p:spPr/>
        <p:txBody>
          <a:bodyPr/>
          <a:lstStyle/>
          <a:p>
            <a:fld id="{F1B98150-F94F-45F6-9831-1837EC5A61CD}" type="datetimeFigureOut">
              <a:rPr lang="en-ZA" smtClean="0"/>
              <a:t>2025/10/07</a:t>
            </a:fld>
            <a:endParaRPr lang="en-ZA"/>
          </a:p>
        </p:txBody>
      </p:sp>
      <p:sp>
        <p:nvSpPr>
          <p:cNvPr id="8" name="Footer Placeholder 7">
            <a:extLst>
              <a:ext uri="{FF2B5EF4-FFF2-40B4-BE49-F238E27FC236}">
                <a16:creationId xmlns:a16="http://schemas.microsoft.com/office/drawing/2014/main" id="{DDEE2E81-D594-BDBA-3782-FCDD27F94CFB}"/>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2E483CD0-A0BA-86A5-B7AD-FEA1C568B86D}"/>
              </a:ext>
            </a:extLst>
          </p:cNvPr>
          <p:cNvSpPr>
            <a:spLocks noGrp="1"/>
          </p:cNvSpPr>
          <p:nvPr>
            <p:ph type="sldNum" sz="quarter" idx="12"/>
          </p:nvPr>
        </p:nvSpPr>
        <p:spPr/>
        <p:txBody>
          <a:bodyPr/>
          <a:lstStyle/>
          <a:p>
            <a:fld id="{2E89C88A-7D40-4899-8E5E-390FB10CFACD}" type="slidenum">
              <a:rPr lang="en-ZA" smtClean="0"/>
              <a:t>‹#›</a:t>
            </a:fld>
            <a:endParaRPr lang="en-ZA"/>
          </a:p>
        </p:txBody>
      </p:sp>
    </p:spTree>
    <p:extLst>
      <p:ext uri="{BB962C8B-B14F-4D97-AF65-F5344CB8AC3E}">
        <p14:creationId xmlns:p14="http://schemas.microsoft.com/office/powerpoint/2010/main" val="3374653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7BCBF-C454-361E-F4D1-BA082D8B6123}"/>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AF5F4187-CBB1-2120-9651-E96EA4FCC696}"/>
              </a:ext>
            </a:extLst>
          </p:cNvPr>
          <p:cNvSpPr>
            <a:spLocks noGrp="1"/>
          </p:cNvSpPr>
          <p:nvPr>
            <p:ph type="dt" sz="half" idx="10"/>
          </p:nvPr>
        </p:nvSpPr>
        <p:spPr/>
        <p:txBody>
          <a:bodyPr/>
          <a:lstStyle/>
          <a:p>
            <a:fld id="{F1B98150-F94F-45F6-9831-1837EC5A61CD}" type="datetimeFigureOut">
              <a:rPr lang="en-ZA" smtClean="0"/>
              <a:t>2025/10/07</a:t>
            </a:fld>
            <a:endParaRPr lang="en-ZA"/>
          </a:p>
        </p:txBody>
      </p:sp>
      <p:sp>
        <p:nvSpPr>
          <p:cNvPr id="4" name="Footer Placeholder 3">
            <a:extLst>
              <a:ext uri="{FF2B5EF4-FFF2-40B4-BE49-F238E27FC236}">
                <a16:creationId xmlns:a16="http://schemas.microsoft.com/office/drawing/2014/main" id="{84BB8ABE-DA82-2CD3-2AF2-FA422045B458}"/>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D3BFDD91-887A-F9EC-8CC5-209B513E0E3B}"/>
              </a:ext>
            </a:extLst>
          </p:cNvPr>
          <p:cNvSpPr>
            <a:spLocks noGrp="1"/>
          </p:cNvSpPr>
          <p:nvPr>
            <p:ph type="sldNum" sz="quarter" idx="12"/>
          </p:nvPr>
        </p:nvSpPr>
        <p:spPr/>
        <p:txBody>
          <a:bodyPr/>
          <a:lstStyle/>
          <a:p>
            <a:fld id="{2E89C88A-7D40-4899-8E5E-390FB10CFACD}" type="slidenum">
              <a:rPr lang="en-ZA" smtClean="0"/>
              <a:t>‹#›</a:t>
            </a:fld>
            <a:endParaRPr lang="en-ZA"/>
          </a:p>
        </p:txBody>
      </p:sp>
    </p:spTree>
    <p:extLst>
      <p:ext uri="{BB962C8B-B14F-4D97-AF65-F5344CB8AC3E}">
        <p14:creationId xmlns:p14="http://schemas.microsoft.com/office/powerpoint/2010/main" val="3787661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65FCF54-6D37-35EC-F260-4A349C5A30EE}"/>
              </a:ext>
            </a:extLst>
          </p:cNvPr>
          <p:cNvSpPr>
            <a:spLocks noGrp="1"/>
          </p:cNvSpPr>
          <p:nvPr>
            <p:ph type="dt" sz="half" idx="10"/>
          </p:nvPr>
        </p:nvSpPr>
        <p:spPr/>
        <p:txBody>
          <a:bodyPr/>
          <a:lstStyle/>
          <a:p>
            <a:fld id="{F1B98150-F94F-45F6-9831-1837EC5A61CD}" type="datetimeFigureOut">
              <a:rPr lang="en-ZA" smtClean="0"/>
              <a:t>2025/10/07</a:t>
            </a:fld>
            <a:endParaRPr lang="en-ZA"/>
          </a:p>
        </p:txBody>
      </p:sp>
      <p:sp>
        <p:nvSpPr>
          <p:cNvPr id="3" name="Footer Placeholder 2">
            <a:extLst>
              <a:ext uri="{FF2B5EF4-FFF2-40B4-BE49-F238E27FC236}">
                <a16:creationId xmlns:a16="http://schemas.microsoft.com/office/drawing/2014/main" id="{C37B60C2-79F5-6D75-780C-9E214AD02725}"/>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1D268C1A-1C61-BB47-9A45-11CF55B9381C}"/>
              </a:ext>
            </a:extLst>
          </p:cNvPr>
          <p:cNvSpPr>
            <a:spLocks noGrp="1"/>
          </p:cNvSpPr>
          <p:nvPr>
            <p:ph type="sldNum" sz="quarter" idx="12"/>
          </p:nvPr>
        </p:nvSpPr>
        <p:spPr/>
        <p:txBody>
          <a:bodyPr/>
          <a:lstStyle/>
          <a:p>
            <a:fld id="{2E89C88A-7D40-4899-8E5E-390FB10CFACD}" type="slidenum">
              <a:rPr lang="en-ZA" smtClean="0"/>
              <a:t>‹#›</a:t>
            </a:fld>
            <a:endParaRPr lang="en-ZA"/>
          </a:p>
        </p:txBody>
      </p:sp>
    </p:spTree>
    <p:extLst>
      <p:ext uri="{BB962C8B-B14F-4D97-AF65-F5344CB8AC3E}">
        <p14:creationId xmlns:p14="http://schemas.microsoft.com/office/powerpoint/2010/main" val="2255786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F622C-A7F1-BD8C-EEE7-C2F7F85BE2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6E82CCE2-2E78-0F31-5808-92709B16A1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C52D604E-4E44-5308-B112-BB32374D49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9A5386-26BD-6153-EEFC-AA03F7357C8E}"/>
              </a:ext>
            </a:extLst>
          </p:cNvPr>
          <p:cNvSpPr>
            <a:spLocks noGrp="1"/>
          </p:cNvSpPr>
          <p:nvPr>
            <p:ph type="dt" sz="half" idx="10"/>
          </p:nvPr>
        </p:nvSpPr>
        <p:spPr/>
        <p:txBody>
          <a:bodyPr/>
          <a:lstStyle/>
          <a:p>
            <a:fld id="{F1B98150-F94F-45F6-9831-1837EC5A61CD}" type="datetimeFigureOut">
              <a:rPr lang="en-ZA" smtClean="0"/>
              <a:t>2025/10/07</a:t>
            </a:fld>
            <a:endParaRPr lang="en-ZA"/>
          </a:p>
        </p:txBody>
      </p:sp>
      <p:sp>
        <p:nvSpPr>
          <p:cNvPr id="6" name="Footer Placeholder 5">
            <a:extLst>
              <a:ext uri="{FF2B5EF4-FFF2-40B4-BE49-F238E27FC236}">
                <a16:creationId xmlns:a16="http://schemas.microsoft.com/office/drawing/2014/main" id="{3F238713-3A8E-393C-6C1C-8D5C1A9CFDD1}"/>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F62B1F17-48A7-5C5F-2F48-A8C1384AB52F}"/>
              </a:ext>
            </a:extLst>
          </p:cNvPr>
          <p:cNvSpPr>
            <a:spLocks noGrp="1"/>
          </p:cNvSpPr>
          <p:nvPr>
            <p:ph type="sldNum" sz="quarter" idx="12"/>
          </p:nvPr>
        </p:nvSpPr>
        <p:spPr/>
        <p:txBody>
          <a:bodyPr/>
          <a:lstStyle/>
          <a:p>
            <a:fld id="{2E89C88A-7D40-4899-8E5E-390FB10CFACD}" type="slidenum">
              <a:rPr lang="en-ZA" smtClean="0"/>
              <a:t>‹#›</a:t>
            </a:fld>
            <a:endParaRPr lang="en-ZA"/>
          </a:p>
        </p:txBody>
      </p:sp>
    </p:spTree>
    <p:extLst>
      <p:ext uri="{BB962C8B-B14F-4D97-AF65-F5344CB8AC3E}">
        <p14:creationId xmlns:p14="http://schemas.microsoft.com/office/powerpoint/2010/main" val="2330903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EACC0-63FD-61E6-57FF-E9D6C5A70A5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28FA5D4A-1F00-512A-2416-60E8DFEC71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E42B8A5A-A108-51B3-6A69-AC11986AEF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A06163-7E08-28D5-5272-50E00C01ACD9}"/>
              </a:ext>
            </a:extLst>
          </p:cNvPr>
          <p:cNvSpPr>
            <a:spLocks noGrp="1"/>
          </p:cNvSpPr>
          <p:nvPr>
            <p:ph type="dt" sz="half" idx="10"/>
          </p:nvPr>
        </p:nvSpPr>
        <p:spPr/>
        <p:txBody>
          <a:bodyPr/>
          <a:lstStyle/>
          <a:p>
            <a:fld id="{F1B98150-F94F-45F6-9831-1837EC5A61CD}" type="datetimeFigureOut">
              <a:rPr lang="en-ZA" smtClean="0"/>
              <a:t>2025/10/07</a:t>
            </a:fld>
            <a:endParaRPr lang="en-ZA"/>
          </a:p>
        </p:txBody>
      </p:sp>
      <p:sp>
        <p:nvSpPr>
          <p:cNvPr id="6" name="Footer Placeholder 5">
            <a:extLst>
              <a:ext uri="{FF2B5EF4-FFF2-40B4-BE49-F238E27FC236}">
                <a16:creationId xmlns:a16="http://schemas.microsoft.com/office/drawing/2014/main" id="{EDE91DF4-0CE6-434E-F08C-F26365BACB87}"/>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282EDBB6-4333-EBFE-ACA5-9A2377D4FFAD}"/>
              </a:ext>
            </a:extLst>
          </p:cNvPr>
          <p:cNvSpPr>
            <a:spLocks noGrp="1"/>
          </p:cNvSpPr>
          <p:nvPr>
            <p:ph type="sldNum" sz="quarter" idx="12"/>
          </p:nvPr>
        </p:nvSpPr>
        <p:spPr/>
        <p:txBody>
          <a:bodyPr/>
          <a:lstStyle/>
          <a:p>
            <a:fld id="{2E89C88A-7D40-4899-8E5E-390FB10CFACD}" type="slidenum">
              <a:rPr lang="en-ZA" smtClean="0"/>
              <a:t>‹#›</a:t>
            </a:fld>
            <a:endParaRPr lang="en-ZA"/>
          </a:p>
        </p:txBody>
      </p:sp>
    </p:spTree>
    <p:extLst>
      <p:ext uri="{BB962C8B-B14F-4D97-AF65-F5344CB8AC3E}">
        <p14:creationId xmlns:p14="http://schemas.microsoft.com/office/powerpoint/2010/main" val="1668087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B657E90-4644-58F4-546D-426D33E93A2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7ED5C663-0FB5-4305-F9C0-0E2D78F4A9C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8981E59D-1EDF-C6E3-8839-1073AB4FC4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1B98150-F94F-45F6-9831-1837EC5A61CD}" type="datetimeFigureOut">
              <a:rPr lang="en-ZA" smtClean="0"/>
              <a:t>2025/10/07</a:t>
            </a:fld>
            <a:endParaRPr lang="en-ZA"/>
          </a:p>
        </p:txBody>
      </p:sp>
      <p:sp>
        <p:nvSpPr>
          <p:cNvPr id="5" name="Footer Placeholder 4">
            <a:extLst>
              <a:ext uri="{FF2B5EF4-FFF2-40B4-BE49-F238E27FC236}">
                <a16:creationId xmlns:a16="http://schemas.microsoft.com/office/drawing/2014/main" id="{B46228B6-3D37-57B4-380F-193156D46DA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ZA"/>
          </a:p>
        </p:txBody>
      </p:sp>
      <p:sp>
        <p:nvSpPr>
          <p:cNvPr id="6" name="Slide Number Placeholder 5">
            <a:extLst>
              <a:ext uri="{FF2B5EF4-FFF2-40B4-BE49-F238E27FC236}">
                <a16:creationId xmlns:a16="http://schemas.microsoft.com/office/drawing/2014/main" id="{265F4DC9-8D09-BC01-3EF1-87994B1BDE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E89C88A-7D40-4899-8E5E-390FB10CFACD}" type="slidenum">
              <a:rPr lang="en-ZA" smtClean="0"/>
              <a:t>‹#›</a:t>
            </a:fld>
            <a:endParaRPr lang="en-ZA"/>
          </a:p>
        </p:txBody>
      </p:sp>
    </p:spTree>
    <p:extLst>
      <p:ext uri="{BB962C8B-B14F-4D97-AF65-F5344CB8AC3E}">
        <p14:creationId xmlns:p14="http://schemas.microsoft.com/office/powerpoint/2010/main" val="40984834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jpeg"/></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jp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www.youtube.com/watch?v=Uhg3cxnwNxc" TargetMode="External"/></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hyperlink" Target="https://www.youtube.com/watch?v=Olt7TzgntA8" TargetMode="External"/><Relationship Id="rId7" Type="http://schemas.openxmlformats.org/officeDocument/2006/relationships/diagramQuickStyle" Target="../diagrams/quickStyle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Layout" Target="../diagrams/layout3.xml"/><Relationship Id="rId5" Type="http://schemas.openxmlformats.org/officeDocument/2006/relationships/diagramData" Target="../diagrams/data3.xml"/><Relationship Id="rId10" Type="http://schemas.openxmlformats.org/officeDocument/2006/relationships/image" Target="../media/image2.jpeg"/><Relationship Id="rId4" Type="http://schemas.openxmlformats.org/officeDocument/2006/relationships/image" Target="../media/image6.png"/><Relationship Id="rId9" Type="http://schemas.microsoft.com/office/2007/relationships/diagramDrawing" Target="../diagrams/drawing3.xml"/></Relationships>
</file>

<file path=ppt/slides/_rels/slide6.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7.jpeg"/><Relationship Id="rId7" Type="http://schemas.openxmlformats.org/officeDocument/2006/relationships/diagramColors" Target="../diagrams/colors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2.jpeg"/></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hyperlink" Target="https://www.youtube.com/watch?v=Duf4VR8b15g" TargetMode="External"/><Relationship Id="rId7" Type="http://schemas.openxmlformats.org/officeDocument/2006/relationships/diagramQuickStyle" Target="../diagrams/quickStyle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Layout" Target="../diagrams/layout5.xml"/><Relationship Id="rId5" Type="http://schemas.openxmlformats.org/officeDocument/2006/relationships/diagramData" Target="../diagrams/data5.xml"/><Relationship Id="rId10" Type="http://schemas.openxmlformats.org/officeDocument/2006/relationships/image" Target="../media/image2.jpeg"/><Relationship Id="rId4" Type="http://schemas.openxmlformats.org/officeDocument/2006/relationships/image" Target="../media/image8.png"/><Relationship Id="rId9" Type="http://schemas.microsoft.com/office/2007/relationships/diagramDrawing" Target="../diagrams/drawing5.xml"/></Relationships>
</file>

<file path=ppt/slides/_rels/slide8.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9.jpeg"/><Relationship Id="rId7" Type="http://schemas.openxmlformats.org/officeDocument/2006/relationships/diagramColors" Target="../diagrams/colors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 Id="rId9" Type="http://schemas.openxmlformats.org/officeDocument/2006/relationships/image" Target="../media/image2.jpeg"/></Relationships>
</file>

<file path=ppt/slides/_rels/slide9.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0.jpeg"/><Relationship Id="rId7" Type="http://schemas.openxmlformats.org/officeDocument/2006/relationships/diagramColors" Target="../diagrams/colors7.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 Id="rId9"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Free Violence Against Women Domestic photo and picture">
            <a:extLst>
              <a:ext uri="{FF2B5EF4-FFF2-40B4-BE49-F238E27FC236}">
                <a16:creationId xmlns:a16="http://schemas.microsoft.com/office/drawing/2014/main" id="{5331DA55-35E7-0035-0DA1-AC3B0FC91F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274" r="45814" b="-1"/>
          <a:stretch>
            <a:fillRect/>
          </a:stretch>
        </p:blipFill>
        <p:spPr bwMode="auto">
          <a:xfrm>
            <a:off x="-1" y="-2"/>
            <a:ext cx="5410198" cy="6858002"/>
          </a:xfrm>
          <a:prstGeom prst="rect">
            <a:avLst/>
          </a:prstGeom>
          <a:noFill/>
          <a:extLst>
            <a:ext uri="{909E8E84-426E-40DD-AFC4-6F175D3DCCD1}">
              <a14:hiddenFill xmlns:a14="http://schemas.microsoft.com/office/drawing/2010/main">
                <a:solidFill>
                  <a:srgbClr val="FFFFFF"/>
                </a:solidFill>
              </a14:hiddenFill>
            </a:ext>
          </a:extLst>
        </p:spPr>
      </p:pic>
      <p:sp useBgFill="1">
        <p:nvSpPr>
          <p:cNvPr id="1033" name="Rectangle 1032">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384951-4D59-D493-2807-743D49E87F79}"/>
              </a:ext>
            </a:extLst>
          </p:cNvPr>
          <p:cNvSpPr>
            <a:spLocks noGrp="1"/>
          </p:cNvSpPr>
          <p:nvPr>
            <p:ph type="ctrTitle"/>
          </p:nvPr>
        </p:nvSpPr>
        <p:spPr>
          <a:xfrm>
            <a:off x="6115317" y="405685"/>
            <a:ext cx="5464968" cy="1559301"/>
          </a:xfrm>
        </p:spPr>
        <p:txBody>
          <a:bodyPr vert="horz" lIns="91440" tIns="45720" rIns="91440" bIns="45720" rtlCol="0" anchor="ctr">
            <a:normAutofit/>
          </a:bodyPr>
          <a:lstStyle/>
          <a:p>
            <a:r>
              <a:rPr lang="en-US" sz="4000" b="1" dirty="0"/>
              <a:t>GESLAGSGEBASEERDE GEWELD</a:t>
            </a:r>
          </a:p>
        </p:txBody>
      </p:sp>
      <p:sp>
        <p:nvSpPr>
          <p:cNvPr id="8" name="Text Box 217">
            <a:extLst>
              <a:ext uri="{FF2B5EF4-FFF2-40B4-BE49-F238E27FC236}">
                <a16:creationId xmlns:a16="http://schemas.microsoft.com/office/drawing/2014/main" id="{11D41A2E-C37C-B6CE-1017-0162312D202C}"/>
              </a:ext>
            </a:extLst>
          </p:cNvPr>
          <p:cNvSpPr txBox="1">
            <a:spLocks noChangeArrowheads="1"/>
          </p:cNvSpPr>
          <p:nvPr/>
        </p:nvSpPr>
        <p:spPr bwMode="auto">
          <a:xfrm>
            <a:off x="6621984" y="2943224"/>
            <a:ext cx="4105275" cy="1628778"/>
          </a:xfrm>
          <a:prstGeom prst="roundRect">
            <a:avLst/>
          </a:prstGeom>
          <a:solidFill>
            <a:srgbClr val="B216B2">
              <a:lumMod val="75000"/>
            </a:srgbClr>
          </a:solidFill>
          <a:ln w="38100" cap="flat" cmpd="sng" algn="ctr">
            <a:solidFill>
              <a:srgbClr val="FFFFFF"/>
            </a:solidFill>
            <a:prstDash val="solid"/>
            <a:headEnd/>
            <a:tailEnd/>
          </a:ln>
          <a:effectLst>
            <a:outerShdw blurRad="40000" dist="20000" dir="5400000" rotWithShape="0">
              <a:srgbClr val="000000">
                <a:alpha val="38000"/>
              </a:srgbClr>
            </a:outerShdw>
          </a:effectLst>
        </p:spPr>
        <p:txBody>
          <a:bodyPr rot="0" vert="horz" wrap="square" lIns="91440" tIns="45720" rIns="91440" bIns="45720" anchor="t" anchorCtr="0">
            <a:noAutofit/>
          </a:bodyPr>
          <a:lstStyle/>
          <a:p>
            <a:pPr marL="0" marR="0" lvl="0" indent="0" algn="ctr" defTabSz="914400" eaLnBrk="1" fontAlgn="auto" latinLnBrk="0" hangingPunct="1">
              <a:lnSpc>
                <a:spcPct val="107000"/>
              </a:lnSpc>
              <a:spcBef>
                <a:spcPts val="0"/>
              </a:spcBef>
              <a:spcAft>
                <a:spcPts val="800"/>
              </a:spcAft>
              <a:buClr>
                <a:srgbClr val="000000"/>
              </a:buClr>
              <a:buSzTx/>
              <a:buFont typeface="Arial"/>
              <a:buNone/>
              <a:tabLst/>
              <a:defRPr/>
            </a:pPr>
            <a:r>
              <a:rPr lang="en-ZA" sz="1600" kern="0" dirty="0">
                <a:solidFill>
                  <a:srgbClr val="FFFFFF"/>
                </a:solidFill>
                <a:effectLst>
                  <a:outerShdw blurRad="38100" dist="19050" dir="2700000" algn="tl">
                    <a:srgbClr val="3B1058">
                      <a:alpha val="40000"/>
                    </a:srgbClr>
                  </a:outerShdw>
                </a:effectLst>
                <a:latin typeface="Franklin Gothic Demi" panose="020B0703020102020204" pitchFamily="34" charset="0"/>
                <a:ea typeface="Calibri" panose="020F0502020204030204" pitchFamily="34" charset="0"/>
                <a:cs typeface="Arial" panose="020B0604020202020204" pitchFamily="34" charset="0"/>
                <a:sym typeface="Arial"/>
              </a:rPr>
              <a:t>GRONDWETLIKE REGTE EN VERANTWOORDELIKHEDE:</a:t>
            </a:r>
            <a:endParaRPr kumimoji="0" lang="en-ZA" sz="1100" b="0" i="0" u="none" strike="noStrike" kern="0" cap="none" spc="0" normalizeH="0" baseline="0" noProof="0" dirty="0">
              <a:ln>
                <a:noFill/>
              </a:ln>
              <a:solidFill>
                <a:srgbClr val="FFFFFF"/>
              </a:solidFill>
              <a:effectLst/>
              <a:uLnTx/>
              <a:uFillTx/>
              <a:latin typeface="Arial"/>
              <a:ea typeface="Calibri" panose="020F0502020204030204" pitchFamily="34" charset="0"/>
              <a:cs typeface="Times New Roman" panose="02020603050405020304" pitchFamily="18" charset="0"/>
              <a:sym typeface="Arial"/>
            </a:endParaRPr>
          </a:p>
          <a:p>
            <a:pPr marL="0" marR="0" lvl="0" indent="0" algn="ctr" defTabSz="914400" eaLnBrk="1" fontAlgn="auto" latinLnBrk="0" hangingPunct="1">
              <a:lnSpc>
                <a:spcPct val="107000"/>
              </a:lnSpc>
              <a:spcBef>
                <a:spcPts val="0"/>
              </a:spcBef>
              <a:spcAft>
                <a:spcPts val="800"/>
              </a:spcAft>
              <a:buClr>
                <a:srgbClr val="000000"/>
              </a:buClr>
              <a:buSzTx/>
              <a:buFont typeface="Arial"/>
              <a:buNone/>
              <a:tabLst/>
              <a:defRPr/>
            </a:pPr>
            <a:r>
              <a:rPr kumimoji="0" lang="en-ZA" sz="1600" b="0" i="0" u="none" strike="noStrike" kern="0" cap="none" spc="0" normalizeH="0" baseline="0" noProof="0" dirty="0" err="1">
                <a:ln>
                  <a:noFill/>
                </a:ln>
                <a:solidFill>
                  <a:srgbClr val="FFFFFF"/>
                </a:solidFill>
                <a:effectLst>
                  <a:outerShdw blurRad="38100" dist="19050" dir="2700000" algn="tl">
                    <a:srgbClr val="3B1058">
                      <a:alpha val="40000"/>
                    </a:srgbClr>
                  </a:outerShdw>
                </a:effectLst>
                <a:uLnTx/>
                <a:uFillTx/>
                <a:latin typeface="Franklin Gothic Demi" panose="020B0703020102020204" pitchFamily="34" charset="0"/>
                <a:ea typeface="Calibri" panose="020F0502020204030204" pitchFamily="34" charset="0"/>
                <a:cs typeface="Arial" panose="020B0604020202020204" pitchFamily="34" charset="0"/>
                <a:sym typeface="Arial"/>
              </a:rPr>
              <a:t>Kwartaal</a:t>
            </a:r>
            <a:r>
              <a:rPr kumimoji="0" lang="en-ZA" sz="1600" b="0" i="0" u="none" strike="noStrike" kern="0" cap="none" spc="0" normalizeH="0" baseline="0" noProof="0" dirty="0">
                <a:ln>
                  <a:noFill/>
                </a:ln>
                <a:solidFill>
                  <a:srgbClr val="FFFFFF"/>
                </a:solidFill>
                <a:effectLst>
                  <a:outerShdw blurRad="38100" dist="19050" dir="2700000" algn="tl">
                    <a:srgbClr val="3B1058">
                      <a:alpha val="40000"/>
                    </a:srgbClr>
                  </a:outerShdw>
                </a:effectLst>
                <a:uLnTx/>
                <a:uFillTx/>
                <a:latin typeface="Franklin Gothic Demi" panose="020B0703020102020204" pitchFamily="34" charset="0"/>
                <a:ea typeface="Calibri" panose="020F0502020204030204" pitchFamily="34" charset="0"/>
                <a:cs typeface="Arial" panose="020B0604020202020204" pitchFamily="34" charset="0"/>
                <a:sym typeface="Arial"/>
              </a:rPr>
              <a:t> 4: Week 1 – 4</a:t>
            </a:r>
          </a:p>
          <a:p>
            <a:pPr marL="0" marR="0" lvl="0" indent="0" algn="ctr" defTabSz="914400" eaLnBrk="1" fontAlgn="auto" latinLnBrk="0" hangingPunct="1">
              <a:lnSpc>
                <a:spcPct val="107000"/>
              </a:lnSpc>
              <a:spcBef>
                <a:spcPts val="0"/>
              </a:spcBef>
              <a:spcAft>
                <a:spcPts val="800"/>
              </a:spcAft>
              <a:buClr>
                <a:srgbClr val="000000"/>
              </a:buClr>
              <a:buSzTx/>
              <a:buFont typeface="Arial"/>
              <a:buNone/>
              <a:tabLst/>
              <a:defRPr/>
            </a:pPr>
            <a:r>
              <a:rPr lang="en-ZA" sz="1600" kern="0" dirty="0">
                <a:solidFill>
                  <a:srgbClr val="FFFFFF"/>
                </a:solidFill>
                <a:effectLst>
                  <a:outerShdw blurRad="38100" dist="19050" dir="2700000" algn="tl">
                    <a:srgbClr val="3B1058">
                      <a:alpha val="40000"/>
                    </a:srgbClr>
                  </a:outerShdw>
                </a:effectLst>
                <a:latin typeface="Franklin Gothic Demi" panose="020B0703020102020204" pitchFamily="34" charset="0"/>
                <a:ea typeface="Calibri" panose="020F0502020204030204" pitchFamily="34" charset="0"/>
                <a:cs typeface="Arial" panose="020B0604020202020204" pitchFamily="34" charset="0"/>
                <a:sym typeface="Arial"/>
              </a:rPr>
              <a:t>Les 3</a:t>
            </a:r>
          </a:p>
          <a:p>
            <a:pPr marL="0" marR="0" lvl="0" indent="0" algn="ctr" defTabSz="914400" eaLnBrk="1" fontAlgn="auto" latinLnBrk="0" hangingPunct="1">
              <a:lnSpc>
                <a:spcPct val="107000"/>
              </a:lnSpc>
              <a:spcBef>
                <a:spcPts val="0"/>
              </a:spcBef>
              <a:spcAft>
                <a:spcPts val="800"/>
              </a:spcAft>
              <a:buClr>
                <a:srgbClr val="000000"/>
              </a:buClr>
              <a:buSzTx/>
              <a:buFont typeface="Arial"/>
              <a:buNone/>
              <a:tabLst/>
              <a:defRPr/>
            </a:pPr>
            <a:endParaRPr kumimoji="0" lang="en-ZA" sz="1100" b="0" i="0" u="none" strike="noStrike" kern="0" cap="none" spc="0" normalizeH="0" baseline="0" noProof="0" dirty="0">
              <a:ln>
                <a:noFill/>
              </a:ln>
              <a:solidFill>
                <a:srgbClr val="FFFFFF"/>
              </a:solidFill>
              <a:effectLst/>
              <a:uLnTx/>
              <a:uFillTx/>
              <a:latin typeface="Arial"/>
              <a:ea typeface="Calibri" panose="020F0502020204030204" pitchFamily="34" charset="0"/>
              <a:cs typeface="Times New Roman" panose="02020603050405020304" pitchFamily="18" charset="0"/>
              <a:sym typeface="Arial"/>
            </a:endParaRPr>
          </a:p>
        </p:txBody>
      </p:sp>
      <p:pic>
        <p:nvPicPr>
          <p:cNvPr id="3" name="Picture 2">
            <a:extLst>
              <a:ext uri="{FF2B5EF4-FFF2-40B4-BE49-F238E27FC236}">
                <a16:creationId xmlns:a16="http://schemas.microsoft.com/office/drawing/2014/main" id="{D8E95ADA-02F4-3D23-0770-418961E770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53114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Freeform: Shape 13">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Isosceles Triangle 2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Isosceles Triangle 3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063FDB6F-82CD-B668-B16E-40FC1FD559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54E6AA7C-6E78-BC94-5A28-E292CD5FD489}"/>
              </a:ext>
            </a:extLst>
          </p:cNvPr>
          <p:cNvPicPr>
            <a:picLocks noChangeAspect="1"/>
          </p:cNvPicPr>
          <p:nvPr/>
        </p:nvPicPr>
        <p:blipFill>
          <a:blip r:embed="rId4"/>
          <a:stretch>
            <a:fillRect/>
          </a:stretch>
        </p:blipFill>
        <p:spPr>
          <a:xfrm>
            <a:off x="683574" y="247748"/>
            <a:ext cx="10090747" cy="6216281"/>
          </a:xfrm>
          <a:prstGeom prst="rect">
            <a:avLst/>
          </a:prstGeom>
        </p:spPr>
      </p:pic>
      <p:sp>
        <p:nvSpPr>
          <p:cNvPr id="4" name="Rectangle 3">
            <a:extLst>
              <a:ext uri="{FF2B5EF4-FFF2-40B4-BE49-F238E27FC236}">
                <a16:creationId xmlns:a16="http://schemas.microsoft.com/office/drawing/2014/main" id="{8B76FA4F-5144-5297-D28F-BFF1E89D330D}"/>
              </a:ext>
            </a:extLst>
          </p:cNvPr>
          <p:cNvSpPr/>
          <p:nvPr/>
        </p:nvSpPr>
        <p:spPr>
          <a:xfrm>
            <a:off x="537663" y="4997586"/>
            <a:ext cx="3519374" cy="1371600"/>
          </a:xfrm>
          <a:prstGeom prst="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af-ZA"/>
          </a:p>
        </p:txBody>
      </p:sp>
      <p:sp>
        <p:nvSpPr>
          <p:cNvPr id="5" name="Rectangle 4">
            <a:extLst>
              <a:ext uri="{FF2B5EF4-FFF2-40B4-BE49-F238E27FC236}">
                <a16:creationId xmlns:a16="http://schemas.microsoft.com/office/drawing/2014/main" id="{51E42123-C82C-EC82-F242-E03F6C95E68F}"/>
              </a:ext>
            </a:extLst>
          </p:cNvPr>
          <p:cNvSpPr/>
          <p:nvPr/>
        </p:nvSpPr>
        <p:spPr>
          <a:xfrm>
            <a:off x="631982" y="2591095"/>
            <a:ext cx="3519374" cy="1371600"/>
          </a:xfrm>
          <a:prstGeom prst="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af-ZA"/>
          </a:p>
        </p:txBody>
      </p:sp>
      <p:sp>
        <p:nvSpPr>
          <p:cNvPr id="6" name="Rectangle 5">
            <a:extLst>
              <a:ext uri="{FF2B5EF4-FFF2-40B4-BE49-F238E27FC236}">
                <a16:creationId xmlns:a16="http://schemas.microsoft.com/office/drawing/2014/main" id="{5650870B-F7BD-242F-170A-D845F77501A4}"/>
              </a:ext>
            </a:extLst>
          </p:cNvPr>
          <p:cNvSpPr/>
          <p:nvPr/>
        </p:nvSpPr>
        <p:spPr>
          <a:xfrm>
            <a:off x="757980" y="763123"/>
            <a:ext cx="2633402" cy="1371600"/>
          </a:xfrm>
          <a:prstGeom prst="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af-ZA"/>
          </a:p>
        </p:txBody>
      </p:sp>
      <p:sp>
        <p:nvSpPr>
          <p:cNvPr id="7" name="Rectangle 6">
            <a:extLst>
              <a:ext uri="{FF2B5EF4-FFF2-40B4-BE49-F238E27FC236}">
                <a16:creationId xmlns:a16="http://schemas.microsoft.com/office/drawing/2014/main" id="{2E5793FB-D923-90F9-EA05-5EBE75EA4778}"/>
              </a:ext>
            </a:extLst>
          </p:cNvPr>
          <p:cNvSpPr/>
          <p:nvPr/>
        </p:nvSpPr>
        <p:spPr>
          <a:xfrm>
            <a:off x="4004627" y="533695"/>
            <a:ext cx="3021206" cy="785819"/>
          </a:xfrm>
          <a:prstGeom prst="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af-ZA"/>
          </a:p>
        </p:txBody>
      </p:sp>
    </p:spTree>
    <p:extLst>
      <p:ext uri="{BB962C8B-B14F-4D97-AF65-F5344CB8AC3E}">
        <p14:creationId xmlns:p14="http://schemas.microsoft.com/office/powerpoint/2010/main" val="3895560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4D32929B-88E3-A3A9-8EE8-C505921D59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AB250F24-CF65-7FFD-02A9-B23366376F71}"/>
              </a:ext>
            </a:extLst>
          </p:cNvPr>
          <p:cNvPicPr>
            <a:picLocks noChangeAspect="1"/>
          </p:cNvPicPr>
          <p:nvPr/>
        </p:nvPicPr>
        <p:blipFill>
          <a:blip r:embed="rId4"/>
          <a:stretch>
            <a:fillRect/>
          </a:stretch>
        </p:blipFill>
        <p:spPr>
          <a:xfrm>
            <a:off x="792345" y="434403"/>
            <a:ext cx="9690598" cy="6210497"/>
          </a:xfrm>
          <a:prstGeom prst="rect">
            <a:avLst/>
          </a:prstGeom>
        </p:spPr>
      </p:pic>
    </p:spTree>
    <p:extLst>
      <p:ext uri="{BB962C8B-B14F-4D97-AF65-F5344CB8AC3E}">
        <p14:creationId xmlns:p14="http://schemas.microsoft.com/office/powerpoint/2010/main" val="2678363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7"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Free Rose Flower photo and picture">
            <a:extLst>
              <a:ext uri="{FF2B5EF4-FFF2-40B4-BE49-F238E27FC236}">
                <a16:creationId xmlns:a16="http://schemas.microsoft.com/office/drawing/2014/main" id="{50C9CD75-B27A-4230-4B6B-C2BC5D36E5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9273" r="21462" b="-1"/>
          <a:stretch>
            <a:fillRect/>
          </a:stretch>
        </p:blipFill>
        <p:spPr bwMode="auto">
          <a:xfrm>
            <a:off x="6103027" y="10"/>
            <a:ext cx="6088971" cy="6857990"/>
          </a:xfrm>
          <a:prstGeom prst="rect">
            <a:avLst/>
          </a:prstGeom>
          <a:noFill/>
          <a:extLst>
            <a:ext uri="{909E8E84-426E-40DD-AFC4-6F175D3DCCD1}">
              <a14:hiddenFill xmlns:a14="http://schemas.microsoft.com/office/drawing/2010/main">
                <a:solidFill>
                  <a:srgbClr val="FFFFFF"/>
                </a:solidFill>
              </a14:hiddenFill>
            </a:ext>
          </a:extLst>
        </p:spPr>
      </p:pic>
      <p:sp useBgFill="1">
        <p:nvSpPr>
          <p:cNvPr id="1038" name="Rectangle 1037">
            <a:extLst>
              <a:ext uri="{FF2B5EF4-FFF2-40B4-BE49-F238E27FC236}">
                <a16:creationId xmlns:a16="http://schemas.microsoft.com/office/drawing/2014/main" id="{59B296B9-C5A5-4E4F-9B60-C907B5F14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39" name="Rectangle 1038">
            <a:extLst>
              <a:ext uri="{FF2B5EF4-FFF2-40B4-BE49-F238E27FC236}">
                <a16:creationId xmlns:a16="http://schemas.microsoft.com/office/drawing/2014/main" id="{D0300FD3-5AF1-6305-15FA-907807267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2285995"/>
          </a:xfrm>
          <a:prstGeom prst="rect">
            <a:avLst/>
          </a:prstGeom>
          <a:ln>
            <a:noFill/>
          </a:ln>
          <a:effectLst>
            <a:outerShdw blurRad="254000" dist="127000" dir="546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E8B4F0D-F1A5-851F-E9F3-ABF99893BAE3}"/>
              </a:ext>
            </a:extLst>
          </p:cNvPr>
          <p:cNvSpPr>
            <a:spLocks noGrp="1"/>
          </p:cNvSpPr>
          <p:nvPr>
            <p:ph type="title"/>
          </p:nvPr>
        </p:nvSpPr>
        <p:spPr>
          <a:xfrm>
            <a:off x="761801" y="328512"/>
            <a:ext cx="4778387" cy="1628970"/>
          </a:xfrm>
        </p:spPr>
        <p:txBody>
          <a:bodyPr anchor="ctr">
            <a:normAutofit/>
          </a:bodyPr>
          <a:lstStyle/>
          <a:p>
            <a:r>
              <a:rPr lang="en-ZA" sz="4000" b="1" dirty="0" err="1"/>
              <a:t>Verstaan</a:t>
            </a:r>
            <a:r>
              <a:rPr lang="en-ZA" sz="4000" b="1" dirty="0"/>
              <a:t> die term ‘</a:t>
            </a:r>
            <a:r>
              <a:rPr lang="en-ZA" sz="4000" b="1" dirty="0" err="1"/>
              <a:t>geweld</a:t>
            </a:r>
            <a:r>
              <a:rPr lang="en-ZA" sz="4000" b="1" dirty="0"/>
              <a:t>’</a:t>
            </a:r>
          </a:p>
        </p:txBody>
      </p:sp>
      <p:graphicFrame>
        <p:nvGraphicFramePr>
          <p:cNvPr id="5" name="Content Placeholder 2">
            <a:extLst>
              <a:ext uri="{FF2B5EF4-FFF2-40B4-BE49-F238E27FC236}">
                <a16:creationId xmlns:a16="http://schemas.microsoft.com/office/drawing/2014/main" id="{F02D65B0-6927-1CF2-B1AE-802A6810AB8F}"/>
              </a:ext>
            </a:extLst>
          </p:cNvPr>
          <p:cNvGraphicFramePr>
            <a:graphicFrameLocks noGrp="1"/>
          </p:cNvGraphicFramePr>
          <p:nvPr>
            <p:ph idx="1"/>
            <p:extLst>
              <p:ext uri="{D42A27DB-BD31-4B8C-83A1-F6EECF244321}">
                <p14:modId xmlns:p14="http://schemas.microsoft.com/office/powerpoint/2010/main" val="1444924229"/>
              </p:ext>
            </p:extLst>
          </p:nvPr>
        </p:nvGraphicFramePr>
        <p:xfrm>
          <a:off x="761801" y="2884929"/>
          <a:ext cx="4659756" cy="337413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a:extLst>
              <a:ext uri="{FF2B5EF4-FFF2-40B4-BE49-F238E27FC236}">
                <a16:creationId xmlns:a16="http://schemas.microsoft.com/office/drawing/2014/main" id="{03D2D0ED-1F26-034A-9478-458C92BF646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994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4F2F7A8-B9A4-CE15-E522-17597E3DFF91}"/>
              </a:ext>
            </a:extLst>
          </p:cNvPr>
          <p:cNvSpPr>
            <a:spLocks noGrp="1"/>
          </p:cNvSpPr>
          <p:nvPr>
            <p:ph type="title"/>
          </p:nvPr>
        </p:nvSpPr>
        <p:spPr>
          <a:xfrm>
            <a:off x="572493" y="238539"/>
            <a:ext cx="11018520" cy="1434415"/>
          </a:xfrm>
        </p:spPr>
        <p:txBody>
          <a:bodyPr anchor="b">
            <a:normAutofit/>
          </a:bodyPr>
          <a:lstStyle/>
          <a:p>
            <a:r>
              <a:rPr lang="en-ZA" sz="4600" b="1" dirty="0"/>
              <a:t>Hoe </a:t>
            </a:r>
            <a:r>
              <a:rPr lang="en-ZA" sz="4600" b="1" dirty="0" err="1"/>
              <a:t>geweld</a:t>
            </a:r>
            <a:r>
              <a:rPr lang="en-ZA" sz="4600" b="1" dirty="0"/>
              <a:t> </a:t>
            </a:r>
            <a:r>
              <a:rPr lang="en-ZA" sz="4600" b="1" dirty="0" err="1"/>
              <a:t>gepleeg</a:t>
            </a:r>
            <a:r>
              <a:rPr lang="en-ZA" sz="4600" b="1" dirty="0"/>
              <a:t> </a:t>
            </a:r>
            <a:r>
              <a:rPr lang="en-ZA" sz="4600" b="1" dirty="0" err="1"/>
              <a:t>kan</a:t>
            </a:r>
            <a:r>
              <a:rPr lang="en-ZA" sz="4600" b="1" dirty="0"/>
              <a:t> word:</a:t>
            </a:r>
          </a:p>
        </p:txBody>
      </p:sp>
      <p:sp>
        <p:nvSpPr>
          <p:cNvPr id="2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close-up of a fist&#10;&#10;Description automatically generated">
            <a:extLst>
              <a:ext uri="{FF2B5EF4-FFF2-40B4-BE49-F238E27FC236}">
                <a16:creationId xmlns:a16="http://schemas.microsoft.com/office/drawing/2014/main" id="{B7B73F78-D091-B8FF-5A87-C881C9158EC5}"/>
              </a:ext>
            </a:extLst>
          </p:cNvPr>
          <p:cNvPicPr>
            <a:picLocks noChangeAspect="1"/>
          </p:cNvPicPr>
          <p:nvPr/>
        </p:nvPicPr>
        <p:blipFill>
          <a:blip r:embed="rId3"/>
          <a:srcRect l="9935" r="11657"/>
          <a:stretch>
            <a:fillRect/>
          </a:stretch>
        </p:blipFill>
        <p:spPr>
          <a:xfrm>
            <a:off x="7675658" y="2093976"/>
            <a:ext cx="3941064" cy="4096512"/>
          </a:xfrm>
          <a:prstGeom prst="rect">
            <a:avLst/>
          </a:prstGeom>
        </p:spPr>
      </p:pic>
      <p:graphicFrame>
        <p:nvGraphicFramePr>
          <p:cNvPr id="5" name="Content Placeholder 2">
            <a:extLst>
              <a:ext uri="{FF2B5EF4-FFF2-40B4-BE49-F238E27FC236}">
                <a16:creationId xmlns:a16="http://schemas.microsoft.com/office/drawing/2014/main" id="{E55E073C-089F-C0B6-D876-313AB3B2DEA9}"/>
              </a:ext>
            </a:extLst>
          </p:cNvPr>
          <p:cNvGraphicFramePr>
            <a:graphicFrameLocks noGrp="1"/>
          </p:cNvGraphicFramePr>
          <p:nvPr>
            <p:ph idx="1"/>
            <p:extLst>
              <p:ext uri="{D42A27DB-BD31-4B8C-83A1-F6EECF244321}">
                <p14:modId xmlns:p14="http://schemas.microsoft.com/office/powerpoint/2010/main" val="70178896"/>
              </p:ext>
            </p:extLst>
          </p:nvPr>
        </p:nvGraphicFramePr>
        <p:xfrm>
          <a:off x="572493" y="2071316"/>
          <a:ext cx="6713552" cy="41191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a:extLst>
              <a:ext uri="{FF2B5EF4-FFF2-40B4-BE49-F238E27FC236}">
                <a16:creationId xmlns:a16="http://schemas.microsoft.com/office/drawing/2014/main" id="{301D4DF6-8AB6-2DE4-2BE3-7D1F1C2F9BE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721066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300EB-C325-4FF3-72D7-192C41529458}"/>
              </a:ext>
            </a:extLst>
          </p:cNvPr>
          <p:cNvSpPr>
            <a:spLocks noGrp="1"/>
          </p:cNvSpPr>
          <p:nvPr>
            <p:ph type="title"/>
          </p:nvPr>
        </p:nvSpPr>
        <p:spPr>
          <a:xfrm>
            <a:off x="54376" y="3710613"/>
            <a:ext cx="4171198" cy="2452687"/>
          </a:xfrm>
        </p:spPr>
        <p:txBody>
          <a:bodyPr anchor="ctr">
            <a:normAutofit/>
          </a:bodyPr>
          <a:lstStyle/>
          <a:p>
            <a:r>
              <a:rPr lang="en-US" sz="3600" b="1" dirty="0" err="1"/>
              <a:t>Geslagsgebaseerde</a:t>
            </a:r>
            <a:r>
              <a:rPr lang="en-US" sz="3600" b="1" dirty="0"/>
              <a:t> </a:t>
            </a:r>
            <a:r>
              <a:rPr lang="en-US" sz="3600" b="1" dirty="0" err="1"/>
              <a:t>geweld</a:t>
            </a:r>
            <a:r>
              <a:rPr lang="en-US" sz="3600" b="1" dirty="0"/>
              <a:t>(GGG)</a:t>
            </a:r>
            <a:endParaRPr lang="en-ZA" sz="3600" dirty="0"/>
          </a:p>
        </p:txBody>
      </p:sp>
      <p:pic>
        <p:nvPicPr>
          <p:cNvPr id="6" name="Picture 5">
            <a:extLst>
              <a:ext uri="{FF2B5EF4-FFF2-40B4-BE49-F238E27FC236}">
                <a16:creationId xmlns:a16="http://schemas.microsoft.com/office/drawing/2014/main" id="{8C26040F-BA1E-3ACD-3673-7A86F11175A1}"/>
              </a:ext>
            </a:extLst>
          </p:cNvPr>
          <p:cNvPicPr>
            <a:picLocks noChangeAspect="1"/>
          </p:cNvPicPr>
          <p:nvPr/>
        </p:nvPicPr>
        <p:blipFill>
          <a:blip r:embed="rId3"/>
          <a:srcRect r="3894" b="1"/>
          <a:stretch>
            <a:fillRect/>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191B015A-C1D6-EA4F-7EC0-FB98CE2E688D}"/>
              </a:ext>
            </a:extLst>
          </p:cNvPr>
          <p:cNvSpPr>
            <a:spLocks noGrp="1"/>
          </p:cNvSpPr>
          <p:nvPr>
            <p:ph idx="1"/>
          </p:nvPr>
        </p:nvSpPr>
        <p:spPr>
          <a:xfrm>
            <a:off x="4225574" y="3981450"/>
            <a:ext cx="7485413" cy="2452687"/>
          </a:xfrm>
        </p:spPr>
        <p:txBody>
          <a:bodyPr anchor="ctr">
            <a:normAutofit fontScale="92500" lnSpcReduction="20000"/>
          </a:bodyPr>
          <a:lstStyle/>
          <a:p>
            <a:r>
              <a:rPr lang="en-US" sz="1700" dirty="0" err="1"/>
              <a:t>Geweld</a:t>
            </a:r>
            <a:r>
              <a:rPr lang="en-US" sz="1700" dirty="0"/>
              <a:t> wat </a:t>
            </a:r>
            <a:r>
              <a:rPr lang="en-US" sz="1700" dirty="0" err="1"/>
              <a:t>voorkom</a:t>
            </a:r>
            <a:r>
              <a:rPr lang="en-US" sz="1700" dirty="0"/>
              <a:t> van </a:t>
            </a:r>
            <a:r>
              <a:rPr lang="en-US" sz="1700" dirty="0" err="1"/>
              <a:t>ongelyke</a:t>
            </a:r>
            <a:r>
              <a:rPr lang="en-US" sz="1700" dirty="0"/>
              <a:t> </a:t>
            </a:r>
            <a:r>
              <a:rPr lang="en-US" sz="1700" dirty="0" err="1"/>
              <a:t>magsverhoudings</a:t>
            </a:r>
            <a:r>
              <a:rPr lang="en-US" sz="1700" dirty="0"/>
              <a:t> </a:t>
            </a:r>
            <a:r>
              <a:rPr lang="en-US" sz="1700" dirty="0" err="1"/>
              <a:t>tussen</a:t>
            </a:r>
            <a:r>
              <a:rPr lang="en-US" sz="1700" dirty="0"/>
              <a:t> </a:t>
            </a:r>
            <a:r>
              <a:rPr lang="en-US" sz="1700" dirty="0" err="1"/>
              <a:t>geslagte</a:t>
            </a:r>
            <a:r>
              <a:rPr lang="en-US" sz="1700" dirty="0"/>
              <a:t> </a:t>
            </a:r>
          </a:p>
          <a:p>
            <a:r>
              <a:rPr lang="en-US" sz="1700" dirty="0"/>
              <a:t>Dit </a:t>
            </a:r>
            <a:r>
              <a:rPr lang="en-US" sz="1700" dirty="0" err="1"/>
              <a:t>kan</a:t>
            </a:r>
            <a:r>
              <a:rPr lang="en-US" sz="1700" dirty="0"/>
              <a:t>: </a:t>
            </a:r>
          </a:p>
          <a:p>
            <a:pPr lvl="1"/>
            <a:r>
              <a:rPr lang="en-US" sz="1700" b="1" dirty="0" err="1"/>
              <a:t>Fisies</a:t>
            </a:r>
            <a:endParaRPr lang="en-US" sz="1700" b="1" dirty="0"/>
          </a:p>
          <a:p>
            <a:pPr lvl="1"/>
            <a:r>
              <a:rPr lang="en-US" sz="1700" b="1" dirty="0" err="1"/>
              <a:t>Sielkundig</a:t>
            </a:r>
            <a:endParaRPr lang="en-US" sz="1700" b="1" dirty="0"/>
          </a:p>
          <a:p>
            <a:pPr lvl="1"/>
            <a:r>
              <a:rPr lang="en-US" sz="1700" b="1" dirty="0" err="1"/>
              <a:t>Seksueel</a:t>
            </a:r>
            <a:endParaRPr lang="en-US" sz="1700" b="1" dirty="0"/>
          </a:p>
          <a:p>
            <a:pPr lvl="1"/>
            <a:r>
              <a:rPr lang="en-US" sz="1700" b="1" dirty="0" err="1"/>
              <a:t>Ekonomies</a:t>
            </a:r>
            <a:endParaRPr lang="en-US" sz="1700" dirty="0"/>
          </a:p>
          <a:p>
            <a:r>
              <a:rPr lang="en-US" sz="1700" dirty="0"/>
              <a:t>Word </a:t>
            </a:r>
            <a:r>
              <a:rPr lang="en-US" sz="1700" dirty="0" err="1"/>
              <a:t>aangevuur</a:t>
            </a:r>
            <a:r>
              <a:rPr lang="en-US" sz="1700" dirty="0"/>
              <a:t> </a:t>
            </a:r>
            <a:r>
              <a:rPr lang="en-US" sz="1700" dirty="0" err="1"/>
              <a:t>deur</a:t>
            </a:r>
            <a:r>
              <a:rPr lang="en-US" sz="1700" dirty="0"/>
              <a:t> </a:t>
            </a:r>
            <a:r>
              <a:rPr lang="en-US" sz="1700" dirty="0" err="1"/>
              <a:t>geslagsrolle</a:t>
            </a:r>
            <a:r>
              <a:rPr lang="en-US" sz="1700" dirty="0"/>
              <a:t>, </a:t>
            </a:r>
            <a:r>
              <a:rPr lang="en-US" sz="1700" dirty="0" err="1"/>
              <a:t>norme</a:t>
            </a:r>
            <a:r>
              <a:rPr lang="en-US" sz="1700" dirty="0"/>
              <a:t> </a:t>
            </a:r>
            <a:r>
              <a:rPr lang="en-US" sz="1700" dirty="0" err="1"/>
              <a:t>en</a:t>
            </a:r>
            <a:r>
              <a:rPr lang="en-US" sz="1700" dirty="0"/>
              <a:t> </a:t>
            </a:r>
            <a:r>
              <a:rPr lang="en-US" sz="1700" dirty="0" err="1"/>
              <a:t>verwagtinge</a:t>
            </a:r>
            <a:r>
              <a:rPr lang="en-US" sz="1700" dirty="0"/>
              <a:t> in die </a:t>
            </a:r>
            <a:r>
              <a:rPr lang="en-US" sz="1700" dirty="0" err="1"/>
              <a:t>gemeenskap</a:t>
            </a:r>
            <a:r>
              <a:rPr lang="en-US" sz="1700" dirty="0"/>
              <a:t>.</a:t>
            </a:r>
          </a:p>
          <a:p>
            <a:pPr marL="0" indent="0">
              <a:buNone/>
            </a:pPr>
            <a:r>
              <a:rPr lang="en-US" sz="1700" b="1" dirty="0"/>
              <a:t>Kyk</a:t>
            </a:r>
            <a:r>
              <a:rPr lang="en-US" sz="1700" dirty="0"/>
              <a:t>: </a:t>
            </a:r>
            <a:r>
              <a:rPr lang="en-ZA" sz="1700" b="1" dirty="0"/>
              <a:t>What is GBV?</a:t>
            </a:r>
            <a:endParaRPr lang="en-ZA" sz="1700" dirty="0"/>
          </a:p>
          <a:p>
            <a:pPr marL="0" indent="0">
              <a:buNone/>
            </a:pPr>
            <a:r>
              <a:rPr lang="en-ZA" sz="1700" u="sng" dirty="0">
                <a:hlinkClick r:id="rId4"/>
              </a:rPr>
              <a:t>https://www.youtube.com/watch?v=Uhg3cxnwNxc</a:t>
            </a:r>
            <a:r>
              <a:rPr lang="en-ZA" sz="1700" dirty="0"/>
              <a:t> (1 min 59 </a:t>
            </a:r>
            <a:r>
              <a:rPr lang="en-ZA" sz="1700" dirty="0" err="1"/>
              <a:t>sek</a:t>
            </a:r>
            <a:r>
              <a:rPr lang="en-ZA" sz="1700" dirty="0"/>
              <a:t>)</a:t>
            </a:r>
          </a:p>
          <a:p>
            <a:endParaRPr lang="en-US" sz="1100" dirty="0"/>
          </a:p>
          <a:p>
            <a:endParaRPr lang="en-ZA" sz="1100" dirty="0"/>
          </a:p>
        </p:txBody>
      </p:sp>
      <p:pic>
        <p:nvPicPr>
          <p:cNvPr id="4" name="Picture 3">
            <a:extLst>
              <a:ext uri="{FF2B5EF4-FFF2-40B4-BE49-F238E27FC236}">
                <a16:creationId xmlns:a16="http://schemas.microsoft.com/office/drawing/2014/main" id="{14FAC9E9-9F56-8704-C71C-4D5163BDA24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39389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94E2B-4EC5-B3F9-DE15-E8A69CDE4D30}"/>
              </a:ext>
            </a:extLst>
          </p:cNvPr>
          <p:cNvSpPr>
            <a:spLocks noGrp="1"/>
          </p:cNvSpPr>
          <p:nvPr>
            <p:ph type="title"/>
          </p:nvPr>
        </p:nvSpPr>
        <p:spPr>
          <a:xfrm>
            <a:off x="481013" y="3752849"/>
            <a:ext cx="3290887" cy="2452687"/>
          </a:xfrm>
        </p:spPr>
        <p:txBody>
          <a:bodyPr anchor="ctr">
            <a:normAutofit fontScale="90000"/>
          </a:bodyPr>
          <a:lstStyle/>
          <a:p>
            <a:r>
              <a:rPr lang="en-ZA" sz="3600" b="1" dirty="0" err="1"/>
              <a:t>Vorme</a:t>
            </a:r>
            <a:r>
              <a:rPr lang="en-ZA" sz="3600" b="1" dirty="0"/>
              <a:t> van GGG</a:t>
            </a:r>
            <a:br>
              <a:rPr lang="en-ZA" sz="3600" b="1" dirty="0"/>
            </a:br>
            <a:br>
              <a:rPr lang="en-ZA" sz="3600" b="1" dirty="0"/>
            </a:br>
            <a:r>
              <a:rPr lang="en-ZA" sz="2000" b="1" dirty="0"/>
              <a:t>Kyk: Gender-Based Violence – What is it all about?</a:t>
            </a:r>
            <a:br>
              <a:rPr lang="en-ZA" sz="2000" dirty="0"/>
            </a:br>
            <a:r>
              <a:rPr lang="en-ZA" sz="2000" u="sng" dirty="0">
                <a:hlinkClick r:id="rId3"/>
              </a:rPr>
              <a:t>https://www.youtube.com/watch?v=Olt7TzgntA8</a:t>
            </a:r>
            <a:r>
              <a:rPr lang="en-ZA" sz="2000" dirty="0"/>
              <a:t> (6 min 39 </a:t>
            </a:r>
            <a:r>
              <a:rPr lang="en-ZA" sz="2000" dirty="0" err="1"/>
              <a:t>sek</a:t>
            </a:r>
            <a:r>
              <a:rPr lang="en-ZA" sz="2000" dirty="0"/>
              <a:t>)</a:t>
            </a:r>
            <a:br>
              <a:rPr lang="en-ZA" dirty="0"/>
            </a:br>
            <a:endParaRPr lang="en-ZA" sz="3600" b="1" dirty="0"/>
          </a:p>
        </p:txBody>
      </p:sp>
      <p:pic>
        <p:nvPicPr>
          <p:cNvPr id="9" name="Picture 8">
            <a:extLst>
              <a:ext uri="{FF2B5EF4-FFF2-40B4-BE49-F238E27FC236}">
                <a16:creationId xmlns:a16="http://schemas.microsoft.com/office/drawing/2014/main" id="{68A1D51A-BE14-FF60-4A81-45DF6243BA97}"/>
              </a:ext>
            </a:extLst>
          </p:cNvPr>
          <p:cNvPicPr>
            <a:picLocks noChangeAspect="1"/>
          </p:cNvPicPr>
          <p:nvPr/>
        </p:nvPicPr>
        <p:blipFill>
          <a:blip r:embed="rId4"/>
          <a:srcRect t="22324" b="14924"/>
          <a:stretch>
            <a:fillRect/>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graphicFrame>
        <p:nvGraphicFramePr>
          <p:cNvPr id="7" name="Content Placeholder 2">
            <a:extLst>
              <a:ext uri="{FF2B5EF4-FFF2-40B4-BE49-F238E27FC236}">
                <a16:creationId xmlns:a16="http://schemas.microsoft.com/office/drawing/2014/main" id="{46258897-A77C-1051-4374-4169195218FE}"/>
              </a:ext>
            </a:extLst>
          </p:cNvPr>
          <p:cNvGraphicFramePr>
            <a:graphicFrameLocks noGrp="1"/>
          </p:cNvGraphicFramePr>
          <p:nvPr>
            <p:ph idx="1"/>
            <p:extLst>
              <p:ext uri="{D42A27DB-BD31-4B8C-83A1-F6EECF244321}">
                <p14:modId xmlns:p14="http://schemas.microsoft.com/office/powerpoint/2010/main" val="1898461546"/>
              </p:ext>
            </p:extLst>
          </p:nvPr>
        </p:nvGraphicFramePr>
        <p:xfrm>
          <a:off x="3963991" y="473724"/>
          <a:ext cx="7955865" cy="614405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3" name="Picture 2">
            <a:extLst>
              <a:ext uri="{FF2B5EF4-FFF2-40B4-BE49-F238E27FC236}">
                <a16:creationId xmlns:a16="http://schemas.microsoft.com/office/drawing/2014/main" id="{5E052190-D527-D929-C0DC-5D9C029AE07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7145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Picture 3" descr="A person watching a television&#10;&#10;Description automatically generated">
            <a:extLst>
              <a:ext uri="{FF2B5EF4-FFF2-40B4-BE49-F238E27FC236}">
                <a16:creationId xmlns:a16="http://schemas.microsoft.com/office/drawing/2014/main" id="{44FF4DF9-C1F2-26B2-1243-261477773712}"/>
              </a:ext>
            </a:extLst>
          </p:cNvPr>
          <p:cNvPicPr>
            <a:picLocks noChangeAspect="1"/>
          </p:cNvPicPr>
          <p:nvPr/>
        </p:nvPicPr>
        <p:blipFill>
          <a:blip r:embed="rId3">
            <a:duotone>
              <a:prstClr val="black"/>
              <a:schemeClr val="tx2">
                <a:tint val="45000"/>
                <a:satMod val="400000"/>
              </a:schemeClr>
            </a:duotone>
            <a:alphaModFix amt="25000"/>
          </a:blip>
          <a:srcRect b="3017"/>
          <a:stretch>
            <a:fill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6C894571-7B77-49F8-A4B1-7630C8E1A9D8}"/>
              </a:ext>
            </a:extLst>
          </p:cNvPr>
          <p:cNvSpPr>
            <a:spLocks noGrp="1"/>
          </p:cNvSpPr>
          <p:nvPr>
            <p:ph type="title"/>
          </p:nvPr>
        </p:nvSpPr>
        <p:spPr>
          <a:xfrm>
            <a:off x="838200" y="365125"/>
            <a:ext cx="10515600" cy="1325563"/>
          </a:xfrm>
        </p:spPr>
        <p:txBody>
          <a:bodyPr>
            <a:normAutofit/>
          </a:bodyPr>
          <a:lstStyle/>
          <a:p>
            <a:r>
              <a:rPr lang="en-US" b="1" dirty="0" err="1"/>
              <a:t>Oorsake</a:t>
            </a:r>
            <a:r>
              <a:rPr lang="en-US" b="1" dirty="0"/>
              <a:t> van GGG</a:t>
            </a:r>
            <a:endParaRPr lang="en-ZA" dirty="0"/>
          </a:p>
        </p:txBody>
      </p:sp>
      <p:graphicFrame>
        <p:nvGraphicFramePr>
          <p:cNvPr id="5" name="Content Placeholder 2">
            <a:extLst>
              <a:ext uri="{FF2B5EF4-FFF2-40B4-BE49-F238E27FC236}">
                <a16:creationId xmlns:a16="http://schemas.microsoft.com/office/drawing/2014/main" id="{15D2399E-477C-8009-9358-CBCD66F413EE}"/>
              </a:ext>
            </a:extLst>
          </p:cNvPr>
          <p:cNvGraphicFramePr>
            <a:graphicFrameLocks noGrp="1"/>
          </p:cNvGraphicFramePr>
          <p:nvPr>
            <p:ph idx="1"/>
            <p:extLst>
              <p:ext uri="{D42A27DB-BD31-4B8C-83A1-F6EECF244321}">
                <p14:modId xmlns:p14="http://schemas.microsoft.com/office/powerpoint/2010/main" val="55916707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a:extLst>
              <a:ext uri="{FF2B5EF4-FFF2-40B4-BE49-F238E27FC236}">
                <a16:creationId xmlns:a16="http://schemas.microsoft.com/office/drawing/2014/main" id="{8BCB3DCB-C2D2-C08A-D6D5-FB77DDFED5E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6012427"/>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FE09B-189D-C344-028D-6FE3AB707638}"/>
              </a:ext>
            </a:extLst>
          </p:cNvPr>
          <p:cNvSpPr>
            <a:spLocks noGrp="1"/>
          </p:cNvSpPr>
          <p:nvPr>
            <p:ph type="title"/>
          </p:nvPr>
        </p:nvSpPr>
        <p:spPr>
          <a:xfrm>
            <a:off x="481013" y="3752849"/>
            <a:ext cx="3290887" cy="2452687"/>
          </a:xfrm>
        </p:spPr>
        <p:txBody>
          <a:bodyPr anchor="ctr">
            <a:normAutofit/>
          </a:bodyPr>
          <a:lstStyle/>
          <a:p>
            <a:r>
              <a:rPr lang="en-US" sz="1700" b="1" dirty="0" err="1"/>
              <a:t>Gevolge</a:t>
            </a:r>
            <a:r>
              <a:rPr lang="en-US" sz="1700" b="1" dirty="0"/>
              <a:t> van GGG</a:t>
            </a:r>
            <a:br>
              <a:rPr lang="en-US" sz="1700" b="1" dirty="0"/>
            </a:br>
            <a:br>
              <a:rPr lang="en-US" sz="1700" b="1" dirty="0"/>
            </a:br>
            <a:br>
              <a:rPr lang="en-US" sz="1700" b="1" dirty="0"/>
            </a:br>
            <a:r>
              <a:rPr lang="en-US" sz="1700" b="1" dirty="0"/>
              <a:t>Kyk: </a:t>
            </a:r>
            <a:r>
              <a:rPr lang="en-ZA" sz="1700" b="1" dirty="0"/>
              <a:t>What are the impacts of gender-based violence? </a:t>
            </a:r>
            <a:br>
              <a:rPr lang="en-ZA" sz="1700" dirty="0"/>
            </a:br>
            <a:r>
              <a:rPr lang="en-ZA" sz="1700" u="sng" dirty="0">
                <a:hlinkClick r:id="rId3">
                  <a:extLst>
                    <a:ext uri="{A12FA001-AC4F-418D-AE19-62706E023703}">
                      <ahyp:hlinkClr xmlns:ahyp="http://schemas.microsoft.com/office/drawing/2018/hyperlinkcolor" val="tx"/>
                    </a:ext>
                  </a:extLst>
                </a:hlinkClick>
              </a:rPr>
              <a:t>https://www.youtube.com/watch?v=Duf4VR8b15g</a:t>
            </a:r>
            <a:r>
              <a:rPr lang="en-ZA" sz="1700" dirty="0"/>
              <a:t> </a:t>
            </a:r>
            <a:br>
              <a:rPr lang="en-ZA" sz="1700" dirty="0"/>
            </a:br>
            <a:r>
              <a:rPr lang="en-ZA" sz="1700" dirty="0"/>
              <a:t>(1 min 52 </a:t>
            </a:r>
            <a:r>
              <a:rPr lang="en-ZA" sz="1700" dirty="0" err="1"/>
              <a:t>sek</a:t>
            </a:r>
            <a:r>
              <a:rPr lang="en-ZA" sz="1700" dirty="0"/>
              <a:t>)</a:t>
            </a:r>
            <a:br>
              <a:rPr lang="en-ZA" sz="1700" dirty="0"/>
            </a:br>
            <a:endParaRPr lang="en-ZA" sz="1700" dirty="0"/>
          </a:p>
        </p:txBody>
      </p:sp>
      <p:pic>
        <p:nvPicPr>
          <p:cNvPr id="7" name="Picture 6" descr="A couple of women in purple and white clothes&#10;&#10;AI-generated content may be incorrect.">
            <a:extLst>
              <a:ext uri="{FF2B5EF4-FFF2-40B4-BE49-F238E27FC236}">
                <a16:creationId xmlns:a16="http://schemas.microsoft.com/office/drawing/2014/main" id="{3871F367-340A-3058-B6E9-BEC44E59BFCE}"/>
              </a:ext>
            </a:extLst>
          </p:cNvPr>
          <p:cNvPicPr>
            <a:picLocks noChangeAspect="1"/>
          </p:cNvPicPr>
          <p:nvPr/>
        </p:nvPicPr>
        <p:blipFill>
          <a:blip r:embed="rId4"/>
          <a:srcRect t="8467"/>
          <a:stretch>
            <a:fillRect/>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graphicFrame>
        <p:nvGraphicFramePr>
          <p:cNvPr id="23" name="Content Placeholder 2">
            <a:extLst>
              <a:ext uri="{FF2B5EF4-FFF2-40B4-BE49-F238E27FC236}">
                <a16:creationId xmlns:a16="http://schemas.microsoft.com/office/drawing/2014/main" id="{F9814683-2412-573A-FEF4-57A770585F3B}"/>
              </a:ext>
            </a:extLst>
          </p:cNvPr>
          <p:cNvGraphicFramePr>
            <a:graphicFrameLocks noGrp="1"/>
          </p:cNvGraphicFramePr>
          <p:nvPr>
            <p:ph idx="1"/>
            <p:extLst>
              <p:ext uri="{D42A27DB-BD31-4B8C-83A1-F6EECF244321}">
                <p14:modId xmlns:p14="http://schemas.microsoft.com/office/powerpoint/2010/main" val="2901612265"/>
              </p:ext>
            </p:extLst>
          </p:nvPr>
        </p:nvGraphicFramePr>
        <p:xfrm>
          <a:off x="4223982" y="706056"/>
          <a:ext cx="7485413" cy="549948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3" name="Picture 2">
            <a:extLst>
              <a:ext uri="{FF2B5EF4-FFF2-40B4-BE49-F238E27FC236}">
                <a16:creationId xmlns:a16="http://schemas.microsoft.com/office/drawing/2014/main" id="{9A2CD2BB-EA71-568F-A860-A7A490C3248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16584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6" name="Picture 5" descr="A blurry blue and white lights&#10;&#10;AI-generated content may be incorrect.">
            <a:extLst>
              <a:ext uri="{FF2B5EF4-FFF2-40B4-BE49-F238E27FC236}">
                <a16:creationId xmlns:a16="http://schemas.microsoft.com/office/drawing/2014/main" id="{C8002569-30B9-893A-B97B-9BF5A10F52F7}"/>
              </a:ext>
            </a:extLst>
          </p:cNvPr>
          <p:cNvPicPr>
            <a:picLocks noChangeAspect="1"/>
          </p:cNvPicPr>
          <p:nvPr/>
        </p:nvPicPr>
        <p:blipFill>
          <a:blip r:embed="rId3">
            <a:duotone>
              <a:prstClr val="black"/>
              <a:schemeClr val="tx2">
                <a:tint val="45000"/>
                <a:satMod val="400000"/>
              </a:schemeClr>
            </a:duotone>
            <a:alphaModFix amt="25000"/>
          </a:blip>
          <a:srcRect t="7448" b="8283"/>
          <a:stretch>
            <a:fill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6B469E84-687C-0B28-39F3-1B6590A1D164}"/>
              </a:ext>
            </a:extLst>
          </p:cNvPr>
          <p:cNvSpPr>
            <a:spLocks noGrp="1"/>
          </p:cNvSpPr>
          <p:nvPr>
            <p:ph type="title"/>
          </p:nvPr>
        </p:nvSpPr>
        <p:spPr>
          <a:xfrm>
            <a:off x="838200" y="365125"/>
            <a:ext cx="10515600" cy="1325563"/>
          </a:xfrm>
        </p:spPr>
        <p:txBody>
          <a:bodyPr>
            <a:normAutofit/>
          </a:bodyPr>
          <a:lstStyle/>
          <a:p>
            <a:r>
              <a:rPr lang="en-US" b="1" dirty="0" err="1"/>
              <a:t>Emosionele</a:t>
            </a:r>
            <a:r>
              <a:rPr lang="en-US" b="1" dirty="0"/>
              <a:t> </a:t>
            </a:r>
            <a:r>
              <a:rPr lang="en-US" b="1" dirty="0" err="1"/>
              <a:t>en</a:t>
            </a:r>
            <a:r>
              <a:rPr lang="en-US" b="1" dirty="0"/>
              <a:t> </a:t>
            </a:r>
            <a:r>
              <a:rPr lang="en-US" b="1" dirty="0" err="1"/>
              <a:t>sosiale</a:t>
            </a:r>
            <a:r>
              <a:rPr lang="en-US" b="1" dirty="0"/>
              <a:t> </a:t>
            </a:r>
            <a:r>
              <a:rPr lang="en-US" b="1" dirty="0" err="1"/>
              <a:t>impak</a:t>
            </a:r>
            <a:r>
              <a:rPr lang="en-US" b="1" dirty="0"/>
              <a:t> van GGG</a:t>
            </a:r>
            <a:endParaRPr lang="en-ZA" dirty="0"/>
          </a:p>
        </p:txBody>
      </p:sp>
      <p:graphicFrame>
        <p:nvGraphicFramePr>
          <p:cNvPr id="5" name="Content Placeholder 2">
            <a:extLst>
              <a:ext uri="{FF2B5EF4-FFF2-40B4-BE49-F238E27FC236}">
                <a16:creationId xmlns:a16="http://schemas.microsoft.com/office/drawing/2014/main" id="{E3766FC7-5040-F1BE-6F69-27601793792B}"/>
              </a:ext>
            </a:extLst>
          </p:cNvPr>
          <p:cNvGraphicFramePr>
            <a:graphicFrameLocks noGrp="1"/>
          </p:cNvGraphicFramePr>
          <p:nvPr>
            <p:ph idx="1"/>
            <p:extLst>
              <p:ext uri="{D42A27DB-BD31-4B8C-83A1-F6EECF244321}">
                <p14:modId xmlns:p14="http://schemas.microsoft.com/office/powerpoint/2010/main" val="114748371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a:extLst>
              <a:ext uri="{FF2B5EF4-FFF2-40B4-BE49-F238E27FC236}">
                <a16:creationId xmlns:a16="http://schemas.microsoft.com/office/drawing/2014/main" id="{43DC7BD8-A60C-30DF-3B06-A37DAF819CD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54344996"/>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6" name="Picture 5" descr="A blurry image of white circles&#10;&#10;AI-generated content may be incorrect.">
            <a:extLst>
              <a:ext uri="{FF2B5EF4-FFF2-40B4-BE49-F238E27FC236}">
                <a16:creationId xmlns:a16="http://schemas.microsoft.com/office/drawing/2014/main" id="{DE1130FF-4550-1BBE-1255-FF1F3BEC3784}"/>
              </a:ext>
            </a:extLst>
          </p:cNvPr>
          <p:cNvPicPr>
            <a:picLocks noChangeAspect="1"/>
          </p:cNvPicPr>
          <p:nvPr/>
        </p:nvPicPr>
        <p:blipFill>
          <a:blip r:embed="rId3">
            <a:duotone>
              <a:prstClr val="black"/>
              <a:schemeClr val="tx2">
                <a:tint val="45000"/>
                <a:satMod val="400000"/>
              </a:schemeClr>
            </a:duotone>
            <a:alphaModFix amt="25000"/>
          </a:blip>
          <a:srcRect t="11785" b="5797"/>
          <a:stretch>
            <a:fill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A916BE07-9F22-2F61-3BB3-36D5FC2A69DF}"/>
              </a:ext>
            </a:extLst>
          </p:cNvPr>
          <p:cNvSpPr>
            <a:spLocks noGrp="1"/>
          </p:cNvSpPr>
          <p:nvPr>
            <p:ph type="title"/>
          </p:nvPr>
        </p:nvSpPr>
        <p:spPr>
          <a:xfrm>
            <a:off x="545432" y="250036"/>
            <a:ext cx="11353800" cy="1325563"/>
          </a:xfrm>
        </p:spPr>
        <p:txBody>
          <a:bodyPr>
            <a:normAutofit/>
          </a:bodyPr>
          <a:lstStyle/>
          <a:p>
            <a:r>
              <a:rPr lang="en-US" sz="4200" b="1" dirty="0" err="1"/>
              <a:t>Impak</a:t>
            </a:r>
            <a:r>
              <a:rPr lang="en-US" sz="4200" b="1" dirty="0"/>
              <a:t> van GGG </a:t>
            </a:r>
            <a:r>
              <a:rPr lang="en-US" sz="4200" b="1" dirty="0" err="1"/>
              <a:t>vir</a:t>
            </a:r>
            <a:r>
              <a:rPr lang="en-US" sz="4200" b="1" dirty="0"/>
              <a:t> </a:t>
            </a:r>
            <a:r>
              <a:rPr lang="en-US" sz="4200" b="1" dirty="0" err="1"/>
              <a:t>Suid</a:t>
            </a:r>
            <a:r>
              <a:rPr lang="en-US" sz="4200" b="1" dirty="0"/>
              <a:t>-Afrika as ‘n </a:t>
            </a:r>
            <a:r>
              <a:rPr lang="en-US" sz="4200" b="1" dirty="0" err="1"/>
              <a:t>samelewing</a:t>
            </a:r>
            <a:endParaRPr lang="en-ZA" sz="4200" dirty="0"/>
          </a:p>
        </p:txBody>
      </p:sp>
      <p:graphicFrame>
        <p:nvGraphicFramePr>
          <p:cNvPr id="5" name="Content Placeholder 2">
            <a:extLst>
              <a:ext uri="{FF2B5EF4-FFF2-40B4-BE49-F238E27FC236}">
                <a16:creationId xmlns:a16="http://schemas.microsoft.com/office/drawing/2014/main" id="{33ACA1E4-B0B5-2232-498F-559E5D363C17}"/>
              </a:ext>
            </a:extLst>
          </p:cNvPr>
          <p:cNvGraphicFramePr>
            <a:graphicFrameLocks noGrp="1"/>
          </p:cNvGraphicFramePr>
          <p:nvPr>
            <p:ph idx="1"/>
            <p:extLst>
              <p:ext uri="{D42A27DB-BD31-4B8C-83A1-F6EECF244321}">
                <p14:modId xmlns:p14="http://schemas.microsoft.com/office/powerpoint/2010/main" val="255112266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a:extLst>
              <a:ext uri="{FF2B5EF4-FFF2-40B4-BE49-F238E27FC236}">
                <a16:creationId xmlns:a16="http://schemas.microsoft.com/office/drawing/2014/main" id="{7589FDB7-4A0B-1BFD-A73F-6A07141DAA4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7693220"/>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4d1c3f4d4a84b35ae0289c82f8c7bb22">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4dde253b2cf5b676b8c81b6ed6901eb9"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3F14EFC-2EAB-4C3B-BF20-008023D1F2AE}"/>
</file>

<file path=customXml/itemProps2.xml><?xml version="1.0" encoding="utf-8"?>
<ds:datastoreItem xmlns:ds="http://schemas.openxmlformats.org/officeDocument/2006/customXml" ds:itemID="{285205F4-2E0C-4F16-874F-44FDC34351DB}">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3.xml><?xml version="1.0" encoding="utf-8"?>
<ds:datastoreItem xmlns:ds="http://schemas.openxmlformats.org/officeDocument/2006/customXml" ds:itemID="{AAC7E3C5-71DE-4655-870D-660B2165B61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571</TotalTime>
  <Words>3042</Words>
  <Application>Microsoft Office PowerPoint</Application>
  <PresentationFormat>Widescreen</PresentationFormat>
  <Paragraphs>191</Paragraphs>
  <Slides>11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Aptos</vt:lpstr>
      <vt:lpstr>Aptos Display</vt:lpstr>
      <vt:lpstr>Arial</vt:lpstr>
      <vt:lpstr>Franklin Gothic Demi</vt:lpstr>
      <vt:lpstr>Office Theme</vt:lpstr>
      <vt:lpstr>GESLAGSGEBASEERDE GEWELD</vt:lpstr>
      <vt:lpstr>Verstaan die term ‘geweld’</vt:lpstr>
      <vt:lpstr>Hoe geweld gepleeg kan word:</vt:lpstr>
      <vt:lpstr>Geslagsgebaseerde geweld(GGG)</vt:lpstr>
      <vt:lpstr>Vorme van GGG  Kyk: Gender-Based Violence – What is it all about? https://www.youtube.com/watch?v=Olt7TzgntA8 (6 min 39 sek) </vt:lpstr>
      <vt:lpstr>Oorsake van GGG</vt:lpstr>
      <vt:lpstr>Gevolge van GGG   Kyk: What are the impacts of gender-based violence?  https://www.youtube.com/watch?v=Duf4VR8b15g  (1 min 52 sek) </vt:lpstr>
      <vt:lpstr>Emosionele en sosiale impak van GGG</vt:lpstr>
      <vt:lpstr>Impak van GGG vir Suid-Afrika as ‘n samelewing</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Ferdo Pretorius</dc:creator>
  <cp:lastModifiedBy>Megan Botes</cp:lastModifiedBy>
  <cp:revision>2</cp:revision>
  <dcterms:created xsi:type="dcterms:W3CDTF">2025-08-11T08:53:22Z</dcterms:created>
  <dcterms:modified xsi:type="dcterms:W3CDTF">2025-10-07T10:30:11Z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