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257" r:id="rId5"/>
    <p:sldId id="258" r:id="rId6"/>
    <p:sldId id="259" r:id="rId7"/>
    <p:sldId id="260" r:id="rId8"/>
    <p:sldId id="261" r:id="rId9"/>
    <p:sldId id="262" r:id="rId10"/>
    <p:sldId id="263" r:id="rId11"/>
    <p:sldId id="26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634B81-A889-4DB0-8BA7-A31C3D0037F1}" v="28" dt="2025-10-28T17:15:34.0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8889" autoAdjust="0"/>
  </p:normalViewPr>
  <p:slideViewPr>
    <p:cSldViewPr snapToGrid="0">
      <p:cViewPr varScale="1">
        <p:scale>
          <a:sx n="43" d="100"/>
          <a:sy n="43" d="100"/>
        </p:scale>
        <p:origin x="187"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modSld modMainMaster">
      <pc:chgData name="Megan Botes" userId="70568131-745a-489b-b4fe-9e78c579dd6d" providerId="ADAL" clId="{E3DEF142-CC7A-44CA-B5B4-48BABF1A3E75}" dt="2025-10-28T17:15:27.513" v="211"/>
      <pc:docMkLst>
        <pc:docMk/>
      </pc:docMkLst>
      <pc:sldChg chg="addSp delSp modSp mod setBg">
        <pc:chgData name="Megan Botes" userId="70568131-745a-489b-b4fe-9e78c579dd6d" providerId="ADAL" clId="{E3DEF142-CC7A-44CA-B5B4-48BABF1A3E75}" dt="2025-10-28T17:08:22.825" v="154" actId="20577"/>
        <pc:sldMkLst>
          <pc:docMk/>
          <pc:sldMk cId="1389820433" sldId="257"/>
        </pc:sldMkLst>
        <pc:spChg chg="mod ord">
          <ac:chgData name="Megan Botes" userId="70568131-745a-489b-b4fe-9e78c579dd6d" providerId="ADAL" clId="{E3DEF142-CC7A-44CA-B5B4-48BABF1A3E75}" dt="2025-10-28T17:08:22.825" v="154" actId="20577"/>
          <ac:spMkLst>
            <pc:docMk/>
            <pc:sldMk cId="1389820433" sldId="257"/>
            <ac:spMk id="2" creationId="{C1E6D967-D5EE-A454-4E47-A8F56A9780F4}"/>
          </ac:spMkLst>
        </pc:spChg>
        <pc:spChg chg="add">
          <ac:chgData name="Megan Botes" userId="70568131-745a-489b-b4fe-9e78c579dd6d" providerId="ADAL" clId="{E3DEF142-CC7A-44CA-B5B4-48BABF1A3E75}" dt="2025-10-24T05:39:11.135" v="5" actId="26606"/>
          <ac:spMkLst>
            <pc:docMk/>
            <pc:sldMk cId="1389820433" sldId="257"/>
            <ac:spMk id="34" creationId="{ECC07320-C2CA-4E29-8481-9D9E143C7788}"/>
          </ac:spMkLst>
        </pc:spChg>
        <pc:spChg chg="add">
          <ac:chgData name="Megan Botes" userId="70568131-745a-489b-b4fe-9e78c579dd6d" providerId="ADAL" clId="{E3DEF142-CC7A-44CA-B5B4-48BABF1A3E75}" dt="2025-10-24T05:39:11.135" v="5" actId="26606"/>
          <ac:spMkLst>
            <pc:docMk/>
            <pc:sldMk cId="1389820433" sldId="257"/>
            <ac:spMk id="36" creationId="{178FB36B-5BFE-42CA-BC60-1115E0D95EEC}"/>
          </ac:spMkLst>
        </pc:spChg>
        <pc:picChg chg="add mod">
          <ac:chgData name="Megan Botes" userId="70568131-745a-489b-b4fe-9e78c579dd6d" providerId="ADAL" clId="{E3DEF142-CC7A-44CA-B5B4-48BABF1A3E75}" dt="2025-10-24T05:39:15.738" v="6"/>
          <ac:picMkLst>
            <pc:docMk/>
            <pc:sldMk cId="1389820433" sldId="257"/>
            <ac:picMk id="3" creationId="{30C0164F-2487-2693-AEBF-C951EC82B2AF}"/>
          </ac:picMkLst>
        </pc:picChg>
        <pc:picChg chg="mod">
          <ac:chgData name="Megan Botes" userId="70568131-745a-489b-b4fe-9e78c579dd6d" providerId="ADAL" clId="{E3DEF142-CC7A-44CA-B5B4-48BABF1A3E75}" dt="2025-10-24T05:39:11.135" v="5" actId="26606"/>
          <ac:picMkLst>
            <pc:docMk/>
            <pc:sldMk cId="1389820433" sldId="257"/>
            <ac:picMk id="4" creationId="{5489198F-1E49-8099-6B47-1DA255881A29}"/>
          </ac:picMkLst>
        </pc:picChg>
      </pc:sldChg>
      <pc:sldChg chg="addSp delSp modSp mod setBg">
        <pc:chgData name="Megan Botes" userId="70568131-745a-489b-b4fe-9e78c579dd6d" providerId="ADAL" clId="{E3DEF142-CC7A-44CA-B5B4-48BABF1A3E75}" dt="2025-10-28T17:08:42.468" v="163" actId="113"/>
        <pc:sldMkLst>
          <pc:docMk/>
          <pc:sldMk cId="2894046755" sldId="258"/>
        </pc:sldMkLst>
        <pc:spChg chg="mod ord">
          <ac:chgData name="Megan Botes" userId="70568131-745a-489b-b4fe-9e78c579dd6d" providerId="ADAL" clId="{E3DEF142-CC7A-44CA-B5B4-48BABF1A3E75}" dt="2025-10-28T17:08:42.468" v="163" actId="113"/>
          <ac:spMkLst>
            <pc:docMk/>
            <pc:sldMk cId="2894046755" sldId="258"/>
            <ac:spMk id="3" creationId="{6D4F5218-BE88-2092-4B5A-0E636E1ED2BA}"/>
          </ac:spMkLst>
        </pc:spChg>
        <pc:spChg chg="add">
          <ac:chgData name="Megan Botes" userId="70568131-745a-489b-b4fe-9e78c579dd6d" providerId="ADAL" clId="{E3DEF142-CC7A-44CA-B5B4-48BABF1A3E75}" dt="2025-10-24T05:39:30.892" v="8" actId="26606"/>
          <ac:spMkLst>
            <pc:docMk/>
            <pc:sldMk cId="2894046755" sldId="258"/>
            <ac:spMk id="3086" creationId="{04812C46-200A-4DEB-A05E-3ED6C68C2387}"/>
          </ac:spMkLst>
        </pc:spChg>
        <pc:spChg chg="add">
          <ac:chgData name="Megan Botes" userId="70568131-745a-489b-b4fe-9e78c579dd6d" providerId="ADAL" clId="{E3DEF142-CC7A-44CA-B5B4-48BABF1A3E75}" dt="2025-10-24T05:39:30.892" v="8" actId="26606"/>
          <ac:spMkLst>
            <pc:docMk/>
            <pc:sldMk cId="2894046755" sldId="258"/>
            <ac:spMk id="3088" creationId="{D1EA859B-E555-4109-94F3-6700E046E008}"/>
          </ac:spMkLst>
        </pc:spChg>
        <pc:picChg chg="mod">
          <ac:chgData name="Megan Botes" userId="70568131-745a-489b-b4fe-9e78c579dd6d" providerId="ADAL" clId="{E3DEF142-CC7A-44CA-B5B4-48BABF1A3E75}" dt="2025-10-24T05:39:30.892" v="8" actId="26606"/>
          <ac:picMkLst>
            <pc:docMk/>
            <pc:sldMk cId="2894046755" sldId="258"/>
            <ac:picMk id="3074" creationId="{15E6D88B-2977-04DB-4A49-C9173050D303}"/>
          </ac:picMkLst>
        </pc:picChg>
      </pc:sldChg>
      <pc:sldChg chg="addSp delSp modSp mod setBg modAnim">
        <pc:chgData name="Megan Botes" userId="70568131-745a-489b-b4fe-9e78c579dd6d" providerId="ADAL" clId="{E3DEF142-CC7A-44CA-B5B4-48BABF1A3E75}" dt="2025-10-28T17:10:06.131" v="171"/>
        <pc:sldMkLst>
          <pc:docMk/>
          <pc:sldMk cId="3953955777" sldId="259"/>
        </pc:sldMkLst>
        <pc:spChg chg="mod">
          <ac:chgData name="Megan Botes" userId="70568131-745a-489b-b4fe-9e78c579dd6d" providerId="ADAL" clId="{E3DEF142-CC7A-44CA-B5B4-48BABF1A3E75}" dt="2025-10-28T17:09:11.890" v="167" actId="14100"/>
          <ac:spMkLst>
            <pc:docMk/>
            <pc:sldMk cId="3953955777" sldId="259"/>
            <ac:spMk id="2" creationId="{D6E8DBCC-DF69-3580-CD30-CA60EA11B57B}"/>
          </ac:spMkLst>
        </pc:spChg>
        <pc:spChg chg="add mod">
          <ac:chgData name="Megan Botes" userId="70568131-745a-489b-b4fe-9e78c579dd6d" providerId="ADAL" clId="{E3DEF142-CC7A-44CA-B5B4-48BABF1A3E75}" dt="2025-10-28T17:09:28.712" v="170" actId="6549"/>
          <ac:spMkLst>
            <pc:docMk/>
            <pc:sldMk cId="3953955777" sldId="259"/>
            <ac:spMk id="4" creationId="{2C39EAE9-9FE6-25BB-91DF-9CF65B8293B8}"/>
          </ac:spMkLst>
        </pc:spChg>
        <pc:spChg chg="add">
          <ac:chgData name="Megan Botes" userId="70568131-745a-489b-b4fe-9e78c579dd6d" providerId="ADAL" clId="{E3DEF142-CC7A-44CA-B5B4-48BABF1A3E75}" dt="2025-10-24T05:41:19.865" v="37" actId="26606"/>
          <ac:spMkLst>
            <pc:docMk/>
            <pc:sldMk cId="3953955777" sldId="259"/>
            <ac:spMk id="14" creationId="{04812C46-200A-4DEB-A05E-3ED6C68C2387}"/>
          </ac:spMkLst>
        </pc:spChg>
        <pc:picChg chg="add mod ord">
          <ac:chgData name="Megan Botes" userId="70568131-745a-489b-b4fe-9e78c579dd6d" providerId="ADAL" clId="{E3DEF142-CC7A-44CA-B5B4-48BABF1A3E75}" dt="2025-10-24T05:41:19.865" v="37" actId="26606"/>
          <ac:picMkLst>
            <pc:docMk/>
            <pc:sldMk cId="3953955777" sldId="259"/>
            <ac:picMk id="3" creationId="{BFD3E9DC-1C86-55E3-B3F6-113B3D7508D3}"/>
          </ac:picMkLst>
        </pc:picChg>
        <pc:picChg chg="add mod">
          <ac:chgData name="Megan Botes" userId="70568131-745a-489b-b4fe-9e78c579dd6d" providerId="ADAL" clId="{E3DEF142-CC7A-44CA-B5B4-48BABF1A3E75}" dt="2025-10-24T05:51:01.604" v="146"/>
          <ac:picMkLst>
            <pc:docMk/>
            <pc:sldMk cId="3953955777" sldId="259"/>
            <ac:picMk id="7" creationId="{B9C12384-CF65-2D26-4907-181FEF3CFF4A}"/>
          </ac:picMkLst>
        </pc:picChg>
      </pc:sldChg>
      <pc:sldChg chg="addSp delSp modSp mod setBg">
        <pc:chgData name="Megan Botes" userId="70568131-745a-489b-b4fe-9e78c579dd6d" providerId="ADAL" clId="{E3DEF142-CC7A-44CA-B5B4-48BABF1A3E75}" dt="2025-10-28T17:11:47.319" v="178" actId="14100"/>
        <pc:sldMkLst>
          <pc:docMk/>
          <pc:sldMk cId="848229212" sldId="260"/>
        </pc:sldMkLst>
        <pc:spChg chg="mod">
          <ac:chgData name="Megan Botes" userId="70568131-745a-489b-b4fe-9e78c579dd6d" providerId="ADAL" clId="{E3DEF142-CC7A-44CA-B5B4-48BABF1A3E75}" dt="2025-10-28T17:11:14.625" v="172"/>
          <ac:spMkLst>
            <pc:docMk/>
            <pc:sldMk cId="848229212" sldId="260"/>
            <ac:spMk id="2" creationId="{26AB1015-015C-0D99-7802-35D3C5FE4688}"/>
          </ac:spMkLst>
        </pc:spChg>
        <pc:spChg chg="add">
          <ac:chgData name="Megan Botes" userId="70568131-745a-489b-b4fe-9e78c579dd6d" providerId="ADAL" clId="{E3DEF142-CC7A-44CA-B5B4-48BABF1A3E75}" dt="2025-10-24T05:44:36.938" v="78" actId="26606"/>
          <ac:spMkLst>
            <pc:docMk/>
            <pc:sldMk cId="848229212" sldId="260"/>
            <ac:spMk id="52" creationId="{B50AB553-2A96-4A92-96F2-93548E096954}"/>
          </ac:spMkLst>
        </pc:spChg>
        <pc:graphicFrameChg chg="add mod modGraphic">
          <ac:chgData name="Megan Botes" userId="70568131-745a-489b-b4fe-9e78c579dd6d" providerId="ADAL" clId="{E3DEF142-CC7A-44CA-B5B4-48BABF1A3E75}" dt="2025-10-28T17:11:47.319" v="178" actId="14100"/>
          <ac:graphicFrameMkLst>
            <pc:docMk/>
            <pc:sldMk cId="848229212" sldId="260"/>
            <ac:graphicFrameMk id="50" creationId="{559619EC-673D-226E-E761-E5424C33E667}"/>
          </ac:graphicFrameMkLst>
        </pc:graphicFrameChg>
        <pc:picChg chg="add mod">
          <ac:chgData name="Megan Botes" userId="70568131-745a-489b-b4fe-9e78c579dd6d" providerId="ADAL" clId="{E3DEF142-CC7A-44CA-B5B4-48BABF1A3E75}" dt="2025-10-24T05:51:03.288" v="147"/>
          <ac:picMkLst>
            <pc:docMk/>
            <pc:sldMk cId="848229212" sldId="260"/>
            <ac:picMk id="4" creationId="{D45A7F18-FACE-AC01-361B-A3A34308BEF6}"/>
          </ac:picMkLst>
        </pc:picChg>
        <pc:picChg chg="add">
          <ac:chgData name="Megan Botes" userId="70568131-745a-489b-b4fe-9e78c579dd6d" providerId="ADAL" clId="{E3DEF142-CC7A-44CA-B5B4-48BABF1A3E75}" dt="2025-10-24T05:44:36.938" v="78" actId="26606"/>
          <ac:picMkLst>
            <pc:docMk/>
            <pc:sldMk cId="848229212" sldId="260"/>
            <ac:picMk id="51" creationId="{5080895B-ABB1-6713-3EB3-35BEFFA25126}"/>
          </ac:picMkLst>
        </pc:picChg>
      </pc:sldChg>
      <pc:sldChg chg="addSp delSp modSp mod setBg setClrOvrMap">
        <pc:chgData name="Megan Botes" userId="70568131-745a-489b-b4fe-9e78c579dd6d" providerId="ADAL" clId="{E3DEF142-CC7A-44CA-B5B4-48BABF1A3E75}" dt="2025-10-28T17:14:15.021" v="195" actId="403"/>
        <pc:sldMkLst>
          <pc:docMk/>
          <pc:sldMk cId="1173039267" sldId="261"/>
        </pc:sldMkLst>
        <pc:spChg chg="mod">
          <ac:chgData name="Megan Botes" userId="70568131-745a-489b-b4fe-9e78c579dd6d" providerId="ADAL" clId="{E3DEF142-CC7A-44CA-B5B4-48BABF1A3E75}" dt="2025-10-28T17:12:11.190" v="181" actId="1076"/>
          <ac:spMkLst>
            <pc:docMk/>
            <pc:sldMk cId="1173039267" sldId="261"/>
            <ac:spMk id="2" creationId="{70789B97-D0EE-AFF6-E6E7-EFE7DCA7209A}"/>
          </ac:spMkLst>
        </pc:spChg>
        <pc:spChg chg="add">
          <ac:chgData name="Megan Botes" userId="70568131-745a-489b-b4fe-9e78c579dd6d" providerId="ADAL" clId="{E3DEF142-CC7A-44CA-B5B4-48BABF1A3E75}" dt="2025-10-24T05:46:01.264" v="92" actId="26606"/>
          <ac:spMkLst>
            <pc:docMk/>
            <pc:sldMk cId="1173039267" sldId="261"/>
            <ac:spMk id="24" creationId="{9228552E-C8B1-4A80-8448-0787CE0FC704}"/>
          </ac:spMkLst>
        </pc:spChg>
        <pc:graphicFrameChg chg="mod modGraphic">
          <ac:chgData name="Megan Botes" userId="70568131-745a-489b-b4fe-9e78c579dd6d" providerId="ADAL" clId="{E3DEF142-CC7A-44CA-B5B4-48BABF1A3E75}" dt="2025-10-28T17:14:15.021" v="195" actId="403"/>
          <ac:graphicFrameMkLst>
            <pc:docMk/>
            <pc:sldMk cId="1173039267" sldId="261"/>
            <ac:graphicFrameMk id="5" creationId="{ED3288F0-B770-7B02-A9D9-1F4A5206C96E}"/>
          </ac:graphicFrameMkLst>
        </pc:graphicFrameChg>
        <pc:picChg chg="add mod">
          <ac:chgData name="Megan Botes" userId="70568131-745a-489b-b4fe-9e78c579dd6d" providerId="ADAL" clId="{E3DEF142-CC7A-44CA-B5B4-48BABF1A3E75}" dt="2025-10-24T05:46:53.269" v="105" actId="732"/>
          <ac:picMkLst>
            <pc:docMk/>
            <pc:sldMk cId="1173039267" sldId="261"/>
            <ac:picMk id="8" creationId="{59F3C45C-DA77-B3CD-D0D8-A7AFC1B3B73B}"/>
          </ac:picMkLst>
        </pc:picChg>
        <pc:picChg chg="add mod">
          <ac:chgData name="Megan Botes" userId="70568131-745a-489b-b4fe-9e78c579dd6d" providerId="ADAL" clId="{E3DEF142-CC7A-44CA-B5B4-48BABF1A3E75}" dt="2025-10-24T05:51:04.565" v="148"/>
          <ac:picMkLst>
            <pc:docMk/>
            <pc:sldMk cId="1173039267" sldId="261"/>
            <ac:picMk id="9" creationId="{3EA1AFFB-A718-96CD-E0AF-76A752327204}"/>
          </ac:picMkLst>
        </pc:picChg>
      </pc:sldChg>
      <pc:sldChg chg="addSp delSp modSp mod setBg">
        <pc:chgData name="Megan Botes" userId="70568131-745a-489b-b4fe-9e78c579dd6d" providerId="ADAL" clId="{E3DEF142-CC7A-44CA-B5B4-48BABF1A3E75}" dt="2025-10-28T17:14:45.030" v="198"/>
        <pc:sldMkLst>
          <pc:docMk/>
          <pc:sldMk cId="534431044" sldId="262"/>
        </pc:sldMkLst>
        <pc:spChg chg="mod">
          <ac:chgData name="Megan Botes" userId="70568131-745a-489b-b4fe-9e78c579dd6d" providerId="ADAL" clId="{E3DEF142-CC7A-44CA-B5B4-48BABF1A3E75}" dt="2025-10-28T17:14:35.437" v="197" actId="404"/>
          <ac:spMkLst>
            <pc:docMk/>
            <pc:sldMk cId="534431044" sldId="262"/>
            <ac:spMk id="2" creationId="{E8C7E1E2-61F5-0507-A99B-1925F666AF77}"/>
          </ac:spMkLst>
        </pc:spChg>
        <pc:spChg chg="mod">
          <ac:chgData name="Megan Botes" userId="70568131-745a-489b-b4fe-9e78c579dd6d" providerId="ADAL" clId="{E3DEF142-CC7A-44CA-B5B4-48BABF1A3E75}" dt="2025-10-28T17:14:45.030" v="198"/>
          <ac:spMkLst>
            <pc:docMk/>
            <pc:sldMk cId="534431044" sldId="262"/>
            <ac:spMk id="4" creationId="{4D5BDA7B-A17C-D5AF-891A-B9BFD0BBD86B}"/>
          </ac:spMkLst>
        </pc:spChg>
        <pc:picChg chg="add mod">
          <ac:chgData name="Megan Botes" userId="70568131-745a-489b-b4fe-9e78c579dd6d" providerId="ADAL" clId="{E3DEF142-CC7A-44CA-B5B4-48BABF1A3E75}" dt="2025-10-24T05:49:52.533" v="138" actId="1076"/>
          <ac:picMkLst>
            <pc:docMk/>
            <pc:sldMk cId="534431044" sldId="262"/>
            <ac:picMk id="3" creationId="{8D708CD5-FB1E-D4E3-7A41-0210242C6351}"/>
          </ac:picMkLst>
        </pc:picChg>
      </pc:sldChg>
      <pc:sldChg chg="addSp delSp modSp mod setBg">
        <pc:chgData name="Megan Botes" userId="70568131-745a-489b-b4fe-9e78c579dd6d" providerId="ADAL" clId="{E3DEF142-CC7A-44CA-B5B4-48BABF1A3E75}" dt="2025-10-28T17:15:07.270" v="209" actId="20577"/>
        <pc:sldMkLst>
          <pc:docMk/>
          <pc:sldMk cId="1530086446" sldId="263"/>
        </pc:sldMkLst>
        <pc:spChg chg="mod">
          <ac:chgData name="Megan Botes" userId="70568131-745a-489b-b4fe-9e78c579dd6d" providerId="ADAL" clId="{E3DEF142-CC7A-44CA-B5B4-48BABF1A3E75}" dt="2025-10-28T17:15:07.270" v="209" actId="20577"/>
          <ac:spMkLst>
            <pc:docMk/>
            <pc:sldMk cId="1530086446" sldId="263"/>
            <ac:spMk id="3" creationId="{05B2CFBA-59E3-757C-85E8-CFD550CA1FF3}"/>
          </ac:spMkLst>
        </pc:spChg>
        <pc:spChg chg="add">
          <ac:chgData name="Megan Botes" userId="70568131-745a-489b-b4fe-9e78c579dd6d" providerId="ADAL" clId="{E3DEF142-CC7A-44CA-B5B4-48BABF1A3E75}" dt="2025-10-24T05:50:32.464" v="142" actId="26606"/>
          <ac:spMkLst>
            <pc:docMk/>
            <pc:sldMk cId="1530086446" sldId="263"/>
            <ac:spMk id="41" creationId="{3AFE8227-C443-417B-BA91-520EB1EF4559}"/>
          </ac:spMkLst>
        </pc:spChg>
        <pc:spChg chg="add">
          <ac:chgData name="Megan Botes" userId="70568131-745a-489b-b4fe-9e78c579dd6d" providerId="ADAL" clId="{E3DEF142-CC7A-44CA-B5B4-48BABF1A3E75}" dt="2025-10-24T05:50:32.464" v="142" actId="26606"/>
          <ac:spMkLst>
            <pc:docMk/>
            <pc:sldMk cId="1530086446" sldId="263"/>
            <ac:spMk id="43" creationId="{907741FC-B544-4A6E-B831-6789D042333D}"/>
          </ac:spMkLst>
        </pc:spChg>
        <pc:spChg chg="add">
          <ac:chgData name="Megan Botes" userId="70568131-745a-489b-b4fe-9e78c579dd6d" providerId="ADAL" clId="{E3DEF142-CC7A-44CA-B5B4-48BABF1A3E75}" dt="2025-10-24T05:50:32.464" v="142" actId="26606"/>
          <ac:spMkLst>
            <pc:docMk/>
            <pc:sldMk cId="1530086446" sldId="263"/>
            <ac:spMk id="45" creationId="{3F0BE7ED-7814-4273-B18A-F26CC0380380}"/>
          </ac:spMkLst>
        </pc:spChg>
        <pc:picChg chg="add mod">
          <ac:chgData name="Megan Botes" userId="70568131-745a-489b-b4fe-9e78c579dd6d" providerId="ADAL" clId="{E3DEF142-CC7A-44CA-B5B4-48BABF1A3E75}" dt="2025-10-24T05:51:06.363" v="149"/>
          <ac:picMkLst>
            <pc:docMk/>
            <pc:sldMk cId="1530086446" sldId="263"/>
            <ac:picMk id="2" creationId="{E7CA585A-F40A-CB51-4A7B-A040074D6379}"/>
          </ac:picMkLst>
        </pc:picChg>
        <pc:picChg chg="mod">
          <ac:chgData name="Megan Botes" userId="70568131-745a-489b-b4fe-9e78c579dd6d" providerId="ADAL" clId="{E3DEF142-CC7A-44CA-B5B4-48BABF1A3E75}" dt="2025-10-24T05:50:42.469" v="143" actId="27614"/>
          <ac:picMkLst>
            <pc:docMk/>
            <pc:sldMk cId="1530086446" sldId="263"/>
            <ac:picMk id="5" creationId="{5FB7D081-AF09-6EB3-FCC3-826E027B2B8F}"/>
          </ac:picMkLst>
        </pc:picChg>
      </pc:sldChg>
      <pc:sldChg chg="addSp delSp modSp mod setBg modAnim">
        <pc:chgData name="Megan Botes" userId="70568131-745a-489b-b4fe-9e78c579dd6d" providerId="ADAL" clId="{E3DEF142-CC7A-44CA-B5B4-48BABF1A3E75}" dt="2025-10-28T17:15:27.513" v="211"/>
        <pc:sldMkLst>
          <pc:docMk/>
          <pc:sldMk cId="644423435" sldId="264"/>
        </pc:sldMkLst>
        <pc:spChg chg="mod">
          <ac:chgData name="Megan Botes" userId="70568131-745a-489b-b4fe-9e78c579dd6d" providerId="ADAL" clId="{E3DEF142-CC7A-44CA-B5B4-48BABF1A3E75}" dt="2025-10-28T17:15:27.513" v="211"/>
          <ac:spMkLst>
            <pc:docMk/>
            <pc:sldMk cId="644423435" sldId="264"/>
            <ac:spMk id="2" creationId="{79A5A497-B9AF-90F2-0F99-F295413F4956}"/>
          </ac:spMkLst>
        </pc:spChg>
        <pc:spChg chg="add">
          <ac:chgData name="Megan Botes" userId="70568131-745a-489b-b4fe-9e78c579dd6d" providerId="ADAL" clId="{E3DEF142-CC7A-44CA-B5B4-48BABF1A3E75}" dt="2025-10-24T05:50:55.190" v="145" actId="26606"/>
          <ac:spMkLst>
            <pc:docMk/>
            <pc:sldMk cId="644423435" sldId="264"/>
            <ac:spMk id="23" creationId="{BA79A7CF-01AF-4178-9369-94E0C90EB046}"/>
          </ac:spMkLst>
        </pc:spChg>
        <pc:spChg chg="add">
          <ac:chgData name="Megan Botes" userId="70568131-745a-489b-b4fe-9e78c579dd6d" providerId="ADAL" clId="{E3DEF142-CC7A-44CA-B5B4-48BABF1A3E75}" dt="2025-10-24T05:50:55.190" v="145" actId="26606"/>
          <ac:spMkLst>
            <pc:docMk/>
            <pc:sldMk cId="644423435" sldId="264"/>
            <ac:spMk id="25" creationId="{99413ED5-9ED4-4772-BCE4-2BCAE6B12E35}"/>
          </ac:spMkLst>
        </pc:spChg>
        <pc:spChg chg="add">
          <ac:chgData name="Megan Botes" userId="70568131-745a-489b-b4fe-9e78c579dd6d" providerId="ADAL" clId="{E3DEF142-CC7A-44CA-B5B4-48BABF1A3E75}" dt="2025-10-24T05:50:55.190" v="145" actId="26606"/>
          <ac:spMkLst>
            <pc:docMk/>
            <pc:sldMk cId="644423435" sldId="264"/>
            <ac:spMk id="27" creationId="{04357C93-F0CB-4A1C-8F77-4E9063789819}"/>
          </ac:spMkLst>
        </pc:spChg>
        <pc:spChg chg="add">
          <ac:chgData name="Megan Botes" userId="70568131-745a-489b-b4fe-9e78c579dd6d" providerId="ADAL" clId="{E3DEF142-CC7A-44CA-B5B4-48BABF1A3E75}" dt="2025-10-24T05:50:55.190" v="145" actId="26606"/>
          <ac:spMkLst>
            <pc:docMk/>
            <pc:sldMk cId="644423435" sldId="264"/>
            <ac:spMk id="29" creationId="{90F533E9-6690-41A8-A372-4C6C622D028D}"/>
          </ac:spMkLst>
        </pc:spChg>
        <pc:picChg chg="add mod">
          <ac:chgData name="Megan Botes" userId="70568131-745a-489b-b4fe-9e78c579dd6d" providerId="ADAL" clId="{E3DEF142-CC7A-44CA-B5B4-48BABF1A3E75}" dt="2025-10-24T05:50:55.190" v="145" actId="26606"/>
          <ac:picMkLst>
            <pc:docMk/>
            <pc:sldMk cId="644423435" sldId="264"/>
            <ac:picMk id="3" creationId="{7B86F558-E96F-3EA8-465D-C151295CDF6A}"/>
          </ac:picMkLst>
        </pc:picChg>
        <pc:picChg chg="ord">
          <ac:chgData name="Megan Botes" userId="70568131-745a-489b-b4fe-9e78c579dd6d" providerId="ADAL" clId="{E3DEF142-CC7A-44CA-B5B4-48BABF1A3E75}" dt="2025-10-24T05:50:55.190" v="145" actId="26606"/>
          <ac:picMkLst>
            <pc:docMk/>
            <pc:sldMk cId="644423435" sldId="264"/>
            <ac:picMk id="4" creationId="{E8236F7B-30CC-58EA-827B-2D2595EF0625}"/>
          </ac:picMkLst>
        </pc:picChg>
      </pc:sldChg>
      <pc:sldMasterChg chg="setBg modSldLayout">
        <pc:chgData name="Megan Botes" userId="70568131-745a-489b-b4fe-9e78c579dd6d" providerId="ADAL" clId="{E3DEF142-CC7A-44CA-B5B4-48BABF1A3E75}" dt="2025-10-24T05:48:18.056" v="122"/>
        <pc:sldMasterMkLst>
          <pc:docMk/>
          <pc:sldMasterMk cId="3884686685" sldId="2147483648"/>
        </pc:sldMasterMkLst>
        <pc:sldLayoutChg chg="setBg">
          <pc:chgData name="Megan Botes" userId="70568131-745a-489b-b4fe-9e78c579dd6d" providerId="ADAL" clId="{E3DEF142-CC7A-44CA-B5B4-48BABF1A3E75}" dt="2025-10-24T05:48:18.056" v="122"/>
          <pc:sldLayoutMkLst>
            <pc:docMk/>
            <pc:sldMasterMk cId="3884686685" sldId="2147483648"/>
            <pc:sldLayoutMk cId="2271542160" sldId="2147483649"/>
          </pc:sldLayoutMkLst>
        </pc:sldLayoutChg>
        <pc:sldLayoutChg chg="setBg">
          <pc:chgData name="Megan Botes" userId="70568131-745a-489b-b4fe-9e78c579dd6d" providerId="ADAL" clId="{E3DEF142-CC7A-44CA-B5B4-48BABF1A3E75}" dt="2025-10-24T05:48:18.056" v="122"/>
          <pc:sldLayoutMkLst>
            <pc:docMk/>
            <pc:sldMasterMk cId="3884686685" sldId="2147483648"/>
            <pc:sldLayoutMk cId="972936563" sldId="2147483650"/>
          </pc:sldLayoutMkLst>
        </pc:sldLayoutChg>
        <pc:sldLayoutChg chg="setBg">
          <pc:chgData name="Megan Botes" userId="70568131-745a-489b-b4fe-9e78c579dd6d" providerId="ADAL" clId="{E3DEF142-CC7A-44CA-B5B4-48BABF1A3E75}" dt="2025-10-24T05:48:18.056" v="122"/>
          <pc:sldLayoutMkLst>
            <pc:docMk/>
            <pc:sldMasterMk cId="3884686685" sldId="2147483648"/>
            <pc:sldLayoutMk cId="3496241716" sldId="2147483651"/>
          </pc:sldLayoutMkLst>
        </pc:sldLayoutChg>
        <pc:sldLayoutChg chg="setBg">
          <pc:chgData name="Megan Botes" userId="70568131-745a-489b-b4fe-9e78c579dd6d" providerId="ADAL" clId="{E3DEF142-CC7A-44CA-B5B4-48BABF1A3E75}" dt="2025-10-24T05:48:18.056" v="122"/>
          <pc:sldLayoutMkLst>
            <pc:docMk/>
            <pc:sldMasterMk cId="3884686685" sldId="2147483648"/>
            <pc:sldLayoutMk cId="2338315011" sldId="2147483652"/>
          </pc:sldLayoutMkLst>
        </pc:sldLayoutChg>
        <pc:sldLayoutChg chg="setBg">
          <pc:chgData name="Megan Botes" userId="70568131-745a-489b-b4fe-9e78c579dd6d" providerId="ADAL" clId="{E3DEF142-CC7A-44CA-B5B4-48BABF1A3E75}" dt="2025-10-24T05:48:18.056" v="122"/>
          <pc:sldLayoutMkLst>
            <pc:docMk/>
            <pc:sldMasterMk cId="3884686685" sldId="2147483648"/>
            <pc:sldLayoutMk cId="1375451551" sldId="2147483653"/>
          </pc:sldLayoutMkLst>
        </pc:sldLayoutChg>
        <pc:sldLayoutChg chg="setBg">
          <pc:chgData name="Megan Botes" userId="70568131-745a-489b-b4fe-9e78c579dd6d" providerId="ADAL" clId="{E3DEF142-CC7A-44CA-B5B4-48BABF1A3E75}" dt="2025-10-24T05:48:18.056" v="122"/>
          <pc:sldLayoutMkLst>
            <pc:docMk/>
            <pc:sldMasterMk cId="3884686685" sldId="2147483648"/>
            <pc:sldLayoutMk cId="2513346099" sldId="2147483654"/>
          </pc:sldLayoutMkLst>
        </pc:sldLayoutChg>
        <pc:sldLayoutChg chg="setBg">
          <pc:chgData name="Megan Botes" userId="70568131-745a-489b-b4fe-9e78c579dd6d" providerId="ADAL" clId="{E3DEF142-CC7A-44CA-B5B4-48BABF1A3E75}" dt="2025-10-24T05:48:18.056" v="122"/>
          <pc:sldLayoutMkLst>
            <pc:docMk/>
            <pc:sldMasterMk cId="3884686685" sldId="2147483648"/>
            <pc:sldLayoutMk cId="2685469028" sldId="2147483655"/>
          </pc:sldLayoutMkLst>
        </pc:sldLayoutChg>
        <pc:sldLayoutChg chg="setBg">
          <pc:chgData name="Megan Botes" userId="70568131-745a-489b-b4fe-9e78c579dd6d" providerId="ADAL" clId="{E3DEF142-CC7A-44CA-B5B4-48BABF1A3E75}" dt="2025-10-24T05:48:18.056" v="122"/>
          <pc:sldLayoutMkLst>
            <pc:docMk/>
            <pc:sldMasterMk cId="3884686685" sldId="2147483648"/>
            <pc:sldLayoutMk cId="1481646012" sldId="2147483656"/>
          </pc:sldLayoutMkLst>
        </pc:sldLayoutChg>
        <pc:sldLayoutChg chg="setBg">
          <pc:chgData name="Megan Botes" userId="70568131-745a-489b-b4fe-9e78c579dd6d" providerId="ADAL" clId="{E3DEF142-CC7A-44CA-B5B4-48BABF1A3E75}" dt="2025-10-24T05:48:18.056" v="122"/>
          <pc:sldLayoutMkLst>
            <pc:docMk/>
            <pc:sldMasterMk cId="3884686685" sldId="2147483648"/>
            <pc:sldLayoutMk cId="2491760162" sldId="2147483657"/>
          </pc:sldLayoutMkLst>
        </pc:sldLayoutChg>
        <pc:sldLayoutChg chg="setBg">
          <pc:chgData name="Megan Botes" userId="70568131-745a-489b-b4fe-9e78c579dd6d" providerId="ADAL" clId="{E3DEF142-CC7A-44CA-B5B4-48BABF1A3E75}" dt="2025-10-24T05:48:18.056" v="122"/>
          <pc:sldLayoutMkLst>
            <pc:docMk/>
            <pc:sldMasterMk cId="3884686685" sldId="2147483648"/>
            <pc:sldLayoutMk cId="3276681768" sldId="2147483658"/>
          </pc:sldLayoutMkLst>
        </pc:sldLayoutChg>
        <pc:sldLayoutChg chg="setBg">
          <pc:chgData name="Megan Botes" userId="70568131-745a-489b-b4fe-9e78c579dd6d" providerId="ADAL" clId="{E3DEF142-CC7A-44CA-B5B4-48BABF1A3E75}" dt="2025-10-24T05:48:18.056" v="122"/>
          <pc:sldLayoutMkLst>
            <pc:docMk/>
            <pc:sldMasterMk cId="3884686685" sldId="2147483648"/>
            <pc:sldLayoutMk cId="3220858710" sldId="2147483659"/>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624F54-703D-4918-BFB3-0241361808BA}" type="doc">
      <dgm:prSet loTypeId="urn:microsoft.com/office/officeart/2016/7/layout/RepeatingBendingProcessNew" loCatId="process" qsTypeId="urn:microsoft.com/office/officeart/2005/8/quickstyle/simple2" qsCatId="simple" csTypeId="urn:microsoft.com/office/officeart/2005/8/colors/colorful2" csCatId="colorful" phldr="1"/>
      <dgm:spPr/>
      <dgm:t>
        <a:bodyPr/>
        <a:lstStyle/>
        <a:p>
          <a:endParaRPr lang="en-US"/>
        </a:p>
      </dgm:t>
    </dgm:pt>
    <dgm:pt modelId="{6CCA1A95-D0DD-4C70-AAF6-94FB89947DBD}">
      <dgm:prSet custT="1"/>
      <dgm:spPr/>
      <dgm:t>
        <a:bodyPr/>
        <a:lstStyle/>
        <a:p>
          <a:r>
            <a:rPr lang="nl-NL" sz="2000" b="0" i="0" baseline="0"/>
            <a:t>Ontsnap as jy in gevaar voel; gaan na 'n veilige plek (polisiestasie, vriend se huis)</a:t>
          </a:r>
          <a:endParaRPr lang="en-US" sz="2000" dirty="0"/>
        </a:p>
      </dgm:t>
    </dgm:pt>
    <dgm:pt modelId="{4D6E7575-80B1-4FF2-9BFE-4CF2C4434E02}" type="parTrans" cxnId="{86E27031-0585-4AB4-B278-E347829C2894}">
      <dgm:prSet/>
      <dgm:spPr/>
      <dgm:t>
        <a:bodyPr/>
        <a:lstStyle/>
        <a:p>
          <a:endParaRPr lang="en-US" sz="2400"/>
        </a:p>
      </dgm:t>
    </dgm:pt>
    <dgm:pt modelId="{EB969766-D3A8-403A-9875-51B218781B38}" type="sibTrans" cxnId="{86E27031-0585-4AB4-B278-E347829C2894}">
      <dgm:prSet custT="1"/>
      <dgm:spPr/>
      <dgm:t>
        <a:bodyPr/>
        <a:lstStyle/>
        <a:p>
          <a:endParaRPr lang="en-US" sz="700"/>
        </a:p>
      </dgm:t>
    </dgm:pt>
    <dgm:pt modelId="{6149B648-7819-4F3F-B2B1-C2772840777B}">
      <dgm:prSet custT="1"/>
      <dgm:spPr/>
      <dgm:t>
        <a:bodyPr/>
        <a:lstStyle/>
        <a:p>
          <a:r>
            <a:rPr lang="nl-NL" sz="1800" b="0" i="0" baseline="0" dirty="0"/>
            <a:t>Vermy geïsoleerde gebiede, veral snags</a:t>
          </a:r>
          <a:endParaRPr lang="en-US" sz="1800" dirty="0"/>
        </a:p>
      </dgm:t>
    </dgm:pt>
    <dgm:pt modelId="{748264F1-B748-45A7-ABA4-A8908B974532}" type="parTrans" cxnId="{401CFA83-24FD-4F4F-95E6-5877C51A9920}">
      <dgm:prSet/>
      <dgm:spPr/>
      <dgm:t>
        <a:bodyPr/>
        <a:lstStyle/>
        <a:p>
          <a:endParaRPr lang="af-ZA" sz="2000"/>
        </a:p>
      </dgm:t>
    </dgm:pt>
    <dgm:pt modelId="{56210D3B-308C-412D-A889-EA86BAC41629}" type="sibTrans" cxnId="{401CFA83-24FD-4F4F-95E6-5877C51A9920}">
      <dgm:prSet custT="1"/>
      <dgm:spPr/>
      <dgm:t>
        <a:bodyPr/>
        <a:lstStyle/>
        <a:p>
          <a:endParaRPr lang="af-ZA" sz="600"/>
        </a:p>
      </dgm:t>
    </dgm:pt>
    <dgm:pt modelId="{C91DA9B8-DDA3-4A53-ABF1-313C0734490A}">
      <dgm:prSet custT="1"/>
      <dgm:spPr/>
      <dgm:t>
        <a:bodyPr/>
        <a:lstStyle/>
        <a:p>
          <a:r>
            <a:rPr lang="nl-NL" sz="1800" b="0" i="0" baseline="0" dirty="0"/>
            <a:t>Deel jou ligging met 'n vertroude persoon wanneer jy alleen reis</a:t>
          </a:r>
          <a:endParaRPr lang="en-US" sz="1800" dirty="0"/>
        </a:p>
      </dgm:t>
    </dgm:pt>
    <dgm:pt modelId="{29CE852A-EBFF-473A-ACCB-12C95C8F27A2}" type="parTrans" cxnId="{8F6B7C16-3E61-4FAC-BE48-6632E197BF68}">
      <dgm:prSet/>
      <dgm:spPr/>
      <dgm:t>
        <a:bodyPr/>
        <a:lstStyle/>
        <a:p>
          <a:endParaRPr lang="af-ZA" sz="2000"/>
        </a:p>
      </dgm:t>
    </dgm:pt>
    <dgm:pt modelId="{35BD8825-4127-4A65-AECA-B6D5BB461E4F}" type="sibTrans" cxnId="{8F6B7C16-3E61-4FAC-BE48-6632E197BF68}">
      <dgm:prSet custT="1"/>
      <dgm:spPr/>
      <dgm:t>
        <a:bodyPr/>
        <a:lstStyle/>
        <a:p>
          <a:endParaRPr lang="af-ZA" sz="600"/>
        </a:p>
      </dgm:t>
    </dgm:pt>
    <dgm:pt modelId="{444EB381-C816-4DF0-87FC-260D6155C0DF}">
      <dgm:prSet custT="1"/>
      <dgm:spPr/>
      <dgm:t>
        <a:bodyPr/>
        <a:lstStyle/>
        <a:p>
          <a:r>
            <a:rPr lang="nl-NL" sz="1800" b="0" i="0" baseline="0" dirty="0"/>
            <a:t>Bly weg van dwelms, alkohol en mense wat dit gebruik</a:t>
          </a:r>
          <a:endParaRPr lang="en-US" sz="1800" dirty="0"/>
        </a:p>
      </dgm:t>
    </dgm:pt>
    <dgm:pt modelId="{D0B1BB9C-81EB-4EF1-8D07-EE8D31EE9D39}" type="parTrans" cxnId="{F591130F-292B-4C2E-A749-18E8C3DBE51F}">
      <dgm:prSet/>
      <dgm:spPr/>
      <dgm:t>
        <a:bodyPr/>
        <a:lstStyle/>
        <a:p>
          <a:endParaRPr lang="af-ZA" sz="2000"/>
        </a:p>
      </dgm:t>
    </dgm:pt>
    <dgm:pt modelId="{28DC0067-D7D1-40F5-8CBF-AC4F2287E4B7}" type="sibTrans" cxnId="{F591130F-292B-4C2E-A749-18E8C3DBE51F}">
      <dgm:prSet custT="1"/>
      <dgm:spPr/>
      <dgm:t>
        <a:bodyPr/>
        <a:lstStyle/>
        <a:p>
          <a:endParaRPr lang="af-ZA" sz="600"/>
        </a:p>
      </dgm:t>
    </dgm:pt>
    <dgm:pt modelId="{7F064F5F-DFF8-41F2-8314-F9CC7E84807E}">
      <dgm:prSet custT="1"/>
      <dgm:spPr/>
      <dgm:t>
        <a:bodyPr/>
        <a:lstStyle/>
        <a:p>
          <a:r>
            <a:rPr lang="nl-NL" sz="1800" b="0" i="0" baseline="0" dirty="0"/>
            <a:t>Stel jou eie veiligheid eerste wanneer jy iemand gewelddadig probeer help</a:t>
          </a:r>
          <a:endParaRPr lang="en-US" sz="1800" dirty="0"/>
        </a:p>
      </dgm:t>
    </dgm:pt>
    <dgm:pt modelId="{16CA90C2-E209-48A7-9914-D4266380E56A}" type="parTrans" cxnId="{B294F32F-AF78-4F98-882A-9772A79B583D}">
      <dgm:prSet/>
      <dgm:spPr/>
      <dgm:t>
        <a:bodyPr/>
        <a:lstStyle/>
        <a:p>
          <a:endParaRPr lang="af-ZA" sz="2000"/>
        </a:p>
      </dgm:t>
    </dgm:pt>
    <dgm:pt modelId="{EB2C212F-0CBE-4777-8F25-614AFB43FA9E}" type="sibTrans" cxnId="{B294F32F-AF78-4F98-882A-9772A79B583D}">
      <dgm:prSet custT="1"/>
      <dgm:spPr/>
      <dgm:t>
        <a:bodyPr/>
        <a:lstStyle/>
        <a:p>
          <a:endParaRPr lang="af-ZA" sz="600"/>
        </a:p>
      </dgm:t>
    </dgm:pt>
    <dgm:pt modelId="{1B401F07-D15F-4041-A877-6C2BC9D4160B}">
      <dgm:prSet custT="1"/>
      <dgm:spPr/>
      <dgm:t>
        <a:bodyPr/>
        <a:lstStyle/>
        <a:p>
          <a:r>
            <a:rPr lang="nl-NL" sz="1800" b="0" i="0" baseline="0" dirty="0"/>
            <a:t>As jy in gevaar is, kontak die plaaslike polisie of 'n mishande-lings-blitslyn</a:t>
          </a:r>
          <a:endParaRPr lang="en-US" sz="1800" dirty="0"/>
        </a:p>
      </dgm:t>
    </dgm:pt>
    <dgm:pt modelId="{638B0F54-AB69-45CB-8BFE-13C6CE4F7252}" type="parTrans" cxnId="{DCF4C733-8BE7-494A-92A6-57DDEB0954B5}">
      <dgm:prSet/>
      <dgm:spPr/>
      <dgm:t>
        <a:bodyPr/>
        <a:lstStyle/>
        <a:p>
          <a:endParaRPr lang="af-ZA" sz="2000"/>
        </a:p>
      </dgm:t>
    </dgm:pt>
    <dgm:pt modelId="{378A06F3-FE85-4E46-BBD7-7547B5A0788F}" type="sibTrans" cxnId="{DCF4C733-8BE7-494A-92A6-57DDEB0954B5}">
      <dgm:prSet custT="1"/>
      <dgm:spPr/>
      <dgm:t>
        <a:bodyPr/>
        <a:lstStyle/>
        <a:p>
          <a:endParaRPr lang="af-ZA" sz="600"/>
        </a:p>
      </dgm:t>
    </dgm:pt>
    <dgm:pt modelId="{F6D73DFD-D21C-4D57-A4AF-B493B02FAC2F}">
      <dgm:prSet custT="1"/>
      <dgm:spPr/>
      <dgm:t>
        <a:bodyPr/>
        <a:lstStyle/>
        <a:p>
          <a:r>
            <a:rPr lang="nl-NL" sz="1800" b="0" i="0" baseline="0" dirty="0"/>
            <a:t>Praat met 'n vertroude volwassene (onderwyser, afrigter, berader, </a:t>
          </a:r>
          <a:r>
            <a:rPr lang="nl-NL" sz="1800" b="0" i="0" baseline="0"/>
            <a:t>terapeut)</a:t>
          </a:r>
          <a:endParaRPr lang="en-US" sz="1800" dirty="0"/>
        </a:p>
      </dgm:t>
    </dgm:pt>
    <dgm:pt modelId="{2B2540B8-5E56-4B8C-9A4B-9F0492F263E8}" type="parTrans" cxnId="{E8BB202E-53D0-4D0E-AB95-72A344ADDEE7}">
      <dgm:prSet/>
      <dgm:spPr/>
      <dgm:t>
        <a:bodyPr/>
        <a:lstStyle/>
        <a:p>
          <a:endParaRPr lang="af-ZA" sz="2000"/>
        </a:p>
      </dgm:t>
    </dgm:pt>
    <dgm:pt modelId="{056B3890-392D-408F-96E5-E9CD61ADEC4B}" type="sibTrans" cxnId="{E8BB202E-53D0-4D0E-AB95-72A344ADDEE7}">
      <dgm:prSet/>
      <dgm:spPr/>
      <dgm:t>
        <a:bodyPr/>
        <a:lstStyle/>
        <a:p>
          <a:endParaRPr lang="af-ZA" sz="2000"/>
        </a:p>
      </dgm:t>
    </dgm:pt>
    <dgm:pt modelId="{5FD81069-58F1-4DA7-9A32-7F46941DC7A3}" type="pres">
      <dgm:prSet presAssocID="{89624F54-703D-4918-BFB3-0241361808BA}" presName="Name0" presStyleCnt="0">
        <dgm:presLayoutVars>
          <dgm:dir/>
          <dgm:resizeHandles val="exact"/>
        </dgm:presLayoutVars>
      </dgm:prSet>
      <dgm:spPr/>
    </dgm:pt>
    <dgm:pt modelId="{0E586079-C83F-4586-89CD-FD955A9A2269}" type="pres">
      <dgm:prSet presAssocID="{6CCA1A95-D0DD-4C70-AAF6-94FB89947DBD}" presName="node" presStyleLbl="node1" presStyleIdx="0" presStyleCnt="7">
        <dgm:presLayoutVars>
          <dgm:bulletEnabled val="1"/>
        </dgm:presLayoutVars>
      </dgm:prSet>
      <dgm:spPr/>
    </dgm:pt>
    <dgm:pt modelId="{B0585437-A397-4034-8042-BCF813B016B9}" type="pres">
      <dgm:prSet presAssocID="{EB969766-D3A8-403A-9875-51B218781B38}" presName="sibTrans" presStyleLbl="sibTrans1D1" presStyleIdx="0" presStyleCnt="6"/>
      <dgm:spPr/>
    </dgm:pt>
    <dgm:pt modelId="{3A995CB5-9631-4BA5-B203-27463C884535}" type="pres">
      <dgm:prSet presAssocID="{EB969766-D3A8-403A-9875-51B218781B38}" presName="connectorText" presStyleLbl="sibTrans1D1" presStyleIdx="0" presStyleCnt="6"/>
      <dgm:spPr/>
    </dgm:pt>
    <dgm:pt modelId="{6AA4951D-11FB-47C9-9684-26A4ABEB5540}" type="pres">
      <dgm:prSet presAssocID="{6149B648-7819-4F3F-B2B1-C2772840777B}" presName="node" presStyleLbl="node1" presStyleIdx="1" presStyleCnt="7">
        <dgm:presLayoutVars>
          <dgm:bulletEnabled val="1"/>
        </dgm:presLayoutVars>
      </dgm:prSet>
      <dgm:spPr/>
    </dgm:pt>
    <dgm:pt modelId="{1300FA4D-4BD8-442F-88BB-AEBC54536029}" type="pres">
      <dgm:prSet presAssocID="{56210D3B-308C-412D-A889-EA86BAC41629}" presName="sibTrans" presStyleLbl="sibTrans1D1" presStyleIdx="1" presStyleCnt="6"/>
      <dgm:spPr/>
    </dgm:pt>
    <dgm:pt modelId="{28CA674F-1D59-4FFB-8BEB-66B8E1643E95}" type="pres">
      <dgm:prSet presAssocID="{56210D3B-308C-412D-A889-EA86BAC41629}" presName="connectorText" presStyleLbl="sibTrans1D1" presStyleIdx="1" presStyleCnt="6"/>
      <dgm:spPr/>
    </dgm:pt>
    <dgm:pt modelId="{2B6F3BD1-4514-4773-81C9-327D05E3F792}" type="pres">
      <dgm:prSet presAssocID="{C91DA9B8-DDA3-4A53-ABF1-313C0734490A}" presName="node" presStyleLbl="node1" presStyleIdx="2" presStyleCnt="7">
        <dgm:presLayoutVars>
          <dgm:bulletEnabled val="1"/>
        </dgm:presLayoutVars>
      </dgm:prSet>
      <dgm:spPr/>
    </dgm:pt>
    <dgm:pt modelId="{A8A320AA-5508-4CCB-93E1-982254092D84}" type="pres">
      <dgm:prSet presAssocID="{35BD8825-4127-4A65-AECA-B6D5BB461E4F}" presName="sibTrans" presStyleLbl="sibTrans1D1" presStyleIdx="2" presStyleCnt="6"/>
      <dgm:spPr/>
    </dgm:pt>
    <dgm:pt modelId="{0189BB04-A653-4661-A363-C4B68F1D51A0}" type="pres">
      <dgm:prSet presAssocID="{35BD8825-4127-4A65-AECA-B6D5BB461E4F}" presName="connectorText" presStyleLbl="sibTrans1D1" presStyleIdx="2" presStyleCnt="6"/>
      <dgm:spPr/>
    </dgm:pt>
    <dgm:pt modelId="{577D3AAC-852E-44F9-ABF5-46BE5DE53779}" type="pres">
      <dgm:prSet presAssocID="{444EB381-C816-4DF0-87FC-260D6155C0DF}" presName="node" presStyleLbl="node1" presStyleIdx="3" presStyleCnt="7">
        <dgm:presLayoutVars>
          <dgm:bulletEnabled val="1"/>
        </dgm:presLayoutVars>
      </dgm:prSet>
      <dgm:spPr/>
    </dgm:pt>
    <dgm:pt modelId="{4570D6E9-96FF-4641-9E76-6C1A2DA56B9D}" type="pres">
      <dgm:prSet presAssocID="{28DC0067-D7D1-40F5-8CBF-AC4F2287E4B7}" presName="sibTrans" presStyleLbl="sibTrans1D1" presStyleIdx="3" presStyleCnt="6"/>
      <dgm:spPr/>
    </dgm:pt>
    <dgm:pt modelId="{17A90134-DEB9-462E-999C-D83AA064D647}" type="pres">
      <dgm:prSet presAssocID="{28DC0067-D7D1-40F5-8CBF-AC4F2287E4B7}" presName="connectorText" presStyleLbl="sibTrans1D1" presStyleIdx="3" presStyleCnt="6"/>
      <dgm:spPr/>
    </dgm:pt>
    <dgm:pt modelId="{B430600C-6C7B-4533-9636-F094104BBACF}" type="pres">
      <dgm:prSet presAssocID="{7F064F5F-DFF8-41F2-8314-F9CC7E84807E}" presName="node" presStyleLbl="node1" presStyleIdx="4" presStyleCnt="7">
        <dgm:presLayoutVars>
          <dgm:bulletEnabled val="1"/>
        </dgm:presLayoutVars>
      </dgm:prSet>
      <dgm:spPr/>
    </dgm:pt>
    <dgm:pt modelId="{AC240357-8D6A-49B3-A3FF-20EB2684B10F}" type="pres">
      <dgm:prSet presAssocID="{EB2C212F-0CBE-4777-8F25-614AFB43FA9E}" presName="sibTrans" presStyleLbl="sibTrans1D1" presStyleIdx="4" presStyleCnt="6"/>
      <dgm:spPr/>
    </dgm:pt>
    <dgm:pt modelId="{77FBAD91-3471-4528-B167-FBF5FF5A335F}" type="pres">
      <dgm:prSet presAssocID="{EB2C212F-0CBE-4777-8F25-614AFB43FA9E}" presName="connectorText" presStyleLbl="sibTrans1D1" presStyleIdx="4" presStyleCnt="6"/>
      <dgm:spPr/>
    </dgm:pt>
    <dgm:pt modelId="{3510EE27-269D-462E-B1D6-548948110DC4}" type="pres">
      <dgm:prSet presAssocID="{1B401F07-D15F-4041-A877-6C2BC9D4160B}" presName="node" presStyleLbl="node1" presStyleIdx="5" presStyleCnt="7">
        <dgm:presLayoutVars>
          <dgm:bulletEnabled val="1"/>
        </dgm:presLayoutVars>
      </dgm:prSet>
      <dgm:spPr/>
    </dgm:pt>
    <dgm:pt modelId="{9E8AA6DC-AC55-4064-AE6F-5F892668AE6A}" type="pres">
      <dgm:prSet presAssocID="{378A06F3-FE85-4E46-BBD7-7547B5A0788F}" presName="sibTrans" presStyleLbl="sibTrans1D1" presStyleIdx="5" presStyleCnt="6"/>
      <dgm:spPr/>
    </dgm:pt>
    <dgm:pt modelId="{69C93F4A-25BB-4091-9209-BFAAD2A73C0E}" type="pres">
      <dgm:prSet presAssocID="{378A06F3-FE85-4E46-BBD7-7547B5A0788F}" presName="connectorText" presStyleLbl="sibTrans1D1" presStyleIdx="5" presStyleCnt="6"/>
      <dgm:spPr/>
    </dgm:pt>
    <dgm:pt modelId="{7D1D7D37-AE23-484E-B9F0-F875CBDD8EBD}" type="pres">
      <dgm:prSet presAssocID="{F6D73DFD-D21C-4D57-A4AF-B493B02FAC2F}" presName="node" presStyleLbl="node1" presStyleIdx="6" presStyleCnt="7">
        <dgm:presLayoutVars>
          <dgm:bulletEnabled val="1"/>
        </dgm:presLayoutVars>
      </dgm:prSet>
      <dgm:spPr/>
    </dgm:pt>
  </dgm:ptLst>
  <dgm:cxnLst>
    <dgm:cxn modelId="{D5C2C102-3E23-48BC-9CEC-FCAE999C9218}" type="presOf" srcId="{EB2C212F-0CBE-4777-8F25-614AFB43FA9E}" destId="{77FBAD91-3471-4528-B167-FBF5FF5A335F}" srcOrd="1" destOrd="0" presId="urn:microsoft.com/office/officeart/2016/7/layout/RepeatingBendingProcessNew"/>
    <dgm:cxn modelId="{0ADA6308-FA34-4E17-8881-3744D9918853}" type="presOf" srcId="{C91DA9B8-DDA3-4A53-ABF1-313C0734490A}" destId="{2B6F3BD1-4514-4773-81C9-327D05E3F792}" srcOrd="0" destOrd="0" presId="urn:microsoft.com/office/officeart/2016/7/layout/RepeatingBendingProcessNew"/>
    <dgm:cxn modelId="{DE37570C-F72E-46D6-AEA6-FDABE1CA427B}" type="presOf" srcId="{35BD8825-4127-4A65-AECA-B6D5BB461E4F}" destId="{0189BB04-A653-4661-A363-C4B68F1D51A0}" srcOrd="1" destOrd="0" presId="urn:microsoft.com/office/officeart/2016/7/layout/RepeatingBendingProcessNew"/>
    <dgm:cxn modelId="{F591130F-292B-4C2E-A749-18E8C3DBE51F}" srcId="{89624F54-703D-4918-BFB3-0241361808BA}" destId="{444EB381-C816-4DF0-87FC-260D6155C0DF}" srcOrd="3" destOrd="0" parTransId="{D0B1BB9C-81EB-4EF1-8D07-EE8D31EE9D39}" sibTransId="{28DC0067-D7D1-40F5-8CBF-AC4F2287E4B7}"/>
    <dgm:cxn modelId="{8F6B7C16-3E61-4FAC-BE48-6632E197BF68}" srcId="{89624F54-703D-4918-BFB3-0241361808BA}" destId="{C91DA9B8-DDA3-4A53-ABF1-313C0734490A}" srcOrd="2" destOrd="0" parTransId="{29CE852A-EBFF-473A-ACCB-12C95C8F27A2}" sibTransId="{35BD8825-4127-4A65-AECA-B6D5BB461E4F}"/>
    <dgm:cxn modelId="{91B4A42C-7226-47BA-980F-218AFCF997C5}" type="presOf" srcId="{89624F54-703D-4918-BFB3-0241361808BA}" destId="{5FD81069-58F1-4DA7-9A32-7F46941DC7A3}" srcOrd="0" destOrd="0" presId="urn:microsoft.com/office/officeart/2016/7/layout/RepeatingBendingProcessNew"/>
    <dgm:cxn modelId="{E8BB202E-53D0-4D0E-AB95-72A344ADDEE7}" srcId="{89624F54-703D-4918-BFB3-0241361808BA}" destId="{F6D73DFD-D21C-4D57-A4AF-B493B02FAC2F}" srcOrd="6" destOrd="0" parTransId="{2B2540B8-5E56-4B8C-9A4B-9F0492F263E8}" sibTransId="{056B3890-392D-408F-96E5-E9CD61ADEC4B}"/>
    <dgm:cxn modelId="{B294F32F-AF78-4F98-882A-9772A79B583D}" srcId="{89624F54-703D-4918-BFB3-0241361808BA}" destId="{7F064F5F-DFF8-41F2-8314-F9CC7E84807E}" srcOrd="4" destOrd="0" parTransId="{16CA90C2-E209-48A7-9914-D4266380E56A}" sibTransId="{EB2C212F-0CBE-4777-8F25-614AFB43FA9E}"/>
    <dgm:cxn modelId="{86E27031-0585-4AB4-B278-E347829C2894}" srcId="{89624F54-703D-4918-BFB3-0241361808BA}" destId="{6CCA1A95-D0DD-4C70-AAF6-94FB89947DBD}" srcOrd="0" destOrd="0" parTransId="{4D6E7575-80B1-4FF2-9BFE-4CF2C4434E02}" sibTransId="{EB969766-D3A8-403A-9875-51B218781B38}"/>
    <dgm:cxn modelId="{DCF4C733-8BE7-494A-92A6-57DDEB0954B5}" srcId="{89624F54-703D-4918-BFB3-0241361808BA}" destId="{1B401F07-D15F-4041-A877-6C2BC9D4160B}" srcOrd="5" destOrd="0" parTransId="{638B0F54-AB69-45CB-8BFE-13C6CE4F7252}" sibTransId="{378A06F3-FE85-4E46-BBD7-7547B5A0788F}"/>
    <dgm:cxn modelId="{6D6CD333-A038-42BB-BD77-A344E66C7712}" type="presOf" srcId="{6149B648-7819-4F3F-B2B1-C2772840777B}" destId="{6AA4951D-11FB-47C9-9684-26A4ABEB5540}" srcOrd="0" destOrd="0" presId="urn:microsoft.com/office/officeart/2016/7/layout/RepeatingBendingProcessNew"/>
    <dgm:cxn modelId="{8DDC7B5C-515A-4F82-833A-CCF4D07B0338}" type="presOf" srcId="{378A06F3-FE85-4E46-BBD7-7547B5A0788F}" destId="{69C93F4A-25BB-4091-9209-BFAAD2A73C0E}" srcOrd="1" destOrd="0" presId="urn:microsoft.com/office/officeart/2016/7/layout/RepeatingBendingProcessNew"/>
    <dgm:cxn modelId="{09011D41-DB8D-46EB-B24A-00BEC89A5E0E}" type="presOf" srcId="{444EB381-C816-4DF0-87FC-260D6155C0DF}" destId="{577D3AAC-852E-44F9-ABF5-46BE5DE53779}" srcOrd="0" destOrd="0" presId="urn:microsoft.com/office/officeart/2016/7/layout/RepeatingBendingProcessNew"/>
    <dgm:cxn modelId="{9B8DD643-B439-4691-A156-278EE98F4C39}" type="presOf" srcId="{EB969766-D3A8-403A-9875-51B218781B38}" destId="{B0585437-A397-4034-8042-BCF813B016B9}" srcOrd="0" destOrd="0" presId="urn:microsoft.com/office/officeart/2016/7/layout/RepeatingBendingProcessNew"/>
    <dgm:cxn modelId="{BCD81768-1D05-40AB-8654-760CE17237D2}" type="presOf" srcId="{35BD8825-4127-4A65-AECA-B6D5BB461E4F}" destId="{A8A320AA-5508-4CCB-93E1-982254092D84}" srcOrd="0" destOrd="0" presId="urn:microsoft.com/office/officeart/2016/7/layout/RepeatingBendingProcessNew"/>
    <dgm:cxn modelId="{09DF7751-12D1-4364-B3A3-91DD0807CB97}" type="presOf" srcId="{6CCA1A95-D0DD-4C70-AAF6-94FB89947DBD}" destId="{0E586079-C83F-4586-89CD-FD955A9A2269}" srcOrd="0" destOrd="0" presId="urn:microsoft.com/office/officeart/2016/7/layout/RepeatingBendingProcessNew"/>
    <dgm:cxn modelId="{41F09654-03AC-4B14-8AB7-5B706962C05E}" type="presOf" srcId="{EB2C212F-0CBE-4777-8F25-614AFB43FA9E}" destId="{AC240357-8D6A-49B3-A3FF-20EB2684B10F}" srcOrd="0" destOrd="0" presId="urn:microsoft.com/office/officeart/2016/7/layout/RepeatingBendingProcessNew"/>
    <dgm:cxn modelId="{54DDEE55-0ECE-4B4E-8B77-5AA2E84F0855}" type="presOf" srcId="{28DC0067-D7D1-40F5-8CBF-AC4F2287E4B7}" destId="{17A90134-DEB9-462E-999C-D83AA064D647}" srcOrd="1" destOrd="0" presId="urn:microsoft.com/office/officeart/2016/7/layout/RepeatingBendingProcessNew"/>
    <dgm:cxn modelId="{401CFA83-24FD-4F4F-95E6-5877C51A9920}" srcId="{89624F54-703D-4918-BFB3-0241361808BA}" destId="{6149B648-7819-4F3F-B2B1-C2772840777B}" srcOrd="1" destOrd="0" parTransId="{748264F1-B748-45A7-ABA4-A8908B974532}" sibTransId="{56210D3B-308C-412D-A889-EA86BAC41629}"/>
    <dgm:cxn modelId="{B94829AA-DF67-4C4F-998C-BF3395EA1305}" type="presOf" srcId="{56210D3B-308C-412D-A889-EA86BAC41629}" destId="{28CA674F-1D59-4FFB-8BEB-66B8E1643E95}" srcOrd="1" destOrd="0" presId="urn:microsoft.com/office/officeart/2016/7/layout/RepeatingBendingProcessNew"/>
    <dgm:cxn modelId="{146357B8-EA93-4620-AD7B-2BA227AEB6F6}" type="presOf" srcId="{EB969766-D3A8-403A-9875-51B218781B38}" destId="{3A995CB5-9631-4BA5-B203-27463C884535}" srcOrd="1" destOrd="0" presId="urn:microsoft.com/office/officeart/2016/7/layout/RepeatingBendingProcessNew"/>
    <dgm:cxn modelId="{91BE20DC-2E3E-404D-8ED9-6958243B299B}" type="presOf" srcId="{28DC0067-D7D1-40F5-8CBF-AC4F2287E4B7}" destId="{4570D6E9-96FF-4641-9E76-6C1A2DA56B9D}" srcOrd="0" destOrd="0" presId="urn:microsoft.com/office/officeart/2016/7/layout/RepeatingBendingProcessNew"/>
    <dgm:cxn modelId="{58FA28E0-5CBC-4992-BCE4-B795D012E977}" type="presOf" srcId="{378A06F3-FE85-4E46-BBD7-7547B5A0788F}" destId="{9E8AA6DC-AC55-4064-AE6F-5F892668AE6A}" srcOrd="0" destOrd="0" presId="urn:microsoft.com/office/officeart/2016/7/layout/RepeatingBendingProcessNew"/>
    <dgm:cxn modelId="{3DE192E1-5230-4BC6-91B2-954948DED976}" type="presOf" srcId="{7F064F5F-DFF8-41F2-8314-F9CC7E84807E}" destId="{B430600C-6C7B-4533-9636-F094104BBACF}" srcOrd="0" destOrd="0" presId="urn:microsoft.com/office/officeart/2016/7/layout/RepeatingBendingProcessNew"/>
    <dgm:cxn modelId="{2514ECE3-6B18-4536-BE33-3651AC67B9A8}" type="presOf" srcId="{56210D3B-308C-412D-A889-EA86BAC41629}" destId="{1300FA4D-4BD8-442F-88BB-AEBC54536029}" srcOrd="0" destOrd="0" presId="urn:microsoft.com/office/officeart/2016/7/layout/RepeatingBendingProcessNew"/>
    <dgm:cxn modelId="{3FDEAEE6-33D1-4BB9-8127-92525E07BE5B}" type="presOf" srcId="{1B401F07-D15F-4041-A877-6C2BC9D4160B}" destId="{3510EE27-269D-462E-B1D6-548948110DC4}" srcOrd="0" destOrd="0" presId="urn:microsoft.com/office/officeart/2016/7/layout/RepeatingBendingProcessNew"/>
    <dgm:cxn modelId="{49853BFB-A306-44D8-A9CB-639DB85E01E9}" type="presOf" srcId="{F6D73DFD-D21C-4D57-A4AF-B493B02FAC2F}" destId="{7D1D7D37-AE23-484E-B9F0-F875CBDD8EBD}" srcOrd="0" destOrd="0" presId="urn:microsoft.com/office/officeart/2016/7/layout/RepeatingBendingProcessNew"/>
    <dgm:cxn modelId="{FA0DD57D-2B99-41E3-AF87-BCA3A7C3679F}" type="presParOf" srcId="{5FD81069-58F1-4DA7-9A32-7F46941DC7A3}" destId="{0E586079-C83F-4586-89CD-FD955A9A2269}" srcOrd="0" destOrd="0" presId="urn:microsoft.com/office/officeart/2016/7/layout/RepeatingBendingProcessNew"/>
    <dgm:cxn modelId="{C19F42A1-98F2-46BB-89C8-85C085AC5C4D}" type="presParOf" srcId="{5FD81069-58F1-4DA7-9A32-7F46941DC7A3}" destId="{B0585437-A397-4034-8042-BCF813B016B9}" srcOrd="1" destOrd="0" presId="urn:microsoft.com/office/officeart/2016/7/layout/RepeatingBendingProcessNew"/>
    <dgm:cxn modelId="{412AEEC2-9926-4227-B9CD-415243C16256}" type="presParOf" srcId="{B0585437-A397-4034-8042-BCF813B016B9}" destId="{3A995CB5-9631-4BA5-B203-27463C884535}" srcOrd="0" destOrd="0" presId="urn:microsoft.com/office/officeart/2016/7/layout/RepeatingBendingProcessNew"/>
    <dgm:cxn modelId="{732BD38C-66CE-4766-8C47-FC8784C1F5FF}" type="presParOf" srcId="{5FD81069-58F1-4DA7-9A32-7F46941DC7A3}" destId="{6AA4951D-11FB-47C9-9684-26A4ABEB5540}" srcOrd="2" destOrd="0" presId="urn:microsoft.com/office/officeart/2016/7/layout/RepeatingBendingProcessNew"/>
    <dgm:cxn modelId="{78BFA827-505C-4514-91CA-8D0E9124B817}" type="presParOf" srcId="{5FD81069-58F1-4DA7-9A32-7F46941DC7A3}" destId="{1300FA4D-4BD8-442F-88BB-AEBC54536029}" srcOrd="3" destOrd="0" presId="urn:microsoft.com/office/officeart/2016/7/layout/RepeatingBendingProcessNew"/>
    <dgm:cxn modelId="{FBA8E8AE-68DC-4845-9EE9-43E291A45F49}" type="presParOf" srcId="{1300FA4D-4BD8-442F-88BB-AEBC54536029}" destId="{28CA674F-1D59-4FFB-8BEB-66B8E1643E95}" srcOrd="0" destOrd="0" presId="urn:microsoft.com/office/officeart/2016/7/layout/RepeatingBendingProcessNew"/>
    <dgm:cxn modelId="{1DB3321C-5C8B-4F83-8154-07EF743CA1A6}" type="presParOf" srcId="{5FD81069-58F1-4DA7-9A32-7F46941DC7A3}" destId="{2B6F3BD1-4514-4773-81C9-327D05E3F792}" srcOrd="4" destOrd="0" presId="urn:microsoft.com/office/officeart/2016/7/layout/RepeatingBendingProcessNew"/>
    <dgm:cxn modelId="{E9DE942D-C12B-481C-899E-63549403F145}" type="presParOf" srcId="{5FD81069-58F1-4DA7-9A32-7F46941DC7A3}" destId="{A8A320AA-5508-4CCB-93E1-982254092D84}" srcOrd="5" destOrd="0" presId="urn:microsoft.com/office/officeart/2016/7/layout/RepeatingBendingProcessNew"/>
    <dgm:cxn modelId="{04B97742-634F-4EC9-878B-0370A3D634BE}" type="presParOf" srcId="{A8A320AA-5508-4CCB-93E1-982254092D84}" destId="{0189BB04-A653-4661-A363-C4B68F1D51A0}" srcOrd="0" destOrd="0" presId="urn:microsoft.com/office/officeart/2016/7/layout/RepeatingBendingProcessNew"/>
    <dgm:cxn modelId="{99F949C9-AB93-49ED-94BA-ADCE494F8B1F}" type="presParOf" srcId="{5FD81069-58F1-4DA7-9A32-7F46941DC7A3}" destId="{577D3AAC-852E-44F9-ABF5-46BE5DE53779}" srcOrd="6" destOrd="0" presId="urn:microsoft.com/office/officeart/2016/7/layout/RepeatingBendingProcessNew"/>
    <dgm:cxn modelId="{73154089-C1A2-457A-82F2-7D3E336088FC}" type="presParOf" srcId="{5FD81069-58F1-4DA7-9A32-7F46941DC7A3}" destId="{4570D6E9-96FF-4641-9E76-6C1A2DA56B9D}" srcOrd="7" destOrd="0" presId="urn:microsoft.com/office/officeart/2016/7/layout/RepeatingBendingProcessNew"/>
    <dgm:cxn modelId="{2A553E6C-B392-42BC-9BB0-B66520D30542}" type="presParOf" srcId="{4570D6E9-96FF-4641-9E76-6C1A2DA56B9D}" destId="{17A90134-DEB9-462E-999C-D83AA064D647}" srcOrd="0" destOrd="0" presId="urn:microsoft.com/office/officeart/2016/7/layout/RepeatingBendingProcessNew"/>
    <dgm:cxn modelId="{5B90B6B8-A4F8-4D13-834E-1972A488F628}" type="presParOf" srcId="{5FD81069-58F1-4DA7-9A32-7F46941DC7A3}" destId="{B430600C-6C7B-4533-9636-F094104BBACF}" srcOrd="8" destOrd="0" presId="urn:microsoft.com/office/officeart/2016/7/layout/RepeatingBendingProcessNew"/>
    <dgm:cxn modelId="{C1F6F713-5C98-4E10-B256-601B37F3EC07}" type="presParOf" srcId="{5FD81069-58F1-4DA7-9A32-7F46941DC7A3}" destId="{AC240357-8D6A-49B3-A3FF-20EB2684B10F}" srcOrd="9" destOrd="0" presId="urn:microsoft.com/office/officeart/2016/7/layout/RepeatingBendingProcessNew"/>
    <dgm:cxn modelId="{4020178F-170D-4BB3-965D-AD102CF6377F}" type="presParOf" srcId="{AC240357-8D6A-49B3-A3FF-20EB2684B10F}" destId="{77FBAD91-3471-4528-B167-FBF5FF5A335F}" srcOrd="0" destOrd="0" presId="urn:microsoft.com/office/officeart/2016/7/layout/RepeatingBendingProcessNew"/>
    <dgm:cxn modelId="{400CED47-3F6C-4236-9D4F-0047E099CD61}" type="presParOf" srcId="{5FD81069-58F1-4DA7-9A32-7F46941DC7A3}" destId="{3510EE27-269D-462E-B1D6-548948110DC4}" srcOrd="10" destOrd="0" presId="urn:microsoft.com/office/officeart/2016/7/layout/RepeatingBendingProcessNew"/>
    <dgm:cxn modelId="{1EA24ECD-0139-413E-92FD-97938B1F5CD6}" type="presParOf" srcId="{5FD81069-58F1-4DA7-9A32-7F46941DC7A3}" destId="{9E8AA6DC-AC55-4064-AE6F-5F892668AE6A}" srcOrd="11" destOrd="0" presId="urn:microsoft.com/office/officeart/2016/7/layout/RepeatingBendingProcessNew"/>
    <dgm:cxn modelId="{7FB81FBD-1194-43BD-886D-482792A10EF3}" type="presParOf" srcId="{9E8AA6DC-AC55-4064-AE6F-5F892668AE6A}" destId="{69C93F4A-25BB-4091-9209-BFAAD2A73C0E}" srcOrd="0" destOrd="0" presId="urn:microsoft.com/office/officeart/2016/7/layout/RepeatingBendingProcessNew"/>
    <dgm:cxn modelId="{85889469-A4F8-41A6-AEC0-111BECC5E9BE}" type="presParOf" srcId="{5FD81069-58F1-4DA7-9A32-7F46941DC7A3}" destId="{7D1D7D37-AE23-484E-B9F0-F875CBDD8EBD}" srcOrd="12" destOrd="0" presId="urn:microsoft.com/office/officeart/2016/7/layout/RepeatingBendingProcessNew"/>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3A6C52-5D2E-4494-8C65-C59FD9C0E15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53A47F24-160D-4D26-A67E-76A034665274}">
      <dgm:prSet/>
      <dgm:spPr/>
      <dgm:t>
        <a:bodyPr/>
        <a:lstStyle/>
        <a:p>
          <a:r>
            <a:rPr lang="nl-NL" b="1" dirty="0"/>
            <a:t>Polisie: </a:t>
          </a:r>
        </a:p>
        <a:p>
          <a:r>
            <a:rPr lang="nl-NL" dirty="0"/>
            <a:t>Kontak die plaaslike polisie vir onmiddellike hulp in gevaarlike situasies.</a:t>
          </a:r>
          <a:endParaRPr lang="en-US" dirty="0"/>
        </a:p>
      </dgm:t>
    </dgm:pt>
    <dgm:pt modelId="{9C61CECD-D1A8-4C28-9E2D-D901D2303BCE}" type="parTrans" cxnId="{303B9284-18BE-462B-BDFC-F0F5AC3CAF60}">
      <dgm:prSet/>
      <dgm:spPr/>
      <dgm:t>
        <a:bodyPr/>
        <a:lstStyle/>
        <a:p>
          <a:endParaRPr lang="en-US" sz="2000"/>
        </a:p>
      </dgm:t>
    </dgm:pt>
    <dgm:pt modelId="{5172BFB6-3524-4C40-8EF4-4B8AA3ACFD41}" type="sibTrans" cxnId="{303B9284-18BE-462B-BDFC-F0F5AC3CAF60}">
      <dgm:prSet/>
      <dgm:spPr/>
      <dgm:t>
        <a:bodyPr/>
        <a:lstStyle/>
        <a:p>
          <a:endParaRPr lang="en-US"/>
        </a:p>
      </dgm:t>
    </dgm:pt>
    <dgm:pt modelId="{7E4F51F1-9855-40FF-BDA9-CD853A1300A6}">
      <dgm:prSet/>
      <dgm:spPr/>
      <dgm:t>
        <a:bodyPr/>
        <a:lstStyle/>
        <a:p>
          <a:r>
            <a:rPr lang="nl-NL" b="1" dirty="0"/>
            <a:t>Skoolowerhede:</a:t>
          </a:r>
        </a:p>
        <a:p>
          <a:r>
            <a:rPr lang="nl-NL" dirty="0"/>
            <a:t> Onderwysers, beraders en skoolhoofde kan hulp en leiding verskaf.</a:t>
          </a:r>
          <a:endParaRPr lang="en-US" dirty="0"/>
        </a:p>
      </dgm:t>
    </dgm:pt>
    <dgm:pt modelId="{A75D4361-80FA-49AF-B212-4D16BE3114A2}" type="parTrans" cxnId="{E66ADB5A-3BFF-45F8-A25A-068E0490BF0C}">
      <dgm:prSet/>
      <dgm:spPr/>
      <dgm:t>
        <a:bodyPr/>
        <a:lstStyle/>
        <a:p>
          <a:endParaRPr lang="af-ZA"/>
        </a:p>
      </dgm:t>
    </dgm:pt>
    <dgm:pt modelId="{C7E17B7B-CE32-4936-91FF-0E987708C64E}" type="sibTrans" cxnId="{E66ADB5A-3BFF-45F8-A25A-068E0490BF0C}">
      <dgm:prSet/>
      <dgm:spPr/>
      <dgm:t>
        <a:bodyPr/>
        <a:lstStyle/>
        <a:p>
          <a:endParaRPr lang="af-ZA"/>
        </a:p>
      </dgm:t>
    </dgm:pt>
    <dgm:pt modelId="{C74FB822-D356-4ED4-B887-E03807C056A7}">
      <dgm:prSet/>
      <dgm:spPr/>
      <dgm:t>
        <a:bodyPr/>
        <a:lstStyle/>
        <a:p>
          <a:r>
            <a:rPr lang="nl-NL" b="1" dirty="0"/>
            <a:t>Gemeenskapsentrums:</a:t>
          </a:r>
        </a:p>
        <a:p>
          <a:r>
            <a:rPr lang="nl-NL" dirty="0"/>
            <a:t> Baie gemeenskappe het sentrums wat ondersteuningsdienste, berading en veilige ruimtes bied.</a:t>
          </a:r>
          <a:endParaRPr lang="en-US" dirty="0"/>
        </a:p>
      </dgm:t>
    </dgm:pt>
    <dgm:pt modelId="{982CBAB0-9134-4365-871C-67A37C267647}" type="parTrans" cxnId="{E2BFF46C-D667-46E9-8A62-8AB3136CCE65}">
      <dgm:prSet/>
      <dgm:spPr/>
      <dgm:t>
        <a:bodyPr/>
        <a:lstStyle/>
        <a:p>
          <a:endParaRPr lang="af-ZA"/>
        </a:p>
      </dgm:t>
    </dgm:pt>
    <dgm:pt modelId="{E39C0D9B-3406-49C4-9D1C-AF88E19C5866}" type="sibTrans" cxnId="{E2BFF46C-D667-46E9-8A62-8AB3136CCE65}">
      <dgm:prSet/>
      <dgm:spPr/>
      <dgm:t>
        <a:bodyPr/>
        <a:lstStyle/>
        <a:p>
          <a:endParaRPr lang="af-ZA"/>
        </a:p>
      </dgm:t>
    </dgm:pt>
    <dgm:pt modelId="{E8533C7B-F26A-432C-8288-6959D8FA4981}">
      <dgm:prSet/>
      <dgm:spPr/>
      <dgm:t>
        <a:bodyPr/>
        <a:lstStyle/>
        <a:p>
          <a:r>
            <a:rPr lang="en-US" b="1" dirty="0" err="1"/>
            <a:t>Blitslyne</a:t>
          </a:r>
          <a:r>
            <a:rPr lang="en-US" b="1" dirty="0"/>
            <a:t>:</a:t>
          </a:r>
          <a:br>
            <a:rPr lang="en-US" dirty="0"/>
          </a:br>
          <a:r>
            <a:rPr lang="en-US" dirty="0"/>
            <a:t>Childline </a:t>
          </a:r>
          <a:r>
            <a:rPr lang="en-US" dirty="0" err="1"/>
            <a:t>Suid</a:t>
          </a:r>
          <a:r>
            <a:rPr lang="en-US" dirty="0"/>
            <a:t>-Afrika: </a:t>
          </a:r>
        </a:p>
        <a:p>
          <a:r>
            <a:rPr lang="en-US" dirty="0"/>
            <a:t>08000 55 555</a:t>
          </a:r>
          <a:br>
            <a:rPr lang="en-US" dirty="0"/>
          </a:br>
          <a:r>
            <a:rPr lang="en-US" dirty="0"/>
            <a:t>Lifeline </a:t>
          </a:r>
          <a:r>
            <a:rPr lang="en-US" dirty="0" err="1"/>
            <a:t>Suid</a:t>
          </a:r>
          <a:r>
            <a:rPr lang="en-US" dirty="0"/>
            <a:t>-Afrika: </a:t>
          </a:r>
        </a:p>
        <a:p>
          <a:r>
            <a:rPr lang="en-US" dirty="0"/>
            <a:t>0861 322 322</a:t>
          </a:r>
        </a:p>
      </dgm:t>
    </dgm:pt>
    <dgm:pt modelId="{3865F170-AFDE-43A0-9754-EAFA5DDFFBEA}" type="parTrans" cxnId="{AE91E99F-BAF4-472D-8297-AAE78B762023}">
      <dgm:prSet/>
      <dgm:spPr/>
      <dgm:t>
        <a:bodyPr/>
        <a:lstStyle/>
        <a:p>
          <a:endParaRPr lang="af-ZA"/>
        </a:p>
      </dgm:t>
    </dgm:pt>
    <dgm:pt modelId="{9B27D1A1-CEB0-4486-9B3C-652E3A8606BC}" type="sibTrans" cxnId="{AE91E99F-BAF4-472D-8297-AAE78B762023}">
      <dgm:prSet/>
      <dgm:spPr/>
      <dgm:t>
        <a:bodyPr/>
        <a:lstStyle/>
        <a:p>
          <a:endParaRPr lang="af-ZA"/>
        </a:p>
      </dgm:t>
    </dgm:pt>
    <dgm:pt modelId="{C97560C0-37B3-43C3-B635-7D444A3BE7EE}" type="pres">
      <dgm:prSet presAssocID="{223A6C52-5D2E-4494-8C65-C59FD9C0E159}" presName="diagram" presStyleCnt="0">
        <dgm:presLayoutVars>
          <dgm:dir/>
          <dgm:resizeHandles val="exact"/>
        </dgm:presLayoutVars>
      </dgm:prSet>
      <dgm:spPr/>
    </dgm:pt>
    <dgm:pt modelId="{8A32C383-AB47-4BCE-A069-A3FF5A1BDF8B}" type="pres">
      <dgm:prSet presAssocID="{53A47F24-160D-4D26-A67E-76A034665274}" presName="node" presStyleLbl="node1" presStyleIdx="0" presStyleCnt="4">
        <dgm:presLayoutVars>
          <dgm:bulletEnabled val="1"/>
        </dgm:presLayoutVars>
      </dgm:prSet>
      <dgm:spPr/>
    </dgm:pt>
    <dgm:pt modelId="{22AB763D-B551-4718-BCD0-618ACBBE98FC}" type="pres">
      <dgm:prSet presAssocID="{5172BFB6-3524-4C40-8EF4-4B8AA3ACFD41}" presName="sibTrans" presStyleCnt="0"/>
      <dgm:spPr/>
    </dgm:pt>
    <dgm:pt modelId="{1967273C-7D43-4A45-B365-8794EB3A0FEE}" type="pres">
      <dgm:prSet presAssocID="{7E4F51F1-9855-40FF-BDA9-CD853A1300A6}" presName="node" presStyleLbl="node1" presStyleIdx="1" presStyleCnt="4">
        <dgm:presLayoutVars>
          <dgm:bulletEnabled val="1"/>
        </dgm:presLayoutVars>
      </dgm:prSet>
      <dgm:spPr/>
    </dgm:pt>
    <dgm:pt modelId="{B1192D7F-D5BB-4CC5-A396-7FE88D50A28B}" type="pres">
      <dgm:prSet presAssocID="{C7E17B7B-CE32-4936-91FF-0E987708C64E}" presName="sibTrans" presStyleCnt="0"/>
      <dgm:spPr/>
    </dgm:pt>
    <dgm:pt modelId="{5FAE25A4-2B5B-4D45-8396-85D3C9D6DA45}" type="pres">
      <dgm:prSet presAssocID="{C74FB822-D356-4ED4-B887-E03807C056A7}" presName="node" presStyleLbl="node1" presStyleIdx="2" presStyleCnt="4">
        <dgm:presLayoutVars>
          <dgm:bulletEnabled val="1"/>
        </dgm:presLayoutVars>
      </dgm:prSet>
      <dgm:spPr/>
    </dgm:pt>
    <dgm:pt modelId="{65185226-0DBF-4BB0-811C-EBC5A48CA0F1}" type="pres">
      <dgm:prSet presAssocID="{E39C0D9B-3406-49C4-9D1C-AF88E19C5866}" presName="sibTrans" presStyleCnt="0"/>
      <dgm:spPr/>
    </dgm:pt>
    <dgm:pt modelId="{2C8E806F-73C7-4883-A5D3-85D91B8722FE}" type="pres">
      <dgm:prSet presAssocID="{E8533C7B-F26A-432C-8288-6959D8FA4981}" presName="node" presStyleLbl="node1" presStyleIdx="3" presStyleCnt="4">
        <dgm:presLayoutVars>
          <dgm:bulletEnabled val="1"/>
        </dgm:presLayoutVars>
      </dgm:prSet>
      <dgm:spPr/>
    </dgm:pt>
  </dgm:ptLst>
  <dgm:cxnLst>
    <dgm:cxn modelId="{097EEB1A-2BB5-4F33-B1E8-59557B2C397D}" type="presOf" srcId="{7E4F51F1-9855-40FF-BDA9-CD853A1300A6}" destId="{1967273C-7D43-4A45-B365-8794EB3A0FEE}" srcOrd="0" destOrd="0" presId="urn:microsoft.com/office/officeart/2005/8/layout/default"/>
    <dgm:cxn modelId="{DF100533-AAD7-4B33-B63F-B7D977F6697A}" type="presOf" srcId="{223A6C52-5D2E-4494-8C65-C59FD9C0E159}" destId="{C97560C0-37B3-43C3-B635-7D444A3BE7EE}" srcOrd="0" destOrd="0" presId="urn:microsoft.com/office/officeart/2005/8/layout/default"/>
    <dgm:cxn modelId="{E2BFF46C-D667-46E9-8A62-8AB3136CCE65}" srcId="{223A6C52-5D2E-4494-8C65-C59FD9C0E159}" destId="{C74FB822-D356-4ED4-B887-E03807C056A7}" srcOrd="2" destOrd="0" parTransId="{982CBAB0-9134-4365-871C-67A37C267647}" sibTransId="{E39C0D9B-3406-49C4-9D1C-AF88E19C5866}"/>
    <dgm:cxn modelId="{6FFCA074-A7B2-4E47-AF3E-1DFBF981AC93}" type="presOf" srcId="{C74FB822-D356-4ED4-B887-E03807C056A7}" destId="{5FAE25A4-2B5B-4D45-8396-85D3C9D6DA45}" srcOrd="0" destOrd="0" presId="urn:microsoft.com/office/officeart/2005/8/layout/default"/>
    <dgm:cxn modelId="{E66ADB5A-3BFF-45F8-A25A-068E0490BF0C}" srcId="{223A6C52-5D2E-4494-8C65-C59FD9C0E159}" destId="{7E4F51F1-9855-40FF-BDA9-CD853A1300A6}" srcOrd="1" destOrd="0" parTransId="{A75D4361-80FA-49AF-B212-4D16BE3114A2}" sibTransId="{C7E17B7B-CE32-4936-91FF-0E987708C64E}"/>
    <dgm:cxn modelId="{303B9284-18BE-462B-BDFC-F0F5AC3CAF60}" srcId="{223A6C52-5D2E-4494-8C65-C59FD9C0E159}" destId="{53A47F24-160D-4D26-A67E-76A034665274}" srcOrd="0" destOrd="0" parTransId="{9C61CECD-D1A8-4C28-9E2D-D901D2303BCE}" sibTransId="{5172BFB6-3524-4C40-8EF4-4B8AA3ACFD41}"/>
    <dgm:cxn modelId="{AE91E99F-BAF4-472D-8297-AAE78B762023}" srcId="{223A6C52-5D2E-4494-8C65-C59FD9C0E159}" destId="{E8533C7B-F26A-432C-8288-6959D8FA4981}" srcOrd="3" destOrd="0" parTransId="{3865F170-AFDE-43A0-9754-EAFA5DDFFBEA}" sibTransId="{9B27D1A1-CEB0-4486-9B3C-652E3A8606BC}"/>
    <dgm:cxn modelId="{3D6E4EB7-AEA0-4F91-AE26-623A258BCA61}" type="presOf" srcId="{E8533C7B-F26A-432C-8288-6959D8FA4981}" destId="{2C8E806F-73C7-4883-A5D3-85D91B8722FE}" srcOrd="0" destOrd="0" presId="urn:microsoft.com/office/officeart/2005/8/layout/default"/>
    <dgm:cxn modelId="{F4D731F3-7FAB-42A7-8D9D-C5B9355346AD}" type="presOf" srcId="{53A47F24-160D-4D26-A67E-76A034665274}" destId="{8A32C383-AB47-4BCE-A069-A3FF5A1BDF8B}" srcOrd="0" destOrd="0" presId="urn:microsoft.com/office/officeart/2005/8/layout/default"/>
    <dgm:cxn modelId="{069DFC29-A6F5-4A93-8B49-72A0730A9E80}" type="presParOf" srcId="{C97560C0-37B3-43C3-B635-7D444A3BE7EE}" destId="{8A32C383-AB47-4BCE-A069-A3FF5A1BDF8B}" srcOrd="0" destOrd="0" presId="urn:microsoft.com/office/officeart/2005/8/layout/default"/>
    <dgm:cxn modelId="{2FD0DA04-DC82-4C47-810E-210AE190AFE4}" type="presParOf" srcId="{C97560C0-37B3-43C3-B635-7D444A3BE7EE}" destId="{22AB763D-B551-4718-BCD0-618ACBBE98FC}" srcOrd="1" destOrd="0" presId="urn:microsoft.com/office/officeart/2005/8/layout/default"/>
    <dgm:cxn modelId="{DAB6246F-1F82-4187-BBC5-4A1299A5AA87}" type="presParOf" srcId="{C97560C0-37B3-43C3-B635-7D444A3BE7EE}" destId="{1967273C-7D43-4A45-B365-8794EB3A0FEE}" srcOrd="2" destOrd="0" presId="urn:microsoft.com/office/officeart/2005/8/layout/default"/>
    <dgm:cxn modelId="{7542303D-6EB9-4938-AD09-BEA3A81F39D6}" type="presParOf" srcId="{C97560C0-37B3-43C3-B635-7D444A3BE7EE}" destId="{B1192D7F-D5BB-4CC5-A396-7FE88D50A28B}" srcOrd="3" destOrd="0" presId="urn:microsoft.com/office/officeart/2005/8/layout/default"/>
    <dgm:cxn modelId="{32464AD4-281B-468A-91DD-8F77BC04A2AE}" type="presParOf" srcId="{C97560C0-37B3-43C3-B635-7D444A3BE7EE}" destId="{5FAE25A4-2B5B-4D45-8396-85D3C9D6DA45}" srcOrd="4" destOrd="0" presId="urn:microsoft.com/office/officeart/2005/8/layout/default"/>
    <dgm:cxn modelId="{F465F4CA-F12A-4B61-8CE5-886D85BBFDD1}" type="presParOf" srcId="{C97560C0-37B3-43C3-B635-7D444A3BE7EE}" destId="{65185226-0DBF-4BB0-811C-EBC5A48CA0F1}" srcOrd="5" destOrd="0" presId="urn:microsoft.com/office/officeart/2005/8/layout/default"/>
    <dgm:cxn modelId="{BFAADDFF-9F19-4A5F-9E9C-64EB2CDC0B61}" type="presParOf" srcId="{C97560C0-37B3-43C3-B635-7D444A3BE7EE}" destId="{2C8E806F-73C7-4883-A5D3-85D91B8722FE}"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585437-A397-4034-8042-BCF813B016B9}">
      <dsp:nvSpPr>
        <dsp:cNvPr id="0" name=""/>
        <dsp:cNvSpPr/>
      </dsp:nvSpPr>
      <dsp:spPr>
        <a:xfrm>
          <a:off x="2414483" y="1464584"/>
          <a:ext cx="523357" cy="91440"/>
        </a:xfrm>
        <a:custGeom>
          <a:avLst/>
          <a:gdLst/>
          <a:ahLst/>
          <a:cxnLst/>
          <a:rect l="0" t="0" r="0" b="0"/>
          <a:pathLst>
            <a:path>
              <a:moveTo>
                <a:pt x="0" y="45720"/>
              </a:moveTo>
              <a:lnTo>
                <a:pt x="523357" y="45720"/>
              </a:lnTo>
            </a:path>
          </a:pathLst>
        </a:custGeom>
        <a:noFill/>
        <a:ln w="1270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2662313" y="1507532"/>
        <a:ext cx="27697" cy="5544"/>
      </dsp:txXfrm>
    </dsp:sp>
    <dsp:sp modelId="{0E586079-C83F-4586-89CD-FD955A9A2269}">
      <dsp:nvSpPr>
        <dsp:cNvPr id="0" name=""/>
        <dsp:cNvSpPr/>
      </dsp:nvSpPr>
      <dsp:spPr>
        <a:xfrm>
          <a:off x="7771" y="787751"/>
          <a:ext cx="2408512" cy="144510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8019" tIns="123882" rIns="118019" bIns="123882" numCol="1" spcCol="1270" anchor="ctr" anchorCtr="0">
          <a:noAutofit/>
        </a:bodyPr>
        <a:lstStyle/>
        <a:p>
          <a:pPr marL="0" lvl="0" indent="0" algn="ctr" defTabSz="889000">
            <a:lnSpc>
              <a:spcPct val="90000"/>
            </a:lnSpc>
            <a:spcBef>
              <a:spcPct val="0"/>
            </a:spcBef>
            <a:spcAft>
              <a:spcPct val="35000"/>
            </a:spcAft>
            <a:buNone/>
          </a:pPr>
          <a:r>
            <a:rPr lang="nl-NL" sz="2000" b="0" i="0" kern="1200" baseline="0"/>
            <a:t>Ontsnap as jy in gevaar voel; gaan na 'n veilige plek (polisiestasie, vriend se huis)</a:t>
          </a:r>
          <a:endParaRPr lang="en-US" sz="2000" kern="1200" dirty="0"/>
        </a:p>
      </dsp:txBody>
      <dsp:txXfrm>
        <a:off x="7771" y="787751"/>
        <a:ext cx="2408512" cy="1445107"/>
      </dsp:txXfrm>
    </dsp:sp>
    <dsp:sp modelId="{1300FA4D-4BD8-442F-88BB-AEBC54536029}">
      <dsp:nvSpPr>
        <dsp:cNvPr id="0" name=""/>
        <dsp:cNvSpPr/>
      </dsp:nvSpPr>
      <dsp:spPr>
        <a:xfrm>
          <a:off x="5376954" y="1464584"/>
          <a:ext cx="523357" cy="91440"/>
        </a:xfrm>
        <a:custGeom>
          <a:avLst/>
          <a:gdLst/>
          <a:ahLst/>
          <a:cxnLst/>
          <a:rect l="0" t="0" r="0" b="0"/>
          <a:pathLst>
            <a:path>
              <a:moveTo>
                <a:pt x="0" y="45720"/>
              </a:moveTo>
              <a:lnTo>
                <a:pt x="523357" y="45720"/>
              </a:lnTo>
            </a:path>
          </a:pathLst>
        </a:custGeom>
        <a:noFill/>
        <a:ln w="12700" cap="flat" cmpd="sng" algn="ctr">
          <a:solidFill>
            <a:schemeClr val="accent2">
              <a:hueOff val="167755"/>
              <a:satOff val="-1585"/>
              <a:lumOff val="-1647"/>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af-ZA" sz="600" kern="1200"/>
        </a:p>
      </dsp:txBody>
      <dsp:txXfrm>
        <a:off x="5624784" y="1507532"/>
        <a:ext cx="27697" cy="5544"/>
      </dsp:txXfrm>
    </dsp:sp>
    <dsp:sp modelId="{6AA4951D-11FB-47C9-9684-26A4ABEB5540}">
      <dsp:nvSpPr>
        <dsp:cNvPr id="0" name=""/>
        <dsp:cNvSpPr/>
      </dsp:nvSpPr>
      <dsp:spPr>
        <a:xfrm>
          <a:off x="2970241" y="787751"/>
          <a:ext cx="2408512" cy="1445107"/>
        </a:xfrm>
        <a:prstGeom prst="rect">
          <a:avLst/>
        </a:prstGeom>
        <a:solidFill>
          <a:schemeClr val="accent2">
            <a:hueOff val="139796"/>
            <a:satOff val="-1321"/>
            <a:lumOff val="-1373"/>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8019" tIns="123882" rIns="118019" bIns="123882" numCol="1" spcCol="1270" anchor="ctr" anchorCtr="0">
          <a:noAutofit/>
        </a:bodyPr>
        <a:lstStyle/>
        <a:p>
          <a:pPr marL="0" lvl="0" indent="0" algn="ctr" defTabSz="800100">
            <a:lnSpc>
              <a:spcPct val="90000"/>
            </a:lnSpc>
            <a:spcBef>
              <a:spcPct val="0"/>
            </a:spcBef>
            <a:spcAft>
              <a:spcPct val="35000"/>
            </a:spcAft>
            <a:buNone/>
          </a:pPr>
          <a:r>
            <a:rPr lang="nl-NL" sz="1800" b="0" i="0" kern="1200" baseline="0" dirty="0"/>
            <a:t>Vermy geïsoleerde gebiede, veral snags</a:t>
          </a:r>
          <a:endParaRPr lang="en-US" sz="1800" kern="1200" dirty="0"/>
        </a:p>
      </dsp:txBody>
      <dsp:txXfrm>
        <a:off x="2970241" y="787751"/>
        <a:ext cx="2408512" cy="1445107"/>
      </dsp:txXfrm>
    </dsp:sp>
    <dsp:sp modelId="{A8A320AA-5508-4CCB-93E1-982254092D84}">
      <dsp:nvSpPr>
        <dsp:cNvPr id="0" name=""/>
        <dsp:cNvSpPr/>
      </dsp:nvSpPr>
      <dsp:spPr>
        <a:xfrm>
          <a:off x="8339424" y="1464584"/>
          <a:ext cx="523357" cy="91440"/>
        </a:xfrm>
        <a:custGeom>
          <a:avLst/>
          <a:gdLst/>
          <a:ahLst/>
          <a:cxnLst/>
          <a:rect l="0" t="0" r="0" b="0"/>
          <a:pathLst>
            <a:path>
              <a:moveTo>
                <a:pt x="0" y="45720"/>
              </a:moveTo>
              <a:lnTo>
                <a:pt x="523357" y="45720"/>
              </a:lnTo>
            </a:path>
          </a:pathLst>
        </a:custGeom>
        <a:noFill/>
        <a:ln w="12700" cap="flat" cmpd="sng" algn="ctr">
          <a:solidFill>
            <a:schemeClr val="accent2">
              <a:hueOff val="335510"/>
              <a:satOff val="-3169"/>
              <a:lumOff val="-329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af-ZA" sz="600" kern="1200"/>
        </a:p>
      </dsp:txBody>
      <dsp:txXfrm>
        <a:off x="8587254" y="1507532"/>
        <a:ext cx="27697" cy="5544"/>
      </dsp:txXfrm>
    </dsp:sp>
    <dsp:sp modelId="{2B6F3BD1-4514-4773-81C9-327D05E3F792}">
      <dsp:nvSpPr>
        <dsp:cNvPr id="0" name=""/>
        <dsp:cNvSpPr/>
      </dsp:nvSpPr>
      <dsp:spPr>
        <a:xfrm>
          <a:off x="5932711" y="787751"/>
          <a:ext cx="2408512" cy="1445107"/>
        </a:xfrm>
        <a:prstGeom prst="rect">
          <a:avLst/>
        </a:prstGeom>
        <a:solidFill>
          <a:schemeClr val="accent2">
            <a:hueOff val="279592"/>
            <a:satOff val="-2641"/>
            <a:lumOff val="-2746"/>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8019" tIns="123882" rIns="118019" bIns="123882" numCol="1" spcCol="1270" anchor="ctr" anchorCtr="0">
          <a:noAutofit/>
        </a:bodyPr>
        <a:lstStyle/>
        <a:p>
          <a:pPr marL="0" lvl="0" indent="0" algn="ctr" defTabSz="800100">
            <a:lnSpc>
              <a:spcPct val="90000"/>
            </a:lnSpc>
            <a:spcBef>
              <a:spcPct val="0"/>
            </a:spcBef>
            <a:spcAft>
              <a:spcPct val="35000"/>
            </a:spcAft>
            <a:buNone/>
          </a:pPr>
          <a:r>
            <a:rPr lang="nl-NL" sz="1800" b="0" i="0" kern="1200" baseline="0" dirty="0"/>
            <a:t>Deel jou ligging met 'n vertroude persoon wanneer jy alleen reis</a:t>
          </a:r>
          <a:endParaRPr lang="en-US" sz="1800" kern="1200" dirty="0"/>
        </a:p>
      </dsp:txBody>
      <dsp:txXfrm>
        <a:off x="5932711" y="787751"/>
        <a:ext cx="2408512" cy="1445107"/>
      </dsp:txXfrm>
    </dsp:sp>
    <dsp:sp modelId="{4570D6E9-96FF-4641-9E76-6C1A2DA56B9D}">
      <dsp:nvSpPr>
        <dsp:cNvPr id="0" name=""/>
        <dsp:cNvSpPr/>
      </dsp:nvSpPr>
      <dsp:spPr>
        <a:xfrm>
          <a:off x="1212027" y="2231058"/>
          <a:ext cx="8887410" cy="523357"/>
        </a:xfrm>
        <a:custGeom>
          <a:avLst/>
          <a:gdLst/>
          <a:ahLst/>
          <a:cxnLst/>
          <a:rect l="0" t="0" r="0" b="0"/>
          <a:pathLst>
            <a:path>
              <a:moveTo>
                <a:pt x="8887410" y="0"/>
              </a:moveTo>
              <a:lnTo>
                <a:pt x="8887410" y="278778"/>
              </a:lnTo>
              <a:lnTo>
                <a:pt x="0" y="278778"/>
              </a:lnTo>
              <a:lnTo>
                <a:pt x="0" y="523357"/>
              </a:lnTo>
            </a:path>
          </a:pathLst>
        </a:custGeom>
        <a:noFill/>
        <a:ln w="12700" cap="flat" cmpd="sng" algn="ctr">
          <a:solidFill>
            <a:schemeClr val="accent2">
              <a:hueOff val="503265"/>
              <a:satOff val="-4754"/>
              <a:lumOff val="-494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af-ZA" sz="600" kern="1200"/>
        </a:p>
      </dsp:txBody>
      <dsp:txXfrm>
        <a:off x="5433116" y="2489965"/>
        <a:ext cx="445232" cy="5544"/>
      </dsp:txXfrm>
    </dsp:sp>
    <dsp:sp modelId="{577D3AAC-852E-44F9-ABF5-46BE5DE53779}">
      <dsp:nvSpPr>
        <dsp:cNvPr id="0" name=""/>
        <dsp:cNvSpPr/>
      </dsp:nvSpPr>
      <dsp:spPr>
        <a:xfrm>
          <a:off x="8895182" y="787751"/>
          <a:ext cx="2408512" cy="1445107"/>
        </a:xfrm>
        <a:prstGeom prst="rect">
          <a:avLst/>
        </a:prstGeom>
        <a:solidFill>
          <a:schemeClr val="accent2">
            <a:hueOff val="419388"/>
            <a:satOff val="-3962"/>
            <a:lumOff val="-4118"/>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8019" tIns="123882" rIns="118019" bIns="123882" numCol="1" spcCol="1270" anchor="ctr" anchorCtr="0">
          <a:noAutofit/>
        </a:bodyPr>
        <a:lstStyle/>
        <a:p>
          <a:pPr marL="0" lvl="0" indent="0" algn="ctr" defTabSz="800100">
            <a:lnSpc>
              <a:spcPct val="90000"/>
            </a:lnSpc>
            <a:spcBef>
              <a:spcPct val="0"/>
            </a:spcBef>
            <a:spcAft>
              <a:spcPct val="35000"/>
            </a:spcAft>
            <a:buNone/>
          </a:pPr>
          <a:r>
            <a:rPr lang="nl-NL" sz="1800" b="0" i="0" kern="1200" baseline="0" dirty="0"/>
            <a:t>Bly weg van dwelms, alkohol en mense wat dit gebruik</a:t>
          </a:r>
          <a:endParaRPr lang="en-US" sz="1800" kern="1200" dirty="0"/>
        </a:p>
      </dsp:txBody>
      <dsp:txXfrm>
        <a:off x="8895182" y="787751"/>
        <a:ext cx="2408512" cy="1445107"/>
      </dsp:txXfrm>
    </dsp:sp>
    <dsp:sp modelId="{AC240357-8D6A-49B3-A3FF-20EB2684B10F}">
      <dsp:nvSpPr>
        <dsp:cNvPr id="0" name=""/>
        <dsp:cNvSpPr/>
      </dsp:nvSpPr>
      <dsp:spPr>
        <a:xfrm>
          <a:off x="2414483" y="3463650"/>
          <a:ext cx="523357" cy="91440"/>
        </a:xfrm>
        <a:custGeom>
          <a:avLst/>
          <a:gdLst/>
          <a:ahLst/>
          <a:cxnLst/>
          <a:rect l="0" t="0" r="0" b="0"/>
          <a:pathLst>
            <a:path>
              <a:moveTo>
                <a:pt x="0" y="45720"/>
              </a:moveTo>
              <a:lnTo>
                <a:pt x="523357" y="45720"/>
              </a:lnTo>
            </a:path>
          </a:pathLst>
        </a:custGeom>
        <a:noFill/>
        <a:ln w="12700" cap="flat" cmpd="sng" algn="ctr">
          <a:solidFill>
            <a:schemeClr val="accent2">
              <a:hueOff val="671020"/>
              <a:satOff val="-6338"/>
              <a:lumOff val="-659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af-ZA" sz="600" kern="1200"/>
        </a:p>
      </dsp:txBody>
      <dsp:txXfrm>
        <a:off x="2662313" y="3506597"/>
        <a:ext cx="27697" cy="5544"/>
      </dsp:txXfrm>
    </dsp:sp>
    <dsp:sp modelId="{B430600C-6C7B-4533-9636-F094104BBACF}">
      <dsp:nvSpPr>
        <dsp:cNvPr id="0" name=""/>
        <dsp:cNvSpPr/>
      </dsp:nvSpPr>
      <dsp:spPr>
        <a:xfrm>
          <a:off x="7771" y="2786816"/>
          <a:ext cx="2408512" cy="1445107"/>
        </a:xfrm>
        <a:prstGeom prst="rect">
          <a:avLst/>
        </a:prstGeom>
        <a:solidFill>
          <a:schemeClr val="accent2">
            <a:hueOff val="559183"/>
            <a:satOff val="-5282"/>
            <a:lumOff val="-5491"/>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8019" tIns="123882" rIns="118019" bIns="123882" numCol="1" spcCol="1270" anchor="ctr" anchorCtr="0">
          <a:noAutofit/>
        </a:bodyPr>
        <a:lstStyle/>
        <a:p>
          <a:pPr marL="0" lvl="0" indent="0" algn="ctr" defTabSz="800100">
            <a:lnSpc>
              <a:spcPct val="90000"/>
            </a:lnSpc>
            <a:spcBef>
              <a:spcPct val="0"/>
            </a:spcBef>
            <a:spcAft>
              <a:spcPct val="35000"/>
            </a:spcAft>
            <a:buNone/>
          </a:pPr>
          <a:r>
            <a:rPr lang="nl-NL" sz="1800" b="0" i="0" kern="1200" baseline="0" dirty="0"/>
            <a:t>Stel jou eie veiligheid eerste wanneer jy iemand gewelddadig probeer help</a:t>
          </a:r>
          <a:endParaRPr lang="en-US" sz="1800" kern="1200" dirty="0"/>
        </a:p>
      </dsp:txBody>
      <dsp:txXfrm>
        <a:off x="7771" y="2786816"/>
        <a:ext cx="2408512" cy="1445107"/>
      </dsp:txXfrm>
    </dsp:sp>
    <dsp:sp modelId="{9E8AA6DC-AC55-4064-AE6F-5F892668AE6A}">
      <dsp:nvSpPr>
        <dsp:cNvPr id="0" name=""/>
        <dsp:cNvSpPr/>
      </dsp:nvSpPr>
      <dsp:spPr>
        <a:xfrm>
          <a:off x="5376954" y="3463650"/>
          <a:ext cx="523357" cy="91440"/>
        </a:xfrm>
        <a:custGeom>
          <a:avLst/>
          <a:gdLst/>
          <a:ahLst/>
          <a:cxnLst/>
          <a:rect l="0" t="0" r="0" b="0"/>
          <a:pathLst>
            <a:path>
              <a:moveTo>
                <a:pt x="0" y="45720"/>
              </a:moveTo>
              <a:lnTo>
                <a:pt x="523357" y="45720"/>
              </a:lnTo>
            </a:path>
          </a:pathLst>
        </a:custGeom>
        <a:noFill/>
        <a:ln w="12700" cap="flat" cmpd="sng" algn="ctr">
          <a:solidFill>
            <a:schemeClr val="accent2">
              <a:hueOff val="838775"/>
              <a:satOff val="-7923"/>
              <a:lumOff val="-8237"/>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af-ZA" sz="600" kern="1200"/>
        </a:p>
      </dsp:txBody>
      <dsp:txXfrm>
        <a:off x="5624784" y="3506597"/>
        <a:ext cx="27697" cy="5544"/>
      </dsp:txXfrm>
    </dsp:sp>
    <dsp:sp modelId="{3510EE27-269D-462E-B1D6-548948110DC4}">
      <dsp:nvSpPr>
        <dsp:cNvPr id="0" name=""/>
        <dsp:cNvSpPr/>
      </dsp:nvSpPr>
      <dsp:spPr>
        <a:xfrm>
          <a:off x="2970241" y="2786816"/>
          <a:ext cx="2408512" cy="1445107"/>
        </a:xfrm>
        <a:prstGeom prst="rect">
          <a:avLst/>
        </a:prstGeom>
        <a:solidFill>
          <a:schemeClr val="accent2">
            <a:hueOff val="698979"/>
            <a:satOff val="-6603"/>
            <a:lumOff val="-6864"/>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8019" tIns="123882" rIns="118019" bIns="123882" numCol="1" spcCol="1270" anchor="ctr" anchorCtr="0">
          <a:noAutofit/>
        </a:bodyPr>
        <a:lstStyle/>
        <a:p>
          <a:pPr marL="0" lvl="0" indent="0" algn="ctr" defTabSz="800100">
            <a:lnSpc>
              <a:spcPct val="90000"/>
            </a:lnSpc>
            <a:spcBef>
              <a:spcPct val="0"/>
            </a:spcBef>
            <a:spcAft>
              <a:spcPct val="35000"/>
            </a:spcAft>
            <a:buNone/>
          </a:pPr>
          <a:r>
            <a:rPr lang="nl-NL" sz="1800" b="0" i="0" kern="1200" baseline="0" dirty="0"/>
            <a:t>As jy in gevaar is, kontak die plaaslike polisie of 'n mishande-lings-blitslyn</a:t>
          </a:r>
          <a:endParaRPr lang="en-US" sz="1800" kern="1200" dirty="0"/>
        </a:p>
      </dsp:txBody>
      <dsp:txXfrm>
        <a:off x="2970241" y="2786816"/>
        <a:ext cx="2408512" cy="1445107"/>
      </dsp:txXfrm>
    </dsp:sp>
    <dsp:sp modelId="{7D1D7D37-AE23-484E-B9F0-F875CBDD8EBD}">
      <dsp:nvSpPr>
        <dsp:cNvPr id="0" name=""/>
        <dsp:cNvSpPr/>
      </dsp:nvSpPr>
      <dsp:spPr>
        <a:xfrm>
          <a:off x="5932711" y="2786816"/>
          <a:ext cx="2408512" cy="1445107"/>
        </a:xfrm>
        <a:prstGeom prst="rect">
          <a:avLst/>
        </a:prstGeom>
        <a:solidFill>
          <a:schemeClr val="accent2">
            <a:hueOff val="838775"/>
            <a:satOff val="-7923"/>
            <a:lumOff val="-8237"/>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8019" tIns="123882" rIns="118019" bIns="123882" numCol="1" spcCol="1270" anchor="ctr" anchorCtr="0">
          <a:noAutofit/>
        </a:bodyPr>
        <a:lstStyle/>
        <a:p>
          <a:pPr marL="0" lvl="0" indent="0" algn="ctr" defTabSz="800100">
            <a:lnSpc>
              <a:spcPct val="90000"/>
            </a:lnSpc>
            <a:spcBef>
              <a:spcPct val="0"/>
            </a:spcBef>
            <a:spcAft>
              <a:spcPct val="35000"/>
            </a:spcAft>
            <a:buNone/>
          </a:pPr>
          <a:r>
            <a:rPr lang="nl-NL" sz="1800" b="0" i="0" kern="1200" baseline="0" dirty="0"/>
            <a:t>Praat met 'n vertroude volwassene (onderwyser, afrigter, berader, </a:t>
          </a:r>
          <a:r>
            <a:rPr lang="nl-NL" sz="1800" b="0" i="0" kern="1200" baseline="0"/>
            <a:t>terapeut)</a:t>
          </a:r>
          <a:endParaRPr lang="en-US" sz="1800" kern="1200" dirty="0"/>
        </a:p>
      </dsp:txBody>
      <dsp:txXfrm>
        <a:off x="5932711" y="2786816"/>
        <a:ext cx="2408512" cy="14451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32C383-AB47-4BCE-A069-A3FF5A1BDF8B}">
      <dsp:nvSpPr>
        <dsp:cNvPr id="0" name=""/>
        <dsp:cNvSpPr/>
      </dsp:nvSpPr>
      <dsp:spPr>
        <a:xfrm>
          <a:off x="1748064" y="2975"/>
          <a:ext cx="3342605" cy="200556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b="1" kern="1200" dirty="0"/>
            <a:t>Polisie: </a:t>
          </a:r>
        </a:p>
        <a:p>
          <a:pPr marL="0" lvl="0" indent="0" algn="ctr" defTabSz="889000">
            <a:lnSpc>
              <a:spcPct val="90000"/>
            </a:lnSpc>
            <a:spcBef>
              <a:spcPct val="0"/>
            </a:spcBef>
            <a:spcAft>
              <a:spcPct val="35000"/>
            </a:spcAft>
            <a:buNone/>
          </a:pPr>
          <a:r>
            <a:rPr lang="nl-NL" sz="2000" kern="1200" dirty="0"/>
            <a:t>Kontak die plaaslike polisie vir onmiddellike hulp in gevaarlike situasies.</a:t>
          </a:r>
          <a:endParaRPr lang="en-US" sz="2000" kern="1200" dirty="0"/>
        </a:p>
      </dsp:txBody>
      <dsp:txXfrm>
        <a:off x="1748064" y="2975"/>
        <a:ext cx="3342605" cy="2005563"/>
      </dsp:txXfrm>
    </dsp:sp>
    <dsp:sp modelId="{1967273C-7D43-4A45-B365-8794EB3A0FEE}">
      <dsp:nvSpPr>
        <dsp:cNvPr id="0" name=""/>
        <dsp:cNvSpPr/>
      </dsp:nvSpPr>
      <dsp:spPr>
        <a:xfrm>
          <a:off x="5424930" y="2975"/>
          <a:ext cx="3342605" cy="2005563"/>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b="1" kern="1200" dirty="0"/>
            <a:t>Skoolowerhede:</a:t>
          </a:r>
        </a:p>
        <a:p>
          <a:pPr marL="0" lvl="0" indent="0" algn="ctr" defTabSz="889000">
            <a:lnSpc>
              <a:spcPct val="90000"/>
            </a:lnSpc>
            <a:spcBef>
              <a:spcPct val="0"/>
            </a:spcBef>
            <a:spcAft>
              <a:spcPct val="35000"/>
            </a:spcAft>
            <a:buNone/>
          </a:pPr>
          <a:r>
            <a:rPr lang="nl-NL" sz="2000" kern="1200" dirty="0"/>
            <a:t> Onderwysers, beraders en skoolhoofde kan hulp en leiding verskaf.</a:t>
          </a:r>
          <a:endParaRPr lang="en-US" sz="2000" kern="1200" dirty="0"/>
        </a:p>
      </dsp:txBody>
      <dsp:txXfrm>
        <a:off x="5424930" y="2975"/>
        <a:ext cx="3342605" cy="2005563"/>
      </dsp:txXfrm>
    </dsp:sp>
    <dsp:sp modelId="{5FAE25A4-2B5B-4D45-8396-85D3C9D6DA45}">
      <dsp:nvSpPr>
        <dsp:cNvPr id="0" name=""/>
        <dsp:cNvSpPr/>
      </dsp:nvSpPr>
      <dsp:spPr>
        <a:xfrm>
          <a:off x="1748064" y="2342799"/>
          <a:ext cx="3342605" cy="2005563"/>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2000" b="1" kern="1200" dirty="0"/>
            <a:t>Gemeenskapsentrums:</a:t>
          </a:r>
        </a:p>
        <a:p>
          <a:pPr marL="0" lvl="0" indent="0" algn="ctr" defTabSz="889000">
            <a:lnSpc>
              <a:spcPct val="90000"/>
            </a:lnSpc>
            <a:spcBef>
              <a:spcPct val="0"/>
            </a:spcBef>
            <a:spcAft>
              <a:spcPct val="35000"/>
            </a:spcAft>
            <a:buNone/>
          </a:pPr>
          <a:r>
            <a:rPr lang="nl-NL" sz="2000" kern="1200" dirty="0"/>
            <a:t> Baie gemeenskappe het sentrums wat ondersteuningsdienste, berading en veilige ruimtes bied.</a:t>
          </a:r>
          <a:endParaRPr lang="en-US" sz="2000" kern="1200" dirty="0"/>
        </a:p>
      </dsp:txBody>
      <dsp:txXfrm>
        <a:off x="1748064" y="2342799"/>
        <a:ext cx="3342605" cy="2005563"/>
      </dsp:txXfrm>
    </dsp:sp>
    <dsp:sp modelId="{2C8E806F-73C7-4883-A5D3-85D91B8722FE}">
      <dsp:nvSpPr>
        <dsp:cNvPr id="0" name=""/>
        <dsp:cNvSpPr/>
      </dsp:nvSpPr>
      <dsp:spPr>
        <a:xfrm>
          <a:off x="5424930" y="2342799"/>
          <a:ext cx="3342605" cy="2005563"/>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err="1"/>
            <a:t>Blitslyne</a:t>
          </a:r>
          <a:r>
            <a:rPr lang="en-US" sz="2000" b="1" kern="1200" dirty="0"/>
            <a:t>:</a:t>
          </a:r>
          <a:br>
            <a:rPr lang="en-US" sz="2000" kern="1200" dirty="0"/>
          </a:br>
          <a:r>
            <a:rPr lang="en-US" sz="2000" kern="1200" dirty="0"/>
            <a:t>Childline </a:t>
          </a:r>
          <a:r>
            <a:rPr lang="en-US" sz="2000" kern="1200" dirty="0" err="1"/>
            <a:t>Suid</a:t>
          </a:r>
          <a:r>
            <a:rPr lang="en-US" sz="2000" kern="1200" dirty="0"/>
            <a:t>-Afrika: </a:t>
          </a:r>
        </a:p>
        <a:p>
          <a:pPr marL="0" lvl="0" indent="0" algn="ctr" defTabSz="889000">
            <a:lnSpc>
              <a:spcPct val="90000"/>
            </a:lnSpc>
            <a:spcBef>
              <a:spcPct val="0"/>
            </a:spcBef>
            <a:spcAft>
              <a:spcPct val="35000"/>
            </a:spcAft>
            <a:buNone/>
          </a:pPr>
          <a:r>
            <a:rPr lang="en-US" sz="2000" kern="1200" dirty="0"/>
            <a:t>08000 55 555</a:t>
          </a:r>
          <a:br>
            <a:rPr lang="en-US" sz="2000" kern="1200" dirty="0"/>
          </a:br>
          <a:r>
            <a:rPr lang="en-US" sz="2000" kern="1200" dirty="0"/>
            <a:t>Lifeline </a:t>
          </a:r>
          <a:r>
            <a:rPr lang="en-US" sz="2000" kern="1200" dirty="0" err="1"/>
            <a:t>Suid</a:t>
          </a:r>
          <a:r>
            <a:rPr lang="en-US" sz="2000" kern="1200" dirty="0"/>
            <a:t>-Afrika: </a:t>
          </a:r>
        </a:p>
        <a:p>
          <a:pPr marL="0" lvl="0" indent="0" algn="ctr" defTabSz="889000">
            <a:lnSpc>
              <a:spcPct val="90000"/>
            </a:lnSpc>
            <a:spcBef>
              <a:spcPct val="0"/>
            </a:spcBef>
            <a:spcAft>
              <a:spcPct val="35000"/>
            </a:spcAft>
            <a:buNone/>
          </a:pPr>
          <a:r>
            <a:rPr lang="en-US" sz="2000" kern="1200" dirty="0"/>
            <a:t>0861 322 322</a:t>
          </a:r>
        </a:p>
      </dsp:txBody>
      <dsp:txXfrm>
        <a:off x="5424930" y="2342799"/>
        <a:ext cx="3342605" cy="2005563"/>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DD06AC-C6A8-45EF-BC01-D3E27203E7F3}" type="datetimeFigureOut">
              <a:rPr lang="en-US" smtClean="0"/>
              <a:t>10/28/2025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0867CD-2D70-4A2C-BAA5-7CAD2D2555F4}" type="slidenum">
              <a:rPr lang="en-US" smtClean="0"/>
              <a:t>‹#›</a:t>
            </a:fld>
            <a:endParaRPr lang="en-US"/>
          </a:p>
        </p:txBody>
      </p:sp>
    </p:spTree>
    <p:extLst>
      <p:ext uri="{BB962C8B-B14F-4D97-AF65-F5344CB8AC3E}">
        <p14:creationId xmlns:p14="http://schemas.microsoft.com/office/powerpoint/2010/main" val="2685707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youtube.com/watch?v=8ixNuGRX7YY"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E-jCgcS-1k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prstClr val="black"/>
                </a:solidFill>
                <a:effectLst/>
                <a:uLnTx/>
                <a:uFillTx/>
                <a:latin typeface="+mn-lt"/>
                <a:ea typeface="+mn-ea"/>
                <a:cs typeface="+mn-cs"/>
              </a:rPr>
              <a:t>Inleiding</a:t>
            </a:r>
            <a:r>
              <a:rPr kumimoji="0" lang="en-GB" sz="1000" b="0" i="0" u="none" strike="noStrike" kern="1200" cap="none" spc="0" normalizeH="0" baseline="0" noProof="0" dirty="0">
                <a:ln>
                  <a:noFill/>
                </a:ln>
                <a:solidFill>
                  <a:prstClr val="black"/>
                </a:solidFill>
                <a:effectLst/>
                <a:uLnTx/>
                <a:uFillTx/>
                <a:latin typeface="+mn-lt"/>
                <a:ea typeface="+mn-ea"/>
                <a:cs typeface="+mn-cs"/>
              </a:rPr>
              <a:t> (2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mn-lt"/>
              <a:ea typeface="+mn-ea"/>
              <a:cs typeface="+mn-cs"/>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Welkom terug Graad </a:t>
            </a:r>
            <a:r>
              <a:rPr lang="af-ZA" sz="1200" dirty="0" err="1">
                <a:effectLst/>
                <a:latin typeface="Calibri" panose="020F0502020204030204" pitchFamily="34" charset="0"/>
                <a:ea typeface="MS Mincho" panose="02020609040205080304" pitchFamily="49" charset="-128"/>
                <a:cs typeface="Calibri" panose="020F0502020204030204" pitchFamily="34" charset="0"/>
              </a:rPr>
              <a:t>9's</a:t>
            </a:r>
            <a:r>
              <a:rPr lang="af-ZA" sz="1200" dirty="0">
                <a:effectLst/>
                <a:latin typeface="Calibri" panose="020F0502020204030204" pitchFamily="34" charset="0"/>
                <a:ea typeface="MS Mincho" panose="02020609040205080304" pitchFamily="49" charset="-128"/>
                <a:cs typeface="Calibri" panose="020F0502020204030204" pitchFamily="34" charset="0"/>
              </a:rPr>
              <a:t>. Vandag behandel ons die laaste deel van ons lesreeks oor geweld. In hierdie les gaan ons bespreek hoe ons onsself en ander teen geweld kan beskerm en waar ons moontlik hulp kan kry as ons dit nodig het.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Ons het reeds geleer dat geweld baie vorme kan aanneem, insluitend fisiese, emosionele en seksuele mishandeling. Dit kan in verskillende instellings soos huise, skole of openbare plekke gebeur. Om ons veiligheid en welstand te beskerm moet ons hierdie dade erken en aanspreek.</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A0867CD-2D70-4A2C-BAA5-7CAD2D2555F4}" type="slidenum">
              <a:rPr lang="en-US" smtClean="0"/>
              <a:t>1</a:t>
            </a:fld>
            <a:endParaRPr lang="en-US"/>
          </a:p>
        </p:txBody>
      </p:sp>
    </p:spTree>
    <p:extLst>
      <p:ext uri="{BB962C8B-B14F-4D97-AF65-F5344CB8AC3E}">
        <p14:creationId xmlns:p14="http://schemas.microsoft.com/office/powerpoint/2010/main" val="3469875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prstClr val="black"/>
                </a:solidFill>
                <a:effectLst/>
                <a:uLnTx/>
                <a:uFillTx/>
                <a:latin typeface="+mn-lt"/>
                <a:ea typeface="+mn-ea"/>
                <a:cs typeface="+mn-cs"/>
              </a:rPr>
              <a:t>Inleiding</a:t>
            </a:r>
            <a:r>
              <a:rPr kumimoji="0" lang="en-GB" sz="1000" b="0" i="0" u="none" strike="noStrike" kern="1200" cap="none" spc="0" normalizeH="0" baseline="0" noProof="0" dirty="0">
                <a:ln>
                  <a:noFill/>
                </a:ln>
                <a:solidFill>
                  <a:prstClr val="black"/>
                </a:solidFill>
                <a:effectLst/>
                <a:uLnTx/>
                <a:uFillTx/>
                <a:latin typeface="+mn-lt"/>
                <a:ea typeface="+mn-ea"/>
                <a:cs typeface="+mn-cs"/>
              </a:rPr>
              <a:t> (2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mn-lt"/>
              <a:ea typeface="+mn-ea"/>
              <a:cs typeface="+mn-cs"/>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Kom ons kyk na 'n video wat hieroor handel.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Kyk: </a:t>
            </a:r>
            <a:r>
              <a:rPr lang="af-ZA" sz="1200" b="1" i="1" dirty="0">
                <a:effectLst/>
                <a:latin typeface="Calibri" panose="020F0502020204030204" pitchFamily="34" charset="0"/>
                <a:ea typeface="MS Mincho" panose="02020609040205080304" pitchFamily="49" charset="-128"/>
                <a:cs typeface="Calibri" panose="020F0502020204030204" pitchFamily="34" charset="0"/>
              </a:rPr>
              <a:t>Teen </a:t>
            </a:r>
            <a:r>
              <a:rPr lang="af-ZA" sz="1200" b="1" i="1" dirty="0" err="1">
                <a:effectLst/>
                <a:latin typeface="Calibri" panose="020F0502020204030204" pitchFamily="34" charset="0"/>
                <a:ea typeface="MS Mincho" panose="02020609040205080304" pitchFamily="49" charset="-128"/>
                <a:cs typeface="Calibri" panose="020F0502020204030204" pitchFamily="34" charset="0"/>
              </a:rPr>
              <a:t>Health</a:t>
            </a:r>
            <a:r>
              <a:rPr lang="af-ZA" sz="1200" b="1" i="1" dirty="0">
                <a:effectLst/>
                <a:latin typeface="Calibri" panose="020F0502020204030204" pitchFamily="34" charset="0"/>
                <a:ea typeface="MS Mincho" panose="02020609040205080304" pitchFamily="49" charset="-128"/>
                <a:cs typeface="Calibri" panose="020F0502020204030204" pitchFamily="34" charset="0"/>
              </a:rPr>
              <a:t>: </a:t>
            </a:r>
            <a:r>
              <a:rPr lang="af-ZA" sz="1200" b="1" i="1" dirty="0" err="1">
                <a:effectLst/>
                <a:latin typeface="Calibri" panose="020F0502020204030204" pitchFamily="34" charset="0"/>
                <a:ea typeface="MS Mincho" panose="02020609040205080304" pitchFamily="49" charset="-128"/>
                <a:cs typeface="Calibri" panose="020F0502020204030204" pitchFamily="34" charset="0"/>
              </a:rPr>
              <a:t>Violence</a:t>
            </a:r>
            <a:r>
              <a:rPr lang="af-ZA" sz="1200" b="1" i="1" dirty="0">
                <a:effectLst/>
                <a:latin typeface="Calibri" panose="020F0502020204030204" pitchFamily="34" charset="0"/>
                <a:ea typeface="MS Mincho" panose="02020609040205080304" pitchFamily="49" charset="-128"/>
                <a:cs typeface="Calibri" panose="020F0502020204030204" pitchFamily="34" charset="0"/>
              </a:rPr>
              <a:t> </a:t>
            </a:r>
            <a:r>
              <a:rPr lang="af-ZA" sz="1200" b="1" i="1" dirty="0" err="1">
                <a:effectLst/>
                <a:latin typeface="Calibri" panose="020F0502020204030204" pitchFamily="34" charset="0"/>
                <a:ea typeface="MS Mincho" panose="02020609040205080304" pitchFamily="49" charset="-128"/>
                <a:cs typeface="Calibri" panose="020F0502020204030204" pitchFamily="34" charset="0"/>
              </a:rPr>
              <a:t>Prevention</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457200" algn="just">
              <a:lnSpc>
                <a:spcPct val="115000"/>
              </a:lnSpc>
              <a:spcAft>
                <a:spcPts val="800"/>
              </a:spcAft>
              <a:buNone/>
            </a:pPr>
            <a:r>
              <a:rPr lang="af-ZA" sz="1200" u="sng" dirty="0">
                <a:solidFill>
                  <a:srgbClr val="467886"/>
                </a:solidFill>
                <a:effectLst/>
                <a:latin typeface="Calibri" panose="020F0502020204030204" pitchFamily="34" charset="0"/>
                <a:ea typeface="MS Mincho" panose="02020609040205080304" pitchFamily="49" charset="-128"/>
                <a:cs typeface="Calibri" panose="020F0502020204030204" pitchFamily="34" charset="0"/>
                <a:hlinkClick r:id="rId3"/>
              </a:rPr>
              <a:t>https://www.youtube.com/watch?v=8ixNuGRX7YY</a:t>
            </a:r>
            <a:r>
              <a:rPr lang="af-ZA" sz="1200" u="none" dirty="0">
                <a:solidFill>
                  <a:srgbClr val="467886"/>
                </a:solidFill>
                <a:effectLst/>
                <a:latin typeface="Calibri" panose="020F0502020204030204" pitchFamily="34" charset="0"/>
                <a:ea typeface="MS Mincho" panose="02020609040205080304" pitchFamily="49" charset="-128"/>
                <a:cs typeface="Calibri" panose="020F0502020204030204" pitchFamily="34" charset="0"/>
              </a:rPr>
              <a:t>  </a:t>
            </a:r>
            <a:r>
              <a:rPr lang="af-ZA" sz="1200" dirty="0">
                <a:effectLst/>
                <a:latin typeface="Calibri" panose="020F0502020204030204" pitchFamily="34" charset="0"/>
                <a:ea typeface="MS Mincho" panose="02020609040205080304" pitchFamily="49" charset="-128"/>
                <a:cs typeface="Calibri" panose="020F0502020204030204" pitchFamily="34" charset="0"/>
              </a:rPr>
              <a:t>(2 min 10 sek)</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A0867CD-2D70-4A2C-BAA5-7CAD2D2555F4}" type="slidenum">
              <a:rPr lang="en-US" smtClean="0"/>
              <a:t>2</a:t>
            </a:fld>
            <a:endParaRPr lang="en-US"/>
          </a:p>
        </p:txBody>
      </p:sp>
    </p:spTree>
    <p:extLst>
      <p:ext uri="{BB962C8B-B14F-4D97-AF65-F5344CB8AC3E}">
        <p14:creationId xmlns:p14="http://schemas.microsoft.com/office/powerpoint/2010/main" val="2373802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0"/>
              </a:spcAft>
              <a:buClrTx/>
              <a:buSzTx/>
              <a:buFont typeface="Symbol" panose="05050102010706020507" pitchFamily="18" charset="2"/>
              <a:buNone/>
              <a:tabLst/>
              <a:defRPr/>
            </a:pPr>
            <a:r>
              <a:rPr lang="en-GB" sz="1800" dirty="0" err="1"/>
              <a:t>Bespreking</a:t>
            </a:r>
            <a:r>
              <a:rPr lang="en-GB" sz="1800" dirty="0"/>
              <a:t> in pare (5 min)</a:t>
            </a:r>
          </a:p>
          <a:p>
            <a:pPr marL="0" marR="0" lvl="0" indent="0" algn="l" defTabSz="914400" rtl="0" eaLnBrk="1" fontAlgn="auto" latinLnBrk="0" hangingPunct="1">
              <a:lnSpc>
                <a:spcPct val="115000"/>
              </a:lnSpc>
              <a:spcBef>
                <a:spcPts val="0"/>
              </a:spcBef>
              <a:spcAft>
                <a:spcPts val="0"/>
              </a:spcAft>
              <a:buClrTx/>
              <a:buSzTx/>
              <a:buFont typeface="Symbol" panose="05050102010706020507" pitchFamily="18" charset="2"/>
              <a:buNone/>
              <a:tabLst/>
              <a:defRPr/>
            </a:pPr>
            <a:endParaRPr kumimoji="0" lang="en-ZA" sz="1800" b="0" i="0" u="none" strike="noStrike" kern="1200" cap="none" spc="0" normalizeH="0" baseline="0" noProof="0" dirty="0">
              <a:ln>
                <a:noFill/>
              </a:ln>
              <a:solidFill>
                <a:prstClr val="black"/>
              </a:solidFill>
              <a:effectLst/>
              <a:uLnTx/>
              <a:uFillTx/>
              <a:latin typeface="Calibri" panose="020F0502020204030204" pitchFamily="34" charset="0"/>
              <a:ea typeface="Aptos" panose="020B0004020202020204" pitchFamily="34" charset="0"/>
              <a:cs typeface="Calibri" panose="020F0502020204030204" pitchFamily="34" charset="0"/>
            </a:endParaRPr>
          </a:p>
          <a:p>
            <a:pPr marL="342900" lvl="0" indent="-342900" algn="just">
              <a:lnSpc>
                <a:spcPct val="115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Om dade van geweld te voorkom moet ons die waarskuwingstekens van gewelddadige gedrag verstaan.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Draai na die persoon langs jou en bespreek 'n paar waarskuwingstekens dat iemand gewelddadige neigings het. (Laat 2 minute toe vir bespreking.)</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Vra die leerders om terugvoer aan die res van die klas te gee.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800" b="1" dirty="0">
                <a:effectLst/>
                <a:latin typeface="Calibri" panose="020F0502020204030204" pitchFamily="34" charset="0"/>
                <a:ea typeface="MS Mincho" panose="02020609040205080304" pitchFamily="49" charset="-128"/>
                <a:cs typeface="Calibri" panose="020F0502020204030204" pitchFamily="34" charset="0"/>
              </a:rPr>
              <a:t>Voorbeelde van waarskuwingstekens kan die volgende insluit: Die persoon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het gereelde woede-uitbarstings.</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toon fisiese aggressie teenoor mense of diere.</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is verbaal beledigend teenoor ander.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dreig om ander leed aan te doen.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gebruik lyftaal of gebare om ander te intimideer.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is geheimsinnig in sy/haar aktiwiteite en bedoelings.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is behep met wapens.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het 'n ongesonde fassinasie met gewelddadige films, videospeletjies of boeke.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misbruik dwelms of alkohol.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spcAft>
                <a:spcPts val="800"/>
              </a:spcAft>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toon oormatige jaloesie of beheersende gedrag teenoor vriende, familie of in romantiese verhoudings.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A0867CD-2D70-4A2C-BAA5-7CAD2D2555F4}" type="slidenum">
              <a:rPr lang="en-US" smtClean="0"/>
              <a:t>3</a:t>
            </a:fld>
            <a:endParaRPr lang="en-US"/>
          </a:p>
        </p:txBody>
      </p:sp>
    </p:spTree>
    <p:extLst>
      <p:ext uri="{BB962C8B-B14F-4D97-AF65-F5344CB8AC3E}">
        <p14:creationId xmlns:p14="http://schemas.microsoft.com/office/powerpoint/2010/main" val="1251214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err="1">
                <a:ln>
                  <a:noFill/>
                </a:ln>
                <a:solidFill>
                  <a:prstClr val="black"/>
                </a:solidFill>
                <a:effectLst/>
                <a:uLnTx/>
                <a:uFillTx/>
                <a:latin typeface="+mn-lt"/>
                <a:ea typeface="+mn-ea"/>
                <a:cs typeface="+mn-cs"/>
              </a:rPr>
              <a:t>Onderrig</a:t>
            </a:r>
            <a:r>
              <a:rPr kumimoji="0" lang="en-GB" sz="1200" b="0" i="0" u="none" strike="noStrike" kern="1200" cap="none" spc="0" normalizeH="0" baseline="0" noProof="0" dirty="0">
                <a:ln>
                  <a:noFill/>
                </a:ln>
                <a:solidFill>
                  <a:prstClr val="black"/>
                </a:solidFill>
                <a:effectLst/>
                <a:uLnTx/>
                <a:uFillTx/>
                <a:latin typeface="+mn-lt"/>
                <a:ea typeface="+mn-ea"/>
                <a:cs typeface="+mn-cs"/>
              </a:rPr>
              <a:t> &amp; </a:t>
            </a:r>
            <a:r>
              <a:rPr kumimoji="0" lang="en-GB" sz="1200" b="0" i="0" u="none" strike="noStrike" kern="1200" cap="none" spc="0" normalizeH="0" baseline="0" noProof="0" dirty="0" err="1">
                <a:ln>
                  <a:noFill/>
                </a:ln>
                <a:solidFill>
                  <a:prstClr val="black"/>
                </a:solidFill>
                <a:effectLst/>
                <a:uLnTx/>
                <a:uFillTx/>
                <a:latin typeface="+mn-lt"/>
                <a:ea typeface="+mn-ea"/>
                <a:cs typeface="+mn-cs"/>
              </a:rPr>
              <a:t>Klasbespreking</a:t>
            </a:r>
            <a:r>
              <a:rPr kumimoji="0" lang="en-GB" sz="1200" b="0" i="0" u="none" strike="noStrike" kern="1200" cap="none" spc="0" normalizeH="0" baseline="0" noProof="0" dirty="0">
                <a:ln>
                  <a:noFill/>
                </a:ln>
                <a:solidFill>
                  <a:prstClr val="black"/>
                </a:solidFill>
                <a:effectLst/>
                <a:uLnTx/>
                <a:uFillTx/>
                <a:latin typeface="+mn-lt"/>
                <a:ea typeface="+mn-ea"/>
                <a:cs typeface="+mn-cs"/>
              </a:rPr>
              <a:t> (6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342900" lvl="0" indent="-342900" algn="just">
              <a:lnSpc>
                <a:spcPct val="115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Kom ons kyk nou na wat ons kan doen om onsself en ander teen geweld te beskerm.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Vra die leerders om 'n paar idees te deel van watter stappe hulle kan neem om hulself en ander teen geweldsmisdade en mishandeling te beskerm.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Maak seker dat leerders bewus is van al die stappe hieronder:</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spcAft>
                <a:spcPts val="800"/>
              </a:spcAft>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Wanneer jy voel dat jy moontlik in gevaar is, moet jy probeer om van die situasie te ontsnap en by 'n veilige hawe  te (soos die polisiestasie of 'n vriend(in) se huis) probeer uitkom.</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spcAft>
                <a:spcPts val="800"/>
              </a:spcAft>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Vermy geïsoleerde areas, veral snags, en moenie saamrygeleenthede of geskenke van vreemdelinge aanvaar nie.</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spcAft>
                <a:spcPts val="800"/>
              </a:spcAft>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Deel jou ligging met 'n betroubare persoon, veral wanneer jy alleen reis.</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spcAft>
                <a:spcPts val="800"/>
              </a:spcAft>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Vermy dwelms, alkohol en mense wat hierdie middels gebruik, aangesien die gebruik daarvan veroorsaak dat mense hul inhibisies verloor en gevaarlike keuses maak.</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Moenie jouself in gevaar stel omdat jy 'n gewelddadige individu probeer help nie. Jou eie veiligheid kom eerste.</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Sê vir 'n betroubare vriend(in)/volwassene as jy bekommerd is oor iemand se gewelddadige gedrag.</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indien jy 'n slagoffer van geweld is/moontlik kan wees, kontak die plaaslike owerhede en vra vir beskerming. Kontak met die regte owerhede, soos jou plaaslike polisie of 'n mishandeling-blitslyn, kan leiding gee oor hoe om die situasie behoorlik te hanteer. Elke geval is anders en die hantering van die probleem kan verskillende </a:t>
            </a:r>
            <a:r>
              <a:rPr lang="af-ZA" sz="1800" dirty="0" err="1">
                <a:effectLst/>
                <a:latin typeface="Calibri" panose="020F0502020204030204" pitchFamily="34" charset="0"/>
                <a:ea typeface="MS Mincho" panose="02020609040205080304" pitchFamily="49" charset="-128"/>
                <a:cs typeface="Calibri" panose="020F0502020204030204" pitchFamily="34" charset="0"/>
              </a:rPr>
              <a:t>ingrypingsaksies</a:t>
            </a:r>
            <a:r>
              <a:rPr lang="af-ZA" sz="1800" dirty="0">
                <a:effectLst/>
                <a:latin typeface="Calibri" panose="020F0502020204030204" pitchFamily="34" charset="0"/>
                <a:ea typeface="MS Mincho" panose="02020609040205080304" pitchFamily="49" charset="-128"/>
                <a:cs typeface="Calibri" panose="020F0502020204030204" pitchFamily="34" charset="0"/>
              </a:rPr>
              <a:t> vereis.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Soek die hulp van professionele persone wat in die hantering en behandeling van gewelddadige gedrag spesialiseer. As jy of iemand wat jy ken in gevaar is of gewelddadige gedrag toon, is dit belangrik om professionele hulp te soek.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800100" lvl="1" indent="-342900" algn="just">
              <a:lnSpc>
                <a:spcPct val="115000"/>
              </a:lnSpc>
              <a:spcAft>
                <a:spcPts val="800"/>
              </a:spcAft>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Praat met 'n opgeleide professionele persoon (onderwyser, afrigter, berader, betroubare volwassene of terapeut) wat ekstra emosionele ondersteuning en leiding kan bied in die hantering van aggressie of geweld.</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A0867CD-2D70-4A2C-BAA5-7CAD2D2555F4}" type="slidenum">
              <a:rPr lang="en-US" smtClean="0"/>
              <a:t>4</a:t>
            </a:fld>
            <a:endParaRPr lang="en-US"/>
          </a:p>
        </p:txBody>
      </p:sp>
    </p:spTree>
    <p:extLst>
      <p:ext uri="{BB962C8B-B14F-4D97-AF65-F5344CB8AC3E}">
        <p14:creationId xmlns:p14="http://schemas.microsoft.com/office/powerpoint/2010/main" val="3793245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prstClr val="black"/>
                </a:solidFill>
                <a:effectLst/>
                <a:uLnTx/>
                <a:uFillTx/>
                <a:latin typeface="+mn-lt"/>
                <a:ea typeface="+mn-ea"/>
                <a:cs typeface="+mn-cs"/>
              </a:rPr>
              <a:t>Onderrig</a:t>
            </a:r>
            <a:r>
              <a:rPr kumimoji="0" lang="en-GB" sz="1000" b="0" i="0" u="none" strike="noStrike" kern="1200" cap="none" spc="0" normalizeH="0" baseline="0" noProof="0" dirty="0">
                <a:ln>
                  <a:noFill/>
                </a:ln>
                <a:solidFill>
                  <a:prstClr val="black"/>
                </a:solidFill>
                <a:effectLst/>
                <a:uLnTx/>
                <a:uFillTx/>
                <a:latin typeface="+mn-lt"/>
                <a:ea typeface="+mn-ea"/>
                <a:cs typeface="+mn-cs"/>
              </a:rPr>
              <a:t> &amp; </a:t>
            </a:r>
            <a:r>
              <a:rPr kumimoji="0" lang="en-GB" sz="1000" b="0" i="0" u="none" strike="noStrike" kern="1200" cap="none" spc="0" normalizeH="0" baseline="0" noProof="0" dirty="0" err="1">
                <a:ln>
                  <a:noFill/>
                </a:ln>
                <a:solidFill>
                  <a:prstClr val="black"/>
                </a:solidFill>
                <a:effectLst/>
                <a:uLnTx/>
                <a:uFillTx/>
                <a:latin typeface="+mn-lt"/>
                <a:ea typeface="+mn-ea"/>
                <a:cs typeface="+mn-cs"/>
              </a:rPr>
              <a:t>Bespreking</a:t>
            </a:r>
            <a:r>
              <a:rPr kumimoji="0" lang="en-GB" sz="1000" b="0" i="0" u="none" strike="noStrike" kern="1200" cap="none" spc="0" normalizeH="0" baseline="0" noProof="0" dirty="0">
                <a:ln>
                  <a:noFill/>
                </a:ln>
                <a:solidFill>
                  <a:prstClr val="black"/>
                </a:solidFill>
                <a:effectLst/>
                <a:uLnTx/>
                <a:uFillTx/>
                <a:latin typeface="+mn-lt"/>
                <a:ea typeface="+mn-ea"/>
                <a:cs typeface="+mn-cs"/>
              </a:rPr>
              <a:t> (2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mn-lt"/>
              <a:ea typeface="+mn-ea"/>
              <a:cs typeface="+mn-cs"/>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Tydens ons bespreking het ons 'n paar verskillende kanale genoem wat ons kan gebruik om hulp te kry as ons in 'n gewelddadige situasie is of daarvan bewus is. Onthou, ons kan hulp op die volgende plekke kry:</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b="1" dirty="0">
                <a:effectLst/>
                <a:latin typeface="Calibri" panose="020F0502020204030204" pitchFamily="34" charset="0"/>
                <a:ea typeface="MS Mincho" panose="02020609040205080304" pitchFamily="49" charset="-128"/>
                <a:cs typeface="Calibri" panose="020F0502020204030204" pitchFamily="34" charset="0"/>
              </a:rPr>
              <a:t>Polisie:</a:t>
            </a:r>
            <a:r>
              <a:rPr lang="af-ZA" sz="1200" dirty="0">
                <a:effectLst/>
                <a:latin typeface="Calibri" panose="020F0502020204030204" pitchFamily="34" charset="0"/>
                <a:ea typeface="MS Mincho" panose="02020609040205080304" pitchFamily="49" charset="-128"/>
                <a:cs typeface="Calibri" panose="020F0502020204030204" pitchFamily="34" charset="0"/>
              </a:rPr>
              <a:t> Kontak die plaaslike polisie vir onmiddellike hulp in gevaarlike situasies.</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b="1" dirty="0" err="1">
                <a:effectLst/>
                <a:latin typeface="Calibri" panose="020F0502020204030204" pitchFamily="34" charset="0"/>
                <a:ea typeface="MS Mincho" panose="02020609040205080304" pitchFamily="49" charset="-128"/>
                <a:cs typeface="Calibri" panose="020F0502020204030204" pitchFamily="34" charset="0"/>
              </a:rPr>
              <a:t>Skoolowerhede</a:t>
            </a:r>
            <a:r>
              <a:rPr lang="af-ZA" sz="1200" b="1" dirty="0">
                <a:effectLst/>
                <a:latin typeface="Calibri" panose="020F0502020204030204" pitchFamily="34" charset="0"/>
                <a:ea typeface="MS Mincho" panose="02020609040205080304" pitchFamily="49" charset="-128"/>
                <a:cs typeface="Calibri" panose="020F0502020204030204" pitchFamily="34" charset="0"/>
              </a:rPr>
              <a:t>:</a:t>
            </a:r>
            <a:r>
              <a:rPr lang="af-ZA" sz="1200" dirty="0">
                <a:effectLst/>
                <a:latin typeface="Calibri" panose="020F0502020204030204" pitchFamily="34" charset="0"/>
                <a:ea typeface="MS Mincho" panose="02020609040205080304" pitchFamily="49" charset="-128"/>
                <a:cs typeface="Calibri" panose="020F0502020204030204" pitchFamily="34" charset="0"/>
              </a:rPr>
              <a:t> Onderwysers, beraders en skoolhoofde kan hulp en leiding gee.</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b="1" dirty="0">
                <a:effectLst/>
                <a:latin typeface="Calibri" panose="020F0502020204030204" pitchFamily="34" charset="0"/>
                <a:ea typeface="MS Mincho" panose="02020609040205080304" pitchFamily="49" charset="-128"/>
                <a:cs typeface="Calibri" panose="020F0502020204030204" pitchFamily="34" charset="0"/>
              </a:rPr>
              <a:t>Gemeenskapsentrums:</a:t>
            </a:r>
            <a:r>
              <a:rPr lang="af-ZA" sz="1200" dirty="0">
                <a:effectLst/>
                <a:latin typeface="Calibri" panose="020F0502020204030204" pitchFamily="34" charset="0"/>
                <a:ea typeface="MS Mincho" panose="02020609040205080304" pitchFamily="49" charset="-128"/>
                <a:cs typeface="Calibri" panose="020F0502020204030204" pitchFamily="34" charset="0"/>
              </a:rPr>
              <a:t> Baie gemeenskappe het sentrums wat ondersteuningsdienste, berading en veilige ruimtes bied.</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b="1" dirty="0">
                <a:effectLst/>
                <a:latin typeface="Calibri" panose="020F0502020204030204" pitchFamily="34" charset="0"/>
                <a:ea typeface="MS Mincho" panose="02020609040205080304" pitchFamily="49" charset="-128"/>
                <a:cs typeface="Calibri" panose="020F0502020204030204" pitchFamily="34" charset="0"/>
              </a:rPr>
              <a:t>Blitslyne:</a:t>
            </a:r>
            <a:r>
              <a:rPr lang="af-ZA" sz="1200" dirty="0">
                <a:effectLst/>
                <a:latin typeface="Calibri" panose="020F0502020204030204" pitchFamily="34" charset="0"/>
                <a:ea typeface="MS Mincho" panose="02020609040205080304" pitchFamily="49" charset="-128"/>
                <a:cs typeface="Calibri" panose="020F0502020204030204" pitchFamily="34" charset="0"/>
              </a:rPr>
              <a:t> Nasionale blitslyne is beskikbaar vir anonieme verslagdoening en ondersteuning:</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i="1" dirty="0" err="1">
                <a:effectLst/>
                <a:latin typeface="Calibri" panose="020F0502020204030204" pitchFamily="34" charset="0"/>
                <a:ea typeface="MS Mincho" panose="02020609040205080304" pitchFamily="49" charset="-128"/>
                <a:cs typeface="Calibri" panose="020F0502020204030204" pitchFamily="34" charset="0"/>
              </a:rPr>
              <a:t>Childline</a:t>
            </a:r>
            <a:r>
              <a:rPr lang="af-ZA" sz="1200" dirty="0">
                <a:effectLst/>
                <a:latin typeface="Calibri" panose="020F0502020204030204" pitchFamily="34" charset="0"/>
                <a:ea typeface="MS Mincho" panose="02020609040205080304" pitchFamily="49" charset="-128"/>
                <a:cs typeface="Calibri" panose="020F0502020204030204" pitchFamily="34" charset="0"/>
              </a:rPr>
              <a:t> Suid-Afrika: 08000 55 555</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i="1" dirty="0" err="1">
                <a:effectLst/>
                <a:latin typeface="Calibri" panose="020F0502020204030204" pitchFamily="34" charset="0"/>
                <a:ea typeface="MS Mincho" panose="02020609040205080304" pitchFamily="49" charset="-128"/>
                <a:cs typeface="Calibri" panose="020F0502020204030204" pitchFamily="34" charset="0"/>
              </a:rPr>
              <a:t>Lifeline</a:t>
            </a:r>
            <a:r>
              <a:rPr lang="af-ZA" sz="1200" dirty="0">
                <a:effectLst/>
                <a:latin typeface="Calibri" panose="020F0502020204030204" pitchFamily="34" charset="0"/>
                <a:ea typeface="MS Mincho" panose="02020609040205080304" pitchFamily="49" charset="-128"/>
                <a:cs typeface="Calibri" panose="020F0502020204030204" pitchFamily="34" charset="0"/>
              </a:rPr>
              <a:t> Suid-Afrika: 0861 322 322</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A0867CD-2D70-4A2C-BAA5-7CAD2D2555F4}" type="slidenum">
              <a:rPr lang="en-US" smtClean="0"/>
              <a:t>5</a:t>
            </a:fld>
            <a:endParaRPr lang="en-US"/>
          </a:p>
        </p:txBody>
      </p:sp>
    </p:spTree>
    <p:extLst>
      <p:ext uri="{BB962C8B-B14F-4D97-AF65-F5344CB8AC3E}">
        <p14:creationId xmlns:p14="http://schemas.microsoft.com/office/powerpoint/2010/main" val="33941348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err="1"/>
              <a:t>Onderrig</a:t>
            </a:r>
            <a:r>
              <a:rPr lang="en-GB" sz="1800" dirty="0"/>
              <a:t> (5 min)</a:t>
            </a:r>
          </a:p>
          <a:p>
            <a:endParaRPr lang="en-GB" sz="1800" dirty="0"/>
          </a:p>
          <a:p>
            <a:pPr marL="342900" lvl="0" indent="-342900" algn="just">
              <a:lnSpc>
                <a:spcPct val="115000"/>
              </a:lnSpc>
              <a:spcAft>
                <a:spcPts val="800"/>
              </a:spcAft>
              <a:buFont typeface="Symbol" panose="05050102010706020507" pitchFamily="18" charset="2"/>
              <a:buChar char=""/>
            </a:pPr>
            <a:r>
              <a:rPr lang="af-ZA" sz="1800" dirty="0">
                <a:effectLst/>
                <a:latin typeface="Calibri" panose="020F0502020204030204" pitchFamily="34" charset="0"/>
                <a:ea typeface="MS Mincho" panose="02020609040205080304" pitchFamily="49" charset="-128"/>
                <a:cs typeface="Calibri" panose="020F0502020204030204" pitchFamily="34" charset="0"/>
              </a:rPr>
              <a:t>Suid-Afrika het verskeie programme wat daarop gemik is om die welstand van sy burgers te verbeter. Hierdie programme fokus op voorkomende maatreëls, opvoeding en ondersteuningsdienste. Bespreek kortliks die volgende programme met die leerders:</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800" b="1" dirty="0">
                <a:effectLst/>
                <a:latin typeface="Calibri" panose="020F0502020204030204" pitchFamily="34" charset="0"/>
                <a:ea typeface="MS Mincho" panose="02020609040205080304" pitchFamily="49" charset="-128"/>
                <a:cs typeface="Calibri" panose="020F0502020204030204" pitchFamily="34" charset="0"/>
              </a:rPr>
              <a:t>Die Nasionale </a:t>
            </a:r>
            <a:r>
              <a:rPr lang="af-ZA" sz="1800" b="1" dirty="0" err="1">
                <a:effectLst/>
                <a:latin typeface="Calibri" panose="020F0502020204030204" pitchFamily="34" charset="0"/>
                <a:ea typeface="MS Mincho" panose="02020609040205080304" pitchFamily="49" charset="-128"/>
                <a:cs typeface="Calibri" panose="020F0502020204030204" pitchFamily="34" charset="0"/>
              </a:rPr>
              <a:t>Skoolveiligheidsraamwerk</a:t>
            </a:r>
            <a:r>
              <a:rPr lang="af-ZA" sz="1800" b="1" dirty="0">
                <a:effectLst/>
                <a:latin typeface="Calibri" panose="020F0502020204030204" pitchFamily="34" charset="0"/>
                <a:ea typeface="MS Mincho" panose="02020609040205080304" pitchFamily="49" charset="-128"/>
                <a:cs typeface="Calibri" panose="020F0502020204030204" pitchFamily="34" charset="0"/>
              </a:rPr>
              <a:t> (</a:t>
            </a:r>
            <a:r>
              <a:rPr lang="af-ZA" sz="1800" b="1" dirty="0" err="1">
                <a:effectLst/>
                <a:latin typeface="Calibri" panose="020F0502020204030204" pitchFamily="34" charset="0"/>
                <a:ea typeface="MS Mincho" panose="02020609040205080304" pitchFamily="49" charset="-128"/>
                <a:cs typeface="Calibri" panose="020F0502020204030204" pitchFamily="34" charset="0"/>
              </a:rPr>
              <a:t>NSVR</a:t>
            </a:r>
            <a:r>
              <a:rPr lang="af-ZA" sz="1800" b="1" dirty="0">
                <a:effectLst/>
                <a:latin typeface="Calibri" panose="020F0502020204030204" pitchFamily="34" charset="0"/>
                <a:ea typeface="MS Mincho" panose="02020609040205080304" pitchFamily="49" charset="-128"/>
                <a:cs typeface="Calibri" panose="020F0502020204030204" pitchFamily="34" charset="0"/>
              </a:rPr>
              <a:t>) </a:t>
            </a:r>
            <a:r>
              <a:rPr lang="af-ZA" sz="1800" dirty="0">
                <a:effectLst/>
                <a:latin typeface="Calibri" panose="020F0502020204030204" pitchFamily="34" charset="0"/>
                <a:ea typeface="MS Mincho" panose="02020609040205080304" pitchFamily="49" charset="-128"/>
                <a:cs typeface="Calibri" panose="020F0502020204030204" pitchFamily="34" charset="0"/>
              </a:rPr>
              <a:t>is ontwerp om veilige en ondersteunende leeromgewings te skep. Dit behels die opleiding van opvoeders en leerders oor </a:t>
            </a:r>
            <a:r>
              <a:rPr lang="af-ZA" sz="1800" dirty="0" err="1">
                <a:effectLst/>
                <a:latin typeface="Calibri" panose="020F0502020204030204" pitchFamily="34" charset="0"/>
                <a:ea typeface="MS Mincho" panose="02020609040205080304" pitchFamily="49" charset="-128"/>
                <a:cs typeface="Calibri" panose="020F0502020204030204" pitchFamily="34" charset="0"/>
              </a:rPr>
              <a:t>veiligheidsprotokolle</a:t>
            </a:r>
            <a:r>
              <a:rPr lang="af-ZA" sz="1800" dirty="0">
                <a:effectLst/>
                <a:latin typeface="Calibri" panose="020F0502020204030204" pitchFamily="34" charset="0"/>
                <a:ea typeface="MS Mincho" panose="02020609040205080304" pitchFamily="49" charset="-128"/>
                <a:cs typeface="Calibri" panose="020F0502020204030204" pitchFamily="34" charset="0"/>
              </a:rPr>
              <a:t>, die implementering van beleide teen afknouery en die stigting van veiligheidskomitees in skole.</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800" b="1" dirty="0">
                <a:effectLst/>
                <a:latin typeface="Calibri" panose="020F0502020204030204" pitchFamily="34" charset="0"/>
                <a:ea typeface="MS Mincho" panose="02020609040205080304" pitchFamily="49" charset="-128"/>
                <a:cs typeface="Calibri" panose="020F0502020204030204" pitchFamily="34" charset="0"/>
              </a:rPr>
              <a:t>Die Nasionale Kinderbeskermingsregister</a:t>
            </a:r>
            <a:r>
              <a:rPr lang="af-ZA" sz="1800" dirty="0">
                <a:effectLst/>
                <a:latin typeface="Calibri" panose="020F0502020204030204" pitchFamily="34" charset="0"/>
                <a:ea typeface="MS Mincho" panose="02020609040205080304" pitchFamily="49" charset="-128"/>
                <a:cs typeface="Calibri" panose="020F0502020204030204" pitchFamily="34" charset="0"/>
              </a:rPr>
              <a:t> het ten doel om kinders teen mishandeling, verwaarlosing en uitbuiting te beskerm. Dit bevat 'n databasis van individue wat nie geskik is om met kinders te werk nie en monitor en ondersteun kinderbeskermingsdienste.</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l">
              <a:lnSpc>
                <a:spcPct val="115000"/>
              </a:lnSpc>
              <a:spcAft>
                <a:spcPts val="800"/>
              </a:spcAft>
              <a:buFont typeface="Symbol" panose="05050102010706020507" pitchFamily="18" charset="2"/>
              <a:buChar char=""/>
            </a:pPr>
            <a:r>
              <a:rPr lang="af-ZA" sz="1800" b="1" dirty="0">
                <a:effectLst/>
                <a:latin typeface="Calibri" panose="020F0502020204030204" pitchFamily="34" charset="0"/>
                <a:ea typeface="MS Mincho" panose="02020609040205080304" pitchFamily="49" charset="-128"/>
                <a:cs typeface="Calibri" panose="020F0502020204030204" pitchFamily="34" charset="0"/>
              </a:rPr>
              <a:t>Die </a:t>
            </a:r>
            <a:r>
              <a:rPr lang="af-ZA" sz="1800" b="1" dirty="0" err="1">
                <a:effectLst/>
                <a:latin typeface="Calibri" panose="020F0502020204030204" pitchFamily="34" charset="0"/>
                <a:ea typeface="MS Mincho" panose="02020609040205080304" pitchFamily="49" charset="-128"/>
                <a:cs typeface="Calibri" panose="020F0502020204030204" pitchFamily="34" charset="0"/>
              </a:rPr>
              <a:t>Slagofferbemagtigingsprogram</a:t>
            </a:r>
            <a:r>
              <a:rPr lang="af-ZA" sz="1800" b="1" dirty="0">
                <a:effectLst/>
                <a:latin typeface="Calibri" panose="020F0502020204030204" pitchFamily="34" charset="0"/>
                <a:ea typeface="MS Mincho" panose="02020609040205080304" pitchFamily="49" charset="-128"/>
                <a:cs typeface="Calibri" panose="020F0502020204030204" pitchFamily="34" charset="0"/>
              </a:rPr>
              <a:t> (</a:t>
            </a:r>
            <a:r>
              <a:rPr lang="af-ZA" sz="1800" b="1" dirty="0" err="1">
                <a:effectLst/>
                <a:latin typeface="Calibri" panose="020F0502020204030204" pitchFamily="34" charset="0"/>
                <a:ea typeface="MS Mincho" panose="02020609040205080304" pitchFamily="49" charset="-128"/>
                <a:cs typeface="Calibri" panose="020F0502020204030204" pitchFamily="34" charset="0"/>
              </a:rPr>
              <a:t>SBP</a:t>
            </a:r>
            <a:r>
              <a:rPr lang="af-ZA" sz="1800" b="1" dirty="0">
                <a:effectLst/>
                <a:latin typeface="Calibri" panose="020F0502020204030204" pitchFamily="34" charset="0"/>
                <a:ea typeface="MS Mincho" panose="02020609040205080304" pitchFamily="49" charset="-128"/>
                <a:cs typeface="Calibri" panose="020F0502020204030204" pitchFamily="34" charset="0"/>
              </a:rPr>
              <a:t>) </a:t>
            </a:r>
            <a:r>
              <a:rPr lang="af-ZA" sz="1800" dirty="0">
                <a:effectLst/>
                <a:latin typeface="Calibri" panose="020F0502020204030204" pitchFamily="34" charset="0"/>
                <a:ea typeface="MS Mincho" panose="02020609040205080304" pitchFamily="49" charset="-128"/>
                <a:cs typeface="Calibri" panose="020F0502020204030204" pitchFamily="34" charset="0"/>
              </a:rPr>
              <a:t>bied ondersteuning aan slagoffers van misdaad en geweld deur berading en trauma-ondersteuningsdienste, regsadvies/-hulp en skuilings vir slagoffers van gesinsgeweld te bied.</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A0867CD-2D70-4A2C-BAA5-7CAD2D2555F4}" type="slidenum">
              <a:rPr lang="en-US" smtClean="0"/>
              <a:t>6</a:t>
            </a:fld>
            <a:endParaRPr lang="en-US"/>
          </a:p>
        </p:txBody>
      </p:sp>
    </p:spTree>
    <p:extLst>
      <p:ext uri="{BB962C8B-B14F-4D97-AF65-F5344CB8AC3E}">
        <p14:creationId xmlns:p14="http://schemas.microsoft.com/office/powerpoint/2010/main" val="39802152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mn-lt"/>
                <a:ea typeface="+mn-ea"/>
                <a:cs typeface="+mn-cs"/>
              </a:rPr>
              <a:t>Kyk Video (3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mn-lt"/>
              <a:ea typeface="+mn-ea"/>
              <a:cs typeface="+mn-cs"/>
            </a:endParaRPr>
          </a:p>
          <a:p>
            <a:pPr marL="342900" lvl="0" indent="-342900" algn="just">
              <a:lnSpc>
                <a:spcPct val="115000"/>
              </a:lnSpc>
              <a:buFont typeface="Symbol" panose="05050102010706020507" pitchFamily="18" charset="2"/>
              <a:buChar char=""/>
              <a:tabLst>
                <a:tab pos="601345" algn="l"/>
                <a:tab pos="1430020" algn="l"/>
                <a:tab pos="3810635" algn="l"/>
                <a:tab pos="8778240" algn="l"/>
              </a:tabLst>
            </a:pPr>
            <a:r>
              <a:rPr lang="af-ZA" sz="1200" dirty="0">
                <a:effectLst/>
                <a:latin typeface="Calibri" panose="020F0502020204030204" pitchFamily="34" charset="0"/>
                <a:ea typeface="MS Mincho" panose="02020609040205080304" pitchFamily="49" charset="-128"/>
                <a:cs typeface="Calibri" panose="020F0502020204030204" pitchFamily="34" charset="0"/>
              </a:rPr>
              <a:t>Die aanspreek van geweld uitdagend kan wees. Al voel jy as jongmens soms magteloos, kan jy 'n verskil maak! Die oplossing van die probleem as geheel is heeltemal oorweldigend, maar jy kan aksies neem om 'n impak in jou onmiddellike omgewing te maak. Jy kan, byvoorbeeld, 'n standpunt by die skool inneem en jou teen geweld en afknouery uitspreek.</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tabLst>
                <a:tab pos="601345" algn="l"/>
                <a:tab pos="1430020" algn="l"/>
                <a:tab pos="3810635" algn="l"/>
                <a:tab pos="8778240" algn="l"/>
              </a:tabLst>
            </a:pPr>
            <a:r>
              <a:rPr lang="af-ZA" sz="1200" dirty="0">
                <a:effectLst/>
                <a:latin typeface="Calibri" panose="020F0502020204030204" pitchFamily="34" charset="0"/>
                <a:ea typeface="MS Mincho" panose="02020609040205080304" pitchFamily="49" charset="-128"/>
                <a:cs typeface="Calibri" panose="020F0502020204030204" pitchFamily="34" charset="0"/>
              </a:rPr>
              <a:t>Voordat ons met die Informele Assessering begin, kom ons kyk eers na 'n video.</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457200" algn="just">
              <a:lnSpc>
                <a:spcPct val="115000"/>
              </a:lnSpc>
              <a:buNone/>
              <a:tabLst>
                <a:tab pos="601345" algn="l"/>
                <a:tab pos="1430020" algn="l"/>
                <a:tab pos="3810635" algn="l"/>
                <a:tab pos="8778240" algn="l"/>
              </a:tabLst>
            </a:pPr>
            <a:r>
              <a:rPr lang="af-ZA" sz="1200" dirty="0">
                <a:effectLst/>
                <a:latin typeface="Calibri" panose="020F0502020204030204" pitchFamily="34" charset="0"/>
                <a:ea typeface="MS Mincho" panose="02020609040205080304" pitchFamily="49" charset="-128"/>
                <a:cs typeface="Calibri" panose="020F0502020204030204" pitchFamily="34" charset="0"/>
              </a:rPr>
              <a:t>Kyk: </a:t>
            </a:r>
            <a:r>
              <a:rPr lang="af-ZA" sz="1200" b="1" i="1" dirty="0" err="1">
                <a:effectLst/>
                <a:latin typeface="Calibri" panose="020F0502020204030204" pitchFamily="34" charset="0"/>
                <a:ea typeface="MS Mincho" panose="02020609040205080304" pitchFamily="49" charset="-128"/>
                <a:cs typeface="Calibri" panose="020F0502020204030204" pitchFamily="34" charset="0"/>
              </a:rPr>
              <a:t>How</a:t>
            </a:r>
            <a:r>
              <a:rPr lang="af-ZA" sz="1200" b="1" i="1" dirty="0">
                <a:effectLst/>
                <a:latin typeface="Calibri" panose="020F0502020204030204" pitchFamily="34" charset="0"/>
                <a:ea typeface="MS Mincho" panose="02020609040205080304" pitchFamily="49" charset="-128"/>
                <a:cs typeface="Calibri" panose="020F0502020204030204" pitchFamily="34" charset="0"/>
              </a:rPr>
              <a:t> </a:t>
            </a:r>
            <a:r>
              <a:rPr lang="af-ZA" sz="1200" b="1" i="1" dirty="0" err="1">
                <a:effectLst/>
                <a:latin typeface="Calibri" panose="020F0502020204030204" pitchFamily="34" charset="0"/>
                <a:ea typeface="MS Mincho" panose="02020609040205080304" pitchFamily="49" charset="-128"/>
                <a:cs typeface="Calibri" panose="020F0502020204030204" pitchFamily="34" charset="0"/>
              </a:rPr>
              <a:t>to</a:t>
            </a:r>
            <a:r>
              <a:rPr lang="af-ZA" sz="1200" b="1" i="1" dirty="0">
                <a:effectLst/>
                <a:latin typeface="Calibri" panose="020F0502020204030204" pitchFamily="34" charset="0"/>
                <a:ea typeface="MS Mincho" panose="02020609040205080304" pitchFamily="49" charset="-128"/>
                <a:cs typeface="Calibri" panose="020F0502020204030204" pitchFamily="34" charset="0"/>
              </a:rPr>
              <a:t> </a:t>
            </a:r>
            <a:r>
              <a:rPr lang="af-ZA" sz="1200" b="1" i="1" dirty="0" err="1">
                <a:effectLst/>
                <a:latin typeface="Calibri" panose="020F0502020204030204" pitchFamily="34" charset="0"/>
                <a:ea typeface="MS Mincho" panose="02020609040205080304" pitchFamily="49" charset="-128"/>
                <a:cs typeface="Calibri" panose="020F0502020204030204" pitchFamily="34" charset="0"/>
              </a:rPr>
              <a:t>Prevent</a:t>
            </a:r>
            <a:r>
              <a:rPr lang="af-ZA" sz="1200" b="1" i="1" dirty="0">
                <a:effectLst/>
                <a:latin typeface="Calibri" panose="020F0502020204030204" pitchFamily="34" charset="0"/>
                <a:ea typeface="MS Mincho" panose="02020609040205080304" pitchFamily="49" charset="-128"/>
                <a:cs typeface="Calibri" panose="020F0502020204030204" pitchFamily="34" charset="0"/>
              </a:rPr>
              <a:t> </a:t>
            </a:r>
            <a:r>
              <a:rPr lang="af-ZA" sz="1200" b="1" i="1" dirty="0" err="1">
                <a:effectLst/>
                <a:latin typeface="Calibri" panose="020F0502020204030204" pitchFamily="34" charset="0"/>
                <a:ea typeface="MS Mincho" panose="02020609040205080304" pitchFamily="49" charset="-128"/>
                <a:cs typeface="Calibri" panose="020F0502020204030204" pitchFamily="34" charset="0"/>
              </a:rPr>
              <a:t>Violence</a:t>
            </a:r>
            <a:r>
              <a:rPr lang="af-ZA" sz="1200" b="1" i="1" dirty="0">
                <a:effectLst/>
                <a:latin typeface="Calibri" panose="020F0502020204030204" pitchFamily="34" charset="0"/>
                <a:ea typeface="MS Mincho" panose="02020609040205080304" pitchFamily="49" charset="-128"/>
                <a:cs typeface="Calibri" panose="020F0502020204030204" pitchFamily="34" charset="0"/>
              </a:rPr>
              <a:t> in Schools</a:t>
            </a:r>
            <a:r>
              <a:rPr lang="af-ZA" sz="1200" dirty="0">
                <a:effectLst/>
                <a:latin typeface="Calibri" panose="020F0502020204030204" pitchFamily="34" charset="0"/>
                <a:ea typeface="MS Mincho" panose="02020609040205080304" pitchFamily="49" charset="-128"/>
                <a:cs typeface="Times New Roman" panose="02020603050405020304" pitchFamily="18" charset="0"/>
              </a:rPr>
              <a:t>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457200" algn="just">
              <a:lnSpc>
                <a:spcPct val="115000"/>
              </a:lnSpc>
              <a:buNone/>
              <a:tabLst>
                <a:tab pos="601345" algn="l"/>
                <a:tab pos="1430020" algn="l"/>
                <a:tab pos="3810635" algn="l"/>
                <a:tab pos="8778240" algn="l"/>
              </a:tabLst>
            </a:pPr>
            <a:r>
              <a:rPr lang="af-ZA" sz="1200" u="sng" dirty="0">
                <a:solidFill>
                  <a:srgbClr val="467886"/>
                </a:solidFill>
                <a:effectLst/>
                <a:latin typeface="Calibri" panose="020F0502020204030204" pitchFamily="34" charset="0"/>
                <a:ea typeface="MS Mincho" panose="02020609040205080304" pitchFamily="49" charset="-128"/>
                <a:cs typeface="Calibri" panose="020F0502020204030204" pitchFamily="34" charset="0"/>
                <a:hlinkClick r:id="rId3"/>
              </a:rPr>
              <a:t>https://www.youtube.com/watch?v=E-jCgcS-1ks</a:t>
            </a:r>
            <a:r>
              <a:rPr lang="af-ZA" sz="1200" dirty="0">
                <a:effectLst/>
                <a:latin typeface="Calibri" panose="020F0502020204030204" pitchFamily="34" charset="0"/>
                <a:ea typeface="MS Mincho" panose="02020609040205080304" pitchFamily="49" charset="-128"/>
                <a:cs typeface="Calibri" panose="020F0502020204030204" pitchFamily="34" charset="0"/>
              </a:rPr>
              <a:t> (1 min 04 sek)</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tabLst>
                <a:tab pos="601345" algn="l"/>
                <a:tab pos="1430020" algn="l"/>
                <a:tab pos="3810635" algn="l"/>
                <a:tab pos="8778240" algn="l"/>
              </a:tabLst>
            </a:pPr>
            <a:r>
              <a:rPr lang="af-ZA" sz="1200" dirty="0">
                <a:effectLst/>
                <a:latin typeface="Calibri" panose="020F0502020204030204" pitchFamily="34" charset="0"/>
                <a:ea typeface="MS Mincho" panose="02020609040205080304" pitchFamily="49" charset="-128"/>
                <a:cs typeface="Calibri" panose="020F0502020204030204" pitchFamily="34" charset="0"/>
              </a:rPr>
              <a:t>Vra een of twee leerders om hul gevoelens oor hierdie video te deel. Sou hulle dit in ons skool kon toepas? Hoekom of hoekom nie?</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A0867CD-2D70-4A2C-BAA5-7CAD2D2555F4}" type="slidenum">
              <a:rPr lang="en-US" smtClean="0"/>
              <a:t>7</a:t>
            </a:fld>
            <a:endParaRPr lang="en-US"/>
          </a:p>
        </p:txBody>
      </p:sp>
    </p:spTree>
    <p:extLst>
      <p:ext uri="{BB962C8B-B14F-4D97-AF65-F5344CB8AC3E}">
        <p14:creationId xmlns:p14="http://schemas.microsoft.com/office/powerpoint/2010/main" val="21197876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prstClr val="black"/>
                </a:solidFill>
                <a:effectLst/>
                <a:uLnTx/>
                <a:uFillTx/>
                <a:latin typeface="+mn-lt"/>
                <a:ea typeface="+mn-ea"/>
                <a:cs typeface="+mn-cs"/>
              </a:rPr>
              <a:t>Informele</a:t>
            </a:r>
            <a:r>
              <a:rPr kumimoji="0" lang="en-GB" sz="1000" b="0" i="0" u="none" strike="noStrike" kern="1200" cap="none" spc="0" normalizeH="0" baseline="0" noProof="0" dirty="0">
                <a:ln>
                  <a:noFill/>
                </a:ln>
                <a:solidFill>
                  <a:prstClr val="black"/>
                </a:solidFill>
                <a:effectLst/>
                <a:uLnTx/>
                <a:uFillTx/>
                <a:latin typeface="+mn-lt"/>
                <a:ea typeface="+mn-ea"/>
                <a:cs typeface="+mn-cs"/>
              </a:rPr>
              <a:t> </a:t>
            </a:r>
            <a:r>
              <a:rPr kumimoji="0" lang="en-GB" sz="1000" b="0" i="0" u="none" strike="noStrike" kern="1200" cap="none" spc="0" normalizeH="0" baseline="0" noProof="0" dirty="0" err="1">
                <a:ln>
                  <a:noFill/>
                </a:ln>
                <a:solidFill>
                  <a:prstClr val="black"/>
                </a:solidFill>
                <a:effectLst/>
                <a:uLnTx/>
                <a:uFillTx/>
                <a:latin typeface="+mn-lt"/>
                <a:ea typeface="+mn-ea"/>
                <a:cs typeface="+mn-cs"/>
              </a:rPr>
              <a:t>Assessering</a:t>
            </a:r>
            <a:r>
              <a:rPr kumimoji="0" lang="en-GB" sz="1000" b="0" i="0" u="none" strike="noStrike" kern="1200" cap="none" spc="0" normalizeH="0" baseline="0" noProof="0" dirty="0">
                <a:ln>
                  <a:noFill/>
                </a:ln>
                <a:solidFill>
                  <a:prstClr val="black"/>
                </a:solidFill>
                <a:effectLst/>
                <a:uLnTx/>
                <a:uFillTx/>
                <a:latin typeface="+mn-lt"/>
                <a:ea typeface="+mn-ea"/>
                <a:cs typeface="+mn-cs"/>
              </a:rPr>
              <a:t> (15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mn-lt"/>
              <a:ea typeface="+mn-ea"/>
              <a:cs typeface="+mn-cs"/>
            </a:endParaRPr>
          </a:p>
          <a:p>
            <a:pPr marL="342900" lvl="0" indent="-342900" algn="just">
              <a:lnSpc>
                <a:spcPct val="115000"/>
              </a:lnSpc>
              <a:buFont typeface="Symbol" panose="05050102010706020507" pitchFamily="18" charset="2"/>
              <a:buChar char=""/>
              <a:tabLst>
                <a:tab pos="601345" algn="l"/>
                <a:tab pos="1430020" algn="l"/>
                <a:tab pos="3810635" algn="l"/>
                <a:tab pos="8778240" algn="l"/>
              </a:tabLst>
            </a:pPr>
            <a:r>
              <a:rPr lang="af-ZA" sz="1200" dirty="0">
                <a:effectLst/>
                <a:latin typeface="Calibri" panose="020F0502020204030204" pitchFamily="34" charset="0"/>
                <a:ea typeface="MS Mincho" panose="02020609040205080304" pitchFamily="49" charset="-128"/>
                <a:cs typeface="Calibri" panose="020F0502020204030204" pitchFamily="34" charset="0"/>
              </a:rPr>
              <a:t>Ons gaan vandag se les afsluit met 'n kort </a:t>
            </a:r>
            <a:r>
              <a:rPr lang="af-ZA" sz="1200" dirty="0" err="1">
                <a:effectLst/>
                <a:latin typeface="Calibri" panose="020F0502020204030204" pitchFamily="34" charset="0"/>
                <a:ea typeface="MS Mincho" panose="02020609040205080304" pitchFamily="49" charset="-128"/>
                <a:cs typeface="Calibri" panose="020F0502020204030204" pitchFamily="34" charset="0"/>
              </a:rPr>
              <a:t>eksamenoefening</a:t>
            </a:r>
            <a:r>
              <a:rPr lang="af-ZA" sz="1200" dirty="0">
                <a:effectLst/>
                <a:latin typeface="Calibri" panose="020F0502020204030204" pitchFamily="34" charset="0"/>
                <a:ea typeface="MS Mincho" panose="02020609040205080304" pitchFamily="49" charset="-128"/>
                <a:cs typeface="Calibri" panose="020F0502020204030204" pitchFamily="34" charset="0"/>
              </a:rPr>
              <a:t> om jou kennis oor hierdie onderwerp te toets en jou te help om vir die eksamens aan die einde van die jaar voor te berei.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tabLst>
                <a:tab pos="601345" algn="l"/>
                <a:tab pos="1430020" algn="l"/>
                <a:tab pos="3810635" algn="l"/>
                <a:tab pos="8778240" algn="l"/>
              </a:tabLst>
            </a:pPr>
            <a:r>
              <a:rPr lang="af-ZA" sz="1200" dirty="0">
                <a:effectLst/>
                <a:latin typeface="Calibri" panose="020F0502020204030204" pitchFamily="34" charset="0"/>
                <a:ea typeface="MS Mincho" panose="02020609040205080304" pitchFamily="49" charset="-128"/>
                <a:cs typeface="Calibri" panose="020F0502020204030204" pitchFamily="34" charset="0"/>
              </a:rPr>
              <a:t>Deel die </a:t>
            </a:r>
            <a:r>
              <a:rPr lang="af-ZA" sz="1200" b="1" i="1" u="sng" dirty="0" err="1">
                <a:effectLst/>
                <a:latin typeface="Calibri" panose="020F0502020204030204" pitchFamily="34" charset="0"/>
                <a:ea typeface="MS Mincho" panose="02020609040205080304" pitchFamily="49" charset="-128"/>
                <a:cs typeface="Calibri" panose="020F0502020204030204" pitchFamily="34" charset="0"/>
              </a:rPr>
              <a:t>Inhoudsopsomming</a:t>
            </a:r>
            <a:r>
              <a:rPr lang="af-ZA" sz="1200" dirty="0">
                <a:effectLst/>
                <a:latin typeface="Calibri" panose="020F0502020204030204" pitchFamily="34" charset="0"/>
                <a:ea typeface="MS Mincho" panose="02020609040205080304" pitchFamily="49" charset="-128"/>
                <a:cs typeface="Calibri" panose="020F0502020204030204" pitchFamily="34" charset="0"/>
              </a:rPr>
              <a:t> uit.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MS Mincho" panose="02020609040205080304" pitchFamily="49" charset="-128"/>
                <a:cs typeface="Calibri" panose="020F0502020204030204" pitchFamily="34" charset="0"/>
              </a:rPr>
              <a:t>Leerders moet die Informele Assessering (</a:t>
            </a:r>
            <a:r>
              <a:rPr lang="af-ZA" sz="1200" b="1" i="1" dirty="0">
                <a:effectLst/>
                <a:latin typeface="Calibri" panose="020F0502020204030204" pitchFamily="34" charset="0"/>
                <a:ea typeface="MS Mincho" panose="02020609040205080304" pitchFamily="49" charset="-128"/>
                <a:cs typeface="Calibri" panose="020F0502020204030204" pitchFamily="34" charset="0"/>
              </a:rPr>
              <a:t>Aktiwiteit 1</a:t>
            </a:r>
            <a:r>
              <a:rPr lang="af-ZA" sz="1200" dirty="0">
                <a:effectLst/>
                <a:latin typeface="Calibri" panose="020F0502020204030204" pitchFamily="34" charset="0"/>
                <a:ea typeface="MS Mincho" panose="02020609040205080304" pitchFamily="49" charset="-128"/>
                <a:cs typeface="Calibri" panose="020F0502020204030204" pitchFamily="34" charset="0"/>
              </a:rPr>
              <a:t>, </a:t>
            </a:r>
            <a:r>
              <a:rPr lang="af-ZA" sz="1200" b="1" i="1" u="sng" dirty="0">
                <a:effectLst/>
                <a:latin typeface="Calibri" panose="020F0502020204030204" pitchFamily="34" charset="0"/>
                <a:ea typeface="MS Mincho" panose="02020609040205080304" pitchFamily="49" charset="-128"/>
                <a:cs typeface="Calibri" panose="020F0502020204030204" pitchFamily="34" charset="0"/>
              </a:rPr>
              <a:t>Les 4 – Werkkaart</a:t>
            </a:r>
            <a:r>
              <a:rPr lang="af-ZA" sz="1200" dirty="0">
                <a:effectLst/>
                <a:latin typeface="Calibri" panose="020F0502020204030204" pitchFamily="34" charset="0"/>
                <a:ea typeface="MS Mincho" panose="02020609040205080304" pitchFamily="49" charset="-128"/>
                <a:cs typeface="Calibri" panose="020F0502020204030204" pitchFamily="34" charset="0"/>
              </a:rPr>
              <a:t>) vir die res van die les voltooi. As hulle nie genoeg tyd het om die aktiwiteit te voltooi nie, moet dit as </a:t>
            </a:r>
            <a:r>
              <a:rPr lang="af-ZA" sz="1200" b="1" dirty="0">
                <a:effectLst/>
                <a:highlight>
                  <a:srgbClr val="FFFF00"/>
                </a:highlight>
                <a:latin typeface="Calibri" panose="020F0502020204030204" pitchFamily="34" charset="0"/>
                <a:ea typeface="MS Mincho" panose="02020609040205080304" pitchFamily="49" charset="-128"/>
                <a:cs typeface="Calibri" panose="020F0502020204030204" pitchFamily="34" charset="0"/>
              </a:rPr>
              <a:t>huiswerk </a:t>
            </a:r>
            <a:r>
              <a:rPr lang="af-ZA" sz="1200" dirty="0">
                <a:effectLst/>
                <a:latin typeface="Calibri" panose="020F0502020204030204" pitchFamily="34" charset="0"/>
                <a:ea typeface="MS Mincho" panose="02020609040205080304" pitchFamily="49" charset="-128"/>
                <a:cs typeface="Calibri" panose="020F0502020204030204" pitchFamily="34" charset="0"/>
              </a:rPr>
              <a:t>voltooi word. </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tabLst>
                <a:tab pos="601345" algn="l"/>
                <a:tab pos="1430020" algn="l"/>
                <a:tab pos="3810635" algn="l"/>
                <a:tab pos="8778240" algn="l"/>
              </a:tabLst>
            </a:pPr>
            <a:r>
              <a:rPr lang="af-ZA" sz="1200" i="1" dirty="0">
                <a:effectLst/>
                <a:latin typeface="Calibri" panose="020F0502020204030204" pitchFamily="34" charset="0"/>
                <a:ea typeface="MS Mincho" panose="02020609040205080304" pitchFamily="49" charset="-128"/>
                <a:cs typeface="Calibri" panose="020F0502020204030204" pitchFamily="34" charset="0"/>
              </a:rPr>
              <a:t>Antwoorde is beskikbaar in </a:t>
            </a:r>
            <a:r>
              <a:rPr lang="af-ZA" sz="1200" b="1" i="1" u="sng" dirty="0">
                <a:effectLst/>
                <a:latin typeface="Calibri" panose="020F0502020204030204" pitchFamily="34" charset="0"/>
                <a:ea typeface="MS Mincho" panose="02020609040205080304" pitchFamily="49" charset="-128"/>
                <a:cs typeface="Calibri" panose="020F0502020204030204" pitchFamily="34" charset="0"/>
              </a:rPr>
              <a:t>Les 4 – Werkkaart MEMO</a:t>
            </a:r>
            <a:r>
              <a:rPr lang="af-ZA" sz="1200" i="1" dirty="0">
                <a:effectLst/>
                <a:latin typeface="Calibri" panose="020F0502020204030204" pitchFamily="34" charset="0"/>
                <a:ea typeface="MS Mincho" panose="02020609040205080304" pitchFamily="49" charset="-128"/>
                <a:cs typeface="Calibri" panose="020F0502020204030204" pitchFamily="34" charset="0"/>
              </a:rPr>
              <a:t> wat aan die begin van die volgende les met leerders gedeel kan word.</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7A0867CD-2D70-4A2C-BAA5-7CAD2D2555F4}" type="slidenum">
              <a:rPr lang="en-US" smtClean="0"/>
              <a:t>8</a:t>
            </a:fld>
            <a:endParaRPr lang="en-US"/>
          </a:p>
        </p:txBody>
      </p:sp>
    </p:spTree>
    <p:extLst>
      <p:ext uri="{BB962C8B-B14F-4D97-AF65-F5344CB8AC3E}">
        <p14:creationId xmlns:p14="http://schemas.microsoft.com/office/powerpoint/2010/main" val="40805651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EE078-22D5-4A6B-0041-5B3A1DFF3A0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EB37AF6-0540-5A43-9534-E021A32ACE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8B8DFB0-DB87-634F-B2D7-CAF03965339A}"/>
              </a:ext>
            </a:extLst>
          </p:cNvPr>
          <p:cNvSpPr>
            <a:spLocks noGrp="1"/>
          </p:cNvSpPr>
          <p:nvPr>
            <p:ph type="dt" sz="half" idx="10"/>
          </p:nvPr>
        </p:nvSpPr>
        <p:spPr/>
        <p:txBody>
          <a:bodyPr/>
          <a:lstStyle/>
          <a:p>
            <a:fld id="{86E58C20-99FD-46A7-8244-B1E3DB915484}" type="datetimeFigureOut">
              <a:rPr lang="en-US" smtClean="0"/>
              <a:t>10/28/2025</a:t>
            </a:fld>
            <a:endParaRPr lang="en-US"/>
          </a:p>
        </p:txBody>
      </p:sp>
      <p:sp>
        <p:nvSpPr>
          <p:cNvPr id="5" name="Footer Placeholder 4">
            <a:extLst>
              <a:ext uri="{FF2B5EF4-FFF2-40B4-BE49-F238E27FC236}">
                <a16:creationId xmlns:a16="http://schemas.microsoft.com/office/drawing/2014/main" id="{3021F1C9-7C35-C7E7-C11A-03734E0892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5CF8FA-DF03-9D8A-A6FF-103485E33633}"/>
              </a:ext>
            </a:extLst>
          </p:cNvPr>
          <p:cNvSpPr>
            <a:spLocks noGrp="1"/>
          </p:cNvSpPr>
          <p:nvPr>
            <p:ph type="sldNum" sz="quarter" idx="12"/>
          </p:nvPr>
        </p:nvSpPr>
        <p:spPr/>
        <p:txBody>
          <a:bodyPr/>
          <a:lstStyle/>
          <a:p>
            <a:fld id="{D60FC47B-0819-4EA2-B3E7-9BD1E60397F7}" type="slidenum">
              <a:rPr lang="en-US" smtClean="0"/>
              <a:t>‹#›</a:t>
            </a:fld>
            <a:endParaRPr lang="en-US"/>
          </a:p>
        </p:txBody>
      </p:sp>
    </p:spTree>
    <p:extLst>
      <p:ext uri="{BB962C8B-B14F-4D97-AF65-F5344CB8AC3E}">
        <p14:creationId xmlns:p14="http://schemas.microsoft.com/office/powerpoint/2010/main" val="2271542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50874-9A35-4039-9280-22910B19AE1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657B6B-B5BF-282A-CF65-2912CA5D04C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C32EE0-095F-B1C3-3787-0B21FD763A1A}"/>
              </a:ext>
            </a:extLst>
          </p:cNvPr>
          <p:cNvSpPr>
            <a:spLocks noGrp="1"/>
          </p:cNvSpPr>
          <p:nvPr>
            <p:ph type="dt" sz="half" idx="10"/>
          </p:nvPr>
        </p:nvSpPr>
        <p:spPr/>
        <p:txBody>
          <a:bodyPr/>
          <a:lstStyle/>
          <a:p>
            <a:fld id="{86E58C20-99FD-46A7-8244-B1E3DB915484}" type="datetimeFigureOut">
              <a:rPr lang="en-US" smtClean="0"/>
              <a:t>10/28/2025</a:t>
            </a:fld>
            <a:endParaRPr lang="en-US"/>
          </a:p>
        </p:txBody>
      </p:sp>
      <p:sp>
        <p:nvSpPr>
          <p:cNvPr id="5" name="Footer Placeholder 4">
            <a:extLst>
              <a:ext uri="{FF2B5EF4-FFF2-40B4-BE49-F238E27FC236}">
                <a16:creationId xmlns:a16="http://schemas.microsoft.com/office/drawing/2014/main" id="{E826D495-6464-C5D7-95C1-008111813F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50AC47-8ED6-7BC4-15C3-434BAF4AEA70}"/>
              </a:ext>
            </a:extLst>
          </p:cNvPr>
          <p:cNvSpPr>
            <a:spLocks noGrp="1"/>
          </p:cNvSpPr>
          <p:nvPr>
            <p:ph type="sldNum" sz="quarter" idx="12"/>
          </p:nvPr>
        </p:nvSpPr>
        <p:spPr/>
        <p:txBody>
          <a:bodyPr/>
          <a:lstStyle/>
          <a:p>
            <a:fld id="{D60FC47B-0819-4EA2-B3E7-9BD1E60397F7}" type="slidenum">
              <a:rPr lang="en-US" smtClean="0"/>
              <a:t>‹#›</a:t>
            </a:fld>
            <a:endParaRPr lang="en-US"/>
          </a:p>
        </p:txBody>
      </p:sp>
    </p:spTree>
    <p:extLst>
      <p:ext uri="{BB962C8B-B14F-4D97-AF65-F5344CB8AC3E}">
        <p14:creationId xmlns:p14="http://schemas.microsoft.com/office/powerpoint/2010/main" val="3276681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5E60A7-AFCC-8291-E25F-6E0835DC37D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AA676BA-1A54-2DD9-AD5F-E182E9004AB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F0A583-077E-B51F-4CC4-163BD2743A67}"/>
              </a:ext>
            </a:extLst>
          </p:cNvPr>
          <p:cNvSpPr>
            <a:spLocks noGrp="1"/>
          </p:cNvSpPr>
          <p:nvPr>
            <p:ph type="dt" sz="half" idx="10"/>
          </p:nvPr>
        </p:nvSpPr>
        <p:spPr/>
        <p:txBody>
          <a:bodyPr/>
          <a:lstStyle/>
          <a:p>
            <a:fld id="{86E58C20-99FD-46A7-8244-B1E3DB915484}" type="datetimeFigureOut">
              <a:rPr lang="en-US" smtClean="0"/>
              <a:t>10/28/2025</a:t>
            </a:fld>
            <a:endParaRPr lang="en-US"/>
          </a:p>
        </p:txBody>
      </p:sp>
      <p:sp>
        <p:nvSpPr>
          <p:cNvPr id="5" name="Footer Placeholder 4">
            <a:extLst>
              <a:ext uri="{FF2B5EF4-FFF2-40B4-BE49-F238E27FC236}">
                <a16:creationId xmlns:a16="http://schemas.microsoft.com/office/drawing/2014/main" id="{F7C4D2E5-A936-6675-4670-BBFCE0E9A6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A9EDA1-CCEA-1F4E-DB10-7C72F428BEB5}"/>
              </a:ext>
            </a:extLst>
          </p:cNvPr>
          <p:cNvSpPr>
            <a:spLocks noGrp="1"/>
          </p:cNvSpPr>
          <p:nvPr>
            <p:ph type="sldNum" sz="quarter" idx="12"/>
          </p:nvPr>
        </p:nvSpPr>
        <p:spPr/>
        <p:txBody>
          <a:bodyPr/>
          <a:lstStyle/>
          <a:p>
            <a:fld id="{D60FC47B-0819-4EA2-B3E7-9BD1E60397F7}" type="slidenum">
              <a:rPr lang="en-US" smtClean="0"/>
              <a:t>‹#›</a:t>
            </a:fld>
            <a:endParaRPr lang="en-US"/>
          </a:p>
        </p:txBody>
      </p:sp>
    </p:spTree>
    <p:extLst>
      <p:ext uri="{BB962C8B-B14F-4D97-AF65-F5344CB8AC3E}">
        <p14:creationId xmlns:p14="http://schemas.microsoft.com/office/powerpoint/2010/main" val="3220858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F091B-CD70-7DD7-3B16-BDB8DA3E3B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7F647C8-E54B-434E-8B50-D71CA675FD7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BBCAB1-28C0-1E02-ABDB-75180E38AEB3}"/>
              </a:ext>
            </a:extLst>
          </p:cNvPr>
          <p:cNvSpPr>
            <a:spLocks noGrp="1"/>
          </p:cNvSpPr>
          <p:nvPr>
            <p:ph type="dt" sz="half" idx="10"/>
          </p:nvPr>
        </p:nvSpPr>
        <p:spPr/>
        <p:txBody>
          <a:bodyPr/>
          <a:lstStyle/>
          <a:p>
            <a:fld id="{86E58C20-99FD-46A7-8244-B1E3DB915484}" type="datetimeFigureOut">
              <a:rPr lang="en-US" smtClean="0"/>
              <a:t>10/28/2025</a:t>
            </a:fld>
            <a:endParaRPr lang="en-US"/>
          </a:p>
        </p:txBody>
      </p:sp>
      <p:sp>
        <p:nvSpPr>
          <p:cNvPr id="5" name="Footer Placeholder 4">
            <a:extLst>
              <a:ext uri="{FF2B5EF4-FFF2-40B4-BE49-F238E27FC236}">
                <a16:creationId xmlns:a16="http://schemas.microsoft.com/office/drawing/2014/main" id="{02027CE1-B627-773C-E997-DE6A893CDD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B1DE10-F8EA-077B-A354-595095005BC1}"/>
              </a:ext>
            </a:extLst>
          </p:cNvPr>
          <p:cNvSpPr>
            <a:spLocks noGrp="1"/>
          </p:cNvSpPr>
          <p:nvPr>
            <p:ph type="sldNum" sz="quarter" idx="12"/>
          </p:nvPr>
        </p:nvSpPr>
        <p:spPr/>
        <p:txBody>
          <a:bodyPr/>
          <a:lstStyle/>
          <a:p>
            <a:fld id="{D60FC47B-0819-4EA2-B3E7-9BD1E60397F7}" type="slidenum">
              <a:rPr lang="en-US" smtClean="0"/>
              <a:t>‹#›</a:t>
            </a:fld>
            <a:endParaRPr lang="en-US"/>
          </a:p>
        </p:txBody>
      </p:sp>
    </p:spTree>
    <p:extLst>
      <p:ext uri="{BB962C8B-B14F-4D97-AF65-F5344CB8AC3E}">
        <p14:creationId xmlns:p14="http://schemas.microsoft.com/office/powerpoint/2010/main" val="972936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73E87-D20B-66DA-FFF4-B2EF3398768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684512F-FC98-61AF-6BFC-7132E6605D4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019BFC0-0BE8-5787-3046-DBDA285FE58A}"/>
              </a:ext>
            </a:extLst>
          </p:cNvPr>
          <p:cNvSpPr>
            <a:spLocks noGrp="1"/>
          </p:cNvSpPr>
          <p:nvPr>
            <p:ph type="dt" sz="half" idx="10"/>
          </p:nvPr>
        </p:nvSpPr>
        <p:spPr/>
        <p:txBody>
          <a:bodyPr/>
          <a:lstStyle/>
          <a:p>
            <a:fld id="{86E58C20-99FD-46A7-8244-B1E3DB915484}" type="datetimeFigureOut">
              <a:rPr lang="en-US" smtClean="0"/>
              <a:t>10/28/2025</a:t>
            </a:fld>
            <a:endParaRPr lang="en-US"/>
          </a:p>
        </p:txBody>
      </p:sp>
      <p:sp>
        <p:nvSpPr>
          <p:cNvPr id="5" name="Footer Placeholder 4">
            <a:extLst>
              <a:ext uri="{FF2B5EF4-FFF2-40B4-BE49-F238E27FC236}">
                <a16:creationId xmlns:a16="http://schemas.microsoft.com/office/drawing/2014/main" id="{361CABC6-EB57-6C7A-C185-A61B663C6A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1C391B-6F00-E324-BB4E-41178056AE11}"/>
              </a:ext>
            </a:extLst>
          </p:cNvPr>
          <p:cNvSpPr>
            <a:spLocks noGrp="1"/>
          </p:cNvSpPr>
          <p:nvPr>
            <p:ph type="sldNum" sz="quarter" idx="12"/>
          </p:nvPr>
        </p:nvSpPr>
        <p:spPr/>
        <p:txBody>
          <a:bodyPr/>
          <a:lstStyle/>
          <a:p>
            <a:fld id="{D60FC47B-0819-4EA2-B3E7-9BD1E60397F7}" type="slidenum">
              <a:rPr lang="en-US" smtClean="0"/>
              <a:t>‹#›</a:t>
            </a:fld>
            <a:endParaRPr lang="en-US"/>
          </a:p>
        </p:txBody>
      </p:sp>
    </p:spTree>
    <p:extLst>
      <p:ext uri="{BB962C8B-B14F-4D97-AF65-F5344CB8AC3E}">
        <p14:creationId xmlns:p14="http://schemas.microsoft.com/office/powerpoint/2010/main" val="34962417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5CBE5-6EEB-558B-0A87-32381DF51CF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9C6BDF8-7C3B-19AC-058C-F60BBC8C9A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50D9F2B-835D-1843-02B3-429A25221FC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754174-2C86-B70F-DF33-1B7CCE4E703A}"/>
              </a:ext>
            </a:extLst>
          </p:cNvPr>
          <p:cNvSpPr>
            <a:spLocks noGrp="1"/>
          </p:cNvSpPr>
          <p:nvPr>
            <p:ph type="dt" sz="half" idx="10"/>
          </p:nvPr>
        </p:nvSpPr>
        <p:spPr/>
        <p:txBody>
          <a:bodyPr/>
          <a:lstStyle/>
          <a:p>
            <a:fld id="{86E58C20-99FD-46A7-8244-B1E3DB915484}" type="datetimeFigureOut">
              <a:rPr lang="en-US" smtClean="0"/>
              <a:t>10/28/2025</a:t>
            </a:fld>
            <a:endParaRPr lang="en-US"/>
          </a:p>
        </p:txBody>
      </p:sp>
      <p:sp>
        <p:nvSpPr>
          <p:cNvPr id="6" name="Footer Placeholder 5">
            <a:extLst>
              <a:ext uri="{FF2B5EF4-FFF2-40B4-BE49-F238E27FC236}">
                <a16:creationId xmlns:a16="http://schemas.microsoft.com/office/drawing/2014/main" id="{C01142F9-8C64-207A-1F47-990F8FBAFB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99BA38-DFBA-8418-3488-4897EDAA420B}"/>
              </a:ext>
            </a:extLst>
          </p:cNvPr>
          <p:cNvSpPr>
            <a:spLocks noGrp="1"/>
          </p:cNvSpPr>
          <p:nvPr>
            <p:ph type="sldNum" sz="quarter" idx="12"/>
          </p:nvPr>
        </p:nvSpPr>
        <p:spPr/>
        <p:txBody>
          <a:bodyPr/>
          <a:lstStyle/>
          <a:p>
            <a:fld id="{D60FC47B-0819-4EA2-B3E7-9BD1E60397F7}" type="slidenum">
              <a:rPr lang="en-US" smtClean="0"/>
              <a:t>‹#›</a:t>
            </a:fld>
            <a:endParaRPr lang="en-US"/>
          </a:p>
        </p:txBody>
      </p:sp>
    </p:spTree>
    <p:extLst>
      <p:ext uri="{BB962C8B-B14F-4D97-AF65-F5344CB8AC3E}">
        <p14:creationId xmlns:p14="http://schemas.microsoft.com/office/powerpoint/2010/main" val="2338315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E2BA6-E0E0-9D47-A9C8-6AD59CB40CF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6981EC6-8F1B-3A0F-8AD8-FAC53897CF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E227E0-33B3-5B18-0C39-3F5144AEF7A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58F3AB6-B02B-DDCD-4135-3FFD0EE8C3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F58024-07E6-13D8-4900-8EBA22DE7C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89EC6A2-FE87-A5C5-522D-80563C1ABB02}"/>
              </a:ext>
            </a:extLst>
          </p:cNvPr>
          <p:cNvSpPr>
            <a:spLocks noGrp="1"/>
          </p:cNvSpPr>
          <p:nvPr>
            <p:ph type="dt" sz="half" idx="10"/>
          </p:nvPr>
        </p:nvSpPr>
        <p:spPr/>
        <p:txBody>
          <a:bodyPr/>
          <a:lstStyle/>
          <a:p>
            <a:fld id="{86E58C20-99FD-46A7-8244-B1E3DB915484}" type="datetimeFigureOut">
              <a:rPr lang="en-US" smtClean="0"/>
              <a:t>10/28/2025</a:t>
            </a:fld>
            <a:endParaRPr lang="en-US"/>
          </a:p>
        </p:txBody>
      </p:sp>
      <p:sp>
        <p:nvSpPr>
          <p:cNvPr id="8" name="Footer Placeholder 7">
            <a:extLst>
              <a:ext uri="{FF2B5EF4-FFF2-40B4-BE49-F238E27FC236}">
                <a16:creationId xmlns:a16="http://schemas.microsoft.com/office/drawing/2014/main" id="{8C2E6A8B-E270-3F1F-6779-38EF1967AC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6654594-F522-F78C-E9CD-DF3369A8E400}"/>
              </a:ext>
            </a:extLst>
          </p:cNvPr>
          <p:cNvSpPr>
            <a:spLocks noGrp="1"/>
          </p:cNvSpPr>
          <p:nvPr>
            <p:ph type="sldNum" sz="quarter" idx="12"/>
          </p:nvPr>
        </p:nvSpPr>
        <p:spPr/>
        <p:txBody>
          <a:bodyPr/>
          <a:lstStyle/>
          <a:p>
            <a:fld id="{D60FC47B-0819-4EA2-B3E7-9BD1E60397F7}" type="slidenum">
              <a:rPr lang="en-US" smtClean="0"/>
              <a:t>‹#›</a:t>
            </a:fld>
            <a:endParaRPr lang="en-US"/>
          </a:p>
        </p:txBody>
      </p:sp>
    </p:spTree>
    <p:extLst>
      <p:ext uri="{BB962C8B-B14F-4D97-AF65-F5344CB8AC3E}">
        <p14:creationId xmlns:p14="http://schemas.microsoft.com/office/powerpoint/2010/main" val="1375451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6CFD5-93E5-7E27-2395-9B457B78ED4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FE2B86E-A226-55D6-69EF-F93626202FC9}"/>
              </a:ext>
            </a:extLst>
          </p:cNvPr>
          <p:cNvSpPr>
            <a:spLocks noGrp="1"/>
          </p:cNvSpPr>
          <p:nvPr>
            <p:ph type="dt" sz="half" idx="10"/>
          </p:nvPr>
        </p:nvSpPr>
        <p:spPr/>
        <p:txBody>
          <a:bodyPr/>
          <a:lstStyle/>
          <a:p>
            <a:fld id="{86E58C20-99FD-46A7-8244-B1E3DB915484}" type="datetimeFigureOut">
              <a:rPr lang="en-US" smtClean="0"/>
              <a:t>10/28/2025</a:t>
            </a:fld>
            <a:endParaRPr lang="en-US"/>
          </a:p>
        </p:txBody>
      </p:sp>
      <p:sp>
        <p:nvSpPr>
          <p:cNvPr id="4" name="Footer Placeholder 3">
            <a:extLst>
              <a:ext uri="{FF2B5EF4-FFF2-40B4-BE49-F238E27FC236}">
                <a16:creationId xmlns:a16="http://schemas.microsoft.com/office/drawing/2014/main" id="{4F346EC8-8C6F-EACD-A3CC-723D3D59760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D97EDFE-A0AB-D6A4-02C8-BC8525F8CFC9}"/>
              </a:ext>
            </a:extLst>
          </p:cNvPr>
          <p:cNvSpPr>
            <a:spLocks noGrp="1"/>
          </p:cNvSpPr>
          <p:nvPr>
            <p:ph type="sldNum" sz="quarter" idx="12"/>
          </p:nvPr>
        </p:nvSpPr>
        <p:spPr/>
        <p:txBody>
          <a:bodyPr/>
          <a:lstStyle/>
          <a:p>
            <a:fld id="{D60FC47B-0819-4EA2-B3E7-9BD1E60397F7}" type="slidenum">
              <a:rPr lang="en-US" smtClean="0"/>
              <a:t>‹#›</a:t>
            </a:fld>
            <a:endParaRPr lang="en-US"/>
          </a:p>
        </p:txBody>
      </p:sp>
    </p:spTree>
    <p:extLst>
      <p:ext uri="{BB962C8B-B14F-4D97-AF65-F5344CB8AC3E}">
        <p14:creationId xmlns:p14="http://schemas.microsoft.com/office/powerpoint/2010/main" val="2513346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91CCD5-5AC3-F126-085A-348689264B8F}"/>
              </a:ext>
            </a:extLst>
          </p:cNvPr>
          <p:cNvSpPr>
            <a:spLocks noGrp="1"/>
          </p:cNvSpPr>
          <p:nvPr>
            <p:ph type="dt" sz="half" idx="10"/>
          </p:nvPr>
        </p:nvSpPr>
        <p:spPr/>
        <p:txBody>
          <a:bodyPr/>
          <a:lstStyle/>
          <a:p>
            <a:fld id="{86E58C20-99FD-46A7-8244-B1E3DB915484}" type="datetimeFigureOut">
              <a:rPr lang="en-US" smtClean="0"/>
              <a:t>10/28/2025</a:t>
            </a:fld>
            <a:endParaRPr lang="en-US"/>
          </a:p>
        </p:txBody>
      </p:sp>
      <p:sp>
        <p:nvSpPr>
          <p:cNvPr id="3" name="Footer Placeholder 2">
            <a:extLst>
              <a:ext uri="{FF2B5EF4-FFF2-40B4-BE49-F238E27FC236}">
                <a16:creationId xmlns:a16="http://schemas.microsoft.com/office/drawing/2014/main" id="{D48483CD-D735-DDD7-AC4D-E43F8F5D0AA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DEED6D0-48CA-46AB-F1A1-5ECBED30A8EC}"/>
              </a:ext>
            </a:extLst>
          </p:cNvPr>
          <p:cNvSpPr>
            <a:spLocks noGrp="1"/>
          </p:cNvSpPr>
          <p:nvPr>
            <p:ph type="sldNum" sz="quarter" idx="12"/>
          </p:nvPr>
        </p:nvSpPr>
        <p:spPr/>
        <p:txBody>
          <a:bodyPr/>
          <a:lstStyle/>
          <a:p>
            <a:fld id="{D60FC47B-0819-4EA2-B3E7-9BD1E60397F7}" type="slidenum">
              <a:rPr lang="en-US" smtClean="0"/>
              <a:t>‹#›</a:t>
            </a:fld>
            <a:endParaRPr lang="en-US"/>
          </a:p>
        </p:txBody>
      </p:sp>
    </p:spTree>
    <p:extLst>
      <p:ext uri="{BB962C8B-B14F-4D97-AF65-F5344CB8AC3E}">
        <p14:creationId xmlns:p14="http://schemas.microsoft.com/office/powerpoint/2010/main" val="26854690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FD22D-DA9F-970A-A5D4-F17E8ED07B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566C20D-4393-1710-CE8E-87CF0C11F1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0F2537F-7D77-ECD3-49F0-FFC6A3DF6A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921AB9-5679-BBD0-5F55-8B36C2E7BD79}"/>
              </a:ext>
            </a:extLst>
          </p:cNvPr>
          <p:cNvSpPr>
            <a:spLocks noGrp="1"/>
          </p:cNvSpPr>
          <p:nvPr>
            <p:ph type="dt" sz="half" idx="10"/>
          </p:nvPr>
        </p:nvSpPr>
        <p:spPr/>
        <p:txBody>
          <a:bodyPr/>
          <a:lstStyle/>
          <a:p>
            <a:fld id="{86E58C20-99FD-46A7-8244-B1E3DB915484}" type="datetimeFigureOut">
              <a:rPr lang="en-US" smtClean="0"/>
              <a:t>10/28/2025</a:t>
            </a:fld>
            <a:endParaRPr lang="en-US"/>
          </a:p>
        </p:txBody>
      </p:sp>
      <p:sp>
        <p:nvSpPr>
          <p:cNvPr id="6" name="Footer Placeholder 5">
            <a:extLst>
              <a:ext uri="{FF2B5EF4-FFF2-40B4-BE49-F238E27FC236}">
                <a16:creationId xmlns:a16="http://schemas.microsoft.com/office/drawing/2014/main" id="{401932AB-7362-9E2A-B032-868D2C3A46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4578DA-3A52-E1C6-6468-71D2C526E444}"/>
              </a:ext>
            </a:extLst>
          </p:cNvPr>
          <p:cNvSpPr>
            <a:spLocks noGrp="1"/>
          </p:cNvSpPr>
          <p:nvPr>
            <p:ph type="sldNum" sz="quarter" idx="12"/>
          </p:nvPr>
        </p:nvSpPr>
        <p:spPr/>
        <p:txBody>
          <a:bodyPr/>
          <a:lstStyle/>
          <a:p>
            <a:fld id="{D60FC47B-0819-4EA2-B3E7-9BD1E60397F7}" type="slidenum">
              <a:rPr lang="en-US" smtClean="0"/>
              <a:t>‹#›</a:t>
            </a:fld>
            <a:endParaRPr lang="en-US"/>
          </a:p>
        </p:txBody>
      </p:sp>
    </p:spTree>
    <p:extLst>
      <p:ext uri="{BB962C8B-B14F-4D97-AF65-F5344CB8AC3E}">
        <p14:creationId xmlns:p14="http://schemas.microsoft.com/office/powerpoint/2010/main" val="1481646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91657-C650-1076-BBC3-C804EE6E36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052CD04-56AC-16BA-58D6-28AE81C299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C6D05D9-2239-FD68-9BA9-D48D0734D8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32CCB4-B78B-CEF1-BADD-1902AD7C2621}"/>
              </a:ext>
            </a:extLst>
          </p:cNvPr>
          <p:cNvSpPr>
            <a:spLocks noGrp="1"/>
          </p:cNvSpPr>
          <p:nvPr>
            <p:ph type="dt" sz="half" idx="10"/>
          </p:nvPr>
        </p:nvSpPr>
        <p:spPr/>
        <p:txBody>
          <a:bodyPr/>
          <a:lstStyle/>
          <a:p>
            <a:fld id="{86E58C20-99FD-46A7-8244-B1E3DB915484}" type="datetimeFigureOut">
              <a:rPr lang="en-US" smtClean="0"/>
              <a:t>10/28/2025</a:t>
            </a:fld>
            <a:endParaRPr lang="en-US"/>
          </a:p>
        </p:txBody>
      </p:sp>
      <p:sp>
        <p:nvSpPr>
          <p:cNvPr id="6" name="Footer Placeholder 5">
            <a:extLst>
              <a:ext uri="{FF2B5EF4-FFF2-40B4-BE49-F238E27FC236}">
                <a16:creationId xmlns:a16="http://schemas.microsoft.com/office/drawing/2014/main" id="{DC27F63B-6B2C-0B78-CDE6-F0D939A51B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0EB0C6-5594-6257-B282-D5000B9474AE}"/>
              </a:ext>
            </a:extLst>
          </p:cNvPr>
          <p:cNvSpPr>
            <a:spLocks noGrp="1"/>
          </p:cNvSpPr>
          <p:nvPr>
            <p:ph type="sldNum" sz="quarter" idx="12"/>
          </p:nvPr>
        </p:nvSpPr>
        <p:spPr/>
        <p:txBody>
          <a:bodyPr/>
          <a:lstStyle/>
          <a:p>
            <a:fld id="{D60FC47B-0819-4EA2-B3E7-9BD1E60397F7}" type="slidenum">
              <a:rPr lang="en-US" smtClean="0"/>
              <a:t>‹#›</a:t>
            </a:fld>
            <a:endParaRPr lang="en-US"/>
          </a:p>
        </p:txBody>
      </p:sp>
    </p:spTree>
    <p:extLst>
      <p:ext uri="{BB962C8B-B14F-4D97-AF65-F5344CB8AC3E}">
        <p14:creationId xmlns:p14="http://schemas.microsoft.com/office/powerpoint/2010/main" val="2491760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DFC25E9-A166-D1FD-3599-227F7C93D9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4195465-85E4-7CCB-BB94-2643988196D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AAEC04-D34B-5E2F-2853-7DE5026645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6E58C20-99FD-46A7-8244-B1E3DB915484}" type="datetimeFigureOut">
              <a:rPr lang="en-US" smtClean="0"/>
              <a:t>10/28/2025</a:t>
            </a:fld>
            <a:endParaRPr lang="en-US"/>
          </a:p>
        </p:txBody>
      </p:sp>
      <p:sp>
        <p:nvSpPr>
          <p:cNvPr id="5" name="Footer Placeholder 4">
            <a:extLst>
              <a:ext uri="{FF2B5EF4-FFF2-40B4-BE49-F238E27FC236}">
                <a16:creationId xmlns:a16="http://schemas.microsoft.com/office/drawing/2014/main" id="{14996760-7F1B-4829-F4B3-544D0DF225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E69911C-93CB-EC9D-303F-A636258FBE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60FC47B-0819-4EA2-B3E7-9BD1E60397F7}" type="slidenum">
              <a:rPr lang="en-US" smtClean="0"/>
              <a:t>‹#›</a:t>
            </a:fld>
            <a:endParaRPr lang="en-US"/>
          </a:p>
        </p:txBody>
      </p:sp>
    </p:spTree>
    <p:extLst>
      <p:ext uri="{BB962C8B-B14F-4D97-AF65-F5344CB8AC3E}">
        <p14:creationId xmlns:p14="http://schemas.microsoft.com/office/powerpoint/2010/main" val="3884686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8ixNuGRX7YY"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jpeg"/></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6.jpe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E-jCgcS-1ks" TargetMode="Externa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jpeg"/><Relationship Id="rId5" Type="http://schemas.openxmlformats.org/officeDocument/2006/relationships/image" Target="../media/image9.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ue umbrella with a wooden handle&#10;&#10;AI-generated content may be incorrect.">
            <a:extLst>
              <a:ext uri="{FF2B5EF4-FFF2-40B4-BE49-F238E27FC236}">
                <a16:creationId xmlns:a16="http://schemas.microsoft.com/office/drawing/2014/main" id="{5489198F-1E49-8099-6B47-1DA255881A29}"/>
              </a:ext>
            </a:extLst>
          </p:cNvPr>
          <p:cNvPicPr>
            <a:picLocks noChangeAspect="1"/>
          </p:cNvPicPr>
          <p:nvPr/>
        </p:nvPicPr>
        <p:blipFill>
          <a:blip r:embed="rId3"/>
          <a:srcRect r="6237"/>
          <a:stretch>
            <a:fillRect/>
          </a:stretch>
        </p:blipFill>
        <p:spPr>
          <a:xfrm>
            <a:off x="2522358" y="10"/>
            <a:ext cx="9669642" cy="6857990"/>
          </a:xfrm>
          <a:prstGeom prst="rect">
            <a:avLst/>
          </a:prstGeom>
        </p:spPr>
      </p:pic>
      <p:sp>
        <p:nvSpPr>
          <p:cNvPr id="36" name="Rectangle 35">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1E6D967-D5EE-A454-4E47-A8F56A9780F4}"/>
              </a:ext>
            </a:extLst>
          </p:cNvPr>
          <p:cNvSpPr>
            <a:spLocks noGrp="1"/>
          </p:cNvSpPr>
          <p:nvPr>
            <p:ph type="title"/>
          </p:nvPr>
        </p:nvSpPr>
        <p:spPr>
          <a:xfrm>
            <a:off x="952228" y="743447"/>
            <a:ext cx="3973385" cy="3692028"/>
          </a:xfrm>
          <a:noFill/>
        </p:spPr>
        <p:txBody>
          <a:bodyPr vert="horz" lIns="91440" tIns="45720" rIns="91440" bIns="45720" rtlCol="0" anchor="b">
            <a:normAutofit fontScale="90000"/>
          </a:bodyPr>
          <a:lstStyle/>
          <a:p>
            <a:r>
              <a:rPr lang="en-US" sz="3600" dirty="0" err="1"/>
              <a:t>Gesondheids</a:t>
            </a:r>
            <a:r>
              <a:rPr lang="en-US" sz="3600" dirty="0"/>
              <a:t>-, </a:t>
            </a:r>
            <a:r>
              <a:rPr lang="en-US" sz="3600" dirty="0" err="1"/>
              <a:t>Sosiale</a:t>
            </a:r>
            <a:r>
              <a:rPr lang="en-US" sz="3600" dirty="0"/>
              <a:t> </a:t>
            </a:r>
            <a:r>
              <a:rPr lang="en-US" sz="3600" dirty="0" err="1"/>
              <a:t>en</a:t>
            </a:r>
            <a:r>
              <a:rPr lang="en-US" sz="3600" dirty="0"/>
              <a:t> </a:t>
            </a:r>
            <a:r>
              <a:rPr lang="en-US" sz="3600" dirty="0" err="1"/>
              <a:t>Omgewings-verantwoordelikheid</a:t>
            </a:r>
            <a:br>
              <a:rPr lang="en-US" sz="3600" dirty="0"/>
            </a:br>
            <a:br>
              <a:rPr lang="en-US" sz="4800" dirty="0"/>
            </a:br>
            <a:r>
              <a:rPr lang="en-US" sz="3600" dirty="0" err="1"/>
              <a:t>Graad</a:t>
            </a:r>
            <a:r>
              <a:rPr lang="en-US" sz="3600" dirty="0"/>
              <a:t> 9</a:t>
            </a:r>
            <a:br>
              <a:rPr lang="en-US" sz="3600" dirty="0"/>
            </a:br>
            <a:r>
              <a:rPr lang="en-US" sz="3600" dirty="0" err="1"/>
              <a:t>Kwartaal</a:t>
            </a:r>
            <a:r>
              <a:rPr lang="en-US" sz="3600" dirty="0"/>
              <a:t> 3: Les 4</a:t>
            </a:r>
          </a:p>
        </p:txBody>
      </p:sp>
      <p:pic>
        <p:nvPicPr>
          <p:cNvPr id="3" name="Picture 2" descr="A logo with a person in the middle&#10;&#10;Description automatically generated">
            <a:extLst>
              <a:ext uri="{FF2B5EF4-FFF2-40B4-BE49-F238E27FC236}">
                <a16:creationId xmlns:a16="http://schemas.microsoft.com/office/drawing/2014/main" id="{30C0164F-2487-2693-AEBF-C951EC82B2A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83334" y="0"/>
            <a:ext cx="1808656" cy="627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9820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6" name="Rectangle 308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Education Students People Knowledge Concept">
            <a:extLst>
              <a:ext uri="{FF2B5EF4-FFF2-40B4-BE49-F238E27FC236}">
                <a16:creationId xmlns:a16="http://schemas.microsoft.com/office/drawing/2014/main" id="{15E6D88B-2977-04DB-4A49-C9173050D3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434" r="1448" b="-1"/>
          <a:stretch>
            <a:fillRect/>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3088" name="Rectangle 308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D4F5218-BE88-2092-4B5A-0E636E1ED2BA}"/>
              </a:ext>
            </a:extLst>
          </p:cNvPr>
          <p:cNvSpPr>
            <a:spLocks noGrp="1"/>
          </p:cNvSpPr>
          <p:nvPr>
            <p:ph idx="1"/>
          </p:nvPr>
        </p:nvSpPr>
        <p:spPr>
          <a:xfrm>
            <a:off x="7614432" y="2027801"/>
            <a:ext cx="3822189" cy="3742762"/>
          </a:xfrm>
        </p:spPr>
        <p:txBody>
          <a:bodyPr>
            <a:normAutofit/>
          </a:bodyPr>
          <a:lstStyle/>
          <a:p>
            <a:pPr marL="0" indent="0">
              <a:buNone/>
            </a:pPr>
            <a:r>
              <a:rPr lang="en-US" sz="3200" dirty="0"/>
              <a:t>Kyk: </a:t>
            </a:r>
            <a:r>
              <a:rPr lang="en-US" sz="3200" b="1" dirty="0"/>
              <a:t>Teen Health: Violence Prevention</a:t>
            </a:r>
            <a:br>
              <a:rPr lang="en-US" sz="3200" dirty="0"/>
            </a:br>
            <a:r>
              <a:rPr lang="en-US" sz="3200" dirty="0">
                <a:hlinkClick r:id="rId4"/>
              </a:rPr>
              <a:t>https://www.youtube.com/watch?v=8ixNuGRX7YY</a:t>
            </a:r>
            <a:r>
              <a:rPr lang="en-US" sz="3200" dirty="0"/>
              <a:t>  	</a:t>
            </a:r>
            <a:br>
              <a:rPr lang="en-US" sz="3200" dirty="0"/>
            </a:br>
            <a:r>
              <a:rPr lang="en-US" sz="3200" dirty="0"/>
              <a:t>(2 min 10 </a:t>
            </a:r>
            <a:r>
              <a:rPr lang="en-US" sz="3200" dirty="0" err="1"/>
              <a:t>sek</a:t>
            </a:r>
            <a:r>
              <a:rPr lang="en-US" sz="3200" dirty="0"/>
              <a:t>.) </a:t>
            </a:r>
          </a:p>
        </p:txBody>
      </p:sp>
      <p:pic>
        <p:nvPicPr>
          <p:cNvPr id="4" name="Picture 3" descr="A logo with a person in the middle&#10;&#10;Description automatically generated">
            <a:extLst>
              <a:ext uri="{FF2B5EF4-FFF2-40B4-BE49-F238E27FC236}">
                <a16:creationId xmlns:a16="http://schemas.microsoft.com/office/drawing/2014/main" id="{EDD83602-872A-A514-5860-5D512494D98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83334" y="0"/>
            <a:ext cx="1808656" cy="627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4046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E8DBCC-DF69-3580-CD30-CA60EA11B57B}"/>
              </a:ext>
            </a:extLst>
          </p:cNvPr>
          <p:cNvSpPr>
            <a:spLocks noGrp="1"/>
          </p:cNvSpPr>
          <p:nvPr>
            <p:ph type="title"/>
          </p:nvPr>
        </p:nvSpPr>
        <p:spPr>
          <a:xfrm>
            <a:off x="7531610" y="365125"/>
            <a:ext cx="4084657" cy="1899912"/>
          </a:xfrm>
        </p:spPr>
        <p:txBody>
          <a:bodyPr>
            <a:normAutofit/>
          </a:bodyPr>
          <a:lstStyle/>
          <a:p>
            <a:r>
              <a:rPr lang="en-US" sz="4000" dirty="0" err="1"/>
              <a:t>Waarskuwings-tekens</a:t>
            </a:r>
            <a:r>
              <a:rPr lang="en-US" sz="4000" dirty="0"/>
              <a:t> van </a:t>
            </a:r>
            <a:r>
              <a:rPr lang="en-US" sz="4000" dirty="0" err="1"/>
              <a:t>geweld</a:t>
            </a:r>
            <a:endParaRPr lang="en-US" sz="4000" dirty="0"/>
          </a:p>
        </p:txBody>
      </p:sp>
      <p:pic>
        <p:nvPicPr>
          <p:cNvPr id="3" name="Picture 6" descr="Free Traffic Signs Attention illustration and picture">
            <a:extLst>
              <a:ext uri="{FF2B5EF4-FFF2-40B4-BE49-F238E27FC236}">
                <a16:creationId xmlns:a16="http://schemas.microsoft.com/office/drawing/2014/main" id="{BFD3E9DC-1C86-55E3-B3F6-113B3D7508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851" r="9292"/>
          <a:stretch>
            <a:fillRect/>
          </a:stretch>
        </p:blipFill>
        <p:spPr bwMode="auto">
          <a:xfrm>
            <a:off x="1" y="10"/>
            <a:ext cx="6936390"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2C39EAE9-9FE6-25BB-91DF-9CF65B8293B8}"/>
              </a:ext>
            </a:extLst>
          </p:cNvPr>
          <p:cNvSpPr>
            <a:spLocks noGrp="1"/>
          </p:cNvSpPr>
          <p:nvPr>
            <p:ph idx="1"/>
          </p:nvPr>
        </p:nvSpPr>
        <p:spPr>
          <a:xfrm>
            <a:off x="7531610" y="2048933"/>
            <a:ext cx="4084657" cy="4673600"/>
          </a:xfrm>
        </p:spPr>
        <p:txBody>
          <a:bodyPr>
            <a:normAutofit lnSpcReduction="10000"/>
          </a:bodyPr>
          <a:lstStyle/>
          <a:p>
            <a:pPr lvl="0"/>
            <a:r>
              <a:rPr lang="en-US" sz="1800" dirty="0" err="1"/>
              <a:t>Gereelde</a:t>
            </a:r>
            <a:r>
              <a:rPr lang="en-US" sz="1800" dirty="0"/>
              <a:t> </a:t>
            </a:r>
            <a:r>
              <a:rPr lang="en-US" sz="1800" dirty="0" err="1"/>
              <a:t>woedeuitbarstings</a:t>
            </a:r>
            <a:endParaRPr lang="en-US" sz="1800" dirty="0"/>
          </a:p>
          <a:p>
            <a:pPr lvl="0"/>
            <a:r>
              <a:rPr lang="en-US" sz="1800" dirty="0" err="1"/>
              <a:t>Fisiese</a:t>
            </a:r>
            <a:r>
              <a:rPr lang="en-US" sz="1800" dirty="0"/>
              <a:t> </a:t>
            </a:r>
            <a:r>
              <a:rPr lang="en-US" sz="1800" dirty="0" err="1"/>
              <a:t>aggressie</a:t>
            </a:r>
            <a:r>
              <a:rPr lang="en-US" sz="1800" dirty="0"/>
              <a:t> </a:t>
            </a:r>
            <a:r>
              <a:rPr lang="en-US" sz="1800" dirty="0" err="1"/>
              <a:t>teenoor</a:t>
            </a:r>
            <a:r>
              <a:rPr lang="en-US" sz="1800" dirty="0"/>
              <a:t> </a:t>
            </a:r>
            <a:r>
              <a:rPr lang="en-US" sz="1800" dirty="0" err="1"/>
              <a:t>mense</a:t>
            </a:r>
            <a:r>
              <a:rPr lang="en-US" sz="1800" dirty="0"/>
              <a:t> of </a:t>
            </a:r>
            <a:r>
              <a:rPr lang="en-US" sz="1800" dirty="0" err="1"/>
              <a:t>diere</a:t>
            </a:r>
            <a:endParaRPr lang="en-US" sz="1800" dirty="0"/>
          </a:p>
          <a:p>
            <a:pPr lvl="0"/>
            <a:r>
              <a:rPr lang="en-US" sz="1800" dirty="0"/>
              <a:t>Verbale </a:t>
            </a:r>
            <a:r>
              <a:rPr lang="en-US" sz="1800" dirty="0" err="1"/>
              <a:t>mishandeling</a:t>
            </a:r>
            <a:r>
              <a:rPr lang="en-US" sz="1800" dirty="0"/>
              <a:t> of </a:t>
            </a:r>
            <a:r>
              <a:rPr lang="en-US" sz="1800" dirty="0" err="1"/>
              <a:t>dreigemente</a:t>
            </a:r>
            <a:r>
              <a:rPr lang="en-US" sz="1800" dirty="0"/>
              <a:t> om </a:t>
            </a:r>
            <a:r>
              <a:rPr lang="en-US" sz="1800" dirty="0" err="1"/>
              <a:t>ander</a:t>
            </a:r>
            <a:r>
              <a:rPr lang="en-US" sz="1800" dirty="0"/>
              <a:t> </a:t>
            </a:r>
            <a:r>
              <a:rPr lang="en-US" sz="1800" dirty="0" err="1"/>
              <a:t>skade</a:t>
            </a:r>
            <a:r>
              <a:rPr lang="en-US" sz="1800" dirty="0"/>
              <a:t> </a:t>
            </a:r>
            <a:r>
              <a:rPr lang="en-US" sz="1800" dirty="0" err="1"/>
              <a:t>aan</a:t>
            </a:r>
            <a:r>
              <a:rPr lang="en-US" sz="1800" dirty="0"/>
              <a:t> </a:t>
            </a:r>
            <a:r>
              <a:rPr lang="en-US" sz="1800" dirty="0" err="1"/>
              <a:t>te</a:t>
            </a:r>
            <a:r>
              <a:rPr lang="en-US" sz="1800" dirty="0"/>
              <a:t> </a:t>
            </a:r>
            <a:r>
              <a:rPr lang="en-US" sz="1800" dirty="0" err="1"/>
              <a:t>doen</a:t>
            </a:r>
            <a:endParaRPr lang="en-US" sz="1800" dirty="0"/>
          </a:p>
          <a:p>
            <a:pPr lvl="0"/>
            <a:r>
              <a:rPr lang="en-US" sz="1800" dirty="0" err="1"/>
              <a:t>Intimiderende</a:t>
            </a:r>
            <a:r>
              <a:rPr lang="en-US" sz="1800" dirty="0"/>
              <a:t> </a:t>
            </a:r>
            <a:r>
              <a:rPr lang="en-US" sz="1800" dirty="0" err="1"/>
              <a:t>lyftaal</a:t>
            </a:r>
            <a:r>
              <a:rPr lang="en-US" sz="1800" dirty="0"/>
              <a:t> of </a:t>
            </a:r>
            <a:r>
              <a:rPr lang="en-US" sz="1800" dirty="0" err="1"/>
              <a:t>gebare</a:t>
            </a:r>
            <a:endParaRPr lang="en-US" sz="1800" dirty="0"/>
          </a:p>
          <a:p>
            <a:pPr lvl="0"/>
            <a:r>
              <a:rPr lang="en-US" sz="1800" dirty="0" err="1"/>
              <a:t>Geheimsinnige</a:t>
            </a:r>
            <a:r>
              <a:rPr lang="en-US" sz="1800" dirty="0"/>
              <a:t> </a:t>
            </a:r>
            <a:r>
              <a:rPr lang="en-US" sz="1800" dirty="0" err="1"/>
              <a:t>aktiwiteite</a:t>
            </a:r>
            <a:r>
              <a:rPr lang="en-US" sz="1800" dirty="0"/>
              <a:t> of </a:t>
            </a:r>
            <a:r>
              <a:rPr lang="en-US" sz="1800" dirty="0" err="1"/>
              <a:t>bedoelings</a:t>
            </a:r>
            <a:endParaRPr lang="en-US" sz="1800" dirty="0"/>
          </a:p>
          <a:p>
            <a:pPr lvl="0"/>
            <a:r>
              <a:rPr lang="en-US" sz="1800" dirty="0" err="1"/>
              <a:t>Behep</a:t>
            </a:r>
            <a:r>
              <a:rPr lang="en-US" sz="1800" dirty="0"/>
              <a:t> met </a:t>
            </a:r>
            <a:r>
              <a:rPr lang="en-US" sz="1800" dirty="0" err="1"/>
              <a:t>wapens</a:t>
            </a:r>
            <a:endParaRPr lang="en-US" sz="1800" dirty="0"/>
          </a:p>
          <a:p>
            <a:pPr lvl="0"/>
            <a:r>
              <a:rPr lang="en-US" sz="1800" dirty="0" err="1"/>
              <a:t>Fassinasie</a:t>
            </a:r>
            <a:r>
              <a:rPr lang="en-US" sz="1800" dirty="0"/>
              <a:t> met </a:t>
            </a:r>
            <a:r>
              <a:rPr lang="en-US" sz="1800" dirty="0" err="1"/>
              <a:t>gewelddadige</a:t>
            </a:r>
            <a:r>
              <a:rPr lang="en-US" sz="1800" dirty="0"/>
              <a:t> </a:t>
            </a:r>
            <a:r>
              <a:rPr lang="en-US" sz="1800" dirty="0" err="1"/>
              <a:t>flieks</a:t>
            </a:r>
            <a:r>
              <a:rPr lang="en-US" sz="1800" dirty="0"/>
              <a:t>, </a:t>
            </a:r>
            <a:r>
              <a:rPr lang="en-US" sz="1800" dirty="0" err="1"/>
              <a:t>speletjies</a:t>
            </a:r>
            <a:r>
              <a:rPr lang="en-US" sz="1800" dirty="0"/>
              <a:t> of </a:t>
            </a:r>
            <a:r>
              <a:rPr lang="en-US" sz="1800" dirty="0" err="1"/>
              <a:t>boeke</a:t>
            </a:r>
            <a:endParaRPr lang="en-US" sz="1800" dirty="0"/>
          </a:p>
          <a:p>
            <a:pPr lvl="0"/>
            <a:r>
              <a:rPr lang="en-US" sz="1800" dirty="0" err="1"/>
              <a:t>Dwelm</a:t>
            </a:r>
            <a:r>
              <a:rPr lang="en-US" sz="1800" dirty="0"/>
              <a:t>- of </a:t>
            </a:r>
            <a:r>
              <a:rPr lang="en-US" sz="1800" dirty="0" err="1"/>
              <a:t>alkoholmisbruik</a:t>
            </a:r>
            <a:endParaRPr lang="en-US" sz="1800" dirty="0"/>
          </a:p>
          <a:p>
            <a:pPr lvl="0"/>
            <a:r>
              <a:rPr lang="en-US" sz="1800" dirty="0" err="1"/>
              <a:t>Oormatige</a:t>
            </a:r>
            <a:r>
              <a:rPr lang="en-US" sz="1800" dirty="0"/>
              <a:t> </a:t>
            </a:r>
            <a:r>
              <a:rPr lang="en-US" sz="1800" dirty="0" err="1"/>
              <a:t>jaloesie</a:t>
            </a:r>
            <a:r>
              <a:rPr lang="en-US" sz="1800" dirty="0"/>
              <a:t> of </a:t>
            </a:r>
            <a:r>
              <a:rPr lang="en-US" sz="1800" dirty="0" err="1"/>
              <a:t>beheersende</a:t>
            </a:r>
            <a:r>
              <a:rPr lang="en-US" sz="1800" dirty="0"/>
              <a:t> </a:t>
            </a:r>
            <a:r>
              <a:rPr lang="en-US" sz="1800" dirty="0" err="1"/>
              <a:t>gedrag</a:t>
            </a:r>
            <a:r>
              <a:rPr lang="en-US" sz="1800" dirty="0"/>
              <a:t> </a:t>
            </a:r>
            <a:r>
              <a:rPr lang="en-US" sz="1800" dirty="0" err="1"/>
              <a:t>teenoor</a:t>
            </a:r>
            <a:r>
              <a:rPr lang="en-US" sz="1800" dirty="0"/>
              <a:t> </a:t>
            </a:r>
            <a:r>
              <a:rPr lang="en-US" sz="1800" dirty="0" err="1"/>
              <a:t>vriende</a:t>
            </a:r>
            <a:r>
              <a:rPr lang="en-US" sz="1800" dirty="0"/>
              <a:t>, </a:t>
            </a:r>
            <a:r>
              <a:rPr lang="en-US" sz="1800" dirty="0" err="1"/>
              <a:t>familie</a:t>
            </a:r>
            <a:r>
              <a:rPr lang="en-US" sz="1800" dirty="0"/>
              <a:t> of </a:t>
            </a:r>
            <a:r>
              <a:rPr lang="en-US" sz="1800" dirty="0" err="1"/>
              <a:t>lewensmaats</a:t>
            </a:r>
            <a:endParaRPr lang="en-US" sz="1800" dirty="0"/>
          </a:p>
        </p:txBody>
      </p:sp>
      <p:pic>
        <p:nvPicPr>
          <p:cNvPr id="7" name="Picture 6" descr="A logo with a person in the middle&#10;&#10;Description automatically generated">
            <a:extLst>
              <a:ext uri="{FF2B5EF4-FFF2-40B4-BE49-F238E27FC236}">
                <a16:creationId xmlns:a16="http://schemas.microsoft.com/office/drawing/2014/main" id="{B9C12384-CF65-2D26-4907-181FEF3CFF4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83334" y="0"/>
            <a:ext cx="1808656" cy="627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3955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5080895B-ABB1-6713-3EB3-35BEFFA25126}"/>
              </a:ext>
            </a:extLst>
          </p:cNvPr>
          <p:cNvPicPr>
            <a:picLocks noChangeAspect="1"/>
          </p:cNvPicPr>
          <p:nvPr/>
        </p:nvPicPr>
        <p:blipFill>
          <a:blip r:embed="rId3">
            <a:duotone>
              <a:schemeClr val="bg2">
                <a:shade val="45000"/>
                <a:satMod val="135000"/>
              </a:schemeClr>
              <a:prstClr val="white"/>
            </a:duotone>
          </a:blip>
          <a:srcRect t="21329"/>
          <a:stretch>
            <a:fillRect/>
          </a:stretch>
        </p:blipFill>
        <p:spPr>
          <a:xfrm>
            <a:off x="20" y="10"/>
            <a:ext cx="12191980" cy="6857990"/>
          </a:xfrm>
          <a:prstGeom prst="rect">
            <a:avLst/>
          </a:prstGeom>
        </p:spPr>
      </p:pic>
      <p:sp>
        <p:nvSpPr>
          <p:cNvPr id="52" name="Rectangle 51">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6AB1015-015C-0D99-7802-35D3C5FE4688}"/>
              </a:ext>
            </a:extLst>
          </p:cNvPr>
          <p:cNvSpPr>
            <a:spLocks noGrp="1"/>
          </p:cNvSpPr>
          <p:nvPr>
            <p:ph type="title"/>
          </p:nvPr>
        </p:nvSpPr>
        <p:spPr>
          <a:xfrm>
            <a:off x="838200" y="365125"/>
            <a:ext cx="10515600" cy="1325563"/>
          </a:xfrm>
        </p:spPr>
        <p:txBody>
          <a:bodyPr>
            <a:normAutofit/>
          </a:bodyPr>
          <a:lstStyle/>
          <a:p>
            <a:r>
              <a:rPr lang="nl-NL" dirty="0"/>
              <a:t>Hoe om onsself en ander teen geweld te beskerm</a:t>
            </a:r>
            <a:endParaRPr lang="en-US" dirty="0"/>
          </a:p>
        </p:txBody>
      </p:sp>
      <p:graphicFrame>
        <p:nvGraphicFramePr>
          <p:cNvPr id="50" name="Content Placeholder 2">
            <a:extLst>
              <a:ext uri="{FF2B5EF4-FFF2-40B4-BE49-F238E27FC236}">
                <a16:creationId xmlns:a16="http://schemas.microsoft.com/office/drawing/2014/main" id="{559619EC-673D-226E-E761-E5424C33E667}"/>
              </a:ext>
            </a:extLst>
          </p:cNvPr>
          <p:cNvGraphicFramePr>
            <a:graphicFrameLocks noGrp="1"/>
          </p:cNvGraphicFramePr>
          <p:nvPr>
            <p:ph idx="1"/>
            <p:extLst>
              <p:ext uri="{D42A27DB-BD31-4B8C-83A1-F6EECF244321}">
                <p14:modId xmlns:p14="http://schemas.microsoft.com/office/powerpoint/2010/main" val="1686388976"/>
              </p:ext>
            </p:extLst>
          </p:nvPr>
        </p:nvGraphicFramePr>
        <p:xfrm>
          <a:off x="558801" y="1473200"/>
          <a:ext cx="11311466" cy="50196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descr="A logo with a person in the middle&#10;&#10;Description automatically generated">
            <a:extLst>
              <a:ext uri="{FF2B5EF4-FFF2-40B4-BE49-F238E27FC236}">
                <a16:creationId xmlns:a16="http://schemas.microsoft.com/office/drawing/2014/main" id="{D45A7F18-FACE-AC01-361B-A3A34308BEF6}"/>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383334" y="0"/>
            <a:ext cx="1808656" cy="627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8229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789B97-D0EE-AFF6-E6E7-EFE7DCA7209A}"/>
              </a:ext>
            </a:extLst>
          </p:cNvPr>
          <p:cNvSpPr>
            <a:spLocks noGrp="1"/>
          </p:cNvSpPr>
          <p:nvPr>
            <p:ph type="title"/>
          </p:nvPr>
        </p:nvSpPr>
        <p:spPr>
          <a:xfrm>
            <a:off x="457698" y="584729"/>
            <a:ext cx="10515600" cy="1325563"/>
          </a:xfrm>
        </p:spPr>
        <p:txBody>
          <a:bodyPr>
            <a:normAutofit/>
          </a:bodyPr>
          <a:lstStyle/>
          <a:p>
            <a:r>
              <a:rPr lang="nl-NL" dirty="0">
                <a:solidFill>
                  <a:srgbClr val="FFFFFF"/>
                </a:solidFill>
              </a:rPr>
              <a:t>Waar om hulp te kry</a:t>
            </a:r>
            <a:endParaRPr lang="en-US" dirty="0">
              <a:solidFill>
                <a:srgbClr val="FFFFFF"/>
              </a:solidFill>
            </a:endParaRPr>
          </a:p>
        </p:txBody>
      </p:sp>
      <p:pic>
        <p:nvPicPr>
          <p:cNvPr id="8" name="Picture 2" descr="Free Problem Question photo and picture">
            <a:extLst>
              <a:ext uri="{FF2B5EF4-FFF2-40B4-BE49-F238E27FC236}">
                <a16:creationId xmlns:a16="http://schemas.microsoft.com/office/drawing/2014/main" id="{59F3C45C-DA77-B3CD-D0D8-A7AFC1B3B73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3900"/>
          <a:stretch>
            <a:fillRect/>
          </a:stretch>
        </p:blipFill>
        <p:spPr bwMode="auto">
          <a:xfrm>
            <a:off x="5233457" y="0"/>
            <a:ext cx="6958544" cy="6858000"/>
          </a:xfrm>
          <a:custGeom>
            <a:avLst/>
            <a:gdLst/>
            <a:ahLst/>
            <a:cxnLst/>
            <a:rect l="l" t="t" r="r" b="b"/>
            <a:pathLst>
              <a:path w="4713922" h="5759450">
                <a:moveTo>
                  <a:pt x="0" y="0"/>
                </a:moveTo>
                <a:lnTo>
                  <a:pt x="4713922" y="0"/>
                </a:lnTo>
                <a:lnTo>
                  <a:pt x="4713922" y="5759450"/>
                </a:lnTo>
                <a:lnTo>
                  <a:pt x="0" y="5759450"/>
                </a:lnTo>
                <a:close/>
              </a:path>
            </a:pathLst>
          </a:custGeom>
          <a:noFill/>
          <a:extLst>
            <a:ext uri="{909E8E84-426E-40DD-AFC4-6F175D3DCCD1}">
              <a14:hiddenFill xmlns:a14="http://schemas.microsoft.com/office/drawing/2010/main">
                <a:solidFill>
                  <a:srgbClr val="FFFFFF"/>
                </a:solidFill>
              </a14:hiddenFill>
            </a:ext>
          </a:extLst>
        </p:spPr>
      </p:pic>
      <p:graphicFrame>
        <p:nvGraphicFramePr>
          <p:cNvPr id="5" name="Content Placeholder 2">
            <a:extLst>
              <a:ext uri="{FF2B5EF4-FFF2-40B4-BE49-F238E27FC236}">
                <a16:creationId xmlns:a16="http://schemas.microsoft.com/office/drawing/2014/main" id="{ED3288F0-B770-7B02-A9D9-1F4A5206C96E}"/>
              </a:ext>
            </a:extLst>
          </p:cNvPr>
          <p:cNvGraphicFramePr>
            <a:graphicFrameLocks noGrp="1"/>
          </p:cNvGraphicFramePr>
          <p:nvPr>
            <p:ph idx="1"/>
            <p:extLst>
              <p:ext uri="{D42A27DB-BD31-4B8C-83A1-F6EECF244321}">
                <p14:modId xmlns:p14="http://schemas.microsoft.com/office/powerpoint/2010/main" val="4235199010"/>
              </p:ext>
            </p:extLst>
          </p:nvPr>
        </p:nvGraphicFramePr>
        <p:xfrm>
          <a:off x="-1143000" y="1910292"/>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9" name="Picture 8" descr="A logo with a person in the middle&#10;&#10;Description automatically generated">
            <a:extLst>
              <a:ext uri="{FF2B5EF4-FFF2-40B4-BE49-F238E27FC236}">
                <a16:creationId xmlns:a16="http://schemas.microsoft.com/office/drawing/2014/main" id="{3EA1AFFB-A718-96CD-E0AF-76A752327204}"/>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383334" y="0"/>
            <a:ext cx="1808656" cy="627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3039267"/>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7" name="Rectangle 4106">
            <a:extLst>
              <a:ext uri="{FF2B5EF4-FFF2-40B4-BE49-F238E27FC236}">
                <a16:creationId xmlns:a16="http://schemas.microsoft.com/office/drawing/2014/main" id="{640E93D9-F13F-4097-A159-E0A6CEBA8F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E8C7E1E2-61F5-0507-A99B-1925F666AF77}"/>
              </a:ext>
            </a:extLst>
          </p:cNvPr>
          <p:cNvSpPr>
            <a:spLocks noGrp="1"/>
          </p:cNvSpPr>
          <p:nvPr>
            <p:ph type="title"/>
          </p:nvPr>
        </p:nvSpPr>
        <p:spPr>
          <a:xfrm>
            <a:off x="389916" y="444464"/>
            <a:ext cx="3420305" cy="1906317"/>
          </a:xfrm>
        </p:spPr>
        <p:txBody>
          <a:bodyPr>
            <a:normAutofit/>
          </a:bodyPr>
          <a:lstStyle/>
          <a:p>
            <a:pPr algn="ctr"/>
            <a:r>
              <a:rPr lang="en-US" sz="2400" dirty="0" err="1"/>
              <a:t>Veiligheidsbevorderings-programme</a:t>
            </a:r>
            <a:endParaRPr lang="en-US" sz="2400" dirty="0"/>
          </a:p>
        </p:txBody>
      </p:sp>
      <p:sp>
        <p:nvSpPr>
          <p:cNvPr id="4106" name="Rectangle 4105">
            <a:extLst>
              <a:ext uri="{FF2B5EF4-FFF2-40B4-BE49-F238E27FC236}">
                <a16:creationId xmlns:a16="http://schemas.microsoft.com/office/drawing/2014/main" id="{BA3D150B-ADB5-401D-8304-C7845A1095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768743"/>
            <a:ext cx="4310288"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4" name="Rectangle 1">
            <a:extLst>
              <a:ext uri="{FF2B5EF4-FFF2-40B4-BE49-F238E27FC236}">
                <a16:creationId xmlns:a16="http://schemas.microsoft.com/office/drawing/2014/main" id="{4D5BDA7B-A17C-D5AF-891A-B9BFD0BBD86B}"/>
              </a:ext>
            </a:extLst>
          </p:cNvPr>
          <p:cNvSpPr>
            <a:spLocks noGrp="1" noChangeArrowheads="1"/>
          </p:cNvSpPr>
          <p:nvPr>
            <p:ph idx="1"/>
          </p:nvPr>
        </p:nvSpPr>
        <p:spPr bwMode="auto">
          <a:xfrm>
            <a:off x="5431645" y="678955"/>
            <a:ext cx="6083021" cy="578957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rmAutofit/>
          </a:bodyPr>
          <a:lstStyle/>
          <a:p>
            <a:pPr marL="0" indent="0" eaLnBrk="0" fontAlgn="base" hangingPunct="0">
              <a:spcBef>
                <a:spcPct val="0"/>
              </a:spcBef>
              <a:spcAft>
                <a:spcPts val="600"/>
              </a:spcAft>
              <a:buNone/>
            </a:pPr>
            <a:r>
              <a:rPr lang="en-US" altLang="en-US" sz="2000" b="1" dirty="0">
                <a:latin typeface="Arial" panose="020B0604020202020204" pitchFamily="34" charset="0"/>
              </a:rPr>
              <a:t>Nasionale </a:t>
            </a:r>
            <a:r>
              <a:rPr lang="en-US" altLang="en-US" sz="2000" b="1" dirty="0" err="1">
                <a:latin typeface="Arial" panose="020B0604020202020204" pitchFamily="34" charset="0"/>
              </a:rPr>
              <a:t>Skoolveiligheidsraamwerk</a:t>
            </a:r>
            <a:r>
              <a:rPr lang="en-US" altLang="en-US" sz="2000" b="1" dirty="0">
                <a:latin typeface="Arial" panose="020B0604020202020204" pitchFamily="34" charset="0"/>
              </a:rPr>
              <a:t> (NSSF):</a:t>
            </a:r>
          </a:p>
          <a:p>
            <a:pPr eaLnBrk="0" fontAlgn="base" hangingPunct="0">
              <a:spcBef>
                <a:spcPct val="0"/>
              </a:spcBef>
              <a:spcAft>
                <a:spcPts val="600"/>
              </a:spcAft>
            </a:pPr>
            <a:r>
              <a:rPr lang="en-US" altLang="en-US" sz="2000" dirty="0">
                <a:latin typeface="Arial" panose="020B0604020202020204" pitchFamily="34" charset="0"/>
              </a:rPr>
              <a:t>Lei </a:t>
            </a:r>
            <a:r>
              <a:rPr lang="en-US" altLang="en-US" sz="2000" dirty="0" err="1">
                <a:latin typeface="Arial" panose="020B0604020202020204" pitchFamily="34" charset="0"/>
              </a:rPr>
              <a:t>opvoeders</a:t>
            </a:r>
            <a:r>
              <a:rPr lang="en-US" altLang="en-US" sz="2000" dirty="0">
                <a:latin typeface="Arial" panose="020B0604020202020204" pitchFamily="34" charset="0"/>
              </a:rPr>
              <a:t> </a:t>
            </a:r>
            <a:r>
              <a:rPr lang="en-US" altLang="en-US" sz="2000" dirty="0" err="1">
                <a:latin typeface="Arial" panose="020B0604020202020204" pitchFamily="34" charset="0"/>
              </a:rPr>
              <a:t>en</a:t>
            </a:r>
            <a:r>
              <a:rPr lang="en-US" altLang="en-US" sz="2000" dirty="0">
                <a:latin typeface="Arial" panose="020B0604020202020204" pitchFamily="34" charset="0"/>
              </a:rPr>
              <a:t> </a:t>
            </a:r>
            <a:r>
              <a:rPr lang="en-US" altLang="en-US" sz="2000" dirty="0" err="1">
                <a:latin typeface="Arial" panose="020B0604020202020204" pitchFamily="34" charset="0"/>
              </a:rPr>
              <a:t>leerders</a:t>
            </a:r>
            <a:r>
              <a:rPr lang="en-US" altLang="en-US" sz="2000" dirty="0">
                <a:latin typeface="Arial" panose="020B0604020202020204" pitchFamily="34" charset="0"/>
              </a:rPr>
              <a:t> op </a:t>
            </a:r>
            <a:r>
              <a:rPr lang="en-US" altLang="en-US" sz="2000" dirty="0" err="1">
                <a:latin typeface="Arial" panose="020B0604020202020204" pitchFamily="34" charset="0"/>
              </a:rPr>
              <a:t>oor</a:t>
            </a:r>
            <a:r>
              <a:rPr lang="en-US" altLang="en-US" sz="2000" dirty="0">
                <a:latin typeface="Arial" panose="020B0604020202020204" pitchFamily="34" charset="0"/>
              </a:rPr>
              <a:t> </a:t>
            </a:r>
            <a:r>
              <a:rPr lang="en-US" altLang="en-US" sz="2000" dirty="0" err="1">
                <a:latin typeface="Arial" panose="020B0604020202020204" pitchFamily="34" charset="0"/>
              </a:rPr>
              <a:t>veiligheidsprotokolle</a:t>
            </a:r>
            <a:r>
              <a:rPr lang="en-US" altLang="en-US" sz="2000" dirty="0">
                <a:latin typeface="Arial" panose="020B0604020202020204" pitchFamily="34" charset="0"/>
              </a:rPr>
              <a:t>
</a:t>
            </a:r>
            <a:r>
              <a:rPr lang="en-US" altLang="en-US" sz="2000" dirty="0" err="1">
                <a:latin typeface="Arial" panose="020B0604020202020204" pitchFamily="34" charset="0"/>
              </a:rPr>
              <a:t>Implementeer</a:t>
            </a:r>
            <a:r>
              <a:rPr lang="en-US" altLang="en-US" sz="2000" dirty="0">
                <a:latin typeface="Arial" panose="020B0604020202020204" pitchFamily="34" charset="0"/>
              </a:rPr>
              <a:t> </a:t>
            </a:r>
            <a:r>
              <a:rPr lang="en-US" altLang="en-US" sz="2000" dirty="0" err="1">
                <a:latin typeface="Arial" panose="020B0604020202020204" pitchFamily="34" charset="0"/>
              </a:rPr>
              <a:t>beleide</a:t>
            </a:r>
            <a:r>
              <a:rPr lang="en-US" altLang="en-US" sz="2000" dirty="0">
                <a:latin typeface="Arial" panose="020B0604020202020204" pitchFamily="34" charset="0"/>
              </a:rPr>
              <a:t> teen </a:t>
            </a:r>
            <a:r>
              <a:rPr lang="en-US" altLang="en-US" sz="2000" dirty="0" err="1">
                <a:latin typeface="Arial" panose="020B0604020202020204" pitchFamily="34" charset="0"/>
              </a:rPr>
              <a:t>afknouery</a:t>
            </a:r>
            <a:r>
              <a:rPr lang="en-US" altLang="en-US" sz="2000" dirty="0">
                <a:latin typeface="Arial" panose="020B0604020202020204" pitchFamily="34" charset="0"/>
              </a:rPr>
              <a:t>
Stig </a:t>
            </a:r>
            <a:r>
              <a:rPr lang="en-US" altLang="en-US" sz="2000" dirty="0" err="1">
                <a:latin typeface="Arial" panose="020B0604020202020204" pitchFamily="34" charset="0"/>
              </a:rPr>
              <a:t>skoolveiligheidskomitees</a:t>
            </a:r>
            <a:endParaRPr lang="en-US" altLang="en-US" sz="2000" dirty="0">
              <a:latin typeface="Arial" panose="020B0604020202020204" pitchFamily="34" charset="0"/>
            </a:endParaRPr>
          </a:p>
          <a:p>
            <a:pPr marL="0" lvl="0" indent="0" eaLnBrk="0" fontAlgn="base" hangingPunct="0">
              <a:spcBef>
                <a:spcPct val="0"/>
              </a:spcBef>
              <a:spcAft>
                <a:spcPts val="600"/>
              </a:spcAft>
              <a:buNone/>
            </a:pPr>
            <a:endParaRPr lang="en-US" altLang="en-US" sz="2000" dirty="0">
              <a:latin typeface="Arial" panose="020B0604020202020204" pitchFamily="34" charset="0"/>
            </a:endParaRPr>
          </a:p>
          <a:p>
            <a:pPr marL="0" lvl="0" indent="0" eaLnBrk="0" fontAlgn="base" hangingPunct="0">
              <a:spcBef>
                <a:spcPct val="0"/>
              </a:spcBef>
              <a:spcAft>
                <a:spcPts val="600"/>
              </a:spcAft>
              <a:buNone/>
            </a:pPr>
            <a:r>
              <a:rPr lang="en-US" altLang="en-US" sz="2000" b="1" dirty="0">
                <a:latin typeface="Arial" panose="020B0604020202020204" pitchFamily="34" charset="0"/>
              </a:rPr>
              <a:t>Nasionale </a:t>
            </a:r>
            <a:r>
              <a:rPr lang="en-US" altLang="en-US" sz="2000" b="1" dirty="0" err="1">
                <a:latin typeface="Arial" panose="020B0604020202020204" pitchFamily="34" charset="0"/>
              </a:rPr>
              <a:t>Kinderbeskermingsregister</a:t>
            </a:r>
            <a:r>
              <a:rPr lang="en-US" altLang="en-US" sz="2000" b="1" dirty="0">
                <a:latin typeface="Arial" panose="020B0604020202020204" pitchFamily="34" charset="0"/>
              </a:rPr>
              <a:t>:</a:t>
            </a:r>
          </a:p>
          <a:p>
            <a:pPr eaLnBrk="0" fontAlgn="base" hangingPunct="0">
              <a:spcBef>
                <a:spcPct val="0"/>
              </a:spcBef>
              <a:spcAft>
                <a:spcPts val="600"/>
              </a:spcAft>
            </a:pPr>
            <a:r>
              <a:rPr lang="nl-NL" altLang="en-US" sz="2000" dirty="0">
                <a:latin typeface="Arial" panose="020B0604020202020204" pitchFamily="34" charset="0"/>
              </a:rPr>
              <a:t>Beskerm kinders teen mishandeling, verwaarlosing en uitbuiting
Databasis van mense wat nie geskik is om met kinders te werk nie
Monitor en ondersteun kinderbeskermingsdienste</a:t>
            </a:r>
          </a:p>
          <a:p>
            <a:pPr marL="0" lvl="0" indent="0" eaLnBrk="0" fontAlgn="base" hangingPunct="0">
              <a:spcBef>
                <a:spcPct val="0"/>
              </a:spcBef>
              <a:spcAft>
                <a:spcPts val="600"/>
              </a:spcAft>
              <a:buNone/>
            </a:pPr>
            <a:endParaRPr lang="en-US" altLang="en-US" sz="2000" dirty="0">
              <a:latin typeface="Arial" panose="020B0604020202020204" pitchFamily="34" charset="0"/>
            </a:endParaRPr>
          </a:p>
          <a:p>
            <a:pPr marL="0" lvl="0" indent="0" eaLnBrk="0" fontAlgn="base" hangingPunct="0">
              <a:spcBef>
                <a:spcPct val="0"/>
              </a:spcBef>
              <a:spcAft>
                <a:spcPts val="600"/>
              </a:spcAft>
              <a:buNone/>
            </a:pPr>
            <a:r>
              <a:rPr lang="en-US" altLang="en-US" sz="2000" b="1" dirty="0" err="1">
                <a:latin typeface="Arial" panose="020B0604020202020204" pitchFamily="34" charset="0"/>
              </a:rPr>
              <a:t>Slagofferbemagtigingsprogram</a:t>
            </a:r>
            <a:r>
              <a:rPr lang="en-US" altLang="en-US" sz="2000" b="1" dirty="0">
                <a:latin typeface="Arial" panose="020B0604020202020204" pitchFamily="34" charset="0"/>
              </a:rPr>
              <a:t> (SBP):</a:t>
            </a:r>
          </a:p>
          <a:p>
            <a:pPr eaLnBrk="0" fontAlgn="base" hangingPunct="0">
              <a:spcBef>
                <a:spcPct val="0"/>
              </a:spcBef>
              <a:spcAft>
                <a:spcPts val="600"/>
              </a:spcAft>
            </a:pPr>
            <a:r>
              <a:rPr lang="en-US" altLang="en-US" sz="2000" dirty="0" err="1">
                <a:latin typeface="Arial" panose="020B0604020202020204" pitchFamily="34" charset="0"/>
              </a:rPr>
              <a:t>Verskaf</a:t>
            </a:r>
            <a:r>
              <a:rPr lang="en-US" altLang="en-US" sz="2000" dirty="0">
                <a:latin typeface="Arial" panose="020B0604020202020204" pitchFamily="34" charset="0"/>
              </a:rPr>
              <a:t> </a:t>
            </a:r>
            <a:r>
              <a:rPr lang="en-US" altLang="en-US" sz="2000" dirty="0" err="1">
                <a:latin typeface="Arial" panose="020B0604020202020204" pitchFamily="34" charset="0"/>
              </a:rPr>
              <a:t>berading</a:t>
            </a:r>
            <a:r>
              <a:rPr lang="en-US" altLang="en-US" sz="2000" dirty="0">
                <a:latin typeface="Arial" panose="020B0604020202020204" pitchFamily="34" charset="0"/>
              </a:rPr>
              <a:t> </a:t>
            </a:r>
            <a:r>
              <a:rPr lang="en-US" altLang="en-US" sz="2000" dirty="0" err="1">
                <a:latin typeface="Arial" panose="020B0604020202020204" pitchFamily="34" charset="0"/>
              </a:rPr>
              <a:t>en</a:t>
            </a:r>
            <a:r>
              <a:rPr lang="en-US" altLang="en-US" sz="2000" dirty="0">
                <a:latin typeface="Arial" panose="020B0604020202020204" pitchFamily="34" charset="0"/>
              </a:rPr>
              <a:t> trauma-</a:t>
            </a:r>
            <a:r>
              <a:rPr lang="en-US" altLang="en-US" sz="2000" dirty="0" err="1">
                <a:latin typeface="Arial" panose="020B0604020202020204" pitchFamily="34" charset="0"/>
              </a:rPr>
              <a:t>ondersteuning</a:t>
            </a:r>
            <a:r>
              <a:rPr lang="en-US" altLang="en-US" sz="2000" dirty="0">
                <a:latin typeface="Arial" panose="020B0604020202020204" pitchFamily="34" charset="0"/>
              </a:rPr>
              <a:t>
Bied </a:t>
            </a:r>
            <a:r>
              <a:rPr lang="en-US" altLang="en-US" sz="2000" dirty="0" err="1">
                <a:latin typeface="Arial" panose="020B0604020202020204" pitchFamily="34" charset="0"/>
              </a:rPr>
              <a:t>regsadvies</a:t>
            </a:r>
            <a:r>
              <a:rPr lang="en-US" altLang="en-US" sz="2000" dirty="0">
                <a:latin typeface="Arial" panose="020B0604020202020204" pitchFamily="34" charset="0"/>
              </a:rPr>
              <a:t> </a:t>
            </a:r>
            <a:r>
              <a:rPr lang="en-US" altLang="en-US" sz="2000" dirty="0" err="1">
                <a:latin typeface="Arial" panose="020B0604020202020204" pitchFamily="34" charset="0"/>
              </a:rPr>
              <a:t>en</a:t>
            </a:r>
            <a:r>
              <a:rPr lang="en-US" altLang="en-US" sz="2000" dirty="0">
                <a:latin typeface="Arial" panose="020B0604020202020204" pitchFamily="34" charset="0"/>
              </a:rPr>
              <a:t> </a:t>
            </a:r>
            <a:r>
              <a:rPr lang="en-US" altLang="en-US" sz="2000" dirty="0" err="1">
                <a:latin typeface="Arial" panose="020B0604020202020204" pitchFamily="34" charset="0"/>
              </a:rPr>
              <a:t>bystand</a:t>
            </a:r>
            <a:r>
              <a:rPr lang="en-US" altLang="en-US" sz="2000" dirty="0">
                <a:latin typeface="Arial" panose="020B0604020202020204" pitchFamily="34" charset="0"/>
              </a:rPr>
              <a:t>
Bied </a:t>
            </a:r>
            <a:r>
              <a:rPr lang="en-US" altLang="en-US" sz="2000" dirty="0" err="1">
                <a:latin typeface="Arial" panose="020B0604020202020204" pitchFamily="34" charset="0"/>
              </a:rPr>
              <a:t>skuilings</a:t>
            </a:r>
            <a:r>
              <a:rPr lang="en-US" altLang="en-US" sz="2000" dirty="0">
                <a:latin typeface="Arial" panose="020B0604020202020204" pitchFamily="34" charset="0"/>
              </a:rPr>
              <a:t> vir </a:t>
            </a:r>
            <a:r>
              <a:rPr lang="en-US" altLang="en-US" sz="2000" dirty="0" err="1">
                <a:latin typeface="Arial" panose="020B0604020202020204" pitchFamily="34" charset="0"/>
              </a:rPr>
              <a:t>slagoffers</a:t>
            </a:r>
            <a:r>
              <a:rPr lang="en-US" altLang="en-US" sz="2000" dirty="0">
                <a:latin typeface="Arial" panose="020B0604020202020204" pitchFamily="34" charset="0"/>
              </a:rPr>
              <a:t> van </a:t>
            </a:r>
            <a:r>
              <a:rPr lang="en-US" altLang="en-US" sz="2000" dirty="0" err="1">
                <a:latin typeface="Arial" panose="020B0604020202020204" pitchFamily="34" charset="0"/>
              </a:rPr>
              <a:t>gesinsgeweld</a:t>
            </a:r>
            <a:endParaRPr lang="en-US" altLang="en-US" sz="2000" dirty="0">
              <a:latin typeface="Arial" panose="020B0604020202020204" pitchFamily="34" charset="0"/>
            </a:endParaRPr>
          </a:p>
        </p:txBody>
      </p:sp>
      <p:sp>
        <p:nvSpPr>
          <p:cNvPr id="4108" name="Rectangle 4107">
            <a:extLst>
              <a:ext uri="{FF2B5EF4-FFF2-40B4-BE49-F238E27FC236}">
                <a16:creationId xmlns:a16="http://schemas.microsoft.com/office/drawing/2014/main" id="{ACD3AB31-A71C-4414-BA05-CF667CBA34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5909" y="3396995"/>
            <a:ext cx="6858002"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pic>
        <p:nvPicPr>
          <p:cNvPr id="6" name="Picture 5" descr="A logo with a person in the middle&#10;&#10;Description automatically generated">
            <a:extLst>
              <a:ext uri="{FF2B5EF4-FFF2-40B4-BE49-F238E27FC236}">
                <a16:creationId xmlns:a16="http://schemas.microsoft.com/office/drawing/2014/main" id="{BABAE2E5-A005-5242-B8A2-965A5018722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83334" y="0"/>
            <a:ext cx="1808656" cy="627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Free Lifesaver Life Buoy photo and picture">
            <a:extLst>
              <a:ext uri="{FF2B5EF4-FFF2-40B4-BE49-F238E27FC236}">
                <a16:creationId xmlns:a16="http://schemas.microsoft.com/office/drawing/2014/main" id="{8D708CD5-FB1E-D4E3-7A41-0210242C635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6449" r="16552" b="2"/>
          <a:stretch/>
        </p:blipFill>
        <p:spPr bwMode="auto">
          <a:xfrm>
            <a:off x="256002" y="2974924"/>
            <a:ext cx="3740902" cy="3740902"/>
          </a:xfrm>
          <a:custGeom>
            <a:avLst/>
            <a:gdLst/>
            <a:ahLst/>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4431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people wearing masks and holding hammers&#10;&#10;AI-generated content may be incorrect.">
            <a:extLst>
              <a:ext uri="{FF2B5EF4-FFF2-40B4-BE49-F238E27FC236}">
                <a16:creationId xmlns:a16="http://schemas.microsoft.com/office/drawing/2014/main" id="{5FB7D081-AF09-6EB3-FCC3-826E027B2B8F}"/>
              </a:ext>
            </a:extLst>
          </p:cNvPr>
          <p:cNvPicPr>
            <a:picLocks noChangeAspect="1"/>
          </p:cNvPicPr>
          <p:nvPr/>
        </p:nvPicPr>
        <p:blipFill>
          <a:blip r:embed="rId3"/>
          <a:srcRect t="22488" r="-1" b="24802"/>
          <a:stretch>
            <a:fillRect/>
          </a:stretch>
        </p:blipFill>
        <p:spPr>
          <a:xfrm>
            <a:off x="20" y="431"/>
            <a:ext cx="8115280" cy="6408311"/>
          </a:xfrm>
          <a:prstGeom prst="rect">
            <a:avLst/>
          </a:prstGeom>
        </p:spPr>
      </p:pic>
      <p:sp>
        <p:nvSpPr>
          <p:cNvPr id="3" name="Content Placeholder 2">
            <a:extLst>
              <a:ext uri="{FF2B5EF4-FFF2-40B4-BE49-F238E27FC236}">
                <a16:creationId xmlns:a16="http://schemas.microsoft.com/office/drawing/2014/main" id="{05B2CFBA-59E3-757C-85E8-CFD550CA1FF3}"/>
              </a:ext>
            </a:extLst>
          </p:cNvPr>
          <p:cNvSpPr>
            <a:spLocks noGrp="1"/>
          </p:cNvSpPr>
          <p:nvPr>
            <p:ph idx="1"/>
          </p:nvPr>
        </p:nvSpPr>
        <p:spPr>
          <a:xfrm>
            <a:off x="8643193" y="2418408"/>
            <a:ext cx="2942813" cy="3540265"/>
          </a:xfrm>
        </p:spPr>
        <p:txBody>
          <a:bodyPr>
            <a:normAutofit/>
          </a:bodyPr>
          <a:lstStyle/>
          <a:p>
            <a:pPr marL="0" indent="0">
              <a:buNone/>
            </a:pPr>
            <a:r>
              <a:rPr lang="en-GB" sz="2000" dirty="0"/>
              <a:t>Kyk: </a:t>
            </a:r>
            <a:r>
              <a:rPr lang="en-GB" sz="2000" b="1" dirty="0"/>
              <a:t>How to Prevent Violence in Schools</a:t>
            </a:r>
            <a:br>
              <a:rPr lang="en-ZA" sz="2000" dirty="0"/>
            </a:br>
            <a:r>
              <a:rPr lang="en-ZA" sz="2000" dirty="0">
                <a:hlinkClick r:id="rId4"/>
              </a:rPr>
              <a:t>https://www.youtube.com/watch?v=E-jCgcS-1ks</a:t>
            </a:r>
            <a:r>
              <a:rPr lang="en-ZA" sz="2000" dirty="0"/>
              <a:t> </a:t>
            </a:r>
            <a:br>
              <a:rPr lang="en-ZA" sz="2000" dirty="0"/>
            </a:br>
            <a:r>
              <a:rPr lang="en-ZA" sz="2000" dirty="0"/>
              <a:t>(</a:t>
            </a:r>
            <a:r>
              <a:rPr lang="en-ZA" sz="2000" dirty="0">
                <a:ea typeface="Aptos" panose="020B0004020202020204" pitchFamily="34" charset="0"/>
                <a:cs typeface="Times New Roman" panose="02020603050405020304" pitchFamily="18" charset="0"/>
              </a:rPr>
              <a:t>1 min 04 </a:t>
            </a:r>
            <a:r>
              <a:rPr lang="en-ZA" sz="2000" dirty="0" err="1">
                <a:ea typeface="Aptos" panose="020B0004020202020204" pitchFamily="34" charset="0"/>
                <a:cs typeface="Times New Roman" panose="02020603050405020304" pitchFamily="18" charset="0"/>
              </a:rPr>
              <a:t>sek</a:t>
            </a:r>
            <a:r>
              <a:rPr lang="en-ZA" sz="2000" dirty="0">
                <a:ea typeface="Aptos" panose="020B0004020202020204" pitchFamily="34" charset="0"/>
                <a:cs typeface="Times New Roman" panose="02020603050405020304" pitchFamily="18" charset="0"/>
              </a:rPr>
              <a:t>.)</a:t>
            </a:r>
            <a:endParaRPr lang="en-US" sz="2000" dirty="0"/>
          </a:p>
        </p:txBody>
      </p:sp>
      <p:sp>
        <p:nvSpPr>
          <p:cNvPr id="43" name="Rectangle 42">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logo with a person in the middle&#10;&#10;Description automatically generated">
            <a:extLst>
              <a:ext uri="{FF2B5EF4-FFF2-40B4-BE49-F238E27FC236}">
                <a16:creationId xmlns:a16="http://schemas.microsoft.com/office/drawing/2014/main" id="{E7CA585A-F40A-CB51-4A7B-A040074D637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83334" y="0"/>
            <a:ext cx="1808656" cy="627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0086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BA79A7CF-01AF-4178-9369-94E0C90EB0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A5A497-B9AF-90F2-0F99-F295413F4956}"/>
              </a:ext>
            </a:extLst>
          </p:cNvPr>
          <p:cNvSpPr>
            <a:spLocks noGrp="1"/>
          </p:cNvSpPr>
          <p:nvPr>
            <p:ph type="title"/>
          </p:nvPr>
        </p:nvSpPr>
        <p:spPr>
          <a:xfrm>
            <a:off x="9267909" y="2023110"/>
            <a:ext cx="2469624" cy="2846070"/>
          </a:xfrm>
        </p:spPr>
        <p:txBody>
          <a:bodyPr vert="horz" lIns="91440" tIns="45720" rIns="91440" bIns="45720" rtlCol="0" anchor="ctr">
            <a:normAutofit/>
          </a:bodyPr>
          <a:lstStyle/>
          <a:p>
            <a:r>
              <a:rPr lang="en-US" sz="3400" kern="1200" dirty="0" err="1">
                <a:solidFill>
                  <a:schemeClr val="tx1"/>
                </a:solidFill>
                <a:latin typeface="+mj-lt"/>
                <a:ea typeface="+mj-ea"/>
                <a:cs typeface="+mj-cs"/>
              </a:rPr>
              <a:t>Informele</a:t>
            </a:r>
            <a:r>
              <a:rPr lang="en-US" sz="3400" kern="1200" dirty="0">
                <a:solidFill>
                  <a:schemeClr val="tx1"/>
                </a:solidFill>
                <a:latin typeface="+mj-lt"/>
                <a:ea typeface="+mj-ea"/>
                <a:cs typeface="+mj-cs"/>
              </a:rPr>
              <a:t> </a:t>
            </a:r>
            <a:r>
              <a:rPr lang="en-US" sz="3400" kern="1200" dirty="0" err="1">
                <a:solidFill>
                  <a:schemeClr val="tx1"/>
                </a:solidFill>
                <a:latin typeface="+mj-lt"/>
                <a:ea typeface="+mj-ea"/>
                <a:cs typeface="+mj-cs"/>
              </a:rPr>
              <a:t>Assessering</a:t>
            </a:r>
            <a:endParaRPr lang="en-US" sz="3400" kern="1200" dirty="0">
              <a:solidFill>
                <a:schemeClr val="tx1"/>
              </a:solidFill>
              <a:latin typeface="+mj-lt"/>
              <a:ea typeface="+mj-ea"/>
              <a:cs typeface="+mj-cs"/>
            </a:endParaRPr>
          </a:p>
        </p:txBody>
      </p:sp>
      <p:sp>
        <p:nvSpPr>
          <p:cNvPr id="25" name="Rectangle 24">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433973" y="-827233"/>
            <a:ext cx="1715478" cy="858342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085" y="664308"/>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Video 5" title="Bouncing rainbow pencils graphic">
            <a:hlinkClick r:id="" action="ppaction://media"/>
            <a:extLst>
              <a:ext uri="{FF2B5EF4-FFF2-40B4-BE49-F238E27FC236}">
                <a16:creationId xmlns:a16="http://schemas.microsoft.com/office/drawing/2014/main" id="{7B86F558-E96F-3EA8-465D-C151295CDF6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45238" y="1324643"/>
            <a:ext cx="7608304" cy="4279670"/>
          </a:xfrm>
          <a:prstGeom prst="rect">
            <a:avLst/>
          </a:prstGeom>
        </p:spPr>
      </p:pic>
      <p:sp>
        <p:nvSpPr>
          <p:cNvPr id="29" name="Rectangle 28">
            <a:extLst>
              <a:ext uri="{FF2B5EF4-FFF2-40B4-BE49-F238E27FC236}">
                <a16:creationId xmlns:a16="http://schemas.microsoft.com/office/drawing/2014/main" id="{90F533E9-6690-41A8-A372-4C6C622D0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950447" y="3392097"/>
            <a:ext cx="1719072"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logo with a person in the middle&#10;&#10;Description automatically generated">
            <a:extLst>
              <a:ext uri="{FF2B5EF4-FFF2-40B4-BE49-F238E27FC236}">
                <a16:creationId xmlns:a16="http://schemas.microsoft.com/office/drawing/2014/main" id="{E8236F7B-30CC-58EA-827B-2D2595EF062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383334" y="0"/>
            <a:ext cx="1808656" cy="627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4423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0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mute="1">
                <p:cTn id="12" repeatCount="indefinite" fill="hold" display="0">
                  <p:stCondLst>
                    <p:cond delay="indefinite"/>
                  </p:stCondLst>
                </p:cTn>
                <p:tgtEl>
                  <p:spTgt spid="3"/>
                </p:tgtEl>
              </p:cMediaNode>
            </p:video>
          </p:childTnLst>
        </p:cTn>
      </p:par>
    </p:tnLst>
  </p:timing>
</p:sld>
</file>

<file path=ppt/theme/theme1.xml><?xml version="1.0" encoding="utf-8"?>
<a:theme xmlns:a="http://schemas.openxmlformats.org/drawingml/2006/main" name="Office Theme">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4d1c3f4d4a84b35ae0289c82f8c7bb22">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4dde253b2cf5b676b8c81b6ed6901eb9"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5463DCA-54C6-4E32-BA8C-8159DA42AA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E7364A3-499D-4F75-A0F9-1CAE33A67AB9}">
  <ds:schemaRefs>
    <ds:schemaRef ds:uri="http://schemas.microsoft.com/sharepoint/v3/contenttype/forms"/>
  </ds:schemaRefs>
</ds:datastoreItem>
</file>

<file path=customXml/itemProps3.xml><?xml version="1.0" encoding="utf-8"?>
<ds:datastoreItem xmlns:ds="http://schemas.openxmlformats.org/officeDocument/2006/customXml" ds:itemID="{D8F28C92-DCC5-496A-9B86-3ADA85E1B669}">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docProps/app.xml><?xml version="1.0" encoding="utf-8"?>
<Properties xmlns="http://schemas.openxmlformats.org/officeDocument/2006/extended-properties" xmlns:vt="http://schemas.openxmlformats.org/officeDocument/2006/docPropsVTypes">
  <TotalTime>111</TotalTime>
  <Words>1517</Words>
  <Application>Microsoft Office PowerPoint</Application>
  <PresentationFormat>Widescreen</PresentationFormat>
  <Paragraphs>116</Paragraphs>
  <Slides>8</Slides>
  <Notes>8</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Aptos</vt:lpstr>
      <vt:lpstr>Aptos Display</vt:lpstr>
      <vt:lpstr>Arial</vt:lpstr>
      <vt:lpstr>Calibri</vt:lpstr>
      <vt:lpstr>Symbol</vt:lpstr>
      <vt:lpstr>Office Theme</vt:lpstr>
      <vt:lpstr>Gesondheids-, Sosiale en Omgewings-verantwoordelikheid  Graad 9 Kwartaal 3: Les 4</vt:lpstr>
      <vt:lpstr>PowerPoint Presentation</vt:lpstr>
      <vt:lpstr>Waarskuwings-tekens van geweld</vt:lpstr>
      <vt:lpstr>Hoe om onsself en ander teen geweld te beskerm</vt:lpstr>
      <vt:lpstr>Waar om hulp te kry</vt:lpstr>
      <vt:lpstr>Veiligheidsbevorderings-programme</vt:lpstr>
      <vt:lpstr>PowerPoint Presentation</vt:lpstr>
      <vt:lpstr>Informele Assessering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Mimi Coetzee</dc:creator>
  <cp:lastModifiedBy>Megan Botes</cp:lastModifiedBy>
  <cp:revision>4</cp:revision>
  <dcterms:created xsi:type="dcterms:W3CDTF">2025-09-03T09:14:17Z</dcterms:created>
  <dcterms:modified xsi:type="dcterms:W3CDTF">2025-10-28T17:15:42Z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