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7" r:id="rId5"/>
    <p:sldId id="265" r:id="rId6"/>
    <p:sldId id="266" r:id="rId7"/>
    <p:sldId id="267" r:id="rId8"/>
    <p:sldId id="268" r:id="rId9"/>
    <p:sldId id="269"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7F8671-7EED-42C3-BA30-97FCA96F6BBA}" v="81" dt="2025-10-21T06:15:26.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294" autoAdjust="0"/>
  </p:normalViewPr>
  <p:slideViewPr>
    <p:cSldViewPr snapToGrid="0">
      <p:cViewPr varScale="1">
        <p:scale>
          <a:sx n="50" d="100"/>
          <a:sy n="50" d="100"/>
        </p:scale>
        <p:origin x="970"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custSel addSld delSld modSld">
      <pc:chgData name="Megan Botes" userId="70568131-745a-489b-b4fe-9e78c579dd6d" providerId="ADAL" clId="{E3DEF142-CC7A-44CA-B5B4-48BABF1A3E75}" dt="2025-10-21T06:15:26.716" v="392" actId="207"/>
      <pc:docMkLst>
        <pc:docMk/>
      </pc:docMkLst>
      <pc:sldChg chg="del">
        <pc:chgData name="Megan Botes" userId="70568131-745a-489b-b4fe-9e78c579dd6d" providerId="ADAL" clId="{E3DEF142-CC7A-44CA-B5B4-48BABF1A3E75}" dt="2025-10-21T05:58:58.677" v="4" actId="47"/>
        <pc:sldMkLst>
          <pc:docMk/>
          <pc:sldMk cId="2833372947" sldId="258"/>
        </pc:sldMkLst>
      </pc:sldChg>
      <pc:sldChg chg="del">
        <pc:chgData name="Megan Botes" userId="70568131-745a-489b-b4fe-9e78c579dd6d" providerId="ADAL" clId="{E3DEF142-CC7A-44CA-B5B4-48BABF1A3E75}" dt="2025-10-21T06:00:25.937" v="33" actId="47"/>
        <pc:sldMkLst>
          <pc:docMk/>
          <pc:sldMk cId="916256863" sldId="259"/>
        </pc:sldMkLst>
      </pc:sldChg>
      <pc:sldChg chg="del">
        <pc:chgData name="Megan Botes" userId="70568131-745a-489b-b4fe-9e78c579dd6d" providerId="ADAL" clId="{E3DEF142-CC7A-44CA-B5B4-48BABF1A3E75}" dt="2025-10-21T06:06:19.362" v="73" actId="47"/>
        <pc:sldMkLst>
          <pc:docMk/>
          <pc:sldMk cId="1650175261" sldId="260"/>
        </pc:sldMkLst>
      </pc:sldChg>
      <pc:sldChg chg="del">
        <pc:chgData name="Megan Botes" userId="70568131-745a-489b-b4fe-9e78c579dd6d" providerId="ADAL" clId="{E3DEF142-CC7A-44CA-B5B4-48BABF1A3E75}" dt="2025-10-21T06:09:31.737" v="142" actId="47"/>
        <pc:sldMkLst>
          <pc:docMk/>
          <pc:sldMk cId="3727107496" sldId="261"/>
        </pc:sldMkLst>
      </pc:sldChg>
      <pc:sldChg chg="del">
        <pc:chgData name="Megan Botes" userId="70568131-745a-489b-b4fe-9e78c579dd6d" providerId="ADAL" clId="{E3DEF142-CC7A-44CA-B5B4-48BABF1A3E75}" dt="2025-10-21T06:12:45.722" v="331" actId="47"/>
        <pc:sldMkLst>
          <pc:docMk/>
          <pc:sldMk cId="1915954716" sldId="262"/>
        </pc:sldMkLst>
      </pc:sldChg>
      <pc:sldChg chg="modSp">
        <pc:chgData name="Megan Botes" userId="70568131-745a-489b-b4fe-9e78c579dd6d" providerId="ADAL" clId="{E3DEF142-CC7A-44CA-B5B4-48BABF1A3E75}" dt="2025-10-21T06:15:26.716" v="392" actId="207"/>
        <pc:sldMkLst>
          <pc:docMk/>
          <pc:sldMk cId="2515692319" sldId="263"/>
        </pc:sldMkLst>
        <pc:spChg chg="mod">
          <ac:chgData name="Megan Botes" userId="70568131-745a-489b-b4fe-9e78c579dd6d" providerId="ADAL" clId="{E3DEF142-CC7A-44CA-B5B4-48BABF1A3E75}" dt="2025-10-21T06:15:26.716" v="392" actId="207"/>
          <ac:spMkLst>
            <pc:docMk/>
            <pc:sldMk cId="2515692319" sldId="263"/>
            <ac:spMk id="2" creationId="{AC77353A-748B-5864-3117-34E82F74DE07}"/>
          </ac:spMkLst>
        </pc:spChg>
      </pc:sldChg>
      <pc:sldChg chg="modSp add mod">
        <pc:chgData name="Megan Botes" userId="70568131-745a-489b-b4fe-9e78c579dd6d" providerId="ADAL" clId="{E3DEF142-CC7A-44CA-B5B4-48BABF1A3E75}" dt="2025-10-21T05:59:53.726" v="28" actId="115"/>
        <pc:sldMkLst>
          <pc:docMk/>
          <pc:sldMk cId="1521118335" sldId="265"/>
        </pc:sldMkLst>
        <pc:graphicFrameChg chg="mod modGraphic">
          <ac:chgData name="Megan Botes" userId="70568131-745a-489b-b4fe-9e78c579dd6d" providerId="ADAL" clId="{E3DEF142-CC7A-44CA-B5B4-48BABF1A3E75}" dt="2025-10-21T05:59:53.726" v="28" actId="115"/>
          <ac:graphicFrameMkLst>
            <pc:docMk/>
            <pc:sldMk cId="1521118335" sldId="265"/>
            <ac:graphicFrameMk id="11" creationId="{C33C587B-467A-413C-354A-4E767039F965}"/>
          </ac:graphicFrameMkLst>
        </pc:graphicFrameChg>
      </pc:sldChg>
      <pc:sldChg chg="addSp delSp add del setBg delDesignElem">
        <pc:chgData name="Megan Botes" userId="70568131-745a-489b-b4fe-9e78c579dd6d" providerId="ADAL" clId="{E3DEF142-CC7A-44CA-B5B4-48BABF1A3E75}" dt="2025-10-21T05:58:51.380" v="2"/>
        <pc:sldMkLst>
          <pc:docMk/>
          <pc:sldMk cId="2037339909" sldId="265"/>
        </pc:sldMkLst>
        <pc:spChg chg="add del">
          <ac:chgData name="Megan Botes" userId="70568131-745a-489b-b4fe-9e78c579dd6d" providerId="ADAL" clId="{E3DEF142-CC7A-44CA-B5B4-48BABF1A3E75}" dt="2025-10-21T05:58:51.380" v="2"/>
          <ac:spMkLst>
            <pc:docMk/>
            <pc:sldMk cId="2037339909" sldId="265"/>
            <ac:spMk id="31" creationId="{2C61293E-6EBE-43EF-A52C-9BEBFD7679D4}"/>
          </ac:spMkLst>
        </pc:spChg>
        <pc:spChg chg="add del">
          <ac:chgData name="Megan Botes" userId="70568131-745a-489b-b4fe-9e78c579dd6d" providerId="ADAL" clId="{E3DEF142-CC7A-44CA-B5B4-48BABF1A3E75}" dt="2025-10-21T05:58:51.380" v="2"/>
          <ac:spMkLst>
            <pc:docMk/>
            <pc:sldMk cId="2037339909" sldId="265"/>
            <ac:spMk id="33" creationId="{3FCFB1DE-0B7E-48CC-BA90-B2AB0889F9D6}"/>
          </ac:spMkLst>
        </pc:spChg>
      </pc:sldChg>
      <pc:sldChg chg="addSp delSp add del setBg delDesignElem">
        <pc:chgData name="Megan Botes" userId="70568131-745a-489b-b4fe-9e78c579dd6d" providerId="ADAL" clId="{E3DEF142-CC7A-44CA-B5B4-48BABF1A3E75}" dt="2025-10-21T06:00:13.831" v="31"/>
        <pc:sldMkLst>
          <pc:docMk/>
          <pc:sldMk cId="2991119294" sldId="266"/>
        </pc:sldMkLst>
        <pc:spChg chg="add del">
          <ac:chgData name="Megan Botes" userId="70568131-745a-489b-b4fe-9e78c579dd6d" providerId="ADAL" clId="{E3DEF142-CC7A-44CA-B5B4-48BABF1A3E75}" dt="2025-10-21T06:00:13.831" v="31"/>
          <ac:spMkLst>
            <pc:docMk/>
            <pc:sldMk cId="2991119294" sldId="266"/>
            <ac:spMk id="33" creationId="{8F90786E-B72D-4C32-BDCE-A170B007822D}"/>
          </ac:spMkLst>
        </pc:spChg>
        <pc:spChg chg="add del">
          <ac:chgData name="Megan Botes" userId="70568131-745a-489b-b4fe-9e78c579dd6d" providerId="ADAL" clId="{E3DEF142-CC7A-44CA-B5B4-48BABF1A3E75}" dt="2025-10-21T06:00:13.831" v="31"/>
          <ac:spMkLst>
            <pc:docMk/>
            <pc:sldMk cId="2991119294" sldId="266"/>
            <ac:spMk id="34" creationId="{5E46F2E7-848F-4A6C-A098-4764FDEA771A}"/>
          </ac:spMkLst>
        </pc:spChg>
      </pc:sldChg>
      <pc:sldChg chg="modSp add mod">
        <pc:chgData name="Megan Botes" userId="70568131-745a-489b-b4fe-9e78c579dd6d" providerId="ADAL" clId="{E3DEF142-CC7A-44CA-B5B4-48BABF1A3E75}" dt="2025-10-21T06:01:56.404" v="68" actId="20577"/>
        <pc:sldMkLst>
          <pc:docMk/>
          <pc:sldMk cId="3954125697" sldId="266"/>
        </pc:sldMkLst>
        <pc:graphicFrameChg chg="modGraphic">
          <ac:chgData name="Megan Botes" userId="70568131-745a-489b-b4fe-9e78c579dd6d" providerId="ADAL" clId="{E3DEF142-CC7A-44CA-B5B4-48BABF1A3E75}" dt="2025-10-21T06:01:56.404" v="68" actId="20577"/>
          <ac:graphicFrameMkLst>
            <pc:docMk/>
            <pc:sldMk cId="3954125697" sldId="266"/>
            <ac:graphicFrameMk id="5" creationId="{8915AF07-A479-4A57-CC6A-C9E140605F6A}"/>
          </ac:graphicFrameMkLst>
        </pc:graphicFrameChg>
      </pc:sldChg>
      <pc:sldChg chg="modSp add mod">
        <pc:chgData name="Megan Botes" userId="70568131-745a-489b-b4fe-9e78c579dd6d" providerId="ADAL" clId="{E3DEF142-CC7A-44CA-B5B4-48BABF1A3E75}" dt="2025-10-21T06:08:10.806" v="137" actId="113"/>
        <pc:sldMkLst>
          <pc:docMk/>
          <pc:sldMk cId="1652807598" sldId="267"/>
        </pc:sldMkLst>
        <pc:spChg chg="mod">
          <ac:chgData name="Megan Botes" userId="70568131-745a-489b-b4fe-9e78c579dd6d" providerId="ADAL" clId="{E3DEF142-CC7A-44CA-B5B4-48BABF1A3E75}" dt="2025-10-21T06:06:28.208" v="74" actId="404"/>
          <ac:spMkLst>
            <pc:docMk/>
            <pc:sldMk cId="1652807598" sldId="267"/>
            <ac:spMk id="29" creationId="{AD848FB1-13E6-06F4-8DA8-975E751D99B0}"/>
          </ac:spMkLst>
        </pc:spChg>
        <pc:graphicFrameChg chg="mod modGraphic">
          <ac:chgData name="Megan Botes" userId="70568131-745a-489b-b4fe-9e78c579dd6d" providerId="ADAL" clId="{E3DEF142-CC7A-44CA-B5B4-48BABF1A3E75}" dt="2025-10-21T06:08:10.806" v="137" actId="113"/>
          <ac:graphicFrameMkLst>
            <pc:docMk/>
            <pc:sldMk cId="1652807598" sldId="267"/>
            <ac:graphicFrameMk id="13" creationId="{BA0B4035-6E2C-62CA-FD75-84BA2C1807A2}"/>
          </ac:graphicFrameMkLst>
        </pc:graphicFrameChg>
      </pc:sldChg>
      <pc:sldChg chg="addSp delSp add del setBg delDesignElem">
        <pc:chgData name="Megan Botes" userId="70568131-745a-489b-b4fe-9e78c579dd6d" providerId="ADAL" clId="{E3DEF142-CC7A-44CA-B5B4-48BABF1A3E75}" dt="2025-10-21T06:06:04.947" v="71"/>
        <pc:sldMkLst>
          <pc:docMk/>
          <pc:sldMk cId="3059098831" sldId="267"/>
        </pc:sldMkLst>
        <pc:spChg chg="add del">
          <ac:chgData name="Megan Botes" userId="70568131-745a-489b-b4fe-9e78c579dd6d" providerId="ADAL" clId="{E3DEF142-CC7A-44CA-B5B4-48BABF1A3E75}" dt="2025-10-21T06:06:04.947" v="71"/>
          <ac:spMkLst>
            <pc:docMk/>
            <pc:sldMk cId="3059098831" sldId="267"/>
            <ac:spMk id="51" creationId="{C3420C89-0B09-4632-A4AF-3971D08BF7A8}"/>
          </ac:spMkLst>
        </pc:spChg>
        <pc:spChg chg="add del">
          <ac:chgData name="Megan Botes" userId="70568131-745a-489b-b4fe-9e78c579dd6d" providerId="ADAL" clId="{E3DEF142-CC7A-44CA-B5B4-48BABF1A3E75}" dt="2025-10-21T06:06:04.947" v="71"/>
          <ac:spMkLst>
            <pc:docMk/>
            <pc:sldMk cId="3059098831" sldId="267"/>
            <ac:spMk id="52" creationId="{4E5CBA61-BF74-40B4-A3A8-366BBA626CCF}"/>
          </ac:spMkLst>
        </pc:spChg>
        <pc:grpChg chg="add del">
          <ac:chgData name="Megan Botes" userId="70568131-745a-489b-b4fe-9e78c579dd6d" providerId="ADAL" clId="{E3DEF142-CC7A-44CA-B5B4-48BABF1A3E75}" dt="2025-10-21T06:06:04.947" v="71"/>
          <ac:grpSpMkLst>
            <pc:docMk/>
            <pc:sldMk cId="3059098831" sldId="267"/>
            <ac:grpSpMk id="53" creationId="{AC27E70C-5470-4262-B9CE-AE52C51CF4C1}"/>
          </ac:grpSpMkLst>
        </pc:grpChg>
        <pc:grpChg chg="add del">
          <ac:chgData name="Megan Botes" userId="70568131-745a-489b-b4fe-9e78c579dd6d" providerId="ADAL" clId="{E3DEF142-CC7A-44CA-B5B4-48BABF1A3E75}" dt="2025-10-21T06:06:04.947" v="71"/>
          <ac:grpSpMkLst>
            <pc:docMk/>
            <pc:sldMk cId="3059098831" sldId="267"/>
            <ac:grpSpMk id="54" creationId="{E27AF472-EAE3-4572-AB69-B92BD10DBC6D}"/>
          </ac:grpSpMkLst>
        </pc:grpChg>
      </pc:sldChg>
      <pc:sldChg chg="modSp add mod">
        <pc:chgData name="Megan Botes" userId="70568131-745a-489b-b4fe-9e78c579dd6d" providerId="ADAL" clId="{E3DEF142-CC7A-44CA-B5B4-48BABF1A3E75}" dt="2025-10-21T06:12:16.175" v="326" actId="113"/>
        <pc:sldMkLst>
          <pc:docMk/>
          <pc:sldMk cId="1563629337" sldId="268"/>
        </pc:sldMkLst>
        <pc:spChg chg="mod">
          <ac:chgData name="Megan Botes" userId="70568131-745a-489b-b4fe-9e78c579dd6d" providerId="ADAL" clId="{E3DEF142-CC7A-44CA-B5B4-48BABF1A3E75}" dt="2025-10-21T06:09:41.486" v="143" actId="122"/>
          <ac:spMkLst>
            <pc:docMk/>
            <pc:sldMk cId="1563629337" sldId="268"/>
            <ac:spMk id="2" creationId="{6F3B2DB2-4FE2-0790-9646-62414C4D59A0}"/>
          </ac:spMkLst>
        </pc:spChg>
        <pc:spChg chg="mod">
          <ac:chgData name="Megan Botes" userId="70568131-745a-489b-b4fe-9e78c579dd6d" providerId="ADAL" clId="{E3DEF142-CC7A-44CA-B5B4-48BABF1A3E75}" dt="2025-10-21T06:10:28.699" v="176" actId="20577"/>
          <ac:spMkLst>
            <pc:docMk/>
            <pc:sldMk cId="1563629337" sldId="268"/>
            <ac:spMk id="11" creationId="{18195469-0F58-B605-1222-ABC91B45253A}"/>
          </ac:spMkLst>
        </pc:spChg>
        <pc:graphicFrameChg chg="mod modGraphic">
          <ac:chgData name="Megan Botes" userId="70568131-745a-489b-b4fe-9e78c579dd6d" providerId="ADAL" clId="{E3DEF142-CC7A-44CA-B5B4-48BABF1A3E75}" dt="2025-10-21T06:12:16.175" v="326" actId="113"/>
          <ac:graphicFrameMkLst>
            <pc:docMk/>
            <pc:sldMk cId="1563629337" sldId="268"/>
            <ac:graphicFrameMk id="32" creationId="{AFA6369B-B20F-07C8-8EAB-8323EDC8B483}"/>
          </ac:graphicFrameMkLst>
        </pc:graphicFrameChg>
      </pc:sldChg>
      <pc:sldChg chg="addSp delSp add del setBg delDesignElem">
        <pc:chgData name="Megan Botes" userId="70568131-745a-489b-b4fe-9e78c579dd6d" providerId="ADAL" clId="{E3DEF142-CC7A-44CA-B5B4-48BABF1A3E75}" dt="2025-10-21T06:09:18.670" v="140"/>
        <pc:sldMkLst>
          <pc:docMk/>
          <pc:sldMk cId="2961918086" sldId="268"/>
        </pc:sldMkLst>
        <pc:spChg chg="add del">
          <ac:chgData name="Megan Botes" userId="70568131-745a-489b-b4fe-9e78c579dd6d" providerId="ADAL" clId="{E3DEF142-CC7A-44CA-B5B4-48BABF1A3E75}" dt="2025-10-21T06:09:18.670" v="140"/>
          <ac:spMkLst>
            <pc:docMk/>
            <pc:sldMk cId="2961918086" sldId="268"/>
            <ac:spMk id="6" creationId="{8DF67618-B87B-4195-8E24-3B126F79FF55}"/>
          </ac:spMkLst>
        </pc:spChg>
        <pc:spChg chg="add del">
          <ac:chgData name="Megan Botes" userId="70568131-745a-489b-b4fe-9e78c579dd6d" providerId="ADAL" clId="{E3DEF142-CC7A-44CA-B5B4-48BABF1A3E75}" dt="2025-10-21T06:09:18.670" v="140"/>
          <ac:spMkLst>
            <pc:docMk/>
            <pc:sldMk cId="2961918086" sldId="268"/>
            <ac:spMk id="7" creationId="{64960379-9FF9-400A-A8A8-F5AB633FD3BF}"/>
          </ac:spMkLst>
        </pc:spChg>
        <pc:grpChg chg="add del">
          <ac:chgData name="Megan Botes" userId="70568131-745a-489b-b4fe-9e78c579dd6d" providerId="ADAL" clId="{E3DEF142-CC7A-44CA-B5B4-48BABF1A3E75}" dt="2025-10-21T06:09:18.670" v="140"/>
          <ac:grpSpMkLst>
            <pc:docMk/>
            <pc:sldMk cId="2961918086" sldId="268"/>
            <ac:grpSpMk id="8" creationId="{2C491629-AE25-486B-9B22-2CE4EE8F7E47}"/>
          </ac:grpSpMkLst>
        </pc:grpChg>
        <pc:grpChg chg="add del">
          <ac:chgData name="Megan Botes" userId="70568131-745a-489b-b4fe-9e78c579dd6d" providerId="ADAL" clId="{E3DEF142-CC7A-44CA-B5B4-48BABF1A3E75}" dt="2025-10-21T06:09:18.670" v="140"/>
          <ac:grpSpMkLst>
            <pc:docMk/>
            <pc:sldMk cId="2961918086" sldId="268"/>
            <ac:grpSpMk id="16" creationId="{43F5E015-E085-4624-B431-B42414448684}"/>
          </ac:grpSpMkLst>
        </pc:grpChg>
      </pc:sldChg>
      <pc:sldChg chg="addSp delSp add del setBg delDesignElem">
        <pc:chgData name="Megan Botes" userId="70568131-745a-489b-b4fe-9e78c579dd6d" providerId="ADAL" clId="{E3DEF142-CC7A-44CA-B5B4-48BABF1A3E75}" dt="2025-10-21T06:12:34.277" v="329"/>
        <pc:sldMkLst>
          <pc:docMk/>
          <pc:sldMk cId="1448293655" sldId="269"/>
        </pc:sldMkLst>
        <pc:spChg chg="add del">
          <ac:chgData name="Megan Botes" userId="70568131-745a-489b-b4fe-9e78c579dd6d" providerId="ADAL" clId="{E3DEF142-CC7A-44CA-B5B4-48BABF1A3E75}" dt="2025-10-21T06:12:34.277" v="329"/>
          <ac:spMkLst>
            <pc:docMk/>
            <pc:sldMk cId="1448293655" sldId="269"/>
            <ac:spMk id="28" creationId="{21ED5FCA-9564-42B4-9F52-2CCED8ED60CA}"/>
          </ac:spMkLst>
        </pc:spChg>
        <pc:spChg chg="add del">
          <ac:chgData name="Megan Botes" userId="70568131-745a-489b-b4fe-9e78c579dd6d" providerId="ADAL" clId="{E3DEF142-CC7A-44CA-B5B4-48BABF1A3E75}" dt="2025-10-21T06:12:34.277" v="329"/>
          <ac:spMkLst>
            <pc:docMk/>
            <pc:sldMk cId="1448293655" sldId="269"/>
            <ac:spMk id="30" creationId="{081E4A58-353D-44AE-B2FC-2A74E2E400F7}"/>
          </ac:spMkLst>
        </pc:spChg>
      </pc:sldChg>
      <pc:sldChg chg="modSp add mod">
        <pc:chgData name="Megan Botes" userId="70568131-745a-489b-b4fe-9e78c579dd6d" providerId="ADAL" clId="{E3DEF142-CC7A-44CA-B5B4-48BABF1A3E75}" dt="2025-10-21T06:15:12.354" v="391" actId="20577"/>
        <pc:sldMkLst>
          <pc:docMk/>
          <pc:sldMk cId="2460553641" sldId="269"/>
        </pc:sldMkLst>
        <pc:graphicFrameChg chg="modGraphic">
          <ac:chgData name="Megan Botes" userId="70568131-745a-489b-b4fe-9e78c579dd6d" providerId="ADAL" clId="{E3DEF142-CC7A-44CA-B5B4-48BABF1A3E75}" dt="2025-10-21T06:15:12.354" v="391" actId="20577"/>
          <ac:graphicFrameMkLst>
            <pc:docMk/>
            <pc:sldMk cId="2460553641" sldId="269"/>
            <ac:graphicFrameMk id="17" creationId="{E58B0BEB-64DA-10A3-5B50-F7DB563AF7AC}"/>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0392D-02BA-4330-A30F-85CEDCCD9617}"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D7939781-B7F4-40A5-9513-F8DCCAE9A77D}">
      <dgm:prSet/>
      <dgm:spPr/>
      <dgm:t>
        <a:bodyPr/>
        <a:lstStyle/>
        <a:p>
          <a:r>
            <a:rPr lang="af-ZA" i="0" baseline="0" dirty="0"/>
            <a:t>Int</a:t>
          </a:r>
          <a:r>
            <a:rPr lang="af-ZA" i="0" u="sng" baseline="0" dirty="0"/>
            <a:t>ra</a:t>
          </a:r>
          <a:r>
            <a:rPr lang="af-ZA" i="0" baseline="0" dirty="0"/>
            <a:t>persoonlike konflik</a:t>
          </a:r>
          <a:endParaRPr lang="en-US" dirty="0"/>
        </a:p>
      </dgm:t>
    </dgm:pt>
    <dgm:pt modelId="{A2E6E373-E959-4580-85FA-3213C421B48E}" type="parTrans" cxnId="{3B2EA666-D5A7-4DF2-867A-1278B4B27732}">
      <dgm:prSet/>
      <dgm:spPr/>
      <dgm:t>
        <a:bodyPr/>
        <a:lstStyle/>
        <a:p>
          <a:endParaRPr lang="en-US"/>
        </a:p>
      </dgm:t>
    </dgm:pt>
    <dgm:pt modelId="{96FBFD2A-7B80-493F-9D35-107D423D9FF6}" type="sibTrans" cxnId="{3B2EA666-D5A7-4DF2-867A-1278B4B27732}">
      <dgm:prSet/>
      <dgm:spPr/>
      <dgm:t>
        <a:bodyPr/>
        <a:lstStyle/>
        <a:p>
          <a:endParaRPr lang="en-US"/>
        </a:p>
      </dgm:t>
    </dgm:pt>
    <dgm:pt modelId="{A5A810B5-7195-4B7B-B465-E4D6B4F4D619}">
      <dgm:prSet/>
      <dgm:spPr/>
      <dgm:t>
        <a:bodyPr/>
        <a:lstStyle/>
        <a:p>
          <a:r>
            <a:rPr lang="nl-NL" dirty="0"/>
            <a:t>Vind intern plaas wanneer jy sukkel met 'n innerlike besluit of keuse.</a:t>
          </a:r>
          <a:endParaRPr lang="en-US" dirty="0"/>
        </a:p>
      </dgm:t>
    </dgm:pt>
    <dgm:pt modelId="{D4D8E764-A776-490C-97CA-B99E64B4E62B}" type="parTrans" cxnId="{8FFD0CFD-4909-43EA-8E21-8717B29D58CD}">
      <dgm:prSet/>
      <dgm:spPr/>
      <dgm:t>
        <a:bodyPr/>
        <a:lstStyle/>
        <a:p>
          <a:endParaRPr lang="en-US"/>
        </a:p>
      </dgm:t>
    </dgm:pt>
    <dgm:pt modelId="{20723A38-0D7E-49FD-B147-987F1AAD2F75}" type="sibTrans" cxnId="{8FFD0CFD-4909-43EA-8E21-8717B29D58CD}">
      <dgm:prSet/>
      <dgm:spPr/>
      <dgm:t>
        <a:bodyPr/>
        <a:lstStyle/>
        <a:p>
          <a:endParaRPr lang="en-US"/>
        </a:p>
      </dgm:t>
    </dgm:pt>
    <dgm:pt modelId="{4AE27F50-99A6-43DB-AC61-A2F829958914}">
      <dgm:prSet/>
      <dgm:spPr/>
      <dgm:t>
        <a:bodyPr/>
        <a:lstStyle/>
        <a:p>
          <a:r>
            <a:rPr lang="af-ZA" i="0" baseline="0" dirty="0"/>
            <a:t>Int</a:t>
          </a:r>
          <a:r>
            <a:rPr lang="af-ZA" i="0" u="sng" baseline="0" dirty="0"/>
            <a:t>er</a:t>
          </a:r>
          <a:r>
            <a:rPr lang="af-ZA" i="0" baseline="0" dirty="0"/>
            <a:t>persoonlike konflik</a:t>
          </a:r>
          <a:endParaRPr lang="en-US" dirty="0"/>
        </a:p>
      </dgm:t>
    </dgm:pt>
    <dgm:pt modelId="{29FEA1E2-1FEC-482F-9E44-3858B8EC0BAF}" type="parTrans" cxnId="{D718C4E4-2253-40D1-996F-FA8407A7B216}">
      <dgm:prSet/>
      <dgm:spPr/>
      <dgm:t>
        <a:bodyPr/>
        <a:lstStyle/>
        <a:p>
          <a:endParaRPr lang="en-US"/>
        </a:p>
      </dgm:t>
    </dgm:pt>
    <dgm:pt modelId="{F1A3925A-E445-4C57-95A9-03270085C240}" type="sibTrans" cxnId="{D718C4E4-2253-40D1-996F-FA8407A7B216}">
      <dgm:prSet/>
      <dgm:spPr/>
      <dgm:t>
        <a:bodyPr/>
        <a:lstStyle/>
        <a:p>
          <a:endParaRPr lang="en-US"/>
        </a:p>
      </dgm:t>
    </dgm:pt>
    <dgm:pt modelId="{FFD09C48-CF84-406A-92CA-5CAA6905BA81}">
      <dgm:prSet/>
      <dgm:spPr/>
      <dgm:t>
        <a:bodyPr/>
        <a:lstStyle/>
        <a:p>
          <a:r>
            <a:rPr lang="nl-NL" dirty="0"/>
            <a:t>Gebeur tussen mense wanneer hul behoeftes, begeertes of opinies bots.</a:t>
          </a:r>
          <a:endParaRPr lang="en-US" dirty="0"/>
        </a:p>
      </dgm:t>
    </dgm:pt>
    <dgm:pt modelId="{35264093-AFA9-44B8-B865-E227F74B5361}" type="parTrans" cxnId="{30F29E5C-A43C-4C1A-A041-4C4D7F015902}">
      <dgm:prSet/>
      <dgm:spPr/>
      <dgm:t>
        <a:bodyPr/>
        <a:lstStyle/>
        <a:p>
          <a:endParaRPr lang="en-US"/>
        </a:p>
      </dgm:t>
    </dgm:pt>
    <dgm:pt modelId="{5A968538-A3E1-45DB-9F8B-E0370DFD2EDE}" type="sibTrans" cxnId="{30F29E5C-A43C-4C1A-A041-4C4D7F015902}">
      <dgm:prSet/>
      <dgm:spPr/>
      <dgm:t>
        <a:bodyPr/>
        <a:lstStyle/>
        <a:p>
          <a:endParaRPr lang="en-US"/>
        </a:p>
      </dgm:t>
    </dgm:pt>
    <dgm:pt modelId="{A7B5704D-5B37-4158-8736-965902D8C17A}" type="pres">
      <dgm:prSet presAssocID="{7940392D-02BA-4330-A30F-85CEDCCD9617}" presName="linear" presStyleCnt="0">
        <dgm:presLayoutVars>
          <dgm:dir/>
          <dgm:animLvl val="lvl"/>
          <dgm:resizeHandles val="exact"/>
        </dgm:presLayoutVars>
      </dgm:prSet>
      <dgm:spPr/>
    </dgm:pt>
    <dgm:pt modelId="{87E2C0F6-0DE0-4F06-81B4-7EABF6EDD419}" type="pres">
      <dgm:prSet presAssocID="{D7939781-B7F4-40A5-9513-F8DCCAE9A77D}" presName="parentLin" presStyleCnt="0"/>
      <dgm:spPr/>
    </dgm:pt>
    <dgm:pt modelId="{9298D188-4ACB-4555-8C74-26DA320011CD}" type="pres">
      <dgm:prSet presAssocID="{D7939781-B7F4-40A5-9513-F8DCCAE9A77D}" presName="parentLeftMargin" presStyleLbl="node1" presStyleIdx="0" presStyleCnt="2"/>
      <dgm:spPr/>
    </dgm:pt>
    <dgm:pt modelId="{D26E35FA-ADF8-4FB4-AC6C-0D8250905425}" type="pres">
      <dgm:prSet presAssocID="{D7939781-B7F4-40A5-9513-F8DCCAE9A77D}" presName="parentText" presStyleLbl="node1" presStyleIdx="0" presStyleCnt="2">
        <dgm:presLayoutVars>
          <dgm:chMax val="0"/>
          <dgm:bulletEnabled val="1"/>
        </dgm:presLayoutVars>
      </dgm:prSet>
      <dgm:spPr/>
    </dgm:pt>
    <dgm:pt modelId="{A42BDF8E-A7BA-496A-B95C-93E4F54DEA61}" type="pres">
      <dgm:prSet presAssocID="{D7939781-B7F4-40A5-9513-F8DCCAE9A77D}" presName="negativeSpace" presStyleCnt="0"/>
      <dgm:spPr/>
    </dgm:pt>
    <dgm:pt modelId="{A0FA7272-62A6-4C8E-A855-88FCB8AF2E7B}" type="pres">
      <dgm:prSet presAssocID="{D7939781-B7F4-40A5-9513-F8DCCAE9A77D}" presName="childText" presStyleLbl="conFgAcc1" presStyleIdx="0" presStyleCnt="2">
        <dgm:presLayoutVars>
          <dgm:bulletEnabled val="1"/>
        </dgm:presLayoutVars>
      </dgm:prSet>
      <dgm:spPr/>
    </dgm:pt>
    <dgm:pt modelId="{43639413-CD82-4EBA-B4A9-CBC93BECAFD3}" type="pres">
      <dgm:prSet presAssocID="{96FBFD2A-7B80-493F-9D35-107D423D9FF6}" presName="spaceBetweenRectangles" presStyleCnt="0"/>
      <dgm:spPr/>
    </dgm:pt>
    <dgm:pt modelId="{D6F45401-6A28-47FE-82EC-88AC195CC662}" type="pres">
      <dgm:prSet presAssocID="{4AE27F50-99A6-43DB-AC61-A2F829958914}" presName="parentLin" presStyleCnt="0"/>
      <dgm:spPr/>
    </dgm:pt>
    <dgm:pt modelId="{86060FFE-B4F0-473A-B70F-FFC728F444F0}" type="pres">
      <dgm:prSet presAssocID="{4AE27F50-99A6-43DB-AC61-A2F829958914}" presName="parentLeftMargin" presStyleLbl="node1" presStyleIdx="0" presStyleCnt="2"/>
      <dgm:spPr/>
    </dgm:pt>
    <dgm:pt modelId="{392C8644-2EDE-49F0-84E6-047D19F9C1C1}" type="pres">
      <dgm:prSet presAssocID="{4AE27F50-99A6-43DB-AC61-A2F829958914}" presName="parentText" presStyleLbl="node1" presStyleIdx="1" presStyleCnt="2">
        <dgm:presLayoutVars>
          <dgm:chMax val="0"/>
          <dgm:bulletEnabled val="1"/>
        </dgm:presLayoutVars>
      </dgm:prSet>
      <dgm:spPr/>
    </dgm:pt>
    <dgm:pt modelId="{31F02907-CC5E-4388-9C34-867E0E25F327}" type="pres">
      <dgm:prSet presAssocID="{4AE27F50-99A6-43DB-AC61-A2F829958914}" presName="negativeSpace" presStyleCnt="0"/>
      <dgm:spPr/>
    </dgm:pt>
    <dgm:pt modelId="{42F2A6E4-273C-4549-9A6B-5374531BCA53}" type="pres">
      <dgm:prSet presAssocID="{4AE27F50-99A6-43DB-AC61-A2F829958914}" presName="childText" presStyleLbl="conFgAcc1" presStyleIdx="1" presStyleCnt="2">
        <dgm:presLayoutVars>
          <dgm:bulletEnabled val="1"/>
        </dgm:presLayoutVars>
      </dgm:prSet>
      <dgm:spPr/>
    </dgm:pt>
  </dgm:ptLst>
  <dgm:cxnLst>
    <dgm:cxn modelId="{30760305-5AAD-41FD-B0D5-F97DCB7E4D85}" type="presOf" srcId="{A5A810B5-7195-4B7B-B465-E4D6B4F4D619}" destId="{A0FA7272-62A6-4C8E-A855-88FCB8AF2E7B}" srcOrd="0" destOrd="0" presId="urn:microsoft.com/office/officeart/2005/8/layout/list1"/>
    <dgm:cxn modelId="{AFA9FE19-9CD3-4EDC-AE67-F4C2CF270956}" type="presOf" srcId="{4AE27F50-99A6-43DB-AC61-A2F829958914}" destId="{392C8644-2EDE-49F0-84E6-047D19F9C1C1}" srcOrd="1" destOrd="0" presId="urn:microsoft.com/office/officeart/2005/8/layout/list1"/>
    <dgm:cxn modelId="{30F29E5C-A43C-4C1A-A041-4C4D7F015902}" srcId="{4AE27F50-99A6-43DB-AC61-A2F829958914}" destId="{FFD09C48-CF84-406A-92CA-5CAA6905BA81}" srcOrd="0" destOrd="0" parTransId="{35264093-AFA9-44B8-B865-E227F74B5361}" sibTransId="{5A968538-A3E1-45DB-9F8B-E0370DFD2EDE}"/>
    <dgm:cxn modelId="{3B2EA666-D5A7-4DF2-867A-1278B4B27732}" srcId="{7940392D-02BA-4330-A30F-85CEDCCD9617}" destId="{D7939781-B7F4-40A5-9513-F8DCCAE9A77D}" srcOrd="0" destOrd="0" parTransId="{A2E6E373-E959-4580-85FA-3213C421B48E}" sibTransId="{96FBFD2A-7B80-493F-9D35-107D423D9FF6}"/>
    <dgm:cxn modelId="{3655A852-3112-4DDC-B57A-CD128A22FF38}" type="presOf" srcId="{4AE27F50-99A6-43DB-AC61-A2F829958914}" destId="{86060FFE-B4F0-473A-B70F-FFC728F444F0}" srcOrd="0" destOrd="0" presId="urn:microsoft.com/office/officeart/2005/8/layout/list1"/>
    <dgm:cxn modelId="{F531FD5A-0D33-418A-B34E-9C00E195EB28}" type="presOf" srcId="{FFD09C48-CF84-406A-92CA-5CAA6905BA81}" destId="{42F2A6E4-273C-4549-9A6B-5374531BCA53}" srcOrd="0" destOrd="0" presId="urn:microsoft.com/office/officeart/2005/8/layout/list1"/>
    <dgm:cxn modelId="{4274608B-7FB0-40F3-8B2D-92E676146326}" type="presOf" srcId="{D7939781-B7F4-40A5-9513-F8DCCAE9A77D}" destId="{9298D188-4ACB-4555-8C74-26DA320011CD}" srcOrd="0" destOrd="0" presId="urn:microsoft.com/office/officeart/2005/8/layout/list1"/>
    <dgm:cxn modelId="{A5F3F8C8-47E0-4D59-889C-0DE000F62CB7}" type="presOf" srcId="{7940392D-02BA-4330-A30F-85CEDCCD9617}" destId="{A7B5704D-5B37-4158-8736-965902D8C17A}" srcOrd="0" destOrd="0" presId="urn:microsoft.com/office/officeart/2005/8/layout/list1"/>
    <dgm:cxn modelId="{3BE72CD2-EFF9-4B9B-8D87-957A018C845E}" type="presOf" srcId="{D7939781-B7F4-40A5-9513-F8DCCAE9A77D}" destId="{D26E35FA-ADF8-4FB4-AC6C-0D8250905425}" srcOrd="1" destOrd="0" presId="urn:microsoft.com/office/officeart/2005/8/layout/list1"/>
    <dgm:cxn modelId="{D718C4E4-2253-40D1-996F-FA8407A7B216}" srcId="{7940392D-02BA-4330-A30F-85CEDCCD9617}" destId="{4AE27F50-99A6-43DB-AC61-A2F829958914}" srcOrd="1" destOrd="0" parTransId="{29FEA1E2-1FEC-482F-9E44-3858B8EC0BAF}" sibTransId="{F1A3925A-E445-4C57-95A9-03270085C240}"/>
    <dgm:cxn modelId="{8FFD0CFD-4909-43EA-8E21-8717B29D58CD}" srcId="{D7939781-B7F4-40A5-9513-F8DCCAE9A77D}" destId="{A5A810B5-7195-4B7B-B465-E4D6B4F4D619}" srcOrd="0" destOrd="0" parTransId="{D4D8E764-A776-490C-97CA-B99E64B4E62B}" sibTransId="{20723A38-0D7E-49FD-B147-987F1AAD2F75}"/>
    <dgm:cxn modelId="{86193742-872D-4050-8754-E8290CEAD4D5}" type="presParOf" srcId="{A7B5704D-5B37-4158-8736-965902D8C17A}" destId="{87E2C0F6-0DE0-4F06-81B4-7EABF6EDD419}" srcOrd="0" destOrd="0" presId="urn:microsoft.com/office/officeart/2005/8/layout/list1"/>
    <dgm:cxn modelId="{60D37C4F-4601-4720-BE8D-6FD77CC4A670}" type="presParOf" srcId="{87E2C0F6-0DE0-4F06-81B4-7EABF6EDD419}" destId="{9298D188-4ACB-4555-8C74-26DA320011CD}" srcOrd="0" destOrd="0" presId="urn:microsoft.com/office/officeart/2005/8/layout/list1"/>
    <dgm:cxn modelId="{95CF41C2-0228-404F-A1CB-08DD4B16D13A}" type="presParOf" srcId="{87E2C0F6-0DE0-4F06-81B4-7EABF6EDD419}" destId="{D26E35FA-ADF8-4FB4-AC6C-0D8250905425}" srcOrd="1" destOrd="0" presId="urn:microsoft.com/office/officeart/2005/8/layout/list1"/>
    <dgm:cxn modelId="{9F38708C-2EA4-4AB7-A67D-DADD0CCF2AF4}" type="presParOf" srcId="{A7B5704D-5B37-4158-8736-965902D8C17A}" destId="{A42BDF8E-A7BA-496A-B95C-93E4F54DEA61}" srcOrd="1" destOrd="0" presId="urn:microsoft.com/office/officeart/2005/8/layout/list1"/>
    <dgm:cxn modelId="{A331A705-8340-4EFD-84E1-6574E3C09FD1}" type="presParOf" srcId="{A7B5704D-5B37-4158-8736-965902D8C17A}" destId="{A0FA7272-62A6-4C8E-A855-88FCB8AF2E7B}" srcOrd="2" destOrd="0" presId="urn:microsoft.com/office/officeart/2005/8/layout/list1"/>
    <dgm:cxn modelId="{1A7BDE08-5436-477C-9BCB-1F2B23BD3029}" type="presParOf" srcId="{A7B5704D-5B37-4158-8736-965902D8C17A}" destId="{43639413-CD82-4EBA-B4A9-CBC93BECAFD3}" srcOrd="3" destOrd="0" presId="urn:microsoft.com/office/officeart/2005/8/layout/list1"/>
    <dgm:cxn modelId="{F22A69D4-E078-45FF-9EAD-6DC59683CAC8}" type="presParOf" srcId="{A7B5704D-5B37-4158-8736-965902D8C17A}" destId="{D6F45401-6A28-47FE-82EC-88AC195CC662}" srcOrd="4" destOrd="0" presId="urn:microsoft.com/office/officeart/2005/8/layout/list1"/>
    <dgm:cxn modelId="{078C8827-0A82-42B0-B310-F1B9C99DC031}" type="presParOf" srcId="{D6F45401-6A28-47FE-82EC-88AC195CC662}" destId="{86060FFE-B4F0-473A-B70F-FFC728F444F0}" srcOrd="0" destOrd="0" presId="urn:microsoft.com/office/officeart/2005/8/layout/list1"/>
    <dgm:cxn modelId="{7315560A-2712-4502-A5DB-7636FD7266F8}" type="presParOf" srcId="{D6F45401-6A28-47FE-82EC-88AC195CC662}" destId="{392C8644-2EDE-49F0-84E6-047D19F9C1C1}" srcOrd="1" destOrd="0" presId="urn:microsoft.com/office/officeart/2005/8/layout/list1"/>
    <dgm:cxn modelId="{C2DF16E8-B68D-4A9A-A139-693995A3AA7E}" type="presParOf" srcId="{A7B5704D-5B37-4158-8736-965902D8C17A}" destId="{31F02907-CC5E-4388-9C34-867E0E25F327}" srcOrd="5" destOrd="0" presId="urn:microsoft.com/office/officeart/2005/8/layout/list1"/>
    <dgm:cxn modelId="{809A6FBB-0874-47AA-92A8-0AE202E4710A}" type="presParOf" srcId="{A7B5704D-5B37-4158-8736-965902D8C17A}" destId="{42F2A6E4-273C-4549-9A6B-5374531BCA53}"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C9DE18-D498-4935-BB0E-A2BB35C30121}"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4F9EA8BA-4015-450F-96EA-1D148A98D3C3}">
      <dgm:prSet/>
      <dgm:spPr/>
      <dgm:t>
        <a:bodyPr/>
        <a:lstStyle/>
        <a:p>
          <a:r>
            <a:rPr lang="af-ZA" dirty="0"/>
            <a:t>Verstaan konflik</a:t>
          </a:r>
          <a:endParaRPr lang="en-US" dirty="0"/>
        </a:p>
      </dgm:t>
    </dgm:pt>
    <dgm:pt modelId="{D4F0258B-F943-45C0-A975-949287AF811E}" type="parTrans" cxnId="{F1D302F7-BC99-488F-8414-5C880754FB8D}">
      <dgm:prSet/>
      <dgm:spPr/>
      <dgm:t>
        <a:bodyPr/>
        <a:lstStyle/>
        <a:p>
          <a:endParaRPr lang="en-US"/>
        </a:p>
      </dgm:t>
    </dgm:pt>
    <dgm:pt modelId="{F1B43AC6-3496-4CCB-8A3C-7A51B37D900E}" type="sibTrans" cxnId="{F1D302F7-BC99-488F-8414-5C880754FB8D}">
      <dgm:prSet/>
      <dgm:spPr/>
      <dgm:t>
        <a:bodyPr/>
        <a:lstStyle/>
        <a:p>
          <a:endParaRPr lang="en-US"/>
        </a:p>
      </dgm:t>
    </dgm:pt>
    <dgm:pt modelId="{053A120A-F1DA-41E0-AF35-92BB7D124582}">
      <dgm:prSet/>
      <dgm:spPr/>
      <dgm:t>
        <a:bodyPr/>
        <a:lstStyle/>
        <a:p>
          <a:r>
            <a:rPr lang="nl-NL" dirty="0"/>
            <a:t>Soms probeer mense stres hanteer deur dit op ander uit te haal of hulle te blameer, maar dit is nie effektief nie.</a:t>
          </a:r>
          <a:endParaRPr lang="en-US" dirty="0"/>
        </a:p>
      </dgm:t>
    </dgm:pt>
    <dgm:pt modelId="{7EA7E106-5781-4E09-A245-FABDD32C3480}" type="parTrans" cxnId="{70F0162A-06EE-45B6-BC61-5662BFF58F38}">
      <dgm:prSet/>
      <dgm:spPr/>
      <dgm:t>
        <a:bodyPr/>
        <a:lstStyle/>
        <a:p>
          <a:endParaRPr lang="en-US"/>
        </a:p>
      </dgm:t>
    </dgm:pt>
    <dgm:pt modelId="{7C4C113D-A8D2-4857-ABB8-500C21C7C302}" type="sibTrans" cxnId="{70F0162A-06EE-45B6-BC61-5662BFF58F38}">
      <dgm:prSet/>
      <dgm:spPr/>
      <dgm:t>
        <a:bodyPr/>
        <a:lstStyle/>
        <a:p>
          <a:endParaRPr lang="en-US"/>
        </a:p>
      </dgm:t>
    </dgm:pt>
    <dgm:pt modelId="{43833AFF-614D-4515-9FAC-911E9E84C7E1}">
      <dgm:prSet/>
      <dgm:spPr/>
      <dgm:t>
        <a:bodyPr/>
        <a:lstStyle/>
        <a:p>
          <a:r>
            <a:rPr lang="nl-NL" dirty="0"/>
            <a:t>Konflik vind plaas wanneer mense nie saamstem nie of verskillende standpunte het.</a:t>
          </a:r>
          <a:endParaRPr lang="en-US" dirty="0"/>
        </a:p>
      </dgm:t>
    </dgm:pt>
    <dgm:pt modelId="{17901A05-4C05-4ADE-B9BE-31202C69C517}" type="parTrans" cxnId="{E1C40788-0C13-4B24-9DBF-C0BA3FFAE146}">
      <dgm:prSet/>
      <dgm:spPr/>
      <dgm:t>
        <a:bodyPr/>
        <a:lstStyle/>
        <a:p>
          <a:endParaRPr lang="en-US"/>
        </a:p>
      </dgm:t>
    </dgm:pt>
    <dgm:pt modelId="{69EF2FD9-BD11-4B8B-8FA5-571EA395DFB6}" type="sibTrans" cxnId="{E1C40788-0C13-4B24-9DBF-C0BA3FFAE146}">
      <dgm:prSet/>
      <dgm:spPr/>
      <dgm:t>
        <a:bodyPr/>
        <a:lstStyle/>
        <a:p>
          <a:endParaRPr lang="en-US"/>
        </a:p>
      </dgm:t>
    </dgm:pt>
    <dgm:pt modelId="{46995328-603B-43C6-B998-48D3054C5044}">
      <dgm:prSet/>
      <dgm:spPr/>
      <dgm:t>
        <a:bodyPr/>
        <a:lstStyle/>
        <a:p>
          <a:r>
            <a:rPr lang="nl-NL" dirty="0"/>
            <a:t>Die beeld is 'n voorbeeld van interpersoonlike konflik: dit gebeur tussen mense.</a:t>
          </a:r>
          <a:endParaRPr lang="en-US" dirty="0"/>
        </a:p>
      </dgm:t>
    </dgm:pt>
    <dgm:pt modelId="{1077199E-B0C1-4A2D-B7A5-D3409D71A340}" type="parTrans" cxnId="{EA6009F5-0068-4226-9001-A6382F3EF9FD}">
      <dgm:prSet/>
      <dgm:spPr/>
      <dgm:t>
        <a:bodyPr/>
        <a:lstStyle/>
        <a:p>
          <a:endParaRPr lang="en-US"/>
        </a:p>
      </dgm:t>
    </dgm:pt>
    <dgm:pt modelId="{C4AD0A72-E529-4F3E-90E5-3DD80FF24D59}" type="sibTrans" cxnId="{EA6009F5-0068-4226-9001-A6382F3EF9FD}">
      <dgm:prSet/>
      <dgm:spPr/>
      <dgm:t>
        <a:bodyPr/>
        <a:lstStyle/>
        <a:p>
          <a:endParaRPr lang="en-US"/>
        </a:p>
      </dgm:t>
    </dgm:pt>
    <dgm:pt modelId="{50A082C7-DDB3-4387-BFDC-A36F39655870}">
      <dgm:prSet/>
      <dgm:spPr/>
      <dgm:t>
        <a:bodyPr/>
        <a:lstStyle/>
        <a:p>
          <a:r>
            <a:rPr lang="en-GB" dirty="0" err="1"/>
            <a:t>Konflikoplossing</a:t>
          </a:r>
          <a:endParaRPr lang="en-US" dirty="0"/>
        </a:p>
      </dgm:t>
    </dgm:pt>
    <dgm:pt modelId="{73741148-AE7A-49F7-88A3-0D015405EBD7}" type="parTrans" cxnId="{18001440-E872-43EB-91EC-C1F7644A496A}">
      <dgm:prSet/>
      <dgm:spPr/>
      <dgm:t>
        <a:bodyPr/>
        <a:lstStyle/>
        <a:p>
          <a:endParaRPr lang="en-US"/>
        </a:p>
      </dgm:t>
    </dgm:pt>
    <dgm:pt modelId="{1399B406-788A-48A5-9770-2CBC29B46510}" type="sibTrans" cxnId="{18001440-E872-43EB-91EC-C1F7644A496A}">
      <dgm:prSet/>
      <dgm:spPr/>
      <dgm:t>
        <a:bodyPr/>
        <a:lstStyle/>
        <a:p>
          <a:endParaRPr lang="en-US"/>
        </a:p>
      </dgm:t>
    </dgm:pt>
    <dgm:pt modelId="{C2A8CE85-2DC0-449C-B1A7-D91FC35001BA}">
      <dgm:prSet/>
      <dgm:spPr/>
      <dgm:t>
        <a:bodyPr/>
        <a:lstStyle/>
        <a:p>
          <a:r>
            <a:rPr lang="nl-NL" dirty="0"/>
            <a:t>Konflikoplossing = om 'n oplossing of ooreenkoms te vind om die konflik te beëindig.</a:t>
          </a:r>
          <a:endParaRPr lang="en-US" dirty="0"/>
        </a:p>
      </dgm:t>
    </dgm:pt>
    <dgm:pt modelId="{A8B5CEEE-A060-4C8A-8960-F19892B99929}" type="parTrans" cxnId="{7ABE6ADA-0660-4A0F-A3E0-494073884C83}">
      <dgm:prSet/>
      <dgm:spPr/>
      <dgm:t>
        <a:bodyPr/>
        <a:lstStyle/>
        <a:p>
          <a:endParaRPr lang="en-US"/>
        </a:p>
      </dgm:t>
    </dgm:pt>
    <dgm:pt modelId="{C3941996-E295-499C-A4A0-6257E21624EA}" type="sibTrans" cxnId="{7ABE6ADA-0660-4A0F-A3E0-494073884C83}">
      <dgm:prSet/>
      <dgm:spPr/>
      <dgm:t>
        <a:bodyPr/>
        <a:lstStyle/>
        <a:p>
          <a:endParaRPr lang="en-US"/>
        </a:p>
      </dgm:t>
    </dgm:pt>
    <dgm:pt modelId="{45C0B3F8-EE77-4CBC-90CF-2D4103D40F9A}">
      <dgm:prSet/>
      <dgm:spPr/>
      <dgm:t>
        <a:bodyPr/>
        <a:lstStyle/>
        <a:p>
          <a:r>
            <a:rPr lang="nl-NL" dirty="0"/>
            <a:t>Die sleutelvraag is: Hoe bereik ons dit?</a:t>
          </a:r>
          <a:endParaRPr lang="en-US" dirty="0"/>
        </a:p>
      </dgm:t>
    </dgm:pt>
    <dgm:pt modelId="{D1C500A0-58C4-4CAF-A61B-A8E7C0DD796D}" type="parTrans" cxnId="{FE09E691-171A-4FCE-917B-C3D0CE9945BF}">
      <dgm:prSet/>
      <dgm:spPr/>
      <dgm:t>
        <a:bodyPr/>
        <a:lstStyle/>
        <a:p>
          <a:endParaRPr lang="en-US"/>
        </a:p>
      </dgm:t>
    </dgm:pt>
    <dgm:pt modelId="{FC570A92-95A0-4203-9158-6E776D6A102D}" type="sibTrans" cxnId="{FE09E691-171A-4FCE-917B-C3D0CE9945BF}">
      <dgm:prSet/>
      <dgm:spPr/>
      <dgm:t>
        <a:bodyPr/>
        <a:lstStyle/>
        <a:p>
          <a:endParaRPr lang="en-US"/>
        </a:p>
      </dgm:t>
    </dgm:pt>
    <dgm:pt modelId="{9241CC23-FC97-4582-8217-CB0445A7DA31}" type="pres">
      <dgm:prSet presAssocID="{4BC9DE18-D498-4935-BB0E-A2BB35C30121}" presName="linear" presStyleCnt="0">
        <dgm:presLayoutVars>
          <dgm:dir/>
          <dgm:animLvl val="lvl"/>
          <dgm:resizeHandles val="exact"/>
        </dgm:presLayoutVars>
      </dgm:prSet>
      <dgm:spPr/>
    </dgm:pt>
    <dgm:pt modelId="{C4E0EF28-9DCD-488B-800E-1BEF5DA159A5}" type="pres">
      <dgm:prSet presAssocID="{4F9EA8BA-4015-450F-96EA-1D148A98D3C3}" presName="parentLin" presStyleCnt="0"/>
      <dgm:spPr/>
    </dgm:pt>
    <dgm:pt modelId="{3E4DF4F4-94A7-4BD0-AFF0-375389299CD8}" type="pres">
      <dgm:prSet presAssocID="{4F9EA8BA-4015-450F-96EA-1D148A98D3C3}" presName="parentLeftMargin" presStyleLbl="node1" presStyleIdx="0" presStyleCnt="2"/>
      <dgm:spPr/>
    </dgm:pt>
    <dgm:pt modelId="{AC782CD8-4234-4C96-8702-2090CF6C188B}" type="pres">
      <dgm:prSet presAssocID="{4F9EA8BA-4015-450F-96EA-1D148A98D3C3}" presName="parentText" presStyleLbl="node1" presStyleIdx="0" presStyleCnt="2">
        <dgm:presLayoutVars>
          <dgm:chMax val="0"/>
          <dgm:bulletEnabled val="1"/>
        </dgm:presLayoutVars>
      </dgm:prSet>
      <dgm:spPr/>
    </dgm:pt>
    <dgm:pt modelId="{5819C55C-42F4-4E50-897F-AA31D85A0EF6}" type="pres">
      <dgm:prSet presAssocID="{4F9EA8BA-4015-450F-96EA-1D148A98D3C3}" presName="negativeSpace" presStyleCnt="0"/>
      <dgm:spPr/>
    </dgm:pt>
    <dgm:pt modelId="{2169491F-99C1-4785-9DFE-FC833EAB5F67}" type="pres">
      <dgm:prSet presAssocID="{4F9EA8BA-4015-450F-96EA-1D148A98D3C3}" presName="childText" presStyleLbl="conFgAcc1" presStyleIdx="0" presStyleCnt="2">
        <dgm:presLayoutVars>
          <dgm:bulletEnabled val="1"/>
        </dgm:presLayoutVars>
      </dgm:prSet>
      <dgm:spPr/>
    </dgm:pt>
    <dgm:pt modelId="{93CEF7BD-4A60-4E6C-9623-DC3D4FC58F3E}" type="pres">
      <dgm:prSet presAssocID="{F1B43AC6-3496-4CCB-8A3C-7A51B37D900E}" presName="spaceBetweenRectangles" presStyleCnt="0"/>
      <dgm:spPr/>
    </dgm:pt>
    <dgm:pt modelId="{7CC7F175-B8DC-4B24-9338-B551C5186AD9}" type="pres">
      <dgm:prSet presAssocID="{50A082C7-DDB3-4387-BFDC-A36F39655870}" presName="parentLin" presStyleCnt="0"/>
      <dgm:spPr/>
    </dgm:pt>
    <dgm:pt modelId="{417A077D-FF3D-478B-8DB2-7907BF5925A8}" type="pres">
      <dgm:prSet presAssocID="{50A082C7-DDB3-4387-BFDC-A36F39655870}" presName="parentLeftMargin" presStyleLbl="node1" presStyleIdx="0" presStyleCnt="2"/>
      <dgm:spPr/>
    </dgm:pt>
    <dgm:pt modelId="{55E8F406-ACF3-469C-BB67-62822AA2EE93}" type="pres">
      <dgm:prSet presAssocID="{50A082C7-DDB3-4387-BFDC-A36F39655870}" presName="parentText" presStyleLbl="node1" presStyleIdx="1" presStyleCnt="2">
        <dgm:presLayoutVars>
          <dgm:chMax val="0"/>
          <dgm:bulletEnabled val="1"/>
        </dgm:presLayoutVars>
      </dgm:prSet>
      <dgm:spPr/>
    </dgm:pt>
    <dgm:pt modelId="{B6976BD4-46FA-4375-A881-16DE8DCC2AEB}" type="pres">
      <dgm:prSet presAssocID="{50A082C7-DDB3-4387-BFDC-A36F39655870}" presName="negativeSpace" presStyleCnt="0"/>
      <dgm:spPr/>
    </dgm:pt>
    <dgm:pt modelId="{600D33D4-7F2F-4685-8DD1-49B2417B55C0}" type="pres">
      <dgm:prSet presAssocID="{50A082C7-DDB3-4387-BFDC-A36F39655870}" presName="childText" presStyleLbl="conFgAcc1" presStyleIdx="1" presStyleCnt="2">
        <dgm:presLayoutVars>
          <dgm:bulletEnabled val="1"/>
        </dgm:presLayoutVars>
      </dgm:prSet>
      <dgm:spPr/>
    </dgm:pt>
  </dgm:ptLst>
  <dgm:cxnLst>
    <dgm:cxn modelId="{19642D17-8562-4458-86CC-60F66825FAD6}" type="presOf" srcId="{45C0B3F8-EE77-4CBC-90CF-2D4103D40F9A}" destId="{600D33D4-7F2F-4685-8DD1-49B2417B55C0}" srcOrd="0" destOrd="1" presId="urn:microsoft.com/office/officeart/2005/8/layout/list1"/>
    <dgm:cxn modelId="{6B9EDA19-5D1A-4C0A-AF27-BD7EBC0B72D6}" type="presOf" srcId="{50A082C7-DDB3-4387-BFDC-A36F39655870}" destId="{55E8F406-ACF3-469C-BB67-62822AA2EE93}" srcOrd="1" destOrd="0" presId="urn:microsoft.com/office/officeart/2005/8/layout/list1"/>
    <dgm:cxn modelId="{C2803622-1C53-43AE-A36B-4187D82EA485}" type="presOf" srcId="{053A120A-F1DA-41E0-AF35-92BB7D124582}" destId="{2169491F-99C1-4785-9DFE-FC833EAB5F67}" srcOrd="0" destOrd="0" presId="urn:microsoft.com/office/officeart/2005/8/layout/list1"/>
    <dgm:cxn modelId="{70F0162A-06EE-45B6-BC61-5662BFF58F38}" srcId="{4F9EA8BA-4015-450F-96EA-1D148A98D3C3}" destId="{053A120A-F1DA-41E0-AF35-92BB7D124582}" srcOrd="0" destOrd="0" parTransId="{7EA7E106-5781-4E09-A245-FABDD32C3480}" sibTransId="{7C4C113D-A8D2-4857-ABB8-500C21C7C302}"/>
    <dgm:cxn modelId="{18001440-E872-43EB-91EC-C1F7644A496A}" srcId="{4BC9DE18-D498-4935-BB0E-A2BB35C30121}" destId="{50A082C7-DDB3-4387-BFDC-A36F39655870}" srcOrd="1" destOrd="0" parTransId="{73741148-AE7A-49F7-88A3-0D015405EBD7}" sibTransId="{1399B406-788A-48A5-9770-2CBC29B46510}"/>
    <dgm:cxn modelId="{56EAD74D-5612-4A97-8CA6-C8C2D343D1FB}" type="presOf" srcId="{50A082C7-DDB3-4387-BFDC-A36F39655870}" destId="{417A077D-FF3D-478B-8DB2-7907BF5925A8}" srcOrd="0" destOrd="0" presId="urn:microsoft.com/office/officeart/2005/8/layout/list1"/>
    <dgm:cxn modelId="{B3322B52-3439-42CD-B4C8-DEC6BF58E02F}" type="presOf" srcId="{4F9EA8BA-4015-450F-96EA-1D148A98D3C3}" destId="{3E4DF4F4-94A7-4BD0-AFF0-375389299CD8}" srcOrd="0" destOrd="0" presId="urn:microsoft.com/office/officeart/2005/8/layout/list1"/>
    <dgm:cxn modelId="{A3B7F37A-73F8-4F2E-BC15-D513DD0F7B11}" type="presOf" srcId="{4F9EA8BA-4015-450F-96EA-1D148A98D3C3}" destId="{AC782CD8-4234-4C96-8702-2090CF6C188B}" srcOrd="1" destOrd="0" presId="urn:microsoft.com/office/officeart/2005/8/layout/list1"/>
    <dgm:cxn modelId="{E1C40788-0C13-4B24-9DBF-C0BA3FFAE146}" srcId="{4F9EA8BA-4015-450F-96EA-1D148A98D3C3}" destId="{43833AFF-614D-4515-9FAC-911E9E84C7E1}" srcOrd="1" destOrd="0" parTransId="{17901A05-4C05-4ADE-B9BE-31202C69C517}" sibTransId="{69EF2FD9-BD11-4B8B-8FA5-571EA395DFB6}"/>
    <dgm:cxn modelId="{3D0BC18F-EB17-4DE9-9BDA-6C2D9911E349}" type="presOf" srcId="{46995328-603B-43C6-B998-48D3054C5044}" destId="{2169491F-99C1-4785-9DFE-FC833EAB5F67}" srcOrd="0" destOrd="2" presId="urn:microsoft.com/office/officeart/2005/8/layout/list1"/>
    <dgm:cxn modelId="{FE09E691-171A-4FCE-917B-C3D0CE9945BF}" srcId="{50A082C7-DDB3-4387-BFDC-A36F39655870}" destId="{45C0B3F8-EE77-4CBC-90CF-2D4103D40F9A}" srcOrd="1" destOrd="0" parTransId="{D1C500A0-58C4-4CAF-A61B-A8E7C0DD796D}" sibTransId="{FC570A92-95A0-4203-9158-6E776D6A102D}"/>
    <dgm:cxn modelId="{293899D2-A571-4F55-88F4-1CE5E957F308}" type="presOf" srcId="{C2A8CE85-2DC0-449C-B1A7-D91FC35001BA}" destId="{600D33D4-7F2F-4685-8DD1-49B2417B55C0}" srcOrd="0" destOrd="0" presId="urn:microsoft.com/office/officeart/2005/8/layout/list1"/>
    <dgm:cxn modelId="{CA3320D3-ACD0-47A4-9FC8-3D5937386C5A}" type="presOf" srcId="{43833AFF-614D-4515-9FAC-911E9E84C7E1}" destId="{2169491F-99C1-4785-9DFE-FC833EAB5F67}" srcOrd="0" destOrd="1" presId="urn:microsoft.com/office/officeart/2005/8/layout/list1"/>
    <dgm:cxn modelId="{0375D1D9-AC70-4BD7-AAE3-19CB91268437}" type="presOf" srcId="{4BC9DE18-D498-4935-BB0E-A2BB35C30121}" destId="{9241CC23-FC97-4582-8217-CB0445A7DA31}" srcOrd="0" destOrd="0" presId="urn:microsoft.com/office/officeart/2005/8/layout/list1"/>
    <dgm:cxn modelId="{7ABE6ADA-0660-4A0F-A3E0-494073884C83}" srcId="{50A082C7-DDB3-4387-BFDC-A36F39655870}" destId="{C2A8CE85-2DC0-449C-B1A7-D91FC35001BA}" srcOrd="0" destOrd="0" parTransId="{A8B5CEEE-A060-4C8A-8960-F19892B99929}" sibTransId="{C3941996-E295-499C-A4A0-6257E21624EA}"/>
    <dgm:cxn modelId="{EA6009F5-0068-4226-9001-A6382F3EF9FD}" srcId="{4F9EA8BA-4015-450F-96EA-1D148A98D3C3}" destId="{46995328-603B-43C6-B998-48D3054C5044}" srcOrd="2" destOrd="0" parTransId="{1077199E-B0C1-4A2D-B7A5-D3409D71A340}" sibTransId="{C4AD0A72-E529-4F3E-90E5-3DD80FF24D59}"/>
    <dgm:cxn modelId="{F1D302F7-BC99-488F-8414-5C880754FB8D}" srcId="{4BC9DE18-D498-4935-BB0E-A2BB35C30121}" destId="{4F9EA8BA-4015-450F-96EA-1D148A98D3C3}" srcOrd="0" destOrd="0" parTransId="{D4F0258B-F943-45C0-A975-949287AF811E}" sibTransId="{F1B43AC6-3496-4CCB-8A3C-7A51B37D900E}"/>
    <dgm:cxn modelId="{F010C2ED-2F1C-4CDF-8F86-164F44A75BCE}" type="presParOf" srcId="{9241CC23-FC97-4582-8217-CB0445A7DA31}" destId="{C4E0EF28-9DCD-488B-800E-1BEF5DA159A5}" srcOrd="0" destOrd="0" presId="urn:microsoft.com/office/officeart/2005/8/layout/list1"/>
    <dgm:cxn modelId="{B017D1D1-5A33-45D3-B569-DAD7DF4B6BF6}" type="presParOf" srcId="{C4E0EF28-9DCD-488B-800E-1BEF5DA159A5}" destId="{3E4DF4F4-94A7-4BD0-AFF0-375389299CD8}" srcOrd="0" destOrd="0" presId="urn:microsoft.com/office/officeart/2005/8/layout/list1"/>
    <dgm:cxn modelId="{AA11740E-AE2A-439F-BB80-D3EE1CC59501}" type="presParOf" srcId="{C4E0EF28-9DCD-488B-800E-1BEF5DA159A5}" destId="{AC782CD8-4234-4C96-8702-2090CF6C188B}" srcOrd="1" destOrd="0" presId="urn:microsoft.com/office/officeart/2005/8/layout/list1"/>
    <dgm:cxn modelId="{A5DEBEE3-B74E-4D24-989D-5A83E1C398A3}" type="presParOf" srcId="{9241CC23-FC97-4582-8217-CB0445A7DA31}" destId="{5819C55C-42F4-4E50-897F-AA31D85A0EF6}" srcOrd="1" destOrd="0" presId="urn:microsoft.com/office/officeart/2005/8/layout/list1"/>
    <dgm:cxn modelId="{B31DEE71-02C0-4964-B479-1F2D81609581}" type="presParOf" srcId="{9241CC23-FC97-4582-8217-CB0445A7DA31}" destId="{2169491F-99C1-4785-9DFE-FC833EAB5F67}" srcOrd="2" destOrd="0" presId="urn:microsoft.com/office/officeart/2005/8/layout/list1"/>
    <dgm:cxn modelId="{67F51153-1AF7-49B6-A28A-44D3AF26ACC7}" type="presParOf" srcId="{9241CC23-FC97-4582-8217-CB0445A7DA31}" destId="{93CEF7BD-4A60-4E6C-9623-DC3D4FC58F3E}" srcOrd="3" destOrd="0" presId="urn:microsoft.com/office/officeart/2005/8/layout/list1"/>
    <dgm:cxn modelId="{01C88144-FE57-47E4-A40E-E2626BA2BC54}" type="presParOf" srcId="{9241CC23-FC97-4582-8217-CB0445A7DA31}" destId="{7CC7F175-B8DC-4B24-9338-B551C5186AD9}" srcOrd="4" destOrd="0" presId="urn:microsoft.com/office/officeart/2005/8/layout/list1"/>
    <dgm:cxn modelId="{9FE112B5-30BC-492A-881C-76C9EB593C15}" type="presParOf" srcId="{7CC7F175-B8DC-4B24-9338-B551C5186AD9}" destId="{417A077D-FF3D-478B-8DB2-7907BF5925A8}" srcOrd="0" destOrd="0" presId="urn:microsoft.com/office/officeart/2005/8/layout/list1"/>
    <dgm:cxn modelId="{F687D78B-340E-44E1-AC1B-AB52B1963BC8}" type="presParOf" srcId="{7CC7F175-B8DC-4B24-9338-B551C5186AD9}" destId="{55E8F406-ACF3-469C-BB67-62822AA2EE93}" srcOrd="1" destOrd="0" presId="urn:microsoft.com/office/officeart/2005/8/layout/list1"/>
    <dgm:cxn modelId="{159100C6-079E-4108-A4E0-9065F4A0378F}" type="presParOf" srcId="{9241CC23-FC97-4582-8217-CB0445A7DA31}" destId="{B6976BD4-46FA-4375-A881-16DE8DCC2AEB}" srcOrd="5" destOrd="0" presId="urn:microsoft.com/office/officeart/2005/8/layout/list1"/>
    <dgm:cxn modelId="{E43319D5-3D2F-4026-9FBA-89466BEAC8B3}" type="presParOf" srcId="{9241CC23-FC97-4582-8217-CB0445A7DA31}" destId="{600D33D4-7F2F-4685-8DD1-49B2417B55C0}"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962DBD-E343-423F-BBD2-C277DF1D69AB}"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EE365D90-C38F-4CA5-A1A4-623438E7B58A}">
      <dgm:prSet/>
      <dgm:spPr/>
      <dgm:t>
        <a:bodyPr/>
        <a:lstStyle/>
        <a:p>
          <a:r>
            <a:rPr lang="en-GB" b="1" dirty="0" err="1"/>
            <a:t>Vermyding</a:t>
          </a:r>
          <a:r>
            <a:rPr lang="en-GB" b="1" dirty="0"/>
            <a:t> – </a:t>
          </a:r>
          <a:r>
            <a:rPr lang="en-GB" b="0" dirty="0" err="1"/>
            <a:t>vermy</a:t>
          </a:r>
          <a:r>
            <a:rPr lang="en-GB" b="0" dirty="0"/>
            <a:t> </a:t>
          </a:r>
          <a:r>
            <a:rPr lang="en-GB" b="0" dirty="0" err="1"/>
            <a:t>konflik</a:t>
          </a:r>
          <a:r>
            <a:rPr lang="en-GB" b="0" dirty="0"/>
            <a:t> </a:t>
          </a:r>
          <a:r>
            <a:rPr lang="en-GB" b="0" dirty="0" err="1"/>
            <a:t>heeltemal</a:t>
          </a:r>
          <a:endParaRPr lang="en-US" b="0" dirty="0"/>
        </a:p>
      </dgm:t>
    </dgm:pt>
    <dgm:pt modelId="{5172A66B-10BA-4C1F-BB4E-4563C120E21C}" type="parTrans" cxnId="{F0DF10AF-D12C-4501-936E-C59E23F393FC}">
      <dgm:prSet/>
      <dgm:spPr/>
      <dgm:t>
        <a:bodyPr/>
        <a:lstStyle/>
        <a:p>
          <a:endParaRPr lang="en-US"/>
        </a:p>
      </dgm:t>
    </dgm:pt>
    <dgm:pt modelId="{70AB66F5-20BF-40EE-A8F9-E1C5B812D255}" type="sibTrans" cxnId="{F0DF10AF-D12C-4501-936E-C59E23F393FC}">
      <dgm:prSet/>
      <dgm:spPr/>
      <dgm:t>
        <a:bodyPr/>
        <a:lstStyle/>
        <a:p>
          <a:endParaRPr lang="en-US"/>
        </a:p>
      </dgm:t>
    </dgm:pt>
    <dgm:pt modelId="{524426FE-96EE-4E1B-AA79-22F403933036}">
      <dgm:prSet/>
      <dgm:spPr/>
      <dgm:t>
        <a:bodyPr/>
        <a:lstStyle/>
        <a:p>
          <a:r>
            <a:rPr lang="nl-NL" b="1" dirty="0"/>
            <a:t>Inskiklikheid – </a:t>
          </a:r>
          <a:r>
            <a:rPr lang="nl-NL" b="0" dirty="0"/>
            <a:t>stel ander se behoeftes eerste</a:t>
          </a:r>
          <a:endParaRPr lang="en-US" b="0" dirty="0"/>
        </a:p>
      </dgm:t>
    </dgm:pt>
    <dgm:pt modelId="{3F1078BD-5ACB-4F12-8046-5432BB7398BE}" type="parTrans" cxnId="{D0FF1B9C-A802-4D4A-9E08-1B06313E7818}">
      <dgm:prSet/>
      <dgm:spPr/>
      <dgm:t>
        <a:bodyPr/>
        <a:lstStyle/>
        <a:p>
          <a:endParaRPr lang="en-US"/>
        </a:p>
      </dgm:t>
    </dgm:pt>
    <dgm:pt modelId="{C6120BBD-FB5A-42DF-952F-253F691CEA32}" type="sibTrans" cxnId="{D0FF1B9C-A802-4D4A-9E08-1B06313E7818}">
      <dgm:prSet/>
      <dgm:spPr/>
      <dgm:t>
        <a:bodyPr/>
        <a:lstStyle/>
        <a:p>
          <a:endParaRPr lang="en-US"/>
        </a:p>
      </dgm:t>
    </dgm:pt>
    <dgm:pt modelId="{BE5AE432-81C9-464A-BBD8-D1892A8D8E34}">
      <dgm:prSet/>
      <dgm:spPr/>
      <dgm:t>
        <a:bodyPr/>
        <a:lstStyle/>
        <a:p>
          <a:r>
            <a:rPr lang="nl-NL" b="1" dirty="0"/>
            <a:t>Mededinging – </a:t>
          </a:r>
          <a:r>
            <a:rPr lang="nl-NL" b="0" dirty="0"/>
            <a:t>wil die konflik wen</a:t>
          </a:r>
          <a:endParaRPr lang="en-US" b="0" dirty="0"/>
        </a:p>
      </dgm:t>
    </dgm:pt>
    <dgm:pt modelId="{FA5227B3-EC21-411C-8E90-3294576DC4EF}" type="parTrans" cxnId="{CD94BF61-F157-490A-A80C-D05E5C2891DF}">
      <dgm:prSet/>
      <dgm:spPr/>
      <dgm:t>
        <a:bodyPr/>
        <a:lstStyle/>
        <a:p>
          <a:endParaRPr lang="en-US"/>
        </a:p>
      </dgm:t>
    </dgm:pt>
    <dgm:pt modelId="{86558C48-09F8-4A39-BDF8-E26D0CDCEDC1}" type="sibTrans" cxnId="{CD94BF61-F157-490A-A80C-D05E5C2891DF}">
      <dgm:prSet/>
      <dgm:spPr/>
      <dgm:t>
        <a:bodyPr/>
        <a:lstStyle/>
        <a:p>
          <a:endParaRPr lang="en-US"/>
        </a:p>
      </dgm:t>
    </dgm:pt>
    <dgm:pt modelId="{78A3536D-544D-455C-A009-B1F0D0D02872}">
      <dgm:prSet/>
      <dgm:spPr/>
      <dgm:t>
        <a:bodyPr/>
        <a:lstStyle/>
        <a:p>
          <a:r>
            <a:rPr lang="nl-NL" b="1" dirty="0"/>
            <a:t>Samewerking – </a:t>
          </a:r>
          <a:r>
            <a:rPr lang="nl-NL" b="0" dirty="0"/>
            <a:t>werk saam met ander om die beste oplossing te vind</a:t>
          </a:r>
          <a:endParaRPr lang="en-US" b="0" dirty="0"/>
        </a:p>
      </dgm:t>
    </dgm:pt>
    <dgm:pt modelId="{2BC0BFFB-ECB7-4B11-BB78-5B1EBBF06AFF}" type="parTrans" cxnId="{91691039-7A5F-4C78-96F1-D3D6C7AE11DD}">
      <dgm:prSet/>
      <dgm:spPr/>
      <dgm:t>
        <a:bodyPr/>
        <a:lstStyle/>
        <a:p>
          <a:endParaRPr lang="en-US"/>
        </a:p>
      </dgm:t>
    </dgm:pt>
    <dgm:pt modelId="{BC428516-1851-4AC4-B76D-3D28BF096274}" type="sibTrans" cxnId="{91691039-7A5F-4C78-96F1-D3D6C7AE11DD}">
      <dgm:prSet/>
      <dgm:spPr/>
      <dgm:t>
        <a:bodyPr/>
        <a:lstStyle/>
        <a:p>
          <a:endParaRPr lang="en-US"/>
        </a:p>
      </dgm:t>
    </dgm:pt>
    <dgm:pt modelId="{900D5F68-5866-4C08-9185-D707C09050CB}">
      <dgm:prSet/>
      <dgm:spPr/>
      <dgm:t>
        <a:bodyPr/>
        <a:lstStyle/>
        <a:p>
          <a:r>
            <a:rPr lang="en-GB" b="1" dirty="0" err="1"/>
            <a:t>Ooreenstemming</a:t>
          </a:r>
          <a:r>
            <a:rPr lang="en-GB" b="1" dirty="0"/>
            <a:t> – </a:t>
          </a:r>
          <a:r>
            <a:rPr lang="en-GB" b="0" dirty="0" err="1"/>
            <a:t>soek</a:t>
          </a:r>
          <a:r>
            <a:rPr lang="en-GB" b="0" dirty="0"/>
            <a:t> 'n </a:t>
          </a:r>
          <a:r>
            <a:rPr lang="en-GB" b="0" dirty="0" err="1"/>
            <a:t>middeweg</a:t>
          </a:r>
          <a:endParaRPr lang="en-US" b="0" dirty="0"/>
        </a:p>
      </dgm:t>
    </dgm:pt>
    <dgm:pt modelId="{9E951B80-FF38-49D3-87C4-4D25C6129BA1}" type="parTrans" cxnId="{EEB63C6B-1FF1-4C8C-8927-0CA913A5CE50}">
      <dgm:prSet/>
      <dgm:spPr/>
      <dgm:t>
        <a:bodyPr/>
        <a:lstStyle/>
        <a:p>
          <a:endParaRPr lang="en-US"/>
        </a:p>
      </dgm:t>
    </dgm:pt>
    <dgm:pt modelId="{BA072E70-7435-47B3-8527-0C69AE867BAF}" type="sibTrans" cxnId="{EEB63C6B-1FF1-4C8C-8927-0CA913A5CE50}">
      <dgm:prSet/>
      <dgm:spPr/>
      <dgm:t>
        <a:bodyPr/>
        <a:lstStyle/>
        <a:p>
          <a:endParaRPr lang="en-US"/>
        </a:p>
      </dgm:t>
    </dgm:pt>
    <dgm:pt modelId="{6A4962F9-DCAD-46C9-889D-995F4BDA65C1}" type="pres">
      <dgm:prSet presAssocID="{5D962DBD-E343-423F-BBD2-C277DF1D69AB}" presName="linear" presStyleCnt="0">
        <dgm:presLayoutVars>
          <dgm:animLvl val="lvl"/>
          <dgm:resizeHandles val="exact"/>
        </dgm:presLayoutVars>
      </dgm:prSet>
      <dgm:spPr/>
    </dgm:pt>
    <dgm:pt modelId="{1AFEAB7E-AE7B-4777-A68A-DE12CC1F30FC}" type="pres">
      <dgm:prSet presAssocID="{EE365D90-C38F-4CA5-A1A4-623438E7B58A}" presName="parentText" presStyleLbl="node1" presStyleIdx="0" presStyleCnt="5">
        <dgm:presLayoutVars>
          <dgm:chMax val="0"/>
          <dgm:bulletEnabled val="1"/>
        </dgm:presLayoutVars>
      </dgm:prSet>
      <dgm:spPr/>
    </dgm:pt>
    <dgm:pt modelId="{3C018943-5278-49E8-BAD1-3FBDE467BEC8}" type="pres">
      <dgm:prSet presAssocID="{70AB66F5-20BF-40EE-A8F9-E1C5B812D255}" presName="spacer" presStyleCnt="0"/>
      <dgm:spPr/>
    </dgm:pt>
    <dgm:pt modelId="{A72D486F-A9AE-4A89-B168-CC7F56497DFF}" type="pres">
      <dgm:prSet presAssocID="{524426FE-96EE-4E1B-AA79-22F403933036}" presName="parentText" presStyleLbl="node1" presStyleIdx="1" presStyleCnt="5">
        <dgm:presLayoutVars>
          <dgm:chMax val="0"/>
          <dgm:bulletEnabled val="1"/>
        </dgm:presLayoutVars>
      </dgm:prSet>
      <dgm:spPr/>
    </dgm:pt>
    <dgm:pt modelId="{0D2134C5-775C-45AF-9F44-224C111339D2}" type="pres">
      <dgm:prSet presAssocID="{C6120BBD-FB5A-42DF-952F-253F691CEA32}" presName="spacer" presStyleCnt="0"/>
      <dgm:spPr/>
    </dgm:pt>
    <dgm:pt modelId="{8D60D2AA-F29B-41AF-BAEF-7769D9B2CCF3}" type="pres">
      <dgm:prSet presAssocID="{BE5AE432-81C9-464A-BBD8-D1892A8D8E34}" presName="parentText" presStyleLbl="node1" presStyleIdx="2" presStyleCnt="5">
        <dgm:presLayoutVars>
          <dgm:chMax val="0"/>
          <dgm:bulletEnabled val="1"/>
        </dgm:presLayoutVars>
      </dgm:prSet>
      <dgm:spPr/>
    </dgm:pt>
    <dgm:pt modelId="{95E99656-3BE1-4592-B691-B206DD7AB6B4}" type="pres">
      <dgm:prSet presAssocID="{86558C48-09F8-4A39-BDF8-E26D0CDCEDC1}" presName="spacer" presStyleCnt="0"/>
      <dgm:spPr/>
    </dgm:pt>
    <dgm:pt modelId="{6666E16C-2F49-4736-822E-DA966DDC7EBC}" type="pres">
      <dgm:prSet presAssocID="{78A3536D-544D-455C-A009-B1F0D0D02872}" presName="parentText" presStyleLbl="node1" presStyleIdx="3" presStyleCnt="5">
        <dgm:presLayoutVars>
          <dgm:chMax val="0"/>
          <dgm:bulletEnabled val="1"/>
        </dgm:presLayoutVars>
      </dgm:prSet>
      <dgm:spPr/>
    </dgm:pt>
    <dgm:pt modelId="{0E4F3E36-2E4B-43A3-BFA4-6A82CF5CBDE9}" type="pres">
      <dgm:prSet presAssocID="{BC428516-1851-4AC4-B76D-3D28BF096274}" presName="spacer" presStyleCnt="0"/>
      <dgm:spPr/>
    </dgm:pt>
    <dgm:pt modelId="{B42E2399-C36E-4BED-A28D-4032EC63E7C5}" type="pres">
      <dgm:prSet presAssocID="{900D5F68-5866-4C08-9185-D707C09050CB}" presName="parentText" presStyleLbl="node1" presStyleIdx="4" presStyleCnt="5">
        <dgm:presLayoutVars>
          <dgm:chMax val="0"/>
          <dgm:bulletEnabled val="1"/>
        </dgm:presLayoutVars>
      </dgm:prSet>
      <dgm:spPr/>
    </dgm:pt>
  </dgm:ptLst>
  <dgm:cxnLst>
    <dgm:cxn modelId="{F218C607-B6BD-4F5A-A8ED-E9F5EF3F2672}" type="presOf" srcId="{524426FE-96EE-4E1B-AA79-22F403933036}" destId="{A72D486F-A9AE-4A89-B168-CC7F56497DFF}" srcOrd="0" destOrd="0" presId="urn:microsoft.com/office/officeart/2005/8/layout/vList2"/>
    <dgm:cxn modelId="{7D1D2627-583A-4BF1-94D3-5C6B42FAE371}" type="presOf" srcId="{5D962DBD-E343-423F-BBD2-C277DF1D69AB}" destId="{6A4962F9-DCAD-46C9-889D-995F4BDA65C1}" srcOrd="0" destOrd="0" presId="urn:microsoft.com/office/officeart/2005/8/layout/vList2"/>
    <dgm:cxn modelId="{91691039-7A5F-4C78-96F1-D3D6C7AE11DD}" srcId="{5D962DBD-E343-423F-BBD2-C277DF1D69AB}" destId="{78A3536D-544D-455C-A009-B1F0D0D02872}" srcOrd="3" destOrd="0" parTransId="{2BC0BFFB-ECB7-4B11-BB78-5B1EBBF06AFF}" sibTransId="{BC428516-1851-4AC4-B76D-3D28BF096274}"/>
    <dgm:cxn modelId="{CD94BF61-F157-490A-A80C-D05E5C2891DF}" srcId="{5D962DBD-E343-423F-BBD2-C277DF1D69AB}" destId="{BE5AE432-81C9-464A-BBD8-D1892A8D8E34}" srcOrd="2" destOrd="0" parTransId="{FA5227B3-EC21-411C-8E90-3294576DC4EF}" sibTransId="{86558C48-09F8-4A39-BDF8-E26D0CDCEDC1}"/>
    <dgm:cxn modelId="{EEB63C6B-1FF1-4C8C-8927-0CA913A5CE50}" srcId="{5D962DBD-E343-423F-BBD2-C277DF1D69AB}" destId="{900D5F68-5866-4C08-9185-D707C09050CB}" srcOrd="4" destOrd="0" parTransId="{9E951B80-FF38-49D3-87C4-4D25C6129BA1}" sibTransId="{BA072E70-7435-47B3-8527-0C69AE867BAF}"/>
    <dgm:cxn modelId="{F9C6257D-A038-43FE-969D-FFE43C68C069}" type="presOf" srcId="{78A3536D-544D-455C-A009-B1F0D0D02872}" destId="{6666E16C-2F49-4736-822E-DA966DDC7EBC}" srcOrd="0" destOrd="0" presId="urn:microsoft.com/office/officeart/2005/8/layout/vList2"/>
    <dgm:cxn modelId="{D0FF1B9C-A802-4D4A-9E08-1B06313E7818}" srcId="{5D962DBD-E343-423F-BBD2-C277DF1D69AB}" destId="{524426FE-96EE-4E1B-AA79-22F403933036}" srcOrd="1" destOrd="0" parTransId="{3F1078BD-5ACB-4F12-8046-5432BB7398BE}" sibTransId="{C6120BBD-FB5A-42DF-952F-253F691CEA32}"/>
    <dgm:cxn modelId="{BC7AA2AA-392D-4A7A-8280-2AAB0F3911AD}" type="presOf" srcId="{EE365D90-C38F-4CA5-A1A4-623438E7B58A}" destId="{1AFEAB7E-AE7B-4777-A68A-DE12CC1F30FC}" srcOrd="0" destOrd="0" presId="urn:microsoft.com/office/officeart/2005/8/layout/vList2"/>
    <dgm:cxn modelId="{F0DF10AF-D12C-4501-936E-C59E23F393FC}" srcId="{5D962DBD-E343-423F-BBD2-C277DF1D69AB}" destId="{EE365D90-C38F-4CA5-A1A4-623438E7B58A}" srcOrd="0" destOrd="0" parTransId="{5172A66B-10BA-4C1F-BB4E-4563C120E21C}" sibTransId="{70AB66F5-20BF-40EE-A8F9-E1C5B812D255}"/>
    <dgm:cxn modelId="{387D9EB0-93DA-4299-8DAB-0A2D4569BB33}" type="presOf" srcId="{900D5F68-5866-4C08-9185-D707C09050CB}" destId="{B42E2399-C36E-4BED-A28D-4032EC63E7C5}" srcOrd="0" destOrd="0" presId="urn:microsoft.com/office/officeart/2005/8/layout/vList2"/>
    <dgm:cxn modelId="{A72647D9-2BA8-47EE-913A-9F4707FA6867}" type="presOf" srcId="{BE5AE432-81C9-464A-BBD8-D1892A8D8E34}" destId="{8D60D2AA-F29B-41AF-BAEF-7769D9B2CCF3}" srcOrd="0" destOrd="0" presId="urn:microsoft.com/office/officeart/2005/8/layout/vList2"/>
    <dgm:cxn modelId="{F0ABCF8C-043A-4E06-A359-AFB7A04B55EC}" type="presParOf" srcId="{6A4962F9-DCAD-46C9-889D-995F4BDA65C1}" destId="{1AFEAB7E-AE7B-4777-A68A-DE12CC1F30FC}" srcOrd="0" destOrd="0" presId="urn:microsoft.com/office/officeart/2005/8/layout/vList2"/>
    <dgm:cxn modelId="{5FD619DE-612C-4007-BD8A-C888415E0191}" type="presParOf" srcId="{6A4962F9-DCAD-46C9-889D-995F4BDA65C1}" destId="{3C018943-5278-49E8-BAD1-3FBDE467BEC8}" srcOrd="1" destOrd="0" presId="urn:microsoft.com/office/officeart/2005/8/layout/vList2"/>
    <dgm:cxn modelId="{AE9A2569-2008-4EB5-8B1D-65BB86587CEC}" type="presParOf" srcId="{6A4962F9-DCAD-46C9-889D-995F4BDA65C1}" destId="{A72D486F-A9AE-4A89-B168-CC7F56497DFF}" srcOrd="2" destOrd="0" presId="urn:microsoft.com/office/officeart/2005/8/layout/vList2"/>
    <dgm:cxn modelId="{996BC5FE-66C8-48EE-A883-E2289EC2E8CC}" type="presParOf" srcId="{6A4962F9-DCAD-46C9-889D-995F4BDA65C1}" destId="{0D2134C5-775C-45AF-9F44-224C111339D2}" srcOrd="3" destOrd="0" presId="urn:microsoft.com/office/officeart/2005/8/layout/vList2"/>
    <dgm:cxn modelId="{F396F2D2-AA19-4878-8DB3-9A58B1612235}" type="presParOf" srcId="{6A4962F9-DCAD-46C9-889D-995F4BDA65C1}" destId="{8D60D2AA-F29B-41AF-BAEF-7769D9B2CCF3}" srcOrd="4" destOrd="0" presId="urn:microsoft.com/office/officeart/2005/8/layout/vList2"/>
    <dgm:cxn modelId="{27B272D7-FDD5-4A2C-A2E6-3C781F68F597}" type="presParOf" srcId="{6A4962F9-DCAD-46C9-889D-995F4BDA65C1}" destId="{95E99656-3BE1-4592-B691-B206DD7AB6B4}" srcOrd="5" destOrd="0" presId="urn:microsoft.com/office/officeart/2005/8/layout/vList2"/>
    <dgm:cxn modelId="{4180E9A7-8427-4A72-8B2C-5B8FFFDD185A}" type="presParOf" srcId="{6A4962F9-DCAD-46C9-889D-995F4BDA65C1}" destId="{6666E16C-2F49-4736-822E-DA966DDC7EBC}" srcOrd="6" destOrd="0" presId="urn:microsoft.com/office/officeart/2005/8/layout/vList2"/>
    <dgm:cxn modelId="{70A96B93-B4DA-4A10-BF21-77742920DB7A}" type="presParOf" srcId="{6A4962F9-DCAD-46C9-889D-995F4BDA65C1}" destId="{0E4F3E36-2E4B-43A3-BFA4-6A82CF5CBDE9}" srcOrd="7" destOrd="0" presId="urn:microsoft.com/office/officeart/2005/8/layout/vList2"/>
    <dgm:cxn modelId="{E144280A-DF19-432D-A7B4-C60645CDE436}" type="presParOf" srcId="{6A4962F9-DCAD-46C9-889D-995F4BDA65C1}" destId="{B42E2399-C36E-4BED-A28D-4032EC63E7C5}"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1DECB6-0B25-457F-A1F6-DCF77BEA046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E59ACAB1-C3CE-4157-AE38-A12F2F60D58C}">
      <dgm:prSet/>
      <dgm:spPr/>
      <dgm:t>
        <a:bodyPr/>
        <a:lstStyle/>
        <a:p>
          <a:r>
            <a:rPr lang="en-US" b="1" dirty="0"/>
            <a:t>R</a:t>
          </a:r>
          <a:r>
            <a:rPr lang="en-US" dirty="0"/>
            <a:t>eik </a:t>
          </a:r>
          <a:r>
            <a:rPr lang="en-US" dirty="0" err="1"/>
            <a:t>uit</a:t>
          </a:r>
          <a:endParaRPr lang="en-US" dirty="0"/>
        </a:p>
      </dgm:t>
    </dgm:pt>
    <dgm:pt modelId="{9DB7BFA1-7C6D-424A-86C0-CFA694F9D73E}" type="parTrans" cxnId="{C4899EB0-AA6F-4BA0-ADBC-08B60D889944}">
      <dgm:prSet/>
      <dgm:spPr/>
      <dgm:t>
        <a:bodyPr/>
        <a:lstStyle/>
        <a:p>
          <a:endParaRPr lang="en-US"/>
        </a:p>
      </dgm:t>
    </dgm:pt>
    <dgm:pt modelId="{914BC1CA-4C4C-483D-9868-5173D97C72EA}" type="sibTrans" cxnId="{C4899EB0-AA6F-4BA0-ADBC-08B60D889944}">
      <dgm:prSet/>
      <dgm:spPr/>
      <dgm:t>
        <a:bodyPr/>
        <a:lstStyle/>
        <a:p>
          <a:endParaRPr lang="en-US"/>
        </a:p>
      </dgm:t>
    </dgm:pt>
    <dgm:pt modelId="{76FDBE5F-3EBE-4D6B-845F-888805876FF2}">
      <dgm:prSet/>
      <dgm:spPr/>
      <dgm:t>
        <a:bodyPr/>
        <a:lstStyle/>
        <a:p>
          <a:r>
            <a:rPr lang="en-US" b="1" dirty="0"/>
            <a:t>T</a:t>
          </a:r>
          <a:r>
            <a:rPr lang="en-US" b="0" dirty="0"/>
            <a:t>ree</a:t>
          </a:r>
          <a:r>
            <a:rPr lang="en-US" b="1" dirty="0"/>
            <a:t> </a:t>
          </a:r>
          <a:r>
            <a:rPr lang="en-US" b="0" dirty="0"/>
            <a:t>in </a:t>
          </a:r>
          <a:r>
            <a:rPr lang="en-US" b="0" dirty="0" err="1"/>
            <a:t>gesprek</a:t>
          </a:r>
          <a:endParaRPr lang="en-US" b="0" dirty="0"/>
        </a:p>
      </dgm:t>
    </dgm:pt>
    <dgm:pt modelId="{26E457FA-2961-436C-B59E-7902ED49CE1C}" type="parTrans" cxnId="{62EBEE2C-5C3A-4493-BD4E-3142B7EB67EC}">
      <dgm:prSet/>
      <dgm:spPr/>
      <dgm:t>
        <a:bodyPr/>
        <a:lstStyle/>
        <a:p>
          <a:endParaRPr lang="en-US"/>
        </a:p>
      </dgm:t>
    </dgm:pt>
    <dgm:pt modelId="{5D82DE9E-4033-4D66-BE6F-833C6280EBDD}" type="sibTrans" cxnId="{62EBEE2C-5C3A-4493-BD4E-3142B7EB67EC}">
      <dgm:prSet/>
      <dgm:spPr/>
      <dgm:t>
        <a:bodyPr/>
        <a:lstStyle/>
        <a:p>
          <a:endParaRPr lang="en-US"/>
        </a:p>
      </dgm:t>
    </dgm:pt>
    <dgm:pt modelId="{8093F9F3-1D68-4FA1-9D2F-2491C1D5EAC0}">
      <dgm:prSet/>
      <dgm:spPr/>
      <dgm:t>
        <a:bodyPr/>
        <a:lstStyle/>
        <a:p>
          <a:r>
            <a:rPr lang="en-US" b="1" dirty="0" err="1"/>
            <a:t>S</a:t>
          </a:r>
          <a:r>
            <a:rPr lang="en-US" b="0" dirty="0" err="1"/>
            <a:t>oek</a:t>
          </a:r>
          <a:r>
            <a:rPr lang="en-US" b="1" dirty="0"/>
            <a:t> </a:t>
          </a:r>
          <a:r>
            <a:rPr lang="en-US" b="0" dirty="0" err="1"/>
            <a:t>na</a:t>
          </a:r>
          <a:r>
            <a:rPr lang="en-US" b="0" dirty="0"/>
            <a:t> ’n </a:t>
          </a:r>
          <a:r>
            <a:rPr lang="en-US" b="0" dirty="0" err="1"/>
            <a:t>oplossing</a:t>
          </a:r>
          <a:endParaRPr lang="en-US" b="0" dirty="0"/>
        </a:p>
      </dgm:t>
    </dgm:pt>
    <dgm:pt modelId="{7C930968-CD1F-46FC-949C-5C4EAE7655F8}" type="parTrans" cxnId="{BA692C7C-2904-41A3-8A76-6D8CE7EF8E12}">
      <dgm:prSet/>
      <dgm:spPr/>
      <dgm:t>
        <a:bodyPr/>
        <a:lstStyle/>
        <a:p>
          <a:endParaRPr lang="en-US"/>
        </a:p>
      </dgm:t>
    </dgm:pt>
    <dgm:pt modelId="{E9DACF40-0054-4CB6-BFA5-91DE6DC8F865}" type="sibTrans" cxnId="{BA692C7C-2904-41A3-8A76-6D8CE7EF8E12}">
      <dgm:prSet/>
      <dgm:spPr/>
      <dgm:t>
        <a:bodyPr/>
        <a:lstStyle/>
        <a:p>
          <a:endParaRPr lang="en-US"/>
        </a:p>
      </dgm:t>
    </dgm:pt>
    <dgm:pt modelId="{9DDE5B15-45AD-43F8-AADE-B0798EAB0BCB}">
      <dgm:prSet/>
      <dgm:spPr/>
      <dgm:t>
        <a:bodyPr/>
        <a:lstStyle/>
        <a:p>
          <a:r>
            <a:rPr lang="en-US" b="1" dirty="0"/>
            <a:t>W</a:t>
          </a:r>
          <a:r>
            <a:rPr lang="en-US" b="0" dirty="0"/>
            <a:t>ees</a:t>
          </a:r>
          <a:r>
            <a:rPr lang="en-US" b="1" dirty="0"/>
            <a:t> </a:t>
          </a:r>
          <a:r>
            <a:rPr lang="en-US" b="0" dirty="0" err="1"/>
            <a:t>oop</a:t>
          </a:r>
          <a:r>
            <a:rPr lang="en-US" b="0" dirty="0"/>
            <a:t> </a:t>
          </a:r>
          <a:r>
            <a:rPr lang="en-US" b="0" dirty="0" err="1"/>
            <a:t>en</a:t>
          </a:r>
          <a:r>
            <a:rPr lang="en-US" b="0" dirty="0"/>
            <a:t> </a:t>
          </a:r>
          <a:r>
            <a:rPr lang="en-US" b="0" dirty="0" err="1"/>
            <a:t>eerlik</a:t>
          </a:r>
          <a:endParaRPr lang="en-US" b="0" dirty="0"/>
        </a:p>
      </dgm:t>
    </dgm:pt>
    <dgm:pt modelId="{77D26C53-071E-4EB2-853D-4C1B7F91C1E5}" type="parTrans" cxnId="{06AF1D15-373C-4FD5-924F-3D1E8E144437}">
      <dgm:prSet/>
      <dgm:spPr/>
      <dgm:t>
        <a:bodyPr/>
        <a:lstStyle/>
        <a:p>
          <a:endParaRPr lang="en-US"/>
        </a:p>
      </dgm:t>
    </dgm:pt>
    <dgm:pt modelId="{5A3428B5-2F69-4A8F-8B5B-96FBBF84F62F}" type="sibTrans" cxnId="{06AF1D15-373C-4FD5-924F-3D1E8E144437}">
      <dgm:prSet/>
      <dgm:spPr/>
      <dgm:t>
        <a:bodyPr/>
        <a:lstStyle/>
        <a:p>
          <a:endParaRPr lang="en-US"/>
        </a:p>
      </dgm:t>
    </dgm:pt>
    <dgm:pt modelId="{C3DC763C-2962-4144-A668-E014EB3A4258}">
      <dgm:prSet/>
      <dgm:spPr/>
      <dgm:t>
        <a:bodyPr/>
        <a:lstStyle/>
        <a:p>
          <a:r>
            <a:rPr lang="en-US" b="1" dirty="0"/>
            <a:t>L</a:t>
          </a:r>
          <a:r>
            <a:rPr lang="en-US" b="0" dirty="0"/>
            <a:t>uister</a:t>
          </a:r>
          <a:r>
            <a:rPr lang="en-US" b="1" dirty="0"/>
            <a:t> </a:t>
          </a:r>
          <a:r>
            <a:rPr lang="en-US" b="0" dirty="0" err="1"/>
            <a:t>aandagtig</a:t>
          </a:r>
          <a:endParaRPr lang="en-US" b="0" dirty="0"/>
        </a:p>
      </dgm:t>
    </dgm:pt>
    <dgm:pt modelId="{1523D781-F276-4AED-A6D1-5DD7FAEAC57D}" type="parTrans" cxnId="{369233B9-2D17-477E-902B-924537DF8F3A}">
      <dgm:prSet/>
      <dgm:spPr/>
      <dgm:t>
        <a:bodyPr/>
        <a:lstStyle/>
        <a:p>
          <a:endParaRPr lang="en-US"/>
        </a:p>
      </dgm:t>
    </dgm:pt>
    <dgm:pt modelId="{CD883253-BF70-454B-8231-59A01CB898E7}" type="sibTrans" cxnId="{369233B9-2D17-477E-902B-924537DF8F3A}">
      <dgm:prSet/>
      <dgm:spPr/>
      <dgm:t>
        <a:bodyPr/>
        <a:lstStyle/>
        <a:p>
          <a:endParaRPr lang="en-US"/>
        </a:p>
      </dgm:t>
    </dgm:pt>
    <dgm:pt modelId="{F51D011C-D212-491E-BFF2-FB82CE7D917E}">
      <dgm:prSet/>
      <dgm:spPr/>
      <dgm:t>
        <a:bodyPr/>
        <a:lstStyle/>
        <a:p>
          <a:r>
            <a:rPr lang="en-US" b="1" dirty="0"/>
            <a:t>M</a:t>
          </a:r>
          <a:r>
            <a:rPr lang="en-US" dirty="0"/>
            <a:t>aak </a:t>
          </a:r>
          <a:r>
            <a:rPr lang="en-US" dirty="0" err="1"/>
            <a:t>voorstelle</a:t>
          </a:r>
          <a:endParaRPr lang="en-US" dirty="0"/>
        </a:p>
      </dgm:t>
    </dgm:pt>
    <dgm:pt modelId="{512F4916-7E56-49D4-973B-358DBD8752A2}" type="parTrans" cxnId="{4E2B4A91-5549-4025-B158-96BF34B1754E}">
      <dgm:prSet/>
      <dgm:spPr/>
      <dgm:t>
        <a:bodyPr/>
        <a:lstStyle/>
        <a:p>
          <a:endParaRPr lang="en-US"/>
        </a:p>
      </dgm:t>
    </dgm:pt>
    <dgm:pt modelId="{8FBB729A-4124-42E9-8E36-DE17EEB2722F}" type="sibTrans" cxnId="{4E2B4A91-5549-4025-B158-96BF34B1754E}">
      <dgm:prSet/>
      <dgm:spPr/>
      <dgm:t>
        <a:bodyPr/>
        <a:lstStyle/>
        <a:p>
          <a:endParaRPr lang="en-US"/>
        </a:p>
      </dgm:t>
    </dgm:pt>
    <dgm:pt modelId="{66940850-284D-418B-8498-E3FD7720EA9C}">
      <dgm:prSet/>
      <dgm:spPr/>
      <dgm:t>
        <a:bodyPr/>
        <a:lstStyle/>
        <a:p>
          <a:r>
            <a:rPr lang="en-US" b="1" dirty="0" err="1"/>
            <a:t>E</a:t>
          </a:r>
          <a:r>
            <a:rPr lang="en-US" b="0" dirty="0" err="1"/>
            <a:t>indig</a:t>
          </a:r>
          <a:r>
            <a:rPr lang="en-US" b="0" dirty="0"/>
            <a:t> op ’n </a:t>
          </a:r>
          <a:r>
            <a:rPr lang="en-US" b="0" dirty="0" err="1"/>
            <a:t>goeie</a:t>
          </a:r>
          <a:r>
            <a:rPr lang="en-US" b="0" dirty="0"/>
            <a:t> </a:t>
          </a:r>
          <a:r>
            <a:rPr lang="en-US" b="0" dirty="0" err="1"/>
            <a:t>noot</a:t>
          </a:r>
          <a:endParaRPr lang="en-US" b="0" dirty="0"/>
        </a:p>
      </dgm:t>
    </dgm:pt>
    <dgm:pt modelId="{5729886E-68BA-469B-B04C-94D35AA60FC4}" type="parTrans" cxnId="{DDB5B60C-86BB-43D5-9D8D-9055E4902772}">
      <dgm:prSet/>
      <dgm:spPr/>
      <dgm:t>
        <a:bodyPr/>
        <a:lstStyle/>
        <a:p>
          <a:endParaRPr lang="en-US"/>
        </a:p>
      </dgm:t>
    </dgm:pt>
    <dgm:pt modelId="{C2FF41B1-1D31-4245-B4EF-A58D034E1595}" type="sibTrans" cxnId="{DDB5B60C-86BB-43D5-9D8D-9055E4902772}">
      <dgm:prSet/>
      <dgm:spPr/>
      <dgm:t>
        <a:bodyPr/>
        <a:lstStyle/>
        <a:p>
          <a:endParaRPr lang="en-US"/>
        </a:p>
      </dgm:t>
    </dgm:pt>
    <dgm:pt modelId="{4BB58890-7C6D-45EF-A34B-94F92C5EC919}" type="pres">
      <dgm:prSet presAssocID="{DC1DECB6-0B25-457F-A1F6-DCF77BEA046C}" presName="linear" presStyleCnt="0">
        <dgm:presLayoutVars>
          <dgm:animLvl val="lvl"/>
          <dgm:resizeHandles val="exact"/>
        </dgm:presLayoutVars>
      </dgm:prSet>
      <dgm:spPr/>
    </dgm:pt>
    <dgm:pt modelId="{8F861830-19EA-48F0-9BE7-AA0D86DC8A9E}" type="pres">
      <dgm:prSet presAssocID="{E59ACAB1-C3CE-4157-AE38-A12F2F60D58C}" presName="parentText" presStyleLbl="node1" presStyleIdx="0" presStyleCnt="7" custLinFactNeighborX="990" custLinFactNeighborY="15477">
        <dgm:presLayoutVars>
          <dgm:chMax val="0"/>
          <dgm:bulletEnabled val="1"/>
        </dgm:presLayoutVars>
      </dgm:prSet>
      <dgm:spPr/>
    </dgm:pt>
    <dgm:pt modelId="{DCF78D4A-2C5B-4723-9E3F-EC4557C02637}" type="pres">
      <dgm:prSet presAssocID="{914BC1CA-4C4C-483D-9868-5173D97C72EA}" presName="spacer" presStyleCnt="0"/>
      <dgm:spPr/>
    </dgm:pt>
    <dgm:pt modelId="{58E792BF-D31C-45DA-99D6-A6D62D85AAF6}" type="pres">
      <dgm:prSet presAssocID="{76FDBE5F-3EBE-4D6B-845F-888805876FF2}" presName="parentText" presStyleLbl="node1" presStyleIdx="1" presStyleCnt="7">
        <dgm:presLayoutVars>
          <dgm:chMax val="0"/>
          <dgm:bulletEnabled val="1"/>
        </dgm:presLayoutVars>
      </dgm:prSet>
      <dgm:spPr/>
    </dgm:pt>
    <dgm:pt modelId="{048B3253-FD01-4AC6-AA02-36C9549E36FE}" type="pres">
      <dgm:prSet presAssocID="{5D82DE9E-4033-4D66-BE6F-833C6280EBDD}" presName="spacer" presStyleCnt="0"/>
      <dgm:spPr/>
    </dgm:pt>
    <dgm:pt modelId="{8C0BAD94-2ADA-4664-9B95-3334D4E6F13D}" type="pres">
      <dgm:prSet presAssocID="{8093F9F3-1D68-4FA1-9D2F-2491C1D5EAC0}" presName="parentText" presStyleLbl="node1" presStyleIdx="2" presStyleCnt="7">
        <dgm:presLayoutVars>
          <dgm:chMax val="0"/>
          <dgm:bulletEnabled val="1"/>
        </dgm:presLayoutVars>
      </dgm:prSet>
      <dgm:spPr/>
    </dgm:pt>
    <dgm:pt modelId="{AA06A4C9-4D11-4B1B-BC51-FEA24A74B1B3}" type="pres">
      <dgm:prSet presAssocID="{E9DACF40-0054-4CB6-BFA5-91DE6DC8F865}" presName="spacer" presStyleCnt="0"/>
      <dgm:spPr/>
    </dgm:pt>
    <dgm:pt modelId="{800FE2D8-801B-4B96-BCF0-402542CB6118}" type="pres">
      <dgm:prSet presAssocID="{9DDE5B15-45AD-43F8-AADE-B0798EAB0BCB}" presName="parentText" presStyleLbl="node1" presStyleIdx="3" presStyleCnt="7">
        <dgm:presLayoutVars>
          <dgm:chMax val="0"/>
          <dgm:bulletEnabled val="1"/>
        </dgm:presLayoutVars>
      </dgm:prSet>
      <dgm:spPr/>
    </dgm:pt>
    <dgm:pt modelId="{DC1CEFED-C3BE-4EAD-A11D-399E7BD3A4B8}" type="pres">
      <dgm:prSet presAssocID="{5A3428B5-2F69-4A8F-8B5B-96FBBF84F62F}" presName="spacer" presStyleCnt="0"/>
      <dgm:spPr/>
    </dgm:pt>
    <dgm:pt modelId="{6688571E-51AE-4028-8699-87BB7118CDAE}" type="pres">
      <dgm:prSet presAssocID="{C3DC763C-2962-4144-A668-E014EB3A4258}" presName="parentText" presStyleLbl="node1" presStyleIdx="4" presStyleCnt="7">
        <dgm:presLayoutVars>
          <dgm:chMax val="0"/>
          <dgm:bulletEnabled val="1"/>
        </dgm:presLayoutVars>
      </dgm:prSet>
      <dgm:spPr/>
    </dgm:pt>
    <dgm:pt modelId="{582C0A4D-2B0B-45AF-9681-F53AECD6DCF3}" type="pres">
      <dgm:prSet presAssocID="{CD883253-BF70-454B-8231-59A01CB898E7}" presName="spacer" presStyleCnt="0"/>
      <dgm:spPr/>
    </dgm:pt>
    <dgm:pt modelId="{15BDF2CF-9CD7-42E0-BA5C-12628070E864}" type="pres">
      <dgm:prSet presAssocID="{F51D011C-D212-491E-BFF2-FB82CE7D917E}" presName="parentText" presStyleLbl="node1" presStyleIdx="5" presStyleCnt="7">
        <dgm:presLayoutVars>
          <dgm:chMax val="0"/>
          <dgm:bulletEnabled val="1"/>
        </dgm:presLayoutVars>
      </dgm:prSet>
      <dgm:spPr/>
    </dgm:pt>
    <dgm:pt modelId="{CFADBFAD-8122-4DE3-B870-DD0ABC349E68}" type="pres">
      <dgm:prSet presAssocID="{8FBB729A-4124-42E9-8E36-DE17EEB2722F}" presName="spacer" presStyleCnt="0"/>
      <dgm:spPr/>
    </dgm:pt>
    <dgm:pt modelId="{171ADBBA-5C28-4A86-BF74-C12CAB867749}" type="pres">
      <dgm:prSet presAssocID="{66940850-284D-418B-8498-E3FD7720EA9C}" presName="parentText" presStyleLbl="node1" presStyleIdx="6" presStyleCnt="7">
        <dgm:presLayoutVars>
          <dgm:chMax val="0"/>
          <dgm:bulletEnabled val="1"/>
        </dgm:presLayoutVars>
      </dgm:prSet>
      <dgm:spPr/>
    </dgm:pt>
  </dgm:ptLst>
  <dgm:cxnLst>
    <dgm:cxn modelId="{DDB5B60C-86BB-43D5-9D8D-9055E4902772}" srcId="{DC1DECB6-0B25-457F-A1F6-DCF77BEA046C}" destId="{66940850-284D-418B-8498-E3FD7720EA9C}" srcOrd="6" destOrd="0" parTransId="{5729886E-68BA-469B-B04C-94D35AA60FC4}" sibTransId="{C2FF41B1-1D31-4245-B4EF-A58D034E1595}"/>
    <dgm:cxn modelId="{06AF1D15-373C-4FD5-924F-3D1E8E144437}" srcId="{DC1DECB6-0B25-457F-A1F6-DCF77BEA046C}" destId="{9DDE5B15-45AD-43F8-AADE-B0798EAB0BCB}" srcOrd="3" destOrd="0" parTransId="{77D26C53-071E-4EB2-853D-4C1B7F91C1E5}" sibTransId="{5A3428B5-2F69-4A8F-8B5B-96FBBF84F62F}"/>
    <dgm:cxn modelId="{62EBEE2C-5C3A-4493-BD4E-3142B7EB67EC}" srcId="{DC1DECB6-0B25-457F-A1F6-DCF77BEA046C}" destId="{76FDBE5F-3EBE-4D6B-845F-888805876FF2}" srcOrd="1" destOrd="0" parTransId="{26E457FA-2961-436C-B59E-7902ED49CE1C}" sibTransId="{5D82DE9E-4033-4D66-BE6F-833C6280EBDD}"/>
    <dgm:cxn modelId="{58B66530-53F6-4111-B3D0-AFEB74163A7C}" type="presOf" srcId="{8093F9F3-1D68-4FA1-9D2F-2491C1D5EAC0}" destId="{8C0BAD94-2ADA-4664-9B95-3334D4E6F13D}" srcOrd="0" destOrd="0" presId="urn:microsoft.com/office/officeart/2005/8/layout/vList2"/>
    <dgm:cxn modelId="{60002665-A33F-4B1A-87DF-D142B4ECD325}" type="presOf" srcId="{76FDBE5F-3EBE-4D6B-845F-888805876FF2}" destId="{58E792BF-D31C-45DA-99D6-A6D62D85AAF6}" srcOrd="0" destOrd="0" presId="urn:microsoft.com/office/officeart/2005/8/layout/vList2"/>
    <dgm:cxn modelId="{990A9A69-F14E-4BD5-8480-8DBB1E041CF6}" type="presOf" srcId="{E59ACAB1-C3CE-4157-AE38-A12F2F60D58C}" destId="{8F861830-19EA-48F0-9BE7-AA0D86DC8A9E}" srcOrd="0" destOrd="0" presId="urn:microsoft.com/office/officeart/2005/8/layout/vList2"/>
    <dgm:cxn modelId="{AD465371-78B7-429D-9096-641D646206E9}" type="presOf" srcId="{DC1DECB6-0B25-457F-A1F6-DCF77BEA046C}" destId="{4BB58890-7C6D-45EF-A34B-94F92C5EC919}" srcOrd="0" destOrd="0" presId="urn:microsoft.com/office/officeart/2005/8/layout/vList2"/>
    <dgm:cxn modelId="{BA692C7C-2904-41A3-8A76-6D8CE7EF8E12}" srcId="{DC1DECB6-0B25-457F-A1F6-DCF77BEA046C}" destId="{8093F9F3-1D68-4FA1-9D2F-2491C1D5EAC0}" srcOrd="2" destOrd="0" parTransId="{7C930968-CD1F-46FC-949C-5C4EAE7655F8}" sibTransId="{E9DACF40-0054-4CB6-BFA5-91DE6DC8F865}"/>
    <dgm:cxn modelId="{958BF57C-1C02-4E3E-A08B-D1659284E36E}" type="presOf" srcId="{F51D011C-D212-491E-BFF2-FB82CE7D917E}" destId="{15BDF2CF-9CD7-42E0-BA5C-12628070E864}" srcOrd="0" destOrd="0" presId="urn:microsoft.com/office/officeart/2005/8/layout/vList2"/>
    <dgm:cxn modelId="{4E2B4A91-5549-4025-B158-96BF34B1754E}" srcId="{DC1DECB6-0B25-457F-A1F6-DCF77BEA046C}" destId="{F51D011C-D212-491E-BFF2-FB82CE7D917E}" srcOrd="5" destOrd="0" parTransId="{512F4916-7E56-49D4-973B-358DBD8752A2}" sibTransId="{8FBB729A-4124-42E9-8E36-DE17EEB2722F}"/>
    <dgm:cxn modelId="{6140B2A3-5289-45DA-ABCA-4E9F46A84C82}" type="presOf" srcId="{C3DC763C-2962-4144-A668-E014EB3A4258}" destId="{6688571E-51AE-4028-8699-87BB7118CDAE}" srcOrd="0" destOrd="0" presId="urn:microsoft.com/office/officeart/2005/8/layout/vList2"/>
    <dgm:cxn modelId="{C4899EB0-AA6F-4BA0-ADBC-08B60D889944}" srcId="{DC1DECB6-0B25-457F-A1F6-DCF77BEA046C}" destId="{E59ACAB1-C3CE-4157-AE38-A12F2F60D58C}" srcOrd="0" destOrd="0" parTransId="{9DB7BFA1-7C6D-424A-86C0-CFA694F9D73E}" sibTransId="{914BC1CA-4C4C-483D-9868-5173D97C72EA}"/>
    <dgm:cxn modelId="{369233B9-2D17-477E-902B-924537DF8F3A}" srcId="{DC1DECB6-0B25-457F-A1F6-DCF77BEA046C}" destId="{C3DC763C-2962-4144-A668-E014EB3A4258}" srcOrd="4" destOrd="0" parTransId="{1523D781-F276-4AED-A6D1-5DD7FAEAC57D}" sibTransId="{CD883253-BF70-454B-8231-59A01CB898E7}"/>
    <dgm:cxn modelId="{D4885CD3-B903-4721-9FD6-CA3BC5F29FF7}" type="presOf" srcId="{9DDE5B15-45AD-43F8-AADE-B0798EAB0BCB}" destId="{800FE2D8-801B-4B96-BCF0-402542CB6118}" srcOrd="0" destOrd="0" presId="urn:microsoft.com/office/officeart/2005/8/layout/vList2"/>
    <dgm:cxn modelId="{078AFFE7-A0DE-4EE5-A30D-371F4C5233F7}" type="presOf" srcId="{66940850-284D-418B-8498-E3FD7720EA9C}" destId="{171ADBBA-5C28-4A86-BF74-C12CAB867749}" srcOrd="0" destOrd="0" presId="urn:microsoft.com/office/officeart/2005/8/layout/vList2"/>
    <dgm:cxn modelId="{50AFA0F9-22CF-4498-9FEC-2E55B44F09E9}" type="presParOf" srcId="{4BB58890-7C6D-45EF-A34B-94F92C5EC919}" destId="{8F861830-19EA-48F0-9BE7-AA0D86DC8A9E}" srcOrd="0" destOrd="0" presId="urn:microsoft.com/office/officeart/2005/8/layout/vList2"/>
    <dgm:cxn modelId="{EE02B075-6260-4A1B-B72F-613962E272E1}" type="presParOf" srcId="{4BB58890-7C6D-45EF-A34B-94F92C5EC919}" destId="{DCF78D4A-2C5B-4723-9E3F-EC4557C02637}" srcOrd="1" destOrd="0" presId="urn:microsoft.com/office/officeart/2005/8/layout/vList2"/>
    <dgm:cxn modelId="{5ABDC680-77B7-4E3D-A69F-7358F5115EAB}" type="presParOf" srcId="{4BB58890-7C6D-45EF-A34B-94F92C5EC919}" destId="{58E792BF-D31C-45DA-99D6-A6D62D85AAF6}" srcOrd="2" destOrd="0" presId="urn:microsoft.com/office/officeart/2005/8/layout/vList2"/>
    <dgm:cxn modelId="{20268456-AF92-4631-903B-3CD0F13FE57E}" type="presParOf" srcId="{4BB58890-7C6D-45EF-A34B-94F92C5EC919}" destId="{048B3253-FD01-4AC6-AA02-36C9549E36FE}" srcOrd="3" destOrd="0" presId="urn:microsoft.com/office/officeart/2005/8/layout/vList2"/>
    <dgm:cxn modelId="{84D22D8B-322C-4EE8-BD66-7050DE76BFE6}" type="presParOf" srcId="{4BB58890-7C6D-45EF-A34B-94F92C5EC919}" destId="{8C0BAD94-2ADA-4664-9B95-3334D4E6F13D}" srcOrd="4" destOrd="0" presId="urn:microsoft.com/office/officeart/2005/8/layout/vList2"/>
    <dgm:cxn modelId="{88916043-FF39-4432-AFC1-63B6D20A3CD9}" type="presParOf" srcId="{4BB58890-7C6D-45EF-A34B-94F92C5EC919}" destId="{AA06A4C9-4D11-4B1B-BC51-FEA24A74B1B3}" srcOrd="5" destOrd="0" presId="urn:microsoft.com/office/officeart/2005/8/layout/vList2"/>
    <dgm:cxn modelId="{395070BB-365A-454B-A82B-7F58B649AFF5}" type="presParOf" srcId="{4BB58890-7C6D-45EF-A34B-94F92C5EC919}" destId="{800FE2D8-801B-4B96-BCF0-402542CB6118}" srcOrd="6" destOrd="0" presId="urn:microsoft.com/office/officeart/2005/8/layout/vList2"/>
    <dgm:cxn modelId="{76B28CA3-BDBB-4EF0-B021-58EE44933F8A}" type="presParOf" srcId="{4BB58890-7C6D-45EF-A34B-94F92C5EC919}" destId="{DC1CEFED-C3BE-4EAD-A11D-399E7BD3A4B8}" srcOrd="7" destOrd="0" presId="urn:microsoft.com/office/officeart/2005/8/layout/vList2"/>
    <dgm:cxn modelId="{162DF6AE-2049-4094-BB7B-EEC99B2B7F66}" type="presParOf" srcId="{4BB58890-7C6D-45EF-A34B-94F92C5EC919}" destId="{6688571E-51AE-4028-8699-87BB7118CDAE}" srcOrd="8" destOrd="0" presId="urn:microsoft.com/office/officeart/2005/8/layout/vList2"/>
    <dgm:cxn modelId="{9742B308-8723-49B4-8288-59F99FFD0AF1}" type="presParOf" srcId="{4BB58890-7C6D-45EF-A34B-94F92C5EC919}" destId="{582C0A4D-2B0B-45AF-9681-F53AECD6DCF3}" srcOrd="9" destOrd="0" presId="urn:microsoft.com/office/officeart/2005/8/layout/vList2"/>
    <dgm:cxn modelId="{F7884FC2-38EB-4F20-AAE9-63F703FFBAB0}" type="presParOf" srcId="{4BB58890-7C6D-45EF-A34B-94F92C5EC919}" destId="{15BDF2CF-9CD7-42E0-BA5C-12628070E864}" srcOrd="10" destOrd="0" presId="urn:microsoft.com/office/officeart/2005/8/layout/vList2"/>
    <dgm:cxn modelId="{2B4B9B60-B5EC-47DE-BB2C-8F43214444EB}" type="presParOf" srcId="{4BB58890-7C6D-45EF-A34B-94F92C5EC919}" destId="{CFADBFAD-8122-4DE3-B870-DD0ABC349E68}" srcOrd="11" destOrd="0" presId="urn:microsoft.com/office/officeart/2005/8/layout/vList2"/>
    <dgm:cxn modelId="{F7609715-67A1-4200-87D1-4274D8B7266E}" type="presParOf" srcId="{4BB58890-7C6D-45EF-A34B-94F92C5EC919}" destId="{171ADBBA-5C28-4A86-BF74-C12CAB867749}"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F9AF28-2A34-427D-AD45-1711CF72D1CE}" type="doc">
      <dgm:prSet loTypeId="urn:microsoft.com/office/officeart/2005/8/layout/hList1" loCatId="list" qsTypeId="urn:microsoft.com/office/officeart/2005/8/quickstyle/simple5" qsCatId="simple" csTypeId="urn:microsoft.com/office/officeart/2005/8/colors/colorful4" csCatId="colorful" phldr="1"/>
      <dgm:spPr/>
      <dgm:t>
        <a:bodyPr/>
        <a:lstStyle/>
        <a:p>
          <a:endParaRPr lang="en-US"/>
        </a:p>
      </dgm:t>
    </dgm:pt>
    <dgm:pt modelId="{6477B386-80C6-466E-8871-7F4DCCBAE209}">
      <dgm:prSet/>
      <dgm:spPr/>
      <dgm:t>
        <a:bodyPr/>
        <a:lstStyle/>
        <a:p>
          <a:r>
            <a:rPr lang="en-US" dirty="0"/>
            <a:t>Wees </a:t>
          </a:r>
          <a:r>
            <a:rPr lang="en-US" dirty="0" err="1"/>
            <a:t>selfgeldend</a:t>
          </a:r>
          <a:endParaRPr lang="en-US" dirty="0"/>
        </a:p>
      </dgm:t>
    </dgm:pt>
    <dgm:pt modelId="{6CB16BB8-9931-4E14-919E-11432F56B098}" type="parTrans" cxnId="{FB24ECC0-437D-4C87-9B37-E5C7481A90D5}">
      <dgm:prSet/>
      <dgm:spPr/>
      <dgm:t>
        <a:bodyPr/>
        <a:lstStyle/>
        <a:p>
          <a:endParaRPr lang="en-US"/>
        </a:p>
      </dgm:t>
    </dgm:pt>
    <dgm:pt modelId="{CE7FF24D-F941-4274-9B26-2498FF10EE21}" type="sibTrans" cxnId="{FB24ECC0-437D-4C87-9B37-E5C7481A90D5}">
      <dgm:prSet/>
      <dgm:spPr/>
      <dgm:t>
        <a:bodyPr/>
        <a:lstStyle/>
        <a:p>
          <a:endParaRPr lang="en-US"/>
        </a:p>
      </dgm:t>
    </dgm:pt>
    <dgm:pt modelId="{5565F3FA-87CC-492A-A154-BB567840E96A}">
      <dgm:prSet/>
      <dgm:spPr/>
      <dgm:t>
        <a:bodyPr/>
        <a:lstStyle/>
        <a:p>
          <a:r>
            <a:rPr lang="nl-NL" dirty="0"/>
            <a:t>Praat ferm. duidelik, met selfvertroue en respek sonder om te skree of te beledig.</a:t>
          </a:r>
          <a:endParaRPr lang="en-US" dirty="0"/>
        </a:p>
      </dgm:t>
    </dgm:pt>
    <dgm:pt modelId="{F7D5592A-A9BF-485C-9CDD-BA9C6C060BE7}" type="parTrans" cxnId="{8A33A463-5EC4-4119-982A-96DA9FB2EB71}">
      <dgm:prSet/>
      <dgm:spPr/>
      <dgm:t>
        <a:bodyPr/>
        <a:lstStyle/>
        <a:p>
          <a:endParaRPr lang="en-US"/>
        </a:p>
      </dgm:t>
    </dgm:pt>
    <dgm:pt modelId="{1D71D73D-6908-4B85-A927-93B1DD59BE1D}" type="sibTrans" cxnId="{8A33A463-5EC4-4119-982A-96DA9FB2EB71}">
      <dgm:prSet/>
      <dgm:spPr/>
      <dgm:t>
        <a:bodyPr/>
        <a:lstStyle/>
        <a:p>
          <a:endParaRPr lang="en-US"/>
        </a:p>
      </dgm:t>
    </dgm:pt>
    <dgm:pt modelId="{144AD84C-1098-4FE1-8137-CE0A083104B2}">
      <dgm:prSet/>
      <dgm:spPr/>
      <dgm:t>
        <a:bodyPr/>
        <a:lstStyle/>
        <a:p>
          <a:r>
            <a:rPr lang="en-US" dirty="0"/>
            <a:t>Luister</a:t>
          </a:r>
        </a:p>
      </dgm:t>
    </dgm:pt>
    <dgm:pt modelId="{96BC3E0D-6B27-413B-A604-F7E8A76CB75D}" type="parTrans" cxnId="{0C9EBE8B-77CB-49B5-B596-14563641DDE8}">
      <dgm:prSet/>
      <dgm:spPr/>
      <dgm:t>
        <a:bodyPr/>
        <a:lstStyle/>
        <a:p>
          <a:endParaRPr lang="en-US"/>
        </a:p>
      </dgm:t>
    </dgm:pt>
    <dgm:pt modelId="{AC81107D-0A7F-4F26-9A68-04166743BCC7}" type="sibTrans" cxnId="{0C9EBE8B-77CB-49B5-B596-14563641DDE8}">
      <dgm:prSet/>
      <dgm:spPr/>
      <dgm:t>
        <a:bodyPr/>
        <a:lstStyle/>
        <a:p>
          <a:endParaRPr lang="en-US"/>
        </a:p>
      </dgm:t>
    </dgm:pt>
    <dgm:pt modelId="{319F040D-147B-497B-AD65-032C6DD5EEF5}">
      <dgm:prSet/>
      <dgm:spPr/>
      <dgm:t>
        <a:bodyPr/>
        <a:lstStyle/>
        <a:p>
          <a:r>
            <a:rPr lang="nl-NL" dirty="0"/>
            <a:t>Luister na die ander persoon se standpunt en probeer hul gevoelens verstaan.</a:t>
          </a:r>
          <a:endParaRPr lang="en-US" dirty="0"/>
        </a:p>
      </dgm:t>
    </dgm:pt>
    <dgm:pt modelId="{649CA698-4CE8-40FE-865D-6F07E4C9AEF5}" type="parTrans" cxnId="{A7B393B4-1500-4275-939B-97EE5C62BF2B}">
      <dgm:prSet/>
      <dgm:spPr/>
      <dgm:t>
        <a:bodyPr/>
        <a:lstStyle/>
        <a:p>
          <a:endParaRPr lang="en-US"/>
        </a:p>
      </dgm:t>
    </dgm:pt>
    <dgm:pt modelId="{FDD5199F-9764-4C97-AEC4-13F7B3584B55}" type="sibTrans" cxnId="{A7B393B4-1500-4275-939B-97EE5C62BF2B}">
      <dgm:prSet/>
      <dgm:spPr/>
      <dgm:t>
        <a:bodyPr/>
        <a:lstStyle/>
        <a:p>
          <a:endParaRPr lang="en-US"/>
        </a:p>
      </dgm:t>
    </dgm:pt>
    <dgm:pt modelId="{0BC424D0-754E-4B8F-8AA7-4919D9685715}">
      <dgm:prSet/>
      <dgm:spPr/>
      <dgm:t>
        <a:bodyPr/>
        <a:lstStyle/>
        <a:p>
          <a:r>
            <a:rPr lang="en-US" dirty="0" err="1"/>
            <a:t>Gebruik</a:t>
          </a:r>
          <a:r>
            <a:rPr lang="en-US" dirty="0"/>
            <a:t> "ek"-</a:t>
          </a:r>
          <a:r>
            <a:rPr lang="en-US" dirty="0" err="1"/>
            <a:t>stellings</a:t>
          </a:r>
          <a:endParaRPr lang="en-US" dirty="0"/>
        </a:p>
      </dgm:t>
    </dgm:pt>
    <dgm:pt modelId="{01339363-E870-4807-828B-80F8F16F5BD2}" type="parTrans" cxnId="{70024308-4D41-4CAE-B283-EDEA1086D62F}">
      <dgm:prSet/>
      <dgm:spPr/>
      <dgm:t>
        <a:bodyPr/>
        <a:lstStyle/>
        <a:p>
          <a:endParaRPr lang="en-US"/>
        </a:p>
      </dgm:t>
    </dgm:pt>
    <dgm:pt modelId="{8C769FBA-7019-414F-944E-B41830B0C5A0}" type="sibTrans" cxnId="{70024308-4D41-4CAE-B283-EDEA1086D62F}">
      <dgm:prSet/>
      <dgm:spPr/>
      <dgm:t>
        <a:bodyPr/>
        <a:lstStyle/>
        <a:p>
          <a:endParaRPr lang="en-US"/>
        </a:p>
      </dgm:t>
    </dgm:pt>
    <dgm:pt modelId="{114661E8-21BB-43E7-B20B-EAB5EFB1DADC}">
      <dgm:prSet/>
      <dgm:spPr/>
      <dgm:t>
        <a:bodyPr/>
        <a:lstStyle/>
        <a:p>
          <a:r>
            <a:rPr lang="nl-NL" dirty="0"/>
            <a:t>Fokus op jou gevoelens in plaas daarvan om te blameer.</a:t>
          </a:r>
          <a:endParaRPr lang="en-US" dirty="0"/>
        </a:p>
      </dgm:t>
    </dgm:pt>
    <dgm:pt modelId="{0C9F42D4-2828-4045-B997-645E94719A6C}" type="parTrans" cxnId="{AA4AE19B-ADB3-4660-A426-B155756AD72E}">
      <dgm:prSet/>
      <dgm:spPr/>
      <dgm:t>
        <a:bodyPr/>
        <a:lstStyle/>
        <a:p>
          <a:endParaRPr lang="en-US"/>
        </a:p>
      </dgm:t>
    </dgm:pt>
    <dgm:pt modelId="{88FFB9E6-77AE-4DD0-93DC-F5FEDE1B0032}" type="sibTrans" cxnId="{AA4AE19B-ADB3-4660-A426-B155756AD72E}">
      <dgm:prSet/>
      <dgm:spPr/>
      <dgm:t>
        <a:bodyPr/>
        <a:lstStyle/>
        <a:p>
          <a:endParaRPr lang="en-US"/>
        </a:p>
      </dgm:t>
    </dgm:pt>
    <dgm:pt modelId="{0F392638-88AA-4B4A-9510-C1AC73039BC0}">
      <dgm:prSet/>
      <dgm:spPr/>
      <dgm:t>
        <a:bodyPr/>
        <a:lstStyle/>
        <a:p>
          <a:r>
            <a:rPr lang="nl-NL" dirty="0"/>
            <a:t>Korrek: "Ek het verleë gevoel toe jy nie betyds opdaag nie."</a:t>
          </a:r>
          <a:endParaRPr lang="en-US" dirty="0"/>
        </a:p>
      </dgm:t>
    </dgm:pt>
    <dgm:pt modelId="{D72F0AEB-E69A-45C0-8B7C-01C60FD83E4E}" type="parTrans" cxnId="{0DDB3CCF-636C-46D0-887B-BDFE306C0CC9}">
      <dgm:prSet/>
      <dgm:spPr/>
      <dgm:t>
        <a:bodyPr/>
        <a:lstStyle/>
        <a:p>
          <a:endParaRPr lang="en-US"/>
        </a:p>
      </dgm:t>
    </dgm:pt>
    <dgm:pt modelId="{E952AA62-8217-42E5-A925-511804105467}" type="sibTrans" cxnId="{0DDB3CCF-636C-46D0-887B-BDFE306C0CC9}">
      <dgm:prSet/>
      <dgm:spPr/>
      <dgm:t>
        <a:bodyPr/>
        <a:lstStyle/>
        <a:p>
          <a:endParaRPr lang="en-US"/>
        </a:p>
      </dgm:t>
    </dgm:pt>
    <dgm:pt modelId="{4480A54A-5469-4E40-AF48-C501F0715901}">
      <dgm:prSet/>
      <dgm:spPr/>
      <dgm:t>
        <a:bodyPr/>
        <a:lstStyle/>
        <a:p>
          <a:r>
            <a:rPr lang="nl-NL" dirty="0"/>
            <a:t>Verkeerd: "Jy is nooit betyds nie en stel my altyd in die verleentheid!"</a:t>
          </a:r>
          <a:endParaRPr lang="en-US" dirty="0"/>
        </a:p>
      </dgm:t>
    </dgm:pt>
    <dgm:pt modelId="{6E283A12-FE08-4992-BC4A-776E1AC25D3B}" type="parTrans" cxnId="{A8E38654-AAE8-48CE-B33B-7948F32594CA}">
      <dgm:prSet/>
      <dgm:spPr/>
      <dgm:t>
        <a:bodyPr/>
        <a:lstStyle/>
        <a:p>
          <a:endParaRPr lang="en-US"/>
        </a:p>
      </dgm:t>
    </dgm:pt>
    <dgm:pt modelId="{846A0656-FC1C-4479-A51B-61B847A490F6}" type="sibTrans" cxnId="{A8E38654-AAE8-48CE-B33B-7948F32594CA}">
      <dgm:prSet/>
      <dgm:spPr/>
      <dgm:t>
        <a:bodyPr/>
        <a:lstStyle/>
        <a:p>
          <a:endParaRPr lang="en-US"/>
        </a:p>
      </dgm:t>
    </dgm:pt>
    <dgm:pt modelId="{2DD5389E-5293-452F-93E6-45F69A88116A}">
      <dgm:prSet/>
      <dgm:spPr/>
      <dgm:t>
        <a:bodyPr/>
        <a:lstStyle/>
        <a:p>
          <a:r>
            <a:rPr lang="en-US" dirty="0" err="1"/>
            <a:t>Beoefen</a:t>
          </a:r>
          <a:r>
            <a:rPr lang="en-US" dirty="0"/>
            <a:t> </a:t>
          </a:r>
          <a:r>
            <a:rPr lang="en-US" dirty="0" err="1"/>
            <a:t>selfbeheersing</a:t>
          </a:r>
          <a:endParaRPr lang="en-US" dirty="0"/>
        </a:p>
      </dgm:t>
    </dgm:pt>
    <dgm:pt modelId="{96EC6176-147B-49F7-8819-BCBCEB914BB2}" type="parTrans" cxnId="{650DB6E1-7E8A-4E8F-89D0-E698ED21993C}">
      <dgm:prSet/>
      <dgm:spPr/>
      <dgm:t>
        <a:bodyPr/>
        <a:lstStyle/>
        <a:p>
          <a:endParaRPr lang="en-US"/>
        </a:p>
      </dgm:t>
    </dgm:pt>
    <dgm:pt modelId="{B4743494-D0F5-4690-83FA-BF8C5489259A}" type="sibTrans" cxnId="{650DB6E1-7E8A-4E8F-89D0-E698ED21993C}">
      <dgm:prSet/>
      <dgm:spPr/>
      <dgm:t>
        <a:bodyPr/>
        <a:lstStyle/>
        <a:p>
          <a:endParaRPr lang="en-US"/>
        </a:p>
      </dgm:t>
    </dgm:pt>
    <dgm:pt modelId="{7A725422-108B-47F3-A921-3CF54A028ACD}">
      <dgm:prSet/>
      <dgm:spPr/>
      <dgm:t>
        <a:bodyPr/>
        <a:lstStyle/>
        <a:p>
          <a:r>
            <a:rPr lang="nl-NL" dirty="0"/>
            <a:t>Bly kalm en bestuur jou emosies.</a:t>
          </a:r>
          <a:endParaRPr lang="en-US" dirty="0"/>
        </a:p>
      </dgm:t>
    </dgm:pt>
    <dgm:pt modelId="{EB7CE9D9-35BB-4DBD-A86F-2910526A2C4F}" type="parTrans" cxnId="{D2D804A3-5741-4927-9C69-D5D48D4B703E}">
      <dgm:prSet/>
      <dgm:spPr/>
      <dgm:t>
        <a:bodyPr/>
        <a:lstStyle/>
        <a:p>
          <a:endParaRPr lang="en-US"/>
        </a:p>
      </dgm:t>
    </dgm:pt>
    <dgm:pt modelId="{EE4D730E-C48B-4032-BF14-13DE553FBABF}" type="sibTrans" cxnId="{D2D804A3-5741-4927-9C69-D5D48D4B703E}">
      <dgm:prSet/>
      <dgm:spPr/>
      <dgm:t>
        <a:bodyPr/>
        <a:lstStyle/>
        <a:p>
          <a:endParaRPr lang="en-US"/>
        </a:p>
      </dgm:t>
    </dgm:pt>
    <dgm:pt modelId="{117438EC-67EA-4E2B-86B0-D2AB6F0FF0EA}">
      <dgm:prSet/>
      <dgm:spPr/>
      <dgm:t>
        <a:bodyPr/>
        <a:lstStyle/>
        <a:p>
          <a:r>
            <a:rPr lang="nl-NL" dirty="0"/>
            <a:t>Tel tot 10 en haal diep asem voordat jy reageer.</a:t>
          </a:r>
          <a:endParaRPr lang="en-US" dirty="0"/>
        </a:p>
      </dgm:t>
    </dgm:pt>
    <dgm:pt modelId="{5B330C6D-101B-45D1-9F27-41A18BDD6F1C}" type="parTrans" cxnId="{AAF214CB-3D37-4B00-9C4B-89E8230DF3F8}">
      <dgm:prSet/>
      <dgm:spPr/>
      <dgm:t>
        <a:bodyPr/>
        <a:lstStyle/>
        <a:p>
          <a:endParaRPr lang="en-US"/>
        </a:p>
      </dgm:t>
    </dgm:pt>
    <dgm:pt modelId="{83D210FD-C937-47C3-B82B-275F0AD02782}" type="sibTrans" cxnId="{AAF214CB-3D37-4B00-9C4B-89E8230DF3F8}">
      <dgm:prSet/>
      <dgm:spPr/>
      <dgm:t>
        <a:bodyPr/>
        <a:lstStyle/>
        <a:p>
          <a:endParaRPr lang="en-US"/>
        </a:p>
      </dgm:t>
    </dgm:pt>
    <dgm:pt modelId="{498BE0FB-B3FA-4165-B2A0-E4FA3A372556}" type="pres">
      <dgm:prSet presAssocID="{A3F9AF28-2A34-427D-AD45-1711CF72D1CE}" presName="Name0" presStyleCnt="0">
        <dgm:presLayoutVars>
          <dgm:dir/>
          <dgm:animLvl val="lvl"/>
          <dgm:resizeHandles val="exact"/>
        </dgm:presLayoutVars>
      </dgm:prSet>
      <dgm:spPr/>
    </dgm:pt>
    <dgm:pt modelId="{F1F8C612-FC2C-4125-9999-6DC3F162CC19}" type="pres">
      <dgm:prSet presAssocID="{6477B386-80C6-466E-8871-7F4DCCBAE209}" presName="composite" presStyleCnt="0"/>
      <dgm:spPr/>
    </dgm:pt>
    <dgm:pt modelId="{97930AB0-E13C-46CB-A5B7-BF2019B72E21}" type="pres">
      <dgm:prSet presAssocID="{6477B386-80C6-466E-8871-7F4DCCBAE209}" presName="parTx" presStyleLbl="alignNode1" presStyleIdx="0" presStyleCnt="4">
        <dgm:presLayoutVars>
          <dgm:chMax val="0"/>
          <dgm:chPref val="0"/>
          <dgm:bulletEnabled val="1"/>
        </dgm:presLayoutVars>
      </dgm:prSet>
      <dgm:spPr/>
    </dgm:pt>
    <dgm:pt modelId="{FA1DB49E-EEDB-44F4-B9D3-AFFB0DBE510B}" type="pres">
      <dgm:prSet presAssocID="{6477B386-80C6-466E-8871-7F4DCCBAE209}" presName="desTx" presStyleLbl="alignAccFollowNode1" presStyleIdx="0" presStyleCnt="4">
        <dgm:presLayoutVars>
          <dgm:bulletEnabled val="1"/>
        </dgm:presLayoutVars>
      </dgm:prSet>
      <dgm:spPr/>
    </dgm:pt>
    <dgm:pt modelId="{6A4DB3C0-0156-4CF9-83E9-CD407025AAEA}" type="pres">
      <dgm:prSet presAssocID="{CE7FF24D-F941-4274-9B26-2498FF10EE21}" presName="space" presStyleCnt="0"/>
      <dgm:spPr/>
    </dgm:pt>
    <dgm:pt modelId="{30D124E4-36BF-48B8-B37A-D248DD8DF287}" type="pres">
      <dgm:prSet presAssocID="{144AD84C-1098-4FE1-8137-CE0A083104B2}" presName="composite" presStyleCnt="0"/>
      <dgm:spPr/>
    </dgm:pt>
    <dgm:pt modelId="{F3B71174-C9AE-4789-B8F3-63A63C3A4C46}" type="pres">
      <dgm:prSet presAssocID="{144AD84C-1098-4FE1-8137-CE0A083104B2}" presName="parTx" presStyleLbl="alignNode1" presStyleIdx="1" presStyleCnt="4">
        <dgm:presLayoutVars>
          <dgm:chMax val="0"/>
          <dgm:chPref val="0"/>
          <dgm:bulletEnabled val="1"/>
        </dgm:presLayoutVars>
      </dgm:prSet>
      <dgm:spPr/>
    </dgm:pt>
    <dgm:pt modelId="{BFB5C0A0-5DD3-40F9-8D4D-8C2C844DE2A5}" type="pres">
      <dgm:prSet presAssocID="{144AD84C-1098-4FE1-8137-CE0A083104B2}" presName="desTx" presStyleLbl="alignAccFollowNode1" presStyleIdx="1" presStyleCnt="4">
        <dgm:presLayoutVars>
          <dgm:bulletEnabled val="1"/>
        </dgm:presLayoutVars>
      </dgm:prSet>
      <dgm:spPr/>
    </dgm:pt>
    <dgm:pt modelId="{9D9AA50A-3C77-4C26-ABF9-0954C47DAC8C}" type="pres">
      <dgm:prSet presAssocID="{AC81107D-0A7F-4F26-9A68-04166743BCC7}" presName="space" presStyleCnt="0"/>
      <dgm:spPr/>
    </dgm:pt>
    <dgm:pt modelId="{25C87D28-09D3-498C-9A66-59F90D078C60}" type="pres">
      <dgm:prSet presAssocID="{0BC424D0-754E-4B8F-8AA7-4919D9685715}" presName="composite" presStyleCnt="0"/>
      <dgm:spPr/>
    </dgm:pt>
    <dgm:pt modelId="{376612C2-186A-4E45-9FB8-E29A33A72D0D}" type="pres">
      <dgm:prSet presAssocID="{0BC424D0-754E-4B8F-8AA7-4919D9685715}" presName="parTx" presStyleLbl="alignNode1" presStyleIdx="2" presStyleCnt="4">
        <dgm:presLayoutVars>
          <dgm:chMax val="0"/>
          <dgm:chPref val="0"/>
          <dgm:bulletEnabled val="1"/>
        </dgm:presLayoutVars>
      </dgm:prSet>
      <dgm:spPr/>
    </dgm:pt>
    <dgm:pt modelId="{866EADE1-DB23-4023-B279-B792EADAC495}" type="pres">
      <dgm:prSet presAssocID="{0BC424D0-754E-4B8F-8AA7-4919D9685715}" presName="desTx" presStyleLbl="alignAccFollowNode1" presStyleIdx="2" presStyleCnt="4">
        <dgm:presLayoutVars>
          <dgm:bulletEnabled val="1"/>
        </dgm:presLayoutVars>
      </dgm:prSet>
      <dgm:spPr/>
    </dgm:pt>
    <dgm:pt modelId="{5204F81A-FE06-419E-B769-5B8D92DE5169}" type="pres">
      <dgm:prSet presAssocID="{8C769FBA-7019-414F-944E-B41830B0C5A0}" presName="space" presStyleCnt="0"/>
      <dgm:spPr/>
    </dgm:pt>
    <dgm:pt modelId="{F3FAFA34-DC79-48AB-B3E2-131374047EE3}" type="pres">
      <dgm:prSet presAssocID="{2DD5389E-5293-452F-93E6-45F69A88116A}" presName="composite" presStyleCnt="0"/>
      <dgm:spPr/>
    </dgm:pt>
    <dgm:pt modelId="{D76C271B-F229-44F7-9356-303777E329E3}" type="pres">
      <dgm:prSet presAssocID="{2DD5389E-5293-452F-93E6-45F69A88116A}" presName="parTx" presStyleLbl="alignNode1" presStyleIdx="3" presStyleCnt="4">
        <dgm:presLayoutVars>
          <dgm:chMax val="0"/>
          <dgm:chPref val="0"/>
          <dgm:bulletEnabled val="1"/>
        </dgm:presLayoutVars>
      </dgm:prSet>
      <dgm:spPr/>
    </dgm:pt>
    <dgm:pt modelId="{A5AABAF8-EDC4-44F3-92B5-71B0F2DEB0AD}" type="pres">
      <dgm:prSet presAssocID="{2DD5389E-5293-452F-93E6-45F69A88116A}" presName="desTx" presStyleLbl="alignAccFollowNode1" presStyleIdx="3" presStyleCnt="4">
        <dgm:presLayoutVars>
          <dgm:bulletEnabled val="1"/>
        </dgm:presLayoutVars>
      </dgm:prSet>
      <dgm:spPr/>
    </dgm:pt>
  </dgm:ptLst>
  <dgm:cxnLst>
    <dgm:cxn modelId="{841C8D00-D0ED-4B9D-9A4B-F2712968A7C3}" type="presOf" srcId="{A3F9AF28-2A34-427D-AD45-1711CF72D1CE}" destId="{498BE0FB-B3FA-4165-B2A0-E4FA3A372556}" srcOrd="0" destOrd="0" presId="urn:microsoft.com/office/officeart/2005/8/layout/hList1"/>
    <dgm:cxn modelId="{70024308-4D41-4CAE-B283-EDEA1086D62F}" srcId="{A3F9AF28-2A34-427D-AD45-1711CF72D1CE}" destId="{0BC424D0-754E-4B8F-8AA7-4919D9685715}" srcOrd="2" destOrd="0" parTransId="{01339363-E870-4807-828B-80F8F16F5BD2}" sibTransId="{8C769FBA-7019-414F-944E-B41830B0C5A0}"/>
    <dgm:cxn modelId="{DCE6731E-4FDD-45CF-A5C7-D9D802BC0763}" type="presOf" srcId="{114661E8-21BB-43E7-B20B-EAB5EFB1DADC}" destId="{866EADE1-DB23-4023-B279-B792EADAC495}" srcOrd="0" destOrd="0" presId="urn:microsoft.com/office/officeart/2005/8/layout/hList1"/>
    <dgm:cxn modelId="{55E5DC1F-A6F7-4254-A39D-643C031780AF}" type="presOf" srcId="{117438EC-67EA-4E2B-86B0-D2AB6F0FF0EA}" destId="{A5AABAF8-EDC4-44F3-92B5-71B0F2DEB0AD}" srcOrd="0" destOrd="1" presId="urn:microsoft.com/office/officeart/2005/8/layout/hList1"/>
    <dgm:cxn modelId="{3F88062A-C33E-4026-AB84-4EE28B756B4A}" type="presOf" srcId="{5565F3FA-87CC-492A-A154-BB567840E96A}" destId="{FA1DB49E-EEDB-44F4-B9D3-AFFB0DBE510B}" srcOrd="0" destOrd="0" presId="urn:microsoft.com/office/officeart/2005/8/layout/hList1"/>
    <dgm:cxn modelId="{81AB7F60-6392-4843-887C-B694550C9763}" type="presOf" srcId="{7A725422-108B-47F3-A921-3CF54A028ACD}" destId="{A5AABAF8-EDC4-44F3-92B5-71B0F2DEB0AD}" srcOrd="0" destOrd="0" presId="urn:microsoft.com/office/officeart/2005/8/layout/hList1"/>
    <dgm:cxn modelId="{8A33A463-5EC4-4119-982A-96DA9FB2EB71}" srcId="{6477B386-80C6-466E-8871-7F4DCCBAE209}" destId="{5565F3FA-87CC-492A-A154-BB567840E96A}" srcOrd="0" destOrd="0" parTransId="{F7D5592A-A9BF-485C-9CDD-BA9C6C060BE7}" sibTransId="{1D71D73D-6908-4B85-A927-93B1DD59BE1D}"/>
    <dgm:cxn modelId="{B70C3272-BD48-4B45-8368-06643C429AFD}" type="presOf" srcId="{0F392638-88AA-4B4A-9510-C1AC73039BC0}" destId="{866EADE1-DB23-4023-B279-B792EADAC495}" srcOrd="0" destOrd="1" presId="urn:microsoft.com/office/officeart/2005/8/layout/hList1"/>
    <dgm:cxn modelId="{455CA153-60AE-4A90-B4AB-CB1910FE2F8D}" type="presOf" srcId="{319F040D-147B-497B-AD65-032C6DD5EEF5}" destId="{BFB5C0A0-5DD3-40F9-8D4D-8C2C844DE2A5}" srcOrd="0" destOrd="0" presId="urn:microsoft.com/office/officeart/2005/8/layout/hList1"/>
    <dgm:cxn modelId="{4941F473-90DC-438A-BEE4-9CC553FDB09F}" type="presOf" srcId="{0BC424D0-754E-4B8F-8AA7-4919D9685715}" destId="{376612C2-186A-4E45-9FB8-E29A33A72D0D}" srcOrd="0" destOrd="0" presId="urn:microsoft.com/office/officeart/2005/8/layout/hList1"/>
    <dgm:cxn modelId="{A8E38654-AAE8-48CE-B33B-7948F32594CA}" srcId="{114661E8-21BB-43E7-B20B-EAB5EFB1DADC}" destId="{4480A54A-5469-4E40-AF48-C501F0715901}" srcOrd="1" destOrd="0" parTransId="{6E283A12-FE08-4992-BC4A-776E1AC25D3B}" sibTransId="{846A0656-FC1C-4479-A51B-61B847A490F6}"/>
    <dgm:cxn modelId="{0C9EBE8B-77CB-49B5-B596-14563641DDE8}" srcId="{A3F9AF28-2A34-427D-AD45-1711CF72D1CE}" destId="{144AD84C-1098-4FE1-8137-CE0A083104B2}" srcOrd="1" destOrd="0" parTransId="{96BC3E0D-6B27-413B-A604-F7E8A76CB75D}" sibTransId="{AC81107D-0A7F-4F26-9A68-04166743BCC7}"/>
    <dgm:cxn modelId="{AA4AE19B-ADB3-4660-A426-B155756AD72E}" srcId="{0BC424D0-754E-4B8F-8AA7-4919D9685715}" destId="{114661E8-21BB-43E7-B20B-EAB5EFB1DADC}" srcOrd="0" destOrd="0" parTransId="{0C9F42D4-2828-4045-B997-645E94719A6C}" sibTransId="{88FFB9E6-77AE-4DD0-93DC-F5FEDE1B0032}"/>
    <dgm:cxn modelId="{4075AA9E-283A-4DA9-B455-1893E34042EC}" type="presOf" srcId="{144AD84C-1098-4FE1-8137-CE0A083104B2}" destId="{F3B71174-C9AE-4789-B8F3-63A63C3A4C46}" srcOrd="0" destOrd="0" presId="urn:microsoft.com/office/officeart/2005/8/layout/hList1"/>
    <dgm:cxn modelId="{D2D804A3-5741-4927-9C69-D5D48D4B703E}" srcId="{2DD5389E-5293-452F-93E6-45F69A88116A}" destId="{7A725422-108B-47F3-A921-3CF54A028ACD}" srcOrd="0" destOrd="0" parTransId="{EB7CE9D9-35BB-4DBD-A86F-2910526A2C4F}" sibTransId="{EE4D730E-C48B-4032-BF14-13DE553FBABF}"/>
    <dgm:cxn modelId="{A7B393B4-1500-4275-939B-97EE5C62BF2B}" srcId="{144AD84C-1098-4FE1-8137-CE0A083104B2}" destId="{319F040D-147B-497B-AD65-032C6DD5EEF5}" srcOrd="0" destOrd="0" parTransId="{649CA698-4CE8-40FE-865D-6F07E4C9AEF5}" sibTransId="{FDD5199F-9764-4C97-AEC4-13F7B3584B55}"/>
    <dgm:cxn modelId="{FB24ECC0-437D-4C87-9B37-E5C7481A90D5}" srcId="{A3F9AF28-2A34-427D-AD45-1711CF72D1CE}" destId="{6477B386-80C6-466E-8871-7F4DCCBAE209}" srcOrd="0" destOrd="0" parTransId="{6CB16BB8-9931-4E14-919E-11432F56B098}" sibTransId="{CE7FF24D-F941-4274-9B26-2498FF10EE21}"/>
    <dgm:cxn modelId="{076B22C9-B37F-4E63-B88E-BA44C8634F7A}" type="presOf" srcId="{6477B386-80C6-466E-8871-7F4DCCBAE209}" destId="{97930AB0-E13C-46CB-A5B7-BF2019B72E21}" srcOrd="0" destOrd="0" presId="urn:microsoft.com/office/officeart/2005/8/layout/hList1"/>
    <dgm:cxn modelId="{AAF214CB-3D37-4B00-9C4B-89E8230DF3F8}" srcId="{7A725422-108B-47F3-A921-3CF54A028ACD}" destId="{117438EC-67EA-4E2B-86B0-D2AB6F0FF0EA}" srcOrd="0" destOrd="0" parTransId="{5B330C6D-101B-45D1-9F27-41A18BDD6F1C}" sibTransId="{83D210FD-C937-47C3-B82B-275F0AD02782}"/>
    <dgm:cxn modelId="{0DDB3CCF-636C-46D0-887B-BDFE306C0CC9}" srcId="{114661E8-21BB-43E7-B20B-EAB5EFB1DADC}" destId="{0F392638-88AA-4B4A-9510-C1AC73039BC0}" srcOrd="0" destOrd="0" parTransId="{D72F0AEB-E69A-45C0-8B7C-01C60FD83E4E}" sibTransId="{E952AA62-8217-42E5-A925-511804105467}"/>
    <dgm:cxn modelId="{21582ED2-2155-40C4-BE4F-A823FF90BA0A}" type="presOf" srcId="{2DD5389E-5293-452F-93E6-45F69A88116A}" destId="{D76C271B-F229-44F7-9356-303777E329E3}" srcOrd="0" destOrd="0" presId="urn:microsoft.com/office/officeart/2005/8/layout/hList1"/>
    <dgm:cxn modelId="{650DB6E1-7E8A-4E8F-89D0-E698ED21993C}" srcId="{A3F9AF28-2A34-427D-AD45-1711CF72D1CE}" destId="{2DD5389E-5293-452F-93E6-45F69A88116A}" srcOrd="3" destOrd="0" parTransId="{96EC6176-147B-49F7-8819-BCBCEB914BB2}" sibTransId="{B4743494-D0F5-4690-83FA-BF8C5489259A}"/>
    <dgm:cxn modelId="{24D3EAFE-E403-472E-9B77-EA2179D13D0A}" type="presOf" srcId="{4480A54A-5469-4E40-AF48-C501F0715901}" destId="{866EADE1-DB23-4023-B279-B792EADAC495}" srcOrd="0" destOrd="2" presId="urn:microsoft.com/office/officeart/2005/8/layout/hList1"/>
    <dgm:cxn modelId="{D44A72FF-A547-449D-998B-2AFAA8CC73D5}" type="presParOf" srcId="{498BE0FB-B3FA-4165-B2A0-E4FA3A372556}" destId="{F1F8C612-FC2C-4125-9999-6DC3F162CC19}" srcOrd="0" destOrd="0" presId="urn:microsoft.com/office/officeart/2005/8/layout/hList1"/>
    <dgm:cxn modelId="{42B7D437-06F9-49B0-BF53-22A007B35977}" type="presParOf" srcId="{F1F8C612-FC2C-4125-9999-6DC3F162CC19}" destId="{97930AB0-E13C-46CB-A5B7-BF2019B72E21}" srcOrd="0" destOrd="0" presId="urn:microsoft.com/office/officeart/2005/8/layout/hList1"/>
    <dgm:cxn modelId="{EBF34B95-F555-477E-A8ED-CC95549BA807}" type="presParOf" srcId="{F1F8C612-FC2C-4125-9999-6DC3F162CC19}" destId="{FA1DB49E-EEDB-44F4-B9D3-AFFB0DBE510B}" srcOrd="1" destOrd="0" presId="urn:microsoft.com/office/officeart/2005/8/layout/hList1"/>
    <dgm:cxn modelId="{3CEF1D86-B81C-4041-8E95-E344D6939E59}" type="presParOf" srcId="{498BE0FB-B3FA-4165-B2A0-E4FA3A372556}" destId="{6A4DB3C0-0156-4CF9-83E9-CD407025AAEA}" srcOrd="1" destOrd="0" presId="urn:microsoft.com/office/officeart/2005/8/layout/hList1"/>
    <dgm:cxn modelId="{C7F5EB2F-5D50-4BD7-A637-49899779027E}" type="presParOf" srcId="{498BE0FB-B3FA-4165-B2A0-E4FA3A372556}" destId="{30D124E4-36BF-48B8-B37A-D248DD8DF287}" srcOrd="2" destOrd="0" presId="urn:microsoft.com/office/officeart/2005/8/layout/hList1"/>
    <dgm:cxn modelId="{43A94EB4-EA82-4F7F-8160-EAD6B1A626C8}" type="presParOf" srcId="{30D124E4-36BF-48B8-B37A-D248DD8DF287}" destId="{F3B71174-C9AE-4789-B8F3-63A63C3A4C46}" srcOrd="0" destOrd="0" presId="urn:microsoft.com/office/officeart/2005/8/layout/hList1"/>
    <dgm:cxn modelId="{813A27CF-2C89-4303-9905-033B860704B6}" type="presParOf" srcId="{30D124E4-36BF-48B8-B37A-D248DD8DF287}" destId="{BFB5C0A0-5DD3-40F9-8D4D-8C2C844DE2A5}" srcOrd="1" destOrd="0" presId="urn:microsoft.com/office/officeart/2005/8/layout/hList1"/>
    <dgm:cxn modelId="{A5F9E67B-1159-4F34-948F-38EE95E0ED93}" type="presParOf" srcId="{498BE0FB-B3FA-4165-B2A0-E4FA3A372556}" destId="{9D9AA50A-3C77-4C26-ABF9-0954C47DAC8C}" srcOrd="3" destOrd="0" presId="urn:microsoft.com/office/officeart/2005/8/layout/hList1"/>
    <dgm:cxn modelId="{89A7D912-885B-4B16-801B-A276E4280063}" type="presParOf" srcId="{498BE0FB-B3FA-4165-B2A0-E4FA3A372556}" destId="{25C87D28-09D3-498C-9A66-59F90D078C60}" srcOrd="4" destOrd="0" presId="urn:microsoft.com/office/officeart/2005/8/layout/hList1"/>
    <dgm:cxn modelId="{636879B0-A3C8-469E-B0E1-CF2D78808E50}" type="presParOf" srcId="{25C87D28-09D3-498C-9A66-59F90D078C60}" destId="{376612C2-186A-4E45-9FB8-E29A33A72D0D}" srcOrd="0" destOrd="0" presId="urn:microsoft.com/office/officeart/2005/8/layout/hList1"/>
    <dgm:cxn modelId="{F9EC0039-56FE-43FD-A9FF-B44742DF23D0}" type="presParOf" srcId="{25C87D28-09D3-498C-9A66-59F90D078C60}" destId="{866EADE1-DB23-4023-B279-B792EADAC495}" srcOrd="1" destOrd="0" presId="urn:microsoft.com/office/officeart/2005/8/layout/hList1"/>
    <dgm:cxn modelId="{42CFDB76-0D67-42A5-92E7-C75B5AA7F073}" type="presParOf" srcId="{498BE0FB-B3FA-4165-B2A0-E4FA3A372556}" destId="{5204F81A-FE06-419E-B769-5B8D92DE5169}" srcOrd="5" destOrd="0" presId="urn:microsoft.com/office/officeart/2005/8/layout/hList1"/>
    <dgm:cxn modelId="{3F95ED30-95B9-4062-A8C4-5310AE9571AB}" type="presParOf" srcId="{498BE0FB-B3FA-4165-B2A0-E4FA3A372556}" destId="{F3FAFA34-DC79-48AB-B3E2-131374047EE3}" srcOrd="6" destOrd="0" presId="urn:microsoft.com/office/officeart/2005/8/layout/hList1"/>
    <dgm:cxn modelId="{E9178DFD-671E-497A-92AA-5E04C0FCD3FA}" type="presParOf" srcId="{F3FAFA34-DC79-48AB-B3E2-131374047EE3}" destId="{D76C271B-F229-44F7-9356-303777E329E3}" srcOrd="0" destOrd="0" presId="urn:microsoft.com/office/officeart/2005/8/layout/hList1"/>
    <dgm:cxn modelId="{7F58EEF4-2BFC-4EBF-9F1B-B73858CD3A4B}" type="presParOf" srcId="{F3FAFA34-DC79-48AB-B3E2-131374047EE3}" destId="{A5AABAF8-EDC4-44F3-92B5-71B0F2DEB0AD}"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A7272-62A6-4C8E-A855-88FCB8AF2E7B}">
      <dsp:nvSpPr>
        <dsp:cNvPr id="0" name=""/>
        <dsp:cNvSpPr/>
      </dsp:nvSpPr>
      <dsp:spPr>
        <a:xfrm>
          <a:off x="0" y="375732"/>
          <a:ext cx="6894576" cy="13041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096" tIns="479044" rIns="535096" bIns="163576" numCol="1" spcCol="1270" anchor="t" anchorCtr="0">
          <a:noAutofit/>
        </a:bodyPr>
        <a:lstStyle/>
        <a:p>
          <a:pPr marL="228600" lvl="1" indent="-228600" algn="l" defTabSz="1022350">
            <a:lnSpc>
              <a:spcPct val="90000"/>
            </a:lnSpc>
            <a:spcBef>
              <a:spcPct val="0"/>
            </a:spcBef>
            <a:spcAft>
              <a:spcPct val="15000"/>
            </a:spcAft>
            <a:buChar char="•"/>
          </a:pPr>
          <a:r>
            <a:rPr lang="nl-NL" sz="2300" kern="1200" dirty="0"/>
            <a:t>Vind intern plaas wanneer jy sukkel met 'n innerlike besluit of keuse.</a:t>
          </a:r>
          <a:endParaRPr lang="en-US" sz="2300" kern="1200" dirty="0"/>
        </a:p>
      </dsp:txBody>
      <dsp:txXfrm>
        <a:off x="0" y="375732"/>
        <a:ext cx="6894576" cy="1304100"/>
      </dsp:txXfrm>
    </dsp:sp>
    <dsp:sp modelId="{D26E35FA-ADF8-4FB4-AC6C-0D8250905425}">
      <dsp:nvSpPr>
        <dsp:cNvPr id="0" name=""/>
        <dsp:cNvSpPr/>
      </dsp:nvSpPr>
      <dsp:spPr>
        <a:xfrm>
          <a:off x="344728" y="36251"/>
          <a:ext cx="4826203" cy="678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2419" tIns="0" rIns="182419" bIns="0" numCol="1" spcCol="1270" anchor="ctr" anchorCtr="0">
          <a:noAutofit/>
        </a:bodyPr>
        <a:lstStyle/>
        <a:p>
          <a:pPr marL="0" lvl="0" indent="0" algn="l" defTabSz="1022350">
            <a:lnSpc>
              <a:spcPct val="90000"/>
            </a:lnSpc>
            <a:spcBef>
              <a:spcPct val="0"/>
            </a:spcBef>
            <a:spcAft>
              <a:spcPct val="35000"/>
            </a:spcAft>
            <a:buNone/>
          </a:pPr>
          <a:r>
            <a:rPr lang="af-ZA" sz="2300" i="0" kern="1200" baseline="0" dirty="0"/>
            <a:t>Int</a:t>
          </a:r>
          <a:r>
            <a:rPr lang="af-ZA" sz="2300" i="0" u="sng" kern="1200" baseline="0" dirty="0"/>
            <a:t>ra</a:t>
          </a:r>
          <a:r>
            <a:rPr lang="af-ZA" sz="2300" i="0" kern="1200" baseline="0" dirty="0"/>
            <a:t>persoonlike konflik</a:t>
          </a:r>
          <a:endParaRPr lang="en-US" sz="2300" kern="1200" dirty="0"/>
        </a:p>
      </dsp:txBody>
      <dsp:txXfrm>
        <a:off x="377872" y="69395"/>
        <a:ext cx="4759915" cy="612672"/>
      </dsp:txXfrm>
    </dsp:sp>
    <dsp:sp modelId="{42F2A6E4-273C-4549-9A6B-5374531BCA53}">
      <dsp:nvSpPr>
        <dsp:cNvPr id="0" name=""/>
        <dsp:cNvSpPr/>
      </dsp:nvSpPr>
      <dsp:spPr>
        <a:xfrm>
          <a:off x="0" y="2143512"/>
          <a:ext cx="6894576" cy="1304100"/>
        </a:xfrm>
        <a:prstGeom prst="rect">
          <a:avLst/>
        </a:prstGeom>
        <a:solidFill>
          <a:schemeClr val="lt1">
            <a:alpha val="90000"/>
            <a:hueOff val="0"/>
            <a:satOff val="0"/>
            <a:lumOff val="0"/>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096" tIns="479044" rIns="535096" bIns="163576" numCol="1" spcCol="1270" anchor="t" anchorCtr="0">
          <a:noAutofit/>
        </a:bodyPr>
        <a:lstStyle/>
        <a:p>
          <a:pPr marL="228600" lvl="1" indent="-228600" algn="l" defTabSz="1022350">
            <a:lnSpc>
              <a:spcPct val="90000"/>
            </a:lnSpc>
            <a:spcBef>
              <a:spcPct val="0"/>
            </a:spcBef>
            <a:spcAft>
              <a:spcPct val="15000"/>
            </a:spcAft>
            <a:buChar char="•"/>
          </a:pPr>
          <a:r>
            <a:rPr lang="nl-NL" sz="2300" kern="1200" dirty="0"/>
            <a:t>Gebeur tussen mense wanneer hul behoeftes, begeertes of opinies bots.</a:t>
          </a:r>
          <a:endParaRPr lang="en-US" sz="2300" kern="1200" dirty="0"/>
        </a:p>
      </dsp:txBody>
      <dsp:txXfrm>
        <a:off x="0" y="2143512"/>
        <a:ext cx="6894576" cy="1304100"/>
      </dsp:txXfrm>
    </dsp:sp>
    <dsp:sp modelId="{392C8644-2EDE-49F0-84E6-047D19F9C1C1}">
      <dsp:nvSpPr>
        <dsp:cNvPr id="0" name=""/>
        <dsp:cNvSpPr/>
      </dsp:nvSpPr>
      <dsp:spPr>
        <a:xfrm>
          <a:off x="344728" y="1804032"/>
          <a:ext cx="4826203" cy="678960"/>
        </a:xfrm>
        <a:prstGeom prst="roundRect">
          <a:avLst/>
        </a:prstGeom>
        <a:solidFill>
          <a:schemeClr val="accent5">
            <a:hueOff val="-12152150"/>
            <a:satOff val="-826"/>
            <a:lumOff val="196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2419" tIns="0" rIns="182419" bIns="0" numCol="1" spcCol="1270" anchor="ctr" anchorCtr="0">
          <a:noAutofit/>
        </a:bodyPr>
        <a:lstStyle/>
        <a:p>
          <a:pPr marL="0" lvl="0" indent="0" algn="l" defTabSz="1022350">
            <a:lnSpc>
              <a:spcPct val="90000"/>
            </a:lnSpc>
            <a:spcBef>
              <a:spcPct val="0"/>
            </a:spcBef>
            <a:spcAft>
              <a:spcPct val="35000"/>
            </a:spcAft>
            <a:buNone/>
          </a:pPr>
          <a:r>
            <a:rPr lang="af-ZA" sz="2300" i="0" kern="1200" baseline="0" dirty="0"/>
            <a:t>Int</a:t>
          </a:r>
          <a:r>
            <a:rPr lang="af-ZA" sz="2300" i="0" u="sng" kern="1200" baseline="0" dirty="0"/>
            <a:t>er</a:t>
          </a:r>
          <a:r>
            <a:rPr lang="af-ZA" sz="2300" i="0" kern="1200" baseline="0" dirty="0"/>
            <a:t>persoonlike konflik</a:t>
          </a:r>
          <a:endParaRPr lang="en-US" sz="2300" kern="1200" dirty="0"/>
        </a:p>
      </dsp:txBody>
      <dsp:txXfrm>
        <a:off x="377872" y="1837176"/>
        <a:ext cx="4759915"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9491F-99C1-4785-9DFE-FC833EAB5F67}">
      <dsp:nvSpPr>
        <dsp:cNvPr id="0" name=""/>
        <dsp:cNvSpPr/>
      </dsp:nvSpPr>
      <dsp:spPr>
        <a:xfrm>
          <a:off x="0" y="354821"/>
          <a:ext cx="5170860" cy="21168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1316" tIns="333248" rIns="401316" bIns="113792" numCol="1" spcCol="1270" anchor="t" anchorCtr="0">
          <a:noAutofit/>
        </a:bodyPr>
        <a:lstStyle/>
        <a:p>
          <a:pPr marL="171450" lvl="1" indent="-171450" algn="l" defTabSz="711200">
            <a:lnSpc>
              <a:spcPct val="90000"/>
            </a:lnSpc>
            <a:spcBef>
              <a:spcPct val="0"/>
            </a:spcBef>
            <a:spcAft>
              <a:spcPct val="15000"/>
            </a:spcAft>
            <a:buChar char="•"/>
          </a:pPr>
          <a:r>
            <a:rPr lang="nl-NL" sz="1600" kern="1200" dirty="0"/>
            <a:t>Soms probeer mense stres hanteer deur dit op ander uit te haal of hulle te blameer, maar dit is nie effektief nie.</a:t>
          </a:r>
          <a:endParaRPr lang="en-US" sz="1600" kern="1200" dirty="0"/>
        </a:p>
        <a:p>
          <a:pPr marL="171450" lvl="1" indent="-171450" algn="l" defTabSz="711200">
            <a:lnSpc>
              <a:spcPct val="90000"/>
            </a:lnSpc>
            <a:spcBef>
              <a:spcPct val="0"/>
            </a:spcBef>
            <a:spcAft>
              <a:spcPct val="15000"/>
            </a:spcAft>
            <a:buChar char="•"/>
          </a:pPr>
          <a:r>
            <a:rPr lang="nl-NL" sz="1600" kern="1200" dirty="0"/>
            <a:t>Konflik vind plaas wanneer mense nie saamstem nie of verskillende standpunte het.</a:t>
          </a:r>
          <a:endParaRPr lang="en-US" sz="1600" kern="1200" dirty="0"/>
        </a:p>
        <a:p>
          <a:pPr marL="171450" lvl="1" indent="-171450" algn="l" defTabSz="711200">
            <a:lnSpc>
              <a:spcPct val="90000"/>
            </a:lnSpc>
            <a:spcBef>
              <a:spcPct val="0"/>
            </a:spcBef>
            <a:spcAft>
              <a:spcPct val="15000"/>
            </a:spcAft>
            <a:buChar char="•"/>
          </a:pPr>
          <a:r>
            <a:rPr lang="nl-NL" sz="1600" kern="1200" dirty="0"/>
            <a:t>Die beeld is 'n voorbeeld van interpersoonlike konflik: dit gebeur tussen mense.</a:t>
          </a:r>
          <a:endParaRPr lang="en-US" sz="1600" kern="1200" dirty="0"/>
        </a:p>
      </dsp:txBody>
      <dsp:txXfrm>
        <a:off x="0" y="354821"/>
        <a:ext cx="5170860" cy="2116800"/>
      </dsp:txXfrm>
    </dsp:sp>
    <dsp:sp modelId="{AC782CD8-4234-4C96-8702-2090CF6C188B}">
      <dsp:nvSpPr>
        <dsp:cNvPr id="0" name=""/>
        <dsp:cNvSpPr/>
      </dsp:nvSpPr>
      <dsp:spPr>
        <a:xfrm>
          <a:off x="258543" y="118661"/>
          <a:ext cx="3619602" cy="4723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812" tIns="0" rIns="136812" bIns="0" numCol="1" spcCol="1270" anchor="ctr" anchorCtr="0">
          <a:noAutofit/>
        </a:bodyPr>
        <a:lstStyle/>
        <a:p>
          <a:pPr marL="0" lvl="0" indent="0" algn="l" defTabSz="711200">
            <a:lnSpc>
              <a:spcPct val="90000"/>
            </a:lnSpc>
            <a:spcBef>
              <a:spcPct val="0"/>
            </a:spcBef>
            <a:spcAft>
              <a:spcPct val="35000"/>
            </a:spcAft>
            <a:buNone/>
          </a:pPr>
          <a:r>
            <a:rPr lang="af-ZA" sz="1600" kern="1200" dirty="0"/>
            <a:t>Verstaan konflik</a:t>
          </a:r>
          <a:endParaRPr lang="en-US" sz="1600" kern="1200" dirty="0"/>
        </a:p>
      </dsp:txBody>
      <dsp:txXfrm>
        <a:off x="281600" y="141718"/>
        <a:ext cx="3573488" cy="426206"/>
      </dsp:txXfrm>
    </dsp:sp>
    <dsp:sp modelId="{600D33D4-7F2F-4685-8DD1-49B2417B55C0}">
      <dsp:nvSpPr>
        <dsp:cNvPr id="0" name=""/>
        <dsp:cNvSpPr/>
      </dsp:nvSpPr>
      <dsp:spPr>
        <a:xfrm>
          <a:off x="0" y="2794181"/>
          <a:ext cx="5170860" cy="11592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1316" tIns="333248" rIns="401316" bIns="113792" numCol="1" spcCol="1270" anchor="t" anchorCtr="0">
          <a:noAutofit/>
        </a:bodyPr>
        <a:lstStyle/>
        <a:p>
          <a:pPr marL="171450" lvl="1" indent="-171450" algn="l" defTabSz="711200">
            <a:lnSpc>
              <a:spcPct val="90000"/>
            </a:lnSpc>
            <a:spcBef>
              <a:spcPct val="0"/>
            </a:spcBef>
            <a:spcAft>
              <a:spcPct val="15000"/>
            </a:spcAft>
            <a:buChar char="•"/>
          </a:pPr>
          <a:r>
            <a:rPr lang="nl-NL" sz="1600" kern="1200" dirty="0"/>
            <a:t>Konflikoplossing = om 'n oplossing of ooreenkoms te vind om die konflik te beëindig.</a:t>
          </a:r>
          <a:endParaRPr lang="en-US" sz="1600" kern="1200" dirty="0"/>
        </a:p>
        <a:p>
          <a:pPr marL="171450" lvl="1" indent="-171450" algn="l" defTabSz="711200">
            <a:lnSpc>
              <a:spcPct val="90000"/>
            </a:lnSpc>
            <a:spcBef>
              <a:spcPct val="0"/>
            </a:spcBef>
            <a:spcAft>
              <a:spcPct val="15000"/>
            </a:spcAft>
            <a:buChar char="•"/>
          </a:pPr>
          <a:r>
            <a:rPr lang="nl-NL" sz="1600" kern="1200" dirty="0"/>
            <a:t>Die sleutelvraag is: Hoe bereik ons dit?</a:t>
          </a:r>
          <a:endParaRPr lang="en-US" sz="1600" kern="1200" dirty="0"/>
        </a:p>
      </dsp:txBody>
      <dsp:txXfrm>
        <a:off x="0" y="2794181"/>
        <a:ext cx="5170860" cy="1159200"/>
      </dsp:txXfrm>
    </dsp:sp>
    <dsp:sp modelId="{55E8F406-ACF3-469C-BB67-62822AA2EE93}">
      <dsp:nvSpPr>
        <dsp:cNvPr id="0" name=""/>
        <dsp:cNvSpPr/>
      </dsp:nvSpPr>
      <dsp:spPr>
        <a:xfrm>
          <a:off x="258543" y="2558021"/>
          <a:ext cx="3619602" cy="4723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812" tIns="0" rIns="136812" bIns="0" numCol="1" spcCol="1270" anchor="ctr" anchorCtr="0">
          <a:noAutofit/>
        </a:bodyPr>
        <a:lstStyle/>
        <a:p>
          <a:pPr marL="0" lvl="0" indent="0" algn="l" defTabSz="711200">
            <a:lnSpc>
              <a:spcPct val="90000"/>
            </a:lnSpc>
            <a:spcBef>
              <a:spcPct val="0"/>
            </a:spcBef>
            <a:spcAft>
              <a:spcPct val="35000"/>
            </a:spcAft>
            <a:buNone/>
          </a:pPr>
          <a:r>
            <a:rPr lang="en-GB" sz="1600" kern="1200" dirty="0" err="1"/>
            <a:t>Konflikoplossing</a:t>
          </a:r>
          <a:endParaRPr lang="en-US" sz="1600" kern="1200" dirty="0"/>
        </a:p>
      </dsp:txBody>
      <dsp:txXfrm>
        <a:off x="281600" y="2581078"/>
        <a:ext cx="3573488"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EAB7E-AE7B-4777-A68A-DE12CC1F30FC}">
      <dsp:nvSpPr>
        <dsp:cNvPr id="0" name=""/>
        <dsp:cNvSpPr/>
      </dsp:nvSpPr>
      <dsp:spPr>
        <a:xfrm>
          <a:off x="0" y="250594"/>
          <a:ext cx="6392653" cy="3931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err="1"/>
            <a:t>Vermyding</a:t>
          </a:r>
          <a:r>
            <a:rPr lang="en-GB" sz="1600" b="1" kern="1200" dirty="0"/>
            <a:t> – </a:t>
          </a:r>
          <a:r>
            <a:rPr lang="en-GB" sz="1600" b="0" kern="1200" dirty="0" err="1"/>
            <a:t>vermy</a:t>
          </a:r>
          <a:r>
            <a:rPr lang="en-GB" sz="1600" b="0" kern="1200" dirty="0"/>
            <a:t> </a:t>
          </a:r>
          <a:r>
            <a:rPr lang="en-GB" sz="1600" b="0" kern="1200" dirty="0" err="1"/>
            <a:t>konflik</a:t>
          </a:r>
          <a:r>
            <a:rPr lang="en-GB" sz="1600" b="0" kern="1200" dirty="0"/>
            <a:t> </a:t>
          </a:r>
          <a:r>
            <a:rPr lang="en-GB" sz="1600" b="0" kern="1200" dirty="0" err="1"/>
            <a:t>heeltemal</a:t>
          </a:r>
          <a:endParaRPr lang="en-US" sz="1600" b="0" kern="1200" dirty="0"/>
        </a:p>
      </dsp:txBody>
      <dsp:txXfrm>
        <a:off x="19191" y="269785"/>
        <a:ext cx="6354271" cy="354738"/>
      </dsp:txXfrm>
    </dsp:sp>
    <dsp:sp modelId="{A72D486F-A9AE-4A89-B168-CC7F56497DFF}">
      <dsp:nvSpPr>
        <dsp:cNvPr id="0" name=""/>
        <dsp:cNvSpPr/>
      </dsp:nvSpPr>
      <dsp:spPr>
        <a:xfrm>
          <a:off x="0" y="689794"/>
          <a:ext cx="6392653" cy="3931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b="1" kern="1200" dirty="0"/>
            <a:t>Inskiklikheid – </a:t>
          </a:r>
          <a:r>
            <a:rPr lang="nl-NL" sz="1600" b="0" kern="1200" dirty="0"/>
            <a:t>stel ander se behoeftes eerste</a:t>
          </a:r>
          <a:endParaRPr lang="en-US" sz="1600" b="0" kern="1200" dirty="0"/>
        </a:p>
      </dsp:txBody>
      <dsp:txXfrm>
        <a:off x="19191" y="708985"/>
        <a:ext cx="6354271" cy="354738"/>
      </dsp:txXfrm>
    </dsp:sp>
    <dsp:sp modelId="{8D60D2AA-F29B-41AF-BAEF-7769D9B2CCF3}">
      <dsp:nvSpPr>
        <dsp:cNvPr id="0" name=""/>
        <dsp:cNvSpPr/>
      </dsp:nvSpPr>
      <dsp:spPr>
        <a:xfrm>
          <a:off x="0" y="1128995"/>
          <a:ext cx="6392653" cy="3931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b="1" kern="1200" dirty="0"/>
            <a:t>Mededinging – </a:t>
          </a:r>
          <a:r>
            <a:rPr lang="nl-NL" sz="1600" b="0" kern="1200" dirty="0"/>
            <a:t>wil die konflik wen</a:t>
          </a:r>
          <a:endParaRPr lang="en-US" sz="1600" b="0" kern="1200" dirty="0"/>
        </a:p>
      </dsp:txBody>
      <dsp:txXfrm>
        <a:off x="19191" y="1148186"/>
        <a:ext cx="6354271" cy="354738"/>
      </dsp:txXfrm>
    </dsp:sp>
    <dsp:sp modelId="{6666E16C-2F49-4736-822E-DA966DDC7EBC}">
      <dsp:nvSpPr>
        <dsp:cNvPr id="0" name=""/>
        <dsp:cNvSpPr/>
      </dsp:nvSpPr>
      <dsp:spPr>
        <a:xfrm>
          <a:off x="0" y="1568195"/>
          <a:ext cx="6392653" cy="3931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b="1" kern="1200" dirty="0"/>
            <a:t>Samewerking – </a:t>
          </a:r>
          <a:r>
            <a:rPr lang="nl-NL" sz="1600" b="0" kern="1200" dirty="0"/>
            <a:t>werk saam met ander om die beste oplossing te vind</a:t>
          </a:r>
          <a:endParaRPr lang="en-US" sz="1600" b="0" kern="1200" dirty="0"/>
        </a:p>
      </dsp:txBody>
      <dsp:txXfrm>
        <a:off x="19191" y="1587386"/>
        <a:ext cx="6354271" cy="354738"/>
      </dsp:txXfrm>
    </dsp:sp>
    <dsp:sp modelId="{B42E2399-C36E-4BED-A28D-4032EC63E7C5}">
      <dsp:nvSpPr>
        <dsp:cNvPr id="0" name=""/>
        <dsp:cNvSpPr/>
      </dsp:nvSpPr>
      <dsp:spPr>
        <a:xfrm>
          <a:off x="0" y="2007395"/>
          <a:ext cx="6392653" cy="3931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err="1"/>
            <a:t>Ooreenstemming</a:t>
          </a:r>
          <a:r>
            <a:rPr lang="en-GB" sz="1600" b="1" kern="1200" dirty="0"/>
            <a:t> – </a:t>
          </a:r>
          <a:r>
            <a:rPr lang="en-GB" sz="1600" b="0" kern="1200" dirty="0" err="1"/>
            <a:t>soek</a:t>
          </a:r>
          <a:r>
            <a:rPr lang="en-GB" sz="1600" b="0" kern="1200" dirty="0"/>
            <a:t> 'n </a:t>
          </a:r>
          <a:r>
            <a:rPr lang="en-GB" sz="1600" b="0" kern="1200" dirty="0" err="1"/>
            <a:t>middeweg</a:t>
          </a:r>
          <a:endParaRPr lang="en-US" sz="1600" b="0" kern="1200" dirty="0"/>
        </a:p>
      </dsp:txBody>
      <dsp:txXfrm>
        <a:off x="19191" y="2026586"/>
        <a:ext cx="6354271" cy="3547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61830-19EA-48F0-9BE7-AA0D86DC8A9E}">
      <dsp:nvSpPr>
        <dsp:cNvPr id="0" name=""/>
        <dsp:cNvSpPr/>
      </dsp:nvSpPr>
      <dsp:spPr>
        <a:xfrm>
          <a:off x="0" y="94488"/>
          <a:ext cx="4828172" cy="71253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t>R</a:t>
          </a:r>
          <a:r>
            <a:rPr lang="en-US" sz="2900" kern="1200" dirty="0"/>
            <a:t>eik </a:t>
          </a:r>
          <a:r>
            <a:rPr lang="en-US" sz="2900" kern="1200" dirty="0" err="1"/>
            <a:t>uit</a:t>
          </a:r>
          <a:endParaRPr lang="en-US" sz="2900" kern="1200" dirty="0"/>
        </a:p>
      </dsp:txBody>
      <dsp:txXfrm>
        <a:off x="34783" y="129271"/>
        <a:ext cx="4758606" cy="642964"/>
      </dsp:txXfrm>
    </dsp:sp>
    <dsp:sp modelId="{58E792BF-D31C-45DA-99D6-A6D62D85AAF6}">
      <dsp:nvSpPr>
        <dsp:cNvPr id="0" name=""/>
        <dsp:cNvSpPr/>
      </dsp:nvSpPr>
      <dsp:spPr>
        <a:xfrm>
          <a:off x="0" y="877612"/>
          <a:ext cx="4828172" cy="712530"/>
        </a:xfrm>
        <a:prstGeom prst="roundRect">
          <a:avLst/>
        </a:prstGeom>
        <a:solidFill>
          <a:schemeClr val="accent4">
            <a:hueOff val="1099990"/>
            <a:satOff val="-4867"/>
            <a:lumOff val="-81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t>T</a:t>
          </a:r>
          <a:r>
            <a:rPr lang="en-US" sz="2900" b="0" kern="1200" dirty="0"/>
            <a:t>ree</a:t>
          </a:r>
          <a:r>
            <a:rPr lang="en-US" sz="2900" b="1" kern="1200" dirty="0"/>
            <a:t> </a:t>
          </a:r>
          <a:r>
            <a:rPr lang="en-US" sz="2900" b="0" kern="1200" dirty="0"/>
            <a:t>in </a:t>
          </a:r>
          <a:r>
            <a:rPr lang="en-US" sz="2900" b="0" kern="1200" dirty="0" err="1"/>
            <a:t>gesprek</a:t>
          </a:r>
          <a:endParaRPr lang="en-US" sz="2900" b="0" kern="1200" dirty="0"/>
        </a:p>
      </dsp:txBody>
      <dsp:txXfrm>
        <a:off x="34783" y="912395"/>
        <a:ext cx="4758606" cy="642964"/>
      </dsp:txXfrm>
    </dsp:sp>
    <dsp:sp modelId="{8C0BAD94-2ADA-4664-9B95-3334D4E6F13D}">
      <dsp:nvSpPr>
        <dsp:cNvPr id="0" name=""/>
        <dsp:cNvSpPr/>
      </dsp:nvSpPr>
      <dsp:spPr>
        <a:xfrm>
          <a:off x="0" y="1673662"/>
          <a:ext cx="4828172" cy="712530"/>
        </a:xfrm>
        <a:prstGeom prst="roundRect">
          <a:avLst/>
        </a:prstGeom>
        <a:solidFill>
          <a:schemeClr val="accent4">
            <a:hueOff val="2199979"/>
            <a:satOff val="-9734"/>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err="1"/>
            <a:t>S</a:t>
          </a:r>
          <a:r>
            <a:rPr lang="en-US" sz="2900" b="0" kern="1200" dirty="0" err="1"/>
            <a:t>oek</a:t>
          </a:r>
          <a:r>
            <a:rPr lang="en-US" sz="2900" b="1" kern="1200" dirty="0"/>
            <a:t> </a:t>
          </a:r>
          <a:r>
            <a:rPr lang="en-US" sz="2900" b="0" kern="1200" dirty="0" err="1"/>
            <a:t>na</a:t>
          </a:r>
          <a:r>
            <a:rPr lang="en-US" sz="2900" b="0" kern="1200" dirty="0"/>
            <a:t> ’n </a:t>
          </a:r>
          <a:r>
            <a:rPr lang="en-US" sz="2900" b="0" kern="1200" dirty="0" err="1"/>
            <a:t>oplossing</a:t>
          </a:r>
          <a:endParaRPr lang="en-US" sz="2900" b="0" kern="1200" dirty="0"/>
        </a:p>
      </dsp:txBody>
      <dsp:txXfrm>
        <a:off x="34783" y="1708445"/>
        <a:ext cx="4758606" cy="642964"/>
      </dsp:txXfrm>
    </dsp:sp>
    <dsp:sp modelId="{800FE2D8-801B-4B96-BCF0-402542CB6118}">
      <dsp:nvSpPr>
        <dsp:cNvPr id="0" name=""/>
        <dsp:cNvSpPr/>
      </dsp:nvSpPr>
      <dsp:spPr>
        <a:xfrm>
          <a:off x="0" y="2469712"/>
          <a:ext cx="4828172" cy="712530"/>
        </a:xfrm>
        <a:prstGeom prst="roundRect">
          <a:avLst/>
        </a:prstGeom>
        <a:solidFill>
          <a:schemeClr val="accent4">
            <a:hueOff val="3299968"/>
            <a:satOff val="-14601"/>
            <a:lumOff val="-24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t>W</a:t>
          </a:r>
          <a:r>
            <a:rPr lang="en-US" sz="2900" b="0" kern="1200" dirty="0"/>
            <a:t>ees</a:t>
          </a:r>
          <a:r>
            <a:rPr lang="en-US" sz="2900" b="1" kern="1200" dirty="0"/>
            <a:t> </a:t>
          </a:r>
          <a:r>
            <a:rPr lang="en-US" sz="2900" b="0" kern="1200" dirty="0" err="1"/>
            <a:t>oop</a:t>
          </a:r>
          <a:r>
            <a:rPr lang="en-US" sz="2900" b="0" kern="1200" dirty="0"/>
            <a:t> </a:t>
          </a:r>
          <a:r>
            <a:rPr lang="en-US" sz="2900" b="0" kern="1200" dirty="0" err="1"/>
            <a:t>en</a:t>
          </a:r>
          <a:r>
            <a:rPr lang="en-US" sz="2900" b="0" kern="1200" dirty="0"/>
            <a:t> </a:t>
          </a:r>
          <a:r>
            <a:rPr lang="en-US" sz="2900" b="0" kern="1200" dirty="0" err="1"/>
            <a:t>eerlik</a:t>
          </a:r>
          <a:endParaRPr lang="en-US" sz="2900" b="0" kern="1200" dirty="0"/>
        </a:p>
      </dsp:txBody>
      <dsp:txXfrm>
        <a:off x="34783" y="2504495"/>
        <a:ext cx="4758606" cy="642964"/>
      </dsp:txXfrm>
    </dsp:sp>
    <dsp:sp modelId="{6688571E-51AE-4028-8699-87BB7118CDAE}">
      <dsp:nvSpPr>
        <dsp:cNvPr id="0" name=""/>
        <dsp:cNvSpPr/>
      </dsp:nvSpPr>
      <dsp:spPr>
        <a:xfrm>
          <a:off x="0" y="3265762"/>
          <a:ext cx="4828172" cy="712530"/>
        </a:xfrm>
        <a:prstGeom prst="roundRect">
          <a:avLst/>
        </a:prstGeom>
        <a:solidFill>
          <a:schemeClr val="accent4">
            <a:hueOff val="4399958"/>
            <a:satOff val="-19468"/>
            <a:lumOff val="-32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t>L</a:t>
          </a:r>
          <a:r>
            <a:rPr lang="en-US" sz="2900" b="0" kern="1200" dirty="0"/>
            <a:t>uister</a:t>
          </a:r>
          <a:r>
            <a:rPr lang="en-US" sz="2900" b="1" kern="1200" dirty="0"/>
            <a:t> </a:t>
          </a:r>
          <a:r>
            <a:rPr lang="en-US" sz="2900" b="0" kern="1200" dirty="0" err="1"/>
            <a:t>aandagtig</a:t>
          </a:r>
          <a:endParaRPr lang="en-US" sz="2900" b="0" kern="1200" dirty="0"/>
        </a:p>
      </dsp:txBody>
      <dsp:txXfrm>
        <a:off x="34783" y="3300545"/>
        <a:ext cx="4758606" cy="642964"/>
      </dsp:txXfrm>
    </dsp:sp>
    <dsp:sp modelId="{15BDF2CF-9CD7-42E0-BA5C-12628070E864}">
      <dsp:nvSpPr>
        <dsp:cNvPr id="0" name=""/>
        <dsp:cNvSpPr/>
      </dsp:nvSpPr>
      <dsp:spPr>
        <a:xfrm>
          <a:off x="0" y="4061812"/>
          <a:ext cx="4828172" cy="712530"/>
        </a:xfrm>
        <a:prstGeom prst="roundRect">
          <a:avLst/>
        </a:prstGeom>
        <a:solidFill>
          <a:schemeClr val="accent4">
            <a:hueOff val="5499947"/>
            <a:satOff val="-24335"/>
            <a:lumOff val="-408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t>M</a:t>
          </a:r>
          <a:r>
            <a:rPr lang="en-US" sz="2900" kern="1200" dirty="0"/>
            <a:t>aak </a:t>
          </a:r>
          <a:r>
            <a:rPr lang="en-US" sz="2900" kern="1200" dirty="0" err="1"/>
            <a:t>voorstelle</a:t>
          </a:r>
          <a:endParaRPr lang="en-US" sz="2900" kern="1200" dirty="0"/>
        </a:p>
      </dsp:txBody>
      <dsp:txXfrm>
        <a:off x="34783" y="4096595"/>
        <a:ext cx="4758606" cy="642964"/>
      </dsp:txXfrm>
    </dsp:sp>
    <dsp:sp modelId="{171ADBBA-5C28-4A86-BF74-C12CAB867749}">
      <dsp:nvSpPr>
        <dsp:cNvPr id="0" name=""/>
        <dsp:cNvSpPr/>
      </dsp:nvSpPr>
      <dsp:spPr>
        <a:xfrm>
          <a:off x="0" y="4857862"/>
          <a:ext cx="4828172" cy="712530"/>
        </a:xfrm>
        <a:prstGeom prst="round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err="1"/>
            <a:t>E</a:t>
          </a:r>
          <a:r>
            <a:rPr lang="en-US" sz="2900" b="0" kern="1200" dirty="0" err="1"/>
            <a:t>indig</a:t>
          </a:r>
          <a:r>
            <a:rPr lang="en-US" sz="2900" b="0" kern="1200" dirty="0"/>
            <a:t> op ’n </a:t>
          </a:r>
          <a:r>
            <a:rPr lang="en-US" sz="2900" b="0" kern="1200" dirty="0" err="1"/>
            <a:t>goeie</a:t>
          </a:r>
          <a:r>
            <a:rPr lang="en-US" sz="2900" b="0" kern="1200" dirty="0"/>
            <a:t> </a:t>
          </a:r>
          <a:r>
            <a:rPr lang="en-US" sz="2900" b="0" kern="1200" dirty="0" err="1"/>
            <a:t>noot</a:t>
          </a:r>
          <a:endParaRPr lang="en-US" sz="2900" b="0" kern="1200" dirty="0"/>
        </a:p>
      </dsp:txBody>
      <dsp:txXfrm>
        <a:off x="34783" y="4892645"/>
        <a:ext cx="4758606" cy="6429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30AB0-E13C-46CB-A5B7-BF2019B72E21}">
      <dsp:nvSpPr>
        <dsp:cNvPr id="0" name=""/>
        <dsp:cNvSpPr/>
      </dsp:nvSpPr>
      <dsp:spPr>
        <a:xfrm>
          <a:off x="3953" y="153506"/>
          <a:ext cx="2377306" cy="65356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Wees </a:t>
          </a:r>
          <a:r>
            <a:rPr lang="en-US" sz="1800" kern="1200" dirty="0" err="1"/>
            <a:t>selfgeldend</a:t>
          </a:r>
          <a:endParaRPr lang="en-US" sz="1800" kern="1200" dirty="0"/>
        </a:p>
      </dsp:txBody>
      <dsp:txXfrm>
        <a:off x="3953" y="153506"/>
        <a:ext cx="2377306" cy="653563"/>
      </dsp:txXfrm>
    </dsp:sp>
    <dsp:sp modelId="{FA1DB49E-EEDB-44F4-B9D3-AFFB0DBE510B}">
      <dsp:nvSpPr>
        <dsp:cNvPr id="0" name=""/>
        <dsp:cNvSpPr/>
      </dsp:nvSpPr>
      <dsp:spPr>
        <a:xfrm>
          <a:off x="3953" y="807070"/>
          <a:ext cx="2377306" cy="339076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nl-NL" sz="1800" kern="1200" dirty="0"/>
            <a:t>Praat ferm. duidelik, met selfvertroue en respek sonder om te skree of te beledig.</a:t>
          </a:r>
          <a:endParaRPr lang="en-US" sz="1800" kern="1200" dirty="0"/>
        </a:p>
      </dsp:txBody>
      <dsp:txXfrm>
        <a:off x="3953" y="807070"/>
        <a:ext cx="2377306" cy="3390761"/>
      </dsp:txXfrm>
    </dsp:sp>
    <dsp:sp modelId="{F3B71174-C9AE-4789-B8F3-63A63C3A4C46}">
      <dsp:nvSpPr>
        <dsp:cNvPr id="0" name=""/>
        <dsp:cNvSpPr/>
      </dsp:nvSpPr>
      <dsp:spPr>
        <a:xfrm>
          <a:off x="2714082" y="153506"/>
          <a:ext cx="2377306" cy="653563"/>
        </a:xfrm>
        <a:prstGeom prst="rect">
          <a:avLst/>
        </a:prstGeom>
        <a:gradFill rotWithShape="0">
          <a:gsLst>
            <a:gs pos="0">
              <a:schemeClr val="accent4">
                <a:hueOff val="2199979"/>
                <a:satOff val="-9734"/>
                <a:lumOff val="-1634"/>
                <a:alphaOff val="0"/>
                <a:satMod val="103000"/>
                <a:lumMod val="102000"/>
                <a:tint val="94000"/>
              </a:schemeClr>
            </a:gs>
            <a:gs pos="50000">
              <a:schemeClr val="accent4">
                <a:hueOff val="2199979"/>
                <a:satOff val="-9734"/>
                <a:lumOff val="-1634"/>
                <a:alphaOff val="0"/>
                <a:satMod val="110000"/>
                <a:lumMod val="100000"/>
                <a:shade val="100000"/>
              </a:schemeClr>
            </a:gs>
            <a:gs pos="100000">
              <a:schemeClr val="accent4">
                <a:hueOff val="2199979"/>
                <a:satOff val="-9734"/>
                <a:lumOff val="-1634"/>
                <a:alphaOff val="0"/>
                <a:lumMod val="99000"/>
                <a:satMod val="120000"/>
                <a:shade val="78000"/>
              </a:schemeClr>
            </a:gs>
          </a:gsLst>
          <a:lin ang="5400000" scaled="0"/>
        </a:gradFill>
        <a:ln w="12700" cap="flat" cmpd="sng" algn="ctr">
          <a:solidFill>
            <a:schemeClr val="accent4">
              <a:hueOff val="2199979"/>
              <a:satOff val="-9734"/>
              <a:lumOff val="-163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Luister</a:t>
          </a:r>
        </a:p>
      </dsp:txBody>
      <dsp:txXfrm>
        <a:off x="2714082" y="153506"/>
        <a:ext cx="2377306" cy="653563"/>
      </dsp:txXfrm>
    </dsp:sp>
    <dsp:sp modelId="{BFB5C0A0-5DD3-40F9-8D4D-8C2C844DE2A5}">
      <dsp:nvSpPr>
        <dsp:cNvPr id="0" name=""/>
        <dsp:cNvSpPr/>
      </dsp:nvSpPr>
      <dsp:spPr>
        <a:xfrm>
          <a:off x="2714082" y="807070"/>
          <a:ext cx="2377306" cy="3390761"/>
        </a:xfrm>
        <a:prstGeom prst="rect">
          <a:avLst/>
        </a:prstGeom>
        <a:solidFill>
          <a:schemeClr val="accent4">
            <a:tint val="40000"/>
            <a:alpha val="90000"/>
            <a:hueOff val="2053179"/>
            <a:satOff val="-10223"/>
            <a:lumOff val="-970"/>
            <a:alphaOff val="0"/>
          </a:schemeClr>
        </a:solidFill>
        <a:ln w="12700" cap="flat" cmpd="sng" algn="ctr">
          <a:solidFill>
            <a:schemeClr val="accent4">
              <a:tint val="40000"/>
              <a:alpha val="90000"/>
              <a:hueOff val="2053179"/>
              <a:satOff val="-10223"/>
              <a:lumOff val="-97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nl-NL" sz="1800" kern="1200" dirty="0"/>
            <a:t>Luister na die ander persoon se standpunt en probeer hul gevoelens verstaan.</a:t>
          </a:r>
          <a:endParaRPr lang="en-US" sz="1800" kern="1200" dirty="0"/>
        </a:p>
      </dsp:txBody>
      <dsp:txXfrm>
        <a:off x="2714082" y="807070"/>
        <a:ext cx="2377306" cy="3390761"/>
      </dsp:txXfrm>
    </dsp:sp>
    <dsp:sp modelId="{376612C2-186A-4E45-9FB8-E29A33A72D0D}">
      <dsp:nvSpPr>
        <dsp:cNvPr id="0" name=""/>
        <dsp:cNvSpPr/>
      </dsp:nvSpPr>
      <dsp:spPr>
        <a:xfrm>
          <a:off x="5424211" y="153506"/>
          <a:ext cx="2377306" cy="653563"/>
        </a:xfrm>
        <a:prstGeom prst="rect">
          <a:avLst/>
        </a:prstGeom>
        <a:gradFill rotWithShape="0">
          <a:gsLst>
            <a:gs pos="0">
              <a:schemeClr val="accent4">
                <a:hueOff val="4399958"/>
                <a:satOff val="-19468"/>
                <a:lumOff val="-3269"/>
                <a:alphaOff val="0"/>
                <a:satMod val="103000"/>
                <a:lumMod val="102000"/>
                <a:tint val="94000"/>
              </a:schemeClr>
            </a:gs>
            <a:gs pos="50000">
              <a:schemeClr val="accent4">
                <a:hueOff val="4399958"/>
                <a:satOff val="-19468"/>
                <a:lumOff val="-3269"/>
                <a:alphaOff val="0"/>
                <a:satMod val="110000"/>
                <a:lumMod val="100000"/>
                <a:shade val="100000"/>
              </a:schemeClr>
            </a:gs>
            <a:gs pos="100000">
              <a:schemeClr val="accent4">
                <a:hueOff val="4399958"/>
                <a:satOff val="-19468"/>
                <a:lumOff val="-3269"/>
                <a:alphaOff val="0"/>
                <a:lumMod val="99000"/>
                <a:satMod val="120000"/>
                <a:shade val="78000"/>
              </a:schemeClr>
            </a:gs>
          </a:gsLst>
          <a:lin ang="5400000" scaled="0"/>
        </a:gradFill>
        <a:ln w="12700" cap="flat" cmpd="sng" algn="ctr">
          <a:solidFill>
            <a:schemeClr val="accent4">
              <a:hueOff val="4399958"/>
              <a:satOff val="-19468"/>
              <a:lumOff val="-326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err="1"/>
            <a:t>Gebruik</a:t>
          </a:r>
          <a:r>
            <a:rPr lang="en-US" sz="1800" kern="1200" dirty="0"/>
            <a:t> "ek"-</a:t>
          </a:r>
          <a:r>
            <a:rPr lang="en-US" sz="1800" kern="1200" dirty="0" err="1"/>
            <a:t>stellings</a:t>
          </a:r>
          <a:endParaRPr lang="en-US" sz="1800" kern="1200" dirty="0"/>
        </a:p>
      </dsp:txBody>
      <dsp:txXfrm>
        <a:off x="5424211" y="153506"/>
        <a:ext cx="2377306" cy="653563"/>
      </dsp:txXfrm>
    </dsp:sp>
    <dsp:sp modelId="{866EADE1-DB23-4023-B279-B792EADAC495}">
      <dsp:nvSpPr>
        <dsp:cNvPr id="0" name=""/>
        <dsp:cNvSpPr/>
      </dsp:nvSpPr>
      <dsp:spPr>
        <a:xfrm>
          <a:off x="5424211" y="807070"/>
          <a:ext cx="2377306" cy="3390761"/>
        </a:xfrm>
        <a:prstGeom prst="rect">
          <a:avLst/>
        </a:prstGeom>
        <a:solidFill>
          <a:schemeClr val="accent4">
            <a:tint val="40000"/>
            <a:alpha val="90000"/>
            <a:hueOff val="4106357"/>
            <a:satOff val="-20446"/>
            <a:lumOff val="-1940"/>
            <a:alphaOff val="0"/>
          </a:schemeClr>
        </a:solidFill>
        <a:ln w="12700" cap="flat" cmpd="sng" algn="ctr">
          <a:solidFill>
            <a:schemeClr val="accent4">
              <a:tint val="40000"/>
              <a:alpha val="90000"/>
              <a:hueOff val="4106357"/>
              <a:satOff val="-20446"/>
              <a:lumOff val="-194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nl-NL" sz="1800" kern="1200" dirty="0"/>
            <a:t>Fokus op jou gevoelens in plaas daarvan om te blameer.</a:t>
          </a:r>
          <a:endParaRPr lang="en-US" sz="1800" kern="1200" dirty="0"/>
        </a:p>
        <a:p>
          <a:pPr marL="342900" lvl="2" indent="-171450" algn="l" defTabSz="800100">
            <a:lnSpc>
              <a:spcPct val="90000"/>
            </a:lnSpc>
            <a:spcBef>
              <a:spcPct val="0"/>
            </a:spcBef>
            <a:spcAft>
              <a:spcPct val="15000"/>
            </a:spcAft>
            <a:buChar char="•"/>
          </a:pPr>
          <a:r>
            <a:rPr lang="nl-NL" sz="1800" kern="1200" dirty="0"/>
            <a:t>Korrek: "Ek het verleë gevoel toe jy nie betyds opdaag nie."</a:t>
          </a:r>
          <a:endParaRPr lang="en-US" sz="1800" kern="1200" dirty="0"/>
        </a:p>
        <a:p>
          <a:pPr marL="342900" lvl="2" indent="-171450" algn="l" defTabSz="800100">
            <a:lnSpc>
              <a:spcPct val="90000"/>
            </a:lnSpc>
            <a:spcBef>
              <a:spcPct val="0"/>
            </a:spcBef>
            <a:spcAft>
              <a:spcPct val="15000"/>
            </a:spcAft>
            <a:buChar char="•"/>
          </a:pPr>
          <a:r>
            <a:rPr lang="nl-NL" sz="1800" kern="1200" dirty="0"/>
            <a:t>Verkeerd: "Jy is nooit betyds nie en stel my altyd in die verleentheid!"</a:t>
          </a:r>
          <a:endParaRPr lang="en-US" sz="1800" kern="1200" dirty="0"/>
        </a:p>
      </dsp:txBody>
      <dsp:txXfrm>
        <a:off x="5424211" y="807070"/>
        <a:ext cx="2377306" cy="3390761"/>
      </dsp:txXfrm>
    </dsp:sp>
    <dsp:sp modelId="{D76C271B-F229-44F7-9356-303777E329E3}">
      <dsp:nvSpPr>
        <dsp:cNvPr id="0" name=""/>
        <dsp:cNvSpPr/>
      </dsp:nvSpPr>
      <dsp:spPr>
        <a:xfrm>
          <a:off x="8134340" y="153506"/>
          <a:ext cx="2377306" cy="653563"/>
        </a:xfrm>
        <a:prstGeom prst="rect">
          <a:avLst/>
        </a:prstGeom>
        <a:gradFill rotWithShape="0">
          <a:gsLst>
            <a:gs pos="0">
              <a:schemeClr val="accent4">
                <a:hueOff val="6599937"/>
                <a:satOff val="-29202"/>
                <a:lumOff val="-4903"/>
                <a:alphaOff val="0"/>
                <a:satMod val="103000"/>
                <a:lumMod val="102000"/>
                <a:tint val="94000"/>
              </a:schemeClr>
            </a:gs>
            <a:gs pos="50000">
              <a:schemeClr val="accent4">
                <a:hueOff val="6599937"/>
                <a:satOff val="-29202"/>
                <a:lumOff val="-4903"/>
                <a:alphaOff val="0"/>
                <a:satMod val="110000"/>
                <a:lumMod val="100000"/>
                <a:shade val="100000"/>
              </a:schemeClr>
            </a:gs>
            <a:gs pos="100000">
              <a:schemeClr val="accent4">
                <a:hueOff val="6599937"/>
                <a:satOff val="-29202"/>
                <a:lumOff val="-4903"/>
                <a:alphaOff val="0"/>
                <a:lumMod val="99000"/>
                <a:satMod val="120000"/>
                <a:shade val="78000"/>
              </a:schemeClr>
            </a:gs>
          </a:gsLst>
          <a:lin ang="5400000" scaled="0"/>
        </a:gradFill>
        <a:ln w="12700" cap="flat" cmpd="sng" algn="ctr">
          <a:solidFill>
            <a:schemeClr val="accent4">
              <a:hueOff val="6599937"/>
              <a:satOff val="-29202"/>
              <a:lumOff val="-490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err="1"/>
            <a:t>Beoefen</a:t>
          </a:r>
          <a:r>
            <a:rPr lang="en-US" sz="1800" kern="1200" dirty="0"/>
            <a:t> </a:t>
          </a:r>
          <a:r>
            <a:rPr lang="en-US" sz="1800" kern="1200" dirty="0" err="1"/>
            <a:t>selfbeheersing</a:t>
          </a:r>
          <a:endParaRPr lang="en-US" sz="1800" kern="1200" dirty="0"/>
        </a:p>
      </dsp:txBody>
      <dsp:txXfrm>
        <a:off x="8134340" y="153506"/>
        <a:ext cx="2377306" cy="653563"/>
      </dsp:txXfrm>
    </dsp:sp>
    <dsp:sp modelId="{A5AABAF8-EDC4-44F3-92B5-71B0F2DEB0AD}">
      <dsp:nvSpPr>
        <dsp:cNvPr id="0" name=""/>
        <dsp:cNvSpPr/>
      </dsp:nvSpPr>
      <dsp:spPr>
        <a:xfrm>
          <a:off x="8134340" y="807070"/>
          <a:ext cx="2377306" cy="3390761"/>
        </a:xfrm>
        <a:prstGeom prst="rect">
          <a:avLst/>
        </a:prstGeom>
        <a:solidFill>
          <a:schemeClr val="accent4">
            <a:tint val="40000"/>
            <a:alpha val="90000"/>
            <a:hueOff val="6159535"/>
            <a:satOff val="-30669"/>
            <a:lumOff val="-2910"/>
            <a:alphaOff val="0"/>
          </a:schemeClr>
        </a:solidFill>
        <a:ln w="12700" cap="flat" cmpd="sng" algn="ctr">
          <a:solidFill>
            <a:schemeClr val="accent4">
              <a:tint val="40000"/>
              <a:alpha val="90000"/>
              <a:hueOff val="6159535"/>
              <a:satOff val="-30669"/>
              <a:lumOff val="-291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nl-NL" sz="1800" kern="1200" dirty="0"/>
            <a:t>Bly kalm en bestuur jou emosies.</a:t>
          </a:r>
          <a:endParaRPr lang="en-US" sz="1800" kern="1200" dirty="0"/>
        </a:p>
        <a:p>
          <a:pPr marL="342900" lvl="2" indent="-171450" algn="l" defTabSz="800100">
            <a:lnSpc>
              <a:spcPct val="90000"/>
            </a:lnSpc>
            <a:spcBef>
              <a:spcPct val="0"/>
            </a:spcBef>
            <a:spcAft>
              <a:spcPct val="15000"/>
            </a:spcAft>
            <a:buChar char="•"/>
          </a:pPr>
          <a:r>
            <a:rPr lang="nl-NL" sz="1800" kern="1200" dirty="0"/>
            <a:t>Tel tot 10 en haal diep asem voordat jy reageer.</a:t>
          </a:r>
          <a:endParaRPr lang="en-US" sz="1800" kern="1200" dirty="0"/>
        </a:p>
      </dsp:txBody>
      <dsp:txXfrm>
        <a:off x="8134340" y="807070"/>
        <a:ext cx="2377306" cy="339076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4874E-7C93-49FA-A66B-250F8AB08A40}"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2657A-376E-4E26-8F1E-0D2DCCB474EB}" type="slidenum">
              <a:rPr lang="en-US" smtClean="0"/>
              <a:t>‹#›</a:t>
            </a:fld>
            <a:endParaRPr lang="en-US"/>
          </a:p>
        </p:txBody>
      </p:sp>
    </p:spTree>
    <p:extLst>
      <p:ext uri="{BB962C8B-B14F-4D97-AF65-F5344CB8AC3E}">
        <p14:creationId xmlns:p14="http://schemas.microsoft.com/office/powerpoint/2010/main" val="240797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quiz.tryinteract.com/#/61f8b5f77cf1e800184b929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a:t>
            </a:r>
          </a:p>
          <a:p>
            <a:endParaRPr lang="en-US" dirty="0"/>
          </a:p>
          <a:p>
            <a:pPr indent="-635" algn="just">
              <a:buNone/>
            </a:pPr>
            <a:r>
              <a:rPr lang="af-ZA" sz="1200" dirty="0">
                <a:solidFill>
                  <a:srgbClr val="FF0000"/>
                </a:solidFill>
                <a:effectLst/>
                <a:latin typeface="Arial" panose="020B0604020202020204" pitchFamily="34" charset="0"/>
                <a:ea typeface="Arial" panose="020B0604020202020204" pitchFamily="34" charset="0"/>
              </a:rPr>
              <a:t>(Nota aan onderwyser: </a:t>
            </a:r>
            <a:r>
              <a:rPr lang="af-ZA" sz="1200" dirty="0">
                <a:effectLst/>
                <a:latin typeface="Arial" panose="020B0604020202020204" pitchFamily="34" charset="0"/>
                <a:ea typeface="Arial" panose="020B0604020202020204" pitchFamily="34" charset="0"/>
              </a:rPr>
              <a:t>Om leerders die geleentheid te gee om die meeste uit hierdie les te put, sal hulle toegang tot die aanlyn skakel vir die vasvra moet hê, en dan na die video oor hul konflikstyl moet kyk. Neem asseblief kennis dat die vasvra op van 'n familiegesentreerde aanlyn Christelike webwerf is. Die materiaal is baie nuttig en sal leerders die geleentheid gee om na te dink oor die positiewe en negatiewe aspekte van hul eie styl. </a:t>
            </a:r>
            <a:endParaRPr lang="en-US" sz="1400" dirty="0">
              <a:effectLst/>
              <a:latin typeface="Times New Roman" panose="02020603050405020304" pitchFamily="18" charset="0"/>
              <a:ea typeface="Times New Roman" panose="02020603050405020304" pitchFamily="18" charset="0"/>
            </a:endParaRPr>
          </a:p>
          <a:p>
            <a:pPr indent="-635" algn="just">
              <a:buNone/>
            </a:pPr>
            <a:r>
              <a:rPr lang="af-ZA" sz="1200" dirty="0">
                <a:solidFill>
                  <a:srgbClr val="FF0000"/>
                </a:solidFill>
                <a:effectLst/>
                <a:latin typeface="Arial" panose="020B0604020202020204" pitchFamily="34" charset="0"/>
                <a:ea typeface="Arial" panose="020B0604020202020204" pitchFamily="34" charset="0"/>
              </a:rPr>
              <a:t>Let wel: </a:t>
            </a:r>
            <a:r>
              <a:rPr lang="af-ZA" sz="1200" u="sng" dirty="0">
                <a:effectLst/>
                <a:latin typeface="Arial" panose="020B0604020202020204" pitchFamily="34" charset="0"/>
                <a:ea typeface="Arial" panose="020B0604020202020204" pitchFamily="34" charset="0"/>
              </a:rPr>
              <a:t>Slegs</a:t>
            </a:r>
            <a:r>
              <a:rPr lang="af-ZA" sz="1200" dirty="0">
                <a:effectLst/>
                <a:latin typeface="Arial" panose="020B0604020202020204" pitchFamily="34" charset="0"/>
                <a:ea typeface="Arial" panose="020B0604020202020204" pitchFamily="34" charset="0"/>
              </a:rPr>
              <a:t> vraag 11 van die 13 verwys na die Christendom. Sê miskien vir leerders om almal opsie 1 vir daardie vraag te kies.)</a:t>
            </a:r>
            <a:endParaRPr lang="en-US" sz="1400" dirty="0">
              <a:effectLst/>
              <a:latin typeface="Times New Roman" panose="02020603050405020304" pitchFamily="18" charset="0"/>
              <a:ea typeface="Times New Roman" panose="02020603050405020304" pitchFamily="18" charset="0"/>
            </a:endParaRPr>
          </a:p>
          <a:p>
            <a:pPr indent="-635" algn="just">
              <a:buNone/>
            </a:pPr>
            <a:r>
              <a:rPr lang="af-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As u nie wil hê dat die leerders na die video's moet kyk nie, moet u tydens die les deur die positiewe en negatiewe aspekte van elke styl gaan. Kyk dalk self na die video's – om die inligting te bekom wat u dan met die leerders vir hierdie komponent van die les sal deel.</a:t>
            </a:r>
            <a:endParaRPr lang="en-US" sz="1400" dirty="0">
              <a:effectLst/>
              <a:latin typeface="Times New Roman" panose="02020603050405020304" pitchFamily="18" charset="0"/>
              <a:ea typeface="Times New Roman" panose="02020603050405020304" pitchFamily="18" charset="0"/>
            </a:endParaRPr>
          </a:p>
          <a:p>
            <a:pPr marL="0" indent="0" algn="just">
              <a:buFont typeface="Arial" panose="020B0604020202020204" pitchFamily="34" charset="0"/>
              <a:buNone/>
            </a:pPr>
            <a:r>
              <a:rPr lang="af-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r>
              <a:rPr lang="af-ZA" sz="1200" dirty="0">
                <a:solidFill>
                  <a:srgbClr val="FF0000"/>
                </a:solidFill>
                <a:effectLst/>
                <a:latin typeface="Arial" panose="020B0604020202020204" pitchFamily="34" charset="0"/>
                <a:ea typeface="Arial" panose="020B0604020202020204" pitchFamily="34" charset="0"/>
              </a:rPr>
              <a:t>Let wel: </a:t>
            </a:r>
            <a:r>
              <a:rPr lang="af-ZA" sz="1200" dirty="0">
                <a:effectLst/>
                <a:latin typeface="Arial" panose="020B0604020202020204" pitchFamily="34" charset="0"/>
                <a:ea typeface="Arial" panose="020B0604020202020204" pitchFamily="34" charset="0"/>
              </a:rPr>
              <a:t>Hierdie les delf in hanteringsmeganismes rondom konflik. Sommige leerders voel dalk ongemaklik oor die onderwerp.)</a:t>
            </a:r>
            <a:endParaRPr lang="en-US" sz="1400" dirty="0">
              <a:effectLst/>
              <a:latin typeface="Times New Roman" panose="02020603050405020304" pitchFamily="18" charset="0"/>
              <a:ea typeface="Times New Roman" panose="02020603050405020304" pitchFamily="18" charset="0"/>
            </a:endParaRPr>
          </a:p>
          <a:p>
            <a:pPr marL="0" indent="0" algn="just">
              <a:buFont typeface="Arial" panose="020B0604020202020204" pitchFamily="34" charset="0"/>
              <a:buNone/>
            </a:pPr>
            <a:r>
              <a:rPr lang="af-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Goeiedag Graad 12's. In die laaste twee lesse het ons gekyk na die verskillende soorte stres en verskillende hanteringsmeganismes of -tegnieke wat mense gebruik om stres te hanteer. Baie mense sukkel met enige vorm van konflik en vind dat dit tot stres of angs lei. Die realiteit is dat daar altyd konflik in die lewe sal wees, en ons moet leer hoe om konflik te bestuur en op te los. Konflik kan op twee maniere plaasvind: intrapersoonlik of interpersoonlik.</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E2657A-376E-4E26-8F1E-0D2DCCB474EB}" type="slidenum">
              <a:rPr lang="en-US" smtClean="0"/>
              <a:t>1</a:t>
            </a:fld>
            <a:endParaRPr lang="en-US"/>
          </a:p>
        </p:txBody>
      </p:sp>
    </p:spTree>
    <p:extLst>
      <p:ext uri="{BB962C8B-B14F-4D97-AF65-F5344CB8AC3E}">
        <p14:creationId xmlns:p14="http://schemas.microsoft.com/office/powerpoint/2010/main" val="302173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2</a:t>
            </a:r>
          </a:p>
          <a:p>
            <a:endParaRPr lang="en-US" dirty="0"/>
          </a:p>
          <a:p>
            <a:pPr marL="171450" indent="-171450">
              <a:buFont typeface="Arial" panose="020B0604020202020204" pitchFamily="34" charset="0"/>
              <a:buChar char="•"/>
            </a:pPr>
            <a:r>
              <a:rPr lang="af-ZA" sz="1200" b="1" dirty="0">
                <a:effectLst/>
                <a:latin typeface="Arial" panose="020B0604020202020204" pitchFamily="34" charset="0"/>
                <a:ea typeface="Arial" panose="020B0604020202020204" pitchFamily="34" charset="0"/>
              </a:rPr>
              <a:t>Intrapersoonlike konflik</a:t>
            </a:r>
            <a:r>
              <a:rPr lang="af-ZA" sz="1200" dirty="0">
                <a:effectLst/>
                <a:latin typeface="Arial" panose="020B0604020202020204" pitchFamily="34" charset="0"/>
                <a:ea typeface="Arial" panose="020B0604020202020204" pitchFamily="34" charset="0"/>
              </a:rPr>
              <a:t> vind intern plaas. Jy kan sukkel met 'n innerlike konflik wanneer jy worstel om ’n situasie te verwerk of ‘n besluit te neem. </a:t>
            </a:r>
            <a:r>
              <a:rPr lang="af-ZA" sz="1200" b="1" dirty="0">
                <a:effectLst/>
                <a:latin typeface="Arial" panose="020B0604020202020204" pitchFamily="34" charset="0"/>
                <a:ea typeface="Arial" panose="020B0604020202020204" pitchFamily="34" charset="0"/>
              </a:rPr>
              <a:t>Interpersoonlike konflik</a:t>
            </a:r>
            <a:r>
              <a:rPr lang="af-ZA" sz="1200" dirty="0">
                <a:effectLst/>
                <a:latin typeface="Arial" panose="020B0604020202020204" pitchFamily="34" charset="0"/>
                <a:ea typeface="Arial" panose="020B0604020202020204" pitchFamily="34" charset="0"/>
              </a:rPr>
              <a:t> ontstaan tussen verskillende mense.</a:t>
            </a:r>
            <a:r>
              <a:rPr lang="af-ZA" sz="1200" b="1" dirty="0">
                <a:effectLst/>
                <a:latin typeface="Arial" panose="020B0604020202020204" pitchFamily="34" charset="0"/>
                <a:ea typeface="Arial" panose="020B0604020202020204" pitchFamily="34" charset="0"/>
              </a:rPr>
              <a:t> </a:t>
            </a:r>
            <a:r>
              <a:rPr lang="af-ZA" sz="1200" dirty="0">
                <a:effectLst/>
                <a:latin typeface="Arial" panose="020B0604020202020204" pitchFamily="34" charset="0"/>
                <a:ea typeface="Arial" panose="020B0604020202020204" pitchFamily="34" charset="0"/>
              </a:rPr>
              <a:t>Byvoorbeeld, jou kêrel wil hê jy moet saam met  hom kuier, maar jou ma wil hê jy moet die dag saam met hulle deurbring aangesien dit jou </a:t>
            </a:r>
            <a:r>
              <a:rPr lang="af-ZA" sz="1200" dirty="0" err="1">
                <a:effectLst/>
                <a:latin typeface="Arial" panose="020B0604020202020204" pitchFamily="34" charset="0"/>
                <a:ea typeface="Arial" panose="020B0604020202020204" pitchFamily="34" charset="0"/>
              </a:rPr>
              <a:t>18de</a:t>
            </a:r>
            <a:r>
              <a:rPr lang="af-ZA" sz="1200" dirty="0">
                <a:effectLst/>
                <a:latin typeface="Arial" panose="020B0604020202020204" pitchFamily="34" charset="0"/>
                <a:ea typeface="Arial" panose="020B0604020202020204" pitchFamily="34" charset="0"/>
              </a:rPr>
              <a:t> verjaardag is. Jou kêrel wil jou vir homself hê. Hoe sal jy die situasie hanteer?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E2657A-376E-4E26-8F1E-0D2DCCB474E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02651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3</a:t>
            </a:r>
          </a:p>
          <a:p>
            <a:endParaRPr lang="en-US" dirty="0"/>
          </a:p>
          <a:p>
            <a:pPr marL="170815"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Soms haal mense hul stres uit op die persoon wat die spanning veroorsaak deur op hul te skree. Wie het hul stres al so probeer bestuur? Was dit effektief?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Wanneer meningsverskille tussen individue plaasvind, ontstaan konflik. Konflik is dikwels die gevolg van verskillende standpunte. Wat dink jy was die oorsaak van konflik in hierdie beeld? Hierdie beeld sou 'n voorbeeld wees van </a:t>
            </a:r>
            <a:r>
              <a:rPr lang="af-ZA" sz="1200" b="1" dirty="0">
                <a:effectLst/>
                <a:latin typeface="Arial" panose="020B0604020202020204" pitchFamily="34" charset="0"/>
                <a:ea typeface="Arial" panose="020B0604020202020204" pitchFamily="34" charset="0"/>
              </a:rPr>
              <a:t>interpersoonlike konflik</a:t>
            </a:r>
            <a:r>
              <a:rPr lang="af-ZA" sz="1200" dirty="0">
                <a:effectLst/>
                <a:latin typeface="Arial" panose="020B0604020202020204" pitchFamily="34" charset="0"/>
                <a:ea typeface="Arial" panose="020B0604020202020204" pitchFamily="34" charset="0"/>
              </a:rPr>
              <a:t> omdat dit tussen verskillende mense plaasvind.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In beide situasies benodig ons konflikoplossing. Konflikoplossing beteken om 'n ooreenkoms te bereik wat die oorsaak van konflik sal oplos. Maar hoe bereik jy dit? </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E2657A-376E-4E26-8F1E-0D2DCCB474E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3796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4</a:t>
            </a:r>
          </a:p>
          <a:p>
            <a:endParaRPr lang="en-US" dirty="0"/>
          </a:p>
          <a:p>
            <a:pPr marL="170815" indent="-171450" algn="just">
              <a:buFont typeface="Arial" panose="020B0604020202020204" pitchFamily="34" charset="0"/>
              <a:buChar char="•"/>
            </a:pPr>
            <a:r>
              <a:rPr lang="af-ZA" sz="1200" dirty="0">
                <a:solidFill>
                  <a:srgbClr val="000000"/>
                </a:solidFill>
                <a:effectLst/>
                <a:latin typeface="Arial" panose="020B0604020202020204" pitchFamily="34" charset="0"/>
                <a:ea typeface="Arial" panose="020B0604020202020204" pitchFamily="34" charset="0"/>
              </a:rPr>
              <a:t>Eerstens moet jy bewus wees van hoe JY konflik hanteer. Wanneer ons 'n konfliksituasie teëkom, sal sommige van ons eerder wil wegkruip as om die situasie aan te spreek, ander sal die situasie, kop eerste, aanpak. Albei hierdie </a:t>
            </a:r>
            <a:r>
              <a:rPr lang="af-ZA" sz="1200" dirty="0" err="1">
                <a:solidFill>
                  <a:srgbClr val="000000"/>
                </a:solidFill>
                <a:effectLst/>
                <a:latin typeface="Arial" panose="020B0604020202020204" pitchFamily="34" charset="0"/>
                <a:ea typeface="Arial" panose="020B0604020202020204" pitchFamily="34" charset="0"/>
              </a:rPr>
              <a:t>reaksiestyle</a:t>
            </a:r>
            <a:r>
              <a:rPr lang="af-ZA" sz="1200" dirty="0">
                <a:solidFill>
                  <a:srgbClr val="000000"/>
                </a:solidFill>
                <a:effectLst/>
                <a:latin typeface="Arial" panose="020B0604020202020204" pitchFamily="34" charset="0"/>
                <a:ea typeface="Arial" panose="020B0604020202020204" pitchFamily="34" charset="0"/>
              </a:rPr>
              <a:t> het positiewe en negatiewe gevolge.</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r>
              <a:rPr lang="af-ZA" sz="1200" dirty="0">
                <a:solidFill>
                  <a:srgbClr val="000000"/>
                </a:solidFill>
                <a:effectLst/>
                <a:latin typeface="Arial" panose="020B0604020202020204" pitchFamily="34" charset="0"/>
                <a:ea typeface="Arial" panose="020B0604020202020204" pitchFamily="34" charset="0"/>
              </a:rPr>
              <a:t>Wat is jou </a:t>
            </a:r>
            <a:r>
              <a:rPr lang="af-ZA" sz="1200" dirty="0" err="1">
                <a:solidFill>
                  <a:srgbClr val="000000"/>
                </a:solidFill>
                <a:effectLst/>
                <a:latin typeface="Arial" panose="020B0604020202020204" pitchFamily="34" charset="0"/>
                <a:ea typeface="Arial" panose="020B0604020202020204" pitchFamily="34" charset="0"/>
              </a:rPr>
              <a:t>reaksiestyl</a:t>
            </a:r>
            <a:r>
              <a:rPr lang="af-ZA" sz="1200" dirty="0">
                <a:solidFill>
                  <a:srgbClr val="000000"/>
                </a:solidFill>
                <a:effectLst/>
                <a:latin typeface="Arial" panose="020B0604020202020204" pitchFamily="34" charset="0"/>
                <a:ea typeface="Arial" panose="020B0604020202020204" pitchFamily="34" charset="0"/>
              </a:rPr>
              <a:t>?</a:t>
            </a:r>
            <a:endParaRPr lang="en-US" sz="1400" dirty="0">
              <a:effectLst/>
              <a:latin typeface="Times New Roman" panose="02020603050405020304" pitchFamily="18" charset="0"/>
              <a:ea typeface="Times New Roman" panose="02020603050405020304" pitchFamily="18" charset="0"/>
            </a:endParaRPr>
          </a:p>
          <a:p>
            <a:pPr marL="628650" lvl="1" indent="-171450" algn="just">
              <a:buFont typeface="Courier New" panose="02070309020205020404" pitchFamily="49" charset="0"/>
              <a:buChar char="o"/>
            </a:pPr>
            <a:r>
              <a:rPr lang="af-ZA" sz="1200" dirty="0">
                <a:solidFill>
                  <a:srgbClr val="000000"/>
                </a:solidFill>
                <a:effectLst/>
                <a:latin typeface="Arial" panose="020B0604020202020204" pitchFamily="34" charset="0"/>
                <a:ea typeface="Arial" panose="020B0604020202020204" pitchFamily="34" charset="0"/>
              </a:rPr>
              <a:t>Vermyding / Ontkenning</a:t>
            </a:r>
            <a:endParaRPr lang="en-US" sz="1400" dirty="0">
              <a:effectLst/>
              <a:latin typeface="Times New Roman" panose="02020603050405020304" pitchFamily="18" charset="0"/>
              <a:ea typeface="Times New Roman" panose="02020603050405020304" pitchFamily="18" charset="0"/>
            </a:endParaRPr>
          </a:p>
          <a:p>
            <a:pPr marL="628650" lvl="1" indent="-171450" algn="just">
              <a:buFont typeface="Courier New" panose="02070309020205020404" pitchFamily="49" charset="0"/>
              <a:buChar char="o"/>
            </a:pPr>
            <a:r>
              <a:rPr lang="af-ZA" sz="1200" dirty="0">
                <a:solidFill>
                  <a:srgbClr val="000000"/>
                </a:solidFill>
                <a:effectLst/>
                <a:latin typeface="Arial" panose="020B0604020202020204" pitchFamily="34" charset="0"/>
                <a:ea typeface="Arial" panose="020B0604020202020204" pitchFamily="34" charset="0"/>
              </a:rPr>
              <a:t>Inskiklikheid</a:t>
            </a:r>
            <a:endParaRPr lang="en-US" sz="1400" dirty="0">
              <a:effectLst/>
              <a:latin typeface="Times New Roman" panose="02020603050405020304" pitchFamily="18" charset="0"/>
              <a:ea typeface="Times New Roman" panose="02020603050405020304" pitchFamily="18" charset="0"/>
            </a:endParaRPr>
          </a:p>
          <a:p>
            <a:pPr marL="628650" lvl="1" indent="-171450" algn="just">
              <a:buFont typeface="Courier New" panose="02070309020205020404" pitchFamily="49" charset="0"/>
              <a:buChar char="o"/>
            </a:pPr>
            <a:r>
              <a:rPr lang="af-ZA" sz="1200" dirty="0">
                <a:solidFill>
                  <a:srgbClr val="000000"/>
                </a:solidFill>
                <a:effectLst/>
                <a:latin typeface="Arial" panose="020B0604020202020204" pitchFamily="34" charset="0"/>
                <a:ea typeface="Arial" panose="020B0604020202020204" pitchFamily="34" charset="0"/>
              </a:rPr>
              <a:t>Mededinging</a:t>
            </a:r>
            <a:endParaRPr lang="en-US" sz="1400" dirty="0">
              <a:effectLst/>
              <a:latin typeface="Times New Roman" panose="02020603050405020304" pitchFamily="18" charset="0"/>
              <a:ea typeface="Times New Roman" panose="02020603050405020304" pitchFamily="18" charset="0"/>
            </a:endParaRPr>
          </a:p>
          <a:p>
            <a:pPr marL="628650" lvl="1" indent="-171450" algn="just">
              <a:buFont typeface="Courier New" panose="02070309020205020404" pitchFamily="49" charset="0"/>
              <a:buChar char="o"/>
            </a:pPr>
            <a:r>
              <a:rPr lang="af-ZA" sz="1200" dirty="0">
                <a:solidFill>
                  <a:srgbClr val="000000"/>
                </a:solidFill>
                <a:effectLst/>
                <a:latin typeface="Arial" panose="020B0604020202020204" pitchFamily="34" charset="0"/>
                <a:ea typeface="Arial" panose="020B0604020202020204" pitchFamily="34" charset="0"/>
              </a:rPr>
              <a:t>Samewerking</a:t>
            </a:r>
            <a:endParaRPr lang="en-US" sz="1400" dirty="0">
              <a:effectLst/>
              <a:latin typeface="Times New Roman" panose="02020603050405020304" pitchFamily="18" charset="0"/>
              <a:ea typeface="Times New Roman" panose="02020603050405020304" pitchFamily="18" charset="0"/>
            </a:endParaRPr>
          </a:p>
          <a:p>
            <a:pPr marL="628650" lvl="1" indent="-171450" algn="just">
              <a:buFont typeface="Courier New" panose="02070309020205020404" pitchFamily="49" charset="0"/>
              <a:buChar char="o"/>
            </a:pPr>
            <a:r>
              <a:rPr lang="af-ZA" sz="1200" dirty="0">
                <a:solidFill>
                  <a:srgbClr val="000000"/>
                </a:solidFill>
                <a:effectLst/>
                <a:latin typeface="Arial" panose="020B0604020202020204" pitchFamily="34" charset="0"/>
                <a:ea typeface="Arial" panose="020B0604020202020204" pitchFamily="34" charset="0"/>
              </a:rPr>
              <a:t>Ooreenstemming</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buFont typeface="Arial" panose="020B0604020202020204" pitchFamily="34" charset="0"/>
              <a:buChar char="•"/>
            </a:pPr>
            <a:r>
              <a:rPr lang="af-ZA" sz="1200" dirty="0">
                <a:solidFill>
                  <a:srgbClr val="000000"/>
                </a:solidFill>
                <a:effectLst/>
                <a:latin typeface="Arial" panose="020B0604020202020204" pitchFamily="34" charset="0"/>
                <a:ea typeface="Arial" panose="020B0604020202020204" pitchFamily="34" charset="0"/>
              </a:rPr>
              <a:t>Jy kry nou die geleentheid om die aanlyn vasvra te voltooi: </a:t>
            </a:r>
            <a:r>
              <a:rPr lang="af-ZA" sz="1200" dirty="0">
                <a:solidFill>
                  <a:srgbClr val="1155CC"/>
                </a:solidFill>
                <a:effectLst/>
                <a:latin typeface="Arial" panose="020B0604020202020204" pitchFamily="34" charset="0"/>
                <a:ea typeface="Arial" panose="020B0604020202020204" pitchFamily="34" charset="0"/>
                <a:hlinkClick r:id="rId3"/>
              </a:rPr>
              <a:t>https://quiz.tryinteract.com/#/61f8b5f77cf1e800184b9298</a:t>
            </a:r>
            <a:r>
              <a:rPr lang="en-ZA" sz="1200" dirty="0">
                <a:solidFill>
                  <a:srgbClr val="595959"/>
                </a:solidFill>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0" indent="0" algn="just">
              <a:buFont typeface="Arial" panose="020B0604020202020204" pitchFamily="34" charset="0"/>
              <a:buNone/>
            </a:pPr>
            <a:r>
              <a:rPr lang="af-ZA" sz="1200" dirty="0">
                <a:solidFill>
                  <a:srgbClr val="595959"/>
                </a:solidFill>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solidFill>
                  <a:srgbClr val="000000"/>
                </a:solidFill>
                <a:effectLst/>
                <a:latin typeface="Arial" panose="020B0604020202020204" pitchFamily="34" charset="0"/>
                <a:ea typeface="Arial" panose="020B0604020202020204" pitchFamily="34" charset="0"/>
              </a:rPr>
              <a:t>Jou resultate sal aandui wat jou </a:t>
            </a:r>
            <a:r>
              <a:rPr lang="af-ZA" sz="1200" dirty="0" err="1">
                <a:solidFill>
                  <a:srgbClr val="000000"/>
                </a:solidFill>
                <a:effectLst/>
                <a:latin typeface="Arial" panose="020B0604020202020204" pitchFamily="34" charset="0"/>
                <a:ea typeface="Arial" panose="020B0604020202020204" pitchFamily="34" charset="0"/>
              </a:rPr>
              <a:t>reaksiestyle</a:t>
            </a:r>
            <a:r>
              <a:rPr lang="af-ZA" sz="1200" dirty="0">
                <a:solidFill>
                  <a:srgbClr val="000000"/>
                </a:solidFill>
                <a:effectLst/>
                <a:latin typeface="Arial" panose="020B0604020202020204" pitchFamily="34" charset="0"/>
                <a:ea typeface="Arial" panose="020B0604020202020204" pitchFamily="34" charset="0"/>
              </a:rPr>
              <a:t> is. </a:t>
            </a:r>
            <a:endParaRPr lang="en-US" sz="1400" dirty="0">
              <a:effectLst/>
              <a:latin typeface="Times New Roman" panose="02020603050405020304" pitchFamily="18" charset="0"/>
              <a:ea typeface="Times New Roman" panose="02020603050405020304" pitchFamily="18" charset="0"/>
            </a:endParaRPr>
          </a:p>
          <a:p>
            <a:pPr marL="0" indent="0" algn="just">
              <a:buFont typeface="Arial" panose="020B0604020202020204" pitchFamily="34" charset="0"/>
              <a:buNone/>
            </a:pPr>
            <a:r>
              <a:rPr lang="af-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solidFill>
                  <a:srgbClr val="000000"/>
                </a:solidFill>
                <a:effectLst/>
                <a:latin typeface="Arial" panose="020B0604020202020204" pitchFamily="34" charset="0"/>
                <a:ea typeface="Arial" panose="020B0604020202020204" pitchFamily="34" charset="0"/>
              </a:rPr>
              <a:t>Voltooi die vrae op </a:t>
            </a:r>
            <a:r>
              <a:rPr lang="af-ZA" sz="1200" b="1" i="1" dirty="0">
                <a:solidFill>
                  <a:srgbClr val="000000"/>
                </a:solidFill>
                <a:effectLst/>
                <a:latin typeface="Arial" panose="020B0604020202020204" pitchFamily="34" charset="0"/>
                <a:ea typeface="Arial" panose="020B0604020202020204" pitchFamily="34" charset="0"/>
              </a:rPr>
              <a:t>Aktiwiteit 1</a:t>
            </a:r>
            <a:r>
              <a:rPr lang="af-ZA" sz="1200" dirty="0">
                <a:solidFill>
                  <a:srgbClr val="000000"/>
                </a:solidFill>
                <a:effectLst/>
                <a:latin typeface="Arial" panose="020B0604020202020204" pitchFamily="34" charset="0"/>
                <a:ea typeface="Arial" panose="020B0604020202020204" pitchFamily="34" charset="0"/>
              </a:rPr>
              <a:t> (</a:t>
            </a:r>
            <a:r>
              <a:rPr lang="af-ZA" sz="1200" b="1" i="1" u="sng" dirty="0">
                <a:solidFill>
                  <a:srgbClr val="000000"/>
                </a:solidFill>
                <a:effectLst/>
                <a:latin typeface="Arial" panose="020B0604020202020204" pitchFamily="34" charset="0"/>
                <a:ea typeface="Arial" panose="020B0604020202020204" pitchFamily="34" charset="0"/>
              </a:rPr>
              <a:t>Les 3 – Werkkaart</a:t>
            </a:r>
            <a:r>
              <a:rPr lang="af-ZA" sz="1200" dirty="0">
                <a:solidFill>
                  <a:srgbClr val="000000"/>
                </a:solidFill>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0" indent="0" algn="just">
              <a:buFont typeface="Arial" panose="020B0604020202020204" pitchFamily="34" charset="0"/>
              <a:buNone/>
            </a:pPr>
            <a:r>
              <a:rPr lang="af-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solidFill>
                  <a:srgbClr val="000000"/>
                </a:solidFill>
                <a:effectLst/>
                <a:latin typeface="Arial" panose="020B0604020202020204" pitchFamily="34" charset="0"/>
                <a:ea typeface="Arial" panose="020B0604020202020204" pitchFamily="34" charset="0"/>
              </a:rPr>
              <a:t>(</a:t>
            </a:r>
            <a:r>
              <a:rPr lang="af-ZA" sz="1200" dirty="0" err="1">
                <a:solidFill>
                  <a:srgbClr val="FF0000"/>
                </a:solidFill>
                <a:effectLst/>
                <a:latin typeface="Arial" panose="020B0604020202020204" pitchFamily="34" charset="0"/>
                <a:ea typeface="Arial" panose="020B0604020202020204" pitchFamily="34" charset="0"/>
              </a:rPr>
              <a:t>Onderwysersnota</a:t>
            </a:r>
            <a:r>
              <a:rPr lang="af-ZA" sz="1200" dirty="0">
                <a:solidFill>
                  <a:srgbClr val="FF0000"/>
                </a:solidFill>
                <a:effectLst/>
                <a:latin typeface="Arial" panose="020B0604020202020204" pitchFamily="34" charset="0"/>
                <a:ea typeface="Arial" panose="020B0604020202020204" pitchFamily="34" charset="0"/>
              </a:rPr>
              <a:t>: </a:t>
            </a:r>
            <a:r>
              <a:rPr lang="af-ZA" sz="1200" dirty="0">
                <a:solidFill>
                  <a:srgbClr val="000000"/>
                </a:solidFill>
                <a:effectLst/>
                <a:latin typeface="Arial" panose="020B0604020202020204" pitchFamily="34" charset="0"/>
                <a:ea typeface="Arial" panose="020B0604020202020204" pitchFamily="34" charset="0"/>
              </a:rPr>
              <a:t>Die </a:t>
            </a:r>
            <a:r>
              <a:rPr lang="af-ZA" sz="1200" b="1" i="1" u="sng" dirty="0">
                <a:solidFill>
                  <a:srgbClr val="000000"/>
                </a:solidFill>
                <a:effectLst/>
                <a:latin typeface="Arial" panose="020B0604020202020204" pitchFamily="34" charset="0"/>
                <a:ea typeface="Arial" panose="020B0604020202020204" pitchFamily="34" charset="0"/>
              </a:rPr>
              <a:t>Les 3 – Werkkaart MEMO</a:t>
            </a:r>
            <a:r>
              <a:rPr lang="af-ZA" sz="1200" dirty="0">
                <a:solidFill>
                  <a:srgbClr val="000000"/>
                </a:solidFill>
                <a:effectLst/>
                <a:latin typeface="Arial" panose="020B0604020202020204" pitchFamily="34" charset="0"/>
                <a:ea typeface="Arial" panose="020B0604020202020204" pitchFamily="34" charset="0"/>
              </a:rPr>
              <a:t> verskaf voorbeelde van antwoorde vir elke </a:t>
            </a:r>
            <a:r>
              <a:rPr lang="af-ZA" sz="1200" dirty="0" err="1">
                <a:solidFill>
                  <a:srgbClr val="000000"/>
                </a:solidFill>
                <a:effectLst/>
                <a:latin typeface="Arial" panose="020B0604020202020204" pitchFamily="34" charset="0"/>
                <a:ea typeface="Arial" panose="020B0604020202020204" pitchFamily="34" charset="0"/>
              </a:rPr>
              <a:t>konflikstyl</a:t>
            </a:r>
            <a:r>
              <a:rPr lang="af-ZA" sz="1200" dirty="0">
                <a:solidFill>
                  <a:srgbClr val="000000"/>
                </a:solidFill>
                <a:effectLst/>
                <a:latin typeface="Arial" panose="020B0604020202020204" pitchFamily="34" charset="0"/>
                <a:ea typeface="Arial" panose="020B0604020202020204" pitchFamily="34" charset="0"/>
              </a:rPr>
              <a:t>. Bykomende gedetailleerde inligting oor elke </a:t>
            </a:r>
            <a:r>
              <a:rPr lang="af-ZA" sz="1200" dirty="0" err="1">
                <a:solidFill>
                  <a:srgbClr val="000000"/>
                </a:solidFill>
                <a:effectLst/>
                <a:latin typeface="Arial" panose="020B0604020202020204" pitchFamily="34" charset="0"/>
                <a:ea typeface="Arial" panose="020B0604020202020204" pitchFamily="34" charset="0"/>
              </a:rPr>
              <a:t>konflikstyl</a:t>
            </a:r>
            <a:r>
              <a:rPr lang="af-ZA" sz="1200" dirty="0">
                <a:solidFill>
                  <a:srgbClr val="000000"/>
                </a:solidFill>
                <a:effectLst/>
                <a:latin typeface="Arial" panose="020B0604020202020204" pitchFamily="34" charset="0"/>
                <a:ea typeface="Arial" panose="020B0604020202020204" pitchFamily="34" charset="0"/>
              </a:rPr>
              <a:t> moet met leerders gedeel word.) </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E2657A-376E-4E26-8F1E-0D2DCCB474E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7858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5</a:t>
            </a:r>
          </a:p>
          <a:p>
            <a:endParaRPr lang="en-US" dirty="0"/>
          </a:p>
          <a:p>
            <a:pPr marL="170815" indent="-171450" algn="just">
              <a:buFont typeface="Arial" panose="020B0604020202020204" pitchFamily="34" charset="0"/>
              <a:buChar char="•"/>
            </a:pPr>
            <a:r>
              <a:rPr lang="af-ZA" sz="1200" dirty="0">
                <a:solidFill>
                  <a:srgbClr val="000000"/>
                </a:solidFill>
                <a:effectLst/>
                <a:latin typeface="Arial" panose="020B0604020202020204" pitchFamily="34" charset="0"/>
                <a:ea typeface="Arial" panose="020B0604020202020204" pitchFamily="34" charset="0"/>
              </a:rPr>
              <a:t>Om konflik op te los, vereis 'n houding waar jy aanvaar dat die probleem aangespreek moet word en die ander persoon nie aangeval moet word nie. Albei partye moet saamwerk om die probleem op te los. Dit beteken dat ’n positiewe gesindheid noodsaaklik is wanneer dit kom by die konflikoplossing.</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r>
              <a:rPr lang="af-ZA" sz="1200" dirty="0">
                <a:solidFill>
                  <a:srgbClr val="000000"/>
                </a:solidFill>
                <a:effectLst/>
                <a:latin typeface="Arial" panose="020B0604020202020204" pitchFamily="34" charset="0"/>
                <a:ea typeface="Arial" panose="020B0604020202020204" pitchFamily="34" charset="0"/>
              </a:rPr>
              <a:t>Om konflik op te los, moet die volgende plaasvind:</a:t>
            </a:r>
            <a:endParaRPr lang="en-US" sz="1400" dirty="0">
              <a:effectLst/>
              <a:latin typeface="Times New Roman" panose="02020603050405020304" pitchFamily="18" charset="0"/>
              <a:ea typeface="Times New Roman" panose="02020603050405020304" pitchFamily="18" charset="0"/>
            </a:endParaRPr>
          </a:p>
          <a:p>
            <a:pPr marL="800100" lvl="1" indent="-342900" algn="just">
              <a:buFont typeface="Courier New" panose="02070309020205020404" pitchFamily="49" charset="0"/>
              <a:buChar char="o"/>
            </a:pPr>
            <a:r>
              <a:rPr lang="af-ZA" sz="1200" dirty="0">
                <a:solidFill>
                  <a:srgbClr val="000000"/>
                </a:solidFill>
                <a:effectLst/>
                <a:latin typeface="Arial" panose="020B0604020202020204" pitchFamily="34" charset="0"/>
                <a:ea typeface="Arial" panose="020B0604020202020204" pitchFamily="34" charset="0"/>
              </a:rPr>
              <a:t>Reik uit na die ander persoon.</a:t>
            </a:r>
            <a:endParaRPr lang="en-US" sz="1400" dirty="0">
              <a:effectLst/>
              <a:latin typeface="Times New Roman" panose="02020603050405020304" pitchFamily="18" charset="0"/>
              <a:ea typeface="Times New Roman" panose="02020603050405020304" pitchFamily="18" charset="0"/>
            </a:endParaRPr>
          </a:p>
          <a:p>
            <a:pPr marL="800100" lvl="1" indent="-342900" algn="just">
              <a:buFont typeface="Courier New" panose="02070309020205020404" pitchFamily="49" charset="0"/>
              <a:buChar char="o"/>
            </a:pPr>
            <a:r>
              <a:rPr lang="af-ZA" sz="1200" dirty="0">
                <a:solidFill>
                  <a:srgbClr val="000000"/>
                </a:solidFill>
                <a:effectLst/>
                <a:latin typeface="Arial" panose="020B0604020202020204" pitchFamily="34" charset="0"/>
                <a:ea typeface="Arial" panose="020B0604020202020204" pitchFamily="34" charset="0"/>
              </a:rPr>
              <a:t>Tree in gesprek met die ander persoon.</a:t>
            </a:r>
            <a:endParaRPr lang="en-US" sz="1400" dirty="0">
              <a:effectLst/>
              <a:latin typeface="Times New Roman" panose="02020603050405020304" pitchFamily="18" charset="0"/>
              <a:ea typeface="Times New Roman" panose="02020603050405020304" pitchFamily="18" charset="0"/>
            </a:endParaRPr>
          </a:p>
          <a:p>
            <a:pPr marL="800100" lvl="1" indent="-342900" algn="just">
              <a:buFont typeface="Courier New" panose="02070309020205020404" pitchFamily="49" charset="0"/>
              <a:buChar char="o"/>
            </a:pPr>
            <a:r>
              <a:rPr lang="af-ZA" sz="1200" dirty="0">
                <a:solidFill>
                  <a:srgbClr val="000000"/>
                </a:solidFill>
                <a:effectLst/>
                <a:latin typeface="Arial" panose="020B0604020202020204" pitchFamily="34" charset="0"/>
                <a:ea typeface="Arial" panose="020B0604020202020204" pitchFamily="34" charset="0"/>
              </a:rPr>
              <a:t>Soek na oplossings vir die probleem.</a:t>
            </a:r>
            <a:endParaRPr lang="en-US" sz="1400" dirty="0">
              <a:effectLst/>
              <a:latin typeface="Times New Roman" panose="02020603050405020304" pitchFamily="18" charset="0"/>
              <a:ea typeface="Times New Roman" panose="02020603050405020304" pitchFamily="18" charset="0"/>
            </a:endParaRPr>
          </a:p>
          <a:p>
            <a:pPr marL="800100" lvl="1" indent="-342900" algn="just">
              <a:buFont typeface="Courier New" panose="02070309020205020404" pitchFamily="49" charset="0"/>
              <a:buChar char="o"/>
            </a:pPr>
            <a:r>
              <a:rPr lang="af-ZA" sz="1200" dirty="0">
                <a:solidFill>
                  <a:srgbClr val="000000"/>
                </a:solidFill>
                <a:effectLst/>
                <a:latin typeface="Arial" panose="020B0604020202020204" pitchFamily="34" charset="0"/>
                <a:ea typeface="Arial" panose="020B0604020202020204" pitchFamily="34" charset="0"/>
              </a:rPr>
              <a:t>Wees oop en eerlik.</a:t>
            </a:r>
            <a:endParaRPr lang="en-US" sz="1400" dirty="0">
              <a:effectLst/>
              <a:latin typeface="Times New Roman" panose="02020603050405020304" pitchFamily="18" charset="0"/>
              <a:ea typeface="Times New Roman" panose="02020603050405020304" pitchFamily="18" charset="0"/>
            </a:endParaRPr>
          </a:p>
          <a:p>
            <a:pPr marL="800100" lvl="1" indent="-342900" algn="just">
              <a:buFont typeface="Courier New" panose="02070309020205020404" pitchFamily="49" charset="0"/>
              <a:buChar char="o"/>
            </a:pPr>
            <a:r>
              <a:rPr lang="af-ZA" sz="1200" dirty="0">
                <a:solidFill>
                  <a:srgbClr val="000000"/>
                </a:solidFill>
                <a:effectLst/>
                <a:latin typeface="Arial" panose="020B0604020202020204" pitchFamily="34" charset="0"/>
                <a:ea typeface="Arial" panose="020B0604020202020204" pitchFamily="34" charset="0"/>
              </a:rPr>
              <a:t>Luister aandagtig na die ander persoon.</a:t>
            </a:r>
            <a:endParaRPr lang="en-US" sz="1400" dirty="0">
              <a:effectLst/>
              <a:latin typeface="Times New Roman" panose="02020603050405020304" pitchFamily="18" charset="0"/>
              <a:ea typeface="Times New Roman" panose="02020603050405020304" pitchFamily="18" charset="0"/>
            </a:endParaRPr>
          </a:p>
          <a:p>
            <a:pPr marL="800100" lvl="1" indent="-342900" algn="just">
              <a:buFont typeface="Courier New" panose="02070309020205020404" pitchFamily="49" charset="0"/>
              <a:buChar char="o"/>
            </a:pPr>
            <a:r>
              <a:rPr lang="af-ZA" sz="1200" dirty="0">
                <a:solidFill>
                  <a:srgbClr val="000000"/>
                </a:solidFill>
                <a:effectLst/>
                <a:latin typeface="Arial" panose="020B0604020202020204" pitchFamily="34" charset="0"/>
                <a:ea typeface="Arial" panose="020B0604020202020204" pitchFamily="34" charset="0"/>
              </a:rPr>
              <a:t>Maak voorstelle oor hoe die probleem opgelos kan word.</a:t>
            </a:r>
            <a:endParaRPr lang="en-US" sz="1400" dirty="0">
              <a:effectLst/>
              <a:latin typeface="Times New Roman" panose="02020603050405020304" pitchFamily="18" charset="0"/>
              <a:ea typeface="Times New Roman" panose="02020603050405020304" pitchFamily="18" charset="0"/>
            </a:endParaRPr>
          </a:p>
          <a:p>
            <a:pPr marL="800100" lvl="1" indent="-342900" algn="just">
              <a:buFont typeface="Courier New" panose="02070309020205020404" pitchFamily="49" charset="0"/>
              <a:buChar char="o"/>
            </a:pPr>
            <a:r>
              <a:rPr lang="af-ZA" sz="1200" dirty="0">
                <a:solidFill>
                  <a:srgbClr val="000000"/>
                </a:solidFill>
                <a:effectLst/>
                <a:latin typeface="Arial" panose="020B0604020202020204" pitchFamily="34" charset="0"/>
                <a:ea typeface="Arial" panose="020B0604020202020204" pitchFamily="34" charset="0"/>
              </a:rPr>
              <a:t>Eindig op 'n goeie noot.</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E2657A-376E-4E26-8F1E-0D2DCCB474E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7462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6</a:t>
            </a:r>
          </a:p>
          <a:p>
            <a:endParaRPr lang="en-US" dirty="0"/>
          </a:p>
          <a:p>
            <a:pPr marL="170815" indent="-171450" algn="just">
              <a:buFont typeface="Arial" panose="020B0604020202020204" pitchFamily="34" charset="0"/>
              <a:buChar char="•"/>
            </a:pPr>
            <a:r>
              <a:rPr lang="af-ZA" sz="1200" dirty="0">
                <a:solidFill>
                  <a:srgbClr val="000000"/>
                </a:solidFill>
                <a:effectLst/>
                <a:latin typeface="Arial" panose="020B0604020202020204" pitchFamily="34" charset="0"/>
                <a:ea typeface="Arial" panose="020B0604020202020204" pitchFamily="34" charset="0"/>
              </a:rPr>
              <a:t>Wanneer jy in ’n konfliksituasie betrokke is, moet jy onthou dat daar verskillende maniere is waarop jy kan kommunikeer:</a:t>
            </a:r>
            <a:endParaRPr lang="en-US" sz="1400" dirty="0">
              <a:effectLst/>
              <a:latin typeface="Times New Roman" panose="02020603050405020304" pitchFamily="18" charset="0"/>
              <a:ea typeface="Times New Roman" panose="02020603050405020304" pitchFamily="18" charset="0"/>
            </a:endParaRPr>
          </a:p>
          <a:p>
            <a:pPr indent="-635" algn="just">
              <a:buNone/>
            </a:pPr>
            <a:r>
              <a:rPr lang="af-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800100" lvl="1" indent="-342900" algn="just">
              <a:buFont typeface="Courier New" panose="02070309020205020404" pitchFamily="49" charset="0"/>
              <a:buChar char="o"/>
            </a:pPr>
            <a:r>
              <a:rPr lang="af-ZA" sz="1200" b="1" dirty="0">
                <a:solidFill>
                  <a:srgbClr val="000000"/>
                </a:solidFill>
                <a:effectLst/>
                <a:latin typeface="Arial" panose="020B0604020202020204" pitchFamily="34" charset="0"/>
                <a:ea typeface="Arial" panose="020B0604020202020204" pitchFamily="34" charset="0"/>
              </a:rPr>
              <a:t>Beoefen selfgelding</a:t>
            </a:r>
            <a:r>
              <a:rPr lang="af-ZA" sz="1200" dirty="0">
                <a:solidFill>
                  <a:srgbClr val="000000"/>
                </a:solidFill>
                <a:effectLst/>
                <a:latin typeface="Arial" panose="020B0604020202020204" pitchFamily="34" charset="0"/>
                <a:ea typeface="Arial" panose="020B0604020202020204" pitchFamily="34" charset="0"/>
              </a:rPr>
              <a:t> – Dit beteken jy het selfvertroue, jou kommunikasie is duidelik en ferm, en jy toon respek aan die ander persoon. Daar is geen geskree of verkleinering van die ander persoon nie.</a:t>
            </a:r>
            <a:endParaRPr lang="en-US" sz="1400" dirty="0">
              <a:effectLst/>
              <a:latin typeface="Times New Roman" panose="02020603050405020304" pitchFamily="18" charset="0"/>
              <a:ea typeface="Times New Roman" panose="02020603050405020304" pitchFamily="18" charset="0"/>
            </a:endParaRPr>
          </a:p>
          <a:p>
            <a:pPr marL="800100" lvl="1" indent="-342900" algn="just">
              <a:buFont typeface="Courier New" panose="02070309020205020404" pitchFamily="49" charset="0"/>
              <a:buChar char="o"/>
            </a:pPr>
            <a:r>
              <a:rPr lang="af-ZA" sz="1200" b="1" dirty="0">
                <a:solidFill>
                  <a:srgbClr val="000000"/>
                </a:solidFill>
                <a:effectLst/>
                <a:latin typeface="Arial" panose="020B0604020202020204" pitchFamily="34" charset="0"/>
                <a:ea typeface="Arial" panose="020B0604020202020204" pitchFamily="34" charset="0"/>
              </a:rPr>
              <a:t>Luister</a:t>
            </a:r>
            <a:r>
              <a:rPr lang="af-ZA" sz="1200" dirty="0">
                <a:solidFill>
                  <a:srgbClr val="000000"/>
                </a:solidFill>
                <a:effectLst/>
                <a:latin typeface="Arial" panose="020B0604020202020204" pitchFamily="34" charset="0"/>
                <a:ea typeface="Arial" panose="020B0604020202020204" pitchFamily="34" charset="0"/>
              </a:rPr>
              <a:t> – Terwyl die ander persoon hul rede vir die konflik deel, luister na wat hulle sê, probeer verstaan waarom hulle aanstoot geneem het of seergemaak voel.</a:t>
            </a:r>
            <a:endParaRPr lang="en-US" sz="1400" dirty="0">
              <a:effectLst/>
              <a:latin typeface="Times New Roman" panose="02020603050405020304" pitchFamily="18" charset="0"/>
              <a:ea typeface="Times New Roman" panose="02020603050405020304" pitchFamily="18" charset="0"/>
            </a:endParaRPr>
          </a:p>
          <a:p>
            <a:pPr marL="800100" lvl="1" indent="-342900" algn="just">
              <a:buFont typeface="Courier New" panose="02070309020205020404" pitchFamily="49" charset="0"/>
              <a:buChar char="o"/>
            </a:pPr>
            <a:r>
              <a:rPr lang="af-ZA" sz="1200" b="1" dirty="0">
                <a:solidFill>
                  <a:srgbClr val="000000"/>
                </a:solidFill>
                <a:effectLst/>
                <a:latin typeface="Arial" panose="020B0604020202020204" pitchFamily="34" charset="0"/>
                <a:ea typeface="Arial" panose="020B0604020202020204" pitchFamily="34" charset="0"/>
              </a:rPr>
              <a:t>Gebruik "ek"-sinne</a:t>
            </a:r>
            <a:r>
              <a:rPr lang="af-ZA" sz="1200" dirty="0">
                <a:solidFill>
                  <a:srgbClr val="000000"/>
                </a:solidFill>
                <a:effectLst/>
                <a:latin typeface="Arial" panose="020B0604020202020204" pitchFamily="34" charset="0"/>
                <a:ea typeface="Arial" panose="020B0604020202020204" pitchFamily="34" charset="0"/>
              </a:rPr>
              <a:t> – Dit is belangrik om op jou eie emosies en opinies te fokus en nie die ander persoon te beskuldig nie. Byvoorbeeld: Ek het verleë gevoel toe jy nie betyds by ons partytjie opgedaag het nie. Aantyging: Jy is nooit betyds nie en jy laat my altyd verleë voel!</a:t>
            </a:r>
            <a:endParaRPr lang="en-US" sz="1400" dirty="0">
              <a:effectLst/>
              <a:latin typeface="Times New Roman" panose="02020603050405020304" pitchFamily="18" charset="0"/>
              <a:ea typeface="Times New Roman" panose="02020603050405020304" pitchFamily="18" charset="0"/>
            </a:endParaRPr>
          </a:p>
          <a:p>
            <a:pPr marL="800100" lvl="1" indent="-342900" algn="just">
              <a:buFont typeface="Courier New" panose="02070309020205020404" pitchFamily="49" charset="0"/>
              <a:buChar char="o"/>
            </a:pPr>
            <a:r>
              <a:rPr lang="af-ZA" sz="1200" b="1" dirty="0">
                <a:solidFill>
                  <a:srgbClr val="000000"/>
                </a:solidFill>
                <a:effectLst/>
                <a:latin typeface="Arial" panose="020B0604020202020204" pitchFamily="34" charset="0"/>
                <a:ea typeface="Arial" panose="020B0604020202020204" pitchFamily="34" charset="0"/>
              </a:rPr>
              <a:t>Selfbeheersing </a:t>
            </a:r>
            <a:r>
              <a:rPr lang="af-ZA" sz="1200" dirty="0">
                <a:solidFill>
                  <a:srgbClr val="000000"/>
                </a:solidFill>
                <a:effectLst/>
                <a:latin typeface="Arial" panose="020B0604020202020204" pitchFamily="34" charset="0"/>
                <a:ea typeface="Arial" panose="020B0604020202020204" pitchFamily="34" charset="0"/>
              </a:rPr>
              <a:t>– Bestuur jou reaksie in 'n situasie deur jou emosies te beheer. Byvoorbeeld: As jy kwaad is, tel tot 10 en haal tussen elke nommer asem voordat jy reageer.</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E2657A-376E-4E26-8F1E-0D2DCCB474E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7187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7</a:t>
            </a:r>
          </a:p>
          <a:p>
            <a:endParaRPr lang="en-US" dirty="0"/>
          </a:p>
          <a:p>
            <a:pPr indent="-1270" algn="just">
              <a:buNone/>
            </a:pPr>
            <a:r>
              <a:rPr lang="af-ZA" sz="1200" dirty="0">
                <a:effectLst/>
                <a:highlight>
                  <a:srgbClr val="FFFFFF"/>
                </a:highlight>
                <a:latin typeface="Arial" panose="020B0604020202020204" pitchFamily="34" charset="0"/>
                <a:ea typeface="Arial" panose="020B0604020202020204" pitchFamily="34" charset="0"/>
              </a:rPr>
              <a:t>(</a:t>
            </a:r>
            <a:r>
              <a:rPr lang="af-ZA" sz="1200" dirty="0">
                <a:solidFill>
                  <a:srgbClr val="FF0000"/>
                </a:solidFill>
                <a:effectLst/>
                <a:highlight>
                  <a:srgbClr val="FFFFFF"/>
                </a:highlight>
                <a:latin typeface="Arial" panose="020B0604020202020204" pitchFamily="34" charset="0"/>
                <a:ea typeface="Arial" panose="020B0604020202020204" pitchFamily="34" charset="0"/>
              </a:rPr>
              <a:t>Nota aan onderwyser: </a:t>
            </a:r>
            <a:r>
              <a:rPr lang="af-ZA" sz="1200" dirty="0">
                <a:effectLst/>
                <a:highlight>
                  <a:srgbClr val="FFFFFF"/>
                </a:highlight>
                <a:latin typeface="Arial" panose="020B0604020202020204" pitchFamily="34" charset="0"/>
                <a:ea typeface="Arial" panose="020B0604020202020204" pitchFamily="34" charset="0"/>
              </a:rPr>
              <a:t>Hierdie aktiwiteit kan 'n bietjie luidrugtig raak, maar ervaringsleer is dikwels een van die doeltreffendste maniere waarop leerders kan leer. Dit is belangrik dat u as onderwyser die tyd bestuur, sodat al die groepe met dieselfde stophorlosie werk. Oorweeg 'n digitale stophorlosie wat op die bord vertoon word. </a:t>
            </a:r>
            <a:endParaRPr lang="en-US" sz="1400" dirty="0">
              <a:effectLst/>
              <a:latin typeface="Times New Roman" panose="02020603050405020304" pitchFamily="18" charset="0"/>
              <a:ea typeface="Times New Roman" panose="02020603050405020304" pitchFamily="18" charset="0"/>
            </a:endParaRPr>
          </a:p>
          <a:p>
            <a:pPr indent="-1270" algn="just">
              <a:buNone/>
            </a:pPr>
            <a:r>
              <a:rPr lang="af-ZA" sz="1200" dirty="0">
                <a:effectLst/>
                <a:highlight>
                  <a:srgbClr val="FFFFFF"/>
                </a:highligh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highlight>
                  <a:srgbClr val="FFFFFF"/>
                </a:highlight>
                <a:latin typeface="Arial" panose="020B0604020202020204" pitchFamily="34" charset="0"/>
                <a:ea typeface="Arial" panose="020B0604020202020204" pitchFamily="34" charset="0"/>
              </a:rPr>
              <a:t>Die </a:t>
            </a:r>
            <a:r>
              <a:rPr lang="af-ZA" sz="1200" dirty="0">
                <a:effectLst/>
                <a:latin typeface="Arial" panose="020B0604020202020204" pitchFamily="34" charset="0"/>
                <a:ea typeface="Arial" panose="020B0604020202020204" pitchFamily="34" charset="0"/>
              </a:rPr>
              <a:t>kaarte (</a:t>
            </a:r>
            <a:r>
              <a:rPr lang="af-ZA" sz="1200" b="1" i="1" u="sng" dirty="0">
                <a:effectLst/>
                <a:latin typeface="Arial" panose="020B0604020202020204" pitchFamily="34" charset="0"/>
                <a:ea typeface="Arial" panose="020B0604020202020204" pitchFamily="34" charset="0"/>
              </a:rPr>
              <a:t>Les 3 - Konflik Stomstreke</a:t>
            </a:r>
            <a:r>
              <a:rPr lang="af-ZA" sz="1200" i="1" dirty="0">
                <a:effectLst/>
                <a:latin typeface="Arial" panose="020B0604020202020204" pitchFamily="34" charset="0"/>
                <a:ea typeface="Arial" panose="020B0604020202020204" pitchFamily="34" charset="0"/>
              </a:rPr>
              <a:t>) moet </a:t>
            </a:r>
            <a:r>
              <a:rPr lang="af-ZA" sz="1200" dirty="0">
                <a:effectLst/>
                <a:highlight>
                  <a:srgbClr val="FFFFFF"/>
                </a:highlight>
                <a:latin typeface="Arial" panose="020B0604020202020204" pitchFamily="34" charset="0"/>
                <a:ea typeface="Arial" panose="020B0604020202020204" pitchFamily="34" charset="0"/>
              </a:rPr>
              <a:t>voor die les uitgedruk en gesny word. Elke groep moet EEN pak kaarte ontvang wat uit VYF kaarte bestaan)</a:t>
            </a:r>
            <a:endParaRPr lang="en-US" sz="1400" dirty="0">
              <a:effectLst/>
              <a:latin typeface="Times New Roman" panose="02020603050405020304" pitchFamily="18" charset="0"/>
              <a:ea typeface="Times New Roman" panose="02020603050405020304" pitchFamily="18" charset="0"/>
            </a:endParaRPr>
          </a:p>
          <a:p>
            <a:pPr indent="-1270" algn="just">
              <a:buNone/>
            </a:pPr>
            <a:r>
              <a:rPr lang="af-ZA" sz="1200" dirty="0">
                <a:solidFill>
                  <a:srgbClr val="FF0000"/>
                </a:solidFill>
                <a:effectLst/>
                <a:highlight>
                  <a:srgbClr val="FFFFFF"/>
                </a:highligh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highlight>
                  <a:srgbClr val="FFFFFF"/>
                </a:highlight>
                <a:latin typeface="Arial" panose="020B0604020202020204" pitchFamily="34" charset="0"/>
                <a:ea typeface="Arial" panose="020B0604020202020204" pitchFamily="34" charset="0"/>
              </a:rPr>
              <a:t>Op jou </a:t>
            </a:r>
            <a:r>
              <a:rPr lang="af-ZA" sz="1200" b="1" i="1" u="sng" dirty="0">
                <a:effectLst/>
                <a:highlight>
                  <a:srgbClr val="FFFFFF"/>
                </a:highlight>
                <a:latin typeface="Arial" panose="020B0604020202020204" pitchFamily="34" charset="0"/>
                <a:ea typeface="Arial" panose="020B0604020202020204" pitchFamily="34" charset="0"/>
              </a:rPr>
              <a:t>Les 3 – Werkkaart</a:t>
            </a:r>
            <a:r>
              <a:rPr lang="af-ZA" sz="1200" dirty="0">
                <a:effectLst/>
                <a:highlight>
                  <a:srgbClr val="FFFFFF"/>
                </a:highlight>
                <a:latin typeface="Arial" panose="020B0604020202020204" pitchFamily="34" charset="0"/>
                <a:ea typeface="Arial" panose="020B0604020202020204" pitchFamily="34" charset="0"/>
              </a:rPr>
              <a:t>, voltooi eers </a:t>
            </a:r>
            <a:r>
              <a:rPr lang="af-ZA" sz="1200" b="1" i="1" dirty="0">
                <a:effectLst/>
                <a:highlight>
                  <a:srgbClr val="FFFFFF"/>
                </a:highlight>
                <a:latin typeface="Arial" panose="020B0604020202020204" pitchFamily="34" charset="0"/>
                <a:ea typeface="Arial" panose="020B0604020202020204" pitchFamily="34" charset="0"/>
              </a:rPr>
              <a:t>Aktiwiteit 2</a:t>
            </a:r>
            <a:r>
              <a:rPr lang="af-ZA" sz="1200" dirty="0">
                <a:effectLst/>
                <a:highlight>
                  <a:srgbClr val="FFFFFF"/>
                </a:highlight>
                <a:latin typeface="Arial" panose="020B0604020202020204" pitchFamily="34" charset="0"/>
                <a:ea typeface="Arial" panose="020B0604020202020204" pitchFamily="34" charset="0"/>
              </a:rPr>
              <a:t> saam met 'n maat. Jy sal 5 min hê om met VYF voorbeelde van verskillende konfliksituasies vorendag te kom. Dink dan aan watter van die volgende konflikoplossingstegnieke jy vir elke scenario wil illustreer. Jy en jou maat sal EEN van hierdie situasies moet uitwerk en die oplossing in die speletjie "Konflik Stomstreke" moet illustreer. Maak dus seker jy ken al vyf scenario's en oplossings. </a:t>
            </a:r>
            <a:endParaRPr lang="en-US" sz="1400" dirty="0">
              <a:effectLst/>
              <a:latin typeface="Times New Roman" panose="02020603050405020304" pitchFamily="18" charset="0"/>
              <a:ea typeface="Times New Roman" panose="02020603050405020304" pitchFamily="18" charset="0"/>
            </a:endParaRPr>
          </a:p>
          <a:p>
            <a:pPr indent="-1270" algn="just">
              <a:buNone/>
            </a:pPr>
            <a:r>
              <a:rPr lang="af-ZA" sz="1200" dirty="0">
                <a:effectLst/>
                <a:highlight>
                  <a:srgbClr val="FFFFFF"/>
                </a:highligh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highlight>
                  <a:srgbClr val="FFFFFF"/>
                </a:highlight>
                <a:latin typeface="Arial" panose="020B0604020202020204" pitchFamily="34" charset="0"/>
                <a:ea typeface="Arial" panose="020B0604020202020204" pitchFamily="34" charset="0"/>
              </a:rPr>
              <a:t>Die woorde op die kaarte is as volg:</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solidFill>
                  <a:srgbClr val="000000"/>
                </a:solidFill>
                <a:effectLst/>
                <a:highlight>
                  <a:srgbClr val="FFFFFF"/>
                </a:highlight>
                <a:latin typeface="Arial" panose="020B0604020202020204" pitchFamily="34" charset="0"/>
                <a:ea typeface="Arial" panose="020B0604020202020204" pitchFamily="34" charset="0"/>
              </a:rPr>
              <a:t>Oplossing</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solidFill>
                  <a:srgbClr val="000000"/>
                </a:solidFill>
                <a:effectLst/>
                <a:highlight>
                  <a:srgbClr val="FFFFFF"/>
                </a:highlight>
                <a:latin typeface="Arial" panose="020B0604020202020204" pitchFamily="34" charset="0"/>
                <a:ea typeface="Arial" panose="020B0604020202020204" pitchFamily="34" charset="0"/>
              </a:rPr>
              <a:t>Selfgelding</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solidFill>
                  <a:srgbClr val="000000"/>
                </a:solidFill>
                <a:effectLst/>
                <a:highlight>
                  <a:srgbClr val="FFFFFF"/>
                </a:highlight>
                <a:latin typeface="Arial" panose="020B0604020202020204" pitchFamily="34" charset="0"/>
                <a:ea typeface="Arial" panose="020B0604020202020204" pitchFamily="34" charset="0"/>
              </a:rPr>
              <a:t>Luister</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solidFill>
                  <a:srgbClr val="000000"/>
                </a:solidFill>
                <a:effectLst/>
                <a:highlight>
                  <a:srgbClr val="FFFFFF"/>
                </a:highlight>
                <a:latin typeface="Arial" panose="020B0604020202020204" pitchFamily="34" charset="0"/>
                <a:ea typeface="Arial" panose="020B0604020202020204" pitchFamily="34" charset="0"/>
              </a:rPr>
              <a:t>"Ek"-sinne</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solidFill>
                  <a:srgbClr val="000000"/>
                </a:solidFill>
                <a:effectLst/>
                <a:highlight>
                  <a:srgbClr val="FFFFFF"/>
                </a:highlight>
                <a:latin typeface="Arial" panose="020B0604020202020204" pitchFamily="34" charset="0"/>
                <a:ea typeface="Arial" panose="020B0604020202020204" pitchFamily="34" charset="0"/>
              </a:rPr>
              <a:t>Selfbeheersing</a:t>
            </a:r>
            <a:endParaRPr lang="en-US" sz="1400" dirty="0">
              <a:effectLst/>
              <a:latin typeface="Times New Roman" panose="02020603050405020304" pitchFamily="18" charset="0"/>
              <a:ea typeface="Times New Roman" panose="02020603050405020304" pitchFamily="18" charset="0"/>
            </a:endParaRPr>
          </a:p>
          <a:p>
            <a:pPr marL="628650" lvl="1" indent="-171450" algn="just">
              <a:buFont typeface="Courier New" panose="02070309020205020404" pitchFamily="49" charset="0"/>
              <a:buChar char="o"/>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highlight>
                  <a:srgbClr val="FFFFFF"/>
                </a:highlight>
                <a:latin typeface="Arial" panose="020B0604020202020204" pitchFamily="34" charset="0"/>
                <a:ea typeface="Arial" panose="020B0604020202020204" pitchFamily="34" charset="0"/>
              </a:rPr>
              <a:t>(Laat leerders 5 min toe om hul scenario's op die kaarte te plaas. Deel dan die VYF kaarte per groep uit. Plaas die kaarte onderstebo uit.)</a:t>
            </a:r>
            <a:endParaRPr lang="en-US" sz="1400" dirty="0">
              <a:effectLst/>
              <a:latin typeface="Times New Roman" panose="02020603050405020304" pitchFamily="18" charset="0"/>
              <a:ea typeface="Times New Roman" panose="02020603050405020304" pitchFamily="18" charset="0"/>
            </a:endParaRPr>
          </a:p>
          <a:p>
            <a:pPr indent="-1270" algn="just">
              <a:buNone/>
            </a:pPr>
            <a:r>
              <a:rPr lang="af-ZA" sz="1200" dirty="0">
                <a:effectLst/>
                <a:highlight>
                  <a:srgbClr val="FFFFFF"/>
                </a:highligh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highlight>
                  <a:srgbClr val="FFFFFF"/>
                </a:highlight>
                <a:latin typeface="Arial" panose="020B0604020202020204" pitchFamily="34" charset="0"/>
                <a:ea typeface="Arial" panose="020B0604020202020204" pitchFamily="34" charset="0"/>
              </a:rPr>
              <a:t>Die reëls van die spel "Konflik Stomstreke" is soos volg:</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solidFill>
                  <a:srgbClr val="000000"/>
                </a:solidFill>
                <a:effectLst/>
                <a:highlight>
                  <a:srgbClr val="FFFFFF"/>
                </a:highlight>
                <a:latin typeface="Arial" panose="020B0604020202020204" pitchFamily="34" charset="0"/>
                <a:ea typeface="Arial" panose="020B0604020202020204" pitchFamily="34" charset="0"/>
              </a:rPr>
              <a:t>Die eerste paar in die groep kies 'n kaart. Hulle sal 1 min hê om die scenario te rolspel en dan 1 min om die konflikoplossingstegniek te rolspel. Die ander paar in die groep moet probeer raai wat die term is wat hulle uitbeeld. Elke span sal die geleentheid kry om TWEE keer te gaan. </a:t>
            </a:r>
            <a:endParaRPr lang="en-US" sz="1400" dirty="0">
              <a:effectLst/>
              <a:latin typeface="Times New Roman" panose="02020603050405020304" pitchFamily="18" charset="0"/>
              <a:ea typeface="Times New Roman" panose="02020603050405020304" pitchFamily="18" charset="0"/>
            </a:endParaRPr>
          </a:p>
          <a:p>
            <a:pPr marL="171450" lvl="0" indent="-171450" algn="just" fontAlgn="base">
              <a:buClr>
                <a:srgbClr val="000000"/>
              </a:buClr>
              <a:buFont typeface="Arial" panose="020B0604020202020204" pitchFamily="34" charset="0"/>
              <a:buChar char="•"/>
            </a:pPr>
            <a:r>
              <a:rPr lang="af-ZA" sz="1200" dirty="0">
                <a:solidFill>
                  <a:srgbClr val="000000"/>
                </a:solidFill>
                <a:effectLst/>
                <a:highlight>
                  <a:srgbClr val="FFFFFF"/>
                </a:highlight>
                <a:latin typeface="Arial" panose="020B0604020202020204" pitchFamily="34" charset="0"/>
                <a:ea typeface="Arial" panose="020B0604020202020204" pitchFamily="34" charset="0"/>
              </a:rPr>
              <a:t>Sodra die aktiwiteit voltooi is, moedig die groepe aan om die volgende met mekaar te bespreek:</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solidFill>
                  <a:srgbClr val="000000"/>
                </a:solidFill>
                <a:effectLst/>
                <a:highlight>
                  <a:srgbClr val="FFFFFF"/>
                </a:highlight>
                <a:latin typeface="Arial" panose="020B0604020202020204" pitchFamily="34" charset="0"/>
                <a:ea typeface="Arial" panose="020B0604020202020204" pitchFamily="34" charset="0"/>
              </a:rPr>
              <a:t>Watter van hierdie tegnieke vind jy die moeilikste om toe te pas en hoekom?</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solidFill>
                  <a:srgbClr val="000000"/>
                </a:solidFill>
                <a:effectLst/>
                <a:highlight>
                  <a:srgbClr val="FFFFFF"/>
                </a:highlight>
                <a:latin typeface="Arial" panose="020B0604020202020204" pitchFamily="34" charset="0"/>
                <a:ea typeface="Arial" panose="020B0604020202020204" pitchFamily="34" charset="0"/>
              </a:rPr>
              <a:t>Watter van hierdie tegnieke kom vir jou natuurlik?</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E2657A-376E-4E26-8F1E-0D2DCCB474EB}" type="slidenum">
              <a:rPr lang="en-US" smtClean="0"/>
              <a:t>7</a:t>
            </a:fld>
            <a:endParaRPr lang="en-US"/>
          </a:p>
        </p:txBody>
      </p:sp>
    </p:spTree>
    <p:extLst>
      <p:ext uri="{BB962C8B-B14F-4D97-AF65-F5344CB8AC3E}">
        <p14:creationId xmlns:p14="http://schemas.microsoft.com/office/powerpoint/2010/main" val="318792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8</a:t>
            </a:r>
          </a:p>
          <a:p>
            <a:endParaRPr lang="en-US" dirty="0"/>
          </a:p>
          <a:p>
            <a:pPr marL="171450" indent="-171450">
              <a:buFont typeface="Arial" panose="020B0604020202020204" pitchFamily="34" charset="0"/>
              <a:buChar char="•"/>
            </a:pPr>
            <a:r>
              <a:rPr lang="af-ZA" sz="1200" kern="1200" dirty="0">
                <a:solidFill>
                  <a:schemeClr val="tx1"/>
                </a:solidFill>
                <a:effectLst/>
                <a:highlight>
                  <a:srgbClr val="FFFFFF"/>
                </a:highlight>
                <a:latin typeface="+mn-lt"/>
                <a:ea typeface="+mn-ea"/>
                <a:cs typeface="+mn-cs"/>
              </a:rPr>
              <a:t>Soos ons einde van die les bereik, beoordeel jou begrip van die konsepte wat tot dusver behandel is deur </a:t>
            </a:r>
            <a:r>
              <a:rPr lang="af-ZA" sz="1200" b="1" i="1" kern="1200" dirty="0">
                <a:solidFill>
                  <a:schemeClr val="tx1"/>
                </a:solidFill>
                <a:effectLst/>
                <a:highlight>
                  <a:srgbClr val="FFFFFF"/>
                </a:highlight>
                <a:latin typeface="+mn-lt"/>
                <a:ea typeface="+mn-ea"/>
                <a:cs typeface="+mn-cs"/>
              </a:rPr>
              <a:t>Aktiwiteit 3 </a:t>
            </a:r>
            <a:r>
              <a:rPr lang="af-ZA" sz="1200" kern="1200" dirty="0">
                <a:solidFill>
                  <a:schemeClr val="tx1"/>
                </a:solidFill>
                <a:effectLst/>
                <a:highlight>
                  <a:srgbClr val="FFFFFF"/>
                </a:highlight>
                <a:latin typeface="+mn-lt"/>
                <a:ea typeface="+mn-ea"/>
                <a:cs typeface="+mn-cs"/>
              </a:rPr>
              <a:t>(</a:t>
            </a:r>
            <a:r>
              <a:rPr lang="af-ZA" sz="1200" b="1" i="1" u="sng" kern="1200" dirty="0">
                <a:solidFill>
                  <a:schemeClr val="tx1"/>
                </a:solidFill>
                <a:effectLst/>
                <a:highlight>
                  <a:srgbClr val="FFFFFF"/>
                </a:highlight>
                <a:latin typeface="+mn-lt"/>
                <a:ea typeface="+mn-ea"/>
                <a:cs typeface="+mn-cs"/>
              </a:rPr>
              <a:t>Les 3 - Werkkaart</a:t>
            </a:r>
            <a:r>
              <a:rPr lang="af-ZA" sz="1200" kern="1200" dirty="0">
                <a:solidFill>
                  <a:schemeClr val="tx1"/>
                </a:solidFill>
                <a:effectLst/>
                <a:highlight>
                  <a:srgbClr val="FFFFFF"/>
                </a:highlight>
                <a:latin typeface="+mn-lt"/>
                <a:ea typeface="+mn-ea"/>
                <a:cs typeface="+mn-cs"/>
              </a:rPr>
              <a:t>) te voltooi.</a:t>
            </a:r>
            <a:endParaRPr lang="en-US" dirty="0"/>
          </a:p>
        </p:txBody>
      </p:sp>
      <p:sp>
        <p:nvSpPr>
          <p:cNvPr id="4" name="Slide Number Placeholder 3"/>
          <p:cNvSpPr>
            <a:spLocks noGrp="1"/>
          </p:cNvSpPr>
          <p:nvPr>
            <p:ph type="sldNum" sz="quarter" idx="5"/>
          </p:nvPr>
        </p:nvSpPr>
        <p:spPr/>
        <p:txBody>
          <a:bodyPr/>
          <a:lstStyle/>
          <a:p>
            <a:fld id="{67E2657A-376E-4E26-8F1E-0D2DCCB474EB}" type="slidenum">
              <a:rPr lang="en-US" smtClean="0"/>
              <a:t>8</a:t>
            </a:fld>
            <a:endParaRPr lang="en-US"/>
          </a:p>
        </p:txBody>
      </p:sp>
    </p:spTree>
    <p:extLst>
      <p:ext uri="{BB962C8B-B14F-4D97-AF65-F5344CB8AC3E}">
        <p14:creationId xmlns:p14="http://schemas.microsoft.com/office/powerpoint/2010/main" val="420351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B5C9-E379-14E6-B05E-9532324CC0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5FADE1-0398-44A7-67AE-7C4BD44FF8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4A4E2F-5191-0C19-DFD8-0AECFE322409}"/>
              </a:ext>
            </a:extLst>
          </p:cNvPr>
          <p:cNvSpPr>
            <a:spLocks noGrp="1"/>
          </p:cNvSpPr>
          <p:nvPr>
            <p:ph type="dt" sz="half" idx="10"/>
          </p:nvPr>
        </p:nvSpPr>
        <p:spPr/>
        <p:txBody>
          <a:bodyPr/>
          <a:lstStyle/>
          <a:p>
            <a:fld id="{DB665D64-D24C-4EEF-AAE6-C543A1E9E0CE}" type="datetimeFigureOut">
              <a:rPr lang="en-US" smtClean="0"/>
              <a:t>10/21/2025</a:t>
            </a:fld>
            <a:endParaRPr lang="en-US"/>
          </a:p>
        </p:txBody>
      </p:sp>
      <p:sp>
        <p:nvSpPr>
          <p:cNvPr id="5" name="Footer Placeholder 4">
            <a:extLst>
              <a:ext uri="{FF2B5EF4-FFF2-40B4-BE49-F238E27FC236}">
                <a16:creationId xmlns:a16="http://schemas.microsoft.com/office/drawing/2014/main" id="{C462E6A4-95B0-FB6F-BCFF-D567C7F0F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C1977F-89CC-E486-FCF2-2DE3881107C1}"/>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227364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2BE38-09AB-16A7-6BC9-2F8E77C03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6C01FA-6EAF-E62A-7C4A-B373E3C61E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F77480-5329-80CB-23FE-015948551001}"/>
              </a:ext>
            </a:extLst>
          </p:cNvPr>
          <p:cNvSpPr>
            <a:spLocks noGrp="1"/>
          </p:cNvSpPr>
          <p:nvPr>
            <p:ph type="dt" sz="half" idx="10"/>
          </p:nvPr>
        </p:nvSpPr>
        <p:spPr/>
        <p:txBody>
          <a:bodyPr/>
          <a:lstStyle/>
          <a:p>
            <a:fld id="{DB665D64-D24C-4EEF-AAE6-C543A1E9E0CE}" type="datetimeFigureOut">
              <a:rPr lang="en-US" smtClean="0"/>
              <a:t>10/21/2025</a:t>
            </a:fld>
            <a:endParaRPr lang="en-US"/>
          </a:p>
        </p:txBody>
      </p:sp>
      <p:sp>
        <p:nvSpPr>
          <p:cNvPr id="5" name="Footer Placeholder 4">
            <a:extLst>
              <a:ext uri="{FF2B5EF4-FFF2-40B4-BE49-F238E27FC236}">
                <a16:creationId xmlns:a16="http://schemas.microsoft.com/office/drawing/2014/main" id="{A9311EFF-F4F6-D67A-7BFD-E1861E2DD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B5B7F-4054-8E14-FC11-1227B63EE0B1}"/>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375648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CDCE6D-38AF-556C-BF21-26608A67FC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8A94E0-438A-90A4-00CC-8056838B0F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1A5C4-9BC3-A5C7-D653-C16CE37417B9}"/>
              </a:ext>
            </a:extLst>
          </p:cNvPr>
          <p:cNvSpPr>
            <a:spLocks noGrp="1"/>
          </p:cNvSpPr>
          <p:nvPr>
            <p:ph type="dt" sz="half" idx="10"/>
          </p:nvPr>
        </p:nvSpPr>
        <p:spPr/>
        <p:txBody>
          <a:bodyPr/>
          <a:lstStyle/>
          <a:p>
            <a:fld id="{DB665D64-D24C-4EEF-AAE6-C543A1E9E0CE}" type="datetimeFigureOut">
              <a:rPr lang="en-US" smtClean="0"/>
              <a:t>10/21/2025</a:t>
            </a:fld>
            <a:endParaRPr lang="en-US"/>
          </a:p>
        </p:txBody>
      </p:sp>
      <p:sp>
        <p:nvSpPr>
          <p:cNvPr id="5" name="Footer Placeholder 4">
            <a:extLst>
              <a:ext uri="{FF2B5EF4-FFF2-40B4-BE49-F238E27FC236}">
                <a16:creationId xmlns:a16="http://schemas.microsoft.com/office/drawing/2014/main" id="{1BE99D46-C2AE-375B-F890-FA373828E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BF7B4-EB0B-27A2-2C93-F2E8A990F115}"/>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102872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7B568-40D3-067E-6265-6CC09121C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25ED1F-B226-B364-E460-C4FF767D1F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C672D-A09C-8FEF-E985-CF9910F5C43A}"/>
              </a:ext>
            </a:extLst>
          </p:cNvPr>
          <p:cNvSpPr>
            <a:spLocks noGrp="1"/>
          </p:cNvSpPr>
          <p:nvPr>
            <p:ph type="dt" sz="half" idx="10"/>
          </p:nvPr>
        </p:nvSpPr>
        <p:spPr/>
        <p:txBody>
          <a:bodyPr/>
          <a:lstStyle/>
          <a:p>
            <a:fld id="{DB665D64-D24C-4EEF-AAE6-C543A1E9E0CE}" type="datetimeFigureOut">
              <a:rPr lang="en-US" smtClean="0"/>
              <a:t>10/21/2025</a:t>
            </a:fld>
            <a:endParaRPr lang="en-US"/>
          </a:p>
        </p:txBody>
      </p:sp>
      <p:sp>
        <p:nvSpPr>
          <p:cNvPr id="5" name="Footer Placeholder 4">
            <a:extLst>
              <a:ext uri="{FF2B5EF4-FFF2-40B4-BE49-F238E27FC236}">
                <a16:creationId xmlns:a16="http://schemas.microsoft.com/office/drawing/2014/main" id="{96F40368-7FE8-E981-8F3C-1B8086FF0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39880-1668-EAFD-D8E5-8DFC0E63CEC0}"/>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123420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32FC-7C13-0F0C-06AA-3E25C8F4A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36A4B8-D41E-01E4-9921-42B65123A6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BEB1D1-5B3E-BE4E-9ACF-191291A18FCB}"/>
              </a:ext>
            </a:extLst>
          </p:cNvPr>
          <p:cNvSpPr>
            <a:spLocks noGrp="1"/>
          </p:cNvSpPr>
          <p:nvPr>
            <p:ph type="dt" sz="half" idx="10"/>
          </p:nvPr>
        </p:nvSpPr>
        <p:spPr/>
        <p:txBody>
          <a:bodyPr/>
          <a:lstStyle/>
          <a:p>
            <a:fld id="{DB665D64-D24C-4EEF-AAE6-C543A1E9E0CE}" type="datetimeFigureOut">
              <a:rPr lang="en-US" smtClean="0"/>
              <a:t>10/21/2025</a:t>
            </a:fld>
            <a:endParaRPr lang="en-US"/>
          </a:p>
        </p:txBody>
      </p:sp>
      <p:sp>
        <p:nvSpPr>
          <p:cNvPr id="5" name="Footer Placeholder 4">
            <a:extLst>
              <a:ext uri="{FF2B5EF4-FFF2-40B4-BE49-F238E27FC236}">
                <a16:creationId xmlns:a16="http://schemas.microsoft.com/office/drawing/2014/main" id="{A62FF1AB-8994-B382-3504-6839703DB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D17D2-3A6A-C4EB-DFCA-98FED35BB34A}"/>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169506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058E-D086-D690-FAF8-637B33B779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2EF317-6849-378B-8864-E13DB4773A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E63DF9-CE64-8ABD-2C08-EF895A9F2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73D2A0-AE87-C7FF-3AAE-C7820EFFBFED}"/>
              </a:ext>
            </a:extLst>
          </p:cNvPr>
          <p:cNvSpPr>
            <a:spLocks noGrp="1"/>
          </p:cNvSpPr>
          <p:nvPr>
            <p:ph type="dt" sz="half" idx="10"/>
          </p:nvPr>
        </p:nvSpPr>
        <p:spPr/>
        <p:txBody>
          <a:bodyPr/>
          <a:lstStyle/>
          <a:p>
            <a:fld id="{DB665D64-D24C-4EEF-AAE6-C543A1E9E0CE}" type="datetimeFigureOut">
              <a:rPr lang="en-US" smtClean="0"/>
              <a:t>10/21/2025</a:t>
            </a:fld>
            <a:endParaRPr lang="en-US"/>
          </a:p>
        </p:txBody>
      </p:sp>
      <p:sp>
        <p:nvSpPr>
          <p:cNvPr id="6" name="Footer Placeholder 5">
            <a:extLst>
              <a:ext uri="{FF2B5EF4-FFF2-40B4-BE49-F238E27FC236}">
                <a16:creationId xmlns:a16="http://schemas.microsoft.com/office/drawing/2014/main" id="{747C5CFF-B39B-8168-3E4A-F9370A885D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B61ACF-6ED1-7DA3-6C38-6E05FA694000}"/>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343541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A41D-6F95-C55F-3DA8-BBD4D205D5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C4FFA0-8F8B-6067-B4EA-4C87037B5C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A604AA-85A0-AD9B-DABA-10391098E6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376546-3BFA-8D10-1C5C-C5783ECCCF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B2AB1-B8E7-BF82-7374-A5961A2E0C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DFF8F9-03BF-7E2B-6780-F469994C5A8D}"/>
              </a:ext>
            </a:extLst>
          </p:cNvPr>
          <p:cNvSpPr>
            <a:spLocks noGrp="1"/>
          </p:cNvSpPr>
          <p:nvPr>
            <p:ph type="dt" sz="half" idx="10"/>
          </p:nvPr>
        </p:nvSpPr>
        <p:spPr/>
        <p:txBody>
          <a:bodyPr/>
          <a:lstStyle/>
          <a:p>
            <a:fld id="{DB665D64-D24C-4EEF-AAE6-C543A1E9E0CE}" type="datetimeFigureOut">
              <a:rPr lang="en-US" smtClean="0"/>
              <a:t>10/21/2025</a:t>
            </a:fld>
            <a:endParaRPr lang="en-US"/>
          </a:p>
        </p:txBody>
      </p:sp>
      <p:sp>
        <p:nvSpPr>
          <p:cNvPr id="8" name="Footer Placeholder 7">
            <a:extLst>
              <a:ext uri="{FF2B5EF4-FFF2-40B4-BE49-F238E27FC236}">
                <a16:creationId xmlns:a16="http://schemas.microsoft.com/office/drawing/2014/main" id="{139D9CF8-B2DC-7AE6-C185-AA9E0A5F10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B3A8D0-4AC1-3071-5DEE-330FD2DF630B}"/>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70005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465C3-FBF7-E41B-D92F-7617FACF1E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92CE5A-761B-3AB3-202F-858491141E77}"/>
              </a:ext>
            </a:extLst>
          </p:cNvPr>
          <p:cNvSpPr>
            <a:spLocks noGrp="1"/>
          </p:cNvSpPr>
          <p:nvPr>
            <p:ph type="dt" sz="half" idx="10"/>
          </p:nvPr>
        </p:nvSpPr>
        <p:spPr/>
        <p:txBody>
          <a:bodyPr/>
          <a:lstStyle/>
          <a:p>
            <a:fld id="{DB665D64-D24C-4EEF-AAE6-C543A1E9E0CE}" type="datetimeFigureOut">
              <a:rPr lang="en-US" smtClean="0"/>
              <a:t>10/21/2025</a:t>
            </a:fld>
            <a:endParaRPr lang="en-US"/>
          </a:p>
        </p:txBody>
      </p:sp>
      <p:sp>
        <p:nvSpPr>
          <p:cNvPr id="4" name="Footer Placeholder 3">
            <a:extLst>
              <a:ext uri="{FF2B5EF4-FFF2-40B4-BE49-F238E27FC236}">
                <a16:creationId xmlns:a16="http://schemas.microsoft.com/office/drawing/2014/main" id="{EC66BDA5-3A72-C280-732F-0D7A1453D1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1AE870-41C5-F4A2-BEDA-0B17EF7283CA}"/>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3896168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C7BE80-90B9-7383-3F03-7976318E7665}"/>
              </a:ext>
            </a:extLst>
          </p:cNvPr>
          <p:cNvSpPr>
            <a:spLocks noGrp="1"/>
          </p:cNvSpPr>
          <p:nvPr>
            <p:ph type="dt" sz="half" idx="10"/>
          </p:nvPr>
        </p:nvSpPr>
        <p:spPr/>
        <p:txBody>
          <a:bodyPr/>
          <a:lstStyle/>
          <a:p>
            <a:fld id="{DB665D64-D24C-4EEF-AAE6-C543A1E9E0CE}" type="datetimeFigureOut">
              <a:rPr lang="en-US" smtClean="0"/>
              <a:t>10/21/2025</a:t>
            </a:fld>
            <a:endParaRPr lang="en-US"/>
          </a:p>
        </p:txBody>
      </p:sp>
      <p:sp>
        <p:nvSpPr>
          <p:cNvPr id="3" name="Footer Placeholder 2">
            <a:extLst>
              <a:ext uri="{FF2B5EF4-FFF2-40B4-BE49-F238E27FC236}">
                <a16:creationId xmlns:a16="http://schemas.microsoft.com/office/drawing/2014/main" id="{D7448396-0072-473F-7A84-B6E526E870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EB12C4-16A4-48EA-5CE6-C31294A13F3D}"/>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289560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BA22B-ACE6-CA1D-30F0-9621D07BF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94F3EA-21AE-C2AE-FF53-D4CA98D7BD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593875-F63B-5AF2-C3A6-F1ACFFE29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01B20-B3BB-28B1-6ECC-6670BBA4B598}"/>
              </a:ext>
            </a:extLst>
          </p:cNvPr>
          <p:cNvSpPr>
            <a:spLocks noGrp="1"/>
          </p:cNvSpPr>
          <p:nvPr>
            <p:ph type="dt" sz="half" idx="10"/>
          </p:nvPr>
        </p:nvSpPr>
        <p:spPr/>
        <p:txBody>
          <a:bodyPr/>
          <a:lstStyle/>
          <a:p>
            <a:fld id="{DB665D64-D24C-4EEF-AAE6-C543A1E9E0CE}" type="datetimeFigureOut">
              <a:rPr lang="en-US" smtClean="0"/>
              <a:t>10/21/2025</a:t>
            </a:fld>
            <a:endParaRPr lang="en-US"/>
          </a:p>
        </p:txBody>
      </p:sp>
      <p:sp>
        <p:nvSpPr>
          <p:cNvPr id="6" name="Footer Placeholder 5">
            <a:extLst>
              <a:ext uri="{FF2B5EF4-FFF2-40B4-BE49-F238E27FC236}">
                <a16:creationId xmlns:a16="http://schemas.microsoft.com/office/drawing/2014/main" id="{21DCE8FE-7892-15E6-09AC-9F98B4E1CC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2EC37D-7EE1-1068-8DFD-16AFD50D840C}"/>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15514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34A3E-170A-2F0D-81A0-6820391312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AF46FA-AB53-9BD0-6B84-ACAEEB477B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D5DFED-3C9F-333A-1C5B-9EA46C60F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98983-6C86-17E2-B330-F87E5A71BDF6}"/>
              </a:ext>
            </a:extLst>
          </p:cNvPr>
          <p:cNvSpPr>
            <a:spLocks noGrp="1"/>
          </p:cNvSpPr>
          <p:nvPr>
            <p:ph type="dt" sz="half" idx="10"/>
          </p:nvPr>
        </p:nvSpPr>
        <p:spPr/>
        <p:txBody>
          <a:bodyPr/>
          <a:lstStyle/>
          <a:p>
            <a:fld id="{DB665D64-D24C-4EEF-AAE6-C543A1E9E0CE}" type="datetimeFigureOut">
              <a:rPr lang="en-US" smtClean="0"/>
              <a:t>10/21/2025</a:t>
            </a:fld>
            <a:endParaRPr lang="en-US"/>
          </a:p>
        </p:txBody>
      </p:sp>
      <p:sp>
        <p:nvSpPr>
          <p:cNvPr id="6" name="Footer Placeholder 5">
            <a:extLst>
              <a:ext uri="{FF2B5EF4-FFF2-40B4-BE49-F238E27FC236}">
                <a16:creationId xmlns:a16="http://schemas.microsoft.com/office/drawing/2014/main" id="{7374656B-429F-7A8B-A6BA-EF14885F22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58A83-61FC-AE90-9F4B-8FF116965424}"/>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268962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09A1D0-F2FF-67B5-E31A-18ABC4CAC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D92CF5-E182-4AC9-27D6-C014199FCE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F7CA0C-1CDD-E5C3-FFB0-9E5FE61DF6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665D64-D24C-4EEF-AAE6-C543A1E9E0CE}" type="datetimeFigureOut">
              <a:rPr lang="en-US" smtClean="0"/>
              <a:t>10/21/2025</a:t>
            </a:fld>
            <a:endParaRPr lang="en-US"/>
          </a:p>
        </p:txBody>
      </p:sp>
      <p:sp>
        <p:nvSpPr>
          <p:cNvPr id="5" name="Footer Placeholder 4">
            <a:extLst>
              <a:ext uri="{FF2B5EF4-FFF2-40B4-BE49-F238E27FC236}">
                <a16:creationId xmlns:a16="http://schemas.microsoft.com/office/drawing/2014/main" id="{E55C0C1C-E629-5E33-0C66-25FF887FDB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A4B5096-3D43-B05F-C754-6F77216E72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CDB31D-10FC-4DE4-BE9F-BA84E9A6F2AE}" type="slidenum">
              <a:rPr lang="en-US" smtClean="0"/>
              <a:t>‹#›</a:t>
            </a:fld>
            <a:endParaRPr lang="en-US"/>
          </a:p>
        </p:txBody>
      </p:sp>
    </p:spTree>
    <p:extLst>
      <p:ext uri="{BB962C8B-B14F-4D97-AF65-F5344CB8AC3E}">
        <p14:creationId xmlns:p14="http://schemas.microsoft.com/office/powerpoint/2010/main" val="381108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jp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7.png"/><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Group 1032">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034"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7"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Free Chess King photo and picture">
            <a:extLst>
              <a:ext uri="{FF2B5EF4-FFF2-40B4-BE49-F238E27FC236}">
                <a16:creationId xmlns:a16="http://schemas.microsoft.com/office/drawing/2014/main" id="{57101484-D019-C1F4-2DBF-BF74899B8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856" r="14096" b="-1"/>
          <a:stretch>
            <a:fillRect/>
          </a:stretch>
        </p:blipFill>
        <p:spPr bwMode="auto">
          <a:xfrm>
            <a:off x="4747306" y="653615"/>
            <a:ext cx="6701945" cy="5540004"/>
          </a:xfrm>
          <a:prstGeom prst="rect">
            <a:avLst/>
          </a:prstGeom>
          <a:noFill/>
          <a:extLst>
            <a:ext uri="{909E8E84-426E-40DD-AFC4-6F175D3DCCD1}">
              <a14:hiddenFill xmlns:a14="http://schemas.microsoft.com/office/drawing/2010/main">
                <a:solidFill>
                  <a:srgbClr val="FFFFFF"/>
                </a:solidFill>
              </a14:hiddenFill>
            </a:ext>
          </a:extLst>
        </p:spPr>
      </p:pic>
      <p:grpSp>
        <p:nvGrpSpPr>
          <p:cNvPr id="1039" name="Group 1038">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040" name="Freeform: Shape 1039">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Freeform: Shape 1040">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Freeform: Shape 1041">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Freeform: Shape 1044">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Freeform: Shape 1045">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7A55E30-FBE6-6BC2-708B-ECC63803FEAD}"/>
              </a:ext>
            </a:extLst>
          </p:cNvPr>
          <p:cNvSpPr>
            <a:spLocks noGrp="1"/>
          </p:cNvSpPr>
          <p:nvPr>
            <p:ph type="title"/>
          </p:nvPr>
        </p:nvSpPr>
        <p:spPr>
          <a:xfrm>
            <a:off x="786385" y="841249"/>
            <a:ext cx="3761709" cy="3018870"/>
          </a:xfrm>
        </p:spPr>
        <p:txBody>
          <a:bodyPr anchor="b">
            <a:normAutofit/>
          </a:bodyPr>
          <a:lstStyle/>
          <a:p>
            <a:r>
              <a:rPr lang="en-US" sz="4000" dirty="0" err="1">
                <a:solidFill>
                  <a:schemeClr val="tx2"/>
                </a:solidFill>
              </a:rPr>
              <a:t>Graad</a:t>
            </a:r>
            <a:r>
              <a:rPr lang="en-US" sz="4000" dirty="0">
                <a:solidFill>
                  <a:schemeClr val="tx2"/>
                </a:solidFill>
              </a:rPr>
              <a:t> 12 </a:t>
            </a:r>
            <a:r>
              <a:rPr lang="en-US" sz="4000" dirty="0" err="1">
                <a:solidFill>
                  <a:schemeClr val="tx2"/>
                </a:solidFill>
              </a:rPr>
              <a:t>Selfontwikkeling</a:t>
            </a:r>
            <a:r>
              <a:rPr lang="en-US" sz="4000" dirty="0">
                <a:solidFill>
                  <a:schemeClr val="tx2"/>
                </a:solidFill>
              </a:rPr>
              <a:t> in die </a:t>
            </a:r>
            <a:r>
              <a:rPr lang="en-US" sz="4000" dirty="0" err="1">
                <a:solidFill>
                  <a:schemeClr val="tx2"/>
                </a:solidFill>
              </a:rPr>
              <a:t>samelewing</a:t>
            </a:r>
            <a:endParaRPr lang="en-US" sz="4000" dirty="0">
              <a:solidFill>
                <a:schemeClr val="tx2"/>
              </a:solidFill>
            </a:endParaRPr>
          </a:p>
        </p:txBody>
      </p:sp>
      <p:sp>
        <p:nvSpPr>
          <p:cNvPr id="3" name="Content Placeholder 2">
            <a:extLst>
              <a:ext uri="{FF2B5EF4-FFF2-40B4-BE49-F238E27FC236}">
                <a16:creationId xmlns:a16="http://schemas.microsoft.com/office/drawing/2014/main" id="{77294492-6EF7-4A62-8A1E-D6323345EEFB}"/>
              </a:ext>
            </a:extLst>
          </p:cNvPr>
          <p:cNvSpPr>
            <a:spLocks noGrp="1"/>
          </p:cNvSpPr>
          <p:nvPr>
            <p:ph idx="1"/>
          </p:nvPr>
        </p:nvSpPr>
        <p:spPr>
          <a:xfrm>
            <a:off x="786383" y="3952172"/>
            <a:ext cx="3761709" cy="2229172"/>
          </a:xfrm>
        </p:spPr>
        <p:txBody>
          <a:bodyPr anchor="t">
            <a:normAutofit/>
          </a:bodyPr>
          <a:lstStyle/>
          <a:p>
            <a:pPr marL="0" indent="0">
              <a:buNone/>
            </a:pPr>
            <a:r>
              <a:rPr lang="en-US" sz="1800" dirty="0" err="1">
                <a:solidFill>
                  <a:schemeClr val="tx2"/>
                </a:solidFill>
              </a:rPr>
              <a:t>Kwartaal</a:t>
            </a:r>
            <a:r>
              <a:rPr lang="en-US" sz="1800" dirty="0">
                <a:solidFill>
                  <a:schemeClr val="tx2"/>
                </a:solidFill>
              </a:rPr>
              <a:t> 1</a:t>
            </a:r>
            <a:br>
              <a:rPr lang="en-US" sz="1800" dirty="0">
                <a:solidFill>
                  <a:schemeClr val="tx2"/>
                </a:solidFill>
              </a:rPr>
            </a:br>
            <a:r>
              <a:rPr lang="en-US" sz="1800" dirty="0">
                <a:solidFill>
                  <a:schemeClr val="tx2"/>
                </a:solidFill>
              </a:rPr>
              <a:t>Les 3: </a:t>
            </a:r>
            <a:r>
              <a:rPr lang="en-US" sz="1800" dirty="0" err="1">
                <a:solidFill>
                  <a:schemeClr val="tx2"/>
                </a:solidFill>
              </a:rPr>
              <a:t>Konflikhanteringsvaardighede</a:t>
            </a:r>
            <a:endParaRPr lang="en-US" sz="1800" dirty="0">
              <a:solidFill>
                <a:schemeClr val="tx2"/>
              </a:solidFill>
            </a:endParaRPr>
          </a:p>
          <a:p>
            <a:endParaRPr lang="en-US" sz="1800" dirty="0">
              <a:solidFill>
                <a:schemeClr val="tx2"/>
              </a:solidFill>
            </a:endParaRPr>
          </a:p>
        </p:txBody>
      </p:sp>
      <p:pic>
        <p:nvPicPr>
          <p:cNvPr id="4" name="Picture 3">
            <a:extLst>
              <a:ext uri="{FF2B5EF4-FFF2-40B4-BE49-F238E27FC236}">
                <a16:creationId xmlns:a16="http://schemas.microsoft.com/office/drawing/2014/main" id="{D721B685-F983-A8D4-7A90-0AA4CBDFC523}"/>
              </a:ext>
            </a:extLst>
          </p:cNvPr>
          <p:cNvPicPr>
            <a:picLocks noChangeAspect="1"/>
          </p:cNvPicPr>
          <p:nvPr/>
        </p:nvPicPr>
        <p:blipFill>
          <a:blip r:embed="rId4"/>
          <a:stretch>
            <a:fillRect/>
          </a:stretch>
        </p:blipFill>
        <p:spPr>
          <a:xfrm>
            <a:off x="10826378" y="-12357"/>
            <a:ext cx="1365622" cy="469433"/>
          </a:xfrm>
          <a:prstGeom prst="rect">
            <a:avLst/>
          </a:prstGeom>
        </p:spPr>
      </p:pic>
    </p:spTree>
    <p:extLst>
      <p:ext uri="{BB962C8B-B14F-4D97-AF65-F5344CB8AC3E}">
        <p14:creationId xmlns:p14="http://schemas.microsoft.com/office/powerpoint/2010/main" val="202712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5E2D455-BECD-56BD-1CF3-EA742C174FE6}"/>
              </a:ext>
            </a:extLst>
          </p:cNvPr>
          <p:cNvSpPr>
            <a:spLocks noGrp="1"/>
          </p:cNvSpPr>
          <p:nvPr>
            <p:ph type="title"/>
          </p:nvPr>
        </p:nvSpPr>
        <p:spPr>
          <a:xfrm>
            <a:off x="4654296" y="329184"/>
            <a:ext cx="6894576" cy="1783080"/>
          </a:xfrm>
        </p:spPr>
        <p:txBody>
          <a:bodyPr vert="horz" lIns="91440" tIns="45720" rIns="91440" bIns="45720" rtlCol="0" anchor="b">
            <a:normAutofit/>
          </a:bodyPr>
          <a:lstStyle/>
          <a:p>
            <a:r>
              <a:rPr lang="af-ZA" sz="5400" dirty="0"/>
              <a:t>Tipes konflik</a:t>
            </a:r>
            <a:endParaRPr lang="en-US" sz="5400" kern="1200" dirty="0">
              <a:latin typeface="+mj-lt"/>
              <a:ea typeface="+mj-ea"/>
              <a:cs typeface="+mj-cs"/>
            </a:endParaRPr>
          </a:p>
        </p:txBody>
      </p:sp>
      <p:pic>
        <p:nvPicPr>
          <p:cNvPr id="8" name="Google Shape;94;p2" descr="How to Reveal a Character's Internal Conflict - Jerry Jenkins | Proven  Writing Tips">
            <a:extLst>
              <a:ext uri="{FF2B5EF4-FFF2-40B4-BE49-F238E27FC236}">
                <a16:creationId xmlns:a16="http://schemas.microsoft.com/office/drawing/2014/main" id="{AF986FCA-D904-AC23-971F-F7F935AA06E6}"/>
              </a:ext>
            </a:extLst>
          </p:cNvPr>
          <p:cNvPicPr preferRelativeResize="0">
            <a:picLocks/>
          </p:cNvPicPr>
          <p:nvPr/>
        </p:nvPicPr>
        <p:blipFill rotWithShape="1">
          <a:blip r:embed="rId3"/>
          <a:srcRect l="28665" r="31891" b="-2"/>
          <a:stretch>
            <a:fillRect/>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p:spPr>
      </p:pic>
      <p:sp>
        <p:nvSpPr>
          <p:cNvPr id="3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11" name="Rectangle 2">
            <a:extLst>
              <a:ext uri="{FF2B5EF4-FFF2-40B4-BE49-F238E27FC236}">
                <a16:creationId xmlns:a16="http://schemas.microsoft.com/office/drawing/2014/main" id="{C33C587B-467A-413C-354A-4E767039F965}"/>
              </a:ext>
            </a:extLst>
          </p:cNvPr>
          <p:cNvGraphicFramePr>
            <a:graphicFrameLocks noGrp="1"/>
          </p:cNvGraphicFramePr>
          <p:nvPr>
            <p:ph idx="1"/>
            <p:extLst>
              <p:ext uri="{D42A27DB-BD31-4B8C-83A1-F6EECF244321}">
                <p14:modId xmlns:p14="http://schemas.microsoft.com/office/powerpoint/2010/main" val="1996488386"/>
              </p:ext>
            </p:extLst>
          </p:nvPr>
        </p:nvGraphicFramePr>
        <p:xfrm>
          <a:off x="4654296" y="2706624"/>
          <a:ext cx="6894576" cy="3483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a:extLst>
              <a:ext uri="{FF2B5EF4-FFF2-40B4-BE49-F238E27FC236}">
                <a16:creationId xmlns:a16="http://schemas.microsoft.com/office/drawing/2014/main" id="{09461EC1-78CB-0D5A-1661-785064A806AF}"/>
              </a:ext>
            </a:extLst>
          </p:cNvPr>
          <p:cNvPicPr>
            <a:picLocks noChangeAspect="1"/>
          </p:cNvPicPr>
          <p:nvPr/>
        </p:nvPicPr>
        <p:blipFill>
          <a:blip r:embed="rId9"/>
          <a:stretch>
            <a:fillRect/>
          </a:stretch>
        </p:blipFill>
        <p:spPr>
          <a:xfrm>
            <a:off x="10826378" y="-12357"/>
            <a:ext cx="1365622" cy="469433"/>
          </a:xfrm>
          <a:prstGeom prst="rect">
            <a:avLst/>
          </a:prstGeom>
        </p:spPr>
      </p:pic>
    </p:spTree>
    <p:extLst>
      <p:ext uri="{BB962C8B-B14F-4D97-AF65-F5344CB8AC3E}">
        <p14:creationId xmlns:p14="http://schemas.microsoft.com/office/powerpoint/2010/main" val="1521118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Google Shape;110;p3" descr="A group of people posing for a photo&#10;&#10;Description automatically generated with medium confidence">
            <a:extLst>
              <a:ext uri="{FF2B5EF4-FFF2-40B4-BE49-F238E27FC236}">
                <a16:creationId xmlns:a16="http://schemas.microsoft.com/office/drawing/2014/main" id="{35A28633-A553-2054-C5C5-B1E7CBF3A603}"/>
              </a:ext>
            </a:extLst>
          </p:cNvPr>
          <p:cNvPicPr preferRelativeResize="0"/>
          <p:nvPr/>
        </p:nvPicPr>
        <p:blipFill rotWithShape="1">
          <a:blip r:embed="rId3">
            <a:alphaModFix amt="60000"/>
          </a:blip>
          <a:srcRect t="8178" b="8178"/>
          <a:stretch>
            <a:fillRect/>
          </a:stretch>
        </p:blipFill>
        <p:spPr>
          <a:xfrm>
            <a:off x="-1" y="10"/>
            <a:ext cx="12192001" cy="6857990"/>
          </a:xfrm>
          <a:prstGeom prst="rect">
            <a:avLst/>
          </a:prstGeom>
          <a:noFill/>
        </p:spPr>
      </p:pic>
      <p:graphicFrame>
        <p:nvGraphicFramePr>
          <p:cNvPr id="5" name="Content Placeholder 2">
            <a:extLst>
              <a:ext uri="{FF2B5EF4-FFF2-40B4-BE49-F238E27FC236}">
                <a16:creationId xmlns:a16="http://schemas.microsoft.com/office/drawing/2014/main" id="{8915AF07-A479-4A57-CC6A-C9E140605F6A}"/>
              </a:ext>
            </a:extLst>
          </p:cNvPr>
          <p:cNvGraphicFramePr>
            <a:graphicFrameLocks noGrp="1"/>
          </p:cNvGraphicFramePr>
          <p:nvPr>
            <p:ph idx="1"/>
            <p:extLst>
              <p:ext uri="{D42A27DB-BD31-4B8C-83A1-F6EECF244321}">
                <p14:modId xmlns:p14="http://schemas.microsoft.com/office/powerpoint/2010/main" val="584762665"/>
              </p:ext>
            </p:extLst>
          </p:nvPr>
        </p:nvGraphicFramePr>
        <p:xfrm>
          <a:off x="6185986" y="1671566"/>
          <a:ext cx="5170861" cy="40720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1D4F77F9-AA5B-383D-C070-90DFDAE993BE}"/>
              </a:ext>
            </a:extLst>
          </p:cNvPr>
          <p:cNvPicPr>
            <a:picLocks noChangeAspect="1"/>
          </p:cNvPicPr>
          <p:nvPr/>
        </p:nvPicPr>
        <p:blipFill>
          <a:blip r:embed="rId9"/>
          <a:stretch>
            <a:fillRect/>
          </a:stretch>
        </p:blipFill>
        <p:spPr>
          <a:xfrm>
            <a:off x="10826378" y="-12357"/>
            <a:ext cx="1365622" cy="469433"/>
          </a:xfrm>
          <a:prstGeom prst="rect">
            <a:avLst/>
          </a:prstGeom>
        </p:spPr>
      </p:pic>
    </p:spTree>
    <p:extLst>
      <p:ext uri="{BB962C8B-B14F-4D97-AF65-F5344CB8AC3E}">
        <p14:creationId xmlns:p14="http://schemas.microsoft.com/office/powerpoint/2010/main" val="3954125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2"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53" name="Group 52">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37"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8"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pic>
        <p:nvPicPr>
          <p:cNvPr id="27" name="Picture 26">
            <a:extLst>
              <a:ext uri="{FF2B5EF4-FFF2-40B4-BE49-F238E27FC236}">
                <a16:creationId xmlns:a16="http://schemas.microsoft.com/office/drawing/2014/main" id="{8A9015FA-99F4-D14A-1969-BCA19DEEA331}"/>
              </a:ext>
            </a:extLst>
          </p:cNvPr>
          <p:cNvPicPr>
            <a:picLocks noChangeAspect="1"/>
          </p:cNvPicPr>
          <p:nvPr/>
        </p:nvPicPr>
        <p:blipFill>
          <a:blip r:embed="rId3"/>
          <a:stretch>
            <a:fillRect/>
          </a:stretch>
        </p:blipFill>
        <p:spPr>
          <a:xfrm>
            <a:off x="6805030" y="1065276"/>
            <a:ext cx="4727448" cy="4727448"/>
          </a:xfrm>
          <a:prstGeom prst="rect">
            <a:avLst/>
          </a:prstGeom>
        </p:spPr>
      </p:pic>
      <p:grpSp>
        <p:nvGrpSpPr>
          <p:cNvPr id="54" name="Group 53">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1" name="Freeform: Shape 4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2" name="Freeform: Shape 4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Freeform: Shape 4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Freeform: Shape 4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Freeform: Shape 4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6" name="Freeform: Shape 4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7" name="Freeform: Shape 4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2A9A9585-8AC1-0F25-1353-24B89ED4FD33}"/>
              </a:ext>
            </a:extLst>
          </p:cNvPr>
          <p:cNvSpPr>
            <a:spLocks noGrp="1"/>
          </p:cNvSpPr>
          <p:nvPr>
            <p:ph type="title"/>
          </p:nvPr>
        </p:nvSpPr>
        <p:spPr>
          <a:xfrm>
            <a:off x="786384" y="841249"/>
            <a:ext cx="5692953" cy="2587131"/>
          </a:xfrm>
        </p:spPr>
        <p:txBody>
          <a:bodyPr anchor="b">
            <a:normAutofit/>
          </a:bodyPr>
          <a:lstStyle/>
          <a:p>
            <a:r>
              <a:rPr lang="en-US" sz="4800" dirty="0" err="1">
                <a:solidFill>
                  <a:schemeClr val="bg1"/>
                </a:solidFill>
              </a:rPr>
              <a:t>Ontdek</a:t>
            </a:r>
            <a:r>
              <a:rPr lang="en-US" sz="4800" dirty="0">
                <a:solidFill>
                  <a:schemeClr val="bg1"/>
                </a:solidFill>
              </a:rPr>
              <a:t> </a:t>
            </a:r>
            <a:r>
              <a:rPr lang="en-US" sz="4800" dirty="0" err="1">
                <a:solidFill>
                  <a:schemeClr val="bg1"/>
                </a:solidFill>
              </a:rPr>
              <a:t>jou</a:t>
            </a:r>
            <a:r>
              <a:rPr lang="en-US" sz="4800" dirty="0">
                <a:solidFill>
                  <a:schemeClr val="bg1"/>
                </a:solidFill>
              </a:rPr>
              <a:t> </a:t>
            </a:r>
            <a:r>
              <a:rPr lang="en-US" sz="4800" dirty="0" err="1">
                <a:solidFill>
                  <a:schemeClr val="bg1"/>
                </a:solidFill>
              </a:rPr>
              <a:t>konflikstyl</a:t>
            </a:r>
            <a:endParaRPr lang="en-US" sz="4800" dirty="0">
              <a:solidFill>
                <a:schemeClr val="bg1"/>
              </a:solidFill>
            </a:endParaRPr>
          </a:p>
        </p:txBody>
      </p:sp>
      <p:pic>
        <p:nvPicPr>
          <p:cNvPr id="4" name="Picture 3">
            <a:extLst>
              <a:ext uri="{FF2B5EF4-FFF2-40B4-BE49-F238E27FC236}">
                <a16:creationId xmlns:a16="http://schemas.microsoft.com/office/drawing/2014/main" id="{CA155478-2FC9-73B9-F895-110F508DD7D5}"/>
              </a:ext>
            </a:extLst>
          </p:cNvPr>
          <p:cNvPicPr>
            <a:picLocks noChangeAspect="1"/>
          </p:cNvPicPr>
          <p:nvPr/>
        </p:nvPicPr>
        <p:blipFill>
          <a:blip r:embed="rId4"/>
          <a:stretch>
            <a:fillRect/>
          </a:stretch>
        </p:blipFill>
        <p:spPr>
          <a:xfrm>
            <a:off x="10826378" y="0"/>
            <a:ext cx="1365622" cy="469433"/>
          </a:xfrm>
          <a:prstGeom prst="rect">
            <a:avLst/>
          </a:prstGeom>
        </p:spPr>
      </p:pic>
      <p:graphicFrame>
        <p:nvGraphicFramePr>
          <p:cNvPr id="13" name="Content Placeholder 2">
            <a:extLst>
              <a:ext uri="{FF2B5EF4-FFF2-40B4-BE49-F238E27FC236}">
                <a16:creationId xmlns:a16="http://schemas.microsoft.com/office/drawing/2014/main" id="{BA0B4035-6E2C-62CA-FD75-84BA2C1807A2}"/>
              </a:ext>
            </a:extLst>
          </p:cNvPr>
          <p:cNvGraphicFramePr>
            <a:graphicFrameLocks noGrp="1"/>
          </p:cNvGraphicFramePr>
          <p:nvPr>
            <p:ph idx="1"/>
            <p:extLst>
              <p:ext uri="{D42A27DB-BD31-4B8C-83A1-F6EECF244321}">
                <p14:modId xmlns:p14="http://schemas.microsoft.com/office/powerpoint/2010/main" val="690364187"/>
              </p:ext>
            </p:extLst>
          </p:nvPr>
        </p:nvGraphicFramePr>
        <p:xfrm>
          <a:off x="279917" y="3565292"/>
          <a:ext cx="6392653" cy="26511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9" name="Arrow: Right 28">
            <a:extLst>
              <a:ext uri="{FF2B5EF4-FFF2-40B4-BE49-F238E27FC236}">
                <a16:creationId xmlns:a16="http://schemas.microsoft.com/office/drawing/2014/main" id="{AD848FB1-13E6-06F4-8DA8-975E751D99B0}"/>
              </a:ext>
            </a:extLst>
          </p:cNvPr>
          <p:cNvSpPr/>
          <p:nvPr/>
        </p:nvSpPr>
        <p:spPr>
          <a:xfrm>
            <a:off x="1579312" y="1117053"/>
            <a:ext cx="5511516" cy="822557"/>
          </a:xfrm>
          <a:prstGeom prst="rightArrow">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nl-NL" sz="2000" dirty="0">
                <a:solidFill>
                  <a:prstClr val="white"/>
                </a:solidFill>
              </a:rPr>
              <a:t>Skandeer die QR om die vasvra te neem</a:t>
            </a:r>
            <a:endParaRPr kumimoji="0" lang="af-ZA" sz="2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2807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8" name="Group 7">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0"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5" name="Freeform: Shape 2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Freeform: Shape 2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Freeform: Shape 2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Freeform: Shape 2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Freeform: Shape 3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6F3B2DB2-4FE2-0790-9646-62414C4D59A0}"/>
              </a:ext>
            </a:extLst>
          </p:cNvPr>
          <p:cNvSpPr>
            <a:spLocks noGrp="1"/>
          </p:cNvSpPr>
          <p:nvPr>
            <p:ph type="title"/>
          </p:nvPr>
        </p:nvSpPr>
        <p:spPr>
          <a:xfrm>
            <a:off x="543516" y="3830574"/>
            <a:ext cx="5129600" cy="949132"/>
          </a:xfrm>
        </p:spPr>
        <p:txBody>
          <a:bodyPr anchor="ctr">
            <a:normAutofit/>
          </a:bodyPr>
          <a:lstStyle/>
          <a:p>
            <a:pPr algn="ctr"/>
            <a:r>
              <a:rPr lang="en-US" sz="4800" dirty="0" err="1">
                <a:solidFill>
                  <a:schemeClr val="bg1"/>
                </a:solidFill>
              </a:rPr>
              <a:t>Konflikoplossing</a:t>
            </a:r>
            <a:endParaRPr lang="en-US" sz="4800" dirty="0">
              <a:solidFill>
                <a:schemeClr val="bg1"/>
              </a:solidFill>
            </a:endParaRPr>
          </a:p>
        </p:txBody>
      </p:sp>
      <p:pic>
        <p:nvPicPr>
          <p:cNvPr id="15" name="Google Shape;141;p6" descr="Being Assertive Without Being Rude">
            <a:extLst>
              <a:ext uri="{FF2B5EF4-FFF2-40B4-BE49-F238E27FC236}">
                <a16:creationId xmlns:a16="http://schemas.microsoft.com/office/drawing/2014/main" id="{B274C6B7-13F5-3C38-20F2-387414B4D5EF}"/>
              </a:ext>
            </a:extLst>
          </p:cNvPr>
          <p:cNvPicPr preferRelativeResize="0">
            <a:picLocks/>
          </p:cNvPicPr>
          <p:nvPr/>
        </p:nvPicPr>
        <p:blipFill rotWithShape="1">
          <a:blip r:embed="rId3">
            <a:alphaModFix/>
          </a:blip>
          <a:srcRect b="15745"/>
          <a:stretch/>
        </p:blipFill>
        <p:spPr>
          <a:xfrm>
            <a:off x="-1527" y="1282"/>
            <a:ext cx="6219686" cy="3810723"/>
          </a:xfrm>
          <a:prstGeom prst="rect">
            <a:avLst/>
          </a:prstGeom>
          <a:noFill/>
          <a:ln>
            <a:noFill/>
          </a:ln>
        </p:spPr>
      </p:pic>
      <p:graphicFrame>
        <p:nvGraphicFramePr>
          <p:cNvPr id="32" name="Content Placeholder 2">
            <a:extLst>
              <a:ext uri="{FF2B5EF4-FFF2-40B4-BE49-F238E27FC236}">
                <a16:creationId xmlns:a16="http://schemas.microsoft.com/office/drawing/2014/main" id="{AFA6369B-B20F-07C8-8EAB-8323EDC8B483}"/>
              </a:ext>
            </a:extLst>
          </p:cNvPr>
          <p:cNvGraphicFramePr>
            <a:graphicFrameLocks noGrp="1"/>
          </p:cNvGraphicFramePr>
          <p:nvPr>
            <p:ph idx="1"/>
            <p:extLst>
              <p:ext uri="{D42A27DB-BD31-4B8C-83A1-F6EECF244321}">
                <p14:modId xmlns:p14="http://schemas.microsoft.com/office/powerpoint/2010/main" val="4039269518"/>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E4FBC3BA-B1D4-D851-FD0F-3D9ECC996DE0}"/>
              </a:ext>
            </a:extLst>
          </p:cNvPr>
          <p:cNvPicPr>
            <a:picLocks noChangeAspect="1"/>
          </p:cNvPicPr>
          <p:nvPr/>
        </p:nvPicPr>
        <p:blipFill>
          <a:blip r:embed="rId9"/>
          <a:stretch>
            <a:fillRect/>
          </a:stretch>
        </p:blipFill>
        <p:spPr>
          <a:xfrm>
            <a:off x="10826378" y="0"/>
            <a:ext cx="1365622" cy="469433"/>
          </a:xfrm>
          <a:prstGeom prst="rect">
            <a:avLst/>
          </a:prstGeom>
        </p:spPr>
      </p:pic>
      <p:sp>
        <p:nvSpPr>
          <p:cNvPr id="11" name="Rectangle 10">
            <a:extLst>
              <a:ext uri="{FF2B5EF4-FFF2-40B4-BE49-F238E27FC236}">
                <a16:creationId xmlns:a16="http://schemas.microsoft.com/office/drawing/2014/main" id="{18195469-0F58-B605-1222-ABC91B45253A}"/>
              </a:ext>
            </a:extLst>
          </p:cNvPr>
          <p:cNvSpPr/>
          <p:nvPr/>
        </p:nvSpPr>
        <p:spPr>
          <a:xfrm>
            <a:off x="790418" y="4635688"/>
            <a:ext cx="4479172" cy="199230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nl-NL" altLang="af-ZA" sz="2000" dirty="0">
                <a:solidFill>
                  <a:srgbClr val="A02B93"/>
                </a:solidFill>
                <a:latin typeface="Arial" panose="020B0604020202020204" pitchFamily="34" charset="0"/>
              </a:rPr>
              <a:t>Om konflik op te los, beteken om op die kwessie te fokus, nie op die persoon nie. Die doel is om </a:t>
            </a:r>
            <a:r>
              <a:rPr lang="nl-NL" altLang="af-ZA" sz="2000" i="1" dirty="0">
                <a:solidFill>
                  <a:schemeClr val="accent6">
                    <a:lumMod val="75000"/>
                  </a:schemeClr>
                </a:solidFill>
                <a:latin typeface="Arial" panose="020B0604020202020204" pitchFamily="34" charset="0"/>
              </a:rPr>
              <a:t>saam te werk</a:t>
            </a:r>
            <a:r>
              <a:rPr lang="nl-NL" altLang="af-ZA" sz="2000" dirty="0">
                <a:solidFill>
                  <a:srgbClr val="A02B93"/>
                </a:solidFill>
                <a:latin typeface="Arial" panose="020B0604020202020204" pitchFamily="34" charset="0"/>
              </a:rPr>
              <a:t> om die probleem op te los. Jou </a:t>
            </a:r>
            <a:r>
              <a:rPr lang="nl-NL" altLang="af-ZA" sz="2000" i="1" dirty="0">
                <a:solidFill>
                  <a:schemeClr val="accent6">
                    <a:lumMod val="75000"/>
                  </a:schemeClr>
                </a:solidFill>
                <a:latin typeface="Arial" panose="020B0604020202020204" pitchFamily="34" charset="0"/>
              </a:rPr>
              <a:t>gesindheid</a:t>
            </a:r>
            <a:r>
              <a:rPr lang="nl-NL" altLang="af-ZA" sz="2000" dirty="0">
                <a:solidFill>
                  <a:srgbClr val="A02B93"/>
                </a:solidFill>
                <a:latin typeface="Arial" panose="020B0604020202020204" pitchFamily="34" charset="0"/>
              </a:rPr>
              <a:t> speel 'n groot rol in konflikoplossing.</a:t>
            </a:r>
            <a:endParaRPr kumimoji="0" lang="af-ZA" altLang="af-ZA" sz="2000" b="0" i="0" u="none" strike="noStrike" kern="1200" cap="none" spc="0" normalizeH="0" baseline="0" noProof="0" dirty="0">
              <a:ln>
                <a:noFill/>
              </a:ln>
              <a:solidFill>
                <a:srgbClr val="A02B9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362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a:extLst>
              <a:ext uri="{FF2B5EF4-FFF2-40B4-BE49-F238E27FC236}">
                <a16:creationId xmlns:a16="http://schemas.microsoft.com/office/drawing/2014/main" id="{21ED5FCA-9564-42B4-9F52-2CCED8ED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oogle Shape;148;p7" descr="A person yelling at another person with megaphone&#10;&#10;Description automatically generated">
            <a:extLst>
              <a:ext uri="{FF2B5EF4-FFF2-40B4-BE49-F238E27FC236}">
                <a16:creationId xmlns:a16="http://schemas.microsoft.com/office/drawing/2014/main" id="{98FE0475-1662-925F-952E-798F01027385}"/>
              </a:ext>
            </a:extLst>
          </p:cNvPr>
          <p:cNvPicPr preferRelativeResize="0">
            <a:picLocks/>
          </p:cNvPicPr>
          <p:nvPr/>
        </p:nvPicPr>
        <p:blipFill rotWithShape="1">
          <a:blip r:embed="rId3">
            <a:alphaModFix amt="55000"/>
          </a:blip>
          <a:srcRect/>
          <a:stretch>
            <a:fillRect/>
          </a:stretch>
        </p:blipFill>
        <p:spPr>
          <a:xfrm>
            <a:off x="20" y="-9107"/>
            <a:ext cx="12191980" cy="6858000"/>
          </a:xfrm>
          <a:prstGeom prst="rect">
            <a:avLst/>
          </a:prstGeom>
          <a:noFill/>
        </p:spPr>
      </p:pic>
      <p:sp>
        <p:nvSpPr>
          <p:cNvPr id="2" name="Title 1">
            <a:extLst>
              <a:ext uri="{FF2B5EF4-FFF2-40B4-BE49-F238E27FC236}">
                <a16:creationId xmlns:a16="http://schemas.microsoft.com/office/drawing/2014/main" id="{5C061B96-E483-AE40-C6D8-C509D5350103}"/>
              </a:ext>
            </a:extLst>
          </p:cNvPr>
          <p:cNvSpPr>
            <a:spLocks noGrp="1"/>
          </p:cNvSpPr>
          <p:nvPr>
            <p:ph type="title"/>
          </p:nvPr>
        </p:nvSpPr>
        <p:spPr>
          <a:xfrm>
            <a:off x="838200" y="365125"/>
            <a:ext cx="10515600" cy="1325563"/>
          </a:xfrm>
        </p:spPr>
        <p:txBody>
          <a:bodyPr>
            <a:normAutofit/>
          </a:bodyPr>
          <a:lstStyle/>
          <a:p>
            <a:r>
              <a:rPr lang="en-US" dirty="0" err="1">
                <a:solidFill>
                  <a:srgbClr val="FFFFFF"/>
                </a:solidFill>
              </a:rPr>
              <a:t>Kommunikasie</a:t>
            </a:r>
            <a:r>
              <a:rPr lang="en-US" dirty="0">
                <a:solidFill>
                  <a:srgbClr val="FFFFFF"/>
                </a:solidFill>
              </a:rPr>
              <a:t> </a:t>
            </a:r>
            <a:r>
              <a:rPr lang="en-US" dirty="0" err="1">
                <a:solidFill>
                  <a:srgbClr val="FFFFFF"/>
                </a:solidFill>
              </a:rPr>
              <a:t>tydens</a:t>
            </a:r>
            <a:r>
              <a:rPr lang="en-US" dirty="0">
                <a:solidFill>
                  <a:srgbClr val="FFFFFF"/>
                </a:solidFill>
              </a:rPr>
              <a:t> </a:t>
            </a:r>
            <a:r>
              <a:rPr lang="en-US" dirty="0" err="1">
                <a:solidFill>
                  <a:srgbClr val="FFFFFF"/>
                </a:solidFill>
              </a:rPr>
              <a:t>konflik</a:t>
            </a:r>
            <a:endParaRPr lang="en-US" dirty="0">
              <a:solidFill>
                <a:srgbClr val="FFFFFF"/>
              </a:solidFill>
            </a:endParaRP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logo with a flower and a sun&#10;&#10;AI-generated content may be incorrect.">
            <a:extLst>
              <a:ext uri="{FF2B5EF4-FFF2-40B4-BE49-F238E27FC236}">
                <a16:creationId xmlns:a16="http://schemas.microsoft.com/office/drawing/2014/main" id="{42FE52B0-4458-0B79-4B05-92DDA7ECBAE8}"/>
              </a:ext>
            </a:extLst>
          </p:cNvPr>
          <p:cNvPicPr>
            <a:picLocks noChangeAspect="1"/>
          </p:cNvPicPr>
          <p:nvPr/>
        </p:nvPicPr>
        <p:blipFill>
          <a:blip r:embed="rId4"/>
          <a:stretch>
            <a:fillRect/>
          </a:stretch>
        </p:blipFill>
        <p:spPr>
          <a:xfrm>
            <a:off x="10826378" y="0"/>
            <a:ext cx="1365622" cy="469433"/>
          </a:xfrm>
          <a:prstGeom prst="rect">
            <a:avLst/>
          </a:prstGeom>
        </p:spPr>
      </p:pic>
      <p:graphicFrame>
        <p:nvGraphicFramePr>
          <p:cNvPr id="17" name="Rectangle 2">
            <a:extLst>
              <a:ext uri="{FF2B5EF4-FFF2-40B4-BE49-F238E27FC236}">
                <a16:creationId xmlns:a16="http://schemas.microsoft.com/office/drawing/2014/main" id="{E58B0BEB-64DA-10A3-5B50-F7DB563AF7AC}"/>
              </a:ext>
            </a:extLst>
          </p:cNvPr>
          <p:cNvGraphicFramePr>
            <a:graphicFrameLocks noGrp="1"/>
          </p:cNvGraphicFramePr>
          <p:nvPr>
            <p:ph idx="1"/>
            <p:extLst>
              <p:ext uri="{D42A27DB-BD31-4B8C-83A1-F6EECF244321}">
                <p14:modId xmlns:p14="http://schemas.microsoft.com/office/powerpoint/2010/main" val="11733456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60553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51" name="Group 1050">
            <a:extLst>
              <a:ext uri="{FF2B5EF4-FFF2-40B4-BE49-F238E27FC236}">
                <a16:creationId xmlns:a16="http://schemas.microsoft.com/office/drawing/2014/main" id="{81CC5389-CB4A-43B7-9A0E-5447CE0BC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052" name="Color">
              <a:extLst>
                <a:ext uri="{FF2B5EF4-FFF2-40B4-BE49-F238E27FC236}">
                  <a16:creationId xmlns:a16="http://schemas.microsoft.com/office/drawing/2014/main" id="{017160F5-4BB5-41FB-B2D8-0AE0A6D7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3" name="Color">
              <a:extLst>
                <a:ext uri="{FF2B5EF4-FFF2-40B4-BE49-F238E27FC236}">
                  <a16:creationId xmlns:a16="http://schemas.microsoft.com/office/drawing/2014/main" id="{5AB10530-0B6F-40EF-9B05-F388D1BCB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55" name="Color">
            <a:extLst>
              <a:ext uri="{FF2B5EF4-FFF2-40B4-BE49-F238E27FC236}">
                <a16:creationId xmlns:a16="http://schemas.microsoft.com/office/drawing/2014/main" id="{145B2F28-3A18-4BC2-8E92-9AF66F147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C12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Group Of Friends At Home Having Fun Playing Charades Together">
            <a:extLst>
              <a:ext uri="{FF2B5EF4-FFF2-40B4-BE49-F238E27FC236}">
                <a16:creationId xmlns:a16="http://schemas.microsoft.com/office/drawing/2014/main" id="{6AA05836-496D-48A7-C9E4-18FB9A882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240"/>
          <a:stretch>
            <a:fillRect/>
          </a:stretch>
        </p:blipFill>
        <p:spPr bwMode="auto">
          <a:xfrm>
            <a:off x="4747307" y="653615"/>
            <a:ext cx="6702822" cy="5540004"/>
          </a:xfrm>
          <a:prstGeom prst="rect">
            <a:avLst/>
          </a:prstGeom>
          <a:noFill/>
          <a:extLst>
            <a:ext uri="{909E8E84-426E-40DD-AFC4-6F175D3DCCD1}">
              <a14:hiddenFill xmlns:a14="http://schemas.microsoft.com/office/drawing/2010/main">
                <a:solidFill>
                  <a:srgbClr val="FFFFFF"/>
                </a:solidFill>
              </a14:hiddenFill>
            </a:ext>
          </a:extLst>
        </p:spPr>
      </p:pic>
      <p:grpSp>
        <p:nvGrpSpPr>
          <p:cNvPr id="1057" name="Group 1056">
            <a:extLst>
              <a:ext uri="{FF2B5EF4-FFF2-40B4-BE49-F238E27FC236}">
                <a16:creationId xmlns:a16="http://schemas.microsoft.com/office/drawing/2014/main" id="{FA65A26F-1F64-451C-BFA2-F92410951F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058" name="Freeform: Shape 1057">
              <a:extLst>
                <a:ext uri="{FF2B5EF4-FFF2-40B4-BE49-F238E27FC236}">
                  <a16:creationId xmlns:a16="http://schemas.microsoft.com/office/drawing/2014/main" id="{635C965A-C516-42B1-844F-9472408C9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Freeform: Shape 1058">
              <a:extLst>
                <a:ext uri="{FF2B5EF4-FFF2-40B4-BE49-F238E27FC236}">
                  <a16:creationId xmlns:a16="http://schemas.microsoft.com/office/drawing/2014/main" id="{C4C44BFB-148D-4919-BEE5-0138A35BC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Freeform: Shape 1059">
              <a:extLst>
                <a:ext uri="{FF2B5EF4-FFF2-40B4-BE49-F238E27FC236}">
                  <a16:creationId xmlns:a16="http://schemas.microsoft.com/office/drawing/2014/main" id="{CD704AD9-4DAA-4F0F-8B02-8B765658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Freeform: Shape 1060">
              <a:extLst>
                <a:ext uri="{FF2B5EF4-FFF2-40B4-BE49-F238E27FC236}">
                  <a16:creationId xmlns:a16="http://schemas.microsoft.com/office/drawing/2014/main" id="{9F9F0EF2-FB12-49A3-B73C-E38141A55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Freeform: Shape 1061">
              <a:extLst>
                <a:ext uri="{FF2B5EF4-FFF2-40B4-BE49-F238E27FC236}">
                  <a16:creationId xmlns:a16="http://schemas.microsoft.com/office/drawing/2014/main" id="{49A9DBF1-1403-4BE8-B87E-0393E9CDE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3" name="Freeform: Shape 1062">
              <a:extLst>
                <a:ext uri="{FF2B5EF4-FFF2-40B4-BE49-F238E27FC236}">
                  <a16:creationId xmlns:a16="http://schemas.microsoft.com/office/drawing/2014/main" id="{3979BDB7-FA20-4F60-97B1-CF3696395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Freeform: Shape 1063">
              <a:extLst>
                <a:ext uri="{FF2B5EF4-FFF2-40B4-BE49-F238E27FC236}">
                  <a16:creationId xmlns:a16="http://schemas.microsoft.com/office/drawing/2014/main" id="{3B7D32B5-D9D6-467E-8349-4A1A840FA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C77353A-748B-5864-3117-34E82F74DE07}"/>
              </a:ext>
            </a:extLst>
          </p:cNvPr>
          <p:cNvSpPr>
            <a:spLocks noGrp="1"/>
          </p:cNvSpPr>
          <p:nvPr>
            <p:ph type="title"/>
          </p:nvPr>
        </p:nvSpPr>
        <p:spPr>
          <a:xfrm>
            <a:off x="1012644" y="719268"/>
            <a:ext cx="3573794" cy="2905120"/>
          </a:xfrm>
        </p:spPr>
        <p:txBody>
          <a:bodyPr vert="horz" lIns="91440" tIns="45720" rIns="91440" bIns="45720" rtlCol="0" anchor="b">
            <a:normAutofit/>
          </a:bodyPr>
          <a:lstStyle/>
          <a:p>
            <a:r>
              <a:rPr lang="en-US" sz="4800" dirty="0" err="1">
                <a:solidFill>
                  <a:schemeClr val="bg1"/>
                </a:solidFill>
              </a:rPr>
              <a:t>Speletjie</a:t>
            </a:r>
            <a:r>
              <a:rPr lang="en-US" sz="4800" dirty="0">
                <a:solidFill>
                  <a:schemeClr val="bg1"/>
                </a:solidFill>
              </a:rPr>
              <a:t>: </a:t>
            </a:r>
            <a:r>
              <a:rPr lang="en-US" sz="4800" dirty="0" err="1">
                <a:solidFill>
                  <a:schemeClr val="bg1"/>
                </a:solidFill>
              </a:rPr>
              <a:t>Konflik</a:t>
            </a:r>
            <a:r>
              <a:rPr lang="en-US" sz="4800" dirty="0">
                <a:solidFill>
                  <a:schemeClr val="bg1"/>
                </a:solidFill>
              </a:rPr>
              <a:t> </a:t>
            </a:r>
            <a:r>
              <a:rPr lang="en-US" sz="4800" dirty="0" err="1">
                <a:solidFill>
                  <a:schemeClr val="bg1"/>
                </a:solidFill>
              </a:rPr>
              <a:t>Stomstreke</a:t>
            </a:r>
            <a:endParaRPr lang="en-US" sz="4800" dirty="0">
              <a:solidFill>
                <a:schemeClr val="bg1"/>
              </a:solidFill>
            </a:endParaRPr>
          </a:p>
        </p:txBody>
      </p:sp>
      <p:pic>
        <p:nvPicPr>
          <p:cNvPr id="3" name="Picture 2">
            <a:extLst>
              <a:ext uri="{FF2B5EF4-FFF2-40B4-BE49-F238E27FC236}">
                <a16:creationId xmlns:a16="http://schemas.microsoft.com/office/drawing/2014/main" id="{8F7D8B70-83C8-EE55-C1F1-4DAF28226161}"/>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251569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27" name="Group 4126">
            <a:extLst>
              <a:ext uri="{FF2B5EF4-FFF2-40B4-BE49-F238E27FC236}">
                <a16:creationId xmlns:a16="http://schemas.microsoft.com/office/drawing/2014/main" id="{81CC5389-CB4A-43B7-9A0E-5447CE0BC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4128" name="Color">
              <a:extLst>
                <a:ext uri="{FF2B5EF4-FFF2-40B4-BE49-F238E27FC236}">
                  <a16:creationId xmlns:a16="http://schemas.microsoft.com/office/drawing/2014/main" id="{017160F5-4BB5-41FB-B2D8-0AE0A6D7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9" name="Color">
              <a:extLst>
                <a:ext uri="{FF2B5EF4-FFF2-40B4-BE49-F238E27FC236}">
                  <a16:creationId xmlns:a16="http://schemas.microsoft.com/office/drawing/2014/main" id="{5AB10530-0B6F-40EF-9B05-F388D1BCB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31" name="Color">
            <a:extLst>
              <a:ext uri="{FF2B5EF4-FFF2-40B4-BE49-F238E27FC236}">
                <a16:creationId xmlns:a16="http://schemas.microsoft.com/office/drawing/2014/main" id="{145B2F28-3A18-4BC2-8E92-9AF66F147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2D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20" name="Picture 24" descr="Feedback">
            <a:extLst>
              <a:ext uri="{FF2B5EF4-FFF2-40B4-BE49-F238E27FC236}">
                <a16:creationId xmlns:a16="http://schemas.microsoft.com/office/drawing/2014/main" id="{233DDF24-8FF7-ABE3-E9A6-EC0DA5ABC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12" r="10633" b="2"/>
          <a:stretch>
            <a:fillRect/>
          </a:stretch>
        </p:blipFill>
        <p:spPr bwMode="auto">
          <a:xfrm>
            <a:off x="4747307" y="653615"/>
            <a:ext cx="6702822" cy="5540004"/>
          </a:xfrm>
          <a:prstGeom prst="rect">
            <a:avLst/>
          </a:prstGeom>
          <a:noFill/>
          <a:extLst>
            <a:ext uri="{909E8E84-426E-40DD-AFC4-6F175D3DCCD1}">
              <a14:hiddenFill xmlns:a14="http://schemas.microsoft.com/office/drawing/2010/main">
                <a:solidFill>
                  <a:srgbClr val="FFFFFF"/>
                </a:solidFill>
              </a14:hiddenFill>
            </a:ext>
          </a:extLst>
        </p:spPr>
      </p:pic>
      <p:grpSp>
        <p:nvGrpSpPr>
          <p:cNvPr id="4133" name="Group 4132">
            <a:extLst>
              <a:ext uri="{FF2B5EF4-FFF2-40B4-BE49-F238E27FC236}">
                <a16:creationId xmlns:a16="http://schemas.microsoft.com/office/drawing/2014/main" id="{FA65A26F-1F64-451C-BFA2-F92410951F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4134" name="Freeform: Shape 4133">
              <a:extLst>
                <a:ext uri="{FF2B5EF4-FFF2-40B4-BE49-F238E27FC236}">
                  <a16:creationId xmlns:a16="http://schemas.microsoft.com/office/drawing/2014/main" id="{635C965A-C516-42B1-844F-9472408C9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5" name="Freeform: Shape 4134">
              <a:extLst>
                <a:ext uri="{FF2B5EF4-FFF2-40B4-BE49-F238E27FC236}">
                  <a16:creationId xmlns:a16="http://schemas.microsoft.com/office/drawing/2014/main" id="{C4C44BFB-148D-4919-BEE5-0138A35BC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6" name="Freeform: Shape 4135">
              <a:extLst>
                <a:ext uri="{FF2B5EF4-FFF2-40B4-BE49-F238E27FC236}">
                  <a16:creationId xmlns:a16="http://schemas.microsoft.com/office/drawing/2014/main" id="{CD704AD9-4DAA-4F0F-8B02-8B765658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7" name="Freeform: Shape 4136">
              <a:extLst>
                <a:ext uri="{FF2B5EF4-FFF2-40B4-BE49-F238E27FC236}">
                  <a16:creationId xmlns:a16="http://schemas.microsoft.com/office/drawing/2014/main" id="{9F9F0EF2-FB12-49A3-B73C-E38141A55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8" name="Freeform: Shape 4137">
              <a:extLst>
                <a:ext uri="{FF2B5EF4-FFF2-40B4-BE49-F238E27FC236}">
                  <a16:creationId xmlns:a16="http://schemas.microsoft.com/office/drawing/2014/main" id="{49A9DBF1-1403-4BE8-B87E-0393E9CDE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9" name="Freeform: Shape 4138">
              <a:extLst>
                <a:ext uri="{FF2B5EF4-FFF2-40B4-BE49-F238E27FC236}">
                  <a16:creationId xmlns:a16="http://schemas.microsoft.com/office/drawing/2014/main" id="{3979BDB7-FA20-4F60-97B1-CF3696395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0" name="Freeform: Shape 4139">
              <a:extLst>
                <a:ext uri="{FF2B5EF4-FFF2-40B4-BE49-F238E27FC236}">
                  <a16:creationId xmlns:a16="http://schemas.microsoft.com/office/drawing/2014/main" id="{3B7D32B5-D9D6-467E-8349-4A1A840FA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6D28E22-546B-6CEC-2679-AA09E0152E29}"/>
              </a:ext>
            </a:extLst>
          </p:cNvPr>
          <p:cNvSpPr>
            <a:spLocks noGrp="1"/>
          </p:cNvSpPr>
          <p:nvPr>
            <p:ph type="title"/>
          </p:nvPr>
        </p:nvSpPr>
        <p:spPr>
          <a:xfrm>
            <a:off x="1012644" y="719268"/>
            <a:ext cx="3573794" cy="2905120"/>
          </a:xfrm>
        </p:spPr>
        <p:txBody>
          <a:bodyPr vert="horz" lIns="91440" tIns="45720" rIns="91440" bIns="45720" rtlCol="0" anchor="b">
            <a:normAutofit/>
          </a:bodyPr>
          <a:lstStyle/>
          <a:p>
            <a:r>
              <a:rPr lang="en-US" dirty="0" err="1">
                <a:solidFill>
                  <a:schemeClr val="tx2"/>
                </a:solidFill>
              </a:rPr>
              <a:t>Beoordeel</a:t>
            </a:r>
            <a:r>
              <a:rPr lang="en-US" dirty="0">
                <a:solidFill>
                  <a:schemeClr val="tx2"/>
                </a:solidFill>
              </a:rPr>
              <a:t> </a:t>
            </a:r>
            <a:r>
              <a:rPr lang="en-US" dirty="0" err="1">
                <a:solidFill>
                  <a:schemeClr val="tx2"/>
                </a:solidFill>
              </a:rPr>
              <a:t>jou</a:t>
            </a:r>
            <a:r>
              <a:rPr lang="en-US" dirty="0">
                <a:solidFill>
                  <a:schemeClr val="tx2"/>
                </a:solidFill>
              </a:rPr>
              <a:t> begrip</a:t>
            </a:r>
          </a:p>
        </p:txBody>
      </p:sp>
      <p:pic>
        <p:nvPicPr>
          <p:cNvPr id="6" name="Picture 5">
            <a:extLst>
              <a:ext uri="{FF2B5EF4-FFF2-40B4-BE49-F238E27FC236}">
                <a16:creationId xmlns:a16="http://schemas.microsoft.com/office/drawing/2014/main" id="{7811C725-6203-1B34-0CDD-1F14D1B07148}"/>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2756366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0EF1E7-D71D-4A19-87B6-8A47A5797B4B}">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A1BC97E9-F3A4-4D60-93E9-B7159C11C44A}">
  <ds:schemaRefs>
    <ds:schemaRef ds:uri="http://schemas.microsoft.com/sharepoint/v3/contenttype/forms"/>
  </ds:schemaRefs>
</ds:datastoreItem>
</file>

<file path=customXml/itemProps3.xml><?xml version="1.0" encoding="utf-8"?>
<ds:datastoreItem xmlns:ds="http://schemas.openxmlformats.org/officeDocument/2006/customXml" ds:itemID="{1413E96E-C8FB-4253-99A9-738A73DE2738}"/>
</file>

<file path=docProps/app.xml><?xml version="1.0" encoding="utf-8"?>
<Properties xmlns="http://schemas.openxmlformats.org/officeDocument/2006/extended-properties" xmlns:vt="http://schemas.openxmlformats.org/officeDocument/2006/docPropsVTypes">
  <TotalTime>132</TotalTime>
  <Words>1639</Words>
  <Application>Microsoft Office PowerPoint</Application>
  <PresentationFormat>Widescreen</PresentationFormat>
  <Paragraphs>135</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Aptos Display</vt:lpstr>
      <vt:lpstr>Arial</vt:lpstr>
      <vt:lpstr>Calibri</vt:lpstr>
      <vt:lpstr>Courier New</vt:lpstr>
      <vt:lpstr>Times New Roman</vt:lpstr>
      <vt:lpstr>Office Theme</vt:lpstr>
      <vt:lpstr>Graad 12 Selfontwikkeling in die samelewing</vt:lpstr>
      <vt:lpstr>Tipes konflik</vt:lpstr>
      <vt:lpstr>PowerPoint Presentation</vt:lpstr>
      <vt:lpstr>Ontdek jou konflikstyl</vt:lpstr>
      <vt:lpstr>Konflikoplossing</vt:lpstr>
      <vt:lpstr>Kommunikasie tydens konflik</vt:lpstr>
      <vt:lpstr>Speletjie: Konflik Stomstreke</vt:lpstr>
      <vt:lpstr>Beoordeel jou begrip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7</cp:revision>
  <dcterms:created xsi:type="dcterms:W3CDTF">2025-09-29T06:54:45Z</dcterms:created>
  <dcterms:modified xsi:type="dcterms:W3CDTF">2025-10-21T06:15:28Z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