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56" r:id="rId5"/>
    <p:sldId id="257" r:id="rId6"/>
    <p:sldId id="258" r:id="rId7"/>
    <p:sldId id="259" r:id="rId8"/>
    <p:sldId id="267" r:id="rId9"/>
    <p:sldId id="261" r:id="rId10"/>
    <p:sldId id="262" r:id="rId11"/>
    <p:sldId id="263" r:id="rId12"/>
    <p:sldId id="264" r:id="rId13"/>
    <p:sldId id="265"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3FF1FB-FE00-4083-B1FC-81EDE3606ACF}" v="6" dt="2025-10-07T10:31:56.6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4444" autoAdjust="0"/>
  </p:normalViewPr>
  <p:slideViewPr>
    <p:cSldViewPr snapToGrid="0">
      <p:cViewPr varScale="1">
        <p:scale>
          <a:sx n="58" d="100"/>
          <a:sy n="58" d="100"/>
        </p:scale>
        <p:origin x="1574" y="2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rdo Pretorius" userId="fda81b51-2e2f-466a-a5d4-d1afe3dc8be0" providerId="ADAL" clId="{700F3AAC-1EA8-4B70-87D5-9F98040EF9EB}"/>
    <pc:docChg chg="custSel addSld delSld modSld">
      <pc:chgData name="Ferdo Pretorius" userId="fda81b51-2e2f-466a-a5d4-d1afe3dc8be0" providerId="ADAL" clId="{700F3AAC-1EA8-4B70-87D5-9F98040EF9EB}" dt="2025-08-24T19:55:24.010" v="5352" actId="20577"/>
      <pc:docMkLst>
        <pc:docMk/>
      </pc:docMkLst>
      <pc:sldChg chg="modSp mod modNotesTx">
        <pc:chgData name="Ferdo Pretorius" userId="fda81b51-2e2f-466a-a5d4-d1afe3dc8be0" providerId="ADAL" clId="{700F3AAC-1EA8-4B70-87D5-9F98040EF9EB}" dt="2025-08-24T18:17:21.333" v="202" actId="12"/>
        <pc:sldMkLst>
          <pc:docMk/>
          <pc:sldMk cId="3942492008" sldId="256"/>
        </pc:sldMkLst>
      </pc:sldChg>
      <pc:sldChg chg="addSp delSp modSp mod modNotesTx">
        <pc:chgData name="Ferdo Pretorius" userId="fda81b51-2e2f-466a-a5d4-d1afe3dc8be0" providerId="ADAL" clId="{700F3AAC-1EA8-4B70-87D5-9F98040EF9EB}" dt="2025-08-24T18:18:05.539" v="207" actId="12"/>
        <pc:sldMkLst>
          <pc:docMk/>
          <pc:sldMk cId="133864604" sldId="257"/>
        </pc:sldMkLst>
      </pc:sldChg>
      <pc:sldChg chg="addSp delSp modSp mod modNotesTx">
        <pc:chgData name="Ferdo Pretorius" userId="fda81b51-2e2f-466a-a5d4-d1afe3dc8be0" providerId="ADAL" clId="{700F3AAC-1EA8-4B70-87D5-9F98040EF9EB}" dt="2025-08-24T18:18:36.490" v="212" actId="12"/>
        <pc:sldMkLst>
          <pc:docMk/>
          <pc:sldMk cId="2609414561" sldId="258"/>
        </pc:sldMkLst>
      </pc:sldChg>
      <pc:sldChg chg="modSp mod modNotesTx">
        <pc:chgData name="Ferdo Pretorius" userId="fda81b51-2e2f-466a-a5d4-d1afe3dc8be0" providerId="ADAL" clId="{700F3AAC-1EA8-4B70-87D5-9F98040EF9EB}" dt="2025-08-24T19:55:24.010" v="5352" actId="20577"/>
        <pc:sldMkLst>
          <pc:docMk/>
          <pc:sldMk cId="1451368293" sldId="259"/>
        </pc:sldMkLst>
      </pc:sldChg>
      <pc:sldChg chg="modSp mod modNotesTx">
        <pc:chgData name="Ferdo Pretorius" userId="fda81b51-2e2f-466a-a5d4-d1afe3dc8be0" providerId="ADAL" clId="{700F3AAC-1EA8-4B70-87D5-9F98040EF9EB}" dt="2025-08-24T19:53:44.230" v="5349" actId="20577"/>
        <pc:sldMkLst>
          <pc:docMk/>
          <pc:sldMk cId="1995486639" sldId="261"/>
        </pc:sldMkLst>
      </pc:sldChg>
      <pc:sldChg chg="modSp modNotesTx">
        <pc:chgData name="Ferdo Pretorius" userId="fda81b51-2e2f-466a-a5d4-d1afe3dc8be0" providerId="ADAL" clId="{700F3AAC-1EA8-4B70-87D5-9F98040EF9EB}" dt="2025-08-24T19:10:54.787" v="2818" actId="20577"/>
        <pc:sldMkLst>
          <pc:docMk/>
          <pc:sldMk cId="3004088053" sldId="262"/>
        </pc:sldMkLst>
      </pc:sldChg>
      <pc:sldChg chg="modSp mod modNotesTx">
        <pc:chgData name="Ferdo Pretorius" userId="fda81b51-2e2f-466a-a5d4-d1afe3dc8be0" providerId="ADAL" clId="{700F3AAC-1EA8-4B70-87D5-9F98040EF9EB}" dt="2025-08-24T19:33:41.181" v="4271" actId="20577"/>
        <pc:sldMkLst>
          <pc:docMk/>
          <pc:sldMk cId="3212542832" sldId="263"/>
        </pc:sldMkLst>
      </pc:sldChg>
      <pc:sldChg chg="modSp mod modNotesTx">
        <pc:chgData name="Ferdo Pretorius" userId="fda81b51-2e2f-466a-a5d4-d1afe3dc8be0" providerId="ADAL" clId="{700F3AAC-1EA8-4B70-87D5-9F98040EF9EB}" dt="2025-08-24T19:48:53.038" v="5275" actId="20577"/>
        <pc:sldMkLst>
          <pc:docMk/>
          <pc:sldMk cId="2476216460" sldId="264"/>
        </pc:sldMkLst>
      </pc:sldChg>
      <pc:sldChg chg="modSp mod modNotesTx">
        <pc:chgData name="Ferdo Pretorius" userId="fda81b51-2e2f-466a-a5d4-d1afe3dc8be0" providerId="ADAL" clId="{700F3AAC-1EA8-4B70-87D5-9F98040EF9EB}" dt="2025-08-24T19:49:11.531" v="5309" actId="27636"/>
        <pc:sldMkLst>
          <pc:docMk/>
          <pc:sldMk cId="1619457802" sldId="265"/>
        </pc:sldMkLst>
      </pc:sldChg>
      <pc:sldChg chg="del modNotesTx">
        <pc:chgData name="Ferdo Pretorius" userId="fda81b51-2e2f-466a-a5d4-d1afe3dc8be0" providerId="ADAL" clId="{700F3AAC-1EA8-4B70-87D5-9F98040EF9EB}" dt="2025-08-24T18:40:56.610" v="970" actId="47"/>
        <pc:sldMkLst>
          <pc:docMk/>
          <pc:sldMk cId="454773480" sldId="266"/>
        </pc:sldMkLst>
      </pc:sldChg>
      <pc:sldChg chg="modSp add">
        <pc:chgData name="Ferdo Pretorius" userId="fda81b51-2e2f-466a-a5d4-d1afe3dc8be0" providerId="ADAL" clId="{700F3AAC-1EA8-4B70-87D5-9F98040EF9EB}" dt="2025-08-24T19:55:20.020" v="5351" actId="20577"/>
        <pc:sldMkLst>
          <pc:docMk/>
          <pc:sldMk cId="3378572222" sldId="267"/>
        </pc:sldMkLst>
      </pc:sldChg>
    </pc:docChg>
  </pc:docChgLst>
  <pc:docChgLst>
    <pc:chgData name="Megan Botes" userId="70568131-745a-489b-b4fe-9e78c579dd6d" providerId="ADAL" clId="{E3DEF142-CC7A-44CA-B5B4-48BABF1A3E75}"/>
    <pc:docChg chg="undo custSel modSld">
      <pc:chgData name="Megan Botes" userId="70568131-745a-489b-b4fe-9e78c579dd6d" providerId="ADAL" clId="{E3DEF142-CC7A-44CA-B5B4-48BABF1A3E75}" dt="2025-10-07T10:41:18.753" v="54" actId="20577"/>
      <pc:docMkLst>
        <pc:docMk/>
      </pc:docMkLst>
      <pc:sldChg chg="addSp modSp mod">
        <pc:chgData name="Megan Botes" userId="70568131-745a-489b-b4fe-9e78c579dd6d" providerId="ADAL" clId="{E3DEF142-CC7A-44CA-B5B4-48BABF1A3E75}" dt="2025-10-07T10:31:04.194" v="9" actId="14100"/>
        <pc:sldMkLst>
          <pc:docMk/>
          <pc:sldMk cId="133864604" sldId="257"/>
        </pc:sldMkLst>
        <pc:spChg chg="add mod">
          <ac:chgData name="Megan Botes" userId="70568131-745a-489b-b4fe-9e78c579dd6d" providerId="ADAL" clId="{E3DEF142-CC7A-44CA-B5B4-48BABF1A3E75}" dt="2025-10-07T10:30:48.962" v="2" actId="14100"/>
          <ac:spMkLst>
            <pc:docMk/>
            <pc:sldMk cId="133864604" sldId="257"/>
            <ac:spMk id="3" creationId="{B0D69B2C-116D-D1BC-5A3F-5796194A5E59}"/>
          </ac:spMkLst>
        </pc:spChg>
        <pc:spChg chg="add mod">
          <ac:chgData name="Megan Botes" userId="70568131-745a-489b-b4fe-9e78c579dd6d" providerId="ADAL" clId="{E3DEF142-CC7A-44CA-B5B4-48BABF1A3E75}" dt="2025-10-07T10:30:54.866" v="5" actId="14100"/>
          <ac:spMkLst>
            <pc:docMk/>
            <pc:sldMk cId="133864604" sldId="257"/>
            <ac:spMk id="4" creationId="{F1D1B381-3FA3-F1DF-28CF-E06B2F16A18A}"/>
          </ac:spMkLst>
        </pc:spChg>
        <pc:spChg chg="add mod">
          <ac:chgData name="Megan Botes" userId="70568131-745a-489b-b4fe-9e78c579dd6d" providerId="ADAL" clId="{E3DEF142-CC7A-44CA-B5B4-48BABF1A3E75}" dt="2025-10-07T10:31:04.194" v="9" actId="14100"/>
          <ac:spMkLst>
            <pc:docMk/>
            <pc:sldMk cId="133864604" sldId="257"/>
            <ac:spMk id="5" creationId="{36347441-0A58-A180-A7DD-817DCCF99F28}"/>
          </ac:spMkLst>
        </pc:spChg>
      </pc:sldChg>
      <pc:sldChg chg="modSp mod">
        <pc:chgData name="Megan Botes" userId="70568131-745a-489b-b4fe-9e78c579dd6d" providerId="ADAL" clId="{E3DEF142-CC7A-44CA-B5B4-48BABF1A3E75}" dt="2025-10-07T10:32:18.365" v="28" actId="14100"/>
        <pc:sldMkLst>
          <pc:docMk/>
          <pc:sldMk cId="3004088053" sldId="262"/>
        </pc:sldMkLst>
        <pc:graphicFrameChg chg="mod modGraphic">
          <ac:chgData name="Megan Botes" userId="70568131-745a-489b-b4fe-9e78c579dd6d" providerId="ADAL" clId="{E3DEF142-CC7A-44CA-B5B4-48BABF1A3E75}" dt="2025-10-07T10:32:18.365" v="28" actId="14100"/>
          <ac:graphicFrameMkLst>
            <pc:docMk/>
            <pc:sldMk cId="3004088053" sldId="262"/>
            <ac:graphicFrameMk id="10" creationId="{09374BDA-34F5-E6BF-A652-E97FBA4269EC}"/>
          </ac:graphicFrameMkLst>
        </pc:graphicFrameChg>
      </pc:sldChg>
      <pc:sldChg chg="modSp mod">
        <pc:chgData name="Megan Botes" userId="70568131-745a-489b-b4fe-9e78c579dd6d" providerId="ADAL" clId="{E3DEF142-CC7A-44CA-B5B4-48BABF1A3E75}" dt="2025-10-07T10:33:09.350" v="40" actId="404"/>
        <pc:sldMkLst>
          <pc:docMk/>
          <pc:sldMk cId="3212542832" sldId="263"/>
        </pc:sldMkLst>
        <pc:graphicFrameChg chg="modGraphic">
          <ac:chgData name="Megan Botes" userId="70568131-745a-489b-b4fe-9e78c579dd6d" providerId="ADAL" clId="{E3DEF142-CC7A-44CA-B5B4-48BABF1A3E75}" dt="2025-10-07T10:33:09.350" v="40" actId="404"/>
          <ac:graphicFrameMkLst>
            <pc:docMk/>
            <pc:sldMk cId="3212542832" sldId="263"/>
            <ac:graphicFrameMk id="28" creationId="{21941915-1594-2860-558D-89EAA922732A}"/>
          </ac:graphicFrameMkLst>
        </pc:graphicFrameChg>
      </pc:sldChg>
      <pc:sldChg chg="modSp mod">
        <pc:chgData name="Megan Botes" userId="70568131-745a-489b-b4fe-9e78c579dd6d" providerId="ADAL" clId="{E3DEF142-CC7A-44CA-B5B4-48BABF1A3E75}" dt="2025-10-07T10:41:10.048" v="53" actId="404"/>
        <pc:sldMkLst>
          <pc:docMk/>
          <pc:sldMk cId="2476216460" sldId="264"/>
        </pc:sldMkLst>
        <pc:graphicFrameChg chg="mod modGraphic">
          <ac:chgData name="Megan Botes" userId="70568131-745a-489b-b4fe-9e78c579dd6d" providerId="ADAL" clId="{E3DEF142-CC7A-44CA-B5B4-48BABF1A3E75}" dt="2025-10-07T10:41:10.048" v="53" actId="404"/>
          <ac:graphicFrameMkLst>
            <pc:docMk/>
            <pc:sldMk cId="2476216460" sldId="264"/>
            <ac:graphicFrameMk id="5" creationId="{F0FEAB5F-0D00-9CF3-0D0F-E2B2DE7283F7}"/>
          </ac:graphicFrameMkLst>
        </pc:graphicFrameChg>
      </pc:sldChg>
      <pc:sldChg chg="modSp mod">
        <pc:chgData name="Megan Botes" userId="70568131-745a-489b-b4fe-9e78c579dd6d" providerId="ADAL" clId="{E3DEF142-CC7A-44CA-B5B4-48BABF1A3E75}" dt="2025-10-07T10:41:18.753" v="54" actId="20577"/>
        <pc:sldMkLst>
          <pc:docMk/>
          <pc:sldMk cId="1619457802" sldId="265"/>
        </pc:sldMkLst>
        <pc:spChg chg="mod">
          <ac:chgData name="Megan Botes" userId="70568131-745a-489b-b4fe-9e78c579dd6d" providerId="ADAL" clId="{E3DEF142-CC7A-44CA-B5B4-48BABF1A3E75}" dt="2025-10-07T10:41:18.753" v="54" actId="20577"/>
          <ac:spMkLst>
            <pc:docMk/>
            <pc:sldMk cId="1619457802" sldId="265"/>
            <ac:spMk id="3" creationId="{355D897B-B771-2E65-2168-AACC1FD03752}"/>
          </ac:spMkLst>
        </pc:spChg>
      </pc:sldChg>
      <pc:sldChg chg="addSp delSp modSp mod modNotesTx">
        <pc:chgData name="Megan Botes" userId="70568131-745a-489b-b4fe-9e78c579dd6d" providerId="ADAL" clId="{E3DEF142-CC7A-44CA-B5B4-48BABF1A3E75}" dt="2025-10-07T10:31:56.630" v="25"/>
        <pc:sldMkLst>
          <pc:docMk/>
          <pc:sldMk cId="3378572222" sldId="267"/>
        </pc:sldMkLst>
        <pc:spChg chg="mod">
          <ac:chgData name="Megan Botes" userId="70568131-745a-489b-b4fe-9e78c579dd6d" providerId="ADAL" clId="{E3DEF142-CC7A-44CA-B5B4-48BABF1A3E75}" dt="2025-10-07T10:31:54.124" v="24" actId="20577"/>
          <ac:spMkLst>
            <pc:docMk/>
            <pc:sldMk cId="3378572222" sldId="267"/>
            <ac:spMk id="2" creationId="{ED113D5E-97D3-263B-3284-660DFF6C3C7B}"/>
          </ac:spMkLst>
        </pc:spChg>
        <pc:spChg chg="add del mod">
          <ac:chgData name="Megan Botes" userId="70568131-745a-489b-b4fe-9e78c579dd6d" providerId="ADAL" clId="{E3DEF142-CC7A-44CA-B5B4-48BABF1A3E75}" dt="2025-10-07T10:31:52.077" v="23" actId="26606"/>
          <ac:spMkLst>
            <pc:docMk/>
            <pc:sldMk cId="3378572222" sldId="267"/>
            <ac:spMk id="5" creationId="{E75F0A8E-F3DE-6016-353D-F9B215D78B51}"/>
          </ac:spMkLst>
        </pc:spChg>
        <pc:spChg chg="add del">
          <ac:chgData name="Megan Botes" userId="70568131-745a-489b-b4fe-9e78c579dd6d" providerId="ADAL" clId="{E3DEF142-CC7A-44CA-B5B4-48BABF1A3E75}" dt="2025-10-07T10:31:52.077" v="23" actId="26606"/>
          <ac:spMkLst>
            <pc:docMk/>
            <pc:sldMk cId="3378572222" sldId="267"/>
            <ac:spMk id="27" creationId="{EF86A9AD-34D2-2767-87AA-B7E1B54B6ADB}"/>
          </ac:spMkLst>
        </pc:spChg>
        <pc:spChg chg="add del">
          <ac:chgData name="Megan Botes" userId="70568131-745a-489b-b4fe-9e78c579dd6d" providerId="ADAL" clId="{E3DEF142-CC7A-44CA-B5B4-48BABF1A3E75}" dt="2025-10-07T10:31:52.077" v="23" actId="26606"/>
          <ac:spMkLst>
            <pc:docMk/>
            <pc:sldMk cId="3378572222" sldId="267"/>
            <ac:spMk id="28" creationId="{9EC97CDB-AAC9-B045-FBBF-B93EF235EFE9}"/>
          </ac:spMkLst>
        </pc:spChg>
        <pc:spChg chg="add del">
          <ac:chgData name="Megan Botes" userId="70568131-745a-489b-b4fe-9e78c579dd6d" providerId="ADAL" clId="{E3DEF142-CC7A-44CA-B5B4-48BABF1A3E75}" dt="2025-10-07T10:31:52.077" v="23" actId="26606"/>
          <ac:spMkLst>
            <pc:docMk/>
            <pc:sldMk cId="3378572222" sldId="267"/>
            <ac:spMk id="29" creationId="{E6C3D637-72A8-E26B-0315-F568A2C8E869}"/>
          </ac:spMkLst>
        </pc:spChg>
        <pc:spChg chg="add del">
          <ac:chgData name="Megan Botes" userId="70568131-745a-489b-b4fe-9e78c579dd6d" providerId="ADAL" clId="{E3DEF142-CC7A-44CA-B5B4-48BABF1A3E75}" dt="2025-10-07T10:31:52.077" v="23" actId="26606"/>
          <ac:spMkLst>
            <pc:docMk/>
            <pc:sldMk cId="3378572222" sldId="267"/>
            <ac:spMk id="30" creationId="{6B37AE75-22D6-8071-238A-7BC47EEDF3E8}"/>
          </ac:spMkLst>
        </pc:spChg>
        <pc:spChg chg="add del">
          <ac:chgData name="Megan Botes" userId="70568131-745a-489b-b4fe-9e78c579dd6d" providerId="ADAL" clId="{E3DEF142-CC7A-44CA-B5B4-48BABF1A3E75}" dt="2025-10-07T10:31:47.478" v="18" actId="26606"/>
          <ac:spMkLst>
            <pc:docMk/>
            <pc:sldMk cId="3378572222" sldId="267"/>
            <ac:spMk id="36" creationId="{56E9B3E6-E277-4D68-BA48-9CB43FFBD6E2}"/>
          </ac:spMkLst>
        </pc:spChg>
        <pc:spChg chg="add del">
          <ac:chgData name="Megan Botes" userId="70568131-745a-489b-b4fe-9e78c579dd6d" providerId="ADAL" clId="{E3DEF142-CC7A-44CA-B5B4-48BABF1A3E75}" dt="2025-10-07T10:31:50.365" v="20" actId="26606"/>
          <ac:spMkLst>
            <pc:docMk/>
            <pc:sldMk cId="3378572222" sldId="267"/>
            <ac:spMk id="37" creationId="{B50AB553-2A96-4A92-96F2-93548E096954}"/>
          </ac:spMkLst>
        </pc:spChg>
        <pc:spChg chg="add">
          <ac:chgData name="Megan Botes" userId="70568131-745a-489b-b4fe-9e78c579dd6d" providerId="ADAL" clId="{E3DEF142-CC7A-44CA-B5B4-48BABF1A3E75}" dt="2025-10-07T10:31:52.077" v="23" actId="26606"/>
          <ac:spMkLst>
            <pc:docMk/>
            <pc:sldMk cId="3378572222" sldId="267"/>
            <ac:spMk id="42" creationId="{063BBA22-50EA-4C4D-BE05-F1CE4E63AA56}"/>
          </ac:spMkLst>
        </pc:spChg>
        <pc:spChg chg="add del">
          <ac:chgData name="Megan Botes" userId="70568131-745a-489b-b4fe-9e78c579dd6d" providerId="ADAL" clId="{E3DEF142-CC7A-44CA-B5B4-48BABF1A3E75}" dt="2025-10-07T10:31:47.478" v="18" actId="26606"/>
          <ac:spMkLst>
            <pc:docMk/>
            <pc:sldMk cId="3378572222" sldId="267"/>
            <ac:spMk id="43" creationId="{D5B0017B-2ECA-49AF-B397-DC140825DF8D}"/>
          </ac:spMkLst>
        </pc:spChg>
        <pc:spChg chg="add del">
          <ac:chgData name="Megan Botes" userId="70568131-745a-489b-b4fe-9e78c579dd6d" providerId="ADAL" clId="{E3DEF142-CC7A-44CA-B5B4-48BABF1A3E75}" dt="2025-10-07T10:31:52.062" v="22" actId="26606"/>
          <ac:spMkLst>
            <pc:docMk/>
            <pc:sldMk cId="3378572222" sldId="267"/>
            <ac:spMk id="49" creationId="{56E9B3E6-E277-4D68-BA48-9CB43FFBD6E2}"/>
          </ac:spMkLst>
        </pc:spChg>
        <pc:spChg chg="add del">
          <ac:chgData name="Megan Botes" userId="70568131-745a-489b-b4fe-9e78c579dd6d" providerId="ADAL" clId="{E3DEF142-CC7A-44CA-B5B4-48BABF1A3E75}" dt="2025-10-07T10:31:52.062" v="22" actId="26606"/>
          <ac:spMkLst>
            <pc:docMk/>
            <pc:sldMk cId="3378572222" sldId="267"/>
            <ac:spMk id="51" creationId="{D5B0017B-2ECA-49AF-B397-DC140825DF8D}"/>
          </ac:spMkLst>
        </pc:spChg>
        <pc:spChg chg="add">
          <ac:chgData name="Megan Botes" userId="70568131-745a-489b-b4fe-9e78c579dd6d" providerId="ADAL" clId="{E3DEF142-CC7A-44CA-B5B4-48BABF1A3E75}" dt="2025-10-07T10:31:52.077" v="23" actId="26606"/>
          <ac:spMkLst>
            <pc:docMk/>
            <pc:sldMk cId="3378572222" sldId="267"/>
            <ac:spMk id="55" creationId="{BACC6370-2D7E-4714-9D71-7542949D7D5D}"/>
          </ac:spMkLst>
        </pc:spChg>
        <pc:spChg chg="add">
          <ac:chgData name="Megan Botes" userId="70568131-745a-489b-b4fe-9e78c579dd6d" providerId="ADAL" clId="{E3DEF142-CC7A-44CA-B5B4-48BABF1A3E75}" dt="2025-10-07T10:31:52.077" v="23" actId="26606"/>
          <ac:spMkLst>
            <pc:docMk/>
            <pc:sldMk cId="3378572222" sldId="267"/>
            <ac:spMk id="56" creationId="{F68B3F68-107C-434F-AA38-110D5EA91B85}"/>
          </ac:spMkLst>
        </pc:spChg>
        <pc:spChg chg="add">
          <ac:chgData name="Megan Botes" userId="70568131-745a-489b-b4fe-9e78c579dd6d" providerId="ADAL" clId="{E3DEF142-CC7A-44CA-B5B4-48BABF1A3E75}" dt="2025-10-07T10:31:52.077" v="23" actId="26606"/>
          <ac:spMkLst>
            <pc:docMk/>
            <pc:sldMk cId="3378572222" sldId="267"/>
            <ac:spMk id="57" creationId="{AAD0DBB9-1A4B-4391-81D4-CB19F9AB918A}"/>
          </ac:spMkLst>
        </pc:spChg>
        <pc:grpChg chg="add del">
          <ac:chgData name="Megan Botes" userId="70568131-745a-489b-b4fe-9e78c579dd6d" providerId="ADAL" clId="{E3DEF142-CC7A-44CA-B5B4-48BABF1A3E75}" dt="2025-10-07T10:31:47.478" v="18" actId="26606"/>
          <ac:grpSpMkLst>
            <pc:docMk/>
            <pc:sldMk cId="3378572222" sldId="267"/>
            <ac:grpSpMk id="38" creationId="{AE1C45F0-260A-458C-96ED-C1F6D2151219}"/>
          </ac:grpSpMkLst>
        </pc:grpChg>
        <pc:grpChg chg="add del">
          <ac:chgData name="Megan Botes" userId="70568131-745a-489b-b4fe-9e78c579dd6d" providerId="ADAL" clId="{E3DEF142-CC7A-44CA-B5B4-48BABF1A3E75}" dt="2025-10-07T10:31:52.062" v="22" actId="26606"/>
          <ac:grpSpMkLst>
            <pc:docMk/>
            <pc:sldMk cId="3378572222" sldId="267"/>
            <ac:grpSpMk id="50" creationId="{AE1C45F0-260A-458C-96ED-C1F6D2151219}"/>
          </ac:grpSpMkLst>
        </pc:grpChg>
        <pc:graphicFrameChg chg="del">
          <ac:chgData name="Megan Botes" userId="70568131-745a-489b-b4fe-9e78c579dd6d" providerId="ADAL" clId="{E3DEF142-CC7A-44CA-B5B4-48BABF1A3E75}" dt="2025-10-07T10:31:25.693" v="11" actId="478"/>
          <ac:graphicFrameMkLst>
            <pc:docMk/>
            <pc:sldMk cId="3378572222" sldId="267"/>
            <ac:graphicFrameMk id="7" creationId="{4A80829B-7B38-B627-B29A-0D2B17459168}"/>
          </ac:graphicFrameMkLst>
        </pc:graphicFrameChg>
        <pc:graphicFrameChg chg="add del">
          <ac:chgData name="Megan Botes" userId="70568131-745a-489b-b4fe-9e78c579dd6d" providerId="ADAL" clId="{E3DEF142-CC7A-44CA-B5B4-48BABF1A3E75}" dt="2025-10-07T10:31:47.478" v="18" actId="26606"/>
          <ac:graphicFrameMkLst>
            <pc:docMk/>
            <pc:sldMk cId="3378572222" sldId="267"/>
            <ac:graphicFrameMk id="32" creationId="{A29D81FA-BE09-0425-E3C5-8BD2C58857A6}"/>
          </ac:graphicFrameMkLst>
        </pc:graphicFrameChg>
        <pc:graphicFrameChg chg="add del">
          <ac:chgData name="Megan Botes" userId="70568131-745a-489b-b4fe-9e78c579dd6d" providerId="ADAL" clId="{E3DEF142-CC7A-44CA-B5B4-48BABF1A3E75}" dt="2025-10-07T10:31:50.365" v="20" actId="26606"/>
          <ac:graphicFrameMkLst>
            <pc:docMk/>
            <pc:sldMk cId="3378572222" sldId="267"/>
            <ac:graphicFrameMk id="47" creationId="{AB6EB6BC-4610-9B02-571A-1FABE6C5667A}"/>
          </ac:graphicFrameMkLst>
        </pc:graphicFrameChg>
        <pc:graphicFrameChg chg="add del">
          <ac:chgData name="Megan Botes" userId="70568131-745a-489b-b4fe-9e78c579dd6d" providerId="ADAL" clId="{E3DEF142-CC7A-44CA-B5B4-48BABF1A3E75}" dt="2025-10-07T10:31:52.062" v="22" actId="26606"/>
          <ac:graphicFrameMkLst>
            <pc:docMk/>
            <pc:sldMk cId="3378572222" sldId="267"/>
            <ac:graphicFrameMk id="53" creationId="{39C79700-4496-7928-8877-068F6D93EBF0}"/>
          </ac:graphicFrameMkLst>
        </pc:graphicFrameChg>
        <pc:picChg chg="del">
          <ac:chgData name="Megan Botes" userId="70568131-745a-489b-b4fe-9e78c579dd6d" providerId="ADAL" clId="{E3DEF142-CC7A-44CA-B5B4-48BABF1A3E75}" dt="2025-10-07T10:31:37.164" v="16" actId="21"/>
          <ac:picMkLst>
            <pc:docMk/>
            <pc:sldMk cId="3378572222" sldId="267"/>
            <ac:picMk id="3" creationId="{A3401C68-32D6-1044-00AB-1AA9ABAAA56D}"/>
          </ac:picMkLst>
        </pc:picChg>
        <pc:picChg chg="add mod">
          <ac:chgData name="Megan Botes" userId="70568131-745a-489b-b4fe-9e78c579dd6d" providerId="ADAL" clId="{E3DEF142-CC7A-44CA-B5B4-48BABF1A3E75}" dt="2025-10-07T10:31:56.630" v="25"/>
          <ac:picMkLst>
            <pc:docMk/>
            <pc:sldMk cId="3378572222" sldId="267"/>
            <ac:picMk id="6" creationId="{A3401C68-32D6-1044-00AB-1AA9ABAAA56D}"/>
          </ac:picMkLst>
        </pc:picChg>
        <pc:picChg chg="add del">
          <ac:chgData name="Megan Botes" userId="70568131-745a-489b-b4fe-9e78c579dd6d" providerId="ADAL" clId="{E3DEF142-CC7A-44CA-B5B4-48BABF1A3E75}" dt="2025-10-07T10:31:50.365" v="20" actId="26606"/>
          <ac:picMkLst>
            <pc:docMk/>
            <pc:sldMk cId="3378572222" sldId="267"/>
            <ac:picMk id="33" creationId="{AEFF4515-38C3-0ED4-3303-1CB8C27B3310}"/>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C4F20C-7BD9-4295-BA6C-834C941865CB}"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AB245C90-C88F-424E-9900-8CC1D1CB5551}">
      <dgm:prSet/>
      <dgm:spPr/>
      <dgm:t>
        <a:bodyPr/>
        <a:lstStyle/>
        <a:p>
          <a:r>
            <a:rPr lang="en-US" b="1" dirty="0"/>
            <a:t>Naam:</a:t>
          </a:r>
          <a:r>
            <a:rPr lang="en-US" dirty="0"/>
            <a:t> </a:t>
          </a:r>
        </a:p>
      </dgm:t>
    </dgm:pt>
    <dgm:pt modelId="{AAB52D84-3190-4948-8F03-7D138E105030}" type="parTrans" cxnId="{F592F6E7-A951-46F2-AD72-268D0547F593}">
      <dgm:prSet/>
      <dgm:spPr/>
      <dgm:t>
        <a:bodyPr/>
        <a:lstStyle/>
        <a:p>
          <a:endParaRPr lang="en-US"/>
        </a:p>
      </dgm:t>
    </dgm:pt>
    <dgm:pt modelId="{A0FCBBE0-E16B-435C-B8CF-22CF8C51F0AC}" type="sibTrans" cxnId="{F592F6E7-A951-46F2-AD72-268D0547F593}">
      <dgm:prSet/>
      <dgm:spPr/>
      <dgm:t>
        <a:bodyPr/>
        <a:lstStyle/>
        <a:p>
          <a:endParaRPr lang="en-US"/>
        </a:p>
      </dgm:t>
    </dgm:pt>
    <dgm:pt modelId="{84BDA86D-1ECB-450D-8C73-C2F9A6E3F6FE}">
      <dgm:prSet/>
      <dgm:spPr/>
      <dgm:t>
        <a:bodyPr/>
        <a:lstStyle/>
        <a:p>
          <a:r>
            <a:rPr lang="en-US" dirty="0" err="1"/>
            <a:t>Wysigingswet</a:t>
          </a:r>
          <a:r>
            <a:rPr lang="en-US" dirty="0"/>
            <a:t> op </a:t>
          </a:r>
          <a:r>
            <a:rPr lang="en-US" dirty="0" err="1"/>
            <a:t>Seksuele</a:t>
          </a:r>
          <a:r>
            <a:rPr lang="en-US" dirty="0"/>
            <a:t> </a:t>
          </a:r>
          <a:r>
            <a:rPr lang="en-US"/>
            <a:t>Misdrywe </a:t>
          </a:r>
          <a:br>
            <a:rPr lang="en-US" dirty="0"/>
          </a:br>
          <a:r>
            <a:rPr lang="en-US" dirty="0"/>
            <a:t>nr. 32 van 2007.</a:t>
          </a:r>
        </a:p>
      </dgm:t>
    </dgm:pt>
    <dgm:pt modelId="{0A93DEDA-C64B-4D16-AB7C-4B063DE9ECD9}" type="parTrans" cxnId="{2376635C-A0CA-4C5C-8C07-7DE07BC12928}">
      <dgm:prSet/>
      <dgm:spPr/>
      <dgm:t>
        <a:bodyPr/>
        <a:lstStyle/>
        <a:p>
          <a:endParaRPr lang="en-US"/>
        </a:p>
      </dgm:t>
    </dgm:pt>
    <dgm:pt modelId="{69293DAE-0D7C-4313-A300-046F14B658E7}" type="sibTrans" cxnId="{2376635C-A0CA-4C5C-8C07-7DE07BC12928}">
      <dgm:prSet/>
      <dgm:spPr/>
      <dgm:t>
        <a:bodyPr/>
        <a:lstStyle/>
        <a:p>
          <a:endParaRPr lang="en-US"/>
        </a:p>
      </dgm:t>
    </dgm:pt>
    <dgm:pt modelId="{8E5FA44B-6604-469F-BE33-9BA7D39DEBBF}">
      <dgm:prSet/>
      <dgm:spPr/>
      <dgm:t>
        <a:bodyPr/>
        <a:lstStyle/>
        <a:p>
          <a:r>
            <a:rPr lang="en-US" b="1" dirty="0" err="1"/>
            <a:t>Hoofdoel</a:t>
          </a:r>
          <a:r>
            <a:rPr lang="en-US" b="1" dirty="0"/>
            <a:t>:</a:t>
          </a:r>
          <a:r>
            <a:rPr lang="en-US" dirty="0"/>
            <a:t> </a:t>
          </a:r>
        </a:p>
      </dgm:t>
    </dgm:pt>
    <dgm:pt modelId="{465CDDF2-973A-43A1-AC7E-AE848377D488}" type="parTrans" cxnId="{E9723094-79AD-4922-B2A6-9F2B6A219C55}">
      <dgm:prSet/>
      <dgm:spPr/>
      <dgm:t>
        <a:bodyPr/>
        <a:lstStyle/>
        <a:p>
          <a:endParaRPr lang="en-US"/>
        </a:p>
      </dgm:t>
    </dgm:pt>
    <dgm:pt modelId="{B2608CA4-373A-4F33-82BC-6F5BC1801DB1}" type="sibTrans" cxnId="{E9723094-79AD-4922-B2A6-9F2B6A219C55}">
      <dgm:prSet/>
      <dgm:spPr/>
      <dgm:t>
        <a:bodyPr/>
        <a:lstStyle/>
        <a:p>
          <a:endParaRPr lang="en-US"/>
        </a:p>
      </dgm:t>
    </dgm:pt>
    <dgm:pt modelId="{668E3EFE-853D-4BE8-B467-F1FB3ED63A50}">
      <dgm:prSet/>
      <dgm:spPr/>
      <dgm:t>
        <a:bodyPr/>
        <a:lstStyle/>
        <a:p>
          <a:r>
            <a:rPr lang="en-US" dirty="0" err="1"/>
            <a:t>Beskerm</a:t>
          </a:r>
          <a:r>
            <a:rPr lang="en-US" dirty="0"/>
            <a:t> </a:t>
          </a:r>
          <a:r>
            <a:rPr lang="en-US" dirty="0" err="1"/>
            <a:t>gemeenskappe</a:t>
          </a:r>
          <a:r>
            <a:rPr lang="en-US" dirty="0"/>
            <a:t> teen </a:t>
          </a:r>
          <a:r>
            <a:rPr lang="en-US" dirty="0" err="1"/>
            <a:t>verkragting</a:t>
          </a:r>
          <a:r>
            <a:rPr lang="en-US" dirty="0"/>
            <a:t> </a:t>
          </a:r>
          <a:r>
            <a:rPr lang="en-US" dirty="0" err="1"/>
            <a:t>en</a:t>
          </a:r>
          <a:r>
            <a:rPr lang="en-US" dirty="0"/>
            <a:t> </a:t>
          </a:r>
          <a:r>
            <a:rPr lang="en-US" dirty="0" err="1"/>
            <a:t>ander</a:t>
          </a:r>
          <a:r>
            <a:rPr lang="en-US" dirty="0"/>
            <a:t> </a:t>
          </a:r>
          <a:r>
            <a:rPr lang="en-US" dirty="0" err="1"/>
            <a:t>seksuele</a:t>
          </a:r>
          <a:r>
            <a:rPr lang="en-US" dirty="0"/>
            <a:t> </a:t>
          </a:r>
          <a:r>
            <a:rPr lang="en-US" dirty="0" err="1"/>
            <a:t>verwante</a:t>
          </a:r>
          <a:r>
            <a:rPr lang="en-US" dirty="0"/>
            <a:t> </a:t>
          </a:r>
          <a:r>
            <a:rPr lang="en-US" dirty="0" err="1"/>
            <a:t>misdade</a:t>
          </a:r>
          <a:r>
            <a:rPr lang="en-US" dirty="0"/>
            <a:t>.</a:t>
          </a:r>
        </a:p>
      </dgm:t>
    </dgm:pt>
    <dgm:pt modelId="{A804CE53-D231-40F0-A9A4-AE5F641C5745}" type="parTrans" cxnId="{3321EC38-0D4D-4DDB-BFD5-758139CBD064}">
      <dgm:prSet/>
      <dgm:spPr/>
      <dgm:t>
        <a:bodyPr/>
        <a:lstStyle/>
        <a:p>
          <a:endParaRPr lang="en-US"/>
        </a:p>
      </dgm:t>
    </dgm:pt>
    <dgm:pt modelId="{CADF0E3C-78B0-4434-AE7B-A24FD0941775}" type="sibTrans" cxnId="{3321EC38-0D4D-4DDB-BFD5-758139CBD064}">
      <dgm:prSet/>
      <dgm:spPr/>
      <dgm:t>
        <a:bodyPr/>
        <a:lstStyle/>
        <a:p>
          <a:endParaRPr lang="en-US"/>
        </a:p>
      </dgm:t>
    </dgm:pt>
    <dgm:pt modelId="{B8E2F1C2-1C8D-4439-A9EE-31DD4F9644A8}">
      <dgm:prSet/>
      <dgm:spPr/>
      <dgm:t>
        <a:bodyPr/>
        <a:lstStyle/>
        <a:p>
          <a:r>
            <a:rPr lang="en-US" b="1" dirty="0" err="1"/>
            <a:t>Fokus</a:t>
          </a:r>
          <a:r>
            <a:rPr lang="en-US" b="1" dirty="0"/>
            <a:t>:</a:t>
          </a:r>
          <a:r>
            <a:rPr lang="en-US" dirty="0"/>
            <a:t> </a:t>
          </a:r>
        </a:p>
      </dgm:t>
    </dgm:pt>
    <dgm:pt modelId="{4055AB69-BDE5-45F8-A260-B69CEAE78D0A}" type="parTrans" cxnId="{A6DA48B9-8307-4559-B898-344B1D81918E}">
      <dgm:prSet/>
      <dgm:spPr/>
      <dgm:t>
        <a:bodyPr/>
        <a:lstStyle/>
        <a:p>
          <a:endParaRPr lang="en-US"/>
        </a:p>
      </dgm:t>
    </dgm:pt>
    <dgm:pt modelId="{AF950246-9F49-4274-B76B-24CFDA8F2340}" type="sibTrans" cxnId="{A6DA48B9-8307-4559-B898-344B1D81918E}">
      <dgm:prSet/>
      <dgm:spPr/>
      <dgm:t>
        <a:bodyPr/>
        <a:lstStyle/>
        <a:p>
          <a:endParaRPr lang="en-US"/>
        </a:p>
      </dgm:t>
    </dgm:pt>
    <dgm:pt modelId="{A5186F1F-C600-47A3-A3FA-471FDA8F50C5}">
      <dgm:prSet/>
      <dgm:spPr/>
      <dgm:t>
        <a:bodyPr/>
        <a:lstStyle/>
        <a:p>
          <a:r>
            <a:rPr lang="en-US" dirty="0" err="1"/>
            <a:t>Beskerm</a:t>
          </a:r>
          <a:r>
            <a:rPr lang="en-US" dirty="0"/>
            <a:t> </a:t>
          </a:r>
          <a:r>
            <a:rPr lang="en-US" dirty="0" err="1"/>
            <a:t>slagoffers</a:t>
          </a:r>
          <a:r>
            <a:rPr lang="en-US" dirty="0"/>
            <a:t>, </a:t>
          </a:r>
          <a:r>
            <a:rPr lang="en-US" dirty="0" err="1"/>
            <a:t>veral</a:t>
          </a:r>
          <a:r>
            <a:rPr lang="en-US" dirty="0"/>
            <a:t>:</a:t>
          </a:r>
        </a:p>
      </dgm:t>
    </dgm:pt>
    <dgm:pt modelId="{EDC63ED9-B220-4B7A-991A-626F383B3269}" type="parTrans" cxnId="{D47F812A-47A1-401A-A7BD-8BFB837F782E}">
      <dgm:prSet/>
      <dgm:spPr/>
      <dgm:t>
        <a:bodyPr/>
        <a:lstStyle/>
        <a:p>
          <a:endParaRPr lang="en-US"/>
        </a:p>
      </dgm:t>
    </dgm:pt>
    <dgm:pt modelId="{AEB14C8C-8089-4F9E-BEA7-D8CC19139A46}" type="sibTrans" cxnId="{D47F812A-47A1-401A-A7BD-8BFB837F782E}">
      <dgm:prSet/>
      <dgm:spPr/>
      <dgm:t>
        <a:bodyPr/>
        <a:lstStyle/>
        <a:p>
          <a:endParaRPr lang="en-US"/>
        </a:p>
      </dgm:t>
    </dgm:pt>
    <dgm:pt modelId="{CA49907F-3981-4F8A-B3B2-9E4254C5FBAD}">
      <dgm:prSet/>
      <dgm:spPr/>
      <dgm:t>
        <a:bodyPr/>
        <a:lstStyle/>
        <a:p>
          <a:r>
            <a:rPr lang="en-US" dirty="0" err="1"/>
            <a:t>vroue</a:t>
          </a:r>
          <a:endParaRPr lang="en-US" dirty="0"/>
        </a:p>
      </dgm:t>
    </dgm:pt>
    <dgm:pt modelId="{757FE0ED-017B-4CAA-B7E0-457235EEBB67}" type="parTrans" cxnId="{A6450E53-8BFE-4766-A8FF-74BE2C4D9943}">
      <dgm:prSet/>
      <dgm:spPr/>
      <dgm:t>
        <a:bodyPr/>
        <a:lstStyle/>
        <a:p>
          <a:endParaRPr lang="en-US"/>
        </a:p>
      </dgm:t>
    </dgm:pt>
    <dgm:pt modelId="{E9FF8AF1-E622-47B7-B334-2D758BD4088D}" type="sibTrans" cxnId="{A6450E53-8BFE-4766-A8FF-74BE2C4D9943}">
      <dgm:prSet/>
      <dgm:spPr/>
      <dgm:t>
        <a:bodyPr/>
        <a:lstStyle/>
        <a:p>
          <a:endParaRPr lang="en-US"/>
        </a:p>
      </dgm:t>
    </dgm:pt>
    <dgm:pt modelId="{535D37B7-1228-4BF1-8B4B-03945923B82C}">
      <dgm:prSet/>
      <dgm:spPr/>
      <dgm:t>
        <a:bodyPr/>
        <a:lstStyle/>
        <a:p>
          <a:r>
            <a:rPr lang="en-US" dirty="0" err="1"/>
            <a:t>kinders</a:t>
          </a:r>
          <a:endParaRPr lang="en-US" dirty="0"/>
        </a:p>
      </dgm:t>
    </dgm:pt>
    <dgm:pt modelId="{3D3AFC48-6A0A-4CD6-9B0D-61163FD81DE4}" type="parTrans" cxnId="{94901A58-1487-4255-A627-6ACE2B627CAE}">
      <dgm:prSet/>
      <dgm:spPr/>
      <dgm:t>
        <a:bodyPr/>
        <a:lstStyle/>
        <a:p>
          <a:endParaRPr lang="en-US"/>
        </a:p>
      </dgm:t>
    </dgm:pt>
    <dgm:pt modelId="{3D0067F3-790D-420D-8BCA-07284EB6D5ED}" type="sibTrans" cxnId="{94901A58-1487-4255-A627-6ACE2B627CAE}">
      <dgm:prSet/>
      <dgm:spPr/>
      <dgm:t>
        <a:bodyPr/>
        <a:lstStyle/>
        <a:p>
          <a:endParaRPr lang="en-US"/>
        </a:p>
      </dgm:t>
    </dgm:pt>
    <dgm:pt modelId="{F2C83965-3930-414E-B203-515492FFF99F}">
      <dgm:prSet/>
      <dgm:spPr/>
      <dgm:t>
        <a:bodyPr/>
        <a:lstStyle/>
        <a:p>
          <a:r>
            <a:rPr lang="en-US" dirty="0" err="1"/>
            <a:t>mense</a:t>
          </a:r>
          <a:r>
            <a:rPr lang="en-US" dirty="0"/>
            <a:t> wat </a:t>
          </a:r>
          <a:r>
            <a:rPr lang="en-US" dirty="0" err="1"/>
            <a:t>verstandelik</a:t>
          </a:r>
          <a:r>
            <a:rPr lang="en-US" dirty="0"/>
            <a:t> </a:t>
          </a:r>
          <a:r>
            <a:rPr lang="en-US" dirty="0" err="1"/>
            <a:t>gestremd</a:t>
          </a:r>
          <a:r>
            <a:rPr lang="en-US" dirty="0"/>
            <a:t> is.</a:t>
          </a:r>
        </a:p>
      </dgm:t>
    </dgm:pt>
    <dgm:pt modelId="{AF25E294-D949-4C61-95C9-D502F6EA7999}" type="parTrans" cxnId="{C3923BCC-42BD-486D-A1F2-998E1058ABC5}">
      <dgm:prSet/>
      <dgm:spPr/>
      <dgm:t>
        <a:bodyPr/>
        <a:lstStyle/>
        <a:p>
          <a:endParaRPr lang="en-US"/>
        </a:p>
      </dgm:t>
    </dgm:pt>
    <dgm:pt modelId="{A4DE7AEF-974B-405A-B6AB-97E6FC8C61A6}" type="sibTrans" cxnId="{C3923BCC-42BD-486D-A1F2-998E1058ABC5}">
      <dgm:prSet/>
      <dgm:spPr/>
      <dgm:t>
        <a:bodyPr/>
        <a:lstStyle/>
        <a:p>
          <a:endParaRPr lang="en-US"/>
        </a:p>
      </dgm:t>
    </dgm:pt>
    <dgm:pt modelId="{2AD57CC7-7078-4938-9159-E89A75D18166}">
      <dgm:prSet/>
      <dgm:spPr/>
      <dgm:t>
        <a:bodyPr/>
        <a:lstStyle/>
        <a:p>
          <a:r>
            <a:rPr lang="en-US" b="1" dirty="0" err="1"/>
            <a:t>Doelwit</a:t>
          </a:r>
          <a:r>
            <a:rPr lang="en-US" b="1" dirty="0"/>
            <a:t>:</a:t>
          </a:r>
          <a:r>
            <a:rPr lang="en-US" dirty="0"/>
            <a:t> </a:t>
          </a:r>
        </a:p>
      </dgm:t>
    </dgm:pt>
    <dgm:pt modelId="{8D43E482-889B-44F3-A627-9B9047AE34DA}" type="parTrans" cxnId="{9F880A44-DFF2-4ABF-8F19-D2ACACB3B709}">
      <dgm:prSet/>
      <dgm:spPr/>
      <dgm:t>
        <a:bodyPr/>
        <a:lstStyle/>
        <a:p>
          <a:endParaRPr lang="en-US"/>
        </a:p>
      </dgm:t>
    </dgm:pt>
    <dgm:pt modelId="{8B150F23-B886-4FD2-A6F1-7EF6F01AEDC4}" type="sibTrans" cxnId="{9F880A44-DFF2-4ABF-8F19-D2ACACB3B709}">
      <dgm:prSet/>
      <dgm:spPr/>
      <dgm:t>
        <a:bodyPr/>
        <a:lstStyle/>
        <a:p>
          <a:endParaRPr lang="en-US"/>
        </a:p>
      </dgm:t>
    </dgm:pt>
    <dgm:pt modelId="{09779331-0589-4D1B-852B-E6F995B520B9}">
      <dgm:prSet/>
      <dgm:spPr/>
      <dgm:t>
        <a:bodyPr/>
        <a:lstStyle/>
        <a:p>
          <a:r>
            <a:rPr lang="en-US" dirty="0" err="1"/>
            <a:t>Verseker</a:t>
          </a:r>
          <a:r>
            <a:rPr lang="en-US" dirty="0"/>
            <a:t> </a:t>
          </a:r>
          <a:r>
            <a:rPr lang="en-US" dirty="0" err="1"/>
            <a:t>sterker</a:t>
          </a:r>
          <a:r>
            <a:rPr lang="en-US" dirty="0"/>
            <a:t> </a:t>
          </a:r>
          <a:r>
            <a:rPr lang="en-US" dirty="0" err="1"/>
            <a:t>regsbeskerming</a:t>
          </a:r>
          <a:r>
            <a:rPr lang="en-US" dirty="0"/>
            <a:t> </a:t>
          </a:r>
          <a:r>
            <a:rPr lang="en-US" dirty="0" err="1"/>
            <a:t>en</a:t>
          </a:r>
          <a:r>
            <a:rPr lang="en-US" dirty="0"/>
            <a:t> </a:t>
          </a:r>
          <a:r>
            <a:rPr lang="en-US" dirty="0" err="1"/>
            <a:t>geregtigheid</a:t>
          </a:r>
          <a:r>
            <a:rPr lang="en-US" dirty="0"/>
            <a:t> </a:t>
          </a:r>
          <a:r>
            <a:rPr lang="en-US" dirty="0" err="1"/>
            <a:t>vir</a:t>
          </a:r>
          <a:r>
            <a:rPr lang="en-US" dirty="0"/>
            <a:t> </a:t>
          </a:r>
          <a:r>
            <a:rPr lang="en-US" dirty="0" err="1"/>
            <a:t>oorlewendes</a:t>
          </a:r>
          <a:r>
            <a:rPr lang="en-US" dirty="0"/>
            <a:t> van </a:t>
          </a:r>
          <a:r>
            <a:rPr lang="en-US" dirty="0" err="1"/>
            <a:t>seksuele</a:t>
          </a:r>
          <a:r>
            <a:rPr lang="en-US" dirty="0"/>
            <a:t> </a:t>
          </a:r>
          <a:r>
            <a:rPr lang="en-US" dirty="0" err="1"/>
            <a:t>oortredings</a:t>
          </a:r>
          <a:r>
            <a:rPr lang="en-US" dirty="0"/>
            <a:t>.</a:t>
          </a:r>
        </a:p>
      </dgm:t>
    </dgm:pt>
    <dgm:pt modelId="{6606744A-C482-4990-A4BC-B8C452680F8C}" type="parTrans" cxnId="{4822D466-D39A-412C-9757-D336672917C0}">
      <dgm:prSet/>
      <dgm:spPr/>
      <dgm:t>
        <a:bodyPr/>
        <a:lstStyle/>
        <a:p>
          <a:endParaRPr lang="en-US"/>
        </a:p>
      </dgm:t>
    </dgm:pt>
    <dgm:pt modelId="{3914B887-2D73-4EB0-A366-59D2933C92C8}" type="sibTrans" cxnId="{4822D466-D39A-412C-9757-D336672917C0}">
      <dgm:prSet/>
      <dgm:spPr/>
      <dgm:t>
        <a:bodyPr/>
        <a:lstStyle/>
        <a:p>
          <a:endParaRPr lang="en-US"/>
        </a:p>
      </dgm:t>
    </dgm:pt>
    <dgm:pt modelId="{06E85972-2090-4863-B446-10219241B904}" type="pres">
      <dgm:prSet presAssocID="{B0C4F20C-7BD9-4295-BA6C-834C941865CB}" presName="Name0" presStyleCnt="0">
        <dgm:presLayoutVars>
          <dgm:dir/>
          <dgm:animLvl val="lvl"/>
          <dgm:resizeHandles val="exact"/>
        </dgm:presLayoutVars>
      </dgm:prSet>
      <dgm:spPr/>
    </dgm:pt>
    <dgm:pt modelId="{1366F0FC-7BC2-4F01-9181-906B75ECF55A}" type="pres">
      <dgm:prSet presAssocID="{AB245C90-C88F-424E-9900-8CC1D1CB5551}" presName="composite" presStyleCnt="0"/>
      <dgm:spPr/>
    </dgm:pt>
    <dgm:pt modelId="{A2C343E2-0756-421C-9223-82C4213709D3}" type="pres">
      <dgm:prSet presAssocID="{AB245C90-C88F-424E-9900-8CC1D1CB5551}" presName="parTx" presStyleLbl="alignNode1" presStyleIdx="0" presStyleCnt="4">
        <dgm:presLayoutVars>
          <dgm:chMax val="0"/>
          <dgm:chPref val="0"/>
          <dgm:bulletEnabled val="1"/>
        </dgm:presLayoutVars>
      </dgm:prSet>
      <dgm:spPr/>
    </dgm:pt>
    <dgm:pt modelId="{28A20401-62AB-4E1C-B3DE-A92606209F8C}" type="pres">
      <dgm:prSet presAssocID="{AB245C90-C88F-424E-9900-8CC1D1CB5551}" presName="desTx" presStyleLbl="alignAccFollowNode1" presStyleIdx="0" presStyleCnt="4">
        <dgm:presLayoutVars>
          <dgm:bulletEnabled val="1"/>
        </dgm:presLayoutVars>
      </dgm:prSet>
      <dgm:spPr/>
    </dgm:pt>
    <dgm:pt modelId="{56B224B5-D5F6-425E-A379-1455ADD479D7}" type="pres">
      <dgm:prSet presAssocID="{A0FCBBE0-E16B-435C-B8CF-22CF8C51F0AC}" presName="space" presStyleCnt="0"/>
      <dgm:spPr/>
    </dgm:pt>
    <dgm:pt modelId="{F7D35118-D216-420B-AC8B-0E6BB55527FD}" type="pres">
      <dgm:prSet presAssocID="{8E5FA44B-6604-469F-BE33-9BA7D39DEBBF}" presName="composite" presStyleCnt="0"/>
      <dgm:spPr/>
    </dgm:pt>
    <dgm:pt modelId="{90F82522-54EC-4DA5-BFF6-03D4CEBE5808}" type="pres">
      <dgm:prSet presAssocID="{8E5FA44B-6604-469F-BE33-9BA7D39DEBBF}" presName="parTx" presStyleLbl="alignNode1" presStyleIdx="1" presStyleCnt="4">
        <dgm:presLayoutVars>
          <dgm:chMax val="0"/>
          <dgm:chPref val="0"/>
          <dgm:bulletEnabled val="1"/>
        </dgm:presLayoutVars>
      </dgm:prSet>
      <dgm:spPr/>
    </dgm:pt>
    <dgm:pt modelId="{7D1A9A40-E8BF-4AAF-B42F-56FD6CC4167E}" type="pres">
      <dgm:prSet presAssocID="{8E5FA44B-6604-469F-BE33-9BA7D39DEBBF}" presName="desTx" presStyleLbl="alignAccFollowNode1" presStyleIdx="1" presStyleCnt="4">
        <dgm:presLayoutVars>
          <dgm:bulletEnabled val="1"/>
        </dgm:presLayoutVars>
      </dgm:prSet>
      <dgm:spPr/>
    </dgm:pt>
    <dgm:pt modelId="{0B6354DC-E8B7-459C-8841-9449238C82D3}" type="pres">
      <dgm:prSet presAssocID="{B2608CA4-373A-4F33-82BC-6F5BC1801DB1}" presName="space" presStyleCnt="0"/>
      <dgm:spPr/>
    </dgm:pt>
    <dgm:pt modelId="{1033D6D5-6D44-40AF-A049-13093E73E77C}" type="pres">
      <dgm:prSet presAssocID="{B8E2F1C2-1C8D-4439-A9EE-31DD4F9644A8}" presName="composite" presStyleCnt="0"/>
      <dgm:spPr/>
    </dgm:pt>
    <dgm:pt modelId="{56FCB265-1918-4C9D-9AE2-0E8FF11933D7}" type="pres">
      <dgm:prSet presAssocID="{B8E2F1C2-1C8D-4439-A9EE-31DD4F9644A8}" presName="parTx" presStyleLbl="alignNode1" presStyleIdx="2" presStyleCnt="4">
        <dgm:presLayoutVars>
          <dgm:chMax val="0"/>
          <dgm:chPref val="0"/>
          <dgm:bulletEnabled val="1"/>
        </dgm:presLayoutVars>
      </dgm:prSet>
      <dgm:spPr/>
    </dgm:pt>
    <dgm:pt modelId="{4C7FABE8-B6ED-4479-B99D-35F9E42E7519}" type="pres">
      <dgm:prSet presAssocID="{B8E2F1C2-1C8D-4439-A9EE-31DD4F9644A8}" presName="desTx" presStyleLbl="alignAccFollowNode1" presStyleIdx="2" presStyleCnt="4">
        <dgm:presLayoutVars>
          <dgm:bulletEnabled val="1"/>
        </dgm:presLayoutVars>
      </dgm:prSet>
      <dgm:spPr/>
    </dgm:pt>
    <dgm:pt modelId="{42FF488A-E024-4618-ABA3-88C92CC36961}" type="pres">
      <dgm:prSet presAssocID="{AF950246-9F49-4274-B76B-24CFDA8F2340}" presName="space" presStyleCnt="0"/>
      <dgm:spPr/>
    </dgm:pt>
    <dgm:pt modelId="{8892FA39-F442-4CD4-87EB-D5CF579492BF}" type="pres">
      <dgm:prSet presAssocID="{2AD57CC7-7078-4938-9159-E89A75D18166}" presName="composite" presStyleCnt="0"/>
      <dgm:spPr/>
    </dgm:pt>
    <dgm:pt modelId="{5331FE5A-529C-4329-BC7A-4EBF248F6EE3}" type="pres">
      <dgm:prSet presAssocID="{2AD57CC7-7078-4938-9159-E89A75D18166}" presName="parTx" presStyleLbl="alignNode1" presStyleIdx="3" presStyleCnt="4">
        <dgm:presLayoutVars>
          <dgm:chMax val="0"/>
          <dgm:chPref val="0"/>
          <dgm:bulletEnabled val="1"/>
        </dgm:presLayoutVars>
      </dgm:prSet>
      <dgm:spPr/>
    </dgm:pt>
    <dgm:pt modelId="{62647E01-4FAC-45BB-BA8A-573AEB4DE05D}" type="pres">
      <dgm:prSet presAssocID="{2AD57CC7-7078-4938-9159-E89A75D18166}" presName="desTx" presStyleLbl="alignAccFollowNode1" presStyleIdx="3" presStyleCnt="4">
        <dgm:presLayoutVars>
          <dgm:bulletEnabled val="1"/>
        </dgm:presLayoutVars>
      </dgm:prSet>
      <dgm:spPr/>
    </dgm:pt>
  </dgm:ptLst>
  <dgm:cxnLst>
    <dgm:cxn modelId="{E4CB8C00-3155-4891-A8B2-1E51AB72AD03}" type="presOf" srcId="{09779331-0589-4D1B-852B-E6F995B520B9}" destId="{62647E01-4FAC-45BB-BA8A-573AEB4DE05D}" srcOrd="0" destOrd="0" presId="urn:microsoft.com/office/officeart/2005/8/layout/hList1"/>
    <dgm:cxn modelId="{F9E73012-9319-4C31-816F-F62C1D0A7D6A}" type="presOf" srcId="{B0C4F20C-7BD9-4295-BA6C-834C941865CB}" destId="{06E85972-2090-4863-B446-10219241B904}" srcOrd="0" destOrd="0" presId="urn:microsoft.com/office/officeart/2005/8/layout/hList1"/>
    <dgm:cxn modelId="{95704E1A-DF6B-4F0A-A423-55CB7A87CDA3}" type="presOf" srcId="{8E5FA44B-6604-469F-BE33-9BA7D39DEBBF}" destId="{90F82522-54EC-4DA5-BFF6-03D4CEBE5808}" srcOrd="0" destOrd="0" presId="urn:microsoft.com/office/officeart/2005/8/layout/hList1"/>
    <dgm:cxn modelId="{6A510929-A8BE-4AFA-B255-6393B3769BA9}" type="presOf" srcId="{2AD57CC7-7078-4938-9159-E89A75D18166}" destId="{5331FE5A-529C-4329-BC7A-4EBF248F6EE3}" srcOrd="0" destOrd="0" presId="urn:microsoft.com/office/officeart/2005/8/layout/hList1"/>
    <dgm:cxn modelId="{D47F812A-47A1-401A-A7BD-8BFB837F782E}" srcId="{B8E2F1C2-1C8D-4439-A9EE-31DD4F9644A8}" destId="{A5186F1F-C600-47A3-A3FA-471FDA8F50C5}" srcOrd="0" destOrd="0" parTransId="{EDC63ED9-B220-4B7A-991A-626F383B3269}" sibTransId="{AEB14C8C-8089-4F9E-BEA7-D8CC19139A46}"/>
    <dgm:cxn modelId="{3321EC38-0D4D-4DDB-BFD5-758139CBD064}" srcId="{8E5FA44B-6604-469F-BE33-9BA7D39DEBBF}" destId="{668E3EFE-853D-4BE8-B467-F1FB3ED63A50}" srcOrd="0" destOrd="0" parTransId="{A804CE53-D231-40F0-A9A4-AE5F641C5745}" sibTransId="{CADF0E3C-78B0-4434-AE7B-A24FD0941775}"/>
    <dgm:cxn modelId="{FA9E063A-0E5B-4590-A364-34F98C5CDAC1}" type="presOf" srcId="{668E3EFE-853D-4BE8-B467-F1FB3ED63A50}" destId="{7D1A9A40-E8BF-4AAF-B42F-56FD6CC4167E}" srcOrd="0" destOrd="0" presId="urn:microsoft.com/office/officeart/2005/8/layout/hList1"/>
    <dgm:cxn modelId="{2376635C-A0CA-4C5C-8C07-7DE07BC12928}" srcId="{AB245C90-C88F-424E-9900-8CC1D1CB5551}" destId="{84BDA86D-1ECB-450D-8C73-C2F9A6E3F6FE}" srcOrd="0" destOrd="0" parTransId="{0A93DEDA-C64B-4D16-AB7C-4B063DE9ECD9}" sibTransId="{69293DAE-0D7C-4313-A300-046F14B658E7}"/>
    <dgm:cxn modelId="{A9CCDB42-98CC-4420-8D6C-49FF1A17C802}" type="presOf" srcId="{CA49907F-3981-4F8A-B3B2-9E4254C5FBAD}" destId="{4C7FABE8-B6ED-4479-B99D-35F9E42E7519}" srcOrd="0" destOrd="1" presId="urn:microsoft.com/office/officeart/2005/8/layout/hList1"/>
    <dgm:cxn modelId="{9F880A44-DFF2-4ABF-8F19-D2ACACB3B709}" srcId="{B0C4F20C-7BD9-4295-BA6C-834C941865CB}" destId="{2AD57CC7-7078-4938-9159-E89A75D18166}" srcOrd="3" destOrd="0" parTransId="{8D43E482-889B-44F3-A627-9B9047AE34DA}" sibTransId="{8B150F23-B886-4FD2-A6F1-7EF6F01AEDC4}"/>
    <dgm:cxn modelId="{AE9B7364-1C69-4C7E-BC19-19AB6B0679E1}" type="presOf" srcId="{F2C83965-3930-414E-B203-515492FFF99F}" destId="{4C7FABE8-B6ED-4479-B99D-35F9E42E7519}" srcOrd="0" destOrd="3" presId="urn:microsoft.com/office/officeart/2005/8/layout/hList1"/>
    <dgm:cxn modelId="{4822D466-D39A-412C-9757-D336672917C0}" srcId="{2AD57CC7-7078-4938-9159-E89A75D18166}" destId="{09779331-0589-4D1B-852B-E6F995B520B9}" srcOrd="0" destOrd="0" parTransId="{6606744A-C482-4990-A4BC-B8C452680F8C}" sibTransId="{3914B887-2D73-4EB0-A366-59D2933C92C8}"/>
    <dgm:cxn modelId="{9BFEE94C-3F62-47EA-8AB3-38E2CEC21979}" type="presOf" srcId="{B8E2F1C2-1C8D-4439-A9EE-31DD4F9644A8}" destId="{56FCB265-1918-4C9D-9AE2-0E8FF11933D7}" srcOrd="0" destOrd="0" presId="urn:microsoft.com/office/officeart/2005/8/layout/hList1"/>
    <dgm:cxn modelId="{A6450E53-8BFE-4766-A8FF-74BE2C4D9943}" srcId="{A5186F1F-C600-47A3-A3FA-471FDA8F50C5}" destId="{CA49907F-3981-4F8A-B3B2-9E4254C5FBAD}" srcOrd="0" destOrd="0" parTransId="{757FE0ED-017B-4CAA-B7E0-457235EEBB67}" sibTransId="{E9FF8AF1-E622-47B7-B334-2D758BD4088D}"/>
    <dgm:cxn modelId="{0DE0A256-57FA-4E33-9D1B-FB17FDDB1C74}" type="presOf" srcId="{535D37B7-1228-4BF1-8B4B-03945923B82C}" destId="{4C7FABE8-B6ED-4479-B99D-35F9E42E7519}" srcOrd="0" destOrd="2" presId="urn:microsoft.com/office/officeart/2005/8/layout/hList1"/>
    <dgm:cxn modelId="{94901A58-1487-4255-A627-6ACE2B627CAE}" srcId="{A5186F1F-C600-47A3-A3FA-471FDA8F50C5}" destId="{535D37B7-1228-4BF1-8B4B-03945923B82C}" srcOrd="1" destOrd="0" parTransId="{3D3AFC48-6A0A-4CD6-9B0D-61163FD81DE4}" sibTransId="{3D0067F3-790D-420D-8BCA-07284EB6D5ED}"/>
    <dgm:cxn modelId="{E9723094-79AD-4922-B2A6-9F2B6A219C55}" srcId="{B0C4F20C-7BD9-4295-BA6C-834C941865CB}" destId="{8E5FA44B-6604-469F-BE33-9BA7D39DEBBF}" srcOrd="1" destOrd="0" parTransId="{465CDDF2-973A-43A1-AC7E-AE848377D488}" sibTransId="{B2608CA4-373A-4F33-82BC-6F5BC1801DB1}"/>
    <dgm:cxn modelId="{66889D96-854B-4938-AD42-C4E79CD5E476}" type="presOf" srcId="{A5186F1F-C600-47A3-A3FA-471FDA8F50C5}" destId="{4C7FABE8-B6ED-4479-B99D-35F9E42E7519}" srcOrd="0" destOrd="0" presId="urn:microsoft.com/office/officeart/2005/8/layout/hList1"/>
    <dgm:cxn modelId="{BD9AD19D-5C4B-43D8-83D0-12560255D61A}" type="presOf" srcId="{AB245C90-C88F-424E-9900-8CC1D1CB5551}" destId="{A2C343E2-0756-421C-9223-82C4213709D3}" srcOrd="0" destOrd="0" presId="urn:microsoft.com/office/officeart/2005/8/layout/hList1"/>
    <dgm:cxn modelId="{A6DA48B9-8307-4559-B898-344B1D81918E}" srcId="{B0C4F20C-7BD9-4295-BA6C-834C941865CB}" destId="{B8E2F1C2-1C8D-4439-A9EE-31DD4F9644A8}" srcOrd="2" destOrd="0" parTransId="{4055AB69-BDE5-45F8-A260-B69CEAE78D0A}" sibTransId="{AF950246-9F49-4274-B76B-24CFDA8F2340}"/>
    <dgm:cxn modelId="{C3923BCC-42BD-486D-A1F2-998E1058ABC5}" srcId="{A5186F1F-C600-47A3-A3FA-471FDA8F50C5}" destId="{F2C83965-3930-414E-B203-515492FFF99F}" srcOrd="2" destOrd="0" parTransId="{AF25E294-D949-4C61-95C9-D502F6EA7999}" sibTransId="{A4DE7AEF-974B-405A-B6AB-97E6FC8C61A6}"/>
    <dgm:cxn modelId="{F592F6E7-A951-46F2-AD72-268D0547F593}" srcId="{B0C4F20C-7BD9-4295-BA6C-834C941865CB}" destId="{AB245C90-C88F-424E-9900-8CC1D1CB5551}" srcOrd="0" destOrd="0" parTransId="{AAB52D84-3190-4948-8F03-7D138E105030}" sibTransId="{A0FCBBE0-E16B-435C-B8CF-22CF8C51F0AC}"/>
    <dgm:cxn modelId="{23AE15ED-48B5-4C2B-B303-9AD43A8430BB}" type="presOf" srcId="{84BDA86D-1ECB-450D-8C73-C2F9A6E3F6FE}" destId="{28A20401-62AB-4E1C-B3DE-A92606209F8C}" srcOrd="0" destOrd="0" presId="urn:microsoft.com/office/officeart/2005/8/layout/hList1"/>
    <dgm:cxn modelId="{9BC1A400-56D5-4416-AC4E-7CE9BA15B0AF}" type="presParOf" srcId="{06E85972-2090-4863-B446-10219241B904}" destId="{1366F0FC-7BC2-4F01-9181-906B75ECF55A}" srcOrd="0" destOrd="0" presId="urn:microsoft.com/office/officeart/2005/8/layout/hList1"/>
    <dgm:cxn modelId="{B8CE19EF-FCF8-4465-A7D7-FC0C38A38A34}" type="presParOf" srcId="{1366F0FC-7BC2-4F01-9181-906B75ECF55A}" destId="{A2C343E2-0756-421C-9223-82C4213709D3}" srcOrd="0" destOrd="0" presId="urn:microsoft.com/office/officeart/2005/8/layout/hList1"/>
    <dgm:cxn modelId="{A201E910-E753-407C-996B-84D8195B973A}" type="presParOf" srcId="{1366F0FC-7BC2-4F01-9181-906B75ECF55A}" destId="{28A20401-62AB-4E1C-B3DE-A92606209F8C}" srcOrd="1" destOrd="0" presId="urn:microsoft.com/office/officeart/2005/8/layout/hList1"/>
    <dgm:cxn modelId="{9CD45A14-28D5-494C-9F7D-9CF3D046DAD0}" type="presParOf" srcId="{06E85972-2090-4863-B446-10219241B904}" destId="{56B224B5-D5F6-425E-A379-1455ADD479D7}" srcOrd="1" destOrd="0" presId="urn:microsoft.com/office/officeart/2005/8/layout/hList1"/>
    <dgm:cxn modelId="{859CC65E-1F7C-457D-95D9-EA0AF1083857}" type="presParOf" srcId="{06E85972-2090-4863-B446-10219241B904}" destId="{F7D35118-D216-420B-AC8B-0E6BB55527FD}" srcOrd="2" destOrd="0" presId="urn:microsoft.com/office/officeart/2005/8/layout/hList1"/>
    <dgm:cxn modelId="{6F09DE9D-7EC7-43B0-96A5-3DD9532A5773}" type="presParOf" srcId="{F7D35118-D216-420B-AC8B-0E6BB55527FD}" destId="{90F82522-54EC-4DA5-BFF6-03D4CEBE5808}" srcOrd="0" destOrd="0" presId="urn:microsoft.com/office/officeart/2005/8/layout/hList1"/>
    <dgm:cxn modelId="{033D715B-CB4E-4E08-B230-AE45C591E531}" type="presParOf" srcId="{F7D35118-D216-420B-AC8B-0E6BB55527FD}" destId="{7D1A9A40-E8BF-4AAF-B42F-56FD6CC4167E}" srcOrd="1" destOrd="0" presId="urn:microsoft.com/office/officeart/2005/8/layout/hList1"/>
    <dgm:cxn modelId="{0C0AAB20-1F7C-44B2-A6A0-D67EC2595CBC}" type="presParOf" srcId="{06E85972-2090-4863-B446-10219241B904}" destId="{0B6354DC-E8B7-459C-8841-9449238C82D3}" srcOrd="3" destOrd="0" presId="urn:microsoft.com/office/officeart/2005/8/layout/hList1"/>
    <dgm:cxn modelId="{9DD3CD08-34AF-4422-AA6C-6C7FE39B572A}" type="presParOf" srcId="{06E85972-2090-4863-B446-10219241B904}" destId="{1033D6D5-6D44-40AF-A049-13093E73E77C}" srcOrd="4" destOrd="0" presId="urn:microsoft.com/office/officeart/2005/8/layout/hList1"/>
    <dgm:cxn modelId="{99208345-B94F-4F6A-9C29-CC18A8F0516E}" type="presParOf" srcId="{1033D6D5-6D44-40AF-A049-13093E73E77C}" destId="{56FCB265-1918-4C9D-9AE2-0E8FF11933D7}" srcOrd="0" destOrd="0" presId="urn:microsoft.com/office/officeart/2005/8/layout/hList1"/>
    <dgm:cxn modelId="{7E6B4137-ECCA-4101-8B95-9D06830D6615}" type="presParOf" srcId="{1033D6D5-6D44-40AF-A049-13093E73E77C}" destId="{4C7FABE8-B6ED-4479-B99D-35F9E42E7519}" srcOrd="1" destOrd="0" presId="urn:microsoft.com/office/officeart/2005/8/layout/hList1"/>
    <dgm:cxn modelId="{70D14641-D76E-4E12-865A-3F59DFFC9B61}" type="presParOf" srcId="{06E85972-2090-4863-B446-10219241B904}" destId="{42FF488A-E024-4618-ABA3-88C92CC36961}" srcOrd="5" destOrd="0" presId="urn:microsoft.com/office/officeart/2005/8/layout/hList1"/>
    <dgm:cxn modelId="{1EB97CE5-070E-4598-99A6-F9B2CAAA914F}" type="presParOf" srcId="{06E85972-2090-4863-B446-10219241B904}" destId="{8892FA39-F442-4CD4-87EB-D5CF579492BF}" srcOrd="6" destOrd="0" presId="urn:microsoft.com/office/officeart/2005/8/layout/hList1"/>
    <dgm:cxn modelId="{ED0E40C1-B13D-4BC6-B7EE-66C13CD436C7}" type="presParOf" srcId="{8892FA39-F442-4CD4-87EB-D5CF579492BF}" destId="{5331FE5A-529C-4329-BC7A-4EBF248F6EE3}" srcOrd="0" destOrd="0" presId="urn:microsoft.com/office/officeart/2005/8/layout/hList1"/>
    <dgm:cxn modelId="{3EB62E0E-BAFB-4A4E-AA2E-B82CB9DA79D2}" type="presParOf" srcId="{8892FA39-F442-4CD4-87EB-D5CF579492BF}" destId="{62647E01-4FAC-45BB-BA8A-573AEB4DE05D}"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7854862-806C-480B-9144-9D9C849B0EF9}"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5D6EA9C8-2E52-455E-8111-1282AADFC8DA}">
      <dgm:prSet/>
      <dgm:spPr/>
      <dgm:t>
        <a:bodyPr/>
        <a:lstStyle/>
        <a:p>
          <a:r>
            <a:rPr lang="af-ZA"/>
            <a:t>Die regering het 'n nuwe wet ingestel om gemeenskappe teen verkragting en ander seksuele verwante misdade te beskerm. </a:t>
          </a:r>
          <a:endParaRPr lang="en-US"/>
        </a:p>
      </dgm:t>
    </dgm:pt>
    <dgm:pt modelId="{C179AE28-7C7F-433F-87A6-A1A6FF05A58D}" type="parTrans" cxnId="{862B7675-CBE6-4BF0-8C18-7F70ACA90370}">
      <dgm:prSet/>
      <dgm:spPr/>
      <dgm:t>
        <a:bodyPr/>
        <a:lstStyle/>
        <a:p>
          <a:endParaRPr lang="en-US"/>
        </a:p>
      </dgm:t>
    </dgm:pt>
    <dgm:pt modelId="{2738C99C-8408-45B6-90B9-8FADB7BFCC5A}" type="sibTrans" cxnId="{862B7675-CBE6-4BF0-8C18-7F70ACA90370}">
      <dgm:prSet/>
      <dgm:spPr/>
      <dgm:t>
        <a:bodyPr/>
        <a:lstStyle/>
        <a:p>
          <a:endParaRPr lang="en-US"/>
        </a:p>
      </dgm:t>
    </dgm:pt>
    <dgm:pt modelId="{352E4530-EDD7-4FD7-A7B3-5FAED52A651F}">
      <dgm:prSet/>
      <dgm:spPr/>
      <dgm:t>
        <a:bodyPr/>
        <a:lstStyle/>
        <a:p>
          <a:r>
            <a:rPr lang="af-ZA"/>
            <a:t>Die nuwe wet heet die </a:t>
          </a:r>
          <a:r>
            <a:rPr lang="af-ZA" b="1"/>
            <a:t>Wysigingswet op die Strafreg (Seksuele Misdrywe en Verwante Aangeleenthede), nr. 32</a:t>
          </a:r>
          <a:r>
            <a:rPr lang="af-ZA"/>
            <a:t> van 2007. </a:t>
          </a:r>
          <a:endParaRPr lang="en-US"/>
        </a:p>
      </dgm:t>
    </dgm:pt>
    <dgm:pt modelId="{A24630B0-33DD-4E1C-B072-7CE0F4F5093E}" type="parTrans" cxnId="{B877EE50-3B66-463E-B907-230122B9B709}">
      <dgm:prSet/>
      <dgm:spPr/>
      <dgm:t>
        <a:bodyPr/>
        <a:lstStyle/>
        <a:p>
          <a:endParaRPr lang="en-US"/>
        </a:p>
      </dgm:t>
    </dgm:pt>
    <dgm:pt modelId="{F13724BF-03B1-4A11-A1FF-B4A13B558F8A}" type="sibTrans" cxnId="{B877EE50-3B66-463E-B907-230122B9B709}">
      <dgm:prSet/>
      <dgm:spPr/>
      <dgm:t>
        <a:bodyPr/>
        <a:lstStyle/>
        <a:p>
          <a:endParaRPr lang="en-US"/>
        </a:p>
      </dgm:t>
    </dgm:pt>
    <dgm:pt modelId="{08AD259B-CD98-4EE4-AF52-80E334A08D5B}" type="pres">
      <dgm:prSet presAssocID="{47854862-806C-480B-9144-9D9C849B0EF9}" presName="hierChild1" presStyleCnt="0">
        <dgm:presLayoutVars>
          <dgm:chPref val="1"/>
          <dgm:dir/>
          <dgm:animOne val="branch"/>
          <dgm:animLvl val="lvl"/>
          <dgm:resizeHandles/>
        </dgm:presLayoutVars>
      </dgm:prSet>
      <dgm:spPr/>
    </dgm:pt>
    <dgm:pt modelId="{47B7524A-45C3-4D92-9F8D-8DC40F2D58C3}" type="pres">
      <dgm:prSet presAssocID="{5D6EA9C8-2E52-455E-8111-1282AADFC8DA}" presName="hierRoot1" presStyleCnt="0"/>
      <dgm:spPr/>
    </dgm:pt>
    <dgm:pt modelId="{789C61EF-C0E2-4E8A-8015-1C7A4F55237E}" type="pres">
      <dgm:prSet presAssocID="{5D6EA9C8-2E52-455E-8111-1282AADFC8DA}" presName="composite" presStyleCnt="0"/>
      <dgm:spPr/>
    </dgm:pt>
    <dgm:pt modelId="{9DBD5BC6-C744-4327-AA1B-6B1C5A6B85E4}" type="pres">
      <dgm:prSet presAssocID="{5D6EA9C8-2E52-455E-8111-1282AADFC8DA}" presName="background" presStyleLbl="node0" presStyleIdx="0" presStyleCnt="2"/>
      <dgm:spPr/>
    </dgm:pt>
    <dgm:pt modelId="{754C8922-88FD-4A0E-A4B5-7F06854AB226}" type="pres">
      <dgm:prSet presAssocID="{5D6EA9C8-2E52-455E-8111-1282AADFC8DA}" presName="text" presStyleLbl="fgAcc0" presStyleIdx="0" presStyleCnt="2">
        <dgm:presLayoutVars>
          <dgm:chPref val="3"/>
        </dgm:presLayoutVars>
      </dgm:prSet>
      <dgm:spPr/>
    </dgm:pt>
    <dgm:pt modelId="{4D27A0BA-1CCC-421D-9205-0141F08811EF}" type="pres">
      <dgm:prSet presAssocID="{5D6EA9C8-2E52-455E-8111-1282AADFC8DA}" presName="hierChild2" presStyleCnt="0"/>
      <dgm:spPr/>
    </dgm:pt>
    <dgm:pt modelId="{5D75B06A-40F5-4410-9203-986BB7B0E9C5}" type="pres">
      <dgm:prSet presAssocID="{352E4530-EDD7-4FD7-A7B3-5FAED52A651F}" presName="hierRoot1" presStyleCnt="0"/>
      <dgm:spPr/>
    </dgm:pt>
    <dgm:pt modelId="{3370C71D-182C-4B21-9889-04D91A6445E5}" type="pres">
      <dgm:prSet presAssocID="{352E4530-EDD7-4FD7-A7B3-5FAED52A651F}" presName="composite" presStyleCnt="0"/>
      <dgm:spPr/>
    </dgm:pt>
    <dgm:pt modelId="{3CD01878-1776-45C1-BF4E-AAD66D964855}" type="pres">
      <dgm:prSet presAssocID="{352E4530-EDD7-4FD7-A7B3-5FAED52A651F}" presName="background" presStyleLbl="node0" presStyleIdx="1" presStyleCnt="2"/>
      <dgm:spPr/>
    </dgm:pt>
    <dgm:pt modelId="{AC5EDA25-1816-4547-A635-1741A685D29B}" type="pres">
      <dgm:prSet presAssocID="{352E4530-EDD7-4FD7-A7B3-5FAED52A651F}" presName="text" presStyleLbl="fgAcc0" presStyleIdx="1" presStyleCnt="2">
        <dgm:presLayoutVars>
          <dgm:chPref val="3"/>
        </dgm:presLayoutVars>
      </dgm:prSet>
      <dgm:spPr/>
    </dgm:pt>
    <dgm:pt modelId="{71D8518B-9A5A-4DCA-8A14-28919D7142B2}" type="pres">
      <dgm:prSet presAssocID="{352E4530-EDD7-4FD7-A7B3-5FAED52A651F}" presName="hierChild2" presStyleCnt="0"/>
      <dgm:spPr/>
    </dgm:pt>
  </dgm:ptLst>
  <dgm:cxnLst>
    <dgm:cxn modelId="{C54C081F-9713-453A-9712-CC5DF51C28AB}" type="presOf" srcId="{47854862-806C-480B-9144-9D9C849B0EF9}" destId="{08AD259B-CD98-4EE4-AF52-80E334A08D5B}" srcOrd="0" destOrd="0" presId="urn:microsoft.com/office/officeart/2005/8/layout/hierarchy1"/>
    <dgm:cxn modelId="{B877EE50-3B66-463E-B907-230122B9B709}" srcId="{47854862-806C-480B-9144-9D9C849B0EF9}" destId="{352E4530-EDD7-4FD7-A7B3-5FAED52A651F}" srcOrd="1" destOrd="0" parTransId="{A24630B0-33DD-4E1C-B072-7CE0F4F5093E}" sibTransId="{F13724BF-03B1-4A11-A1FF-B4A13B558F8A}"/>
    <dgm:cxn modelId="{862B7675-CBE6-4BF0-8C18-7F70ACA90370}" srcId="{47854862-806C-480B-9144-9D9C849B0EF9}" destId="{5D6EA9C8-2E52-455E-8111-1282AADFC8DA}" srcOrd="0" destOrd="0" parTransId="{C179AE28-7C7F-433F-87A6-A1A6FF05A58D}" sibTransId="{2738C99C-8408-45B6-90B9-8FADB7BFCC5A}"/>
    <dgm:cxn modelId="{73FDE4D2-0E93-415D-A6A2-5B2824219043}" type="presOf" srcId="{352E4530-EDD7-4FD7-A7B3-5FAED52A651F}" destId="{AC5EDA25-1816-4547-A635-1741A685D29B}" srcOrd="0" destOrd="0" presId="urn:microsoft.com/office/officeart/2005/8/layout/hierarchy1"/>
    <dgm:cxn modelId="{282EC5F5-79DD-4791-95FF-3F6FA07C5B34}" type="presOf" srcId="{5D6EA9C8-2E52-455E-8111-1282AADFC8DA}" destId="{754C8922-88FD-4A0E-A4B5-7F06854AB226}" srcOrd="0" destOrd="0" presId="urn:microsoft.com/office/officeart/2005/8/layout/hierarchy1"/>
    <dgm:cxn modelId="{765E1DEA-E46B-4942-8106-E9B605344CEF}" type="presParOf" srcId="{08AD259B-CD98-4EE4-AF52-80E334A08D5B}" destId="{47B7524A-45C3-4D92-9F8D-8DC40F2D58C3}" srcOrd="0" destOrd="0" presId="urn:microsoft.com/office/officeart/2005/8/layout/hierarchy1"/>
    <dgm:cxn modelId="{9D422988-92FE-4A16-9713-E318C94D58D7}" type="presParOf" srcId="{47B7524A-45C3-4D92-9F8D-8DC40F2D58C3}" destId="{789C61EF-C0E2-4E8A-8015-1C7A4F55237E}" srcOrd="0" destOrd="0" presId="urn:microsoft.com/office/officeart/2005/8/layout/hierarchy1"/>
    <dgm:cxn modelId="{5175E953-5DBB-474C-998F-4DB1E239C3F2}" type="presParOf" srcId="{789C61EF-C0E2-4E8A-8015-1C7A4F55237E}" destId="{9DBD5BC6-C744-4327-AA1B-6B1C5A6B85E4}" srcOrd="0" destOrd="0" presId="urn:microsoft.com/office/officeart/2005/8/layout/hierarchy1"/>
    <dgm:cxn modelId="{FE27B88F-EF81-4692-916A-6C35A928A21A}" type="presParOf" srcId="{789C61EF-C0E2-4E8A-8015-1C7A4F55237E}" destId="{754C8922-88FD-4A0E-A4B5-7F06854AB226}" srcOrd="1" destOrd="0" presId="urn:microsoft.com/office/officeart/2005/8/layout/hierarchy1"/>
    <dgm:cxn modelId="{EBA43B2D-C9AB-47B2-A48E-C0B298C410F4}" type="presParOf" srcId="{47B7524A-45C3-4D92-9F8D-8DC40F2D58C3}" destId="{4D27A0BA-1CCC-421D-9205-0141F08811EF}" srcOrd="1" destOrd="0" presId="urn:microsoft.com/office/officeart/2005/8/layout/hierarchy1"/>
    <dgm:cxn modelId="{FD9CF28A-3E3B-4D1B-AF92-7C357853F97C}" type="presParOf" srcId="{08AD259B-CD98-4EE4-AF52-80E334A08D5B}" destId="{5D75B06A-40F5-4410-9203-986BB7B0E9C5}" srcOrd="1" destOrd="0" presId="urn:microsoft.com/office/officeart/2005/8/layout/hierarchy1"/>
    <dgm:cxn modelId="{729B16D4-C138-4A15-8F0B-23D54193E7B1}" type="presParOf" srcId="{5D75B06A-40F5-4410-9203-986BB7B0E9C5}" destId="{3370C71D-182C-4B21-9889-04D91A6445E5}" srcOrd="0" destOrd="0" presId="urn:microsoft.com/office/officeart/2005/8/layout/hierarchy1"/>
    <dgm:cxn modelId="{CCEC6E83-B455-428C-9EAF-81BD067F5DC8}" type="presParOf" srcId="{3370C71D-182C-4B21-9889-04D91A6445E5}" destId="{3CD01878-1776-45C1-BF4E-AAD66D964855}" srcOrd="0" destOrd="0" presId="urn:microsoft.com/office/officeart/2005/8/layout/hierarchy1"/>
    <dgm:cxn modelId="{A4CC2989-84BD-43EE-AB0D-F2D21FADC767}" type="presParOf" srcId="{3370C71D-182C-4B21-9889-04D91A6445E5}" destId="{AC5EDA25-1816-4547-A635-1741A685D29B}" srcOrd="1" destOrd="0" presId="urn:microsoft.com/office/officeart/2005/8/layout/hierarchy1"/>
    <dgm:cxn modelId="{4EC49422-5060-4F9A-9AC8-3AC259EFD3E7}" type="presParOf" srcId="{5D75B06A-40F5-4410-9203-986BB7B0E9C5}" destId="{71D8518B-9A5A-4DCA-8A14-28919D7142B2}"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1A21EE-9111-4D54-821E-9B699C318F32}" type="doc">
      <dgm:prSet loTypeId="urn:microsoft.com/office/officeart/2005/8/layout/default" loCatId="list" qsTypeId="urn:microsoft.com/office/officeart/2005/8/quickstyle/simple5" qsCatId="simple" csTypeId="urn:microsoft.com/office/officeart/2005/8/colors/colorful2" csCatId="colorful" phldr="1"/>
      <dgm:spPr/>
      <dgm:t>
        <a:bodyPr/>
        <a:lstStyle/>
        <a:p>
          <a:endParaRPr lang="en-US"/>
        </a:p>
      </dgm:t>
    </dgm:pt>
    <dgm:pt modelId="{833AB978-C2AB-4E9A-B646-4388DAA68EE4}">
      <dgm:prSet/>
      <dgm:spPr/>
      <dgm:t>
        <a:bodyPr/>
        <a:lstStyle/>
        <a:p>
          <a:r>
            <a:rPr lang="en-US" dirty="0"/>
            <a:t>Sluit alle </a:t>
          </a:r>
          <a:r>
            <a:rPr lang="en-US" b="1" dirty="0" err="1"/>
            <a:t>seksuele</a:t>
          </a:r>
          <a:r>
            <a:rPr lang="en-US" b="1" dirty="0"/>
            <a:t> </a:t>
          </a:r>
          <a:r>
            <a:rPr lang="en-US" b="1" dirty="0" err="1"/>
            <a:t>misdade</a:t>
          </a:r>
          <a:r>
            <a:rPr lang="en-US" b="1" dirty="0"/>
            <a:t> </a:t>
          </a:r>
          <a:r>
            <a:rPr lang="en-US" dirty="0"/>
            <a:t>in </a:t>
          </a:r>
          <a:r>
            <a:rPr lang="en-US" b="1" dirty="0" err="1"/>
            <a:t>een</a:t>
          </a:r>
          <a:r>
            <a:rPr lang="en-US" b="1" dirty="0"/>
            <a:t> wet </a:t>
          </a:r>
          <a:r>
            <a:rPr lang="en-US" dirty="0"/>
            <a:t>in.</a:t>
          </a:r>
        </a:p>
      </dgm:t>
    </dgm:pt>
    <dgm:pt modelId="{EE075818-812C-44F6-AA49-6913950607AC}" type="parTrans" cxnId="{57E6D8EB-EA42-4B7F-B592-2444BFF9C225}">
      <dgm:prSet/>
      <dgm:spPr/>
      <dgm:t>
        <a:bodyPr/>
        <a:lstStyle/>
        <a:p>
          <a:endParaRPr lang="en-US"/>
        </a:p>
      </dgm:t>
    </dgm:pt>
    <dgm:pt modelId="{8929CB8D-C1A2-48B6-B026-670AC156F383}" type="sibTrans" cxnId="{57E6D8EB-EA42-4B7F-B592-2444BFF9C225}">
      <dgm:prSet/>
      <dgm:spPr/>
      <dgm:t>
        <a:bodyPr/>
        <a:lstStyle/>
        <a:p>
          <a:endParaRPr lang="en-US"/>
        </a:p>
      </dgm:t>
    </dgm:pt>
    <dgm:pt modelId="{67937392-A2D7-44E1-864A-555488D74579}">
      <dgm:prSet/>
      <dgm:spPr/>
      <dgm:t>
        <a:bodyPr/>
        <a:lstStyle/>
        <a:p>
          <a:r>
            <a:rPr lang="en-US" b="1" dirty="0" err="1"/>
            <a:t>Definieer</a:t>
          </a:r>
          <a:r>
            <a:rPr lang="en-US" baseline="0" dirty="0"/>
            <a:t> alle </a:t>
          </a:r>
          <a:r>
            <a:rPr lang="en-US" baseline="0" dirty="0" err="1"/>
            <a:t>seksuele</a:t>
          </a:r>
          <a:r>
            <a:rPr lang="en-US" baseline="0" dirty="0"/>
            <a:t> </a:t>
          </a:r>
          <a:r>
            <a:rPr lang="en-US" baseline="0" dirty="0" err="1"/>
            <a:t>misdade</a:t>
          </a:r>
          <a:r>
            <a:rPr lang="en-US" baseline="0" dirty="0"/>
            <a:t>.</a:t>
          </a:r>
          <a:endParaRPr lang="en-US" dirty="0"/>
        </a:p>
      </dgm:t>
    </dgm:pt>
    <dgm:pt modelId="{85FE66A8-7CF4-454B-AE74-7DFE58882376}" type="parTrans" cxnId="{029ECE49-0B9A-442B-BC78-E8899AA818DA}">
      <dgm:prSet/>
      <dgm:spPr/>
      <dgm:t>
        <a:bodyPr/>
        <a:lstStyle/>
        <a:p>
          <a:endParaRPr lang="en-US"/>
        </a:p>
      </dgm:t>
    </dgm:pt>
    <dgm:pt modelId="{36D4B461-F809-4319-85EE-38467C8220F9}" type="sibTrans" cxnId="{029ECE49-0B9A-442B-BC78-E8899AA818DA}">
      <dgm:prSet/>
      <dgm:spPr/>
      <dgm:t>
        <a:bodyPr/>
        <a:lstStyle/>
        <a:p>
          <a:endParaRPr lang="en-US"/>
        </a:p>
      </dgm:t>
    </dgm:pt>
    <dgm:pt modelId="{1811D76C-B7AF-47DD-BE28-A1745303796F}">
      <dgm:prSet/>
      <dgm:spPr/>
      <dgm:t>
        <a:bodyPr/>
        <a:lstStyle/>
        <a:p>
          <a:r>
            <a:rPr lang="en-US" dirty="0"/>
            <a:t>Maak </a:t>
          </a:r>
          <a:r>
            <a:rPr lang="en-US" b="1" dirty="0"/>
            <a:t>alle </a:t>
          </a:r>
          <a:r>
            <a:rPr lang="en-US" b="1" dirty="0" err="1"/>
            <a:t>vorme</a:t>
          </a:r>
          <a:r>
            <a:rPr lang="en-US" b="1" dirty="0"/>
            <a:t> van </a:t>
          </a:r>
          <a:r>
            <a:rPr lang="en-US" b="1" dirty="0" err="1"/>
            <a:t>seksuele</a:t>
          </a:r>
          <a:r>
            <a:rPr lang="en-US" b="1" dirty="0"/>
            <a:t> </a:t>
          </a:r>
          <a:r>
            <a:rPr lang="en-US" b="1" dirty="0" err="1"/>
            <a:t>misbruik</a:t>
          </a:r>
          <a:r>
            <a:rPr lang="en-US" b="1" dirty="0"/>
            <a:t> of </a:t>
          </a:r>
          <a:r>
            <a:rPr lang="en-US" b="1" dirty="0" err="1"/>
            <a:t>uitbuiting</a:t>
          </a:r>
          <a:r>
            <a:rPr lang="en-US" b="1" dirty="0"/>
            <a:t> ‘n </a:t>
          </a:r>
          <a:r>
            <a:rPr lang="en-US" b="1" dirty="0" err="1"/>
            <a:t>misdaad</a:t>
          </a:r>
          <a:r>
            <a:rPr lang="en-US" b="1" dirty="0"/>
            <a:t>.</a:t>
          </a:r>
          <a:endParaRPr lang="en-US" dirty="0"/>
        </a:p>
      </dgm:t>
    </dgm:pt>
    <dgm:pt modelId="{DADAA961-CA58-41B7-AC74-93AC0A76BAE8}" type="parTrans" cxnId="{B7D89758-0973-40DB-89DC-AFEC5DCFF06D}">
      <dgm:prSet/>
      <dgm:spPr/>
      <dgm:t>
        <a:bodyPr/>
        <a:lstStyle/>
        <a:p>
          <a:endParaRPr lang="en-US"/>
        </a:p>
      </dgm:t>
    </dgm:pt>
    <dgm:pt modelId="{1259DF0F-7C44-4E0D-97C5-2EC7B679C25A}" type="sibTrans" cxnId="{B7D89758-0973-40DB-89DC-AFEC5DCFF06D}">
      <dgm:prSet/>
      <dgm:spPr/>
      <dgm:t>
        <a:bodyPr/>
        <a:lstStyle/>
        <a:p>
          <a:endParaRPr lang="en-US"/>
        </a:p>
      </dgm:t>
    </dgm:pt>
    <dgm:pt modelId="{1B860B14-7866-4AF1-944B-61248B1EC921}">
      <dgm:prSet/>
      <dgm:spPr/>
      <dgm:t>
        <a:bodyPr/>
        <a:lstStyle/>
        <a:p>
          <a:r>
            <a:rPr lang="en-US" dirty="0" err="1"/>
            <a:t>Verseker</a:t>
          </a:r>
          <a:r>
            <a:rPr lang="en-US" dirty="0"/>
            <a:t> </a:t>
          </a:r>
          <a:r>
            <a:rPr lang="en-US" b="1" dirty="0" err="1"/>
            <a:t>beide</a:t>
          </a:r>
          <a:r>
            <a:rPr lang="en-US" b="1" dirty="0"/>
            <a:t> mans </a:t>
          </a:r>
          <a:r>
            <a:rPr lang="en-US" b="1" dirty="0" err="1"/>
            <a:t>en</a:t>
          </a:r>
          <a:r>
            <a:rPr lang="en-US" b="1" dirty="0"/>
            <a:t> </a:t>
          </a:r>
          <a:r>
            <a:rPr lang="en-US" b="1" dirty="0" err="1"/>
            <a:t>vroue</a:t>
          </a:r>
          <a:r>
            <a:rPr lang="en-US" b="1" dirty="0"/>
            <a:t> </a:t>
          </a:r>
          <a:r>
            <a:rPr lang="en-US" dirty="0" err="1"/>
            <a:t>kan</a:t>
          </a:r>
          <a:r>
            <a:rPr lang="en-US" dirty="0"/>
            <a:t> die wet </a:t>
          </a:r>
          <a:r>
            <a:rPr lang="en-US" dirty="0" err="1"/>
            <a:t>gebruik</a:t>
          </a:r>
          <a:r>
            <a:rPr lang="en-US" dirty="0"/>
            <a:t>.</a:t>
          </a:r>
        </a:p>
      </dgm:t>
    </dgm:pt>
    <dgm:pt modelId="{774D05EA-7790-4C1E-8789-DBCA55FF4BBF}" type="parTrans" cxnId="{BB6DB848-5DC4-4ECF-B07E-4B6E42C351CF}">
      <dgm:prSet/>
      <dgm:spPr/>
      <dgm:t>
        <a:bodyPr/>
        <a:lstStyle/>
        <a:p>
          <a:endParaRPr lang="en-US"/>
        </a:p>
      </dgm:t>
    </dgm:pt>
    <dgm:pt modelId="{6E3E3717-A6D3-4766-BA35-3EDC72F010EB}" type="sibTrans" cxnId="{BB6DB848-5DC4-4ECF-B07E-4B6E42C351CF}">
      <dgm:prSet/>
      <dgm:spPr/>
      <dgm:t>
        <a:bodyPr/>
        <a:lstStyle/>
        <a:p>
          <a:endParaRPr lang="en-US"/>
        </a:p>
      </dgm:t>
    </dgm:pt>
    <dgm:pt modelId="{2CBAEF4B-8D12-4D75-99C1-56DF6123AA5C}">
      <dgm:prSet/>
      <dgm:spPr/>
      <dgm:t>
        <a:bodyPr/>
        <a:lstStyle/>
        <a:p>
          <a:r>
            <a:rPr lang="en-US" dirty="0"/>
            <a:t>Maak</a:t>
          </a:r>
          <a:r>
            <a:rPr lang="en-US" baseline="0" dirty="0"/>
            <a:t> </a:t>
          </a:r>
          <a:r>
            <a:rPr lang="en-US" baseline="0" dirty="0" err="1"/>
            <a:t>seker</a:t>
          </a:r>
          <a:r>
            <a:rPr lang="en-US" baseline="0" dirty="0"/>
            <a:t> </a:t>
          </a:r>
          <a:r>
            <a:rPr lang="en-US" baseline="0" dirty="0" err="1"/>
            <a:t>dat</a:t>
          </a:r>
          <a:r>
            <a:rPr lang="en-US" baseline="0" dirty="0"/>
            <a:t> </a:t>
          </a:r>
          <a:r>
            <a:rPr lang="en-US" b="1" baseline="0" dirty="0" err="1"/>
            <a:t>staatsdepartement</a:t>
          </a:r>
          <a:r>
            <a:rPr lang="en-US" b="1" baseline="0" dirty="0"/>
            <a:t> </a:t>
          </a:r>
          <a:r>
            <a:rPr lang="en-US" b="1" baseline="0" dirty="0" err="1"/>
            <a:t>saamwerk</a:t>
          </a:r>
          <a:r>
            <a:rPr lang="en-US" b="1" baseline="0" dirty="0"/>
            <a:t> </a:t>
          </a:r>
          <a:r>
            <a:rPr lang="en-US" baseline="0" dirty="0"/>
            <a:t>om </a:t>
          </a:r>
          <a:r>
            <a:rPr lang="en-US" baseline="0" dirty="0" err="1"/>
            <a:t>klaers</a:t>
          </a:r>
          <a:r>
            <a:rPr lang="en-US" baseline="0" dirty="0"/>
            <a:t> van </a:t>
          </a:r>
          <a:r>
            <a:rPr lang="en-US" baseline="0" dirty="0" err="1"/>
            <a:t>onregverdige</a:t>
          </a:r>
          <a:r>
            <a:rPr lang="en-US" baseline="0" dirty="0"/>
            <a:t> </a:t>
          </a:r>
          <a:r>
            <a:rPr lang="en-US" baseline="0" dirty="0" err="1"/>
            <a:t>behandeling</a:t>
          </a:r>
          <a:r>
            <a:rPr lang="en-US" baseline="0" dirty="0"/>
            <a:t> of trauma </a:t>
          </a:r>
          <a:r>
            <a:rPr lang="en-US" baseline="0" dirty="0" err="1"/>
            <a:t>te</a:t>
          </a:r>
          <a:r>
            <a:rPr lang="en-US" baseline="0" dirty="0"/>
            <a:t> </a:t>
          </a:r>
          <a:r>
            <a:rPr lang="en-US" baseline="0" dirty="0" err="1"/>
            <a:t>beskerm</a:t>
          </a:r>
          <a:endParaRPr lang="en-US" dirty="0"/>
        </a:p>
      </dgm:t>
    </dgm:pt>
    <dgm:pt modelId="{9B5C2F09-21CE-4C9A-8F81-8473FDEE6253}" type="parTrans" cxnId="{FDC9E9C7-6ADA-48CC-A3E7-5235FAEE04D8}">
      <dgm:prSet/>
      <dgm:spPr/>
      <dgm:t>
        <a:bodyPr/>
        <a:lstStyle/>
        <a:p>
          <a:endParaRPr lang="en-US"/>
        </a:p>
      </dgm:t>
    </dgm:pt>
    <dgm:pt modelId="{26917E17-6B9B-4953-81CA-BF9D8FEBB59F}" type="sibTrans" cxnId="{FDC9E9C7-6ADA-48CC-A3E7-5235FAEE04D8}">
      <dgm:prSet/>
      <dgm:spPr/>
      <dgm:t>
        <a:bodyPr/>
        <a:lstStyle/>
        <a:p>
          <a:endParaRPr lang="en-US"/>
        </a:p>
      </dgm:t>
    </dgm:pt>
    <dgm:pt modelId="{5CFFE73D-A54C-47FE-AD95-6B763028C80B}">
      <dgm:prSet/>
      <dgm:spPr/>
      <dgm:t>
        <a:bodyPr/>
        <a:lstStyle/>
        <a:p>
          <a:r>
            <a:rPr lang="en-US" dirty="0" err="1"/>
            <a:t>Verbeter</a:t>
          </a:r>
          <a:r>
            <a:rPr lang="en-US" dirty="0"/>
            <a:t> die </a:t>
          </a:r>
          <a:r>
            <a:rPr lang="en-US" dirty="0" err="1"/>
            <a:t>manier</a:t>
          </a:r>
          <a:r>
            <a:rPr lang="en-US" dirty="0"/>
            <a:t> hoe die </a:t>
          </a:r>
          <a:r>
            <a:rPr lang="en-US" b="1" dirty="0" err="1"/>
            <a:t>strafregstelsel</a:t>
          </a:r>
          <a:r>
            <a:rPr lang="en-US" dirty="0"/>
            <a:t> (howe </a:t>
          </a:r>
          <a:r>
            <a:rPr lang="en-US" dirty="0" err="1"/>
            <a:t>en</a:t>
          </a:r>
          <a:r>
            <a:rPr lang="en-US" dirty="0"/>
            <a:t> </a:t>
          </a:r>
          <a:r>
            <a:rPr lang="en-US" dirty="0" err="1"/>
            <a:t>polisie</a:t>
          </a:r>
          <a:r>
            <a:rPr lang="en-US" dirty="0"/>
            <a:t>) </a:t>
          </a:r>
          <a:r>
            <a:rPr lang="en-US" dirty="0" err="1"/>
            <a:t>werk</a:t>
          </a:r>
          <a:r>
            <a:rPr lang="en-US" dirty="0"/>
            <a:t>.</a:t>
          </a:r>
        </a:p>
      </dgm:t>
    </dgm:pt>
    <dgm:pt modelId="{D97FF5E8-5594-4A08-BC99-F893209EEE37}" type="parTrans" cxnId="{BF8F35D7-424B-4293-8522-DE83BE5207E3}">
      <dgm:prSet/>
      <dgm:spPr/>
      <dgm:t>
        <a:bodyPr/>
        <a:lstStyle/>
        <a:p>
          <a:endParaRPr lang="en-US"/>
        </a:p>
      </dgm:t>
    </dgm:pt>
    <dgm:pt modelId="{FC8FACCD-E180-409F-A186-63039DC57142}" type="sibTrans" cxnId="{BF8F35D7-424B-4293-8522-DE83BE5207E3}">
      <dgm:prSet/>
      <dgm:spPr/>
      <dgm:t>
        <a:bodyPr/>
        <a:lstStyle/>
        <a:p>
          <a:endParaRPr lang="en-US"/>
        </a:p>
      </dgm:t>
    </dgm:pt>
    <dgm:pt modelId="{17456355-E8C2-4BDD-8607-3370C4D4DDD1}">
      <dgm:prSet/>
      <dgm:spPr/>
      <dgm:t>
        <a:bodyPr/>
        <a:lstStyle/>
        <a:p>
          <a:r>
            <a:rPr lang="en-US" dirty="0" err="1"/>
            <a:t>Bepaal</a:t>
          </a:r>
          <a:r>
            <a:rPr lang="en-US" dirty="0"/>
            <a:t> die </a:t>
          </a:r>
          <a:r>
            <a:rPr lang="en-US" b="1" dirty="0" err="1"/>
            <a:t>ouderdom</a:t>
          </a:r>
          <a:r>
            <a:rPr lang="en-US" dirty="0"/>
            <a:t> </a:t>
          </a:r>
          <a:r>
            <a:rPr lang="en-US" dirty="0" err="1"/>
            <a:t>waarop</a:t>
          </a:r>
          <a:r>
            <a:rPr lang="en-US" dirty="0"/>
            <a:t> mans </a:t>
          </a:r>
          <a:r>
            <a:rPr lang="en-US" dirty="0" err="1"/>
            <a:t>en</a:t>
          </a:r>
          <a:r>
            <a:rPr lang="en-US" dirty="0"/>
            <a:t> </a:t>
          </a:r>
          <a:r>
            <a:rPr lang="en-US" dirty="0" err="1"/>
            <a:t>vroue</a:t>
          </a:r>
          <a:r>
            <a:rPr lang="en-US" dirty="0"/>
            <a:t> </a:t>
          </a:r>
          <a:r>
            <a:rPr lang="en-US" dirty="0" err="1"/>
            <a:t>instemmende</a:t>
          </a:r>
          <a:r>
            <a:rPr lang="en-US" dirty="0"/>
            <a:t> </a:t>
          </a:r>
          <a:r>
            <a:rPr lang="en-US" dirty="0" err="1"/>
            <a:t>seks</a:t>
          </a:r>
          <a:r>
            <a:rPr lang="en-US" dirty="0"/>
            <a:t> het.</a:t>
          </a:r>
        </a:p>
      </dgm:t>
    </dgm:pt>
    <dgm:pt modelId="{C1FA4DAE-E937-4D57-9C6A-475B7DC08655}" type="parTrans" cxnId="{902AE4E2-17BE-437F-A753-001C2B00C2CE}">
      <dgm:prSet/>
      <dgm:spPr/>
      <dgm:t>
        <a:bodyPr/>
        <a:lstStyle/>
        <a:p>
          <a:endParaRPr lang="en-US"/>
        </a:p>
      </dgm:t>
    </dgm:pt>
    <dgm:pt modelId="{FB2D7747-A352-4769-844C-4E11FB48D0DA}" type="sibTrans" cxnId="{902AE4E2-17BE-437F-A753-001C2B00C2CE}">
      <dgm:prSet/>
      <dgm:spPr/>
      <dgm:t>
        <a:bodyPr/>
        <a:lstStyle/>
        <a:p>
          <a:endParaRPr lang="en-US"/>
        </a:p>
      </dgm:t>
    </dgm:pt>
    <dgm:pt modelId="{4F091B74-BA95-4C2A-8237-15C314843598}">
      <dgm:prSet/>
      <dgm:spPr/>
      <dgm:t>
        <a:bodyPr/>
        <a:lstStyle/>
        <a:p>
          <a:r>
            <a:rPr lang="en-US" dirty="0" err="1"/>
            <a:t>Verskaf</a:t>
          </a:r>
          <a:r>
            <a:rPr lang="en-US" dirty="0"/>
            <a:t> </a:t>
          </a:r>
          <a:r>
            <a:rPr lang="en-US" b="1" dirty="0"/>
            <a:t>PEP-</a:t>
          </a:r>
          <a:r>
            <a:rPr lang="en-US" b="1" dirty="0" err="1"/>
            <a:t>behandeling</a:t>
          </a:r>
          <a:r>
            <a:rPr lang="en-US" dirty="0"/>
            <a:t> (</a:t>
          </a:r>
          <a:r>
            <a:rPr lang="en-US" dirty="0" err="1"/>
            <a:t>verminder</a:t>
          </a:r>
          <a:r>
            <a:rPr lang="en-US" dirty="0"/>
            <a:t> MIV </a:t>
          </a:r>
          <a:r>
            <a:rPr lang="en-US" dirty="0" err="1"/>
            <a:t>risiko</a:t>
          </a:r>
          <a:r>
            <a:rPr lang="en-US" dirty="0"/>
            <a:t>) </a:t>
          </a:r>
          <a:r>
            <a:rPr lang="en-US" dirty="0" err="1"/>
            <a:t>aan</a:t>
          </a:r>
          <a:r>
            <a:rPr lang="en-US" dirty="0"/>
            <a:t> </a:t>
          </a:r>
          <a:r>
            <a:rPr lang="en-US" dirty="0" err="1"/>
            <a:t>verkragtingsoorlewendes</a:t>
          </a:r>
          <a:r>
            <a:rPr lang="en-US" dirty="0"/>
            <a:t>.</a:t>
          </a:r>
        </a:p>
      </dgm:t>
    </dgm:pt>
    <dgm:pt modelId="{8D09C0C6-D3C9-48BA-B77B-78ECC8857F6D}" type="parTrans" cxnId="{808ECCAC-1D08-46D2-800A-A2E6CAFEB2F2}">
      <dgm:prSet/>
      <dgm:spPr/>
      <dgm:t>
        <a:bodyPr/>
        <a:lstStyle/>
        <a:p>
          <a:endParaRPr lang="en-US"/>
        </a:p>
      </dgm:t>
    </dgm:pt>
    <dgm:pt modelId="{E8AE41E9-FAB0-445F-AAC8-5388ACEEA437}" type="sibTrans" cxnId="{808ECCAC-1D08-46D2-800A-A2E6CAFEB2F2}">
      <dgm:prSet/>
      <dgm:spPr/>
      <dgm:t>
        <a:bodyPr/>
        <a:lstStyle/>
        <a:p>
          <a:endParaRPr lang="en-US"/>
        </a:p>
      </dgm:t>
    </dgm:pt>
    <dgm:pt modelId="{9FAB0C3F-7A7E-4A33-96AC-C595A83BEBF3}">
      <dgm:prSet/>
      <dgm:spPr/>
      <dgm:t>
        <a:bodyPr/>
        <a:lstStyle/>
        <a:p>
          <a:r>
            <a:rPr lang="en-US" dirty="0"/>
            <a:t>Laat </a:t>
          </a:r>
          <a:r>
            <a:rPr lang="en-US" dirty="0" err="1"/>
            <a:t>oorlewendes</a:t>
          </a:r>
          <a:r>
            <a:rPr lang="en-US" dirty="0"/>
            <a:t> toe om </a:t>
          </a:r>
          <a:r>
            <a:rPr lang="en-US" dirty="0" err="1"/>
            <a:t>te</a:t>
          </a:r>
          <a:r>
            <a:rPr lang="en-US" dirty="0"/>
            <a:t> </a:t>
          </a:r>
          <a:r>
            <a:rPr lang="en-US" dirty="0" err="1"/>
            <a:t>weet</a:t>
          </a:r>
          <a:r>
            <a:rPr lang="en-US" dirty="0"/>
            <a:t> of die </a:t>
          </a:r>
          <a:r>
            <a:rPr lang="en-US" b="1" dirty="0" err="1"/>
            <a:t>oortreder</a:t>
          </a:r>
          <a:r>
            <a:rPr lang="en-US" b="1" dirty="0"/>
            <a:t> MIV-</a:t>
          </a:r>
          <a:r>
            <a:rPr lang="en-US" b="1" dirty="0" err="1"/>
            <a:t>positief</a:t>
          </a:r>
          <a:r>
            <a:rPr lang="en-US" b="1" dirty="0"/>
            <a:t> is.</a:t>
          </a:r>
        </a:p>
      </dgm:t>
    </dgm:pt>
    <dgm:pt modelId="{BC0F217B-85F5-4B53-895B-2499FD2D8FCA}" type="parTrans" cxnId="{5B3D5699-B5C7-48BC-A558-5E27F29D37B6}">
      <dgm:prSet/>
      <dgm:spPr/>
      <dgm:t>
        <a:bodyPr/>
        <a:lstStyle/>
        <a:p>
          <a:endParaRPr lang="en-US"/>
        </a:p>
      </dgm:t>
    </dgm:pt>
    <dgm:pt modelId="{3AB30BDE-FA26-405B-990E-66F04580A003}" type="sibTrans" cxnId="{5B3D5699-B5C7-48BC-A558-5E27F29D37B6}">
      <dgm:prSet/>
      <dgm:spPr/>
      <dgm:t>
        <a:bodyPr/>
        <a:lstStyle/>
        <a:p>
          <a:endParaRPr lang="en-US"/>
        </a:p>
      </dgm:t>
    </dgm:pt>
    <dgm:pt modelId="{519AED95-4901-4E9B-95CB-5A05B901A10F}">
      <dgm:prSet/>
      <dgm:spPr/>
      <dgm:t>
        <a:bodyPr/>
        <a:lstStyle/>
        <a:p>
          <a:r>
            <a:rPr lang="en-US" dirty="0"/>
            <a:t>Stel ’n  </a:t>
          </a:r>
          <a:r>
            <a:rPr lang="en-US" b="1" dirty="0"/>
            <a:t>Nasionale Register van </a:t>
          </a:r>
          <a:r>
            <a:rPr lang="en-US" b="1" dirty="0" err="1"/>
            <a:t>Seksoortreders</a:t>
          </a:r>
          <a:r>
            <a:rPr lang="en-US" b="1" dirty="0"/>
            <a:t> </a:t>
          </a:r>
          <a:r>
            <a:rPr lang="en-US" b="0" dirty="0"/>
            <a:t>op.</a:t>
          </a:r>
        </a:p>
      </dgm:t>
    </dgm:pt>
    <dgm:pt modelId="{56DE936D-D6B1-4E37-933C-28265DBBDD87}" type="parTrans" cxnId="{148609B6-3F4F-4C04-BB13-630E9BA03CE7}">
      <dgm:prSet/>
      <dgm:spPr/>
      <dgm:t>
        <a:bodyPr/>
        <a:lstStyle/>
        <a:p>
          <a:endParaRPr lang="en-US"/>
        </a:p>
      </dgm:t>
    </dgm:pt>
    <dgm:pt modelId="{2A9AB864-22E4-45A0-B540-866DDCD56CA2}" type="sibTrans" cxnId="{148609B6-3F4F-4C04-BB13-630E9BA03CE7}">
      <dgm:prSet/>
      <dgm:spPr/>
      <dgm:t>
        <a:bodyPr/>
        <a:lstStyle/>
        <a:p>
          <a:endParaRPr lang="en-US"/>
        </a:p>
      </dgm:t>
    </dgm:pt>
    <dgm:pt modelId="{53590135-BB4E-4B44-A94F-4C41AF78BFF8}" type="pres">
      <dgm:prSet presAssocID="{BD1A21EE-9111-4D54-821E-9B699C318F32}" presName="diagram" presStyleCnt="0">
        <dgm:presLayoutVars>
          <dgm:dir/>
          <dgm:resizeHandles val="exact"/>
        </dgm:presLayoutVars>
      </dgm:prSet>
      <dgm:spPr/>
    </dgm:pt>
    <dgm:pt modelId="{C3F16B9C-78A8-4A37-9C7A-9595F32B22BA}" type="pres">
      <dgm:prSet presAssocID="{833AB978-C2AB-4E9A-B646-4388DAA68EE4}" presName="node" presStyleLbl="node1" presStyleIdx="0" presStyleCnt="10">
        <dgm:presLayoutVars>
          <dgm:bulletEnabled val="1"/>
        </dgm:presLayoutVars>
      </dgm:prSet>
      <dgm:spPr/>
    </dgm:pt>
    <dgm:pt modelId="{04E099AF-D543-4F88-9922-2704B1286A5C}" type="pres">
      <dgm:prSet presAssocID="{8929CB8D-C1A2-48B6-B026-670AC156F383}" presName="sibTrans" presStyleCnt="0"/>
      <dgm:spPr/>
    </dgm:pt>
    <dgm:pt modelId="{FD8F3DAF-BA75-4C23-8F2B-40EC1BEA0E6D}" type="pres">
      <dgm:prSet presAssocID="{67937392-A2D7-44E1-864A-555488D74579}" presName="node" presStyleLbl="node1" presStyleIdx="1" presStyleCnt="10">
        <dgm:presLayoutVars>
          <dgm:bulletEnabled val="1"/>
        </dgm:presLayoutVars>
      </dgm:prSet>
      <dgm:spPr/>
    </dgm:pt>
    <dgm:pt modelId="{7D3B6E47-8969-41A9-8114-66969D633A9E}" type="pres">
      <dgm:prSet presAssocID="{36D4B461-F809-4319-85EE-38467C8220F9}" presName="sibTrans" presStyleCnt="0"/>
      <dgm:spPr/>
    </dgm:pt>
    <dgm:pt modelId="{5B1D9D32-5ACE-4C24-AD37-4F6C41B830C4}" type="pres">
      <dgm:prSet presAssocID="{1811D76C-B7AF-47DD-BE28-A1745303796F}" presName="node" presStyleLbl="node1" presStyleIdx="2" presStyleCnt="10">
        <dgm:presLayoutVars>
          <dgm:bulletEnabled val="1"/>
        </dgm:presLayoutVars>
      </dgm:prSet>
      <dgm:spPr/>
    </dgm:pt>
    <dgm:pt modelId="{DED400C2-3DBC-4BF2-898A-D953F60E1924}" type="pres">
      <dgm:prSet presAssocID="{1259DF0F-7C44-4E0D-97C5-2EC7B679C25A}" presName="sibTrans" presStyleCnt="0"/>
      <dgm:spPr/>
    </dgm:pt>
    <dgm:pt modelId="{9DFD864A-4917-43C9-8526-BC6AF427F178}" type="pres">
      <dgm:prSet presAssocID="{1B860B14-7866-4AF1-944B-61248B1EC921}" presName="node" presStyleLbl="node1" presStyleIdx="3" presStyleCnt="10">
        <dgm:presLayoutVars>
          <dgm:bulletEnabled val="1"/>
        </dgm:presLayoutVars>
      </dgm:prSet>
      <dgm:spPr/>
    </dgm:pt>
    <dgm:pt modelId="{B15947CB-B49D-4400-A9BB-EE14ECBD851D}" type="pres">
      <dgm:prSet presAssocID="{6E3E3717-A6D3-4766-BA35-3EDC72F010EB}" presName="sibTrans" presStyleCnt="0"/>
      <dgm:spPr/>
    </dgm:pt>
    <dgm:pt modelId="{CD172A63-0EB7-4F29-B190-010F9A93D650}" type="pres">
      <dgm:prSet presAssocID="{2CBAEF4B-8D12-4D75-99C1-56DF6123AA5C}" presName="node" presStyleLbl="node1" presStyleIdx="4" presStyleCnt="10">
        <dgm:presLayoutVars>
          <dgm:bulletEnabled val="1"/>
        </dgm:presLayoutVars>
      </dgm:prSet>
      <dgm:spPr/>
    </dgm:pt>
    <dgm:pt modelId="{3F002E3C-5616-4169-8CA9-034E0D255964}" type="pres">
      <dgm:prSet presAssocID="{26917E17-6B9B-4953-81CA-BF9D8FEBB59F}" presName="sibTrans" presStyleCnt="0"/>
      <dgm:spPr/>
    </dgm:pt>
    <dgm:pt modelId="{1713FB49-F84F-467D-B1F5-6BDB34B42170}" type="pres">
      <dgm:prSet presAssocID="{5CFFE73D-A54C-47FE-AD95-6B763028C80B}" presName="node" presStyleLbl="node1" presStyleIdx="5" presStyleCnt="10">
        <dgm:presLayoutVars>
          <dgm:bulletEnabled val="1"/>
        </dgm:presLayoutVars>
      </dgm:prSet>
      <dgm:spPr/>
    </dgm:pt>
    <dgm:pt modelId="{C5C3C31D-AA56-4320-9EE0-685FC0FB6A8D}" type="pres">
      <dgm:prSet presAssocID="{FC8FACCD-E180-409F-A186-63039DC57142}" presName="sibTrans" presStyleCnt="0"/>
      <dgm:spPr/>
    </dgm:pt>
    <dgm:pt modelId="{5CE5F30E-ED4E-43DD-9607-58B4A94F09F3}" type="pres">
      <dgm:prSet presAssocID="{17456355-E8C2-4BDD-8607-3370C4D4DDD1}" presName="node" presStyleLbl="node1" presStyleIdx="6" presStyleCnt="10">
        <dgm:presLayoutVars>
          <dgm:bulletEnabled val="1"/>
        </dgm:presLayoutVars>
      </dgm:prSet>
      <dgm:spPr/>
    </dgm:pt>
    <dgm:pt modelId="{4C4BE909-80F4-44AD-B6B7-C00012F43F16}" type="pres">
      <dgm:prSet presAssocID="{FB2D7747-A352-4769-844C-4E11FB48D0DA}" presName="sibTrans" presStyleCnt="0"/>
      <dgm:spPr/>
    </dgm:pt>
    <dgm:pt modelId="{7D9AACBC-19FC-46FF-A690-4DBBFCB189C4}" type="pres">
      <dgm:prSet presAssocID="{4F091B74-BA95-4C2A-8237-15C314843598}" presName="node" presStyleLbl="node1" presStyleIdx="7" presStyleCnt="10">
        <dgm:presLayoutVars>
          <dgm:bulletEnabled val="1"/>
        </dgm:presLayoutVars>
      </dgm:prSet>
      <dgm:spPr/>
    </dgm:pt>
    <dgm:pt modelId="{EB0FAE70-BC3C-40AA-8E0D-BFC5D65FFB47}" type="pres">
      <dgm:prSet presAssocID="{E8AE41E9-FAB0-445F-AAC8-5388ACEEA437}" presName="sibTrans" presStyleCnt="0"/>
      <dgm:spPr/>
    </dgm:pt>
    <dgm:pt modelId="{7B6C4293-C56D-47C9-82D6-B363DDB5D02C}" type="pres">
      <dgm:prSet presAssocID="{9FAB0C3F-7A7E-4A33-96AC-C595A83BEBF3}" presName="node" presStyleLbl="node1" presStyleIdx="8" presStyleCnt="10">
        <dgm:presLayoutVars>
          <dgm:bulletEnabled val="1"/>
        </dgm:presLayoutVars>
      </dgm:prSet>
      <dgm:spPr/>
    </dgm:pt>
    <dgm:pt modelId="{CF5B4F5A-C72F-4888-95B0-13D6A52BF507}" type="pres">
      <dgm:prSet presAssocID="{3AB30BDE-FA26-405B-990E-66F04580A003}" presName="sibTrans" presStyleCnt="0"/>
      <dgm:spPr/>
    </dgm:pt>
    <dgm:pt modelId="{5261A72C-D1E1-4B23-9004-085DF006E81C}" type="pres">
      <dgm:prSet presAssocID="{519AED95-4901-4E9B-95CB-5A05B901A10F}" presName="node" presStyleLbl="node1" presStyleIdx="9" presStyleCnt="10">
        <dgm:presLayoutVars>
          <dgm:bulletEnabled val="1"/>
        </dgm:presLayoutVars>
      </dgm:prSet>
      <dgm:spPr/>
    </dgm:pt>
  </dgm:ptLst>
  <dgm:cxnLst>
    <dgm:cxn modelId="{71E31008-0125-4210-9F2C-388C65E1BF8A}" type="presOf" srcId="{833AB978-C2AB-4E9A-B646-4388DAA68EE4}" destId="{C3F16B9C-78A8-4A37-9C7A-9595F32B22BA}" srcOrd="0" destOrd="0" presId="urn:microsoft.com/office/officeart/2005/8/layout/default"/>
    <dgm:cxn modelId="{1283483B-81DF-44E9-B87A-2AE0B6984F16}" type="presOf" srcId="{1811D76C-B7AF-47DD-BE28-A1745303796F}" destId="{5B1D9D32-5ACE-4C24-AD37-4F6C41B830C4}" srcOrd="0" destOrd="0" presId="urn:microsoft.com/office/officeart/2005/8/layout/default"/>
    <dgm:cxn modelId="{BB6DB848-5DC4-4ECF-B07E-4B6E42C351CF}" srcId="{BD1A21EE-9111-4D54-821E-9B699C318F32}" destId="{1B860B14-7866-4AF1-944B-61248B1EC921}" srcOrd="3" destOrd="0" parTransId="{774D05EA-7790-4C1E-8789-DBCA55FF4BBF}" sibTransId="{6E3E3717-A6D3-4766-BA35-3EDC72F010EB}"/>
    <dgm:cxn modelId="{029ECE49-0B9A-442B-BC78-E8899AA818DA}" srcId="{BD1A21EE-9111-4D54-821E-9B699C318F32}" destId="{67937392-A2D7-44E1-864A-555488D74579}" srcOrd="1" destOrd="0" parTransId="{85FE66A8-7CF4-454B-AE74-7DFE58882376}" sibTransId="{36D4B461-F809-4319-85EE-38467C8220F9}"/>
    <dgm:cxn modelId="{B7D89758-0973-40DB-89DC-AFEC5DCFF06D}" srcId="{BD1A21EE-9111-4D54-821E-9B699C318F32}" destId="{1811D76C-B7AF-47DD-BE28-A1745303796F}" srcOrd="2" destOrd="0" parTransId="{DADAA961-CA58-41B7-AC74-93AC0A76BAE8}" sibTransId="{1259DF0F-7C44-4E0D-97C5-2EC7B679C25A}"/>
    <dgm:cxn modelId="{C249DB89-CA38-429E-8AC6-9C07BEA0EB44}" type="presOf" srcId="{BD1A21EE-9111-4D54-821E-9B699C318F32}" destId="{53590135-BB4E-4B44-A94F-4C41AF78BFF8}" srcOrd="0" destOrd="0" presId="urn:microsoft.com/office/officeart/2005/8/layout/default"/>
    <dgm:cxn modelId="{5B3D5699-B5C7-48BC-A558-5E27F29D37B6}" srcId="{BD1A21EE-9111-4D54-821E-9B699C318F32}" destId="{9FAB0C3F-7A7E-4A33-96AC-C595A83BEBF3}" srcOrd="8" destOrd="0" parTransId="{BC0F217B-85F5-4B53-895B-2499FD2D8FCA}" sibTransId="{3AB30BDE-FA26-405B-990E-66F04580A003}"/>
    <dgm:cxn modelId="{2C76759D-704D-45C5-8488-DC4BF280506C}" type="presOf" srcId="{2CBAEF4B-8D12-4D75-99C1-56DF6123AA5C}" destId="{CD172A63-0EB7-4F29-B190-010F9A93D650}" srcOrd="0" destOrd="0" presId="urn:microsoft.com/office/officeart/2005/8/layout/default"/>
    <dgm:cxn modelId="{95EAA9A8-52EB-46DF-960E-E5B1995AAE95}" type="presOf" srcId="{5CFFE73D-A54C-47FE-AD95-6B763028C80B}" destId="{1713FB49-F84F-467D-B1F5-6BDB34B42170}" srcOrd="0" destOrd="0" presId="urn:microsoft.com/office/officeart/2005/8/layout/default"/>
    <dgm:cxn modelId="{C75FD6AB-DF27-4CAB-9DA5-6911689DF932}" type="presOf" srcId="{17456355-E8C2-4BDD-8607-3370C4D4DDD1}" destId="{5CE5F30E-ED4E-43DD-9607-58B4A94F09F3}" srcOrd="0" destOrd="0" presId="urn:microsoft.com/office/officeart/2005/8/layout/default"/>
    <dgm:cxn modelId="{808ECCAC-1D08-46D2-800A-A2E6CAFEB2F2}" srcId="{BD1A21EE-9111-4D54-821E-9B699C318F32}" destId="{4F091B74-BA95-4C2A-8237-15C314843598}" srcOrd="7" destOrd="0" parTransId="{8D09C0C6-D3C9-48BA-B77B-78ECC8857F6D}" sibTransId="{E8AE41E9-FAB0-445F-AAC8-5388ACEEA437}"/>
    <dgm:cxn modelId="{A12C37B4-30AE-410D-A53A-77AF361C2632}" type="presOf" srcId="{9FAB0C3F-7A7E-4A33-96AC-C595A83BEBF3}" destId="{7B6C4293-C56D-47C9-82D6-B363DDB5D02C}" srcOrd="0" destOrd="0" presId="urn:microsoft.com/office/officeart/2005/8/layout/default"/>
    <dgm:cxn modelId="{148609B6-3F4F-4C04-BB13-630E9BA03CE7}" srcId="{BD1A21EE-9111-4D54-821E-9B699C318F32}" destId="{519AED95-4901-4E9B-95CB-5A05B901A10F}" srcOrd="9" destOrd="0" parTransId="{56DE936D-D6B1-4E37-933C-28265DBBDD87}" sibTransId="{2A9AB864-22E4-45A0-B540-866DDCD56CA2}"/>
    <dgm:cxn modelId="{FDC9E9C7-6ADA-48CC-A3E7-5235FAEE04D8}" srcId="{BD1A21EE-9111-4D54-821E-9B699C318F32}" destId="{2CBAEF4B-8D12-4D75-99C1-56DF6123AA5C}" srcOrd="4" destOrd="0" parTransId="{9B5C2F09-21CE-4C9A-8F81-8473FDEE6253}" sibTransId="{26917E17-6B9B-4953-81CA-BF9D8FEBB59F}"/>
    <dgm:cxn modelId="{BF8F35D7-424B-4293-8522-DE83BE5207E3}" srcId="{BD1A21EE-9111-4D54-821E-9B699C318F32}" destId="{5CFFE73D-A54C-47FE-AD95-6B763028C80B}" srcOrd="5" destOrd="0" parTransId="{D97FF5E8-5594-4A08-BC99-F893209EEE37}" sibTransId="{FC8FACCD-E180-409F-A186-63039DC57142}"/>
    <dgm:cxn modelId="{E8A628DD-F635-44FA-A8BD-B31E7A5FC397}" type="presOf" srcId="{519AED95-4901-4E9B-95CB-5A05B901A10F}" destId="{5261A72C-D1E1-4B23-9004-085DF006E81C}" srcOrd="0" destOrd="0" presId="urn:microsoft.com/office/officeart/2005/8/layout/default"/>
    <dgm:cxn modelId="{902AE4E2-17BE-437F-A753-001C2B00C2CE}" srcId="{BD1A21EE-9111-4D54-821E-9B699C318F32}" destId="{17456355-E8C2-4BDD-8607-3370C4D4DDD1}" srcOrd="6" destOrd="0" parTransId="{C1FA4DAE-E937-4D57-9C6A-475B7DC08655}" sibTransId="{FB2D7747-A352-4769-844C-4E11FB48D0DA}"/>
    <dgm:cxn modelId="{BCCF12E5-37A2-401F-9F0B-04D72128E4A0}" type="presOf" srcId="{67937392-A2D7-44E1-864A-555488D74579}" destId="{FD8F3DAF-BA75-4C23-8F2B-40EC1BEA0E6D}" srcOrd="0" destOrd="0" presId="urn:microsoft.com/office/officeart/2005/8/layout/default"/>
    <dgm:cxn modelId="{57E6D8EB-EA42-4B7F-B592-2444BFF9C225}" srcId="{BD1A21EE-9111-4D54-821E-9B699C318F32}" destId="{833AB978-C2AB-4E9A-B646-4388DAA68EE4}" srcOrd="0" destOrd="0" parTransId="{EE075818-812C-44F6-AA49-6913950607AC}" sibTransId="{8929CB8D-C1A2-48B6-B026-670AC156F383}"/>
    <dgm:cxn modelId="{460859FD-FE42-4041-B4DC-41D96FD3366E}" type="presOf" srcId="{4F091B74-BA95-4C2A-8237-15C314843598}" destId="{7D9AACBC-19FC-46FF-A690-4DBBFCB189C4}" srcOrd="0" destOrd="0" presId="urn:microsoft.com/office/officeart/2005/8/layout/default"/>
    <dgm:cxn modelId="{8BED94FF-9731-421B-AA72-499B063A50BE}" type="presOf" srcId="{1B860B14-7866-4AF1-944B-61248B1EC921}" destId="{9DFD864A-4917-43C9-8526-BC6AF427F178}" srcOrd="0" destOrd="0" presId="urn:microsoft.com/office/officeart/2005/8/layout/default"/>
    <dgm:cxn modelId="{7B4D0F95-BD7A-4585-8A99-04311075F469}" type="presParOf" srcId="{53590135-BB4E-4B44-A94F-4C41AF78BFF8}" destId="{C3F16B9C-78A8-4A37-9C7A-9595F32B22BA}" srcOrd="0" destOrd="0" presId="urn:microsoft.com/office/officeart/2005/8/layout/default"/>
    <dgm:cxn modelId="{5A14329C-A0EF-4DC0-9463-3210559478ED}" type="presParOf" srcId="{53590135-BB4E-4B44-A94F-4C41AF78BFF8}" destId="{04E099AF-D543-4F88-9922-2704B1286A5C}" srcOrd="1" destOrd="0" presId="urn:microsoft.com/office/officeart/2005/8/layout/default"/>
    <dgm:cxn modelId="{83C5CEE6-6ABA-4FB0-A46A-FD4449CA6099}" type="presParOf" srcId="{53590135-BB4E-4B44-A94F-4C41AF78BFF8}" destId="{FD8F3DAF-BA75-4C23-8F2B-40EC1BEA0E6D}" srcOrd="2" destOrd="0" presId="urn:microsoft.com/office/officeart/2005/8/layout/default"/>
    <dgm:cxn modelId="{C02E266B-7605-47E8-A60E-D358A92E6B97}" type="presParOf" srcId="{53590135-BB4E-4B44-A94F-4C41AF78BFF8}" destId="{7D3B6E47-8969-41A9-8114-66969D633A9E}" srcOrd="3" destOrd="0" presId="urn:microsoft.com/office/officeart/2005/8/layout/default"/>
    <dgm:cxn modelId="{87B309AC-248D-44E7-A89C-C6F3713F06B8}" type="presParOf" srcId="{53590135-BB4E-4B44-A94F-4C41AF78BFF8}" destId="{5B1D9D32-5ACE-4C24-AD37-4F6C41B830C4}" srcOrd="4" destOrd="0" presId="urn:microsoft.com/office/officeart/2005/8/layout/default"/>
    <dgm:cxn modelId="{8C97482A-73D4-45C9-A83B-A571A774AC8E}" type="presParOf" srcId="{53590135-BB4E-4B44-A94F-4C41AF78BFF8}" destId="{DED400C2-3DBC-4BF2-898A-D953F60E1924}" srcOrd="5" destOrd="0" presId="urn:microsoft.com/office/officeart/2005/8/layout/default"/>
    <dgm:cxn modelId="{DE423699-58CC-4ED9-9E82-B65AAA6C9CFC}" type="presParOf" srcId="{53590135-BB4E-4B44-A94F-4C41AF78BFF8}" destId="{9DFD864A-4917-43C9-8526-BC6AF427F178}" srcOrd="6" destOrd="0" presId="urn:microsoft.com/office/officeart/2005/8/layout/default"/>
    <dgm:cxn modelId="{7D2DA648-2FA1-4765-8EFF-0D80E806EB42}" type="presParOf" srcId="{53590135-BB4E-4B44-A94F-4C41AF78BFF8}" destId="{B15947CB-B49D-4400-A9BB-EE14ECBD851D}" srcOrd="7" destOrd="0" presId="urn:microsoft.com/office/officeart/2005/8/layout/default"/>
    <dgm:cxn modelId="{78C0C2EB-4D05-4E7A-8AFE-A6094202CE4D}" type="presParOf" srcId="{53590135-BB4E-4B44-A94F-4C41AF78BFF8}" destId="{CD172A63-0EB7-4F29-B190-010F9A93D650}" srcOrd="8" destOrd="0" presId="urn:microsoft.com/office/officeart/2005/8/layout/default"/>
    <dgm:cxn modelId="{3F46198A-1408-47D4-ADAA-F0BC5B5E72B5}" type="presParOf" srcId="{53590135-BB4E-4B44-A94F-4C41AF78BFF8}" destId="{3F002E3C-5616-4169-8CA9-034E0D255964}" srcOrd="9" destOrd="0" presId="urn:microsoft.com/office/officeart/2005/8/layout/default"/>
    <dgm:cxn modelId="{D11B87BD-E994-4F1C-9EB4-1C777917E844}" type="presParOf" srcId="{53590135-BB4E-4B44-A94F-4C41AF78BFF8}" destId="{1713FB49-F84F-467D-B1F5-6BDB34B42170}" srcOrd="10" destOrd="0" presId="urn:microsoft.com/office/officeart/2005/8/layout/default"/>
    <dgm:cxn modelId="{196E90D6-E443-49C9-85C8-DB8BC41FC2FF}" type="presParOf" srcId="{53590135-BB4E-4B44-A94F-4C41AF78BFF8}" destId="{C5C3C31D-AA56-4320-9EE0-685FC0FB6A8D}" srcOrd="11" destOrd="0" presId="urn:microsoft.com/office/officeart/2005/8/layout/default"/>
    <dgm:cxn modelId="{E2F06BAB-9AB9-45A2-81F4-C45912CE1768}" type="presParOf" srcId="{53590135-BB4E-4B44-A94F-4C41AF78BFF8}" destId="{5CE5F30E-ED4E-43DD-9607-58B4A94F09F3}" srcOrd="12" destOrd="0" presId="urn:microsoft.com/office/officeart/2005/8/layout/default"/>
    <dgm:cxn modelId="{EF8C72B4-56B0-4E18-A30A-2E123BBC47B4}" type="presParOf" srcId="{53590135-BB4E-4B44-A94F-4C41AF78BFF8}" destId="{4C4BE909-80F4-44AD-B6B7-C00012F43F16}" srcOrd="13" destOrd="0" presId="urn:microsoft.com/office/officeart/2005/8/layout/default"/>
    <dgm:cxn modelId="{3E00D289-3510-452C-92CA-22C6F23DC8E3}" type="presParOf" srcId="{53590135-BB4E-4B44-A94F-4C41AF78BFF8}" destId="{7D9AACBC-19FC-46FF-A690-4DBBFCB189C4}" srcOrd="14" destOrd="0" presId="urn:microsoft.com/office/officeart/2005/8/layout/default"/>
    <dgm:cxn modelId="{71580FCA-2791-4908-8C8B-0B08350FE9F1}" type="presParOf" srcId="{53590135-BB4E-4B44-A94F-4C41AF78BFF8}" destId="{EB0FAE70-BC3C-40AA-8E0D-BFC5D65FFB47}" srcOrd="15" destOrd="0" presId="urn:microsoft.com/office/officeart/2005/8/layout/default"/>
    <dgm:cxn modelId="{A13638C1-2E01-41AF-9309-1DA0AB0DFB01}" type="presParOf" srcId="{53590135-BB4E-4B44-A94F-4C41AF78BFF8}" destId="{7B6C4293-C56D-47C9-82D6-B363DDB5D02C}" srcOrd="16" destOrd="0" presId="urn:microsoft.com/office/officeart/2005/8/layout/default"/>
    <dgm:cxn modelId="{694BCA37-F78F-45C4-9B5E-D3A264A59F46}" type="presParOf" srcId="{53590135-BB4E-4B44-A94F-4C41AF78BFF8}" destId="{CF5B4F5A-C72F-4888-95B0-13D6A52BF507}" srcOrd="17" destOrd="0" presId="urn:microsoft.com/office/officeart/2005/8/layout/default"/>
    <dgm:cxn modelId="{8C23132A-EAD3-4B99-93B2-98F9D01F0E35}" type="presParOf" srcId="{53590135-BB4E-4B44-A94F-4C41AF78BFF8}" destId="{5261A72C-D1E1-4B23-9004-085DF006E81C}" srcOrd="1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8D51961-2201-460F-B3D1-181D9E7A08E1}" type="doc">
      <dgm:prSet loTypeId="urn:microsoft.com/office/officeart/2005/8/layout/list1" loCatId="list" qsTypeId="urn:microsoft.com/office/officeart/2005/8/quickstyle/simple4" qsCatId="simple" csTypeId="urn:microsoft.com/office/officeart/2005/8/colors/colorful5" csCatId="colorful" phldr="1"/>
      <dgm:spPr/>
      <dgm:t>
        <a:bodyPr/>
        <a:lstStyle/>
        <a:p>
          <a:endParaRPr lang="en-US"/>
        </a:p>
      </dgm:t>
    </dgm:pt>
    <dgm:pt modelId="{FB804894-1842-4D5B-98C8-0DE0C7C0DCED}">
      <dgm:prSet custT="1"/>
      <dgm:spPr/>
      <dgm:t>
        <a:bodyPr/>
        <a:lstStyle/>
        <a:p>
          <a:r>
            <a:rPr lang="en-US" sz="1800" b="1" dirty="0" err="1"/>
            <a:t>Verslagdoening</a:t>
          </a:r>
          <a:r>
            <a:rPr lang="en-US" sz="1800" b="1" dirty="0"/>
            <a:t> van GGG</a:t>
          </a:r>
        </a:p>
      </dgm:t>
    </dgm:pt>
    <dgm:pt modelId="{C1041BB7-353C-4121-ADA3-60597DF8F26E}" type="parTrans" cxnId="{21BE216B-33D7-43F9-A81D-E3E4C3452EA8}">
      <dgm:prSet/>
      <dgm:spPr/>
      <dgm:t>
        <a:bodyPr/>
        <a:lstStyle/>
        <a:p>
          <a:endParaRPr lang="en-US" sz="2000"/>
        </a:p>
      </dgm:t>
    </dgm:pt>
    <dgm:pt modelId="{FE99CB37-6BA2-400D-9541-13C3FD07421F}" type="sibTrans" cxnId="{21BE216B-33D7-43F9-A81D-E3E4C3452EA8}">
      <dgm:prSet/>
      <dgm:spPr/>
      <dgm:t>
        <a:bodyPr/>
        <a:lstStyle/>
        <a:p>
          <a:endParaRPr lang="en-US" sz="2000"/>
        </a:p>
      </dgm:t>
    </dgm:pt>
    <dgm:pt modelId="{0E7F83D0-2654-4829-A1BA-9B5D02B9ECD3}">
      <dgm:prSet custT="1"/>
      <dgm:spPr/>
      <dgm:t>
        <a:bodyPr/>
        <a:lstStyle/>
        <a:p>
          <a:r>
            <a:rPr lang="en-US" sz="1800" dirty="0"/>
            <a:t>Baie </a:t>
          </a:r>
          <a:r>
            <a:rPr lang="en-US" sz="1800" dirty="0" err="1"/>
            <a:t>gevalle</a:t>
          </a:r>
          <a:r>
            <a:rPr lang="en-US" sz="1800" dirty="0"/>
            <a:t> word </a:t>
          </a:r>
          <a:r>
            <a:rPr lang="en-US" sz="1800" dirty="0" err="1"/>
            <a:t>nie</a:t>
          </a:r>
          <a:r>
            <a:rPr lang="en-US" sz="1800" dirty="0"/>
            <a:t> </a:t>
          </a:r>
          <a:r>
            <a:rPr lang="en-US" sz="1800" dirty="0" err="1"/>
            <a:t>gerapporteer</a:t>
          </a:r>
          <a:r>
            <a:rPr lang="en-US" sz="1800" dirty="0"/>
            <a:t> </a:t>
          </a:r>
          <a:r>
            <a:rPr lang="en-US" sz="1800" dirty="0" err="1"/>
            <a:t>nie</a:t>
          </a:r>
          <a:r>
            <a:rPr lang="en-US" sz="1800" dirty="0"/>
            <a:t> → </a:t>
          </a:r>
          <a:r>
            <a:rPr lang="en-US" sz="1800" dirty="0" err="1"/>
            <a:t>vrees</a:t>
          </a:r>
          <a:r>
            <a:rPr lang="en-US" sz="1800" dirty="0"/>
            <a:t>, </a:t>
          </a:r>
          <a:r>
            <a:rPr lang="en-US" sz="1800" dirty="0" err="1"/>
            <a:t>skaamte</a:t>
          </a:r>
          <a:r>
            <a:rPr lang="en-US" sz="1800" dirty="0"/>
            <a:t>, </a:t>
          </a:r>
          <a:r>
            <a:rPr lang="en-US" sz="1800" dirty="0" err="1"/>
            <a:t>behoefte</a:t>
          </a:r>
          <a:r>
            <a:rPr lang="en-US" sz="1800" dirty="0"/>
            <a:t> </a:t>
          </a:r>
          <a:r>
            <a:rPr lang="en-US" sz="1800" dirty="0" err="1"/>
            <a:t>aan</a:t>
          </a:r>
          <a:r>
            <a:rPr lang="en-US" sz="1800" dirty="0"/>
            <a:t> </a:t>
          </a:r>
          <a:r>
            <a:rPr lang="en-US" sz="1800" dirty="0" err="1"/>
            <a:t>privaatheid</a:t>
          </a:r>
          <a:endParaRPr lang="en-US" sz="1800" dirty="0"/>
        </a:p>
      </dgm:t>
    </dgm:pt>
    <dgm:pt modelId="{58EAD688-FE6C-4316-8895-1A99514B14FC}" type="parTrans" cxnId="{606C5CF4-968E-4BA0-B17B-A35D87DD9B3B}">
      <dgm:prSet/>
      <dgm:spPr/>
      <dgm:t>
        <a:bodyPr/>
        <a:lstStyle/>
        <a:p>
          <a:endParaRPr lang="en-US" sz="2000"/>
        </a:p>
      </dgm:t>
    </dgm:pt>
    <dgm:pt modelId="{7D340053-6E78-462A-87CD-04F7E2DE38C8}" type="sibTrans" cxnId="{606C5CF4-968E-4BA0-B17B-A35D87DD9B3B}">
      <dgm:prSet/>
      <dgm:spPr/>
      <dgm:t>
        <a:bodyPr/>
        <a:lstStyle/>
        <a:p>
          <a:endParaRPr lang="en-US" sz="2000"/>
        </a:p>
      </dgm:t>
    </dgm:pt>
    <dgm:pt modelId="{1E247AA6-1A0E-4F7E-A85F-D8A0EB755577}">
      <dgm:prSet custT="1"/>
      <dgm:spPr/>
      <dgm:t>
        <a:bodyPr/>
        <a:lstStyle/>
        <a:p>
          <a:r>
            <a:rPr lang="en-US" sz="1800" b="0" dirty="0"/>
            <a:t>Om </a:t>
          </a:r>
          <a:r>
            <a:rPr lang="en-US" sz="1800" b="0" dirty="0" err="1"/>
            <a:t>voorval</a:t>
          </a:r>
          <a:r>
            <a:rPr lang="en-US" sz="1800" b="0" dirty="0"/>
            <a:t> </a:t>
          </a:r>
          <a:r>
            <a:rPr lang="en-US" sz="1800" b="0" dirty="0" err="1"/>
            <a:t>te</a:t>
          </a:r>
          <a:r>
            <a:rPr lang="en-US" sz="1800" b="0" dirty="0"/>
            <a:t> </a:t>
          </a:r>
          <a:r>
            <a:rPr lang="en-US" sz="1800" b="0" dirty="0" err="1"/>
            <a:t>rapporteer</a:t>
          </a:r>
          <a:r>
            <a:rPr lang="en-US" sz="1800" b="0" dirty="0"/>
            <a:t>, lei tot </a:t>
          </a:r>
          <a:r>
            <a:rPr lang="en-US" sz="1800" b="0" dirty="0" err="1"/>
            <a:t>sekond</a:t>
          </a:r>
          <a:r>
            <a:rPr lang="en-US" sz="1800" b="0" dirty="0" err="1">
              <a:latin typeface="Arial" panose="020B0604020202020204" pitchFamily="34" charset="0"/>
              <a:cs typeface="Arial" panose="020B0604020202020204" pitchFamily="34" charset="0"/>
            </a:rPr>
            <a:t>êre</a:t>
          </a:r>
          <a:r>
            <a:rPr lang="en-US" sz="1800" b="0" dirty="0">
              <a:latin typeface="Arial" panose="020B0604020202020204" pitchFamily="34" charset="0"/>
              <a:cs typeface="Arial" panose="020B0604020202020204" pitchFamily="34" charset="0"/>
            </a:rPr>
            <a:t> </a:t>
          </a:r>
          <a:r>
            <a:rPr lang="en-US" sz="1800" b="0" dirty="0"/>
            <a:t>trauma </a:t>
          </a:r>
          <a:r>
            <a:rPr lang="en-US" sz="1800" dirty="0"/>
            <a:t>(</a:t>
          </a:r>
          <a:r>
            <a:rPr lang="en-US" sz="1800" dirty="0" err="1"/>
            <a:t>herleef</a:t>
          </a:r>
          <a:r>
            <a:rPr lang="en-US" sz="1800" dirty="0"/>
            <a:t> </a:t>
          </a:r>
          <a:r>
            <a:rPr lang="en-US" sz="1800" dirty="0" err="1"/>
            <a:t>gebeure</a:t>
          </a:r>
          <a:r>
            <a:rPr lang="en-US" sz="1800" dirty="0"/>
            <a:t>)</a:t>
          </a:r>
        </a:p>
      </dgm:t>
    </dgm:pt>
    <dgm:pt modelId="{118FCB8B-0346-4B6B-932D-15F83B0B258A}" type="parTrans" cxnId="{E29331C6-ED56-4599-91C6-54E236673630}">
      <dgm:prSet/>
      <dgm:spPr/>
      <dgm:t>
        <a:bodyPr/>
        <a:lstStyle/>
        <a:p>
          <a:endParaRPr lang="en-US" sz="2000"/>
        </a:p>
      </dgm:t>
    </dgm:pt>
    <dgm:pt modelId="{F4414A00-0D2E-432F-A09B-959075058297}" type="sibTrans" cxnId="{E29331C6-ED56-4599-91C6-54E236673630}">
      <dgm:prSet/>
      <dgm:spPr/>
      <dgm:t>
        <a:bodyPr/>
        <a:lstStyle/>
        <a:p>
          <a:endParaRPr lang="en-US" sz="2000"/>
        </a:p>
      </dgm:t>
    </dgm:pt>
    <dgm:pt modelId="{7A1A3653-5766-4A4A-AD96-864B34564921}">
      <dgm:prSet custT="1"/>
      <dgm:spPr/>
      <dgm:t>
        <a:bodyPr/>
        <a:lstStyle/>
        <a:p>
          <a:r>
            <a:rPr lang="en-US" sz="1800" dirty="0"/>
            <a:t>MAAR </a:t>
          </a:r>
          <a:r>
            <a:rPr lang="en-US" sz="1800" dirty="0" err="1"/>
            <a:t>verslagdoening</a:t>
          </a:r>
          <a:r>
            <a:rPr lang="en-US" sz="1800" dirty="0"/>
            <a:t> = </a:t>
          </a:r>
          <a:r>
            <a:rPr lang="en-US" sz="1800" dirty="0" err="1"/>
            <a:t>toegang</a:t>
          </a:r>
          <a:r>
            <a:rPr lang="en-US" sz="1800" dirty="0"/>
            <a:t> tot </a:t>
          </a:r>
          <a:r>
            <a:rPr lang="en-US" sz="1800" dirty="0" err="1"/>
            <a:t>ondersteuning</a:t>
          </a:r>
          <a:r>
            <a:rPr lang="en-US" sz="1800" dirty="0"/>
            <a:t> + </a:t>
          </a:r>
          <a:r>
            <a:rPr lang="en-US" sz="1800" dirty="0" err="1"/>
            <a:t>oortreders</a:t>
          </a:r>
          <a:r>
            <a:rPr lang="en-US" sz="1800" dirty="0"/>
            <a:t> word </a:t>
          </a:r>
          <a:r>
            <a:rPr lang="en-US" sz="1800" dirty="0" err="1"/>
            <a:t>aanspreeklik</a:t>
          </a:r>
          <a:r>
            <a:rPr lang="en-US" sz="1800" dirty="0"/>
            <a:t> </a:t>
          </a:r>
          <a:r>
            <a:rPr lang="en-US" sz="1800" dirty="0" err="1"/>
            <a:t>gehou</a:t>
          </a:r>
          <a:endParaRPr lang="en-US" sz="1800" dirty="0"/>
        </a:p>
      </dgm:t>
    </dgm:pt>
    <dgm:pt modelId="{6A2E8CC2-EE97-4E72-AD90-B34638B58207}" type="parTrans" cxnId="{02EA941B-B960-4D9C-B4B1-D7F74AB61C9B}">
      <dgm:prSet/>
      <dgm:spPr/>
      <dgm:t>
        <a:bodyPr/>
        <a:lstStyle/>
        <a:p>
          <a:endParaRPr lang="en-US" sz="2000"/>
        </a:p>
      </dgm:t>
    </dgm:pt>
    <dgm:pt modelId="{F3DC9596-DFF3-45BC-830D-4CB2B1F3593E}" type="sibTrans" cxnId="{02EA941B-B960-4D9C-B4B1-D7F74AB61C9B}">
      <dgm:prSet/>
      <dgm:spPr/>
      <dgm:t>
        <a:bodyPr/>
        <a:lstStyle/>
        <a:p>
          <a:endParaRPr lang="en-US" sz="2000"/>
        </a:p>
      </dgm:t>
    </dgm:pt>
    <dgm:pt modelId="{53C04A40-A81D-4838-8FF2-3704537A3ADF}">
      <dgm:prSet custT="1"/>
      <dgm:spPr/>
      <dgm:t>
        <a:bodyPr/>
        <a:lstStyle/>
        <a:p>
          <a:r>
            <a:rPr lang="en-US" sz="1800" b="1" dirty="0" err="1"/>
            <a:t>Slagoffer</a:t>
          </a:r>
          <a:r>
            <a:rPr lang="en-US" sz="1800" b="1" dirty="0"/>
            <a:t> se </a:t>
          </a:r>
          <a:r>
            <a:rPr lang="en-US" sz="1800" b="1" dirty="0" err="1"/>
            <a:t>regte</a:t>
          </a:r>
          <a:endParaRPr lang="en-US" sz="1800" dirty="0"/>
        </a:p>
      </dgm:t>
    </dgm:pt>
    <dgm:pt modelId="{24A983E2-733C-4AAE-BE8D-A9C14A40788E}" type="parTrans" cxnId="{708ADA30-8657-4DD4-8C39-6DF906A2CA24}">
      <dgm:prSet/>
      <dgm:spPr/>
      <dgm:t>
        <a:bodyPr/>
        <a:lstStyle/>
        <a:p>
          <a:endParaRPr lang="en-US" sz="2000"/>
        </a:p>
      </dgm:t>
    </dgm:pt>
    <dgm:pt modelId="{5EE09CAF-25C6-4E39-B7FE-42005CFFE71A}" type="sibTrans" cxnId="{708ADA30-8657-4DD4-8C39-6DF906A2CA24}">
      <dgm:prSet/>
      <dgm:spPr/>
      <dgm:t>
        <a:bodyPr/>
        <a:lstStyle/>
        <a:p>
          <a:endParaRPr lang="en-US" sz="2000"/>
        </a:p>
      </dgm:t>
    </dgm:pt>
    <dgm:pt modelId="{4F6FC4D7-4AF2-4793-B48E-7E9A883DD72F}">
      <dgm:prSet custT="1"/>
      <dgm:spPr/>
      <dgm:t>
        <a:bodyPr/>
        <a:lstStyle/>
        <a:p>
          <a:r>
            <a:rPr lang="en-US" sz="1800" b="1" dirty="0" err="1"/>
            <a:t>Waardigheid</a:t>
          </a:r>
          <a:r>
            <a:rPr lang="en-US" sz="1800" b="1" dirty="0"/>
            <a:t> </a:t>
          </a:r>
          <a:r>
            <a:rPr lang="en-US" sz="1800" b="1" dirty="0" err="1"/>
            <a:t>en</a:t>
          </a:r>
          <a:r>
            <a:rPr lang="en-US" sz="1800" b="1" dirty="0"/>
            <a:t> </a:t>
          </a:r>
          <a:r>
            <a:rPr lang="en-US" sz="1800" b="1" dirty="0" err="1"/>
            <a:t>privaatheid</a:t>
          </a:r>
          <a:r>
            <a:rPr lang="en-US" sz="1800" b="1" dirty="0"/>
            <a:t>: </a:t>
          </a:r>
          <a:r>
            <a:rPr lang="en-US" sz="1800" dirty="0" err="1"/>
            <a:t>veilige</a:t>
          </a:r>
          <a:r>
            <a:rPr lang="en-US" sz="1800" dirty="0"/>
            <a:t>, private </a:t>
          </a:r>
          <a:r>
            <a:rPr lang="en-US" sz="1800" dirty="0" err="1"/>
            <a:t>spasie</a:t>
          </a:r>
          <a:r>
            <a:rPr lang="en-US" sz="1800" dirty="0"/>
            <a:t> </a:t>
          </a:r>
          <a:r>
            <a:rPr lang="en-US" sz="1800" dirty="0" err="1"/>
            <a:t>wanneer</a:t>
          </a:r>
          <a:r>
            <a:rPr lang="en-US" sz="1800" dirty="0"/>
            <a:t> </a:t>
          </a:r>
          <a:r>
            <a:rPr lang="en-US" sz="1800" dirty="0" err="1"/>
            <a:t>jy</a:t>
          </a:r>
          <a:r>
            <a:rPr lang="en-US" sz="1800" dirty="0"/>
            <a:t> </a:t>
          </a:r>
          <a:r>
            <a:rPr lang="en-US" sz="1800" dirty="0" err="1"/>
            <a:t>dit</a:t>
          </a:r>
          <a:r>
            <a:rPr lang="en-US" sz="1800" dirty="0"/>
            <a:t> </a:t>
          </a:r>
          <a:r>
            <a:rPr lang="en-US" sz="1800" dirty="0" err="1"/>
            <a:t>rapporteer</a:t>
          </a:r>
          <a:endParaRPr lang="en-US" sz="1800" dirty="0"/>
        </a:p>
      </dgm:t>
    </dgm:pt>
    <dgm:pt modelId="{811C0BDE-7B1F-4AFD-AFEC-585824516BB7}" type="parTrans" cxnId="{86EDF897-E229-4F90-AAC8-2901F526FF00}">
      <dgm:prSet/>
      <dgm:spPr/>
      <dgm:t>
        <a:bodyPr/>
        <a:lstStyle/>
        <a:p>
          <a:endParaRPr lang="en-US" sz="2000"/>
        </a:p>
      </dgm:t>
    </dgm:pt>
    <dgm:pt modelId="{095B31CC-39DF-435C-A9D8-4289388BF104}" type="sibTrans" cxnId="{86EDF897-E229-4F90-AAC8-2901F526FF00}">
      <dgm:prSet/>
      <dgm:spPr/>
      <dgm:t>
        <a:bodyPr/>
        <a:lstStyle/>
        <a:p>
          <a:endParaRPr lang="en-US" sz="2000"/>
        </a:p>
      </dgm:t>
    </dgm:pt>
    <dgm:pt modelId="{9F705478-EB07-440B-B7B0-89F467AEED0C}">
      <dgm:prSet custT="1"/>
      <dgm:spPr/>
      <dgm:t>
        <a:bodyPr/>
        <a:lstStyle/>
        <a:p>
          <a:r>
            <a:rPr lang="en-US" sz="1800" b="1" dirty="0" err="1"/>
            <a:t>Inligting</a:t>
          </a:r>
          <a:r>
            <a:rPr lang="en-US" sz="1800" b="1" dirty="0"/>
            <a:t>: </a:t>
          </a:r>
          <a:r>
            <a:rPr lang="en-US" sz="1800" b="0" dirty="0" err="1"/>
            <a:t>weet</a:t>
          </a:r>
          <a:r>
            <a:rPr lang="en-US" sz="1800" b="0" dirty="0"/>
            <a:t> van die MIV-</a:t>
          </a:r>
          <a:r>
            <a:rPr lang="en-US" sz="1800" b="0" dirty="0" err="1"/>
            <a:t>toets</a:t>
          </a:r>
          <a:r>
            <a:rPr lang="en-US" sz="1800" b="0" dirty="0"/>
            <a:t> </a:t>
          </a:r>
          <a:r>
            <a:rPr lang="en-US" sz="1800" dirty="0"/>
            <a:t>+ PEP-</a:t>
          </a:r>
          <a:r>
            <a:rPr lang="en-US" sz="1800" dirty="0" err="1"/>
            <a:t>behandeling</a:t>
          </a:r>
          <a:endParaRPr lang="en-US" sz="1800" dirty="0"/>
        </a:p>
      </dgm:t>
    </dgm:pt>
    <dgm:pt modelId="{17A88A47-74C1-41D7-9756-675388FC6EAF}" type="parTrans" cxnId="{E5FDE97E-B3E6-4FAC-B1F3-22AEBD037BC2}">
      <dgm:prSet/>
      <dgm:spPr/>
      <dgm:t>
        <a:bodyPr/>
        <a:lstStyle/>
        <a:p>
          <a:endParaRPr lang="en-US" sz="2000"/>
        </a:p>
      </dgm:t>
    </dgm:pt>
    <dgm:pt modelId="{7CC024D5-C030-4783-90BB-B255B6336D10}" type="sibTrans" cxnId="{E5FDE97E-B3E6-4FAC-B1F3-22AEBD037BC2}">
      <dgm:prSet/>
      <dgm:spPr/>
      <dgm:t>
        <a:bodyPr/>
        <a:lstStyle/>
        <a:p>
          <a:endParaRPr lang="en-US" sz="2000"/>
        </a:p>
      </dgm:t>
    </dgm:pt>
    <dgm:pt modelId="{6A04015F-06B9-4EAE-B345-5B94325D0075}">
      <dgm:prSet custT="1"/>
      <dgm:spPr/>
      <dgm:t>
        <a:bodyPr/>
        <a:lstStyle/>
        <a:p>
          <a:r>
            <a:rPr lang="en-US" sz="1800" b="1" dirty="0" err="1"/>
            <a:t>Behandeling</a:t>
          </a:r>
          <a:r>
            <a:rPr lang="en-US" sz="1800" b="1" dirty="0"/>
            <a:t>: </a:t>
          </a:r>
          <a:r>
            <a:rPr lang="en-US" sz="1800" b="0" dirty="0" err="1"/>
            <a:t>tussenganger</a:t>
          </a:r>
          <a:r>
            <a:rPr lang="en-US" sz="1800" b="0" dirty="0"/>
            <a:t> </a:t>
          </a:r>
          <a:r>
            <a:rPr lang="en-US" sz="1800" b="0" dirty="0" err="1"/>
            <a:t>vir</a:t>
          </a:r>
          <a:r>
            <a:rPr lang="en-US" sz="1800" b="0" dirty="0"/>
            <a:t> </a:t>
          </a:r>
          <a:r>
            <a:rPr lang="en-US" sz="1800" b="0" dirty="0" err="1"/>
            <a:t>kinders</a:t>
          </a:r>
          <a:r>
            <a:rPr lang="en-US" sz="1800" b="0" dirty="0"/>
            <a:t> </a:t>
          </a:r>
          <a:r>
            <a:rPr lang="en-US" sz="1800" b="0" dirty="0" err="1"/>
            <a:t>onder</a:t>
          </a:r>
          <a:r>
            <a:rPr lang="en-US" sz="1800" b="0" dirty="0"/>
            <a:t> 18 in die </a:t>
          </a:r>
          <a:r>
            <a:rPr lang="en-US" sz="1800" b="0" dirty="0" err="1"/>
            <a:t>hof</a:t>
          </a:r>
          <a:endParaRPr lang="en-US" sz="1800" b="0" dirty="0"/>
        </a:p>
      </dgm:t>
    </dgm:pt>
    <dgm:pt modelId="{FE1912CF-D8B5-4011-A397-4EA6C7A9B1BD}" type="parTrans" cxnId="{75A0F5E0-1753-4E5D-A414-C035C6549DB1}">
      <dgm:prSet/>
      <dgm:spPr/>
      <dgm:t>
        <a:bodyPr/>
        <a:lstStyle/>
        <a:p>
          <a:endParaRPr lang="en-US" sz="2000"/>
        </a:p>
      </dgm:t>
    </dgm:pt>
    <dgm:pt modelId="{940B4859-B476-48CA-8932-AED984439CE0}" type="sibTrans" cxnId="{75A0F5E0-1753-4E5D-A414-C035C6549DB1}">
      <dgm:prSet/>
      <dgm:spPr/>
      <dgm:t>
        <a:bodyPr/>
        <a:lstStyle/>
        <a:p>
          <a:endParaRPr lang="en-US" sz="2000"/>
        </a:p>
      </dgm:t>
    </dgm:pt>
    <dgm:pt modelId="{3DDC6345-3311-43C3-9B1C-40EFE80EB1E1}">
      <dgm:prSet custT="1"/>
      <dgm:spPr/>
      <dgm:t>
        <a:bodyPr/>
        <a:lstStyle/>
        <a:p>
          <a:r>
            <a:rPr lang="en-US" sz="1800" b="1" dirty="0" err="1"/>
            <a:t>Waarom</a:t>
          </a:r>
          <a:r>
            <a:rPr lang="en-US" sz="1800" b="1" dirty="0"/>
            <a:t> </a:t>
          </a:r>
          <a:r>
            <a:rPr lang="en-US" sz="1800" b="1" dirty="0" err="1"/>
            <a:t>dit</a:t>
          </a:r>
          <a:r>
            <a:rPr lang="en-US" sz="1800" b="1" dirty="0"/>
            <a:t> </a:t>
          </a:r>
          <a:r>
            <a:rPr lang="en-US" sz="1800" b="1" dirty="0" err="1"/>
            <a:t>saakmaak</a:t>
          </a:r>
          <a:endParaRPr lang="en-US" sz="1800" dirty="0"/>
        </a:p>
      </dgm:t>
    </dgm:pt>
    <dgm:pt modelId="{AEE4905E-9DB7-4ED2-A02E-DD0AC4008417}" type="parTrans" cxnId="{220BB19D-F097-4B11-9FD2-820C8EFB2FDF}">
      <dgm:prSet/>
      <dgm:spPr/>
      <dgm:t>
        <a:bodyPr/>
        <a:lstStyle/>
        <a:p>
          <a:endParaRPr lang="en-US" sz="2000"/>
        </a:p>
      </dgm:t>
    </dgm:pt>
    <dgm:pt modelId="{72336F18-0330-40C3-9899-11053ABCE5E9}" type="sibTrans" cxnId="{220BB19D-F097-4B11-9FD2-820C8EFB2FDF}">
      <dgm:prSet/>
      <dgm:spPr/>
      <dgm:t>
        <a:bodyPr/>
        <a:lstStyle/>
        <a:p>
          <a:endParaRPr lang="en-US" sz="2000"/>
        </a:p>
      </dgm:t>
    </dgm:pt>
    <dgm:pt modelId="{B8F04871-83EE-43AD-AC0A-0048FF1CCB3D}">
      <dgm:prSet custT="1"/>
      <dgm:spPr/>
      <dgm:t>
        <a:bodyPr/>
        <a:lstStyle/>
        <a:p>
          <a:r>
            <a:rPr lang="en-US" sz="1800" dirty="0"/>
            <a:t>GGG </a:t>
          </a:r>
          <a:r>
            <a:rPr lang="en-US" sz="1800" dirty="0" err="1"/>
            <a:t>affekteer</a:t>
          </a:r>
          <a:r>
            <a:rPr lang="en-US" sz="1800" dirty="0"/>
            <a:t> </a:t>
          </a:r>
          <a:r>
            <a:rPr lang="en-US" sz="1800" dirty="0" err="1"/>
            <a:t>almal</a:t>
          </a:r>
          <a:r>
            <a:rPr lang="en-US" sz="1800" dirty="0"/>
            <a:t>, </a:t>
          </a:r>
          <a:r>
            <a:rPr lang="en-US" sz="1800" dirty="0" err="1"/>
            <a:t>ongeag</a:t>
          </a:r>
          <a:r>
            <a:rPr lang="en-US" sz="1800" dirty="0"/>
            <a:t> </a:t>
          </a:r>
          <a:r>
            <a:rPr lang="en-US" sz="1800" dirty="0" err="1"/>
            <a:t>jou</a:t>
          </a:r>
          <a:r>
            <a:rPr lang="en-US" sz="1800" dirty="0"/>
            <a:t> </a:t>
          </a:r>
          <a:r>
            <a:rPr lang="en-US" sz="1800" b="1" dirty="0" err="1"/>
            <a:t>ras</a:t>
          </a:r>
          <a:r>
            <a:rPr lang="en-US" sz="1800" b="1" dirty="0"/>
            <a:t>, </a:t>
          </a:r>
          <a:r>
            <a:rPr lang="en-US" sz="1800" b="1" dirty="0" err="1"/>
            <a:t>klas</a:t>
          </a:r>
          <a:r>
            <a:rPr lang="en-US" sz="1800" b="1" dirty="0"/>
            <a:t>, </a:t>
          </a:r>
          <a:r>
            <a:rPr lang="en-US" sz="1800" b="1" dirty="0" err="1"/>
            <a:t>kultuur</a:t>
          </a:r>
          <a:endParaRPr lang="en-US" sz="1800" dirty="0"/>
        </a:p>
      </dgm:t>
    </dgm:pt>
    <dgm:pt modelId="{2E96827E-73CF-47EA-B687-A841BE83D5B2}" type="parTrans" cxnId="{678CD9AB-958D-4EBA-BDA1-E156F764BFA7}">
      <dgm:prSet/>
      <dgm:spPr/>
      <dgm:t>
        <a:bodyPr/>
        <a:lstStyle/>
        <a:p>
          <a:endParaRPr lang="en-US" sz="2000"/>
        </a:p>
      </dgm:t>
    </dgm:pt>
    <dgm:pt modelId="{F6859938-F4EE-4FBB-9F68-5FD6301F1E71}" type="sibTrans" cxnId="{678CD9AB-958D-4EBA-BDA1-E156F764BFA7}">
      <dgm:prSet/>
      <dgm:spPr/>
      <dgm:t>
        <a:bodyPr/>
        <a:lstStyle/>
        <a:p>
          <a:endParaRPr lang="en-US" sz="2000"/>
        </a:p>
      </dgm:t>
    </dgm:pt>
    <dgm:pt modelId="{99B0511B-D1DF-4599-9AFA-23871581F0E0}">
      <dgm:prSet custT="1"/>
      <dgm:spPr/>
      <dgm:t>
        <a:bodyPr/>
        <a:lstStyle/>
        <a:p>
          <a:r>
            <a:rPr lang="en-US" sz="1800" dirty="0" err="1"/>
            <a:t>Almal</a:t>
          </a:r>
          <a:r>
            <a:rPr lang="en-US" sz="1800" dirty="0"/>
            <a:t> </a:t>
          </a:r>
          <a:r>
            <a:rPr lang="en-US" sz="1800" dirty="0" err="1"/>
            <a:t>moet</a:t>
          </a:r>
          <a:r>
            <a:rPr lang="en-US" sz="1800" dirty="0"/>
            <a:t> help: </a:t>
          </a:r>
          <a:r>
            <a:rPr lang="en-US" sz="1800" b="1" dirty="0" err="1"/>
            <a:t>erken</a:t>
          </a:r>
          <a:r>
            <a:rPr lang="en-US" sz="1800" b="1" dirty="0"/>
            <a:t>, </a:t>
          </a:r>
          <a:r>
            <a:rPr lang="en-US" sz="1800" b="1" dirty="0" err="1"/>
            <a:t>slagoffer</a:t>
          </a:r>
          <a:r>
            <a:rPr lang="en-US" sz="1800" b="1" dirty="0"/>
            <a:t> </a:t>
          </a:r>
          <a:r>
            <a:rPr lang="en-US" sz="1800" b="1" dirty="0" err="1"/>
            <a:t>bystaan</a:t>
          </a:r>
          <a:r>
            <a:rPr lang="en-US" sz="1800" b="1" dirty="0"/>
            <a:t>, </a:t>
          </a:r>
          <a:r>
            <a:rPr lang="en-US" sz="1800" b="1" dirty="0" err="1"/>
            <a:t>voorkom</a:t>
          </a:r>
          <a:endParaRPr lang="en-US" sz="1800" dirty="0"/>
        </a:p>
      </dgm:t>
    </dgm:pt>
    <dgm:pt modelId="{F5B467F3-C102-4AAD-BEF6-2F9D7FCD0595}" type="parTrans" cxnId="{DE3AC194-BA6C-445F-B54E-0EA148A41B5C}">
      <dgm:prSet/>
      <dgm:spPr/>
      <dgm:t>
        <a:bodyPr/>
        <a:lstStyle/>
        <a:p>
          <a:endParaRPr lang="en-US" sz="2000"/>
        </a:p>
      </dgm:t>
    </dgm:pt>
    <dgm:pt modelId="{81712CDC-0CDE-4E62-9C05-35B86DDF0F6F}" type="sibTrans" cxnId="{DE3AC194-BA6C-445F-B54E-0EA148A41B5C}">
      <dgm:prSet/>
      <dgm:spPr/>
      <dgm:t>
        <a:bodyPr/>
        <a:lstStyle/>
        <a:p>
          <a:endParaRPr lang="en-US" sz="2000"/>
        </a:p>
      </dgm:t>
    </dgm:pt>
    <dgm:pt modelId="{7AD88BC2-BE0F-4E21-A088-74AFE0F81F29}" type="pres">
      <dgm:prSet presAssocID="{E8D51961-2201-460F-B3D1-181D9E7A08E1}" presName="linear" presStyleCnt="0">
        <dgm:presLayoutVars>
          <dgm:dir/>
          <dgm:animLvl val="lvl"/>
          <dgm:resizeHandles val="exact"/>
        </dgm:presLayoutVars>
      </dgm:prSet>
      <dgm:spPr/>
    </dgm:pt>
    <dgm:pt modelId="{5EDCB0C0-4057-458E-975A-025D2A05C005}" type="pres">
      <dgm:prSet presAssocID="{FB804894-1842-4D5B-98C8-0DE0C7C0DCED}" presName="parentLin" presStyleCnt="0"/>
      <dgm:spPr/>
    </dgm:pt>
    <dgm:pt modelId="{1ED54DF0-FBFC-42F0-AC6E-C13C6C202DCC}" type="pres">
      <dgm:prSet presAssocID="{FB804894-1842-4D5B-98C8-0DE0C7C0DCED}" presName="parentLeftMargin" presStyleLbl="node1" presStyleIdx="0" presStyleCnt="3"/>
      <dgm:spPr/>
    </dgm:pt>
    <dgm:pt modelId="{A3D0CBE0-4EE9-4C2D-82BA-072AFB7D440B}" type="pres">
      <dgm:prSet presAssocID="{FB804894-1842-4D5B-98C8-0DE0C7C0DCED}" presName="parentText" presStyleLbl="node1" presStyleIdx="0" presStyleCnt="3">
        <dgm:presLayoutVars>
          <dgm:chMax val="0"/>
          <dgm:bulletEnabled val="1"/>
        </dgm:presLayoutVars>
      </dgm:prSet>
      <dgm:spPr/>
    </dgm:pt>
    <dgm:pt modelId="{51B7750C-C252-4CC2-8043-29968A59F541}" type="pres">
      <dgm:prSet presAssocID="{FB804894-1842-4D5B-98C8-0DE0C7C0DCED}" presName="negativeSpace" presStyleCnt="0"/>
      <dgm:spPr/>
    </dgm:pt>
    <dgm:pt modelId="{C52746A9-1686-4318-818B-AABE679D1A94}" type="pres">
      <dgm:prSet presAssocID="{FB804894-1842-4D5B-98C8-0DE0C7C0DCED}" presName="childText" presStyleLbl="conFgAcc1" presStyleIdx="0" presStyleCnt="3">
        <dgm:presLayoutVars>
          <dgm:bulletEnabled val="1"/>
        </dgm:presLayoutVars>
      </dgm:prSet>
      <dgm:spPr/>
    </dgm:pt>
    <dgm:pt modelId="{3345E621-4F3F-4124-96FC-ECE716D32D21}" type="pres">
      <dgm:prSet presAssocID="{FE99CB37-6BA2-400D-9541-13C3FD07421F}" presName="spaceBetweenRectangles" presStyleCnt="0"/>
      <dgm:spPr/>
    </dgm:pt>
    <dgm:pt modelId="{3352C39E-571E-4CB4-9369-B8727F1C03D6}" type="pres">
      <dgm:prSet presAssocID="{53C04A40-A81D-4838-8FF2-3704537A3ADF}" presName="parentLin" presStyleCnt="0"/>
      <dgm:spPr/>
    </dgm:pt>
    <dgm:pt modelId="{BD4C49BD-6DAD-4CF7-A7C9-1E844BF15CFF}" type="pres">
      <dgm:prSet presAssocID="{53C04A40-A81D-4838-8FF2-3704537A3ADF}" presName="parentLeftMargin" presStyleLbl="node1" presStyleIdx="0" presStyleCnt="3"/>
      <dgm:spPr/>
    </dgm:pt>
    <dgm:pt modelId="{E7096648-F391-4AD1-B12A-46A234D84B1C}" type="pres">
      <dgm:prSet presAssocID="{53C04A40-A81D-4838-8FF2-3704537A3ADF}" presName="parentText" presStyleLbl="node1" presStyleIdx="1" presStyleCnt="3">
        <dgm:presLayoutVars>
          <dgm:chMax val="0"/>
          <dgm:bulletEnabled val="1"/>
        </dgm:presLayoutVars>
      </dgm:prSet>
      <dgm:spPr/>
    </dgm:pt>
    <dgm:pt modelId="{04AFF4E6-CE5F-4F26-B81D-52A3C9BC93F5}" type="pres">
      <dgm:prSet presAssocID="{53C04A40-A81D-4838-8FF2-3704537A3ADF}" presName="negativeSpace" presStyleCnt="0"/>
      <dgm:spPr/>
    </dgm:pt>
    <dgm:pt modelId="{261A22E5-43FD-40D0-B497-F9CEFF37B9F9}" type="pres">
      <dgm:prSet presAssocID="{53C04A40-A81D-4838-8FF2-3704537A3ADF}" presName="childText" presStyleLbl="conFgAcc1" presStyleIdx="1" presStyleCnt="3">
        <dgm:presLayoutVars>
          <dgm:bulletEnabled val="1"/>
        </dgm:presLayoutVars>
      </dgm:prSet>
      <dgm:spPr/>
    </dgm:pt>
    <dgm:pt modelId="{31E5CE05-E7F8-4790-80C8-F0D498053B1B}" type="pres">
      <dgm:prSet presAssocID="{5EE09CAF-25C6-4E39-B7FE-42005CFFE71A}" presName="spaceBetweenRectangles" presStyleCnt="0"/>
      <dgm:spPr/>
    </dgm:pt>
    <dgm:pt modelId="{FCAC8A9D-C5CF-4FC2-B99A-06E237CDF7D0}" type="pres">
      <dgm:prSet presAssocID="{3DDC6345-3311-43C3-9B1C-40EFE80EB1E1}" presName="parentLin" presStyleCnt="0"/>
      <dgm:spPr/>
    </dgm:pt>
    <dgm:pt modelId="{B636CAA9-E074-4123-86B7-146B7DD4CE8D}" type="pres">
      <dgm:prSet presAssocID="{3DDC6345-3311-43C3-9B1C-40EFE80EB1E1}" presName="parentLeftMargin" presStyleLbl="node1" presStyleIdx="1" presStyleCnt="3"/>
      <dgm:spPr/>
    </dgm:pt>
    <dgm:pt modelId="{CED29890-EE7C-4260-989C-AC13056866B3}" type="pres">
      <dgm:prSet presAssocID="{3DDC6345-3311-43C3-9B1C-40EFE80EB1E1}" presName="parentText" presStyleLbl="node1" presStyleIdx="2" presStyleCnt="3">
        <dgm:presLayoutVars>
          <dgm:chMax val="0"/>
          <dgm:bulletEnabled val="1"/>
        </dgm:presLayoutVars>
      </dgm:prSet>
      <dgm:spPr/>
    </dgm:pt>
    <dgm:pt modelId="{81497886-96C4-41B3-A67F-14D56525847A}" type="pres">
      <dgm:prSet presAssocID="{3DDC6345-3311-43C3-9B1C-40EFE80EB1E1}" presName="negativeSpace" presStyleCnt="0"/>
      <dgm:spPr/>
    </dgm:pt>
    <dgm:pt modelId="{A0800804-9378-45F4-A513-B4B8A934A672}" type="pres">
      <dgm:prSet presAssocID="{3DDC6345-3311-43C3-9B1C-40EFE80EB1E1}" presName="childText" presStyleLbl="conFgAcc1" presStyleIdx="2" presStyleCnt="3">
        <dgm:presLayoutVars>
          <dgm:bulletEnabled val="1"/>
        </dgm:presLayoutVars>
      </dgm:prSet>
      <dgm:spPr/>
    </dgm:pt>
  </dgm:ptLst>
  <dgm:cxnLst>
    <dgm:cxn modelId="{80AC1C00-322D-49F9-97CD-6D6DBC37A4AB}" type="presOf" srcId="{1E247AA6-1A0E-4F7E-A85F-D8A0EB755577}" destId="{C52746A9-1686-4318-818B-AABE679D1A94}" srcOrd="0" destOrd="1" presId="urn:microsoft.com/office/officeart/2005/8/layout/list1"/>
    <dgm:cxn modelId="{12E7900C-4233-42AF-878E-B08954AEF489}" type="presOf" srcId="{9F705478-EB07-440B-B7B0-89F467AEED0C}" destId="{261A22E5-43FD-40D0-B497-F9CEFF37B9F9}" srcOrd="0" destOrd="1" presId="urn:microsoft.com/office/officeart/2005/8/layout/list1"/>
    <dgm:cxn modelId="{5231B519-0E1B-4406-A3D2-85F0A53C5F1A}" type="presOf" srcId="{6A04015F-06B9-4EAE-B345-5B94325D0075}" destId="{261A22E5-43FD-40D0-B497-F9CEFF37B9F9}" srcOrd="0" destOrd="2" presId="urn:microsoft.com/office/officeart/2005/8/layout/list1"/>
    <dgm:cxn modelId="{02EA941B-B960-4D9C-B4B1-D7F74AB61C9B}" srcId="{FB804894-1842-4D5B-98C8-0DE0C7C0DCED}" destId="{7A1A3653-5766-4A4A-AD96-864B34564921}" srcOrd="2" destOrd="0" parTransId="{6A2E8CC2-EE97-4E72-AD90-B34638B58207}" sibTransId="{F3DC9596-DFF3-45BC-830D-4CB2B1F3593E}"/>
    <dgm:cxn modelId="{7F73F21B-6407-44A3-9695-1B83F1D5185E}" type="presOf" srcId="{FB804894-1842-4D5B-98C8-0DE0C7C0DCED}" destId="{A3D0CBE0-4EE9-4C2D-82BA-072AFB7D440B}" srcOrd="1" destOrd="0" presId="urn:microsoft.com/office/officeart/2005/8/layout/list1"/>
    <dgm:cxn modelId="{7BF3F81F-E7F8-4675-A71A-8170FA279E51}" type="presOf" srcId="{3DDC6345-3311-43C3-9B1C-40EFE80EB1E1}" destId="{CED29890-EE7C-4260-989C-AC13056866B3}" srcOrd="1" destOrd="0" presId="urn:microsoft.com/office/officeart/2005/8/layout/list1"/>
    <dgm:cxn modelId="{AF893623-36A1-4B2A-9F17-8EE0CDCCAF40}" type="presOf" srcId="{53C04A40-A81D-4838-8FF2-3704537A3ADF}" destId="{BD4C49BD-6DAD-4CF7-A7C9-1E844BF15CFF}" srcOrd="0" destOrd="0" presId="urn:microsoft.com/office/officeart/2005/8/layout/list1"/>
    <dgm:cxn modelId="{131ACF26-6234-4E0C-838F-4F7C004D3F72}" type="presOf" srcId="{4F6FC4D7-4AF2-4793-B48E-7E9A883DD72F}" destId="{261A22E5-43FD-40D0-B497-F9CEFF37B9F9}" srcOrd="0" destOrd="0" presId="urn:microsoft.com/office/officeart/2005/8/layout/list1"/>
    <dgm:cxn modelId="{708ADA30-8657-4DD4-8C39-6DF906A2CA24}" srcId="{E8D51961-2201-460F-B3D1-181D9E7A08E1}" destId="{53C04A40-A81D-4838-8FF2-3704537A3ADF}" srcOrd="1" destOrd="0" parTransId="{24A983E2-733C-4AAE-BE8D-A9C14A40788E}" sibTransId="{5EE09CAF-25C6-4E39-B7FE-42005CFFE71A}"/>
    <dgm:cxn modelId="{3FDBE264-65C1-4E94-9EB5-97BD241C1C5E}" type="presOf" srcId="{E8D51961-2201-460F-B3D1-181D9E7A08E1}" destId="{7AD88BC2-BE0F-4E21-A088-74AFE0F81F29}" srcOrd="0" destOrd="0" presId="urn:microsoft.com/office/officeart/2005/8/layout/list1"/>
    <dgm:cxn modelId="{63D92C6A-0D24-4560-9070-E1DFC36F81A6}" type="presOf" srcId="{FB804894-1842-4D5B-98C8-0DE0C7C0DCED}" destId="{1ED54DF0-FBFC-42F0-AC6E-C13C6C202DCC}" srcOrd="0" destOrd="0" presId="urn:microsoft.com/office/officeart/2005/8/layout/list1"/>
    <dgm:cxn modelId="{6A4BD44A-A099-4A08-84C8-11737D4A9233}" type="presOf" srcId="{0E7F83D0-2654-4829-A1BA-9B5D02B9ECD3}" destId="{C52746A9-1686-4318-818B-AABE679D1A94}" srcOrd="0" destOrd="0" presId="urn:microsoft.com/office/officeart/2005/8/layout/list1"/>
    <dgm:cxn modelId="{21BE216B-33D7-43F9-A81D-E3E4C3452EA8}" srcId="{E8D51961-2201-460F-B3D1-181D9E7A08E1}" destId="{FB804894-1842-4D5B-98C8-0DE0C7C0DCED}" srcOrd="0" destOrd="0" parTransId="{C1041BB7-353C-4121-ADA3-60597DF8F26E}" sibTransId="{FE99CB37-6BA2-400D-9541-13C3FD07421F}"/>
    <dgm:cxn modelId="{DE59AD6E-1195-4787-942E-3A9E5BDD604A}" type="presOf" srcId="{99B0511B-D1DF-4599-9AFA-23871581F0E0}" destId="{A0800804-9378-45F4-A513-B4B8A934A672}" srcOrd="0" destOrd="1" presId="urn:microsoft.com/office/officeart/2005/8/layout/list1"/>
    <dgm:cxn modelId="{0965CA6F-A082-4434-8924-995D6CE17B7B}" type="presOf" srcId="{3DDC6345-3311-43C3-9B1C-40EFE80EB1E1}" destId="{B636CAA9-E074-4123-86B7-146B7DD4CE8D}" srcOrd="0" destOrd="0" presId="urn:microsoft.com/office/officeart/2005/8/layout/list1"/>
    <dgm:cxn modelId="{4819F253-E711-492B-AC40-5EBBC6F761A4}" type="presOf" srcId="{53C04A40-A81D-4838-8FF2-3704537A3ADF}" destId="{E7096648-F391-4AD1-B12A-46A234D84B1C}" srcOrd="1" destOrd="0" presId="urn:microsoft.com/office/officeart/2005/8/layout/list1"/>
    <dgm:cxn modelId="{E5FDE97E-B3E6-4FAC-B1F3-22AEBD037BC2}" srcId="{53C04A40-A81D-4838-8FF2-3704537A3ADF}" destId="{9F705478-EB07-440B-B7B0-89F467AEED0C}" srcOrd="1" destOrd="0" parTransId="{17A88A47-74C1-41D7-9756-675388FC6EAF}" sibTransId="{7CC024D5-C030-4783-90BB-B255B6336D10}"/>
    <dgm:cxn modelId="{DE3AC194-BA6C-445F-B54E-0EA148A41B5C}" srcId="{3DDC6345-3311-43C3-9B1C-40EFE80EB1E1}" destId="{99B0511B-D1DF-4599-9AFA-23871581F0E0}" srcOrd="1" destOrd="0" parTransId="{F5B467F3-C102-4AAD-BEF6-2F9D7FCD0595}" sibTransId="{81712CDC-0CDE-4E62-9C05-35B86DDF0F6F}"/>
    <dgm:cxn modelId="{86EDF897-E229-4F90-AAC8-2901F526FF00}" srcId="{53C04A40-A81D-4838-8FF2-3704537A3ADF}" destId="{4F6FC4D7-4AF2-4793-B48E-7E9A883DD72F}" srcOrd="0" destOrd="0" parTransId="{811C0BDE-7B1F-4AFD-AFEC-585824516BB7}" sibTransId="{095B31CC-39DF-435C-A9D8-4289388BF104}"/>
    <dgm:cxn modelId="{220BB19D-F097-4B11-9FD2-820C8EFB2FDF}" srcId="{E8D51961-2201-460F-B3D1-181D9E7A08E1}" destId="{3DDC6345-3311-43C3-9B1C-40EFE80EB1E1}" srcOrd="2" destOrd="0" parTransId="{AEE4905E-9DB7-4ED2-A02E-DD0AC4008417}" sibTransId="{72336F18-0330-40C3-9899-11053ABCE5E9}"/>
    <dgm:cxn modelId="{8EF99CA2-28A6-4A1B-A217-4E0AF06DFCBE}" type="presOf" srcId="{7A1A3653-5766-4A4A-AD96-864B34564921}" destId="{C52746A9-1686-4318-818B-AABE679D1A94}" srcOrd="0" destOrd="2" presId="urn:microsoft.com/office/officeart/2005/8/layout/list1"/>
    <dgm:cxn modelId="{B117C5A9-CEF5-41FB-995B-787A24648334}" type="presOf" srcId="{B8F04871-83EE-43AD-AC0A-0048FF1CCB3D}" destId="{A0800804-9378-45F4-A513-B4B8A934A672}" srcOrd="0" destOrd="0" presId="urn:microsoft.com/office/officeart/2005/8/layout/list1"/>
    <dgm:cxn modelId="{678CD9AB-958D-4EBA-BDA1-E156F764BFA7}" srcId="{3DDC6345-3311-43C3-9B1C-40EFE80EB1E1}" destId="{B8F04871-83EE-43AD-AC0A-0048FF1CCB3D}" srcOrd="0" destOrd="0" parTransId="{2E96827E-73CF-47EA-B687-A841BE83D5B2}" sibTransId="{F6859938-F4EE-4FBB-9F68-5FD6301F1E71}"/>
    <dgm:cxn modelId="{E29331C6-ED56-4599-91C6-54E236673630}" srcId="{FB804894-1842-4D5B-98C8-0DE0C7C0DCED}" destId="{1E247AA6-1A0E-4F7E-A85F-D8A0EB755577}" srcOrd="1" destOrd="0" parTransId="{118FCB8B-0346-4B6B-932D-15F83B0B258A}" sibTransId="{F4414A00-0D2E-432F-A09B-959075058297}"/>
    <dgm:cxn modelId="{75A0F5E0-1753-4E5D-A414-C035C6549DB1}" srcId="{53C04A40-A81D-4838-8FF2-3704537A3ADF}" destId="{6A04015F-06B9-4EAE-B345-5B94325D0075}" srcOrd="2" destOrd="0" parTransId="{FE1912CF-D8B5-4011-A397-4EA6C7A9B1BD}" sibTransId="{940B4859-B476-48CA-8932-AED984439CE0}"/>
    <dgm:cxn modelId="{606C5CF4-968E-4BA0-B17B-A35D87DD9B3B}" srcId="{FB804894-1842-4D5B-98C8-0DE0C7C0DCED}" destId="{0E7F83D0-2654-4829-A1BA-9B5D02B9ECD3}" srcOrd="0" destOrd="0" parTransId="{58EAD688-FE6C-4316-8895-1A99514B14FC}" sibTransId="{7D340053-6E78-462A-87CD-04F7E2DE38C8}"/>
    <dgm:cxn modelId="{C7C50AC2-3C86-45A3-8184-BDD8C65CDB33}" type="presParOf" srcId="{7AD88BC2-BE0F-4E21-A088-74AFE0F81F29}" destId="{5EDCB0C0-4057-458E-975A-025D2A05C005}" srcOrd="0" destOrd="0" presId="urn:microsoft.com/office/officeart/2005/8/layout/list1"/>
    <dgm:cxn modelId="{517719FA-9043-4A30-B460-2C9B6BB9387D}" type="presParOf" srcId="{5EDCB0C0-4057-458E-975A-025D2A05C005}" destId="{1ED54DF0-FBFC-42F0-AC6E-C13C6C202DCC}" srcOrd="0" destOrd="0" presId="urn:microsoft.com/office/officeart/2005/8/layout/list1"/>
    <dgm:cxn modelId="{05374D36-5E2C-4E51-95CC-D012340CD16F}" type="presParOf" srcId="{5EDCB0C0-4057-458E-975A-025D2A05C005}" destId="{A3D0CBE0-4EE9-4C2D-82BA-072AFB7D440B}" srcOrd="1" destOrd="0" presId="urn:microsoft.com/office/officeart/2005/8/layout/list1"/>
    <dgm:cxn modelId="{68B7CB71-087B-48F8-BC7D-45C7CDBDE997}" type="presParOf" srcId="{7AD88BC2-BE0F-4E21-A088-74AFE0F81F29}" destId="{51B7750C-C252-4CC2-8043-29968A59F541}" srcOrd="1" destOrd="0" presId="urn:microsoft.com/office/officeart/2005/8/layout/list1"/>
    <dgm:cxn modelId="{10189122-9A10-4CB8-A076-83EEE4BA947E}" type="presParOf" srcId="{7AD88BC2-BE0F-4E21-A088-74AFE0F81F29}" destId="{C52746A9-1686-4318-818B-AABE679D1A94}" srcOrd="2" destOrd="0" presId="urn:microsoft.com/office/officeart/2005/8/layout/list1"/>
    <dgm:cxn modelId="{4746143D-3343-4A9D-9108-AA65202AC578}" type="presParOf" srcId="{7AD88BC2-BE0F-4E21-A088-74AFE0F81F29}" destId="{3345E621-4F3F-4124-96FC-ECE716D32D21}" srcOrd="3" destOrd="0" presId="urn:microsoft.com/office/officeart/2005/8/layout/list1"/>
    <dgm:cxn modelId="{81F7AA27-7D18-457F-943E-26C0A72929D5}" type="presParOf" srcId="{7AD88BC2-BE0F-4E21-A088-74AFE0F81F29}" destId="{3352C39E-571E-4CB4-9369-B8727F1C03D6}" srcOrd="4" destOrd="0" presId="urn:microsoft.com/office/officeart/2005/8/layout/list1"/>
    <dgm:cxn modelId="{B208B879-2AC5-4272-BEB5-F926316230CB}" type="presParOf" srcId="{3352C39E-571E-4CB4-9369-B8727F1C03D6}" destId="{BD4C49BD-6DAD-4CF7-A7C9-1E844BF15CFF}" srcOrd="0" destOrd="0" presId="urn:microsoft.com/office/officeart/2005/8/layout/list1"/>
    <dgm:cxn modelId="{139BD744-5580-43C4-A0CC-EB8B73A2961F}" type="presParOf" srcId="{3352C39E-571E-4CB4-9369-B8727F1C03D6}" destId="{E7096648-F391-4AD1-B12A-46A234D84B1C}" srcOrd="1" destOrd="0" presId="urn:microsoft.com/office/officeart/2005/8/layout/list1"/>
    <dgm:cxn modelId="{6533C3BE-6F4A-4F72-9E25-BE36CE9BAE6B}" type="presParOf" srcId="{7AD88BC2-BE0F-4E21-A088-74AFE0F81F29}" destId="{04AFF4E6-CE5F-4F26-B81D-52A3C9BC93F5}" srcOrd="5" destOrd="0" presId="urn:microsoft.com/office/officeart/2005/8/layout/list1"/>
    <dgm:cxn modelId="{35B00E15-D23F-480E-9265-1EC039392FCF}" type="presParOf" srcId="{7AD88BC2-BE0F-4E21-A088-74AFE0F81F29}" destId="{261A22E5-43FD-40D0-B497-F9CEFF37B9F9}" srcOrd="6" destOrd="0" presId="urn:microsoft.com/office/officeart/2005/8/layout/list1"/>
    <dgm:cxn modelId="{CC1D587E-EE7C-402C-9D63-F05BD4E5AC91}" type="presParOf" srcId="{7AD88BC2-BE0F-4E21-A088-74AFE0F81F29}" destId="{31E5CE05-E7F8-4790-80C8-F0D498053B1B}" srcOrd="7" destOrd="0" presId="urn:microsoft.com/office/officeart/2005/8/layout/list1"/>
    <dgm:cxn modelId="{F7B0961C-08E9-42D2-912B-06A450B75040}" type="presParOf" srcId="{7AD88BC2-BE0F-4E21-A088-74AFE0F81F29}" destId="{FCAC8A9D-C5CF-4FC2-B99A-06E237CDF7D0}" srcOrd="8" destOrd="0" presId="urn:microsoft.com/office/officeart/2005/8/layout/list1"/>
    <dgm:cxn modelId="{C823544A-7C26-4400-A9D7-60028D057744}" type="presParOf" srcId="{FCAC8A9D-C5CF-4FC2-B99A-06E237CDF7D0}" destId="{B636CAA9-E074-4123-86B7-146B7DD4CE8D}" srcOrd="0" destOrd="0" presId="urn:microsoft.com/office/officeart/2005/8/layout/list1"/>
    <dgm:cxn modelId="{7FA7D09D-FBD8-447A-9564-D08F191FE56A}" type="presParOf" srcId="{FCAC8A9D-C5CF-4FC2-B99A-06E237CDF7D0}" destId="{CED29890-EE7C-4260-989C-AC13056866B3}" srcOrd="1" destOrd="0" presId="urn:microsoft.com/office/officeart/2005/8/layout/list1"/>
    <dgm:cxn modelId="{616ED899-112F-46C9-9499-E0BE6309A53B}" type="presParOf" srcId="{7AD88BC2-BE0F-4E21-A088-74AFE0F81F29}" destId="{81497886-96C4-41B3-A67F-14D56525847A}" srcOrd="9" destOrd="0" presId="urn:microsoft.com/office/officeart/2005/8/layout/list1"/>
    <dgm:cxn modelId="{A501CFA4-F5A9-45C9-B387-2A4F53639062}" type="presParOf" srcId="{7AD88BC2-BE0F-4E21-A088-74AFE0F81F29}" destId="{A0800804-9378-45F4-A513-B4B8A934A672}"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F63FC1F-2451-4AF3-A209-F81708078A81}" type="doc">
      <dgm:prSet loTypeId="urn:microsoft.com/office/officeart/2016/7/layout/RepeatingBendingProcessNew" loCatId="process" qsTypeId="urn:microsoft.com/office/officeart/2005/8/quickstyle/simple1" qsCatId="simple" csTypeId="urn:microsoft.com/office/officeart/2005/8/colors/colorful5" csCatId="colorful" phldr="1"/>
      <dgm:spPr/>
      <dgm:t>
        <a:bodyPr/>
        <a:lstStyle/>
        <a:p>
          <a:endParaRPr lang="en-US"/>
        </a:p>
      </dgm:t>
    </dgm:pt>
    <dgm:pt modelId="{AD70F313-AA1A-482B-BD30-E90A30EF1AE5}">
      <dgm:prSet custT="1"/>
      <dgm:spPr/>
      <dgm:t>
        <a:bodyPr/>
        <a:lstStyle/>
        <a:p>
          <a:r>
            <a:rPr lang="en-US" sz="1400" b="1" dirty="0" err="1"/>
            <a:t>Daag</a:t>
          </a:r>
          <a:r>
            <a:rPr lang="en-US" sz="1400" b="1" dirty="0"/>
            <a:t> </a:t>
          </a:r>
          <a:r>
            <a:rPr lang="en-US" sz="1400" b="1" dirty="0" err="1"/>
            <a:t>mense</a:t>
          </a:r>
          <a:r>
            <a:rPr lang="en-US" sz="1400" b="1" dirty="0"/>
            <a:t> </a:t>
          </a:r>
          <a:r>
            <a:rPr lang="en-US" sz="1400" b="1" dirty="0" err="1"/>
            <a:t>uit</a:t>
          </a:r>
          <a:r>
            <a:rPr lang="en-US" sz="1400" b="1" dirty="0"/>
            <a:t> wat </a:t>
          </a:r>
          <a:r>
            <a:rPr lang="en-US" sz="1400" b="1" dirty="0" err="1"/>
            <a:t>geweld</a:t>
          </a:r>
          <a:r>
            <a:rPr lang="en-US" sz="1400" b="1" dirty="0"/>
            <a:t> </a:t>
          </a:r>
          <a:r>
            <a:rPr lang="en-US" sz="1400" b="1" dirty="0" err="1"/>
            <a:t>aanvaar</a:t>
          </a:r>
          <a:r>
            <a:rPr lang="en-US" sz="1400" b="1" dirty="0"/>
            <a:t> of </a:t>
          </a:r>
          <a:r>
            <a:rPr lang="en-US" sz="1400" b="1" dirty="0" err="1"/>
            <a:t>goedpraat</a:t>
          </a:r>
          <a:endParaRPr lang="en-US" sz="1400" dirty="0"/>
        </a:p>
      </dgm:t>
    </dgm:pt>
    <dgm:pt modelId="{0D85BC69-4A6C-427A-A147-3CAFFF9B6847}" type="parTrans" cxnId="{E6312DF8-83C7-4F71-AE48-750EBBCDC7F9}">
      <dgm:prSet/>
      <dgm:spPr/>
      <dgm:t>
        <a:bodyPr/>
        <a:lstStyle/>
        <a:p>
          <a:endParaRPr lang="en-US" sz="1800"/>
        </a:p>
      </dgm:t>
    </dgm:pt>
    <dgm:pt modelId="{00C05453-0773-41FC-A4AB-A87F1E1BC235}" type="sibTrans" cxnId="{E6312DF8-83C7-4F71-AE48-750EBBCDC7F9}">
      <dgm:prSet phldrT="1" phldr="0" custT="1"/>
      <dgm:spPr/>
      <dgm:t>
        <a:bodyPr/>
        <a:lstStyle/>
        <a:p>
          <a:r>
            <a:rPr lang="en-US" sz="1200"/>
            <a:t>1</a:t>
          </a:r>
        </a:p>
      </dgm:t>
    </dgm:pt>
    <dgm:pt modelId="{AC292970-1A79-4F00-8F7D-0F5F1216829D}">
      <dgm:prSet custT="1"/>
      <dgm:spPr/>
      <dgm:t>
        <a:bodyPr/>
        <a:lstStyle/>
        <a:p>
          <a:r>
            <a:rPr lang="en-US" sz="1400" b="1" dirty="0" err="1"/>
            <a:t>Bevorder</a:t>
          </a:r>
          <a:r>
            <a:rPr lang="en-US" sz="1400" b="1" dirty="0"/>
            <a:t> </a:t>
          </a:r>
          <a:r>
            <a:rPr lang="en-US" sz="1400" b="1" dirty="0" err="1"/>
            <a:t>onafhanlikheid</a:t>
          </a:r>
          <a:endParaRPr lang="en-US" sz="1400" dirty="0"/>
        </a:p>
      </dgm:t>
    </dgm:pt>
    <dgm:pt modelId="{E5D6A40D-F773-476A-AFB0-701D6BE84115}" type="parTrans" cxnId="{36328E9D-33B6-4EFF-BE40-002AE90AFBD9}">
      <dgm:prSet/>
      <dgm:spPr/>
      <dgm:t>
        <a:bodyPr/>
        <a:lstStyle/>
        <a:p>
          <a:endParaRPr lang="en-US" sz="1800"/>
        </a:p>
      </dgm:t>
    </dgm:pt>
    <dgm:pt modelId="{6437A3FF-A807-488A-A87E-4075A6641E1A}" type="sibTrans" cxnId="{36328E9D-33B6-4EFF-BE40-002AE90AFBD9}">
      <dgm:prSet phldrT="2" phldr="0" custT="1"/>
      <dgm:spPr/>
      <dgm:t>
        <a:bodyPr/>
        <a:lstStyle/>
        <a:p>
          <a:r>
            <a:rPr lang="en-US" sz="1200"/>
            <a:t>2</a:t>
          </a:r>
        </a:p>
      </dgm:t>
    </dgm:pt>
    <dgm:pt modelId="{5A4E22C2-6082-4CF2-A9C0-426923660F9D}">
      <dgm:prSet custT="1"/>
      <dgm:spPr/>
      <dgm:t>
        <a:bodyPr/>
        <a:lstStyle/>
        <a:p>
          <a:r>
            <a:rPr lang="en-US" sz="1400" b="1" dirty="0" err="1"/>
            <a:t>Daag</a:t>
          </a:r>
          <a:r>
            <a:rPr lang="en-US" sz="1400" b="1" dirty="0"/>
            <a:t> mans se </a:t>
          </a:r>
          <a:r>
            <a:rPr lang="en-US" sz="1400" b="1" dirty="0" err="1"/>
            <a:t>maghebbende</a:t>
          </a:r>
          <a:r>
            <a:rPr lang="en-US" sz="1400" b="1" dirty="0"/>
            <a:t> </a:t>
          </a:r>
          <a:r>
            <a:rPr lang="en-US" sz="1400" b="1" dirty="0" err="1"/>
            <a:t>gedrag</a:t>
          </a:r>
          <a:endParaRPr lang="en-US" sz="1400" dirty="0"/>
        </a:p>
      </dgm:t>
    </dgm:pt>
    <dgm:pt modelId="{15A5E831-B82C-43DA-AFE0-1ACBB3CA687E}" type="parTrans" cxnId="{B3A258E4-E398-4B80-A75D-3FF672E8BB32}">
      <dgm:prSet/>
      <dgm:spPr/>
      <dgm:t>
        <a:bodyPr/>
        <a:lstStyle/>
        <a:p>
          <a:endParaRPr lang="en-US" sz="1800"/>
        </a:p>
      </dgm:t>
    </dgm:pt>
    <dgm:pt modelId="{554CE6B0-F148-46E0-9D44-924AE33F6B40}" type="sibTrans" cxnId="{B3A258E4-E398-4B80-A75D-3FF672E8BB32}">
      <dgm:prSet phldrT="3" phldr="0" custT="1"/>
      <dgm:spPr/>
      <dgm:t>
        <a:bodyPr/>
        <a:lstStyle/>
        <a:p>
          <a:r>
            <a:rPr lang="en-US" sz="1200"/>
            <a:t>3</a:t>
          </a:r>
        </a:p>
      </dgm:t>
    </dgm:pt>
    <dgm:pt modelId="{26824231-70BB-4726-8415-262C0B8679B2}">
      <dgm:prSet custT="1"/>
      <dgm:spPr/>
      <dgm:t>
        <a:bodyPr/>
        <a:lstStyle/>
        <a:p>
          <a:r>
            <a:rPr lang="en-US" sz="1400" b="1" dirty="0" err="1"/>
            <a:t>Bevorder</a:t>
          </a:r>
          <a:r>
            <a:rPr lang="en-US" sz="1400" b="1" dirty="0"/>
            <a:t> </a:t>
          </a:r>
          <a:r>
            <a:rPr lang="en-US" sz="1400" b="1" dirty="0" err="1"/>
            <a:t>vroue</a:t>
          </a:r>
          <a:r>
            <a:rPr lang="en-US" sz="1400" b="1" dirty="0"/>
            <a:t> se </a:t>
          </a:r>
          <a:r>
            <a:rPr lang="en-US" sz="1400" b="1" dirty="0" err="1"/>
            <a:t>portuurondersteuning</a:t>
          </a:r>
          <a:endParaRPr lang="en-US" sz="1400" dirty="0"/>
        </a:p>
      </dgm:t>
    </dgm:pt>
    <dgm:pt modelId="{052B1635-D8BC-4A27-899F-65C98A3239D2}" type="parTrans" cxnId="{8FEE17C9-F60C-49EB-9D8D-631B52260D67}">
      <dgm:prSet/>
      <dgm:spPr/>
      <dgm:t>
        <a:bodyPr/>
        <a:lstStyle/>
        <a:p>
          <a:endParaRPr lang="en-US" sz="1800"/>
        </a:p>
      </dgm:t>
    </dgm:pt>
    <dgm:pt modelId="{26BB293E-FF91-4ED8-8772-C3B167533E7E}" type="sibTrans" cxnId="{8FEE17C9-F60C-49EB-9D8D-631B52260D67}">
      <dgm:prSet phldrT="4" phldr="0" custT="1"/>
      <dgm:spPr/>
      <dgm:t>
        <a:bodyPr/>
        <a:lstStyle/>
        <a:p>
          <a:r>
            <a:rPr lang="en-US" sz="1200"/>
            <a:t>4</a:t>
          </a:r>
        </a:p>
      </dgm:t>
    </dgm:pt>
    <dgm:pt modelId="{A8DBC2B5-646F-4B15-8B49-4616DB613BD6}">
      <dgm:prSet custT="1"/>
      <dgm:spPr/>
      <dgm:t>
        <a:bodyPr/>
        <a:lstStyle/>
        <a:p>
          <a:r>
            <a:rPr lang="en-US" sz="1400" b="1" dirty="0" err="1"/>
            <a:t>Daag</a:t>
          </a:r>
          <a:r>
            <a:rPr lang="en-US" sz="1400" b="1" dirty="0"/>
            <a:t> </a:t>
          </a:r>
          <a:r>
            <a:rPr lang="en-US" sz="1400" b="1" dirty="0" err="1"/>
            <a:t>stereotipes</a:t>
          </a:r>
          <a:r>
            <a:rPr lang="en-US" sz="1400" b="1" dirty="0"/>
            <a:t> </a:t>
          </a:r>
          <a:r>
            <a:rPr lang="en-US" sz="1400" b="1" dirty="0" err="1"/>
            <a:t>uit</a:t>
          </a:r>
          <a:endParaRPr lang="en-US" sz="1400" dirty="0"/>
        </a:p>
      </dgm:t>
    </dgm:pt>
    <dgm:pt modelId="{294812F7-261E-430D-97DD-7D66ED9323D9}" type="parTrans" cxnId="{4C3055C1-6ADB-4E6E-B431-0DE8C8AAB9B3}">
      <dgm:prSet/>
      <dgm:spPr/>
      <dgm:t>
        <a:bodyPr/>
        <a:lstStyle/>
        <a:p>
          <a:endParaRPr lang="en-US" sz="1800"/>
        </a:p>
      </dgm:t>
    </dgm:pt>
    <dgm:pt modelId="{53ADE0CD-8E6F-4D06-8C25-F62B571C92E5}" type="sibTrans" cxnId="{4C3055C1-6ADB-4E6E-B431-0DE8C8AAB9B3}">
      <dgm:prSet phldrT="5" phldr="0" custT="1"/>
      <dgm:spPr/>
      <dgm:t>
        <a:bodyPr/>
        <a:lstStyle/>
        <a:p>
          <a:r>
            <a:rPr lang="en-US" sz="1200"/>
            <a:t>5</a:t>
          </a:r>
        </a:p>
      </dgm:t>
    </dgm:pt>
    <dgm:pt modelId="{29513B39-7C4B-4875-8F34-CAE6D1F39CBB}">
      <dgm:prSet custT="1"/>
      <dgm:spPr/>
      <dgm:t>
        <a:bodyPr/>
        <a:lstStyle/>
        <a:p>
          <a:r>
            <a:rPr lang="en-US" sz="1400" b="1" dirty="0" err="1"/>
            <a:t>Herdefinieer</a:t>
          </a:r>
          <a:r>
            <a:rPr lang="en-US" sz="1400" b="1" dirty="0"/>
            <a:t> </a:t>
          </a:r>
          <a:r>
            <a:rPr lang="en-US" sz="1400" b="1" dirty="0" err="1"/>
            <a:t>manlikheid</a:t>
          </a:r>
          <a:r>
            <a:rPr lang="en-US" sz="1400" b="1" dirty="0"/>
            <a:t> </a:t>
          </a:r>
          <a:r>
            <a:rPr lang="en-US" sz="1400" b="1" dirty="0" err="1"/>
            <a:t>en</a:t>
          </a:r>
          <a:r>
            <a:rPr lang="en-US" sz="1400" b="1" dirty="0"/>
            <a:t> </a:t>
          </a:r>
          <a:r>
            <a:rPr lang="en-US" sz="1400" b="1" dirty="0" err="1"/>
            <a:t>vroulikheid</a:t>
          </a:r>
          <a:endParaRPr lang="en-US" sz="1400" dirty="0"/>
        </a:p>
      </dgm:t>
    </dgm:pt>
    <dgm:pt modelId="{9FB0F04C-8268-4E36-9924-4866B245D045}" type="parTrans" cxnId="{E945B682-A52A-4342-B5B1-C87629675AD7}">
      <dgm:prSet/>
      <dgm:spPr/>
      <dgm:t>
        <a:bodyPr/>
        <a:lstStyle/>
        <a:p>
          <a:endParaRPr lang="en-US" sz="1800"/>
        </a:p>
      </dgm:t>
    </dgm:pt>
    <dgm:pt modelId="{ACFC6DC8-316A-4855-A38E-819EC773CEE9}" type="sibTrans" cxnId="{E945B682-A52A-4342-B5B1-C87629675AD7}">
      <dgm:prSet phldrT="6" phldr="0" custT="1"/>
      <dgm:spPr/>
      <dgm:t>
        <a:bodyPr/>
        <a:lstStyle/>
        <a:p>
          <a:r>
            <a:rPr lang="en-US" sz="1200"/>
            <a:t>6</a:t>
          </a:r>
        </a:p>
      </dgm:t>
    </dgm:pt>
    <dgm:pt modelId="{D1B586B9-B73E-4438-B836-29699A8AA44C}">
      <dgm:prSet custT="1"/>
      <dgm:spPr/>
      <dgm:t>
        <a:bodyPr/>
        <a:lstStyle/>
        <a:p>
          <a:r>
            <a:rPr lang="en-US" sz="1400" b="1" dirty="0" err="1"/>
            <a:t>Bevorder</a:t>
          </a:r>
          <a:r>
            <a:rPr lang="en-US" sz="1400" b="1" dirty="0"/>
            <a:t> </a:t>
          </a:r>
          <a:r>
            <a:rPr lang="en-US" sz="1400" b="1" dirty="0" err="1"/>
            <a:t>geslagsgelykheid</a:t>
          </a:r>
          <a:r>
            <a:rPr lang="en-US" sz="1400" b="1" dirty="0"/>
            <a:t> tuis </a:t>
          </a:r>
          <a:r>
            <a:rPr lang="en-US" sz="1400" b="1" dirty="0" err="1"/>
            <a:t>en</a:t>
          </a:r>
          <a:r>
            <a:rPr lang="en-US" sz="1400" b="1" dirty="0"/>
            <a:t> </a:t>
          </a:r>
          <a:r>
            <a:rPr lang="en-US" sz="1400" b="1" dirty="0" err="1"/>
            <a:t>ouerskapspraktyke</a:t>
          </a:r>
          <a:endParaRPr lang="en-US" sz="1400" dirty="0"/>
        </a:p>
      </dgm:t>
    </dgm:pt>
    <dgm:pt modelId="{3B3CA2DE-672C-493D-A2B4-8155B229F4BA}" type="parTrans" cxnId="{AA57C67D-0724-4D55-8287-80EDB81650A3}">
      <dgm:prSet/>
      <dgm:spPr/>
      <dgm:t>
        <a:bodyPr/>
        <a:lstStyle/>
        <a:p>
          <a:endParaRPr lang="en-US" sz="1800"/>
        </a:p>
      </dgm:t>
    </dgm:pt>
    <dgm:pt modelId="{54FC4E30-F69D-4265-886B-D428E6070AB9}" type="sibTrans" cxnId="{AA57C67D-0724-4D55-8287-80EDB81650A3}">
      <dgm:prSet phldrT="7" phldr="0" custT="1"/>
      <dgm:spPr/>
      <dgm:t>
        <a:bodyPr/>
        <a:lstStyle/>
        <a:p>
          <a:r>
            <a:rPr lang="en-US" sz="1200"/>
            <a:t>7</a:t>
          </a:r>
        </a:p>
      </dgm:t>
    </dgm:pt>
    <dgm:pt modelId="{3CD22212-6B3C-47C4-90C9-DEA5E6645883}">
      <dgm:prSet custT="1"/>
      <dgm:spPr/>
      <dgm:t>
        <a:bodyPr/>
        <a:lstStyle/>
        <a:p>
          <a:r>
            <a:rPr lang="en-US" sz="1400" b="1" dirty="0" err="1"/>
            <a:t>Daag</a:t>
          </a:r>
          <a:r>
            <a:rPr lang="en-US" sz="1400" b="1" dirty="0"/>
            <a:t> </a:t>
          </a:r>
          <a:r>
            <a:rPr lang="en-US" sz="1400" b="1" dirty="0" err="1"/>
            <a:t>portuurverhoudings</a:t>
          </a:r>
          <a:r>
            <a:rPr lang="en-US" sz="1400" b="1" dirty="0"/>
            <a:t> </a:t>
          </a:r>
          <a:r>
            <a:rPr lang="en-US" sz="1400" b="1" dirty="0" err="1"/>
            <a:t>uit</a:t>
          </a:r>
          <a:r>
            <a:rPr lang="en-US" sz="1400" b="1" dirty="0"/>
            <a:t> wat </a:t>
          </a:r>
          <a:r>
            <a:rPr lang="en-US" sz="1400" b="1" dirty="0" err="1"/>
            <a:t>disrespek</a:t>
          </a:r>
          <a:r>
            <a:rPr lang="en-US" sz="1400" b="1" dirty="0"/>
            <a:t> </a:t>
          </a:r>
          <a:r>
            <a:rPr lang="en-US" sz="1400" b="1" dirty="0" err="1"/>
            <a:t>behels</a:t>
          </a:r>
          <a:endParaRPr lang="en-US" sz="1400" dirty="0"/>
        </a:p>
      </dgm:t>
    </dgm:pt>
    <dgm:pt modelId="{EEB08788-2F06-47AD-A9D3-88914877211E}" type="parTrans" cxnId="{895D743A-1135-46A3-95FB-D0618EF7F496}">
      <dgm:prSet/>
      <dgm:spPr/>
      <dgm:t>
        <a:bodyPr/>
        <a:lstStyle/>
        <a:p>
          <a:endParaRPr lang="en-US" sz="1800"/>
        </a:p>
      </dgm:t>
    </dgm:pt>
    <dgm:pt modelId="{9866A335-F2F5-4AF2-97CE-F5097979B8B6}" type="sibTrans" cxnId="{895D743A-1135-46A3-95FB-D0618EF7F496}">
      <dgm:prSet phldrT="8" phldr="0"/>
      <dgm:spPr/>
      <dgm:t>
        <a:bodyPr/>
        <a:lstStyle/>
        <a:p>
          <a:endParaRPr lang="en-ZA" sz="1800"/>
        </a:p>
      </dgm:t>
    </dgm:pt>
    <dgm:pt modelId="{73DDF895-9BF6-411C-BFC2-24FE38689774}" type="pres">
      <dgm:prSet presAssocID="{BF63FC1F-2451-4AF3-A209-F81708078A81}" presName="Name0" presStyleCnt="0">
        <dgm:presLayoutVars>
          <dgm:dir/>
          <dgm:resizeHandles val="exact"/>
        </dgm:presLayoutVars>
      </dgm:prSet>
      <dgm:spPr/>
    </dgm:pt>
    <dgm:pt modelId="{2967490C-A94B-499A-97C4-B2E498C74347}" type="pres">
      <dgm:prSet presAssocID="{AD70F313-AA1A-482B-BD30-E90A30EF1AE5}" presName="node" presStyleLbl="node1" presStyleIdx="0" presStyleCnt="8">
        <dgm:presLayoutVars>
          <dgm:bulletEnabled val="1"/>
        </dgm:presLayoutVars>
      </dgm:prSet>
      <dgm:spPr/>
    </dgm:pt>
    <dgm:pt modelId="{B471C920-7B8D-4396-9DD0-BDF3DA777606}" type="pres">
      <dgm:prSet presAssocID="{00C05453-0773-41FC-A4AB-A87F1E1BC235}" presName="sibTrans" presStyleLbl="sibTrans1D1" presStyleIdx="0" presStyleCnt="7"/>
      <dgm:spPr/>
    </dgm:pt>
    <dgm:pt modelId="{38C96FE7-6553-407C-B350-FF8291F6BF63}" type="pres">
      <dgm:prSet presAssocID="{00C05453-0773-41FC-A4AB-A87F1E1BC235}" presName="connectorText" presStyleLbl="sibTrans1D1" presStyleIdx="0" presStyleCnt="7"/>
      <dgm:spPr/>
    </dgm:pt>
    <dgm:pt modelId="{BC183CA7-1B97-4A55-AFF9-3ECA04C526DC}" type="pres">
      <dgm:prSet presAssocID="{AC292970-1A79-4F00-8F7D-0F5F1216829D}" presName="node" presStyleLbl="node1" presStyleIdx="1" presStyleCnt="8">
        <dgm:presLayoutVars>
          <dgm:bulletEnabled val="1"/>
        </dgm:presLayoutVars>
      </dgm:prSet>
      <dgm:spPr/>
    </dgm:pt>
    <dgm:pt modelId="{D6850390-E212-4818-B034-3DA4A76DFC2C}" type="pres">
      <dgm:prSet presAssocID="{6437A3FF-A807-488A-A87E-4075A6641E1A}" presName="sibTrans" presStyleLbl="sibTrans1D1" presStyleIdx="1" presStyleCnt="7"/>
      <dgm:spPr/>
    </dgm:pt>
    <dgm:pt modelId="{626D0163-E55A-49D2-9B0E-5B80C9B436E6}" type="pres">
      <dgm:prSet presAssocID="{6437A3FF-A807-488A-A87E-4075A6641E1A}" presName="connectorText" presStyleLbl="sibTrans1D1" presStyleIdx="1" presStyleCnt="7"/>
      <dgm:spPr/>
    </dgm:pt>
    <dgm:pt modelId="{ECD0F949-7F33-40ED-80FE-FE42C54055CC}" type="pres">
      <dgm:prSet presAssocID="{5A4E22C2-6082-4CF2-A9C0-426923660F9D}" presName="node" presStyleLbl="node1" presStyleIdx="2" presStyleCnt="8">
        <dgm:presLayoutVars>
          <dgm:bulletEnabled val="1"/>
        </dgm:presLayoutVars>
      </dgm:prSet>
      <dgm:spPr/>
    </dgm:pt>
    <dgm:pt modelId="{C985D5E0-F9EF-4EBE-868A-D92CB3012706}" type="pres">
      <dgm:prSet presAssocID="{554CE6B0-F148-46E0-9D44-924AE33F6B40}" presName="sibTrans" presStyleLbl="sibTrans1D1" presStyleIdx="2" presStyleCnt="7"/>
      <dgm:spPr/>
    </dgm:pt>
    <dgm:pt modelId="{5E12D9F3-109B-4BA4-AB2E-02E6CE0FEABE}" type="pres">
      <dgm:prSet presAssocID="{554CE6B0-F148-46E0-9D44-924AE33F6B40}" presName="connectorText" presStyleLbl="sibTrans1D1" presStyleIdx="2" presStyleCnt="7"/>
      <dgm:spPr/>
    </dgm:pt>
    <dgm:pt modelId="{6D48AE24-9B33-419B-A2FF-30123FE79892}" type="pres">
      <dgm:prSet presAssocID="{26824231-70BB-4726-8415-262C0B8679B2}" presName="node" presStyleLbl="node1" presStyleIdx="3" presStyleCnt="8">
        <dgm:presLayoutVars>
          <dgm:bulletEnabled val="1"/>
        </dgm:presLayoutVars>
      </dgm:prSet>
      <dgm:spPr/>
    </dgm:pt>
    <dgm:pt modelId="{75CF3796-0445-4CF1-A5BC-41A393DC08D8}" type="pres">
      <dgm:prSet presAssocID="{26BB293E-FF91-4ED8-8772-C3B167533E7E}" presName="sibTrans" presStyleLbl="sibTrans1D1" presStyleIdx="3" presStyleCnt="7"/>
      <dgm:spPr/>
    </dgm:pt>
    <dgm:pt modelId="{AA05E867-5B3F-4685-9565-D7E3EF2B4BD8}" type="pres">
      <dgm:prSet presAssocID="{26BB293E-FF91-4ED8-8772-C3B167533E7E}" presName="connectorText" presStyleLbl="sibTrans1D1" presStyleIdx="3" presStyleCnt="7"/>
      <dgm:spPr/>
    </dgm:pt>
    <dgm:pt modelId="{A73C5490-C879-4506-9AE1-ABD7729C3E3D}" type="pres">
      <dgm:prSet presAssocID="{A8DBC2B5-646F-4B15-8B49-4616DB613BD6}" presName="node" presStyleLbl="node1" presStyleIdx="4" presStyleCnt="8">
        <dgm:presLayoutVars>
          <dgm:bulletEnabled val="1"/>
        </dgm:presLayoutVars>
      </dgm:prSet>
      <dgm:spPr/>
    </dgm:pt>
    <dgm:pt modelId="{C06FB6EA-3FB8-4EF0-B83D-D1E26A280FC0}" type="pres">
      <dgm:prSet presAssocID="{53ADE0CD-8E6F-4D06-8C25-F62B571C92E5}" presName="sibTrans" presStyleLbl="sibTrans1D1" presStyleIdx="4" presStyleCnt="7"/>
      <dgm:spPr/>
    </dgm:pt>
    <dgm:pt modelId="{6352423B-4F7D-490C-89E9-DF89B775F423}" type="pres">
      <dgm:prSet presAssocID="{53ADE0CD-8E6F-4D06-8C25-F62B571C92E5}" presName="connectorText" presStyleLbl="sibTrans1D1" presStyleIdx="4" presStyleCnt="7"/>
      <dgm:spPr/>
    </dgm:pt>
    <dgm:pt modelId="{43A60410-EF2B-412E-BCAB-E1F6871680C4}" type="pres">
      <dgm:prSet presAssocID="{29513B39-7C4B-4875-8F34-CAE6D1F39CBB}" presName="node" presStyleLbl="node1" presStyleIdx="5" presStyleCnt="8">
        <dgm:presLayoutVars>
          <dgm:bulletEnabled val="1"/>
        </dgm:presLayoutVars>
      </dgm:prSet>
      <dgm:spPr/>
    </dgm:pt>
    <dgm:pt modelId="{73C1F89D-2FEF-429D-8064-DD64BD072B4E}" type="pres">
      <dgm:prSet presAssocID="{ACFC6DC8-316A-4855-A38E-819EC773CEE9}" presName="sibTrans" presStyleLbl="sibTrans1D1" presStyleIdx="5" presStyleCnt="7"/>
      <dgm:spPr/>
    </dgm:pt>
    <dgm:pt modelId="{40BAEE3B-7995-423B-B1CD-D99CE83EC834}" type="pres">
      <dgm:prSet presAssocID="{ACFC6DC8-316A-4855-A38E-819EC773CEE9}" presName="connectorText" presStyleLbl="sibTrans1D1" presStyleIdx="5" presStyleCnt="7"/>
      <dgm:spPr/>
    </dgm:pt>
    <dgm:pt modelId="{FDA62035-457C-4B62-830A-0EBDE0F00EA5}" type="pres">
      <dgm:prSet presAssocID="{D1B586B9-B73E-4438-B836-29699A8AA44C}" presName="node" presStyleLbl="node1" presStyleIdx="6" presStyleCnt="8">
        <dgm:presLayoutVars>
          <dgm:bulletEnabled val="1"/>
        </dgm:presLayoutVars>
      </dgm:prSet>
      <dgm:spPr/>
    </dgm:pt>
    <dgm:pt modelId="{B8A24675-AB8F-4831-B5E6-63D20B696B5A}" type="pres">
      <dgm:prSet presAssocID="{54FC4E30-F69D-4265-886B-D428E6070AB9}" presName="sibTrans" presStyleLbl="sibTrans1D1" presStyleIdx="6" presStyleCnt="7"/>
      <dgm:spPr/>
    </dgm:pt>
    <dgm:pt modelId="{1CB3DD9A-4C47-4629-AACD-594C0DFB5336}" type="pres">
      <dgm:prSet presAssocID="{54FC4E30-F69D-4265-886B-D428E6070AB9}" presName="connectorText" presStyleLbl="sibTrans1D1" presStyleIdx="6" presStyleCnt="7"/>
      <dgm:spPr/>
    </dgm:pt>
    <dgm:pt modelId="{976A83D8-27BC-4FC1-830F-A9DB959C87E1}" type="pres">
      <dgm:prSet presAssocID="{3CD22212-6B3C-47C4-90C9-DEA5E6645883}" presName="node" presStyleLbl="node1" presStyleIdx="7" presStyleCnt="8">
        <dgm:presLayoutVars>
          <dgm:bulletEnabled val="1"/>
        </dgm:presLayoutVars>
      </dgm:prSet>
      <dgm:spPr/>
    </dgm:pt>
  </dgm:ptLst>
  <dgm:cxnLst>
    <dgm:cxn modelId="{6E8D9703-A47B-411C-ADF8-B97EF67FAFA8}" type="presOf" srcId="{6437A3FF-A807-488A-A87E-4075A6641E1A}" destId="{D6850390-E212-4818-B034-3DA4A76DFC2C}" srcOrd="0" destOrd="0" presId="urn:microsoft.com/office/officeart/2016/7/layout/RepeatingBendingProcessNew"/>
    <dgm:cxn modelId="{DEBC480B-6A02-4B27-92FC-8FEA44CCB7A7}" type="presOf" srcId="{BF63FC1F-2451-4AF3-A209-F81708078A81}" destId="{73DDF895-9BF6-411C-BFC2-24FE38689774}" srcOrd="0" destOrd="0" presId="urn:microsoft.com/office/officeart/2016/7/layout/RepeatingBendingProcessNew"/>
    <dgm:cxn modelId="{DA915A0F-0800-48A6-B725-333E27736C9C}" type="presOf" srcId="{53ADE0CD-8E6F-4D06-8C25-F62B571C92E5}" destId="{C06FB6EA-3FB8-4EF0-B83D-D1E26A280FC0}" srcOrd="0" destOrd="0" presId="urn:microsoft.com/office/officeart/2016/7/layout/RepeatingBendingProcessNew"/>
    <dgm:cxn modelId="{3B188C13-CB87-471C-8774-B5848854404D}" type="presOf" srcId="{AC292970-1A79-4F00-8F7D-0F5F1216829D}" destId="{BC183CA7-1B97-4A55-AFF9-3ECA04C526DC}" srcOrd="0" destOrd="0" presId="urn:microsoft.com/office/officeart/2016/7/layout/RepeatingBendingProcessNew"/>
    <dgm:cxn modelId="{10FACB1D-E9DC-4C53-ADF1-22ED055502C2}" type="presOf" srcId="{53ADE0CD-8E6F-4D06-8C25-F62B571C92E5}" destId="{6352423B-4F7D-490C-89E9-DF89B775F423}" srcOrd="1" destOrd="0" presId="urn:microsoft.com/office/officeart/2016/7/layout/RepeatingBendingProcessNew"/>
    <dgm:cxn modelId="{21F7BB1E-E393-4AD4-8C54-6B062A34E0D6}" type="presOf" srcId="{00C05453-0773-41FC-A4AB-A87F1E1BC235}" destId="{38C96FE7-6553-407C-B350-FF8291F6BF63}" srcOrd="1" destOrd="0" presId="urn:microsoft.com/office/officeart/2016/7/layout/RepeatingBendingProcessNew"/>
    <dgm:cxn modelId="{520E3124-4E3E-4514-8F68-8997772A712A}" type="presOf" srcId="{6437A3FF-A807-488A-A87E-4075A6641E1A}" destId="{626D0163-E55A-49D2-9B0E-5B80C9B436E6}" srcOrd="1" destOrd="0" presId="urn:microsoft.com/office/officeart/2016/7/layout/RepeatingBendingProcessNew"/>
    <dgm:cxn modelId="{895D743A-1135-46A3-95FB-D0618EF7F496}" srcId="{BF63FC1F-2451-4AF3-A209-F81708078A81}" destId="{3CD22212-6B3C-47C4-90C9-DEA5E6645883}" srcOrd="7" destOrd="0" parTransId="{EEB08788-2F06-47AD-A9D3-88914877211E}" sibTransId="{9866A335-F2F5-4AF2-97CE-F5097979B8B6}"/>
    <dgm:cxn modelId="{C25A9045-46B2-4150-B1CD-C064978A2486}" type="presOf" srcId="{54FC4E30-F69D-4265-886B-D428E6070AB9}" destId="{B8A24675-AB8F-4831-B5E6-63D20B696B5A}" srcOrd="0" destOrd="0" presId="urn:microsoft.com/office/officeart/2016/7/layout/RepeatingBendingProcessNew"/>
    <dgm:cxn modelId="{BB318D6A-0960-4DC3-B245-1E951EBDE38F}" type="presOf" srcId="{554CE6B0-F148-46E0-9D44-924AE33F6B40}" destId="{C985D5E0-F9EF-4EBE-868A-D92CB3012706}" srcOrd="0" destOrd="0" presId="urn:microsoft.com/office/officeart/2016/7/layout/RepeatingBendingProcessNew"/>
    <dgm:cxn modelId="{5243F04E-1498-4273-B180-96D13C8A8B60}" type="presOf" srcId="{26BB293E-FF91-4ED8-8772-C3B167533E7E}" destId="{75CF3796-0445-4CF1-A5BC-41A393DC08D8}" srcOrd="0" destOrd="0" presId="urn:microsoft.com/office/officeart/2016/7/layout/RepeatingBendingProcessNew"/>
    <dgm:cxn modelId="{AA57C67D-0724-4D55-8287-80EDB81650A3}" srcId="{BF63FC1F-2451-4AF3-A209-F81708078A81}" destId="{D1B586B9-B73E-4438-B836-29699A8AA44C}" srcOrd="6" destOrd="0" parTransId="{3B3CA2DE-672C-493D-A2B4-8155B229F4BA}" sibTransId="{54FC4E30-F69D-4265-886B-D428E6070AB9}"/>
    <dgm:cxn modelId="{F28BFF7D-407E-41ED-ADF2-6BB8D8DAB72B}" type="presOf" srcId="{AD70F313-AA1A-482B-BD30-E90A30EF1AE5}" destId="{2967490C-A94B-499A-97C4-B2E498C74347}" srcOrd="0" destOrd="0" presId="urn:microsoft.com/office/officeart/2016/7/layout/RepeatingBendingProcessNew"/>
    <dgm:cxn modelId="{8391CB80-3125-4BB5-93C7-3A65AE50D103}" type="presOf" srcId="{ACFC6DC8-316A-4855-A38E-819EC773CEE9}" destId="{73C1F89D-2FEF-429D-8064-DD64BD072B4E}" srcOrd="0" destOrd="0" presId="urn:microsoft.com/office/officeart/2016/7/layout/RepeatingBendingProcessNew"/>
    <dgm:cxn modelId="{E945B682-A52A-4342-B5B1-C87629675AD7}" srcId="{BF63FC1F-2451-4AF3-A209-F81708078A81}" destId="{29513B39-7C4B-4875-8F34-CAE6D1F39CBB}" srcOrd="5" destOrd="0" parTransId="{9FB0F04C-8268-4E36-9924-4866B245D045}" sibTransId="{ACFC6DC8-316A-4855-A38E-819EC773CEE9}"/>
    <dgm:cxn modelId="{570E2187-642C-4A4C-9E22-D1F8C2D650BA}" type="presOf" srcId="{5A4E22C2-6082-4CF2-A9C0-426923660F9D}" destId="{ECD0F949-7F33-40ED-80FE-FE42C54055CC}" srcOrd="0" destOrd="0" presId="urn:microsoft.com/office/officeart/2016/7/layout/RepeatingBendingProcessNew"/>
    <dgm:cxn modelId="{C0D5C78C-77A2-4983-8809-02F28528D5DB}" type="presOf" srcId="{554CE6B0-F148-46E0-9D44-924AE33F6B40}" destId="{5E12D9F3-109B-4BA4-AB2E-02E6CE0FEABE}" srcOrd="1" destOrd="0" presId="urn:microsoft.com/office/officeart/2016/7/layout/RepeatingBendingProcessNew"/>
    <dgm:cxn modelId="{36328E9D-33B6-4EFF-BE40-002AE90AFBD9}" srcId="{BF63FC1F-2451-4AF3-A209-F81708078A81}" destId="{AC292970-1A79-4F00-8F7D-0F5F1216829D}" srcOrd="1" destOrd="0" parTransId="{E5D6A40D-F773-476A-AFB0-701D6BE84115}" sibTransId="{6437A3FF-A807-488A-A87E-4075A6641E1A}"/>
    <dgm:cxn modelId="{DA9EA1A3-CAB2-453A-B21F-F81C4FBE5BCA}" type="presOf" srcId="{26BB293E-FF91-4ED8-8772-C3B167533E7E}" destId="{AA05E867-5B3F-4685-9565-D7E3EF2B4BD8}" srcOrd="1" destOrd="0" presId="urn:microsoft.com/office/officeart/2016/7/layout/RepeatingBendingProcessNew"/>
    <dgm:cxn modelId="{B662EDAF-D116-4684-917A-517C786734CD}" type="presOf" srcId="{54FC4E30-F69D-4265-886B-D428E6070AB9}" destId="{1CB3DD9A-4C47-4629-AACD-594C0DFB5336}" srcOrd="1" destOrd="0" presId="urn:microsoft.com/office/officeart/2016/7/layout/RepeatingBendingProcessNew"/>
    <dgm:cxn modelId="{4C3055C1-6ADB-4E6E-B431-0DE8C8AAB9B3}" srcId="{BF63FC1F-2451-4AF3-A209-F81708078A81}" destId="{A8DBC2B5-646F-4B15-8B49-4616DB613BD6}" srcOrd="4" destOrd="0" parTransId="{294812F7-261E-430D-97DD-7D66ED9323D9}" sibTransId="{53ADE0CD-8E6F-4D06-8C25-F62B571C92E5}"/>
    <dgm:cxn modelId="{6CC494C4-F0F2-4B74-AC5E-18B5F68B72C6}" type="presOf" srcId="{00C05453-0773-41FC-A4AB-A87F1E1BC235}" destId="{B471C920-7B8D-4396-9DD0-BDF3DA777606}" srcOrd="0" destOrd="0" presId="urn:microsoft.com/office/officeart/2016/7/layout/RepeatingBendingProcessNew"/>
    <dgm:cxn modelId="{8FEE17C9-F60C-49EB-9D8D-631B52260D67}" srcId="{BF63FC1F-2451-4AF3-A209-F81708078A81}" destId="{26824231-70BB-4726-8415-262C0B8679B2}" srcOrd="3" destOrd="0" parTransId="{052B1635-D8BC-4A27-899F-65C98A3239D2}" sibTransId="{26BB293E-FF91-4ED8-8772-C3B167533E7E}"/>
    <dgm:cxn modelId="{E190AAD5-4F83-4F8C-B9C9-13C7A406A648}" type="presOf" srcId="{29513B39-7C4B-4875-8F34-CAE6D1F39CBB}" destId="{43A60410-EF2B-412E-BCAB-E1F6871680C4}" srcOrd="0" destOrd="0" presId="urn:microsoft.com/office/officeart/2016/7/layout/RepeatingBendingProcessNew"/>
    <dgm:cxn modelId="{6F77FED5-08D3-4A3E-A8A5-D6CCE3FAC075}" type="presOf" srcId="{D1B586B9-B73E-4438-B836-29699A8AA44C}" destId="{FDA62035-457C-4B62-830A-0EBDE0F00EA5}" srcOrd="0" destOrd="0" presId="urn:microsoft.com/office/officeart/2016/7/layout/RepeatingBendingProcessNew"/>
    <dgm:cxn modelId="{6E0E81D8-36A7-4FC1-834B-B52F3F4A3620}" type="presOf" srcId="{3CD22212-6B3C-47C4-90C9-DEA5E6645883}" destId="{976A83D8-27BC-4FC1-830F-A9DB959C87E1}" srcOrd="0" destOrd="0" presId="urn:microsoft.com/office/officeart/2016/7/layout/RepeatingBendingProcessNew"/>
    <dgm:cxn modelId="{953189DF-2ABB-43D8-8692-BBC0E3D54F25}" type="presOf" srcId="{A8DBC2B5-646F-4B15-8B49-4616DB613BD6}" destId="{A73C5490-C879-4506-9AE1-ABD7729C3E3D}" srcOrd="0" destOrd="0" presId="urn:microsoft.com/office/officeart/2016/7/layout/RepeatingBendingProcessNew"/>
    <dgm:cxn modelId="{B3A258E4-E398-4B80-A75D-3FF672E8BB32}" srcId="{BF63FC1F-2451-4AF3-A209-F81708078A81}" destId="{5A4E22C2-6082-4CF2-A9C0-426923660F9D}" srcOrd="2" destOrd="0" parTransId="{15A5E831-B82C-43DA-AFE0-1ACBB3CA687E}" sibTransId="{554CE6B0-F148-46E0-9D44-924AE33F6B40}"/>
    <dgm:cxn modelId="{00FED4E6-BF78-4660-9639-AFB73682356F}" type="presOf" srcId="{ACFC6DC8-316A-4855-A38E-819EC773CEE9}" destId="{40BAEE3B-7995-423B-B1CD-D99CE83EC834}" srcOrd="1" destOrd="0" presId="urn:microsoft.com/office/officeart/2016/7/layout/RepeatingBendingProcessNew"/>
    <dgm:cxn modelId="{116BFFEC-A054-4B5F-BFAF-FE0145375077}" type="presOf" srcId="{26824231-70BB-4726-8415-262C0B8679B2}" destId="{6D48AE24-9B33-419B-A2FF-30123FE79892}" srcOrd="0" destOrd="0" presId="urn:microsoft.com/office/officeart/2016/7/layout/RepeatingBendingProcessNew"/>
    <dgm:cxn modelId="{E6312DF8-83C7-4F71-AE48-750EBBCDC7F9}" srcId="{BF63FC1F-2451-4AF3-A209-F81708078A81}" destId="{AD70F313-AA1A-482B-BD30-E90A30EF1AE5}" srcOrd="0" destOrd="0" parTransId="{0D85BC69-4A6C-427A-A147-3CAFFF9B6847}" sibTransId="{00C05453-0773-41FC-A4AB-A87F1E1BC235}"/>
    <dgm:cxn modelId="{3983CE51-EA60-498C-8E39-5B50E71214E1}" type="presParOf" srcId="{73DDF895-9BF6-411C-BFC2-24FE38689774}" destId="{2967490C-A94B-499A-97C4-B2E498C74347}" srcOrd="0" destOrd="0" presId="urn:microsoft.com/office/officeart/2016/7/layout/RepeatingBendingProcessNew"/>
    <dgm:cxn modelId="{C4E5518B-787B-4994-9A7C-40C3705DF7A7}" type="presParOf" srcId="{73DDF895-9BF6-411C-BFC2-24FE38689774}" destId="{B471C920-7B8D-4396-9DD0-BDF3DA777606}" srcOrd="1" destOrd="0" presId="urn:microsoft.com/office/officeart/2016/7/layout/RepeatingBendingProcessNew"/>
    <dgm:cxn modelId="{914FFE08-23EC-4D1F-BDC1-1731D08F9D93}" type="presParOf" srcId="{B471C920-7B8D-4396-9DD0-BDF3DA777606}" destId="{38C96FE7-6553-407C-B350-FF8291F6BF63}" srcOrd="0" destOrd="0" presId="urn:microsoft.com/office/officeart/2016/7/layout/RepeatingBendingProcessNew"/>
    <dgm:cxn modelId="{EE09232F-92DC-41EF-8127-0E51463D291F}" type="presParOf" srcId="{73DDF895-9BF6-411C-BFC2-24FE38689774}" destId="{BC183CA7-1B97-4A55-AFF9-3ECA04C526DC}" srcOrd="2" destOrd="0" presId="urn:microsoft.com/office/officeart/2016/7/layout/RepeatingBendingProcessNew"/>
    <dgm:cxn modelId="{88B6CF92-D6CD-4448-9E02-F8FC217F7AF5}" type="presParOf" srcId="{73DDF895-9BF6-411C-BFC2-24FE38689774}" destId="{D6850390-E212-4818-B034-3DA4A76DFC2C}" srcOrd="3" destOrd="0" presId="urn:microsoft.com/office/officeart/2016/7/layout/RepeatingBendingProcessNew"/>
    <dgm:cxn modelId="{277425B8-A579-4E97-9369-26196C21BF89}" type="presParOf" srcId="{D6850390-E212-4818-B034-3DA4A76DFC2C}" destId="{626D0163-E55A-49D2-9B0E-5B80C9B436E6}" srcOrd="0" destOrd="0" presId="urn:microsoft.com/office/officeart/2016/7/layout/RepeatingBendingProcessNew"/>
    <dgm:cxn modelId="{1CFC2931-6D74-486C-BE90-23B9B62C0C92}" type="presParOf" srcId="{73DDF895-9BF6-411C-BFC2-24FE38689774}" destId="{ECD0F949-7F33-40ED-80FE-FE42C54055CC}" srcOrd="4" destOrd="0" presId="urn:microsoft.com/office/officeart/2016/7/layout/RepeatingBendingProcessNew"/>
    <dgm:cxn modelId="{AB4AEF0A-9AD3-4EAE-A631-07D7B5770CEB}" type="presParOf" srcId="{73DDF895-9BF6-411C-BFC2-24FE38689774}" destId="{C985D5E0-F9EF-4EBE-868A-D92CB3012706}" srcOrd="5" destOrd="0" presId="urn:microsoft.com/office/officeart/2016/7/layout/RepeatingBendingProcessNew"/>
    <dgm:cxn modelId="{E4D860FC-2E46-418F-B27C-2A47DCFAB611}" type="presParOf" srcId="{C985D5E0-F9EF-4EBE-868A-D92CB3012706}" destId="{5E12D9F3-109B-4BA4-AB2E-02E6CE0FEABE}" srcOrd="0" destOrd="0" presId="urn:microsoft.com/office/officeart/2016/7/layout/RepeatingBendingProcessNew"/>
    <dgm:cxn modelId="{ACAF7546-5ED5-407E-A659-613EDEE08BAA}" type="presParOf" srcId="{73DDF895-9BF6-411C-BFC2-24FE38689774}" destId="{6D48AE24-9B33-419B-A2FF-30123FE79892}" srcOrd="6" destOrd="0" presId="urn:microsoft.com/office/officeart/2016/7/layout/RepeatingBendingProcessNew"/>
    <dgm:cxn modelId="{E5255B44-4E0C-4262-8620-BDFDE1E7D315}" type="presParOf" srcId="{73DDF895-9BF6-411C-BFC2-24FE38689774}" destId="{75CF3796-0445-4CF1-A5BC-41A393DC08D8}" srcOrd="7" destOrd="0" presId="urn:microsoft.com/office/officeart/2016/7/layout/RepeatingBendingProcessNew"/>
    <dgm:cxn modelId="{3C994FA5-FBE2-4DDF-BDB7-D4D29CB41E75}" type="presParOf" srcId="{75CF3796-0445-4CF1-A5BC-41A393DC08D8}" destId="{AA05E867-5B3F-4685-9565-D7E3EF2B4BD8}" srcOrd="0" destOrd="0" presId="urn:microsoft.com/office/officeart/2016/7/layout/RepeatingBendingProcessNew"/>
    <dgm:cxn modelId="{71E18474-9A45-4D6F-BAD9-B90E01F41214}" type="presParOf" srcId="{73DDF895-9BF6-411C-BFC2-24FE38689774}" destId="{A73C5490-C879-4506-9AE1-ABD7729C3E3D}" srcOrd="8" destOrd="0" presId="urn:microsoft.com/office/officeart/2016/7/layout/RepeatingBendingProcessNew"/>
    <dgm:cxn modelId="{46A0D03F-2A7D-4251-B4D6-6A5938671198}" type="presParOf" srcId="{73DDF895-9BF6-411C-BFC2-24FE38689774}" destId="{C06FB6EA-3FB8-4EF0-B83D-D1E26A280FC0}" srcOrd="9" destOrd="0" presId="urn:microsoft.com/office/officeart/2016/7/layout/RepeatingBendingProcessNew"/>
    <dgm:cxn modelId="{C57EA0FA-EAFE-4C33-873D-8ED5A42F3FC9}" type="presParOf" srcId="{C06FB6EA-3FB8-4EF0-B83D-D1E26A280FC0}" destId="{6352423B-4F7D-490C-89E9-DF89B775F423}" srcOrd="0" destOrd="0" presId="urn:microsoft.com/office/officeart/2016/7/layout/RepeatingBendingProcessNew"/>
    <dgm:cxn modelId="{554B14E6-6351-4292-A62C-E4597CE85244}" type="presParOf" srcId="{73DDF895-9BF6-411C-BFC2-24FE38689774}" destId="{43A60410-EF2B-412E-BCAB-E1F6871680C4}" srcOrd="10" destOrd="0" presId="urn:microsoft.com/office/officeart/2016/7/layout/RepeatingBendingProcessNew"/>
    <dgm:cxn modelId="{822607D7-57CF-40F9-9BF1-D3C96F49F8C3}" type="presParOf" srcId="{73DDF895-9BF6-411C-BFC2-24FE38689774}" destId="{73C1F89D-2FEF-429D-8064-DD64BD072B4E}" srcOrd="11" destOrd="0" presId="urn:microsoft.com/office/officeart/2016/7/layout/RepeatingBendingProcessNew"/>
    <dgm:cxn modelId="{D966E0A5-948A-4157-9134-39F79598E726}" type="presParOf" srcId="{73C1F89D-2FEF-429D-8064-DD64BD072B4E}" destId="{40BAEE3B-7995-423B-B1CD-D99CE83EC834}" srcOrd="0" destOrd="0" presId="urn:microsoft.com/office/officeart/2016/7/layout/RepeatingBendingProcessNew"/>
    <dgm:cxn modelId="{BFC4731D-4B47-426D-BCEB-060E7BA928A9}" type="presParOf" srcId="{73DDF895-9BF6-411C-BFC2-24FE38689774}" destId="{FDA62035-457C-4B62-830A-0EBDE0F00EA5}" srcOrd="12" destOrd="0" presId="urn:microsoft.com/office/officeart/2016/7/layout/RepeatingBendingProcessNew"/>
    <dgm:cxn modelId="{B717FB73-B020-4427-A24A-324E6F40C113}" type="presParOf" srcId="{73DDF895-9BF6-411C-BFC2-24FE38689774}" destId="{B8A24675-AB8F-4831-B5E6-63D20B696B5A}" srcOrd="13" destOrd="0" presId="urn:microsoft.com/office/officeart/2016/7/layout/RepeatingBendingProcessNew"/>
    <dgm:cxn modelId="{852C3FCB-66BB-43A9-92EC-794F10D1C98C}" type="presParOf" srcId="{B8A24675-AB8F-4831-B5E6-63D20B696B5A}" destId="{1CB3DD9A-4C47-4629-AACD-594C0DFB5336}" srcOrd="0" destOrd="0" presId="urn:microsoft.com/office/officeart/2016/7/layout/RepeatingBendingProcessNew"/>
    <dgm:cxn modelId="{A9BB62B1-D5F9-4AFF-AA0C-57A9D1F5C3C4}" type="presParOf" srcId="{73DDF895-9BF6-411C-BFC2-24FE38689774}" destId="{976A83D8-27BC-4FC1-830F-A9DB959C87E1}" srcOrd="14"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11FE628-6B88-401A-9C90-48A698BA0BF8}" type="doc">
      <dgm:prSet loTypeId="urn:microsoft.com/office/officeart/2016/7/layout/ChevronBlockProcess" loCatId="process" qsTypeId="urn:microsoft.com/office/officeart/2005/8/quickstyle/simple5" qsCatId="simple" csTypeId="urn:microsoft.com/office/officeart/2005/8/colors/accent2_2" csCatId="accent2" phldr="1"/>
      <dgm:spPr/>
      <dgm:t>
        <a:bodyPr/>
        <a:lstStyle/>
        <a:p>
          <a:endParaRPr lang="en-US"/>
        </a:p>
      </dgm:t>
    </dgm:pt>
    <dgm:pt modelId="{048F683B-3DBC-494E-85B0-6D386A6671AB}">
      <dgm:prSet/>
      <dgm:spPr/>
      <dgm:t>
        <a:bodyPr/>
        <a:lstStyle/>
        <a:p>
          <a:r>
            <a:rPr lang="en-ZA" b="1" dirty="0" err="1"/>
            <a:t>Noodnommers</a:t>
          </a:r>
          <a:endParaRPr lang="en-US" dirty="0"/>
        </a:p>
      </dgm:t>
    </dgm:pt>
    <dgm:pt modelId="{B02264B9-E1FC-4532-8F0E-780CA2E99A3D}" type="parTrans" cxnId="{B2865E7F-1A10-46C2-BE9B-92C5CE579046}">
      <dgm:prSet/>
      <dgm:spPr/>
      <dgm:t>
        <a:bodyPr/>
        <a:lstStyle/>
        <a:p>
          <a:endParaRPr lang="en-US"/>
        </a:p>
      </dgm:t>
    </dgm:pt>
    <dgm:pt modelId="{85F48AAE-3ED3-4803-BA7C-FC9BD756BE1E}" type="sibTrans" cxnId="{B2865E7F-1A10-46C2-BE9B-92C5CE579046}">
      <dgm:prSet/>
      <dgm:spPr/>
      <dgm:t>
        <a:bodyPr/>
        <a:lstStyle/>
        <a:p>
          <a:endParaRPr lang="en-US"/>
        </a:p>
      </dgm:t>
    </dgm:pt>
    <dgm:pt modelId="{3C0DA366-C919-4394-944F-309234D01C1D}">
      <dgm:prSet custT="1"/>
      <dgm:spPr/>
      <dgm:t>
        <a:bodyPr/>
        <a:lstStyle/>
        <a:p>
          <a:r>
            <a:rPr lang="en-ZA" sz="1200" b="1" dirty="0"/>
            <a:t>Crime Stop</a:t>
          </a:r>
          <a:r>
            <a:rPr lang="en-ZA" sz="1200" dirty="0"/>
            <a:t> </a:t>
          </a:r>
          <a:br>
            <a:rPr lang="en-ZA" sz="1200" dirty="0"/>
          </a:br>
          <a:r>
            <a:rPr lang="en-ZA" sz="1200" dirty="0" err="1"/>
            <a:t>Rapporteer</a:t>
          </a:r>
          <a:r>
            <a:rPr lang="en-ZA" sz="1200" dirty="0"/>
            <a:t> </a:t>
          </a:r>
          <a:r>
            <a:rPr lang="en-ZA" sz="1200" dirty="0" err="1"/>
            <a:t>verkragting</a:t>
          </a:r>
          <a:r>
            <a:rPr lang="en-ZA" sz="1200" dirty="0"/>
            <a:t>, </a:t>
          </a:r>
          <a:r>
            <a:rPr lang="en-ZA" sz="1200" dirty="0" err="1"/>
            <a:t>seksuele</a:t>
          </a:r>
          <a:r>
            <a:rPr lang="en-ZA" sz="1200" dirty="0"/>
            <a:t> </a:t>
          </a:r>
          <a:r>
            <a:rPr lang="en-ZA" sz="1200" dirty="0" err="1"/>
            <a:t>aanranding</a:t>
          </a:r>
          <a:r>
            <a:rPr lang="en-ZA" sz="1200" dirty="0"/>
            <a:t>, </a:t>
          </a:r>
          <a:r>
            <a:rPr lang="en-ZA" sz="1200" dirty="0" err="1"/>
            <a:t>geweld</a:t>
          </a:r>
          <a:r>
            <a:rPr lang="en-ZA" sz="1200" dirty="0"/>
            <a:t>: </a:t>
          </a:r>
          <a:br>
            <a:rPr lang="en-ZA" sz="1200" dirty="0"/>
          </a:br>
          <a:r>
            <a:rPr lang="en-ZA" sz="1200" dirty="0"/>
            <a:t>08600 10111</a:t>
          </a:r>
          <a:endParaRPr lang="en-US" sz="1200" dirty="0"/>
        </a:p>
      </dgm:t>
    </dgm:pt>
    <dgm:pt modelId="{ACCCDBA0-78ED-4855-9602-04BF40B0FFC1}" type="parTrans" cxnId="{2E2C194B-C0DF-493F-AB25-1B7C8D161E96}">
      <dgm:prSet/>
      <dgm:spPr/>
      <dgm:t>
        <a:bodyPr/>
        <a:lstStyle/>
        <a:p>
          <a:endParaRPr lang="en-US"/>
        </a:p>
      </dgm:t>
    </dgm:pt>
    <dgm:pt modelId="{26117AD2-CCCC-431D-94CC-F5ABE0D09E79}" type="sibTrans" cxnId="{2E2C194B-C0DF-493F-AB25-1B7C8D161E96}">
      <dgm:prSet/>
      <dgm:spPr/>
      <dgm:t>
        <a:bodyPr/>
        <a:lstStyle/>
        <a:p>
          <a:endParaRPr lang="en-US"/>
        </a:p>
      </dgm:t>
    </dgm:pt>
    <dgm:pt modelId="{1A10CB9B-9A6C-4CB8-B1F9-7F2730A5E52A}">
      <dgm:prSet custT="1"/>
      <dgm:spPr/>
      <dgm:t>
        <a:bodyPr/>
        <a:lstStyle/>
        <a:p>
          <a:r>
            <a:rPr lang="en-ZA" sz="1200" b="1" dirty="0"/>
            <a:t>Childline</a:t>
          </a:r>
          <a:br>
            <a:rPr lang="en-ZA" sz="1200" dirty="0"/>
          </a:br>
          <a:r>
            <a:rPr lang="en-ZA" sz="1200" dirty="0" err="1"/>
            <a:t>Rapporteer</a:t>
          </a:r>
          <a:r>
            <a:rPr lang="en-ZA" sz="1200" dirty="0"/>
            <a:t> </a:t>
          </a:r>
          <a:r>
            <a:rPr lang="en-ZA" sz="1200" dirty="0" err="1"/>
            <a:t>kindermishandeling</a:t>
          </a:r>
          <a:r>
            <a:rPr lang="en-ZA" sz="1200" dirty="0"/>
            <a:t> (</a:t>
          </a:r>
          <a:r>
            <a:rPr lang="en-ZA" sz="1200" dirty="0" err="1"/>
            <a:t>tolvrye</a:t>
          </a:r>
          <a:r>
            <a:rPr lang="en-ZA" sz="1200" dirty="0"/>
            <a:t> </a:t>
          </a:r>
          <a:r>
            <a:rPr lang="en-ZA" sz="1200" dirty="0" err="1"/>
            <a:t>lyn</a:t>
          </a:r>
          <a:r>
            <a:rPr lang="en-ZA" sz="1200" dirty="0"/>
            <a:t>): </a:t>
          </a:r>
          <a:br>
            <a:rPr lang="en-ZA" sz="1200" dirty="0"/>
          </a:br>
          <a:r>
            <a:rPr lang="en-ZA" sz="1200" dirty="0"/>
            <a:t>0800 055 555</a:t>
          </a:r>
          <a:endParaRPr lang="en-US" sz="1200" dirty="0"/>
        </a:p>
      </dgm:t>
    </dgm:pt>
    <dgm:pt modelId="{B2EE8D35-112F-4A60-BE78-C5F032D9083B}" type="parTrans" cxnId="{3865D7C6-ED62-4AB7-A959-F3CBC6E2FB37}">
      <dgm:prSet/>
      <dgm:spPr/>
      <dgm:t>
        <a:bodyPr/>
        <a:lstStyle/>
        <a:p>
          <a:endParaRPr lang="en-US"/>
        </a:p>
      </dgm:t>
    </dgm:pt>
    <dgm:pt modelId="{821A6AD5-1C2D-4788-89B7-29D8FADA9890}" type="sibTrans" cxnId="{3865D7C6-ED62-4AB7-A959-F3CBC6E2FB37}">
      <dgm:prSet/>
      <dgm:spPr/>
      <dgm:t>
        <a:bodyPr/>
        <a:lstStyle/>
        <a:p>
          <a:endParaRPr lang="en-US"/>
        </a:p>
      </dgm:t>
    </dgm:pt>
    <dgm:pt modelId="{82E9DC4E-3C14-4530-AE31-B47123E94B3B}">
      <dgm:prSet custT="1"/>
      <dgm:spPr/>
      <dgm:t>
        <a:bodyPr/>
        <a:lstStyle/>
        <a:p>
          <a:r>
            <a:rPr lang="en-ZA" sz="1200" b="1" dirty="0"/>
            <a:t>GBV Command Centre</a:t>
          </a:r>
          <a:br>
            <a:rPr lang="en-ZA" sz="1200" dirty="0"/>
          </a:br>
          <a:r>
            <a:rPr lang="en-ZA" sz="1200" dirty="0"/>
            <a:t>24-uur </a:t>
          </a:r>
          <a:r>
            <a:rPr lang="en-ZA" sz="1200" dirty="0" err="1"/>
            <a:t>ondersteuning</a:t>
          </a:r>
          <a:r>
            <a:rPr lang="en-ZA" sz="1200" dirty="0"/>
            <a:t>: </a:t>
          </a:r>
          <a:br>
            <a:rPr lang="en-ZA" sz="1200" dirty="0"/>
          </a:br>
          <a:r>
            <a:rPr lang="en-ZA" sz="1200" dirty="0"/>
            <a:t>0800 428 428</a:t>
          </a:r>
          <a:endParaRPr lang="en-US" sz="1200" dirty="0"/>
        </a:p>
      </dgm:t>
    </dgm:pt>
    <dgm:pt modelId="{B9159B1E-1B8B-4632-88C5-A19E84306D16}" type="parTrans" cxnId="{21F311A0-2D49-4BD3-8250-92EE50CBAD4C}">
      <dgm:prSet/>
      <dgm:spPr/>
      <dgm:t>
        <a:bodyPr/>
        <a:lstStyle/>
        <a:p>
          <a:endParaRPr lang="en-US"/>
        </a:p>
      </dgm:t>
    </dgm:pt>
    <dgm:pt modelId="{D9C7F7BB-4401-4B99-8014-8074B3C86677}" type="sibTrans" cxnId="{21F311A0-2D49-4BD3-8250-92EE50CBAD4C}">
      <dgm:prSet/>
      <dgm:spPr/>
      <dgm:t>
        <a:bodyPr/>
        <a:lstStyle/>
        <a:p>
          <a:endParaRPr lang="en-US"/>
        </a:p>
      </dgm:t>
    </dgm:pt>
    <dgm:pt modelId="{9727B183-52DC-4973-83CA-148FF47B5B37}">
      <dgm:prSet custT="1"/>
      <dgm:spPr/>
      <dgm:t>
        <a:bodyPr/>
        <a:lstStyle/>
        <a:p>
          <a:r>
            <a:rPr lang="en-ZA" sz="1200" b="1" dirty="0"/>
            <a:t>Commission for Gender Equality</a:t>
          </a:r>
          <a:br>
            <a:rPr lang="en-ZA" sz="1200" dirty="0"/>
          </a:br>
          <a:r>
            <a:rPr lang="en-ZA" sz="1200" dirty="0" err="1"/>
            <a:t>Rapporteer</a:t>
          </a:r>
          <a:r>
            <a:rPr lang="en-ZA" sz="1200" dirty="0"/>
            <a:t> </a:t>
          </a:r>
          <a:r>
            <a:rPr lang="en-ZA" sz="1200" dirty="0" err="1"/>
            <a:t>geslagsdiskriminasie</a:t>
          </a:r>
          <a:r>
            <a:rPr lang="en-ZA" sz="1200" dirty="0"/>
            <a:t>: </a:t>
          </a:r>
          <a:br>
            <a:rPr lang="en-ZA" sz="1200" dirty="0"/>
          </a:br>
          <a:r>
            <a:rPr lang="en-ZA" sz="1200" dirty="0"/>
            <a:t>0800 007 709</a:t>
          </a:r>
          <a:endParaRPr lang="en-US" sz="1200" dirty="0"/>
        </a:p>
      </dgm:t>
    </dgm:pt>
    <dgm:pt modelId="{97C3ED3F-502B-4593-9A96-E06A9ACF081B}" type="parTrans" cxnId="{6A387066-AFCC-4778-A1DC-C43476137A5B}">
      <dgm:prSet/>
      <dgm:spPr/>
      <dgm:t>
        <a:bodyPr/>
        <a:lstStyle/>
        <a:p>
          <a:endParaRPr lang="en-US"/>
        </a:p>
      </dgm:t>
    </dgm:pt>
    <dgm:pt modelId="{3FC8FA48-727F-4AC7-9B15-054F9C4A789E}" type="sibTrans" cxnId="{6A387066-AFCC-4778-A1DC-C43476137A5B}">
      <dgm:prSet/>
      <dgm:spPr/>
      <dgm:t>
        <a:bodyPr/>
        <a:lstStyle/>
        <a:p>
          <a:endParaRPr lang="en-US"/>
        </a:p>
      </dgm:t>
    </dgm:pt>
    <dgm:pt modelId="{8D0A416B-F615-44D7-8B65-4CB7F5415A5C}">
      <dgm:prSet custT="1"/>
      <dgm:spPr/>
      <dgm:t>
        <a:bodyPr/>
        <a:lstStyle/>
        <a:p>
          <a:r>
            <a:rPr lang="en-ZA" sz="1200" b="1" dirty="0"/>
            <a:t>Domestic Violence Helpline </a:t>
          </a:r>
          <a:br>
            <a:rPr lang="en-ZA" sz="1200" b="1" dirty="0"/>
          </a:br>
          <a:r>
            <a:rPr lang="en-ZA" sz="1200" b="1" dirty="0"/>
            <a:t>(Stop Women Abuse)</a:t>
          </a:r>
          <a:r>
            <a:rPr lang="en-ZA" sz="1200" dirty="0"/>
            <a:t> </a:t>
          </a:r>
          <a:br>
            <a:rPr lang="en-ZA" sz="1200" dirty="0"/>
          </a:br>
          <a:r>
            <a:rPr lang="en-ZA" sz="1200" dirty="0"/>
            <a:t>0800 150 150</a:t>
          </a:r>
          <a:endParaRPr lang="en-US" sz="1200" dirty="0"/>
        </a:p>
      </dgm:t>
    </dgm:pt>
    <dgm:pt modelId="{D21B5105-0B3B-4CBC-91CF-C2431D5BF65D}" type="parTrans" cxnId="{1C242B69-8C8F-4332-BF00-C1D49D809E7C}">
      <dgm:prSet/>
      <dgm:spPr/>
      <dgm:t>
        <a:bodyPr/>
        <a:lstStyle/>
        <a:p>
          <a:endParaRPr lang="en-US"/>
        </a:p>
      </dgm:t>
    </dgm:pt>
    <dgm:pt modelId="{0C990926-601F-4672-BA4E-90DC3FC74974}" type="sibTrans" cxnId="{1C242B69-8C8F-4332-BF00-C1D49D809E7C}">
      <dgm:prSet/>
      <dgm:spPr/>
      <dgm:t>
        <a:bodyPr/>
        <a:lstStyle/>
        <a:p>
          <a:endParaRPr lang="en-US"/>
        </a:p>
      </dgm:t>
    </dgm:pt>
    <dgm:pt modelId="{E7F92801-AE46-471E-8061-565DD83D66F7}">
      <dgm:prSet/>
      <dgm:spPr/>
      <dgm:t>
        <a:bodyPr/>
        <a:lstStyle/>
        <a:p>
          <a:r>
            <a:rPr lang="en-ZA" b="1" dirty="0" err="1"/>
            <a:t>Onganisasies</a:t>
          </a:r>
          <a:r>
            <a:rPr lang="en-ZA" b="1" dirty="0"/>
            <a:t> wat </a:t>
          </a:r>
          <a:r>
            <a:rPr lang="en-ZA" b="1" dirty="0" err="1"/>
            <a:t>kan</a:t>
          </a:r>
          <a:r>
            <a:rPr lang="en-ZA" b="1" dirty="0"/>
            <a:t> help</a:t>
          </a:r>
          <a:endParaRPr lang="en-US" dirty="0"/>
        </a:p>
      </dgm:t>
    </dgm:pt>
    <dgm:pt modelId="{881D34B4-D635-432D-9288-AC5E3971CADD}" type="parTrans" cxnId="{CEBF2D28-D84A-49A3-8EE3-D1BCCB43F036}">
      <dgm:prSet/>
      <dgm:spPr/>
      <dgm:t>
        <a:bodyPr/>
        <a:lstStyle/>
        <a:p>
          <a:endParaRPr lang="en-US"/>
        </a:p>
      </dgm:t>
    </dgm:pt>
    <dgm:pt modelId="{87C3D1B2-0469-4E93-863F-1B81400797E7}" type="sibTrans" cxnId="{CEBF2D28-D84A-49A3-8EE3-D1BCCB43F036}">
      <dgm:prSet/>
      <dgm:spPr/>
      <dgm:t>
        <a:bodyPr/>
        <a:lstStyle/>
        <a:p>
          <a:endParaRPr lang="en-US"/>
        </a:p>
      </dgm:t>
    </dgm:pt>
    <dgm:pt modelId="{9EA50996-2A68-42F9-8977-B2E2524CA356}">
      <dgm:prSet custT="1"/>
      <dgm:spPr/>
      <dgm:t>
        <a:bodyPr/>
        <a:lstStyle/>
        <a:p>
          <a:r>
            <a:rPr lang="en-ZA" sz="1400" b="1" dirty="0"/>
            <a:t>POWA (People Opposing Women Abuse):</a:t>
          </a:r>
          <a:r>
            <a:rPr lang="en-ZA" sz="1400" dirty="0"/>
            <a:t> </a:t>
          </a:r>
          <a:br>
            <a:rPr lang="en-ZA" sz="1600" dirty="0"/>
          </a:br>
          <a:r>
            <a:rPr lang="en-ZA" sz="1600" dirty="0" err="1"/>
            <a:t>Berading</a:t>
          </a:r>
          <a:r>
            <a:rPr lang="en-ZA" sz="1600" dirty="0"/>
            <a:t> (</a:t>
          </a:r>
          <a:r>
            <a:rPr lang="en-ZA" sz="1600" dirty="0" err="1"/>
            <a:t>telefonies</a:t>
          </a:r>
          <a:r>
            <a:rPr lang="en-ZA" sz="1600" dirty="0"/>
            <a:t> </a:t>
          </a:r>
          <a:r>
            <a:rPr lang="en-ZA" sz="1600" dirty="0" err="1"/>
            <a:t>en</a:t>
          </a:r>
          <a:r>
            <a:rPr lang="en-ZA" sz="1600" dirty="0"/>
            <a:t> </a:t>
          </a:r>
          <a:r>
            <a:rPr lang="en-ZA" sz="1600" dirty="0" err="1"/>
            <a:t>fisies</a:t>
          </a:r>
          <a:r>
            <a:rPr lang="en-ZA" sz="1600" dirty="0"/>
            <a:t>).</a:t>
          </a:r>
          <a:endParaRPr lang="en-US" sz="1600" dirty="0"/>
        </a:p>
      </dgm:t>
    </dgm:pt>
    <dgm:pt modelId="{1999CA41-1C3C-433E-A23D-DEDE98A5C1FC}" type="parTrans" cxnId="{0930D1A7-FD76-4E5E-9624-1CBE209CD044}">
      <dgm:prSet/>
      <dgm:spPr/>
      <dgm:t>
        <a:bodyPr/>
        <a:lstStyle/>
        <a:p>
          <a:endParaRPr lang="en-US"/>
        </a:p>
      </dgm:t>
    </dgm:pt>
    <dgm:pt modelId="{F78D3348-CFB9-4C2D-8D42-BB4175FAEDE3}" type="sibTrans" cxnId="{0930D1A7-FD76-4E5E-9624-1CBE209CD044}">
      <dgm:prSet/>
      <dgm:spPr/>
      <dgm:t>
        <a:bodyPr/>
        <a:lstStyle/>
        <a:p>
          <a:endParaRPr lang="en-US"/>
        </a:p>
      </dgm:t>
    </dgm:pt>
    <dgm:pt modelId="{E8523003-4897-480F-96D4-A7E53F452CC2}">
      <dgm:prSet custT="1"/>
      <dgm:spPr/>
      <dgm:t>
        <a:bodyPr/>
        <a:lstStyle/>
        <a:p>
          <a:r>
            <a:rPr lang="en-ZA" sz="1600" b="1" dirty="0"/>
            <a:t>Lawyers Against Abuse:</a:t>
          </a:r>
          <a:r>
            <a:rPr lang="en-ZA" sz="1600" dirty="0"/>
            <a:t> </a:t>
          </a:r>
          <a:br>
            <a:rPr lang="en-ZA" sz="1600" dirty="0"/>
          </a:br>
          <a:r>
            <a:rPr lang="en-ZA" sz="1600" dirty="0" err="1"/>
            <a:t>Regsadvies</a:t>
          </a:r>
          <a:r>
            <a:rPr lang="en-ZA" sz="1600" dirty="0"/>
            <a:t> </a:t>
          </a:r>
          <a:r>
            <a:rPr lang="en-ZA" sz="1600" dirty="0" err="1"/>
            <a:t>aan</a:t>
          </a:r>
          <a:r>
            <a:rPr lang="en-ZA" sz="1600" dirty="0"/>
            <a:t> </a:t>
          </a:r>
          <a:r>
            <a:rPr lang="en-ZA" sz="1600" dirty="0" err="1"/>
            <a:t>oorlewendes</a:t>
          </a:r>
          <a:r>
            <a:rPr lang="en-ZA" sz="1600" dirty="0"/>
            <a:t> gee</a:t>
          </a:r>
          <a:endParaRPr lang="en-US" sz="1600" dirty="0"/>
        </a:p>
      </dgm:t>
    </dgm:pt>
    <dgm:pt modelId="{7754B41B-79D5-40B7-B945-9BFD8974C0F2}" type="parTrans" cxnId="{4E05A558-9FD3-49BF-8FDD-11340AFCC47E}">
      <dgm:prSet/>
      <dgm:spPr/>
      <dgm:t>
        <a:bodyPr/>
        <a:lstStyle/>
        <a:p>
          <a:endParaRPr lang="en-US"/>
        </a:p>
      </dgm:t>
    </dgm:pt>
    <dgm:pt modelId="{AB7EBE69-2592-4946-A2CB-3B2A58C3BBD9}" type="sibTrans" cxnId="{4E05A558-9FD3-49BF-8FDD-11340AFCC47E}">
      <dgm:prSet/>
      <dgm:spPr/>
      <dgm:t>
        <a:bodyPr/>
        <a:lstStyle/>
        <a:p>
          <a:endParaRPr lang="en-US"/>
        </a:p>
      </dgm:t>
    </dgm:pt>
    <dgm:pt modelId="{4FF67936-5F2C-4CC4-AD4D-B5232FD6BCD7}">
      <dgm:prSet custT="1"/>
      <dgm:spPr/>
      <dgm:t>
        <a:bodyPr/>
        <a:lstStyle/>
        <a:p>
          <a:r>
            <a:rPr lang="en-ZA" sz="1600" b="1" dirty="0"/>
            <a:t>Sonke Gender Justice:</a:t>
          </a:r>
          <a:r>
            <a:rPr lang="en-ZA" sz="1600" dirty="0"/>
            <a:t> </a:t>
          </a:r>
          <a:br>
            <a:rPr lang="en-ZA" sz="1600" dirty="0"/>
          </a:br>
          <a:r>
            <a:rPr lang="en-ZA" sz="1600" dirty="0" err="1"/>
            <a:t>Bewerkstellig</a:t>
          </a:r>
          <a:r>
            <a:rPr lang="en-ZA" sz="1600" dirty="0"/>
            <a:t> </a:t>
          </a:r>
          <a:r>
            <a:rPr lang="en-ZA" sz="1600" dirty="0" err="1"/>
            <a:t>geslagsgelykheid</a:t>
          </a:r>
          <a:r>
            <a:rPr lang="en-ZA" sz="1600" dirty="0"/>
            <a:t> </a:t>
          </a:r>
          <a:r>
            <a:rPr lang="en-ZA" sz="1600" dirty="0" err="1"/>
            <a:t>en</a:t>
          </a:r>
          <a:r>
            <a:rPr lang="en-ZA" sz="1600" dirty="0"/>
            <a:t> GGG </a:t>
          </a:r>
          <a:r>
            <a:rPr lang="en-ZA" sz="1600" dirty="0" err="1"/>
            <a:t>verhoed</a:t>
          </a:r>
          <a:endParaRPr lang="en-US" sz="1600" dirty="0"/>
        </a:p>
      </dgm:t>
    </dgm:pt>
    <dgm:pt modelId="{C01A901D-B498-4FAC-8769-ED91CC69F101}" type="parTrans" cxnId="{B44CA8DE-6045-467A-89FF-A63850046CA8}">
      <dgm:prSet/>
      <dgm:spPr/>
      <dgm:t>
        <a:bodyPr/>
        <a:lstStyle/>
        <a:p>
          <a:endParaRPr lang="en-US"/>
        </a:p>
      </dgm:t>
    </dgm:pt>
    <dgm:pt modelId="{AAE63978-713C-4D16-BAD0-BE6B4049AB07}" type="sibTrans" cxnId="{B44CA8DE-6045-467A-89FF-A63850046CA8}">
      <dgm:prSet/>
      <dgm:spPr/>
      <dgm:t>
        <a:bodyPr/>
        <a:lstStyle/>
        <a:p>
          <a:endParaRPr lang="en-US"/>
        </a:p>
      </dgm:t>
    </dgm:pt>
    <dgm:pt modelId="{96D7FB4B-EC6B-4D2D-8A08-0576D38B2F2E}">
      <dgm:prSet custT="1"/>
      <dgm:spPr/>
      <dgm:t>
        <a:bodyPr/>
        <a:lstStyle/>
        <a:p>
          <a:r>
            <a:rPr lang="en-ZA" sz="1600" b="1" dirty="0"/>
            <a:t>Safer Spaces:</a:t>
          </a:r>
          <a:r>
            <a:rPr lang="en-ZA" sz="1600" dirty="0"/>
            <a:t> </a:t>
          </a:r>
          <a:br>
            <a:rPr lang="en-ZA" sz="1600" dirty="0"/>
          </a:br>
          <a:r>
            <a:rPr lang="en-ZA" sz="1600" dirty="0"/>
            <a:t>Nasionale gids </a:t>
          </a:r>
          <a:r>
            <a:rPr lang="en-ZA" sz="1600" dirty="0" err="1"/>
            <a:t>saamgestel</a:t>
          </a:r>
          <a:r>
            <a:rPr lang="en-ZA" sz="1600" dirty="0"/>
            <a:t> </a:t>
          </a:r>
          <a:r>
            <a:rPr lang="en-ZA" sz="1600" dirty="0" err="1"/>
            <a:t>waarna</a:t>
          </a:r>
          <a:r>
            <a:rPr lang="en-ZA" sz="1600" dirty="0"/>
            <a:t> </a:t>
          </a:r>
          <a:r>
            <a:rPr lang="en-ZA" sz="1600" dirty="0" err="1"/>
            <a:t>oorlewendes</a:t>
          </a:r>
          <a:r>
            <a:rPr lang="en-ZA" sz="1600" dirty="0"/>
            <a:t> </a:t>
          </a:r>
          <a:r>
            <a:rPr lang="en-ZA" sz="1600" dirty="0" err="1"/>
            <a:t>kan</a:t>
          </a:r>
          <a:r>
            <a:rPr lang="en-ZA" sz="1600" dirty="0"/>
            <a:t> </a:t>
          </a:r>
          <a:r>
            <a:rPr lang="en-ZA" sz="1600" dirty="0" err="1"/>
            <a:t>verwys</a:t>
          </a:r>
          <a:r>
            <a:rPr lang="en-ZA" sz="1600" dirty="0"/>
            <a:t> </a:t>
          </a:r>
          <a:r>
            <a:rPr lang="en-ZA" sz="1600" dirty="0" err="1"/>
            <a:t>vir</a:t>
          </a:r>
          <a:r>
            <a:rPr lang="en-ZA" sz="1600" dirty="0"/>
            <a:t> </a:t>
          </a:r>
          <a:r>
            <a:rPr lang="en-ZA" sz="1600" dirty="0" err="1"/>
            <a:t>hulp</a:t>
          </a:r>
          <a:endParaRPr lang="en-US" sz="1600" dirty="0"/>
        </a:p>
      </dgm:t>
    </dgm:pt>
    <dgm:pt modelId="{28B1F473-1135-4E4B-8DBE-A14B782A7727}" type="parTrans" cxnId="{75CDE2BD-DA34-46BD-BAC7-D75B07D920C3}">
      <dgm:prSet/>
      <dgm:spPr/>
      <dgm:t>
        <a:bodyPr/>
        <a:lstStyle/>
        <a:p>
          <a:endParaRPr lang="en-US"/>
        </a:p>
      </dgm:t>
    </dgm:pt>
    <dgm:pt modelId="{CA4C1E6A-FA02-4F79-A67C-DFC6F0CC25DA}" type="sibTrans" cxnId="{75CDE2BD-DA34-46BD-BAC7-D75B07D920C3}">
      <dgm:prSet/>
      <dgm:spPr/>
      <dgm:t>
        <a:bodyPr/>
        <a:lstStyle/>
        <a:p>
          <a:endParaRPr lang="en-US"/>
        </a:p>
      </dgm:t>
    </dgm:pt>
    <dgm:pt modelId="{797F9A89-3253-4ADF-9EC8-54268F260A90}">
      <dgm:prSet/>
      <dgm:spPr/>
      <dgm:t>
        <a:bodyPr/>
        <a:lstStyle/>
        <a:p>
          <a:r>
            <a:rPr lang="en-ZA" b="1" dirty="0" err="1"/>
            <a:t>Gemeenskap</a:t>
          </a:r>
          <a:r>
            <a:rPr lang="en-ZA" b="1" dirty="0"/>
            <a:t> </a:t>
          </a:r>
          <a:r>
            <a:rPr lang="en-ZA" b="1" dirty="0" err="1"/>
            <a:t>en</a:t>
          </a:r>
          <a:r>
            <a:rPr lang="en-ZA" b="1" dirty="0"/>
            <a:t> </a:t>
          </a:r>
          <a:r>
            <a:rPr lang="en-ZA" b="1" dirty="0" err="1"/>
            <a:t>skuilings</a:t>
          </a:r>
          <a:endParaRPr lang="en-US" dirty="0"/>
        </a:p>
      </dgm:t>
    </dgm:pt>
    <dgm:pt modelId="{81374BB7-EA06-43E6-BFEB-17A8B9E58002}" type="parTrans" cxnId="{1BA174A2-6BB2-45E7-A611-6E26099A517E}">
      <dgm:prSet/>
      <dgm:spPr/>
      <dgm:t>
        <a:bodyPr/>
        <a:lstStyle/>
        <a:p>
          <a:endParaRPr lang="en-US"/>
        </a:p>
      </dgm:t>
    </dgm:pt>
    <dgm:pt modelId="{1459F0D4-288B-4BC3-A730-7581D04B5BA7}" type="sibTrans" cxnId="{1BA174A2-6BB2-45E7-A611-6E26099A517E}">
      <dgm:prSet/>
      <dgm:spPr/>
      <dgm:t>
        <a:bodyPr/>
        <a:lstStyle/>
        <a:p>
          <a:endParaRPr lang="en-US"/>
        </a:p>
      </dgm:t>
    </dgm:pt>
    <dgm:pt modelId="{7132B97C-8D33-46A3-8255-1F8989403390}">
      <dgm:prSet custT="1"/>
      <dgm:spPr/>
      <dgm:t>
        <a:bodyPr/>
        <a:lstStyle/>
        <a:p>
          <a:r>
            <a:rPr lang="en-ZA" sz="1800" b="1" dirty="0" err="1"/>
            <a:t>Plaaslike</a:t>
          </a:r>
          <a:r>
            <a:rPr lang="en-ZA" sz="1800" b="1" dirty="0"/>
            <a:t> </a:t>
          </a:r>
          <a:r>
            <a:rPr lang="en-ZA" sz="1800" b="1" dirty="0" err="1"/>
            <a:t>gemeenskapsentrums</a:t>
          </a:r>
          <a:r>
            <a:rPr lang="en-ZA" sz="1800" b="1" dirty="0"/>
            <a:t> </a:t>
          </a:r>
          <a:r>
            <a:rPr lang="en-ZA" sz="1800" dirty="0"/>
            <a:t>→ </a:t>
          </a:r>
          <a:r>
            <a:rPr lang="en-ZA" sz="1800" dirty="0" err="1"/>
            <a:t>toegang</a:t>
          </a:r>
          <a:r>
            <a:rPr lang="en-ZA" sz="1800" dirty="0"/>
            <a:t> tot </a:t>
          </a:r>
          <a:r>
            <a:rPr lang="en-ZA" sz="1800" dirty="0" err="1"/>
            <a:t>maatskaplike</a:t>
          </a:r>
          <a:r>
            <a:rPr lang="en-ZA" sz="1800" dirty="0"/>
            <a:t> </a:t>
          </a:r>
          <a:r>
            <a:rPr lang="en-ZA" sz="1800" dirty="0" err="1"/>
            <a:t>werkers</a:t>
          </a:r>
          <a:r>
            <a:rPr lang="en-ZA" sz="1800" dirty="0"/>
            <a:t> </a:t>
          </a:r>
          <a:r>
            <a:rPr lang="en-ZA" sz="1800" dirty="0" err="1"/>
            <a:t>en</a:t>
          </a:r>
          <a:r>
            <a:rPr lang="en-ZA" sz="1800" dirty="0"/>
            <a:t> </a:t>
          </a:r>
          <a:r>
            <a:rPr lang="en-ZA" sz="1800" dirty="0" err="1"/>
            <a:t>berading</a:t>
          </a:r>
          <a:r>
            <a:rPr lang="en-ZA" sz="1800" dirty="0"/>
            <a:t>.</a:t>
          </a:r>
          <a:endParaRPr lang="en-US" sz="1800" dirty="0"/>
        </a:p>
      </dgm:t>
    </dgm:pt>
    <dgm:pt modelId="{DAFE6D95-0717-4302-A1B1-AC2D50A6E735}" type="parTrans" cxnId="{7E4F9D96-D5DC-4924-AE51-C9968C58D63A}">
      <dgm:prSet/>
      <dgm:spPr/>
      <dgm:t>
        <a:bodyPr/>
        <a:lstStyle/>
        <a:p>
          <a:endParaRPr lang="en-US"/>
        </a:p>
      </dgm:t>
    </dgm:pt>
    <dgm:pt modelId="{215CC96C-6347-47E3-AED4-57C7B1E5F3D5}" type="sibTrans" cxnId="{7E4F9D96-D5DC-4924-AE51-C9968C58D63A}">
      <dgm:prSet/>
      <dgm:spPr/>
      <dgm:t>
        <a:bodyPr/>
        <a:lstStyle/>
        <a:p>
          <a:endParaRPr lang="en-US"/>
        </a:p>
      </dgm:t>
    </dgm:pt>
    <dgm:pt modelId="{6FC3188B-B31B-4647-A1C3-830D50B78A84}">
      <dgm:prSet custT="1"/>
      <dgm:spPr/>
      <dgm:t>
        <a:bodyPr/>
        <a:lstStyle/>
        <a:p>
          <a:r>
            <a:rPr lang="en-ZA" sz="1800" b="1" dirty="0" err="1"/>
            <a:t>Skuilings</a:t>
          </a:r>
          <a:r>
            <a:rPr lang="en-ZA" sz="1800" b="1" dirty="0"/>
            <a:t> </a:t>
          </a:r>
          <a:r>
            <a:rPr lang="en-ZA" sz="1800" b="1" dirty="0" err="1"/>
            <a:t>verskaf</a:t>
          </a:r>
          <a:r>
            <a:rPr lang="en-ZA" sz="1800" b="1" dirty="0"/>
            <a:t>:</a:t>
          </a:r>
          <a:endParaRPr lang="en-US" sz="1800" b="1" dirty="0"/>
        </a:p>
      </dgm:t>
    </dgm:pt>
    <dgm:pt modelId="{08BFC942-4FBB-4D1C-86E5-69B2119ECD37}" type="parTrans" cxnId="{BBB397CD-5D9F-4C37-8DC0-75354ED7D8BB}">
      <dgm:prSet/>
      <dgm:spPr/>
      <dgm:t>
        <a:bodyPr/>
        <a:lstStyle/>
        <a:p>
          <a:endParaRPr lang="en-US"/>
        </a:p>
      </dgm:t>
    </dgm:pt>
    <dgm:pt modelId="{6A4DF6A0-B3C7-4437-9E2E-E403A0C38AD5}" type="sibTrans" cxnId="{BBB397CD-5D9F-4C37-8DC0-75354ED7D8BB}">
      <dgm:prSet/>
      <dgm:spPr/>
      <dgm:t>
        <a:bodyPr/>
        <a:lstStyle/>
        <a:p>
          <a:endParaRPr lang="en-US"/>
        </a:p>
      </dgm:t>
    </dgm:pt>
    <dgm:pt modelId="{FD7C59CB-A1E7-4269-B382-1F7309F3E74F}">
      <dgm:prSet custT="1"/>
      <dgm:spPr/>
      <dgm:t>
        <a:bodyPr/>
        <a:lstStyle/>
        <a:p>
          <a:r>
            <a:rPr lang="en-US" sz="1400" dirty="0" err="1"/>
            <a:t>Veilige</a:t>
          </a:r>
          <a:r>
            <a:rPr lang="en-US" sz="1400" dirty="0"/>
            <a:t> </a:t>
          </a:r>
          <a:r>
            <a:rPr lang="en-US" sz="1400" dirty="0" err="1"/>
            <a:t>omgewing</a:t>
          </a:r>
          <a:r>
            <a:rPr lang="en-US" sz="1400" dirty="0"/>
            <a:t> om </a:t>
          </a:r>
          <a:r>
            <a:rPr lang="en-US" sz="1400" dirty="0" err="1"/>
            <a:t>te</a:t>
          </a:r>
          <a:r>
            <a:rPr lang="en-US" sz="1400" dirty="0"/>
            <a:t> </a:t>
          </a:r>
          <a:r>
            <a:rPr lang="en-US" sz="1400" dirty="0" err="1"/>
            <a:t>genees</a:t>
          </a:r>
          <a:endParaRPr lang="en-US" sz="1400" dirty="0"/>
        </a:p>
      </dgm:t>
    </dgm:pt>
    <dgm:pt modelId="{E2CA1CB0-C577-49E4-83DC-A5B6FFEDCC26}" type="parTrans" cxnId="{B14BFD3E-35CE-45BF-9D9E-C0B59179BDE2}">
      <dgm:prSet/>
      <dgm:spPr/>
      <dgm:t>
        <a:bodyPr/>
        <a:lstStyle/>
        <a:p>
          <a:endParaRPr lang="en-US"/>
        </a:p>
      </dgm:t>
    </dgm:pt>
    <dgm:pt modelId="{3AA3A053-3CB6-4F83-A53D-D934B16867AA}" type="sibTrans" cxnId="{B14BFD3E-35CE-45BF-9D9E-C0B59179BDE2}">
      <dgm:prSet/>
      <dgm:spPr/>
      <dgm:t>
        <a:bodyPr/>
        <a:lstStyle/>
        <a:p>
          <a:endParaRPr lang="en-US"/>
        </a:p>
      </dgm:t>
    </dgm:pt>
    <dgm:pt modelId="{7E752C4A-B27E-42EB-A36E-368A11388A45}">
      <dgm:prSet custT="1"/>
      <dgm:spPr/>
      <dgm:t>
        <a:bodyPr/>
        <a:lstStyle/>
        <a:p>
          <a:r>
            <a:rPr lang="en-US" sz="1400" dirty="0"/>
            <a:t>Gratis </a:t>
          </a:r>
          <a:r>
            <a:rPr lang="en-US" sz="1400" dirty="0" err="1"/>
            <a:t>berading</a:t>
          </a:r>
          <a:r>
            <a:rPr lang="en-US" sz="1400" dirty="0"/>
            <a:t>, </a:t>
          </a:r>
          <a:r>
            <a:rPr lang="en-US" sz="1400" dirty="0" err="1"/>
            <a:t>behuising</a:t>
          </a:r>
          <a:r>
            <a:rPr lang="en-US" sz="1400" dirty="0"/>
            <a:t> </a:t>
          </a:r>
          <a:r>
            <a:rPr lang="en-US" sz="1400" dirty="0" err="1"/>
            <a:t>en</a:t>
          </a:r>
          <a:r>
            <a:rPr lang="en-US" sz="1400" dirty="0"/>
            <a:t> </a:t>
          </a:r>
          <a:r>
            <a:rPr lang="en-US" sz="1400" dirty="0" err="1"/>
            <a:t>maaltye</a:t>
          </a:r>
          <a:endParaRPr lang="en-US" sz="1400" dirty="0"/>
        </a:p>
      </dgm:t>
    </dgm:pt>
    <dgm:pt modelId="{9607869D-F322-4BFB-B700-9166EFC7AD8B}" type="parTrans" cxnId="{CE88D2CA-4AD8-4E75-B7C9-295E4C98B3FF}">
      <dgm:prSet/>
      <dgm:spPr/>
      <dgm:t>
        <a:bodyPr/>
        <a:lstStyle/>
        <a:p>
          <a:endParaRPr lang="en-US"/>
        </a:p>
      </dgm:t>
    </dgm:pt>
    <dgm:pt modelId="{87495513-14F7-431C-8F4A-DF4FE325D8DC}" type="sibTrans" cxnId="{CE88D2CA-4AD8-4E75-B7C9-295E4C98B3FF}">
      <dgm:prSet/>
      <dgm:spPr/>
      <dgm:t>
        <a:bodyPr/>
        <a:lstStyle/>
        <a:p>
          <a:endParaRPr lang="en-US"/>
        </a:p>
      </dgm:t>
    </dgm:pt>
    <dgm:pt modelId="{DDCB8F3C-E4A1-46FC-B03C-4692FCF69D3E}">
      <dgm:prSet custT="1"/>
      <dgm:spPr/>
      <dgm:t>
        <a:bodyPr/>
        <a:lstStyle/>
        <a:p>
          <a:r>
            <a:rPr lang="en-ZA" sz="1400" dirty="0" err="1"/>
            <a:t>Loopbaanvoorligting</a:t>
          </a:r>
          <a:r>
            <a:rPr lang="en-ZA" sz="1400" dirty="0"/>
            <a:t> </a:t>
          </a:r>
          <a:r>
            <a:rPr lang="en-ZA" sz="1400" dirty="0" err="1"/>
            <a:t>en</a:t>
          </a:r>
          <a:r>
            <a:rPr lang="en-ZA" sz="1400" dirty="0"/>
            <a:t> </a:t>
          </a:r>
          <a:r>
            <a:rPr lang="en-ZA" sz="1400" dirty="0" err="1"/>
            <a:t>vaardigheidsopleiding</a:t>
          </a:r>
          <a:endParaRPr lang="en-US" sz="1400" dirty="0"/>
        </a:p>
      </dgm:t>
    </dgm:pt>
    <dgm:pt modelId="{ACA29BE4-8751-4F6A-AA87-9658EE4ED3DB}" type="parTrans" cxnId="{D7AFE2D7-6207-4FE3-9C6E-81B3D353F78F}">
      <dgm:prSet/>
      <dgm:spPr/>
      <dgm:t>
        <a:bodyPr/>
        <a:lstStyle/>
        <a:p>
          <a:endParaRPr lang="en-US"/>
        </a:p>
      </dgm:t>
    </dgm:pt>
    <dgm:pt modelId="{98F21851-674A-4B43-ADC9-3A1BE239D886}" type="sibTrans" cxnId="{D7AFE2D7-6207-4FE3-9C6E-81B3D353F78F}">
      <dgm:prSet/>
      <dgm:spPr/>
      <dgm:t>
        <a:bodyPr/>
        <a:lstStyle/>
        <a:p>
          <a:endParaRPr lang="en-US"/>
        </a:p>
      </dgm:t>
    </dgm:pt>
    <dgm:pt modelId="{287A1AF2-4A3F-41A6-8A65-65DAE0B16C39}">
      <dgm:prSet custT="1"/>
      <dgm:spPr/>
      <dgm:t>
        <a:bodyPr/>
        <a:lstStyle/>
        <a:p>
          <a:r>
            <a:rPr lang="en-US" sz="1400" dirty="0" err="1"/>
            <a:t>Verwysings</a:t>
          </a:r>
          <a:r>
            <a:rPr lang="en-US" sz="1400" dirty="0"/>
            <a:t> </a:t>
          </a:r>
          <a:r>
            <a:rPr lang="en-US" sz="1400" dirty="0" err="1"/>
            <a:t>na</a:t>
          </a:r>
          <a:r>
            <a:rPr lang="en-US" sz="1400" dirty="0"/>
            <a:t> </a:t>
          </a:r>
          <a:r>
            <a:rPr lang="en-US" sz="1400" dirty="0" err="1"/>
            <a:t>werkplekke</a:t>
          </a:r>
          <a:endParaRPr lang="en-US" sz="1400" dirty="0"/>
        </a:p>
      </dgm:t>
    </dgm:pt>
    <dgm:pt modelId="{146C56F3-D7F6-41CA-8D80-0B1669FCF7B5}" type="parTrans" cxnId="{4601D883-B7E8-49A1-8E6D-2CE1D8ABE2DA}">
      <dgm:prSet/>
      <dgm:spPr/>
      <dgm:t>
        <a:bodyPr/>
        <a:lstStyle/>
        <a:p>
          <a:endParaRPr lang="en-US"/>
        </a:p>
      </dgm:t>
    </dgm:pt>
    <dgm:pt modelId="{C580295C-28E6-473A-99D9-A05AA24411BB}" type="sibTrans" cxnId="{4601D883-B7E8-49A1-8E6D-2CE1D8ABE2DA}">
      <dgm:prSet/>
      <dgm:spPr/>
      <dgm:t>
        <a:bodyPr/>
        <a:lstStyle/>
        <a:p>
          <a:endParaRPr lang="en-US"/>
        </a:p>
      </dgm:t>
    </dgm:pt>
    <dgm:pt modelId="{0B44CE97-8C00-4846-9D1B-269269167384}">
      <dgm:prSet custT="1"/>
      <dgm:spPr/>
      <dgm:t>
        <a:bodyPr/>
        <a:lstStyle/>
        <a:p>
          <a:r>
            <a:rPr lang="en-US" sz="1400" dirty="0"/>
            <a:t>Gratis </a:t>
          </a:r>
          <a:r>
            <a:rPr lang="en-US" sz="1400" dirty="0" err="1"/>
            <a:t>regshulp</a:t>
          </a:r>
          <a:endParaRPr lang="en-US" sz="1400" dirty="0"/>
        </a:p>
      </dgm:t>
    </dgm:pt>
    <dgm:pt modelId="{678FD5B1-509D-47FE-9B46-24B360666BDC}" type="parTrans" cxnId="{ABABF2C3-8ABA-466E-A1AB-217E0B94AEEA}">
      <dgm:prSet/>
      <dgm:spPr/>
      <dgm:t>
        <a:bodyPr/>
        <a:lstStyle/>
        <a:p>
          <a:endParaRPr lang="en-US"/>
        </a:p>
      </dgm:t>
    </dgm:pt>
    <dgm:pt modelId="{8349D434-2C5D-49F2-9079-8608719E6965}" type="sibTrans" cxnId="{ABABF2C3-8ABA-466E-A1AB-217E0B94AEEA}">
      <dgm:prSet/>
      <dgm:spPr/>
      <dgm:t>
        <a:bodyPr/>
        <a:lstStyle/>
        <a:p>
          <a:endParaRPr lang="en-US"/>
        </a:p>
      </dgm:t>
    </dgm:pt>
    <dgm:pt modelId="{C0B5AB18-5BFA-4242-A00F-7A96F473B640}" type="pres">
      <dgm:prSet presAssocID="{F11FE628-6B88-401A-9C90-48A698BA0BF8}" presName="Name0" presStyleCnt="0">
        <dgm:presLayoutVars>
          <dgm:dir/>
          <dgm:animLvl val="lvl"/>
          <dgm:resizeHandles val="exact"/>
        </dgm:presLayoutVars>
      </dgm:prSet>
      <dgm:spPr/>
    </dgm:pt>
    <dgm:pt modelId="{B1F9AF2A-A0DD-477E-A77A-FA6DE5ECD6F1}" type="pres">
      <dgm:prSet presAssocID="{048F683B-3DBC-494E-85B0-6D386A6671AB}" presName="composite" presStyleCnt="0"/>
      <dgm:spPr/>
    </dgm:pt>
    <dgm:pt modelId="{472728C8-17EA-451B-B670-EEF73AE86CF2}" type="pres">
      <dgm:prSet presAssocID="{048F683B-3DBC-494E-85B0-6D386A6671AB}" presName="parTx" presStyleLbl="alignNode1" presStyleIdx="0" presStyleCnt="3">
        <dgm:presLayoutVars>
          <dgm:chMax val="0"/>
          <dgm:chPref val="0"/>
        </dgm:presLayoutVars>
      </dgm:prSet>
      <dgm:spPr/>
    </dgm:pt>
    <dgm:pt modelId="{CF55FC31-51F6-40C0-9BF5-708AE4FEC951}" type="pres">
      <dgm:prSet presAssocID="{048F683B-3DBC-494E-85B0-6D386A6671AB}" presName="desTx" presStyleLbl="alignAccFollowNode1" presStyleIdx="0" presStyleCnt="3">
        <dgm:presLayoutVars/>
      </dgm:prSet>
      <dgm:spPr/>
    </dgm:pt>
    <dgm:pt modelId="{F8522300-532F-4927-85CF-DF543F98FE30}" type="pres">
      <dgm:prSet presAssocID="{85F48AAE-3ED3-4803-BA7C-FC9BD756BE1E}" presName="space" presStyleCnt="0"/>
      <dgm:spPr/>
    </dgm:pt>
    <dgm:pt modelId="{EE600365-BAFB-4DDC-9F8C-35BB4C20D270}" type="pres">
      <dgm:prSet presAssocID="{E7F92801-AE46-471E-8061-565DD83D66F7}" presName="composite" presStyleCnt="0"/>
      <dgm:spPr/>
    </dgm:pt>
    <dgm:pt modelId="{2C7DF033-B68C-4362-B1B5-43BD804EEE23}" type="pres">
      <dgm:prSet presAssocID="{E7F92801-AE46-471E-8061-565DD83D66F7}" presName="parTx" presStyleLbl="alignNode1" presStyleIdx="1" presStyleCnt="3">
        <dgm:presLayoutVars>
          <dgm:chMax val="0"/>
          <dgm:chPref val="0"/>
        </dgm:presLayoutVars>
      </dgm:prSet>
      <dgm:spPr/>
    </dgm:pt>
    <dgm:pt modelId="{5887791F-D60E-4417-A89F-9262A5B6CAE3}" type="pres">
      <dgm:prSet presAssocID="{E7F92801-AE46-471E-8061-565DD83D66F7}" presName="desTx" presStyleLbl="alignAccFollowNode1" presStyleIdx="1" presStyleCnt="3">
        <dgm:presLayoutVars/>
      </dgm:prSet>
      <dgm:spPr/>
    </dgm:pt>
    <dgm:pt modelId="{CBE6D1E0-661C-4D72-88E4-E8C1B27F7F5F}" type="pres">
      <dgm:prSet presAssocID="{87C3D1B2-0469-4E93-863F-1B81400797E7}" presName="space" presStyleCnt="0"/>
      <dgm:spPr/>
    </dgm:pt>
    <dgm:pt modelId="{C7EBC404-0D1D-4680-86AC-EC9FB4CB3F5D}" type="pres">
      <dgm:prSet presAssocID="{797F9A89-3253-4ADF-9EC8-54268F260A90}" presName="composite" presStyleCnt="0"/>
      <dgm:spPr/>
    </dgm:pt>
    <dgm:pt modelId="{B317062E-A8D9-4D42-8BF7-1AE45928CAB1}" type="pres">
      <dgm:prSet presAssocID="{797F9A89-3253-4ADF-9EC8-54268F260A90}" presName="parTx" presStyleLbl="alignNode1" presStyleIdx="2" presStyleCnt="3">
        <dgm:presLayoutVars>
          <dgm:chMax val="0"/>
          <dgm:chPref val="0"/>
        </dgm:presLayoutVars>
      </dgm:prSet>
      <dgm:spPr/>
    </dgm:pt>
    <dgm:pt modelId="{CAEFAAF2-3F1E-49E8-90FA-04AF5B3D3A80}" type="pres">
      <dgm:prSet presAssocID="{797F9A89-3253-4ADF-9EC8-54268F260A90}" presName="desTx" presStyleLbl="alignAccFollowNode1" presStyleIdx="2" presStyleCnt="3">
        <dgm:presLayoutVars/>
      </dgm:prSet>
      <dgm:spPr/>
    </dgm:pt>
  </dgm:ptLst>
  <dgm:cxnLst>
    <dgm:cxn modelId="{057E3D04-A2DE-4956-8C71-E827623FBD0B}" type="presOf" srcId="{7132B97C-8D33-46A3-8255-1F8989403390}" destId="{CAEFAAF2-3F1E-49E8-90FA-04AF5B3D3A80}" srcOrd="0" destOrd="0" presId="urn:microsoft.com/office/officeart/2016/7/layout/ChevronBlockProcess"/>
    <dgm:cxn modelId="{E5317013-482F-42CD-9DD7-324CEDDACFBC}" type="presOf" srcId="{82E9DC4E-3C14-4530-AE31-B47123E94B3B}" destId="{CF55FC31-51F6-40C0-9BF5-708AE4FEC951}" srcOrd="0" destOrd="2" presId="urn:microsoft.com/office/officeart/2016/7/layout/ChevronBlockProcess"/>
    <dgm:cxn modelId="{ADD0ED23-C048-4728-A3C7-03D77AF8D9DD}" type="presOf" srcId="{DDCB8F3C-E4A1-46FC-B03C-4692FCF69D3E}" destId="{CAEFAAF2-3F1E-49E8-90FA-04AF5B3D3A80}" srcOrd="0" destOrd="4" presId="urn:microsoft.com/office/officeart/2016/7/layout/ChevronBlockProcess"/>
    <dgm:cxn modelId="{43A53F25-6906-4CC3-89EB-326EF9A9CB3E}" type="presOf" srcId="{0B44CE97-8C00-4846-9D1B-269269167384}" destId="{CAEFAAF2-3F1E-49E8-90FA-04AF5B3D3A80}" srcOrd="0" destOrd="6" presId="urn:microsoft.com/office/officeart/2016/7/layout/ChevronBlockProcess"/>
    <dgm:cxn modelId="{36FC8A27-59DE-483E-91C6-A5693AFB1C23}" type="presOf" srcId="{9EA50996-2A68-42F9-8977-B2E2524CA356}" destId="{5887791F-D60E-4417-A89F-9262A5B6CAE3}" srcOrd="0" destOrd="0" presId="urn:microsoft.com/office/officeart/2016/7/layout/ChevronBlockProcess"/>
    <dgm:cxn modelId="{CEBF2D28-D84A-49A3-8EE3-D1BCCB43F036}" srcId="{F11FE628-6B88-401A-9C90-48A698BA0BF8}" destId="{E7F92801-AE46-471E-8061-565DD83D66F7}" srcOrd="1" destOrd="0" parTransId="{881D34B4-D635-432D-9288-AC5E3971CADD}" sibTransId="{87C3D1B2-0469-4E93-863F-1B81400797E7}"/>
    <dgm:cxn modelId="{B8B65331-30B6-4A1F-81D2-1BC4E3C3F406}" type="presOf" srcId="{9727B183-52DC-4973-83CA-148FF47B5B37}" destId="{CF55FC31-51F6-40C0-9BF5-708AE4FEC951}" srcOrd="0" destOrd="3" presId="urn:microsoft.com/office/officeart/2016/7/layout/ChevronBlockProcess"/>
    <dgm:cxn modelId="{94A60633-3D16-4D50-808E-0F7C76772267}" type="presOf" srcId="{E8523003-4897-480F-96D4-A7E53F452CC2}" destId="{5887791F-D60E-4417-A89F-9262A5B6CAE3}" srcOrd="0" destOrd="1" presId="urn:microsoft.com/office/officeart/2016/7/layout/ChevronBlockProcess"/>
    <dgm:cxn modelId="{B21D9436-150B-4FF1-AD30-E120EA795A81}" type="presOf" srcId="{E7F92801-AE46-471E-8061-565DD83D66F7}" destId="{2C7DF033-B68C-4362-B1B5-43BD804EEE23}" srcOrd="0" destOrd="0" presId="urn:microsoft.com/office/officeart/2016/7/layout/ChevronBlockProcess"/>
    <dgm:cxn modelId="{A5EAF03D-A73F-4C6C-AEC7-EAC97B92C387}" type="presOf" srcId="{7E752C4A-B27E-42EB-A36E-368A11388A45}" destId="{CAEFAAF2-3F1E-49E8-90FA-04AF5B3D3A80}" srcOrd="0" destOrd="3" presId="urn:microsoft.com/office/officeart/2016/7/layout/ChevronBlockProcess"/>
    <dgm:cxn modelId="{B14BFD3E-35CE-45BF-9D9E-C0B59179BDE2}" srcId="{6FC3188B-B31B-4647-A1C3-830D50B78A84}" destId="{FD7C59CB-A1E7-4269-B382-1F7309F3E74F}" srcOrd="0" destOrd="0" parTransId="{E2CA1CB0-C577-49E4-83DC-A5B6FFEDCC26}" sibTransId="{3AA3A053-3CB6-4F83-A53D-D934B16867AA}"/>
    <dgm:cxn modelId="{DC75EC5B-346E-4429-B0CD-99A3DB026ADD}" type="presOf" srcId="{FD7C59CB-A1E7-4269-B382-1F7309F3E74F}" destId="{CAEFAAF2-3F1E-49E8-90FA-04AF5B3D3A80}" srcOrd="0" destOrd="2" presId="urn:microsoft.com/office/officeart/2016/7/layout/ChevronBlockProcess"/>
    <dgm:cxn modelId="{6A387066-AFCC-4778-A1DC-C43476137A5B}" srcId="{048F683B-3DBC-494E-85B0-6D386A6671AB}" destId="{9727B183-52DC-4973-83CA-148FF47B5B37}" srcOrd="3" destOrd="0" parTransId="{97C3ED3F-502B-4593-9A96-E06A9ACF081B}" sibTransId="{3FC8FA48-727F-4AC7-9B15-054F9C4A789E}"/>
    <dgm:cxn modelId="{1C242B69-8C8F-4332-BF00-C1D49D809E7C}" srcId="{048F683B-3DBC-494E-85B0-6D386A6671AB}" destId="{8D0A416B-F615-44D7-8B65-4CB7F5415A5C}" srcOrd="4" destOrd="0" parTransId="{D21B5105-0B3B-4CBC-91CF-C2431D5BF65D}" sibTransId="{0C990926-601F-4672-BA4E-90DC3FC74974}"/>
    <dgm:cxn modelId="{2E2C194B-C0DF-493F-AB25-1B7C8D161E96}" srcId="{048F683B-3DBC-494E-85B0-6D386A6671AB}" destId="{3C0DA366-C919-4394-944F-309234D01C1D}" srcOrd="0" destOrd="0" parTransId="{ACCCDBA0-78ED-4855-9602-04BF40B0FFC1}" sibTransId="{26117AD2-CCCC-431D-94CC-F5ABE0D09E79}"/>
    <dgm:cxn modelId="{67984651-DFC3-4DFE-8FBA-71681670EF59}" type="presOf" srcId="{8D0A416B-F615-44D7-8B65-4CB7F5415A5C}" destId="{CF55FC31-51F6-40C0-9BF5-708AE4FEC951}" srcOrd="0" destOrd="4" presId="urn:microsoft.com/office/officeart/2016/7/layout/ChevronBlockProcess"/>
    <dgm:cxn modelId="{4E05A558-9FD3-49BF-8FDD-11340AFCC47E}" srcId="{E7F92801-AE46-471E-8061-565DD83D66F7}" destId="{E8523003-4897-480F-96D4-A7E53F452CC2}" srcOrd="1" destOrd="0" parTransId="{7754B41B-79D5-40B7-B945-9BFD8974C0F2}" sibTransId="{AB7EBE69-2592-4946-A2CB-3B2A58C3BBD9}"/>
    <dgm:cxn modelId="{B2865E7F-1A10-46C2-BE9B-92C5CE579046}" srcId="{F11FE628-6B88-401A-9C90-48A698BA0BF8}" destId="{048F683B-3DBC-494E-85B0-6D386A6671AB}" srcOrd="0" destOrd="0" parTransId="{B02264B9-E1FC-4532-8F0E-780CA2E99A3D}" sibTransId="{85F48AAE-3ED3-4803-BA7C-FC9BD756BE1E}"/>
    <dgm:cxn modelId="{4601D883-B7E8-49A1-8E6D-2CE1D8ABE2DA}" srcId="{6FC3188B-B31B-4647-A1C3-830D50B78A84}" destId="{287A1AF2-4A3F-41A6-8A65-65DAE0B16C39}" srcOrd="3" destOrd="0" parTransId="{146C56F3-D7F6-41CA-8D80-0B1669FCF7B5}" sibTransId="{C580295C-28E6-473A-99D9-A05AA24411BB}"/>
    <dgm:cxn modelId="{6C9DF983-4D1B-4169-A7BD-D6AF20A823DC}" type="presOf" srcId="{F11FE628-6B88-401A-9C90-48A698BA0BF8}" destId="{C0B5AB18-5BFA-4242-A00F-7A96F473B640}" srcOrd="0" destOrd="0" presId="urn:microsoft.com/office/officeart/2016/7/layout/ChevronBlockProcess"/>
    <dgm:cxn modelId="{7E4F9D96-D5DC-4924-AE51-C9968C58D63A}" srcId="{797F9A89-3253-4ADF-9EC8-54268F260A90}" destId="{7132B97C-8D33-46A3-8255-1F8989403390}" srcOrd="0" destOrd="0" parTransId="{DAFE6D95-0717-4302-A1B1-AC2D50A6E735}" sibTransId="{215CC96C-6347-47E3-AED4-57C7B1E5F3D5}"/>
    <dgm:cxn modelId="{19B0129A-250A-440C-9F47-D7E32209F132}" type="presOf" srcId="{96D7FB4B-EC6B-4D2D-8A08-0576D38B2F2E}" destId="{5887791F-D60E-4417-A89F-9262A5B6CAE3}" srcOrd="0" destOrd="3" presId="urn:microsoft.com/office/officeart/2016/7/layout/ChevronBlockProcess"/>
    <dgm:cxn modelId="{21F311A0-2D49-4BD3-8250-92EE50CBAD4C}" srcId="{048F683B-3DBC-494E-85B0-6D386A6671AB}" destId="{82E9DC4E-3C14-4530-AE31-B47123E94B3B}" srcOrd="2" destOrd="0" parTransId="{B9159B1E-1B8B-4632-88C5-A19E84306D16}" sibTransId="{D9C7F7BB-4401-4B99-8014-8074B3C86677}"/>
    <dgm:cxn modelId="{1BA174A2-6BB2-45E7-A611-6E26099A517E}" srcId="{F11FE628-6B88-401A-9C90-48A698BA0BF8}" destId="{797F9A89-3253-4ADF-9EC8-54268F260A90}" srcOrd="2" destOrd="0" parTransId="{81374BB7-EA06-43E6-BFEB-17A8B9E58002}" sibTransId="{1459F0D4-288B-4BC3-A730-7581D04B5BA7}"/>
    <dgm:cxn modelId="{0930D1A7-FD76-4E5E-9624-1CBE209CD044}" srcId="{E7F92801-AE46-471E-8061-565DD83D66F7}" destId="{9EA50996-2A68-42F9-8977-B2E2524CA356}" srcOrd="0" destOrd="0" parTransId="{1999CA41-1C3C-433E-A23D-DEDE98A5C1FC}" sibTransId="{F78D3348-CFB9-4C2D-8D42-BB4175FAEDE3}"/>
    <dgm:cxn modelId="{75CDE2BD-DA34-46BD-BAC7-D75B07D920C3}" srcId="{E7F92801-AE46-471E-8061-565DD83D66F7}" destId="{96D7FB4B-EC6B-4D2D-8A08-0576D38B2F2E}" srcOrd="3" destOrd="0" parTransId="{28B1F473-1135-4E4B-8DBE-A14B782A7727}" sibTransId="{CA4C1E6A-FA02-4F79-A67C-DFC6F0CC25DA}"/>
    <dgm:cxn modelId="{AFE4FAC0-F11C-41E9-A7D3-DD3895E8BA78}" type="presOf" srcId="{3C0DA366-C919-4394-944F-309234D01C1D}" destId="{CF55FC31-51F6-40C0-9BF5-708AE4FEC951}" srcOrd="0" destOrd="0" presId="urn:microsoft.com/office/officeart/2016/7/layout/ChevronBlockProcess"/>
    <dgm:cxn modelId="{ABABF2C3-8ABA-466E-A1AB-217E0B94AEEA}" srcId="{6FC3188B-B31B-4647-A1C3-830D50B78A84}" destId="{0B44CE97-8C00-4846-9D1B-269269167384}" srcOrd="4" destOrd="0" parTransId="{678FD5B1-509D-47FE-9B46-24B360666BDC}" sibTransId="{8349D434-2C5D-49F2-9079-8608719E6965}"/>
    <dgm:cxn modelId="{3865D7C6-ED62-4AB7-A959-F3CBC6E2FB37}" srcId="{048F683B-3DBC-494E-85B0-6D386A6671AB}" destId="{1A10CB9B-9A6C-4CB8-B1F9-7F2730A5E52A}" srcOrd="1" destOrd="0" parTransId="{B2EE8D35-112F-4A60-BE78-C5F032D9083B}" sibTransId="{821A6AD5-1C2D-4788-89B7-29D8FADA9890}"/>
    <dgm:cxn modelId="{3DF8DBC8-808F-463D-9ECC-2E9AC3E68DCE}" type="presOf" srcId="{6FC3188B-B31B-4647-A1C3-830D50B78A84}" destId="{CAEFAAF2-3F1E-49E8-90FA-04AF5B3D3A80}" srcOrd="0" destOrd="1" presId="urn:microsoft.com/office/officeart/2016/7/layout/ChevronBlockProcess"/>
    <dgm:cxn modelId="{CE88D2CA-4AD8-4E75-B7C9-295E4C98B3FF}" srcId="{6FC3188B-B31B-4647-A1C3-830D50B78A84}" destId="{7E752C4A-B27E-42EB-A36E-368A11388A45}" srcOrd="1" destOrd="0" parTransId="{9607869D-F322-4BFB-B700-9166EFC7AD8B}" sibTransId="{87495513-14F7-431C-8F4A-DF4FE325D8DC}"/>
    <dgm:cxn modelId="{BBB397CD-5D9F-4C37-8DC0-75354ED7D8BB}" srcId="{797F9A89-3253-4ADF-9EC8-54268F260A90}" destId="{6FC3188B-B31B-4647-A1C3-830D50B78A84}" srcOrd="1" destOrd="0" parTransId="{08BFC942-4FBB-4D1C-86E5-69B2119ECD37}" sibTransId="{6A4DF6A0-B3C7-4437-9E2E-E403A0C38AD5}"/>
    <dgm:cxn modelId="{DDBD78D2-0FC3-49C1-BF5B-F156979244BB}" type="presOf" srcId="{287A1AF2-4A3F-41A6-8A65-65DAE0B16C39}" destId="{CAEFAAF2-3F1E-49E8-90FA-04AF5B3D3A80}" srcOrd="0" destOrd="5" presId="urn:microsoft.com/office/officeart/2016/7/layout/ChevronBlockProcess"/>
    <dgm:cxn modelId="{D7AFE2D7-6207-4FE3-9C6E-81B3D353F78F}" srcId="{6FC3188B-B31B-4647-A1C3-830D50B78A84}" destId="{DDCB8F3C-E4A1-46FC-B03C-4692FCF69D3E}" srcOrd="2" destOrd="0" parTransId="{ACA29BE4-8751-4F6A-AA87-9658EE4ED3DB}" sibTransId="{98F21851-674A-4B43-ADC9-3A1BE239D886}"/>
    <dgm:cxn modelId="{424446D8-BD9D-458E-A228-0F2B2CA66B17}" type="presOf" srcId="{4FF67936-5F2C-4CC4-AD4D-B5232FD6BCD7}" destId="{5887791F-D60E-4417-A89F-9262A5B6CAE3}" srcOrd="0" destOrd="2" presId="urn:microsoft.com/office/officeart/2016/7/layout/ChevronBlockProcess"/>
    <dgm:cxn modelId="{0C59F1DB-4F1C-4F3B-B257-6D123773CD54}" type="presOf" srcId="{797F9A89-3253-4ADF-9EC8-54268F260A90}" destId="{B317062E-A8D9-4D42-8BF7-1AE45928CAB1}" srcOrd="0" destOrd="0" presId="urn:microsoft.com/office/officeart/2016/7/layout/ChevronBlockProcess"/>
    <dgm:cxn modelId="{B44CA8DE-6045-467A-89FF-A63850046CA8}" srcId="{E7F92801-AE46-471E-8061-565DD83D66F7}" destId="{4FF67936-5F2C-4CC4-AD4D-B5232FD6BCD7}" srcOrd="2" destOrd="0" parTransId="{C01A901D-B498-4FAC-8769-ED91CC69F101}" sibTransId="{AAE63978-713C-4D16-BAD0-BE6B4049AB07}"/>
    <dgm:cxn modelId="{F6E18CE8-4239-49C5-A467-B0C97C3A2756}" type="presOf" srcId="{048F683B-3DBC-494E-85B0-6D386A6671AB}" destId="{472728C8-17EA-451B-B670-EEF73AE86CF2}" srcOrd="0" destOrd="0" presId="urn:microsoft.com/office/officeart/2016/7/layout/ChevronBlockProcess"/>
    <dgm:cxn modelId="{AF8A88EF-CCE5-4A0F-8F4C-72153C294878}" type="presOf" srcId="{1A10CB9B-9A6C-4CB8-B1F9-7F2730A5E52A}" destId="{CF55FC31-51F6-40C0-9BF5-708AE4FEC951}" srcOrd="0" destOrd="1" presId="urn:microsoft.com/office/officeart/2016/7/layout/ChevronBlockProcess"/>
    <dgm:cxn modelId="{8EAE5163-2696-4524-9ECC-81CD0693CFAE}" type="presParOf" srcId="{C0B5AB18-5BFA-4242-A00F-7A96F473B640}" destId="{B1F9AF2A-A0DD-477E-A77A-FA6DE5ECD6F1}" srcOrd="0" destOrd="0" presId="urn:microsoft.com/office/officeart/2016/7/layout/ChevronBlockProcess"/>
    <dgm:cxn modelId="{619DBE97-750F-4C5F-8E90-8EE9742EB7A6}" type="presParOf" srcId="{B1F9AF2A-A0DD-477E-A77A-FA6DE5ECD6F1}" destId="{472728C8-17EA-451B-B670-EEF73AE86CF2}" srcOrd="0" destOrd="0" presId="urn:microsoft.com/office/officeart/2016/7/layout/ChevronBlockProcess"/>
    <dgm:cxn modelId="{E23A98A4-9979-4641-A276-9ECABCAFFA1C}" type="presParOf" srcId="{B1F9AF2A-A0DD-477E-A77A-FA6DE5ECD6F1}" destId="{CF55FC31-51F6-40C0-9BF5-708AE4FEC951}" srcOrd="1" destOrd="0" presId="urn:microsoft.com/office/officeart/2016/7/layout/ChevronBlockProcess"/>
    <dgm:cxn modelId="{9E9173D1-9419-4D94-9E2D-D6E6749D007E}" type="presParOf" srcId="{C0B5AB18-5BFA-4242-A00F-7A96F473B640}" destId="{F8522300-532F-4927-85CF-DF543F98FE30}" srcOrd="1" destOrd="0" presId="urn:microsoft.com/office/officeart/2016/7/layout/ChevronBlockProcess"/>
    <dgm:cxn modelId="{E76DD204-F76F-4443-B712-1D20D331B787}" type="presParOf" srcId="{C0B5AB18-5BFA-4242-A00F-7A96F473B640}" destId="{EE600365-BAFB-4DDC-9F8C-35BB4C20D270}" srcOrd="2" destOrd="0" presId="urn:microsoft.com/office/officeart/2016/7/layout/ChevronBlockProcess"/>
    <dgm:cxn modelId="{AE9F0987-D2A3-4EF1-AD10-6DD2F3E1C4C3}" type="presParOf" srcId="{EE600365-BAFB-4DDC-9F8C-35BB4C20D270}" destId="{2C7DF033-B68C-4362-B1B5-43BD804EEE23}" srcOrd="0" destOrd="0" presId="urn:microsoft.com/office/officeart/2016/7/layout/ChevronBlockProcess"/>
    <dgm:cxn modelId="{F51025A7-F6F0-48B5-B98D-6AB0B032F677}" type="presParOf" srcId="{EE600365-BAFB-4DDC-9F8C-35BB4C20D270}" destId="{5887791F-D60E-4417-A89F-9262A5B6CAE3}" srcOrd="1" destOrd="0" presId="urn:microsoft.com/office/officeart/2016/7/layout/ChevronBlockProcess"/>
    <dgm:cxn modelId="{D40DFF3F-FFED-446D-9B33-2CBBC0579C85}" type="presParOf" srcId="{C0B5AB18-5BFA-4242-A00F-7A96F473B640}" destId="{CBE6D1E0-661C-4D72-88E4-E8C1B27F7F5F}" srcOrd="3" destOrd="0" presId="urn:microsoft.com/office/officeart/2016/7/layout/ChevronBlockProcess"/>
    <dgm:cxn modelId="{0B8FA37E-7624-4A4C-83A2-72C7D4C6B6F2}" type="presParOf" srcId="{C0B5AB18-5BFA-4242-A00F-7A96F473B640}" destId="{C7EBC404-0D1D-4680-86AC-EC9FB4CB3F5D}" srcOrd="4" destOrd="0" presId="urn:microsoft.com/office/officeart/2016/7/layout/ChevronBlockProcess"/>
    <dgm:cxn modelId="{2063EE93-4EDF-4C36-8F4C-9787F311D49C}" type="presParOf" srcId="{C7EBC404-0D1D-4680-86AC-EC9FB4CB3F5D}" destId="{B317062E-A8D9-4D42-8BF7-1AE45928CAB1}" srcOrd="0" destOrd="0" presId="urn:microsoft.com/office/officeart/2016/7/layout/ChevronBlockProcess"/>
    <dgm:cxn modelId="{48CEFB21-1F8A-4BB2-9D86-4CC5E4CA23C0}" type="presParOf" srcId="{C7EBC404-0D1D-4680-86AC-EC9FB4CB3F5D}" destId="{CAEFAAF2-3F1E-49E8-90FA-04AF5B3D3A80}" srcOrd="1" destOrd="0" presId="urn:microsoft.com/office/officeart/2016/7/layout/ChevronBlock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C343E2-0756-421C-9223-82C4213709D3}">
      <dsp:nvSpPr>
        <dsp:cNvPr id="0" name=""/>
        <dsp:cNvSpPr/>
      </dsp:nvSpPr>
      <dsp:spPr>
        <a:xfrm>
          <a:off x="4108" y="322369"/>
          <a:ext cx="2470500" cy="63360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b="1" kern="1200" dirty="0"/>
            <a:t>Naam:</a:t>
          </a:r>
          <a:r>
            <a:rPr lang="en-US" sz="2200" kern="1200" dirty="0"/>
            <a:t> </a:t>
          </a:r>
        </a:p>
      </dsp:txBody>
      <dsp:txXfrm>
        <a:off x="4108" y="322369"/>
        <a:ext cx="2470500" cy="633600"/>
      </dsp:txXfrm>
    </dsp:sp>
    <dsp:sp modelId="{28A20401-62AB-4E1C-B3DE-A92606209F8C}">
      <dsp:nvSpPr>
        <dsp:cNvPr id="0" name=""/>
        <dsp:cNvSpPr/>
      </dsp:nvSpPr>
      <dsp:spPr>
        <a:xfrm>
          <a:off x="4108" y="955969"/>
          <a:ext cx="2470500" cy="2914466"/>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err="1"/>
            <a:t>Wysigingswet</a:t>
          </a:r>
          <a:r>
            <a:rPr lang="en-US" sz="2200" kern="1200" dirty="0"/>
            <a:t> op </a:t>
          </a:r>
          <a:r>
            <a:rPr lang="en-US" sz="2200" kern="1200" dirty="0" err="1"/>
            <a:t>Seksuele</a:t>
          </a:r>
          <a:r>
            <a:rPr lang="en-US" sz="2200" kern="1200" dirty="0"/>
            <a:t> </a:t>
          </a:r>
          <a:r>
            <a:rPr lang="en-US" sz="2200" kern="1200"/>
            <a:t>Misdrywe </a:t>
          </a:r>
          <a:br>
            <a:rPr lang="en-US" sz="2200" kern="1200" dirty="0"/>
          </a:br>
          <a:r>
            <a:rPr lang="en-US" sz="2200" kern="1200" dirty="0"/>
            <a:t>nr. 32 van 2007.</a:t>
          </a:r>
        </a:p>
      </dsp:txBody>
      <dsp:txXfrm>
        <a:off x="4108" y="955969"/>
        <a:ext cx="2470500" cy="2914466"/>
      </dsp:txXfrm>
    </dsp:sp>
    <dsp:sp modelId="{90F82522-54EC-4DA5-BFF6-03D4CEBE5808}">
      <dsp:nvSpPr>
        <dsp:cNvPr id="0" name=""/>
        <dsp:cNvSpPr/>
      </dsp:nvSpPr>
      <dsp:spPr>
        <a:xfrm>
          <a:off x="2820479" y="322369"/>
          <a:ext cx="2470500" cy="633600"/>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b="1" kern="1200" dirty="0" err="1"/>
            <a:t>Hoofdoel</a:t>
          </a:r>
          <a:r>
            <a:rPr lang="en-US" sz="2200" b="1" kern="1200" dirty="0"/>
            <a:t>:</a:t>
          </a:r>
          <a:r>
            <a:rPr lang="en-US" sz="2200" kern="1200" dirty="0"/>
            <a:t> </a:t>
          </a:r>
        </a:p>
      </dsp:txBody>
      <dsp:txXfrm>
        <a:off x="2820479" y="322369"/>
        <a:ext cx="2470500" cy="633600"/>
      </dsp:txXfrm>
    </dsp:sp>
    <dsp:sp modelId="{7D1A9A40-E8BF-4AAF-B42F-56FD6CC4167E}">
      <dsp:nvSpPr>
        <dsp:cNvPr id="0" name=""/>
        <dsp:cNvSpPr/>
      </dsp:nvSpPr>
      <dsp:spPr>
        <a:xfrm>
          <a:off x="2820479" y="955969"/>
          <a:ext cx="2470500" cy="2914466"/>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err="1"/>
            <a:t>Beskerm</a:t>
          </a:r>
          <a:r>
            <a:rPr lang="en-US" sz="2200" kern="1200" dirty="0"/>
            <a:t> </a:t>
          </a:r>
          <a:r>
            <a:rPr lang="en-US" sz="2200" kern="1200" dirty="0" err="1"/>
            <a:t>gemeenskappe</a:t>
          </a:r>
          <a:r>
            <a:rPr lang="en-US" sz="2200" kern="1200" dirty="0"/>
            <a:t> teen </a:t>
          </a:r>
          <a:r>
            <a:rPr lang="en-US" sz="2200" kern="1200" dirty="0" err="1"/>
            <a:t>verkragting</a:t>
          </a:r>
          <a:r>
            <a:rPr lang="en-US" sz="2200" kern="1200" dirty="0"/>
            <a:t> </a:t>
          </a:r>
          <a:r>
            <a:rPr lang="en-US" sz="2200" kern="1200" dirty="0" err="1"/>
            <a:t>en</a:t>
          </a:r>
          <a:r>
            <a:rPr lang="en-US" sz="2200" kern="1200" dirty="0"/>
            <a:t> </a:t>
          </a:r>
          <a:r>
            <a:rPr lang="en-US" sz="2200" kern="1200" dirty="0" err="1"/>
            <a:t>ander</a:t>
          </a:r>
          <a:r>
            <a:rPr lang="en-US" sz="2200" kern="1200" dirty="0"/>
            <a:t> </a:t>
          </a:r>
          <a:r>
            <a:rPr lang="en-US" sz="2200" kern="1200" dirty="0" err="1"/>
            <a:t>seksuele</a:t>
          </a:r>
          <a:r>
            <a:rPr lang="en-US" sz="2200" kern="1200" dirty="0"/>
            <a:t> </a:t>
          </a:r>
          <a:r>
            <a:rPr lang="en-US" sz="2200" kern="1200" dirty="0" err="1"/>
            <a:t>verwante</a:t>
          </a:r>
          <a:r>
            <a:rPr lang="en-US" sz="2200" kern="1200" dirty="0"/>
            <a:t> </a:t>
          </a:r>
          <a:r>
            <a:rPr lang="en-US" sz="2200" kern="1200" dirty="0" err="1"/>
            <a:t>misdade</a:t>
          </a:r>
          <a:r>
            <a:rPr lang="en-US" sz="2200" kern="1200" dirty="0"/>
            <a:t>.</a:t>
          </a:r>
        </a:p>
      </dsp:txBody>
      <dsp:txXfrm>
        <a:off x="2820479" y="955969"/>
        <a:ext cx="2470500" cy="2914466"/>
      </dsp:txXfrm>
    </dsp:sp>
    <dsp:sp modelId="{56FCB265-1918-4C9D-9AE2-0E8FF11933D7}">
      <dsp:nvSpPr>
        <dsp:cNvPr id="0" name=""/>
        <dsp:cNvSpPr/>
      </dsp:nvSpPr>
      <dsp:spPr>
        <a:xfrm>
          <a:off x="5636849" y="322369"/>
          <a:ext cx="2470500" cy="633600"/>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b="1" kern="1200" dirty="0" err="1"/>
            <a:t>Fokus</a:t>
          </a:r>
          <a:r>
            <a:rPr lang="en-US" sz="2200" b="1" kern="1200" dirty="0"/>
            <a:t>:</a:t>
          </a:r>
          <a:r>
            <a:rPr lang="en-US" sz="2200" kern="1200" dirty="0"/>
            <a:t> </a:t>
          </a:r>
        </a:p>
      </dsp:txBody>
      <dsp:txXfrm>
        <a:off x="5636849" y="322369"/>
        <a:ext cx="2470500" cy="633600"/>
      </dsp:txXfrm>
    </dsp:sp>
    <dsp:sp modelId="{4C7FABE8-B6ED-4479-B99D-35F9E42E7519}">
      <dsp:nvSpPr>
        <dsp:cNvPr id="0" name=""/>
        <dsp:cNvSpPr/>
      </dsp:nvSpPr>
      <dsp:spPr>
        <a:xfrm>
          <a:off x="5636849" y="955969"/>
          <a:ext cx="2470500" cy="2914466"/>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err="1"/>
            <a:t>Beskerm</a:t>
          </a:r>
          <a:r>
            <a:rPr lang="en-US" sz="2200" kern="1200" dirty="0"/>
            <a:t> </a:t>
          </a:r>
          <a:r>
            <a:rPr lang="en-US" sz="2200" kern="1200" dirty="0" err="1"/>
            <a:t>slagoffers</a:t>
          </a:r>
          <a:r>
            <a:rPr lang="en-US" sz="2200" kern="1200" dirty="0"/>
            <a:t>, </a:t>
          </a:r>
          <a:r>
            <a:rPr lang="en-US" sz="2200" kern="1200" dirty="0" err="1"/>
            <a:t>veral</a:t>
          </a:r>
          <a:r>
            <a:rPr lang="en-US" sz="2200" kern="1200" dirty="0"/>
            <a:t>:</a:t>
          </a:r>
        </a:p>
        <a:p>
          <a:pPr marL="457200" lvl="2" indent="-228600" algn="l" defTabSz="977900">
            <a:lnSpc>
              <a:spcPct val="90000"/>
            </a:lnSpc>
            <a:spcBef>
              <a:spcPct val="0"/>
            </a:spcBef>
            <a:spcAft>
              <a:spcPct val="15000"/>
            </a:spcAft>
            <a:buChar char="•"/>
          </a:pPr>
          <a:r>
            <a:rPr lang="en-US" sz="2200" kern="1200" dirty="0" err="1"/>
            <a:t>vroue</a:t>
          </a:r>
          <a:endParaRPr lang="en-US" sz="2200" kern="1200" dirty="0"/>
        </a:p>
        <a:p>
          <a:pPr marL="457200" lvl="2" indent="-228600" algn="l" defTabSz="977900">
            <a:lnSpc>
              <a:spcPct val="90000"/>
            </a:lnSpc>
            <a:spcBef>
              <a:spcPct val="0"/>
            </a:spcBef>
            <a:spcAft>
              <a:spcPct val="15000"/>
            </a:spcAft>
            <a:buChar char="•"/>
          </a:pPr>
          <a:r>
            <a:rPr lang="en-US" sz="2200" kern="1200" dirty="0" err="1"/>
            <a:t>kinders</a:t>
          </a:r>
          <a:endParaRPr lang="en-US" sz="2200" kern="1200" dirty="0"/>
        </a:p>
        <a:p>
          <a:pPr marL="457200" lvl="2" indent="-228600" algn="l" defTabSz="977900">
            <a:lnSpc>
              <a:spcPct val="90000"/>
            </a:lnSpc>
            <a:spcBef>
              <a:spcPct val="0"/>
            </a:spcBef>
            <a:spcAft>
              <a:spcPct val="15000"/>
            </a:spcAft>
            <a:buChar char="•"/>
          </a:pPr>
          <a:r>
            <a:rPr lang="en-US" sz="2200" kern="1200" dirty="0" err="1"/>
            <a:t>mense</a:t>
          </a:r>
          <a:r>
            <a:rPr lang="en-US" sz="2200" kern="1200" dirty="0"/>
            <a:t> wat </a:t>
          </a:r>
          <a:r>
            <a:rPr lang="en-US" sz="2200" kern="1200" dirty="0" err="1"/>
            <a:t>verstandelik</a:t>
          </a:r>
          <a:r>
            <a:rPr lang="en-US" sz="2200" kern="1200" dirty="0"/>
            <a:t> </a:t>
          </a:r>
          <a:r>
            <a:rPr lang="en-US" sz="2200" kern="1200" dirty="0" err="1"/>
            <a:t>gestremd</a:t>
          </a:r>
          <a:r>
            <a:rPr lang="en-US" sz="2200" kern="1200" dirty="0"/>
            <a:t> is.</a:t>
          </a:r>
        </a:p>
      </dsp:txBody>
      <dsp:txXfrm>
        <a:off x="5636849" y="955969"/>
        <a:ext cx="2470500" cy="2914466"/>
      </dsp:txXfrm>
    </dsp:sp>
    <dsp:sp modelId="{5331FE5A-529C-4329-BC7A-4EBF248F6EE3}">
      <dsp:nvSpPr>
        <dsp:cNvPr id="0" name=""/>
        <dsp:cNvSpPr/>
      </dsp:nvSpPr>
      <dsp:spPr>
        <a:xfrm>
          <a:off x="8453219" y="322369"/>
          <a:ext cx="2470500" cy="633600"/>
        </a:xfrm>
        <a:prstGeom prst="rect">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b="1" kern="1200" dirty="0" err="1"/>
            <a:t>Doelwit</a:t>
          </a:r>
          <a:r>
            <a:rPr lang="en-US" sz="2200" b="1" kern="1200" dirty="0"/>
            <a:t>:</a:t>
          </a:r>
          <a:r>
            <a:rPr lang="en-US" sz="2200" kern="1200" dirty="0"/>
            <a:t> </a:t>
          </a:r>
        </a:p>
      </dsp:txBody>
      <dsp:txXfrm>
        <a:off x="8453219" y="322369"/>
        <a:ext cx="2470500" cy="633600"/>
      </dsp:txXfrm>
    </dsp:sp>
    <dsp:sp modelId="{62647E01-4FAC-45BB-BA8A-573AEB4DE05D}">
      <dsp:nvSpPr>
        <dsp:cNvPr id="0" name=""/>
        <dsp:cNvSpPr/>
      </dsp:nvSpPr>
      <dsp:spPr>
        <a:xfrm>
          <a:off x="8453219" y="955969"/>
          <a:ext cx="2470500" cy="2914466"/>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err="1"/>
            <a:t>Verseker</a:t>
          </a:r>
          <a:r>
            <a:rPr lang="en-US" sz="2200" kern="1200" dirty="0"/>
            <a:t> </a:t>
          </a:r>
          <a:r>
            <a:rPr lang="en-US" sz="2200" kern="1200" dirty="0" err="1"/>
            <a:t>sterker</a:t>
          </a:r>
          <a:r>
            <a:rPr lang="en-US" sz="2200" kern="1200" dirty="0"/>
            <a:t> </a:t>
          </a:r>
          <a:r>
            <a:rPr lang="en-US" sz="2200" kern="1200" dirty="0" err="1"/>
            <a:t>regsbeskerming</a:t>
          </a:r>
          <a:r>
            <a:rPr lang="en-US" sz="2200" kern="1200" dirty="0"/>
            <a:t> </a:t>
          </a:r>
          <a:r>
            <a:rPr lang="en-US" sz="2200" kern="1200" dirty="0" err="1"/>
            <a:t>en</a:t>
          </a:r>
          <a:r>
            <a:rPr lang="en-US" sz="2200" kern="1200" dirty="0"/>
            <a:t> </a:t>
          </a:r>
          <a:r>
            <a:rPr lang="en-US" sz="2200" kern="1200" dirty="0" err="1"/>
            <a:t>geregtigheid</a:t>
          </a:r>
          <a:r>
            <a:rPr lang="en-US" sz="2200" kern="1200" dirty="0"/>
            <a:t> </a:t>
          </a:r>
          <a:r>
            <a:rPr lang="en-US" sz="2200" kern="1200" dirty="0" err="1"/>
            <a:t>vir</a:t>
          </a:r>
          <a:r>
            <a:rPr lang="en-US" sz="2200" kern="1200" dirty="0"/>
            <a:t> </a:t>
          </a:r>
          <a:r>
            <a:rPr lang="en-US" sz="2200" kern="1200" dirty="0" err="1"/>
            <a:t>oorlewendes</a:t>
          </a:r>
          <a:r>
            <a:rPr lang="en-US" sz="2200" kern="1200" dirty="0"/>
            <a:t> van </a:t>
          </a:r>
          <a:r>
            <a:rPr lang="en-US" sz="2200" kern="1200" dirty="0" err="1"/>
            <a:t>seksuele</a:t>
          </a:r>
          <a:r>
            <a:rPr lang="en-US" sz="2200" kern="1200" dirty="0"/>
            <a:t> </a:t>
          </a:r>
          <a:r>
            <a:rPr lang="en-US" sz="2200" kern="1200" dirty="0" err="1"/>
            <a:t>oortredings</a:t>
          </a:r>
          <a:r>
            <a:rPr lang="en-US" sz="2200" kern="1200" dirty="0"/>
            <a:t>.</a:t>
          </a:r>
        </a:p>
      </dsp:txBody>
      <dsp:txXfrm>
        <a:off x="8453219" y="955969"/>
        <a:ext cx="2470500" cy="29144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BD5BC6-C744-4327-AA1B-6B1C5A6B85E4}">
      <dsp:nvSpPr>
        <dsp:cNvPr id="0" name=""/>
        <dsp:cNvSpPr/>
      </dsp:nvSpPr>
      <dsp:spPr>
        <a:xfrm>
          <a:off x="1333" y="110983"/>
          <a:ext cx="4682211" cy="297320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4C8922-88FD-4A0E-A4B5-7F06854AB226}">
      <dsp:nvSpPr>
        <dsp:cNvPr id="0" name=""/>
        <dsp:cNvSpPr/>
      </dsp:nvSpPr>
      <dsp:spPr>
        <a:xfrm>
          <a:off x="521579" y="605216"/>
          <a:ext cx="4682211" cy="297320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af-ZA" sz="3000" kern="1200"/>
            <a:t>Die regering het 'n nuwe wet ingestel om gemeenskappe teen verkragting en ander seksuele verwante misdade te beskerm. </a:t>
          </a:r>
          <a:endParaRPr lang="en-US" sz="3000" kern="1200"/>
        </a:p>
      </dsp:txBody>
      <dsp:txXfrm>
        <a:off x="608661" y="692298"/>
        <a:ext cx="4508047" cy="2799040"/>
      </dsp:txXfrm>
    </dsp:sp>
    <dsp:sp modelId="{3CD01878-1776-45C1-BF4E-AAD66D964855}">
      <dsp:nvSpPr>
        <dsp:cNvPr id="0" name=""/>
        <dsp:cNvSpPr/>
      </dsp:nvSpPr>
      <dsp:spPr>
        <a:xfrm>
          <a:off x="5724037" y="110983"/>
          <a:ext cx="4682211" cy="297320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5EDA25-1816-4547-A635-1741A685D29B}">
      <dsp:nvSpPr>
        <dsp:cNvPr id="0" name=""/>
        <dsp:cNvSpPr/>
      </dsp:nvSpPr>
      <dsp:spPr>
        <a:xfrm>
          <a:off x="6244283" y="605216"/>
          <a:ext cx="4682211" cy="297320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af-ZA" sz="3000" kern="1200"/>
            <a:t>Die nuwe wet heet die </a:t>
          </a:r>
          <a:r>
            <a:rPr lang="af-ZA" sz="3000" b="1" kern="1200"/>
            <a:t>Wysigingswet op die Strafreg (Seksuele Misdrywe en Verwante Aangeleenthede), nr. 32</a:t>
          </a:r>
          <a:r>
            <a:rPr lang="af-ZA" sz="3000" kern="1200"/>
            <a:t> van 2007. </a:t>
          </a:r>
          <a:endParaRPr lang="en-US" sz="3000" kern="1200"/>
        </a:p>
      </dsp:txBody>
      <dsp:txXfrm>
        <a:off x="6331365" y="692298"/>
        <a:ext cx="4508047" cy="27990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F16B9C-78A8-4A37-9C7A-9595F32B22BA}">
      <dsp:nvSpPr>
        <dsp:cNvPr id="0" name=""/>
        <dsp:cNvSpPr/>
      </dsp:nvSpPr>
      <dsp:spPr>
        <a:xfrm>
          <a:off x="582645" y="1178"/>
          <a:ext cx="2174490" cy="1304694"/>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Sluit alle </a:t>
          </a:r>
          <a:r>
            <a:rPr lang="en-US" sz="1400" b="1" kern="1200" dirty="0" err="1"/>
            <a:t>seksuele</a:t>
          </a:r>
          <a:r>
            <a:rPr lang="en-US" sz="1400" b="1" kern="1200" dirty="0"/>
            <a:t> </a:t>
          </a:r>
          <a:r>
            <a:rPr lang="en-US" sz="1400" b="1" kern="1200" dirty="0" err="1"/>
            <a:t>misdade</a:t>
          </a:r>
          <a:r>
            <a:rPr lang="en-US" sz="1400" b="1" kern="1200" dirty="0"/>
            <a:t> </a:t>
          </a:r>
          <a:r>
            <a:rPr lang="en-US" sz="1400" kern="1200" dirty="0"/>
            <a:t>in </a:t>
          </a:r>
          <a:r>
            <a:rPr lang="en-US" sz="1400" b="1" kern="1200" dirty="0" err="1"/>
            <a:t>een</a:t>
          </a:r>
          <a:r>
            <a:rPr lang="en-US" sz="1400" b="1" kern="1200" dirty="0"/>
            <a:t> wet </a:t>
          </a:r>
          <a:r>
            <a:rPr lang="en-US" sz="1400" kern="1200" dirty="0"/>
            <a:t>in.</a:t>
          </a:r>
        </a:p>
      </dsp:txBody>
      <dsp:txXfrm>
        <a:off x="582645" y="1178"/>
        <a:ext cx="2174490" cy="1304694"/>
      </dsp:txXfrm>
    </dsp:sp>
    <dsp:sp modelId="{FD8F3DAF-BA75-4C23-8F2B-40EC1BEA0E6D}">
      <dsp:nvSpPr>
        <dsp:cNvPr id="0" name=""/>
        <dsp:cNvSpPr/>
      </dsp:nvSpPr>
      <dsp:spPr>
        <a:xfrm>
          <a:off x="2974584" y="1178"/>
          <a:ext cx="2174490" cy="1304694"/>
        </a:xfrm>
        <a:prstGeom prst="rect">
          <a:avLst/>
        </a:prstGeom>
        <a:gradFill rotWithShape="0">
          <a:gsLst>
            <a:gs pos="0">
              <a:schemeClr val="accent2">
                <a:hueOff val="715957"/>
                <a:satOff val="-2055"/>
                <a:lumOff val="-3290"/>
                <a:alphaOff val="0"/>
                <a:satMod val="103000"/>
                <a:lumMod val="102000"/>
                <a:tint val="94000"/>
              </a:schemeClr>
            </a:gs>
            <a:gs pos="50000">
              <a:schemeClr val="accent2">
                <a:hueOff val="715957"/>
                <a:satOff val="-2055"/>
                <a:lumOff val="-3290"/>
                <a:alphaOff val="0"/>
                <a:satMod val="110000"/>
                <a:lumMod val="100000"/>
                <a:shade val="100000"/>
              </a:schemeClr>
            </a:gs>
            <a:gs pos="100000">
              <a:schemeClr val="accent2">
                <a:hueOff val="715957"/>
                <a:satOff val="-2055"/>
                <a:lumOff val="-329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err="1"/>
            <a:t>Definieer</a:t>
          </a:r>
          <a:r>
            <a:rPr lang="en-US" sz="1400" kern="1200" baseline="0" dirty="0"/>
            <a:t> alle </a:t>
          </a:r>
          <a:r>
            <a:rPr lang="en-US" sz="1400" kern="1200" baseline="0" dirty="0" err="1"/>
            <a:t>seksuele</a:t>
          </a:r>
          <a:r>
            <a:rPr lang="en-US" sz="1400" kern="1200" baseline="0" dirty="0"/>
            <a:t> </a:t>
          </a:r>
          <a:r>
            <a:rPr lang="en-US" sz="1400" kern="1200" baseline="0" dirty="0" err="1"/>
            <a:t>misdade</a:t>
          </a:r>
          <a:r>
            <a:rPr lang="en-US" sz="1400" kern="1200" baseline="0" dirty="0"/>
            <a:t>.</a:t>
          </a:r>
          <a:endParaRPr lang="en-US" sz="1400" kern="1200" dirty="0"/>
        </a:p>
      </dsp:txBody>
      <dsp:txXfrm>
        <a:off x="2974584" y="1178"/>
        <a:ext cx="2174490" cy="1304694"/>
      </dsp:txXfrm>
    </dsp:sp>
    <dsp:sp modelId="{5B1D9D32-5ACE-4C24-AD37-4F6C41B830C4}">
      <dsp:nvSpPr>
        <dsp:cNvPr id="0" name=""/>
        <dsp:cNvSpPr/>
      </dsp:nvSpPr>
      <dsp:spPr>
        <a:xfrm>
          <a:off x="5366524" y="1178"/>
          <a:ext cx="2174490" cy="1304694"/>
        </a:xfrm>
        <a:prstGeom prst="rect">
          <a:avLst/>
        </a:prstGeom>
        <a:gradFill rotWithShape="0">
          <a:gsLst>
            <a:gs pos="0">
              <a:schemeClr val="accent2">
                <a:hueOff val="1431914"/>
                <a:satOff val="-4110"/>
                <a:lumOff val="-6580"/>
                <a:alphaOff val="0"/>
                <a:satMod val="103000"/>
                <a:lumMod val="102000"/>
                <a:tint val="94000"/>
              </a:schemeClr>
            </a:gs>
            <a:gs pos="50000">
              <a:schemeClr val="accent2">
                <a:hueOff val="1431914"/>
                <a:satOff val="-4110"/>
                <a:lumOff val="-6580"/>
                <a:alphaOff val="0"/>
                <a:satMod val="110000"/>
                <a:lumMod val="100000"/>
                <a:shade val="100000"/>
              </a:schemeClr>
            </a:gs>
            <a:gs pos="100000">
              <a:schemeClr val="accent2">
                <a:hueOff val="1431914"/>
                <a:satOff val="-4110"/>
                <a:lumOff val="-658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Maak </a:t>
          </a:r>
          <a:r>
            <a:rPr lang="en-US" sz="1400" b="1" kern="1200" dirty="0"/>
            <a:t>alle </a:t>
          </a:r>
          <a:r>
            <a:rPr lang="en-US" sz="1400" b="1" kern="1200" dirty="0" err="1"/>
            <a:t>vorme</a:t>
          </a:r>
          <a:r>
            <a:rPr lang="en-US" sz="1400" b="1" kern="1200" dirty="0"/>
            <a:t> van </a:t>
          </a:r>
          <a:r>
            <a:rPr lang="en-US" sz="1400" b="1" kern="1200" dirty="0" err="1"/>
            <a:t>seksuele</a:t>
          </a:r>
          <a:r>
            <a:rPr lang="en-US" sz="1400" b="1" kern="1200" dirty="0"/>
            <a:t> </a:t>
          </a:r>
          <a:r>
            <a:rPr lang="en-US" sz="1400" b="1" kern="1200" dirty="0" err="1"/>
            <a:t>misbruik</a:t>
          </a:r>
          <a:r>
            <a:rPr lang="en-US" sz="1400" b="1" kern="1200" dirty="0"/>
            <a:t> of </a:t>
          </a:r>
          <a:r>
            <a:rPr lang="en-US" sz="1400" b="1" kern="1200" dirty="0" err="1"/>
            <a:t>uitbuiting</a:t>
          </a:r>
          <a:r>
            <a:rPr lang="en-US" sz="1400" b="1" kern="1200" dirty="0"/>
            <a:t> ‘n </a:t>
          </a:r>
          <a:r>
            <a:rPr lang="en-US" sz="1400" b="1" kern="1200" dirty="0" err="1"/>
            <a:t>misdaad</a:t>
          </a:r>
          <a:r>
            <a:rPr lang="en-US" sz="1400" b="1" kern="1200" dirty="0"/>
            <a:t>.</a:t>
          </a:r>
          <a:endParaRPr lang="en-US" sz="1400" kern="1200" dirty="0"/>
        </a:p>
      </dsp:txBody>
      <dsp:txXfrm>
        <a:off x="5366524" y="1178"/>
        <a:ext cx="2174490" cy="1304694"/>
      </dsp:txXfrm>
    </dsp:sp>
    <dsp:sp modelId="{9DFD864A-4917-43C9-8526-BC6AF427F178}">
      <dsp:nvSpPr>
        <dsp:cNvPr id="0" name=""/>
        <dsp:cNvSpPr/>
      </dsp:nvSpPr>
      <dsp:spPr>
        <a:xfrm>
          <a:off x="7758464" y="1178"/>
          <a:ext cx="2174490" cy="1304694"/>
        </a:xfrm>
        <a:prstGeom prst="rect">
          <a:avLst/>
        </a:prstGeom>
        <a:gradFill rotWithShape="0">
          <a:gsLst>
            <a:gs pos="0">
              <a:schemeClr val="accent2">
                <a:hueOff val="2147871"/>
                <a:satOff val="-6164"/>
                <a:lumOff val="-9870"/>
                <a:alphaOff val="0"/>
                <a:satMod val="103000"/>
                <a:lumMod val="102000"/>
                <a:tint val="94000"/>
              </a:schemeClr>
            </a:gs>
            <a:gs pos="50000">
              <a:schemeClr val="accent2">
                <a:hueOff val="2147871"/>
                <a:satOff val="-6164"/>
                <a:lumOff val="-9870"/>
                <a:alphaOff val="0"/>
                <a:satMod val="110000"/>
                <a:lumMod val="100000"/>
                <a:shade val="100000"/>
              </a:schemeClr>
            </a:gs>
            <a:gs pos="100000">
              <a:schemeClr val="accent2">
                <a:hueOff val="2147871"/>
                <a:satOff val="-6164"/>
                <a:lumOff val="-987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err="1"/>
            <a:t>Verseker</a:t>
          </a:r>
          <a:r>
            <a:rPr lang="en-US" sz="1400" kern="1200" dirty="0"/>
            <a:t> </a:t>
          </a:r>
          <a:r>
            <a:rPr lang="en-US" sz="1400" b="1" kern="1200" dirty="0" err="1"/>
            <a:t>beide</a:t>
          </a:r>
          <a:r>
            <a:rPr lang="en-US" sz="1400" b="1" kern="1200" dirty="0"/>
            <a:t> mans </a:t>
          </a:r>
          <a:r>
            <a:rPr lang="en-US" sz="1400" b="1" kern="1200" dirty="0" err="1"/>
            <a:t>en</a:t>
          </a:r>
          <a:r>
            <a:rPr lang="en-US" sz="1400" b="1" kern="1200" dirty="0"/>
            <a:t> </a:t>
          </a:r>
          <a:r>
            <a:rPr lang="en-US" sz="1400" b="1" kern="1200" dirty="0" err="1"/>
            <a:t>vroue</a:t>
          </a:r>
          <a:r>
            <a:rPr lang="en-US" sz="1400" b="1" kern="1200" dirty="0"/>
            <a:t> </a:t>
          </a:r>
          <a:r>
            <a:rPr lang="en-US" sz="1400" kern="1200" dirty="0" err="1"/>
            <a:t>kan</a:t>
          </a:r>
          <a:r>
            <a:rPr lang="en-US" sz="1400" kern="1200" dirty="0"/>
            <a:t> die wet </a:t>
          </a:r>
          <a:r>
            <a:rPr lang="en-US" sz="1400" kern="1200" dirty="0" err="1"/>
            <a:t>gebruik</a:t>
          </a:r>
          <a:r>
            <a:rPr lang="en-US" sz="1400" kern="1200" dirty="0"/>
            <a:t>.</a:t>
          </a:r>
        </a:p>
      </dsp:txBody>
      <dsp:txXfrm>
        <a:off x="7758464" y="1178"/>
        <a:ext cx="2174490" cy="1304694"/>
      </dsp:txXfrm>
    </dsp:sp>
    <dsp:sp modelId="{CD172A63-0EB7-4F29-B190-010F9A93D650}">
      <dsp:nvSpPr>
        <dsp:cNvPr id="0" name=""/>
        <dsp:cNvSpPr/>
      </dsp:nvSpPr>
      <dsp:spPr>
        <a:xfrm>
          <a:off x="582645" y="1523321"/>
          <a:ext cx="2174490" cy="1304694"/>
        </a:xfrm>
        <a:prstGeom prst="rect">
          <a:avLst/>
        </a:prstGeom>
        <a:gradFill rotWithShape="0">
          <a:gsLst>
            <a:gs pos="0">
              <a:schemeClr val="accent2">
                <a:hueOff val="2863828"/>
                <a:satOff val="-8219"/>
                <a:lumOff val="-13160"/>
                <a:alphaOff val="0"/>
                <a:satMod val="103000"/>
                <a:lumMod val="102000"/>
                <a:tint val="94000"/>
              </a:schemeClr>
            </a:gs>
            <a:gs pos="50000">
              <a:schemeClr val="accent2">
                <a:hueOff val="2863828"/>
                <a:satOff val="-8219"/>
                <a:lumOff val="-13160"/>
                <a:alphaOff val="0"/>
                <a:satMod val="110000"/>
                <a:lumMod val="100000"/>
                <a:shade val="100000"/>
              </a:schemeClr>
            </a:gs>
            <a:gs pos="100000">
              <a:schemeClr val="accent2">
                <a:hueOff val="2863828"/>
                <a:satOff val="-8219"/>
                <a:lumOff val="-1316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Maak</a:t>
          </a:r>
          <a:r>
            <a:rPr lang="en-US" sz="1400" kern="1200" baseline="0" dirty="0"/>
            <a:t> </a:t>
          </a:r>
          <a:r>
            <a:rPr lang="en-US" sz="1400" kern="1200" baseline="0" dirty="0" err="1"/>
            <a:t>seker</a:t>
          </a:r>
          <a:r>
            <a:rPr lang="en-US" sz="1400" kern="1200" baseline="0" dirty="0"/>
            <a:t> </a:t>
          </a:r>
          <a:r>
            <a:rPr lang="en-US" sz="1400" kern="1200" baseline="0" dirty="0" err="1"/>
            <a:t>dat</a:t>
          </a:r>
          <a:r>
            <a:rPr lang="en-US" sz="1400" kern="1200" baseline="0" dirty="0"/>
            <a:t> </a:t>
          </a:r>
          <a:r>
            <a:rPr lang="en-US" sz="1400" b="1" kern="1200" baseline="0" dirty="0" err="1"/>
            <a:t>staatsdepartement</a:t>
          </a:r>
          <a:r>
            <a:rPr lang="en-US" sz="1400" b="1" kern="1200" baseline="0" dirty="0"/>
            <a:t> </a:t>
          </a:r>
          <a:r>
            <a:rPr lang="en-US" sz="1400" b="1" kern="1200" baseline="0" dirty="0" err="1"/>
            <a:t>saamwerk</a:t>
          </a:r>
          <a:r>
            <a:rPr lang="en-US" sz="1400" b="1" kern="1200" baseline="0" dirty="0"/>
            <a:t> </a:t>
          </a:r>
          <a:r>
            <a:rPr lang="en-US" sz="1400" kern="1200" baseline="0" dirty="0"/>
            <a:t>om </a:t>
          </a:r>
          <a:r>
            <a:rPr lang="en-US" sz="1400" kern="1200" baseline="0" dirty="0" err="1"/>
            <a:t>klaers</a:t>
          </a:r>
          <a:r>
            <a:rPr lang="en-US" sz="1400" kern="1200" baseline="0" dirty="0"/>
            <a:t> van </a:t>
          </a:r>
          <a:r>
            <a:rPr lang="en-US" sz="1400" kern="1200" baseline="0" dirty="0" err="1"/>
            <a:t>onregverdige</a:t>
          </a:r>
          <a:r>
            <a:rPr lang="en-US" sz="1400" kern="1200" baseline="0" dirty="0"/>
            <a:t> </a:t>
          </a:r>
          <a:r>
            <a:rPr lang="en-US" sz="1400" kern="1200" baseline="0" dirty="0" err="1"/>
            <a:t>behandeling</a:t>
          </a:r>
          <a:r>
            <a:rPr lang="en-US" sz="1400" kern="1200" baseline="0" dirty="0"/>
            <a:t> of trauma </a:t>
          </a:r>
          <a:r>
            <a:rPr lang="en-US" sz="1400" kern="1200" baseline="0" dirty="0" err="1"/>
            <a:t>te</a:t>
          </a:r>
          <a:r>
            <a:rPr lang="en-US" sz="1400" kern="1200" baseline="0" dirty="0"/>
            <a:t> </a:t>
          </a:r>
          <a:r>
            <a:rPr lang="en-US" sz="1400" kern="1200" baseline="0" dirty="0" err="1"/>
            <a:t>beskerm</a:t>
          </a:r>
          <a:endParaRPr lang="en-US" sz="1400" kern="1200" dirty="0"/>
        </a:p>
      </dsp:txBody>
      <dsp:txXfrm>
        <a:off x="582645" y="1523321"/>
        <a:ext cx="2174490" cy="1304694"/>
      </dsp:txXfrm>
    </dsp:sp>
    <dsp:sp modelId="{1713FB49-F84F-467D-B1F5-6BDB34B42170}">
      <dsp:nvSpPr>
        <dsp:cNvPr id="0" name=""/>
        <dsp:cNvSpPr/>
      </dsp:nvSpPr>
      <dsp:spPr>
        <a:xfrm>
          <a:off x="2974584" y="1523321"/>
          <a:ext cx="2174490" cy="1304694"/>
        </a:xfrm>
        <a:prstGeom prst="rect">
          <a:avLst/>
        </a:prstGeom>
        <a:gradFill rotWithShape="0">
          <a:gsLst>
            <a:gs pos="0">
              <a:schemeClr val="accent2">
                <a:hueOff val="3579786"/>
                <a:satOff val="-10274"/>
                <a:lumOff val="-16449"/>
                <a:alphaOff val="0"/>
                <a:satMod val="103000"/>
                <a:lumMod val="102000"/>
                <a:tint val="94000"/>
              </a:schemeClr>
            </a:gs>
            <a:gs pos="50000">
              <a:schemeClr val="accent2">
                <a:hueOff val="3579786"/>
                <a:satOff val="-10274"/>
                <a:lumOff val="-16449"/>
                <a:alphaOff val="0"/>
                <a:satMod val="110000"/>
                <a:lumMod val="100000"/>
                <a:shade val="100000"/>
              </a:schemeClr>
            </a:gs>
            <a:gs pos="100000">
              <a:schemeClr val="accent2">
                <a:hueOff val="3579786"/>
                <a:satOff val="-10274"/>
                <a:lumOff val="-1644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err="1"/>
            <a:t>Verbeter</a:t>
          </a:r>
          <a:r>
            <a:rPr lang="en-US" sz="1400" kern="1200" dirty="0"/>
            <a:t> die </a:t>
          </a:r>
          <a:r>
            <a:rPr lang="en-US" sz="1400" kern="1200" dirty="0" err="1"/>
            <a:t>manier</a:t>
          </a:r>
          <a:r>
            <a:rPr lang="en-US" sz="1400" kern="1200" dirty="0"/>
            <a:t> hoe die </a:t>
          </a:r>
          <a:r>
            <a:rPr lang="en-US" sz="1400" b="1" kern="1200" dirty="0" err="1"/>
            <a:t>strafregstelsel</a:t>
          </a:r>
          <a:r>
            <a:rPr lang="en-US" sz="1400" kern="1200" dirty="0"/>
            <a:t> (howe </a:t>
          </a:r>
          <a:r>
            <a:rPr lang="en-US" sz="1400" kern="1200" dirty="0" err="1"/>
            <a:t>en</a:t>
          </a:r>
          <a:r>
            <a:rPr lang="en-US" sz="1400" kern="1200" dirty="0"/>
            <a:t> </a:t>
          </a:r>
          <a:r>
            <a:rPr lang="en-US" sz="1400" kern="1200" dirty="0" err="1"/>
            <a:t>polisie</a:t>
          </a:r>
          <a:r>
            <a:rPr lang="en-US" sz="1400" kern="1200" dirty="0"/>
            <a:t>) </a:t>
          </a:r>
          <a:r>
            <a:rPr lang="en-US" sz="1400" kern="1200" dirty="0" err="1"/>
            <a:t>werk</a:t>
          </a:r>
          <a:r>
            <a:rPr lang="en-US" sz="1400" kern="1200" dirty="0"/>
            <a:t>.</a:t>
          </a:r>
        </a:p>
      </dsp:txBody>
      <dsp:txXfrm>
        <a:off x="2974584" y="1523321"/>
        <a:ext cx="2174490" cy="1304694"/>
      </dsp:txXfrm>
    </dsp:sp>
    <dsp:sp modelId="{5CE5F30E-ED4E-43DD-9607-58B4A94F09F3}">
      <dsp:nvSpPr>
        <dsp:cNvPr id="0" name=""/>
        <dsp:cNvSpPr/>
      </dsp:nvSpPr>
      <dsp:spPr>
        <a:xfrm>
          <a:off x="5366524" y="1523321"/>
          <a:ext cx="2174490" cy="1304694"/>
        </a:xfrm>
        <a:prstGeom prst="rect">
          <a:avLst/>
        </a:prstGeom>
        <a:gradFill rotWithShape="0">
          <a:gsLst>
            <a:gs pos="0">
              <a:schemeClr val="accent2">
                <a:hueOff val="4295743"/>
                <a:satOff val="-12329"/>
                <a:lumOff val="-19739"/>
                <a:alphaOff val="0"/>
                <a:satMod val="103000"/>
                <a:lumMod val="102000"/>
                <a:tint val="94000"/>
              </a:schemeClr>
            </a:gs>
            <a:gs pos="50000">
              <a:schemeClr val="accent2">
                <a:hueOff val="4295743"/>
                <a:satOff val="-12329"/>
                <a:lumOff val="-19739"/>
                <a:alphaOff val="0"/>
                <a:satMod val="110000"/>
                <a:lumMod val="100000"/>
                <a:shade val="100000"/>
              </a:schemeClr>
            </a:gs>
            <a:gs pos="100000">
              <a:schemeClr val="accent2">
                <a:hueOff val="4295743"/>
                <a:satOff val="-12329"/>
                <a:lumOff val="-1973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err="1"/>
            <a:t>Bepaal</a:t>
          </a:r>
          <a:r>
            <a:rPr lang="en-US" sz="1400" kern="1200" dirty="0"/>
            <a:t> die </a:t>
          </a:r>
          <a:r>
            <a:rPr lang="en-US" sz="1400" b="1" kern="1200" dirty="0" err="1"/>
            <a:t>ouderdom</a:t>
          </a:r>
          <a:r>
            <a:rPr lang="en-US" sz="1400" kern="1200" dirty="0"/>
            <a:t> </a:t>
          </a:r>
          <a:r>
            <a:rPr lang="en-US" sz="1400" kern="1200" dirty="0" err="1"/>
            <a:t>waarop</a:t>
          </a:r>
          <a:r>
            <a:rPr lang="en-US" sz="1400" kern="1200" dirty="0"/>
            <a:t> mans </a:t>
          </a:r>
          <a:r>
            <a:rPr lang="en-US" sz="1400" kern="1200" dirty="0" err="1"/>
            <a:t>en</a:t>
          </a:r>
          <a:r>
            <a:rPr lang="en-US" sz="1400" kern="1200" dirty="0"/>
            <a:t> </a:t>
          </a:r>
          <a:r>
            <a:rPr lang="en-US" sz="1400" kern="1200" dirty="0" err="1"/>
            <a:t>vroue</a:t>
          </a:r>
          <a:r>
            <a:rPr lang="en-US" sz="1400" kern="1200" dirty="0"/>
            <a:t> </a:t>
          </a:r>
          <a:r>
            <a:rPr lang="en-US" sz="1400" kern="1200" dirty="0" err="1"/>
            <a:t>instemmende</a:t>
          </a:r>
          <a:r>
            <a:rPr lang="en-US" sz="1400" kern="1200" dirty="0"/>
            <a:t> </a:t>
          </a:r>
          <a:r>
            <a:rPr lang="en-US" sz="1400" kern="1200" dirty="0" err="1"/>
            <a:t>seks</a:t>
          </a:r>
          <a:r>
            <a:rPr lang="en-US" sz="1400" kern="1200" dirty="0"/>
            <a:t> het.</a:t>
          </a:r>
        </a:p>
      </dsp:txBody>
      <dsp:txXfrm>
        <a:off x="5366524" y="1523321"/>
        <a:ext cx="2174490" cy="1304694"/>
      </dsp:txXfrm>
    </dsp:sp>
    <dsp:sp modelId="{7D9AACBC-19FC-46FF-A690-4DBBFCB189C4}">
      <dsp:nvSpPr>
        <dsp:cNvPr id="0" name=""/>
        <dsp:cNvSpPr/>
      </dsp:nvSpPr>
      <dsp:spPr>
        <a:xfrm>
          <a:off x="7758464" y="1523321"/>
          <a:ext cx="2174490" cy="1304694"/>
        </a:xfrm>
        <a:prstGeom prst="rect">
          <a:avLst/>
        </a:prstGeom>
        <a:gradFill rotWithShape="0">
          <a:gsLst>
            <a:gs pos="0">
              <a:schemeClr val="accent2">
                <a:hueOff val="5011700"/>
                <a:satOff val="-14383"/>
                <a:lumOff val="-23029"/>
                <a:alphaOff val="0"/>
                <a:satMod val="103000"/>
                <a:lumMod val="102000"/>
                <a:tint val="94000"/>
              </a:schemeClr>
            </a:gs>
            <a:gs pos="50000">
              <a:schemeClr val="accent2">
                <a:hueOff val="5011700"/>
                <a:satOff val="-14383"/>
                <a:lumOff val="-23029"/>
                <a:alphaOff val="0"/>
                <a:satMod val="110000"/>
                <a:lumMod val="100000"/>
                <a:shade val="100000"/>
              </a:schemeClr>
            </a:gs>
            <a:gs pos="100000">
              <a:schemeClr val="accent2">
                <a:hueOff val="5011700"/>
                <a:satOff val="-14383"/>
                <a:lumOff val="-2302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err="1"/>
            <a:t>Verskaf</a:t>
          </a:r>
          <a:r>
            <a:rPr lang="en-US" sz="1400" kern="1200" dirty="0"/>
            <a:t> </a:t>
          </a:r>
          <a:r>
            <a:rPr lang="en-US" sz="1400" b="1" kern="1200" dirty="0"/>
            <a:t>PEP-</a:t>
          </a:r>
          <a:r>
            <a:rPr lang="en-US" sz="1400" b="1" kern="1200" dirty="0" err="1"/>
            <a:t>behandeling</a:t>
          </a:r>
          <a:r>
            <a:rPr lang="en-US" sz="1400" kern="1200" dirty="0"/>
            <a:t> (</a:t>
          </a:r>
          <a:r>
            <a:rPr lang="en-US" sz="1400" kern="1200" dirty="0" err="1"/>
            <a:t>verminder</a:t>
          </a:r>
          <a:r>
            <a:rPr lang="en-US" sz="1400" kern="1200" dirty="0"/>
            <a:t> MIV </a:t>
          </a:r>
          <a:r>
            <a:rPr lang="en-US" sz="1400" kern="1200" dirty="0" err="1"/>
            <a:t>risiko</a:t>
          </a:r>
          <a:r>
            <a:rPr lang="en-US" sz="1400" kern="1200" dirty="0"/>
            <a:t>) </a:t>
          </a:r>
          <a:r>
            <a:rPr lang="en-US" sz="1400" kern="1200" dirty="0" err="1"/>
            <a:t>aan</a:t>
          </a:r>
          <a:r>
            <a:rPr lang="en-US" sz="1400" kern="1200" dirty="0"/>
            <a:t> </a:t>
          </a:r>
          <a:r>
            <a:rPr lang="en-US" sz="1400" kern="1200" dirty="0" err="1"/>
            <a:t>verkragtingsoorlewendes</a:t>
          </a:r>
          <a:r>
            <a:rPr lang="en-US" sz="1400" kern="1200" dirty="0"/>
            <a:t>.</a:t>
          </a:r>
        </a:p>
      </dsp:txBody>
      <dsp:txXfrm>
        <a:off x="7758464" y="1523321"/>
        <a:ext cx="2174490" cy="1304694"/>
      </dsp:txXfrm>
    </dsp:sp>
    <dsp:sp modelId="{7B6C4293-C56D-47C9-82D6-B363DDB5D02C}">
      <dsp:nvSpPr>
        <dsp:cNvPr id="0" name=""/>
        <dsp:cNvSpPr/>
      </dsp:nvSpPr>
      <dsp:spPr>
        <a:xfrm>
          <a:off x="2974584" y="3045465"/>
          <a:ext cx="2174490" cy="1304694"/>
        </a:xfrm>
        <a:prstGeom prst="rect">
          <a:avLst/>
        </a:prstGeom>
        <a:gradFill rotWithShape="0">
          <a:gsLst>
            <a:gs pos="0">
              <a:schemeClr val="accent2">
                <a:hueOff val="5727657"/>
                <a:satOff val="-16438"/>
                <a:lumOff val="-26319"/>
                <a:alphaOff val="0"/>
                <a:satMod val="103000"/>
                <a:lumMod val="102000"/>
                <a:tint val="94000"/>
              </a:schemeClr>
            </a:gs>
            <a:gs pos="50000">
              <a:schemeClr val="accent2">
                <a:hueOff val="5727657"/>
                <a:satOff val="-16438"/>
                <a:lumOff val="-26319"/>
                <a:alphaOff val="0"/>
                <a:satMod val="110000"/>
                <a:lumMod val="100000"/>
                <a:shade val="100000"/>
              </a:schemeClr>
            </a:gs>
            <a:gs pos="100000">
              <a:schemeClr val="accent2">
                <a:hueOff val="5727657"/>
                <a:satOff val="-16438"/>
                <a:lumOff val="-2631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Laat </a:t>
          </a:r>
          <a:r>
            <a:rPr lang="en-US" sz="1400" kern="1200" dirty="0" err="1"/>
            <a:t>oorlewendes</a:t>
          </a:r>
          <a:r>
            <a:rPr lang="en-US" sz="1400" kern="1200" dirty="0"/>
            <a:t> toe om </a:t>
          </a:r>
          <a:r>
            <a:rPr lang="en-US" sz="1400" kern="1200" dirty="0" err="1"/>
            <a:t>te</a:t>
          </a:r>
          <a:r>
            <a:rPr lang="en-US" sz="1400" kern="1200" dirty="0"/>
            <a:t> </a:t>
          </a:r>
          <a:r>
            <a:rPr lang="en-US" sz="1400" kern="1200" dirty="0" err="1"/>
            <a:t>weet</a:t>
          </a:r>
          <a:r>
            <a:rPr lang="en-US" sz="1400" kern="1200" dirty="0"/>
            <a:t> of die </a:t>
          </a:r>
          <a:r>
            <a:rPr lang="en-US" sz="1400" b="1" kern="1200" dirty="0" err="1"/>
            <a:t>oortreder</a:t>
          </a:r>
          <a:r>
            <a:rPr lang="en-US" sz="1400" b="1" kern="1200" dirty="0"/>
            <a:t> MIV-</a:t>
          </a:r>
          <a:r>
            <a:rPr lang="en-US" sz="1400" b="1" kern="1200" dirty="0" err="1"/>
            <a:t>positief</a:t>
          </a:r>
          <a:r>
            <a:rPr lang="en-US" sz="1400" b="1" kern="1200" dirty="0"/>
            <a:t> is.</a:t>
          </a:r>
        </a:p>
      </dsp:txBody>
      <dsp:txXfrm>
        <a:off x="2974584" y="3045465"/>
        <a:ext cx="2174490" cy="1304694"/>
      </dsp:txXfrm>
    </dsp:sp>
    <dsp:sp modelId="{5261A72C-D1E1-4B23-9004-085DF006E81C}">
      <dsp:nvSpPr>
        <dsp:cNvPr id="0" name=""/>
        <dsp:cNvSpPr/>
      </dsp:nvSpPr>
      <dsp:spPr>
        <a:xfrm>
          <a:off x="5366524" y="3045465"/>
          <a:ext cx="2174490" cy="1304694"/>
        </a:xfrm>
        <a:prstGeom prst="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Stel ’n  </a:t>
          </a:r>
          <a:r>
            <a:rPr lang="en-US" sz="1400" b="1" kern="1200" dirty="0"/>
            <a:t>Nasionale Register van </a:t>
          </a:r>
          <a:r>
            <a:rPr lang="en-US" sz="1400" b="1" kern="1200" dirty="0" err="1"/>
            <a:t>Seksoortreders</a:t>
          </a:r>
          <a:r>
            <a:rPr lang="en-US" sz="1400" b="1" kern="1200" dirty="0"/>
            <a:t> </a:t>
          </a:r>
          <a:r>
            <a:rPr lang="en-US" sz="1400" b="0" kern="1200" dirty="0"/>
            <a:t>op.</a:t>
          </a:r>
        </a:p>
      </dsp:txBody>
      <dsp:txXfrm>
        <a:off x="5366524" y="3045465"/>
        <a:ext cx="2174490" cy="130469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2746A9-1686-4318-818B-AABE679D1A94}">
      <dsp:nvSpPr>
        <dsp:cNvPr id="0" name=""/>
        <dsp:cNvSpPr/>
      </dsp:nvSpPr>
      <dsp:spPr>
        <a:xfrm>
          <a:off x="0" y="295338"/>
          <a:ext cx="6666833" cy="20979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374904" rIns="517420"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t>Baie </a:t>
          </a:r>
          <a:r>
            <a:rPr lang="en-US" sz="1800" kern="1200" dirty="0" err="1"/>
            <a:t>gevalle</a:t>
          </a:r>
          <a:r>
            <a:rPr lang="en-US" sz="1800" kern="1200" dirty="0"/>
            <a:t> word </a:t>
          </a:r>
          <a:r>
            <a:rPr lang="en-US" sz="1800" kern="1200" dirty="0" err="1"/>
            <a:t>nie</a:t>
          </a:r>
          <a:r>
            <a:rPr lang="en-US" sz="1800" kern="1200" dirty="0"/>
            <a:t> </a:t>
          </a:r>
          <a:r>
            <a:rPr lang="en-US" sz="1800" kern="1200" dirty="0" err="1"/>
            <a:t>gerapporteer</a:t>
          </a:r>
          <a:r>
            <a:rPr lang="en-US" sz="1800" kern="1200" dirty="0"/>
            <a:t> </a:t>
          </a:r>
          <a:r>
            <a:rPr lang="en-US" sz="1800" kern="1200" dirty="0" err="1"/>
            <a:t>nie</a:t>
          </a:r>
          <a:r>
            <a:rPr lang="en-US" sz="1800" kern="1200" dirty="0"/>
            <a:t> → </a:t>
          </a:r>
          <a:r>
            <a:rPr lang="en-US" sz="1800" kern="1200" dirty="0" err="1"/>
            <a:t>vrees</a:t>
          </a:r>
          <a:r>
            <a:rPr lang="en-US" sz="1800" kern="1200" dirty="0"/>
            <a:t>, </a:t>
          </a:r>
          <a:r>
            <a:rPr lang="en-US" sz="1800" kern="1200" dirty="0" err="1"/>
            <a:t>skaamte</a:t>
          </a:r>
          <a:r>
            <a:rPr lang="en-US" sz="1800" kern="1200" dirty="0"/>
            <a:t>, </a:t>
          </a:r>
          <a:r>
            <a:rPr lang="en-US" sz="1800" kern="1200" dirty="0" err="1"/>
            <a:t>behoefte</a:t>
          </a:r>
          <a:r>
            <a:rPr lang="en-US" sz="1800" kern="1200" dirty="0"/>
            <a:t> </a:t>
          </a:r>
          <a:r>
            <a:rPr lang="en-US" sz="1800" kern="1200" dirty="0" err="1"/>
            <a:t>aan</a:t>
          </a:r>
          <a:r>
            <a:rPr lang="en-US" sz="1800" kern="1200" dirty="0"/>
            <a:t> </a:t>
          </a:r>
          <a:r>
            <a:rPr lang="en-US" sz="1800" kern="1200" dirty="0" err="1"/>
            <a:t>privaatheid</a:t>
          </a:r>
          <a:endParaRPr lang="en-US" sz="1800" kern="1200" dirty="0"/>
        </a:p>
        <a:p>
          <a:pPr marL="171450" lvl="1" indent="-171450" algn="l" defTabSz="800100">
            <a:lnSpc>
              <a:spcPct val="90000"/>
            </a:lnSpc>
            <a:spcBef>
              <a:spcPct val="0"/>
            </a:spcBef>
            <a:spcAft>
              <a:spcPct val="15000"/>
            </a:spcAft>
            <a:buChar char="•"/>
          </a:pPr>
          <a:r>
            <a:rPr lang="en-US" sz="1800" b="0" kern="1200" dirty="0"/>
            <a:t>Om </a:t>
          </a:r>
          <a:r>
            <a:rPr lang="en-US" sz="1800" b="0" kern="1200" dirty="0" err="1"/>
            <a:t>voorval</a:t>
          </a:r>
          <a:r>
            <a:rPr lang="en-US" sz="1800" b="0" kern="1200" dirty="0"/>
            <a:t> </a:t>
          </a:r>
          <a:r>
            <a:rPr lang="en-US" sz="1800" b="0" kern="1200" dirty="0" err="1"/>
            <a:t>te</a:t>
          </a:r>
          <a:r>
            <a:rPr lang="en-US" sz="1800" b="0" kern="1200" dirty="0"/>
            <a:t> </a:t>
          </a:r>
          <a:r>
            <a:rPr lang="en-US" sz="1800" b="0" kern="1200" dirty="0" err="1"/>
            <a:t>rapporteer</a:t>
          </a:r>
          <a:r>
            <a:rPr lang="en-US" sz="1800" b="0" kern="1200" dirty="0"/>
            <a:t>, lei tot </a:t>
          </a:r>
          <a:r>
            <a:rPr lang="en-US" sz="1800" b="0" kern="1200" dirty="0" err="1"/>
            <a:t>sekond</a:t>
          </a:r>
          <a:r>
            <a:rPr lang="en-US" sz="1800" b="0" kern="1200" dirty="0" err="1">
              <a:latin typeface="Arial" panose="020B0604020202020204" pitchFamily="34" charset="0"/>
              <a:cs typeface="Arial" panose="020B0604020202020204" pitchFamily="34" charset="0"/>
            </a:rPr>
            <a:t>êre</a:t>
          </a:r>
          <a:r>
            <a:rPr lang="en-US" sz="1800" b="0" kern="1200" dirty="0">
              <a:latin typeface="Arial" panose="020B0604020202020204" pitchFamily="34" charset="0"/>
              <a:cs typeface="Arial" panose="020B0604020202020204" pitchFamily="34" charset="0"/>
            </a:rPr>
            <a:t> </a:t>
          </a:r>
          <a:r>
            <a:rPr lang="en-US" sz="1800" b="0" kern="1200" dirty="0"/>
            <a:t>trauma </a:t>
          </a:r>
          <a:r>
            <a:rPr lang="en-US" sz="1800" kern="1200" dirty="0"/>
            <a:t>(</a:t>
          </a:r>
          <a:r>
            <a:rPr lang="en-US" sz="1800" kern="1200" dirty="0" err="1"/>
            <a:t>herleef</a:t>
          </a:r>
          <a:r>
            <a:rPr lang="en-US" sz="1800" kern="1200" dirty="0"/>
            <a:t> </a:t>
          </a:r>
          <a:r>
            <a:rPr lang="en-US" sz="1800" kern="1200" dirty="0" err="1"/>
            <a:t>gebeure</a:t>
          </a:r>
          <a:r>
            <a:rPr lang="en-US" sz="1800" kern="1200" dirty="0"/>
            <a:t>)</a:t>
          </a:r>
        </a:p>
        <a:p>
          <a:pPr marL="171450" lvl="1" indent="-171450" algn="l" defTabSz="800100">
            <a:lnSpc>
              <a:spcPct val="90000"/>
            </a:lnSpc>
            <a:spcBef>
              <a:spcPct val="0"/>
            </a:spcBef>
            <a:spcAft>
              <a:spcPct val="15000"/>
            </a:spcAft>
            <a:buChar char="•"/>
          </a:pPr>
          <a:r>
            <a:rPr lang="en-US" sz="1800" kern="1200" dirty="0"/>
            <a:t>MAAR </a:t>
          </a:r>
          <a:r>
            <a:rPr lang="en-US" sz="1800" kern="1200" dirty="0" err="1"/>
            <a:t>verslagdoening</a:t>
          </a:r>
          <a:r>
            <a:rPr lang="en-US" sz="1800" kern="1200" dirty="0"/>
            <a:t> = </a:t>
          </a:r>
          <a:r>
            <a:rPr lang="en-US" sz="1800" kern="1200" dirty="0" err="1"/>
            <a:t>toegang</a:t>
          </a:r>
          <a:r>
            <a:rPr lang="en-US" sz="1800" kern="1200" dirty="0"/>
            <a:t> tot </a:t>
          </a:r>
          <a:r>
            <a:rPr lang="en-US" sz="1800" kern="1200" dirty="0" err="1"/>
            <a:t>ondersteuning</a:t>
          </a:r>
          <a:r>
            <a:rPr lang="en-US" sz="1800" kern="1200" dirty="0"/>
            <a:t> + </a:t>
          </a:r>
          <a:r>
            <a:rPr lang="en-US" sz="1800" kern="1200" dirty="0" err="1"/>
            <a:t>oortreders</a:t>
          </a:r>
          <a:r>
            <a:rPr lang="en-US" sz="1800" kern="1200" dirty="0"/>
            <a:t> word </a:t>
          </a:r>
          <a:r>
            <a:rPr lang="en-US" sz="1800" kern="1200" dirty="0" err="1"/>
            <a:t>aanspreeklik</a:t>
          </a:r>
          <a:r>
            <a:rPr lang="en-US" sz="1800" kern="1200" dirty="0"/>
            <a:t> </a:t>
          </a:r>
          <a:r>
            <a:rPr lang="en-US" sz="1800" kern="1200" dirty="0" err="1"/>
            <a:t>gehou</a:t>
          </a:r>
          <a:endParaRPr lang="en-US" sz="1800" kern="1200" dirty="0"/>
        </a:p>
      </dsp:txBody>
      <dsp:txXfrm>
        <a:off x="0" y="295338"/>
        <a:ext cx="6666833" cy="2097900"/>
      </dsp:txXfrm>
    </dsp:sp>
    <dsp:sp modelId="{A3D0CBE0-4EE9-4C2D-82BA-072AFB7D440B}">
      <dsp:nvSpPr>
        <dsp:cNvPr id="0" name=""/>
        <dsp:cNvSpPr/>
      </dsp:nvSpPr>
      <dsp:spPr>
        <a:xfrm>
          <a:off x="333341" y="29658"/>
          <a:ext cx="4666783" cy="53136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800100">
            <a:lnSpc>
              <a:spcPct val="90000"/>
            </a:lnSpc>
            <a:spcBef>
              <a:spcPct val="0"/>
            </a:spcBef>
            <a:spcAft>
              <a:spcPct val="35000"/>
            </a:spcAft>
            <a:buNone/>
          </a:pPr>
          <a:r>
            <a:rPr lang="en-US" sz="1800" b="1" kern="1200" dirty="0" err="1"/>
            <a:t>Verslagdoening</a:t>
          </a:r>
          <a:r>
            <a:rPr lang="en-US" sz="1800" b="1" kern="1200" dirty="0"/>
            <a:t> van GGG</a:t>
          </a:r>
        </a:p>
      </dsp:txBody>
      <dsp:txXfrm>
        <a:off x="359280" y="55597"/>
        <a:ext cx="4614905" cy="479482"/>
      </dsp:txXfrm>
    </dsp:sp>
    <dsp:sp modelId="{261A22E5-43FD-40D0-B497-F9CEFF37B9F9}">
      <dsp:nvSpPr>
        <dsp:cNvPr id="0" name=""/>
        <dsp:cNvSpPr/>
      </dsp:nvSpPr>
      <dsp:spPr>
        <a:xfrm>
          <a:off x="0" y="2756118"/>
          <a:ext cx="6666833" cy="1871100"/>
        </a:xfrm>
        <a:prstGeom prst="rect">
          <a:avLst/>
        </a:prstGeom>
        <a:solidFill>
          <a:schemeClr val="lt1">
            <a:alpha val="90000"/>
            <a:hueOff val="0"/>
            <a:satOff val="0"/>
            <a:lumOff val="0"/>
            <a:alphaOff val="0"/>
          </a:schemeClr>
        </a:solidFill>
        <a:ln w="12700" cap="flat" cmpd="sng" algn="ctr">
          <a:solidFill>
            <a:schemeClr val="accent5">
              <a:hueOff val="-6076075"/>
              <a:satOff val="-413"/>
              <a:lumOff val="981"/>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374904" rIns="517420" bIns="128016" numCol="1" spcCol="1270" anchor="t" anchorCtr="0">
          <a:noAutofit/>
        </a:bodyPr>
        <a:lstStyle/>
        <a:p>
          <a:pPr marL="171450" lvl="1" indent="-171450" algn="l" defTabSz="800100">
            <a:lnSpc>
              <a:spcPct val="90000"/>
            </a:lnSpc>
            <a:spcBef>
              <a:spcPct val="0"/>
            </a:spcBef>
            <a:spcAft>
              <a:spcPct val="15000"/>
            </a:spcAft>
            <a:buChar char="•"/>
          </a:pPr>
          <a:r>
            <a:rPr lang="en-US" sz="1800" b="1" kern="1200" dirty="0" err="1"/>
            <a:t>Waardigheid</a:t>
          </a:r>
          <a:r>
            <a:rPr lang="en-US" sz="1800" b="1" kern="1200" dirty="0"/>
            <a:t> </a:t>
          </a:r>
          <a:r>
            <a:rPr lang="en-US" sz="1800" b="1" kern="1200" dirty="0" err="1"/>
            <a:t>en</a:t>
          </a:r>
          <a:r>
            <a:rPr lang="en-US" sz="1800" b="1" kern="1200" dirty="0"/>
            <a:t> </a:t>
          </a:r>
          <a:r>
            <a:rPr lang="en-US" sz="1800" b="1" kern="1200" dirty="0" err="1"/>
            <a:t>privaatheid</a:t>
          </a:r>
          <a:r>
            <a:rPr lang="en-US" sz="1800" b="1" kern="1200" dirty="0"/>
            <a:t>: </a:t>
          </a:r>
          <a:r>
            <a:rPr lang="en-US" sz="1800" kern="1200" dirty="0" err="1"/>
            <a:t>veilige</a:t>
          </a:r>
          <a:r>
            <a:rPr lang="en-US" sz="1800" kern="1200" dirty="0"/>
            <a:t>, private </a:t>
          </a:r>
          <a:r>
            <a:rPr lang="en-US" sz="1800" kern="1200" dirty="0" err="1"/>
            <a:t>spasie</a:t>
          </a:r>
          <a:r>
            <a:rPr lang="en-US" sz="1800" kern="1200" dirty="0"/>
            <a:t> </a:t>
          </a:r>
          <a:r>
            <a:rPr lang="en-US" sz="1800" kern="1200" dirty="0" err="1"/>
            <a:t>wanneer</a:t>
          </a:r>
          <a:r>
            <a:rPr lang="en-US" sz="1800" kern="1200" dirty="0"/>
            <a:t> </a:t>
          </a:r>
          <a:r>
            <a:rPr lang="en-US" sz="1800" kern="1200" dirty="0" err="1"/>
            <a:t>jy</a:t>
          </a:r>
          <a:r>
            <a:rPr lang="en-US" sz="1800" kern="1200" dirty="0"/>
            <a:t> </a:t>
          </a:r>
          <a:r>
            <a:rPr lang="en-US" sz="1800" kern="1200" dirty="0" err="1"/>
            <a:t>dit</a:t>
          </a:r>
          <a:r>
            <a:rPr lang="en-US" sz="1800" kern="1200" dirty="0"/>
            <a:t> </a:t>
          </a:r>
          <a:r>
            <a:rPr lang="en-US" sz="1800" kern="1200" dirty="0" err="1"/>
            <a:t>rapporteer</a:t>
          </a:r>
          <a:endParaRPr lang="en-US" sz="1800" kern="1200" dirty="0"/>
        </a:p>
        <a:p>
          <a:pPr marL="171450" lvl="1" indent="-171450" algn="l" defTabSz="800100">
            <a:lnSpc>
              <a:spcPct val="90000"/>
            </a:lnSpc>
            <a:spcBef>
              <a:spcPct val="0"/>
            </a:spcBef>
            <a:spcAft>
              <a:spcPct val="15000"/>
            </a:spcAft>
            <a:buChar char="•"/>
          </a:pPr>
          <a:r>
            <a:rPr lang="en-US" sz="1800" b="1" kern="1200" dirty="0" err="1"/>
            <a:t>Inligting</a:t>
          </a:r>
          <a:r>
            <a:rPr lang="en-US" sz="1800" b="1" kern="1200" dirty="0"/>
            <a:t>: </a:t>
          </a:r>
          <a:r>
            <a:rPr lang="en-US" sz="1800" b="0" kern="1200" dirty="0" err="1"/>
            <a:t>weet</a:t>
          </a:r>
          <a:r>
            <a:rPr lang="en-US" sz="1800" b="0" kern="1200" dirty="0"/>
            <a:t> van die MIV-</a:t>
          </a:r>
          <a:r>
            <a:rPr lang="en-US" sz="1800" b="0" kern="1200" dirty="0" err="1"/>
            <a:t>toets</a:t>
          </a:r>
          <a:r>
            <a:rPr lang="en-US" sz="1800" b="0" kern="1200" dirty="0"/>
            <a:t> </a:t>
          </a:r>
          <a:r>
            <a:rPr lang="en-US" sz="1800" kern="1200" dirty="0"/>
            <a:t>+ PEP-</a:t>
          </a:r>
          <a:r>
            <a:rPr lang="en-US" sz="1800" kern="1200" dirty="0" err="1"/>
            <a:t>behandeling</a:t>
          </a:r>
          <a:endParaRPr lang="en-US" sz="1800" kern="1200" dirty="0"/>
        </a:p>
        <a:p>
          <a:pPr marL="171450" lvl="1" indent="-171450" algn="l" defTabSz="800100">
            <a:lnSpc>
              <a:spcPct val="90000"/>
            </a:lnSpc>
            <a:spcBef>
              <a:spcPct val="0"/>
            </a:spcBef>
            <a:spcAft>
              <a:spcPct val="15000"/>
            </a:spcAft>
            <a:buChar char="•"/>
          </a:pPr>
          <a:r>
            <a:rPr lang="en-US" sz="1800" b="1" kern="1200" dirty="0" err="1"/>
            <a:t>Behandeling</a:t>
          </a:r>
          <a:r>
            <a:rPr lang="en-US" sz="1800" b="1" kern="1200" dirty="0"/>
            <a:t>: </a:t>
          </a:r>
          <a:r>
            <a:rPr lang="en-US" sz="1800" b="0" kern="1200" dirty="0" err="1"/>
            <a:t>tussenganger</a:t>
          </a:r>
          <a:r>
            <a:rPr lang="en-US" sz="1800" b="0" kern="1200" dirty="0"/>
            <a:t> </a:t>
          </a:r>
          <a:r>
            <a:rPr lang="en-US" sz="1800" b="0" kern="1200" dirty="0" err="1"/>
            <a:t>vir</a:t>
          </a:r>
          <a:r>
            <a:rPr lang="en-US" sz="1800" b="0" kern="1200" dirty="0"/>
            <a:t> </a:t>
          </a:r>
          <a:r>
            <a:rPr lang="en-US" sz="1800" b="0" kern="1200" dirty="0" err="1"/>
            <a:t>kinders</a:t>
          </a:r>
          <a:r>
            <a:rPr lang="en-US" sz="1800" b="0" kern="1200" dirty="0"/>
            <a:t> </a:t>
          </a:r>
          <a:r>
            <a:rPr lang="en-US" sz="1800" b="0" kern="1200" dirty="0" err="1"/>
            <a:t>onder</a:t>
          </a:r>
          <a:r>
            <a:rPr lang="en-US" sz="1800" b="0" kern="1200" dirty="0"/>
            <a:t> 18 in die </a:t>
          </a:r>
          <a:r>
            <a:rPr lang="en-US" sz="1800" b="0" kern="1200" dirty="0" err="1"/>
            <a:t>hof</a:t>
          </a:r>
          <a:endParaRPr lang="en-US" sz="1800" b="0" kern="1200" dirty="0"/>
        </a:p>
      </dsp:txBody>
      <dsp:txXfrm>
        <a:off x="0" y="2756118"/>
        <a:ext cx="6666833" cy="1871100"/>
      </dsp:txXfrm>
    </dsp:sp>
    <dsp:sp modelId="{E7096648-F391-4AD1-B12A-46A234D84B1C}">
      <dsp:nvSpPr>
        <dsp:cNvPr id="0" name=""/>
        <dsp:cNvSpPr/>
      </dsp:nvSpPr>
      <dsp:spPr>
        <a:xfrm>
          <a:off x="333341" y="2490438"/>
          <a:ext cx="4666783" cy="531360"/>
        </a:xfrm>
        <a:prstGeom prst="roundRect">
          <a:avLst/>
        </a:prstGeom>
        <a:gradFill rotWithShape="0">
          <a:gsLst>
            <a:gs pos="0">
              <a:schemeClr val="accent5">
                <a:hueOff val="-6076075"/>
                <a:satOff val="-413"/>
                <a:lumOff val="981"/>
                <a:alphaOff val="0"/>
                <a:satMod val="103000"/>
                <a:lumMod val="102000"/>
                <a:tint val="94000"/>
              </a:schemeClr>
            </a:gs>
            <a:gs pos="50000">
              <a:schemeClr val="accent5">
                <a:hueOff val="-6076075"/>
                <a:satOff val="-413"/>
                <a:lumOff val="981"/>
                <a:alphaOff val="0"/>
                <a:satMod val="110000"/>
                <a:lumMod val="100000"/>
                <a:shade val="100000"/>
              </a:schemeClr>
            </a:gs>
            <a:gs pos="100000">
              <a:schemeClr val="accent5">
                <a:hueOff val="-6076075"/>
                <a:satOff val="-413"/>
                <a:lumOff val="98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800100">
            <a:lnSpc>
              <a:spcPct val="90000"/>
            </a:lnSpc>
            <a:spcBef>
              <a:spcPct val="0"/>
            </a:spcBef>
            <a:spcAft>
              <a:spcPct val="35000"/>
            </a:spcAft>
            <a:buNone/>
          </a:pPr>
          <a:r>
            <a:rPr lang="en-US" sz="1800" b="1" kern="1200" dirty="0" err="1"/>
            <a:t>Slagoffer</a:t>
          </a:r>
          <a:r>
            <a:rPr lang="en-US" sz="1800" b="1" kern="1200" dirty="0"/>
            <a:t> se </a:t>
          </a:r>
          <a:r>
            <a:rPr lang="en-US" sz="1800" b="1" kern="1200" dirty="0" err="1"/>
            <a:t>regte</a:t>
          </a:r>
          <a:endParaRPr lang="en-US" sz="1800" kern="1200" dirty="0"/>
        </a:p>
      </dsp:txBody>
      <dsp:txXfrm>
        <a:off x="359280" y="2516377"/>
        <a:ext cx="4614905" cy="479482"/>
      </dsp:txXfrm>
    </dsp:sp>
    <dsp:sp modelId="{A0800804-9378-45F4-A513-B4B8A934A672}">
      <dsp:nvSpPr>
        <dsp:cNvPr id="0" name=""/>
        <dsp:cNvSpPr/>
      </dsp:nvSpPr>
      <dsp:spPr>
        <a:xfrm>
          <a:off x="0" y="4990098"/>
          <a:ext cx="6666833" cy="1048950"/>
        </a:xfrm>
        <a:prstGeom prst="rect">
          <a:avLst/>
        </a:prstGeom>
        <a:solidFill>
          <a:schemeClr val="lt1">
            <a:alpha val="90000"/>
            <a:hueOff val="0"/>
            <a:satOff val="0"/>
            <a:lumOff val="0"/>
            <a:alphaOff val="0"/>
          </a:schemeClr>
        </a:solidFill>
        <a:ln w="12700" cap="flat" cmpd="sng" algn="ctr">
          <a:solidFill>
            <a:schemeClr val="accent5">
              <a:hueOff val="-12152150"/>
              <a:satOff val="-826"/>
              <a:lumOff val="1961"/>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374904" rIns="517420"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t>GGG </a:t>
          </a:r>
          <a:r>
            <a:rPr lang="en-US" sz="1800" kern="1200" dirty="0" err="1"/>
            <a:t>affekteer</a:t>
          </a:r>
          <a:r>
            <a:rPr lang="en-US" sz="1800" kern="1200" dirty="0"/>
            <a:t> </a:t>
          </a:r>
          <a:r>
            <a:rPr lang="en-US" sz="1800" kern="1200" dirty="0" err="1"/>
            <a:t>almal</a:t>
          </a:r>
          <a:r>
            <a:rPr lang="en-US" sz="1800" kern="1200" dirty="0"/>
            <a:t>, </a:t>
          </a:r>
          <a:r>
            <a:rPr lang="en-US" sz="1800" kern="1200" dirty="0" err="1"/>
            <a:t>ongeag</a:t>
          </a:r>
          <a:r>
            <a:rPr lang="en-US" sz="1800" kern="1200" dirty="0"/>
            <a:t> </a:t>
          </a:r>
          <a:r>
            <a:rPr lang="en-US" sz="1800" kern="1200" dirty="0" err="1"/>
            <a:t>jou</a:t>
          </a:r>
          <a:r>
            <a:rPr lang="en-US" sz="1800" kern="1200" dirty="0"/>
            <a:t> </a:t>
          </a:r>
          <a:r>
            <a:rPr lang="en-US" sz="1800" b="1" kern="1200" dirty="0" err="1"/>
            <a:t>ras</a:t>
          </a:r>
          <a:r>
            <a:rPr lang="en-US" sz="1800" b="1" kern="1200" dirty="0"/>
            <a:t>, </a:t>
          </a:r>
          <a:r>
            <a:rPr lang="en-US" sz="1800" b="1" kern="1200" dirty="0" err="1"/>
            <a:t>klas</a:t>
          </a:r>
          <a:r>
            <a:rPr lang="en-US" sz="1800" b="1" kern="1200" dirty="0"/>
            <a:t>, </a:t>
          </a:r>
          <a:r>
            <a:rPr lang="en-US" sz="1800" b="1" kern="1200" dirty="0" err="1"/>
            <a:t>kultuur</a:t>
          </a:r>
          <a:endParaRPr lang="en-US" sz="1800" kern="1200" dirty="0"/>
        </a:p>
        <a:p>
          <a:pPr marL="171450" lvl="1" indent="-171450" algn="l" defTabSz="800100">
            <a:lnSpc>
              <a:spcPct val="90000"/>
            </a:lnSpc>
            <a:spcBef>
              <a:spcPct val="0"/>
            </a:spcBef>
            <a:spcAft>
              <a:spcPct val="15000"/>
            </a:spcAft>
            <a:buChar char="•"/>
          </a:pPr>
          <a:r>
            <a:rPr lang="en-US" sz="1800" kern="1200" dirty="0" err="1"/>
            <a:t>Almal</a:t>
          </a:r>
          <a:r>
            <a:rPr lang="en-US" sz="1800" kern="1200" dirty="0"/>
            <a:t> </a:t>
          </a:r>
          <a:r>
            <a:rPr lang="en-US" sz="1800" kern="1200" dirty="0" err="1"/>
            <a:t>moet</a:t>
          </a:r>
          <a:r>
            <a:rPr lang="en-US" sz="1800" kern="1200" dirty="0"/>
            <a:t> help: </a:t>
          </a:r>
          <a:r>
            <a:rPr lang="en-US" sz="1800" b="1" kern="1200" dirty="0" err="1"/>
            <a:t>erken</a:t>
          </a:r>
          <a:r>
            <a:rPr lang="en-US" sz="1800" b="1" kern="1200" dirty="0"/>
            <a:t>, </a:t>
          </a:r>
          <a:r>
            <a:rPr lang="en-US" sz="1800" b="1" kern="1200" dirty="0" err="1"/>
            <a:t>slagoffer</a:t>
          </a:r>
          <a:r>
            <a:rPr lang="en-US" sz="1800" b="1" kern="1200" dirty="0"/>
            <a:t> </a:t>
          </a:r>
          <a:r>
            <a:rPr lang="en-US" sz="1800" b="1" kern="1200" dirty="0" err="1"/>
            <a:t>bystaan</a:t>
          </a:r>
          <a:r>
            <a:rPr lang="en-US" sz="1800" b="1" kern="1200" dirty="0"/>
            <a:t>, </a:t>
          </a:r>
          <a:r>
            <a:rPr lang="en-US" sz="1800" b="1" kern="1200" dirty="0" err="1"/>
            <a:t>voorkom</a:t>
          </a:r>
          <a:endParaRPr lang="en-US" sz="1800" kern="1200" dirty="0"/>
        </a:p>
      </dsp:txBody>
      <dsp:txXfrm>
        <a:off x="0" y="4990098"/>
        <a:ext cx="6666833" cy="1048950"/>
      </dsp:txXfrm>
    </dsp:sp>
    <dsp:sp modelId="{CED29890-EE7C-4260-989C-AC13056866B3}">
      <dsp:nvSpPr>
        <dsp:cNvPr id="0" name=""/>
        <dsp:cNvSpPr/>
      </dsp:nvSpPr>
      <dsp:spPr>
        <a:xfrm>
          <a:off x="333341" y="4724418"/>
          <a:ext cx="4666783" cy="531360"/>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800100">
            <a:lnSpc>
              <a:spcPct val="90000"/>
            </a:lnSpc>
            <a:spcBef>
              <a:spcPct val="0"/>
            </a:spcBef>
            <a:spcAft>
              <a:spcPct val="35000"/>
            </a:spcAft>
            <a:buNone/>
          </a:pPr>
          <a:r>
            <a:rPr lang="en-US" sz="1800" b="1" kern="1200" dirty="0" err="1"/>
            <a:t>Waarom</a:t>
          </a:r>
          <a:r>
            <a:rPr lang="en-US" sz="1800" b="1" kern="1200" dirty="0"/>
            <a:t> </a:t>
          </a:r>
          <a:r>
            <a:rPr lang="en-US" sz="1800" b="1" kern="1200" dirty="0" err="1"/>
            <a:t>dit</a:t>
          </a:r>
          <a:r>
            <a:rPr lang="en-US" sz="1800" b="1" kern="1200" dirty="0"/>
            <a:t> </a:t>
          </a:r>
          <a:r>
            <a:rPr lang="en-US" sz="1800" b="1" kern="1200" dirty="0" err="1"/>
            <a:t>saakmaak</a:t>
          </a:r>
          <a:endParaRPr lang="en-US" sz="1800" kern="1200" dirty="0"/>
        </a:p>
      </dsp:txBody>
      <dsp:txXfrm>
        <a:off x="359280" y="4750357"/>
        <a:ext cx="4614905" cy="4794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71C920-7B8D-4396-9DD0-BDF3DA777606}">
      <dsp:nvSpPr>
        <dsp:cNvPr id="0" name=""/>
        <dsp:cNvSpPr/>
      </dsp:nvSpPr>
      <dsp:spPr>
        <a:xfrm>
          <a:off x="2241532" y="1199834"/>
          <a:ext cx="484885" cy="91440"/>
        </a:xfrm>
        <a:custGeom>
          <a:avLst/>
          <a:gdLst/>
          <a:ahLst/>
          <a:cxnLst/>
          <a:rect l="0" t="0" r="0" b="0"/>
          <a:pathLst>
            <a:path>
              <a:moveTo>
                <a:pt x="0" y="45720"/>
              </a:moveTo>
              <a:lnTo>
                <a:pt x="185255" y="45720"/>
              </a:lnTo>
            </a:path>
            <a:path>
              <a:moveTo>
                <a:pt x="299629" y="45720"/>
              </a:moveTo>
              <a:lnTo>
                <a:pt x="484885" y="45720"/>
              </a:lnTo>
            </a:path>
          </a:pathLst>
        </a:custGeom>
        <a:noFill/>
        <a:ln w="1270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r>
            <a:rPr lang="en-US" sz="1200" kern="1200"/>
            <a:t>1</a:t>
          </a:r>
        </a:p>
      </dsp:txBody>
      <dsp:txXfrm>
        <a:off x="2426788" y="1157438"/>
        <a:ext cx="114373" cy="176231"/>
      </dsp:txXfrm>
    </dsp:sp>
    <dsp:sp modelId="{2967490C-A94B-499A-97C4-B2E498C74347}">
      <dsp:nvSpPr>
        <dsp:cNvPr id="0" name=""/>
        <dsp:cNvSpPr/>
      </dsp:nvSpPr>
      <dsp:spPr>
        <a:xfrm>
          <a:off x="2092" y="573182"/>
          <a:ext cx="2241239" cy="1344743"/>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622300">
            <a:lnSpc>
              <a:spcPct val="90000"/>
            </a:lnSpc>
            <a:spcBef>
              <a:spcPct val="0"/>
            </a:spcBef>
            <a:spcAft>
              <a:spcPct val="35000"/>
            </a:spcAft>
            <a:buNone/>
          </a:pPr>
          <a:r>
            <a:rPr lang="en-US" sz="1400" b="1" kern="1200" dirty="0" err="1"/>
            <a:t>Daag</a:t>
          </a:r>
          <a:r>
            <a:rPr lang="en-US" sz="1400" b="1" kern="1200" dirty="0"/>
            <a:t> </a:t>
          </a:r>
          <a:r>
            <a:rPr lang="en-US" sz="1400" b="1" kern="1200" dirty="0" err="1"/>
            <a:t>mense</a:t>
          </a:r>
          <a:r>
            <a:rPr lang="en-US" sz="1400" b="1" kern="1200" dirty="0"/>
            <a:t> </a:t>
          </a:r>
          <a:r>
            <a:rPr lang="en-US" sz="1400" b="1" kern="1200" dirty="0" err="1"/>
            <a:t>uit</a:t>
          </a:r>
          <a:r>
            <a:rPr lang="en-US" sz="1400" b="1" kern="1200" dirty="0"/>
            <a:t> wat </a:t>
          </a:r>
          <a:r>
            <a:rPr lang="en-US" sz="1400" b="1" kern="1200" dirty="0" err="1"/>
            <a:t>geweld</a:t>
          </a:r>
          <a:r>
            <a:rPr lang="en-US" sz="1400" b="1" kern="1200" dirty="0"/>
            <a:t> </a:t>
          </a:r>
          <a:r>
            <a:rPr lang="en-US" sz="1400" b="1" kern="1200" dirty="0" err="1"/>
            <a:t>aanvaar</a:t>
          </a:r>
          <a:r>
            <a:rPr lang="en-US" sz="1400" b="1" kern="1200" dirty="0"/>
            <a:t> of </a:t>
          </a:r>
          <a:r>
            <a:rPr lang="en-US" sz="1400" b="1" kern="1200" dirty="0" err="1"/>
            <a:t>goedpraat</a:t>
          </a:r>
          <a:endParaRPr lang="en-US" sz="1400" kern="1200" dirty="0"/>
        </a:p>
      </dsp:txBody>
      <dsp:txXfrm>
        <a:off x="2092" y="573182"/>
        <a:ext cx="2241239" cy="1344743"/>
      </dsp:txXfrm>
    </dsp:sp>
    <dsp:sp modelId="{D6850390-E212-4818-B034-3DA4A76DFC2C}">
      <dsp:nvSpPr>
        <dsp:cNvPr id="0" name=""/>
        <dsp:cNvSpPr/>
      </dsp:nvSpPr>
      <dsp:spPr>
        <a:xfrm>
          <a:off x="4998257" y="1199834"/>
          <a:ext cx="484885" cy="91440"/>
        </a:xfrm>
        <a:custGeom>
          <a:avLst/>
          <a:gdLst/>
          <a:ahLst/>
          <a:cxnLst/>
          <a:rect l="0" t="0" r="0" b="0"/>
          <a:pathLst>
            <a:path>
              <a:moveTo>
                <a:pt x="0" y="45720"/>
              </a:moveTo>
              <a:lnTo>
                <a:pt x="185255" y="45720"/>
              </a:lnTo>
            </a:path>
            <a:path>
              <a:moveTo>
                <a:pt x="299629" y="45720"/>
              </a:moveTo>
              <a:lnTo>
                <a:pt x="484885" y="45720"/>
              </a:lnTo>
            </a:path>
          </a:pathLst>
        </a:custGeom>
        <a:noFill/>
        <a:ln w="12700" cap="flat" cmpd="sng" algn="ctr">
          <a:solidFill>
            <a:schemeClr val="accent5">
              <a:hueOff val="-2025358"/>
              <a:satOff val="-138"/>
              <a:lumOff val="327"/>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r>
            <a:rPr lang="en-US" sz="1200" kern="1200"/>
            <a:t>2</a:t>
          </a:r>
        </a:p>
      </dsp:txBody>
      <dsp:txXfrm>
        <a:off x="5183513" y="1157438"/>
        <a:ext cx="114373" cy="176231"/>
      </dsp:txXfrm>
    </dsp:sp>
    <dsp:sp modelId="{BC183CA7-1B97-4A55-AFF9-3ECA04C526DC}">
      <dsp:nvSpPr>
        <dsp:cNvPr id="0" name=""/>
        <dsp:cNvSpPr/>
      </dsp:nvSpPr>
      <dsp:spPr>
        <a:xfrm>
          <a:off x="2758817" y="573182"/>
          <a:ext cx="2241239" cy="1344743"/>
        </a:xfrm>
        <a:prstGeom prst="rect">
          <a:avLst/>
        </a:prstGeom>
        <a:solidFill>
          <a:schemeClr val="accent5">
            <a:hueOff val="-1736021"/>
            <a:satOff val="-118"/>
            <a:lumOff val="28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622300">
            <a:lnSpc>
              <a:spcPct val="90000"/>
            </a:lnSpc>
            <a:spcBef>
              <a:spcPct val="0"/>
            </a:spcBef>
            <a:spcAft>
              <a:spcPct val="35000"/>
            </a:spcAft>
            <a:buNone/>
          </a:pPr>
          <a:r>
            <a:rPr lang="en-US" sz="1400" b="1" kern="1200" dirty="0" err="1"/>
            <a:t>Bevorder</a:t>
          </a:r>
          <a:r>
            <a:rPr lang="en-US" sz="1400" b="1" kern="1200" dirty="0"/>
            <a:t> </a:t>
          </a:r>
          <a:r>
            <a:rPr lang="en-US" sz="1400" b="1" kern="1200" dirty="0" err="1"/>
            <a:t>onafhanlikheid</a:t>
          </a:r>
          <a:endParaRPr lang="en-US" sz="1400" kern="1200" dirty="0"/>
        </a:p>
      </dsp:txBody>
      <dsp:txXfrm>
        <a:off x="2758817" y="573182"/>
        <a:ext cx="2241239" cy="1344743"/>
      </dsp:txXfrm>
    </dsp:sp>
    <dsp:sp modelId="{C985D5E0-F9EF-4EBE-868A-D92CB3012706}">
      <dsp:nvSpPr>
        <dsp:cNvPr id="0" name=""/>
        <dsp:cNvSpPr/>
      </dsp:nvSpPr>
      <dsp:spPr>
        <a:xfrm>
          <a:off x="7754982" y="1199834"/>
          <a:ext cx="484885" cy="91440"/>
        </a:xfrm>
        <a:custGeom>
          <a:avLst/>
          <a:gdLst/>
          <a:ahLst/>
          <a:cxnLst/>
          <a:rect l="0" t="0" r="0" b="0"/>
          <a:pathLst>
            <a:path>
              <a:moveTo>
                <a:pt x="0" y="45720"/>
              </a:moveTo>
              <a:lnTo>
                <a:pt x="185255" y="45720"/>
              </a:lnTo>
            </a:path>
            <a:path>
              <a:moveTo>
                <a:pt x="299629" y="45720"/>
              </a:moveTo>
              <a:lnTo>
                <a:pt x="484885" y="45720"/>
              </a:lnTo>
            </a:path>
          </a:pathLst>
        </a:custGeom>
        <a:noFill/>
        <a:ln w="12700" cap="flat" cmpd="sng" algn="ctr">
          <a:solidFill>
            <a:schemeClr val="accent5">
              <a:hueOff val="-4050717"/>
              <a:satOff val="-275"/>
              <a:lumOff val="654"/>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r>
            <a:rPr lang="en-US" sz="1200" kern="1200"/>
            <a:t>3</a:t>
          </a:r>
        </a:p>
      </dsp:txBody>
      <dsp:txXfrm>
        <a:off x="7940238" y="1157438"/>
        <a:ext cx="114373" cy="176231"/>
      </dsp:txXfrm>
    </dsp:sp>
    <dsp:sp modelId="{ECD0F949-7F33-40ED-80FE-FE42C54055CC}">
      <dsp:nvSpPr>
        <dsp:cNvPr id="0" name=""/>
        <dsp:cNvSpPr/>
      </dsp:nvSpPr>
      <dsp:spPr>
        <a:xfrm>
          <a:off x="5515542" y="573182"/>
          <a:ext cx="2241239" cy="1344743"/>
        </a:xfrm>
        <a:prstGeom prst="rect">
          <a:avLst/>
        </a:prstGeom>
        <a:solidFill>
          <a:schemeClr val="accent5">
            <a:hueOff val="-3472043"/>
            <a:satOff val="-236"/>
            <a:lumOff val="56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622300">
            <a:lnSpc>
              <a:spcPct val="90000"/>
            </a:lnSpc>
            <a:spcBef>
              <a:spcPct val="0"/>
            </a:spcBef>
            <a:spcAft>
              <a:spcPct val="35000"/>
            </a:spcAft>
            <a:buNone/>
          </a:pPr>
          <a:r>
            <a:rPr lang="en-US" sz="1400" b="1" kern="1200" dirty="0" err="1"/>
            <a:t>Daag</a:t>
          </a:r>
          <a:r>
            <a:rPr lang="en-US" sz="1400" b="1" kern="1200" dirty="0"/>
            <a:t> mans se </a:t>
          </a:r>
          <a:r>
            <a:rPr lang="en-US" sz="1400" b="1" kern="1200" dirty="0" err="1"/>
            <a:t>maghebbende</a:t>
          </a:r>
          <a:r>
            <a:rPr lang="en-US" sz="1400" b="1" kern="1200" dirty="0"/>
            <a:t> </a:t>
          </a:r>
          <a:r>
            <a:rPr lang="en-US" sz="1400" b="1" kern="1200" dirty="0" err="1"/>
            <a:t>gedrag</a:t>
          </a:r>
          <a:endParaRPr lang="en-US" sz="1400" kern="1200" dirty="0"/>
        </a:p>
      </dsp:txBody>
      <dsp:txXfrm>
        <a:off x="5515542" y="573182"/>
        <a:ext cx="2241239" cy="1344743"/>
      </dsp:txXfrm>
    </dsp:sp>
    <dsp:sp modelId="{75CF3796-0445-4CF1-A5BC-41A393DC08D8}">
      <dsp:nvSpPr>
        <dsp:cNvPr id="0" name=""/>
        <dsp:cNvSpPr/>
      </dsp:nvSpPr>
      <dsp:spPr>
        <a:xfrm>
          <a:off x="1122712" y="1916126"/>
          <a:ext cx="8270175" cy="484885"/>
        </a:xfrm>
        <a:custGeom>
          <a:avLst/>
          <a:gdLst/>
          <a:ahLst/>
          <a:cxnLst/>
          <a:rect l="0" t="0" r="0" b="0"/>
          <a:pathLst>
            <a:path>
              <a:moveTo>
                <a:pt x="8270175" y="0"/>
              </a:moveTo>
              <a:lnTo>
                <a:pt x="8270175" y="259542"/>
              </a:lnTo>
              <a:lnTo>
                <a:pt x="0" y="259542"/>
              </a:lnTo>
              <a:lnTo>
                <a:pt x="0" y="484885"/>
              </a:lnTo>
            </a:path>
          </a:pathLst>
        </a:custGeom>
        <a:noFill/>
        <a:ln w="12700" cap="flat" cmpd="sng" algn="ctr">
          <a:solidFill>
            <a:schemeClr val="accent5">
              <a:hueOff val="-6076075"/>
              <a:satOff val="-413"/>
              <a:lumOff val="981"/>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r>
            <a:rPr lang="en-US" sz="1200" kern="1200"/>
            <a:t>4</a:t>
          </a:r>
        </a:p>
      </dsp:txBody>
      <dsp:txXfrm>
        <a:off x="5050644" y="2070453"/>
        <a:ext cx="414311" cy="176231"/>
      </dsp:txXfrm>
    </dsp:sp>
    <dsp:sp modelId="{6D48AE24-9B33-419B-A2FF-30123FE79892}">
      <dsp:nvSpPr>
        <dsp:cNvPr id="0" name=""/>
        <dsp:cNvSpPr/>
      </dsp:nvSpPr>
      <dsp:spPr>
        <a:xfrm>
          <a:off x="8272267" y="573182"/>
          <a:ext cx="2241239" cy="1344743"/>
        </a:xfrm>
        <a:prstGeom prst="rect">
          <a:avLst/>
        </a:prstGeom>
        <a:solidFill>
          <a:schemeClr val="accent5">
            <a:hueOff val="-5208064"/>
            <a:satOff val="-354"/>
            <a:lumOff val="84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622300">
            <a:lnSpc>
              <a:spcPct val="90000"/>
            </a:lnSpc>
            <a:spcBef>
              <a:spcPct val="0"/>
            </a:spcBef>
            <a:spcAft>
              <a:spcPct val="35000"/>
            </a:spcAft>
            <a:buNone/>
          </a:pPr>
          <a:r>
            <a:rPr lang="en-US" sz="1400" b="1" kern="1200" dirty="0" err="1"/>
            <a:t>Bevorder</a:t>
          </a:r>
          <a:r>
            <a:rPr lang="en-US" sz="1400" b="1" kern="1200" dirty="0"/>
            <a:t> </a:t>
          </a:r>
          <a:r>
            <a:rPr lang="en-US" sz="1400" b="1" kern="1200" dirty="0" err="1"/>
            <a:t>vroue</a:t>
          </a:r>
          <a:r>
            <a:rPr lang="en-US" sz="1400" b="1" kern="1200" dirty="0"/>
            <a:t> se </a:t>
          </a:r>
          <a:r>
            <a:rPr lang="en-US" sz="1400" b="1" kern="1200" dirty="0" err="1"/>
            <a:t>portuurondersteuning</a:t>
          </a:r>
          <a:endParaRPr lang="en-US" sz="1400" kern="1200" dirty="0"/>
        </a:p>
      </dsp:txBody>
      <dsp:txXfrm>
        <a:off x="8272267" y="573182"/>
        <a:ext cx="2241239" cy="1344743"/>
      </dsp:txXfrm>
    </dsp:sp>
    <dsp:sp modelId="{C06FB6EA-3FB8-4EF0-B83D-D1E26A280FC0}">
      <dsp:nvSpPr>
        <dsp:cNvPr id="0" name=""/>
        <dsp:cNvSpPr/>
      </dsp:nvSpPr>
      <dsp:spPr>
        <a:xfrm>
          <a:off x="2241532" y="3060063"/>
          <a:ext cx="484885" cy="91440"/>
        </a:xfrm>
        <a:custGeom>
          <a:avLst/>
          <a:gdLst/>
          <a:ahLst/>
          <a:cxnLst/>
          <a:rect l="0" t="0" r="0" b="0"/>
          <a:pathLst>
            <a:path>
              <a:moveTo>
                <a:pt x="0" y="45720"/>
              </a:moveTo>
              <a:lnTo>
                <a:pt x="185255" y="45719"/>
              </a:lnTo>
            </a:path>
            <a:path>
              <a:moveTo>
                <a:pt x="299629" y="45719"/>
              </a:moveTo>
              <a:lnTo>
                <a:pt x="484885" y="45720"/>
              </a:lnTo>
            </a:path>
          </a:pathLst>
        </a:custGeom>
        <a:noFill/>
        <a:ln w="12700" cap="flat" cmpd="sng" algn="ctr">
          <a:solidFill>
            <a:schemeClr val="accent5">
              <a:hueOff val="-8101434"/>
              <a:satOff val="-551"/>
              <a:lumOff val="1307"/>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r>
            <a:rPr lang="en-US" sz="1200" kern="1200"/>
            <a:t>5</a:t>
          </a:r>
        </a:p>
      </dsp:txBody>
      <dsp:txXfrm>
        <a:off x="2426788" y="3017667"/>
        <a:ext cx="114373" cy="176231"/>
      </dsp:txXfrm>
    </dsp:sp>
    <dsp:sp modelId="{A73C5490-C879-4506-9AE1-ABD7729C3E3D}">
      <dsp:nvSpPr>
        <dsp:cNvPr id="0" name=""/>
        <dsp:cNvSpPr/>
      </dsp:nvSpPr>
      <dsp:spPr>
        <a:xfrm>
          <a:off x="2092" y="2433411"/>
          <a:ext cx="2241239" cy="1344743"/>
        </a:xfrm>
        <a:prstGeom prst="rect">
          <a:avLst/>
        </a:prstGeom>
        <a:solidFill>
          <a:schemeClr val="accent5">
            <a:hueOff val="-6944086"/>
            <a:satOff val="-472"/>
            <a:lumOff val="112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622300">
            <a:lnSpc>
              <a:spcPct val="90000"/>
            </a:lnSpc>
            <a:spcBef>
              <a:spcPct val="0"/>
            </a:spcBef>
            <a:spcAft>
              <a:spcPct val="35000"/>
            </a:spcAft>
            <a:buNone/>
          </a:pPr>
          <a:r>
            <a:rPr lang="en-US" sz="1400" b="1" kern="1200" dirty="0" err="1"/>
            <a:t>Daag</a:t>
          </a:r>
          <a:r>
            <a:rPr lang="en-US" sz="1400" b="1" kern="1200" dirty="0"/>
            <a:t> </a:t>
          </a:r>
          <a:r>
            <a:rPr lang="en-US" sz="1400" b="1" kern="1200" dirty="0" err="1"/>
            <a:t>stereotipes</a:t>
          </a:r>
          <a:r>
            <a:rPr lang="en-US" sz="1400" b="1" kern="1200" dirty="0"/>
            <a:t> </a:t>
          </a:r>
          <a:r>
            <a:rPr lang="en-US" sz="1400" b="1" kern="1200" dirty="0" err="1"/>
            <a:t>uit</a:t>
          </a:r>
          <a:endParaRPr lang="en-US" sz="1400" kern="1200" dirty="0"/>
        </a:p>
      </dsp:txBody>
      <dsp:txXfrm>
        <a:off x="2092" y="2433411"/>
        <a:ext cx="2241239" cy="1344743"/>
      </dsp:txXfrm>
    </dsp:sp>
    <dsp:sp modelId="{73C1F89D-2FEF-429D-8064-DD64BD072B4E}">
      <dsp:nvSpPr>
        <dsp:cNvPr id="0" name=""/>
        <dsp:cNvSpPr/>
      </dsp:nvSpPr>
      <dsp:spPr>
        <a:xfrm>
          <a:off x="4998257" y="3060063"/>
          <a:ext cx="484885" cy="91440"/>
        </a:xfrm>
        <a:custGeom>
          <a:avLst/>
          <a:gdLst/>
          <a:ahLst/>
          <a:cxnLst/>
          <a:rect l="0" t="0" r="0" b="0"/>
          <a:pathLst>
            <a:path>
              <a:moveTo>
                <a:pt x="0" y="45720"/>
              </a:moveTo>
              <a:lnTo>
                <a:pt x="185255" y="45719"/>
              </a:lnTo>
            </a:path>
            <a:path>
              <a:moveTo>
                <a:pt x="299629" y="45719"/>
              </a:moveTo>
              <a:lnTo>
                <a:pt x="484885" y="45720"/>
              </a:lnTo>
            </a:path>
          </a:pathLst>
        </a:custGeom>
        <a:noFill/>
        <a:ln w="12700" cap="flat" cmpd="sng" algn="ctr">
          <a:solidFill>
            <a:schemeClr val="accent5">
              <a:hueOff val="-10126791"/>
              <a:satOff val="-688"/>
              <a:lumOff val="1634"/>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r>
            <a:rPr lang="en-US" sz="1200" kern="1200"/>
            <a:t>6</a:t>
          </a:r>
        </a:p>
      </dsp:txBody>
      <dsp:txXfrm>
        <a:off x="5183513" y="3017667"/>
        <a:ext cx="114373" cy="176231"/>
      </dsp:txXfrm>
    </dsp:sp>
    <dsp:sp modelId="{43A60410-EF2B-412E-BCAB-E1F6871680C4}">
      <dsp:nvSpPr>
        <dsp:cNvPr id="0" name=""/>
        <dsp:cNvSpPr/>
      </dsp:nvSpPr>
      <dsp:spPr>
        <a:xfrm>
          <a:off x="2758817" y="2433411"/>
          <a:ext cx="2241239" cy="1344743"/>
        </a:xfrm>
        <a:prstGeom prst="rect">
          <a:avLst/>
        </a:prstGeom>
        <a:solidFill>
          <a:schemeClr val="accent5">
            <a:hueOff val="-8680107"/>
            <a:satOff val="-590"/>
            <a:lumOff val="140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622300">
            <a:lnSpc>
              <a:spcPct val="90000"/>
            </a:lnSpc>
            <a:spcBef>
              <a:spcPct val="0"/>
            </a:spcBef>
            <a:spcAft>
              <a:spcPct val="35000"/>
            </a:spcAft>
            <a:buNone/>
          </a:pPr>
          <a:r>
            <a:rPr lang="en-US" sz="1400" b="1" kern="1200" dirty="0" err="1"/>
            <a:t>Herdefinieer</a:t>
          </a:r>
          <a:r>
            <a:rPr lang="en-US" sz="1400" b="1" kern="1200" dirty="0"/>
            <a:t> </a:t>
          </a:r>
          <a:r>
            <a:rPr lang="en-US" sz="1400" b="1" kern="1200" dirty="0" err="1"/>
            <a:t>manlikheid</a:t>
          </a:r>
          <a:r>
            <a:rPr lang="en-US" sz="1400" b="1" kern="1200" dirty="0"/>
            <a:t> </a:t>
          </a:r>
          <a:r>
            <a:rPr lang="en-US" sz="1400" b="1" kern="1200" dirty="0" err="1"/>
            <a:t>en</a:t>
          </a:r>
          <a:r>
            <a:rPr lang="en-US" sz="1400" b="1" kern="1200" dirty="0"/>
            <a:t> </a:t>
          </a:r>
          <a:r>
            <a:rPr lang="en-US" sz="1400" b="1" kern="1200" dirty="0" err="1"/>
            <a:t>vroulikheid</a:t>
          </a:r>
          <a:endParaRPr lang="en-US" sz="1400" kern="1200" dirty="0"/>
        </a:p>
      </dsp:txBody>
      <dsp:txXfrm>
        <a:off x="2758817" y="2433411"/>
        <a:ext cx="2241239" cy="1344743"/>
      </dsp:txXfrm>
    </dsp:sp>
    <dsp:sp modelId="{B8A24675-AB8F-4831-B5E6-63D20B696B5A}">
      <dsp:nvSpPr>
        <dsp:cNvPr id="0" name=""/>
        <dsp:cNvSpPr/>
      </dsp:nvSpPr>
      <dsp:spPr>
        <a:xfrm>
          <a:off x="7754982" y="3060063"/>
          <a:ext cx="484885" cy="91440"/>
        </a:xfrm>
        <a:custGeom>
          <a:avLst/>
          <a:gdLst/>
          <a:ahLst/>
          <a:cxnLst/>
          <a:rect l="0" t="0" r="0" b="0"/>
          <a:pathLst>
            <a:path>
              <a:moveTo>
                <a:pt x="0" y="45720"/>
              </a:moveTo>
              <a:lnTo>
                <a:pt x="185255" y="45719"/>
              </a:lnTo>
            </a:path>
            <a:path>
              <a:moveTo>
                <a:pt x="299629" y="45719"/>
              </a:moveTo>
              <a:lnTo>
                <a:pt x="484885" y="45720"/>
              </a:lnTo>
            </a:path>
          </a:pathLst>
        </a:custGeom>
        <a:noFill/>
        <a:ln w="12700" cap="flat" cmpd="sng" algn="ctr">
          <a:solidFill>
            <a:schemeClr val="accent5">
              <a:hueOff val="-12152150"/>
              <a:satOff val="-826"/>
              <a:lumOff val="1961"/>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r>
            <a:rPr lang="en-US" sz="1200" kern="1200"/>
            <a:t>7</a:t>
          </a:r>
        </a:p>
      </dsp:txBody>
      <dsp:txXfrm>
        <a:off x="7940238" y="3017667"/>
        <a:ext cx="114373" cy="176231"/>
      </dsp:txXfrm>
    </dsp:sp>
    <dsp:sp modelId="{FDA62035-457C-4B62-830A-0EBDE0F00EA5}">
      <dsp:nvSpPr>
        <dsp:cNvPr id="0" name=""/>
        <dsp:cNvSpPr/>
      </dsp:nvSpPr>
      <dsp:spPr>
        <a:xfrm>
          <a:off x="5515542" y="2433411"/>
          <a:ext cx="2241239" cy="1344743"/>
        </a:xfrm>
        <a:prstGeom prst="rect">
          <a:avLst/>
        </a:prstGeom>
        <a:solidFill>
          <a:schemeClr val="accent5">
            <a:hueOff val="-10416129"/>
            <a:satOff val="-708"/>
            <a:lumOff val="16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622300">
            <a:lnSpc>
              <a:spcPct val="90000"/>
            </a:lnSpc>
            <a:spcBef>
              <a:spcPct val="0"/>
            </a:spcBef>
            <a:spcAft>
              <a:spcPct val="35000"/>
            </a:spcAft>
            <a:buNone/>
          </a:pPr>
          <a:r>
            <a:rPr lang="en-US" sz="1400" b="1" kern="1200" dirty="0" err="1"/>
            <a:t>Bevorder</a:t>
          </a:r>
          <a:r>
            <a:rPr lang="en-US" sz="1400" b="1" kern="1200" dirty="0"/>
            <a:t> </a:t>
          </a:r>
          <a:r>
            <a:rPr lang="en-US" sz="1400" b="1" kern="1200" dirty="0" err="1"/>
            <a:t>geslagsgelykheid</a:t>
          </a:r>
          <a:r>
            <a:rPr lang="en-US" sz="1400" b="1" kern="1200" dirty="0"/>
            <a:t> tuis </a:t>
          </a:r>
          <a:r>
            <a:rPr lang="en-US" sz="1400" b="1" kern="1200" dirty="0" err="1"/>
            <a:t>en</a:t>
          </a:r>
          <a:r>
            <a:rPr lang="en-US" sz="1400" b="1" kern="1200" dirty="0"/>
            <a:t> </a:t>
          </a:r>
          <a:r>
            <a:rPr lang="en-US" sz="1400" b="1" kern="1200" dirty="0" err="1"/>
            <a:t>ouerskapspraktyke</a:t>
          </a:r>
          <a:endParaRPr lang="en-US" sz="1400" kern="1200" dirty="0"/>
        </a:p>
      </dsp:txBody>
      <dsp:txXfrm>
        <a:off x="5515542" y="2433411"/>
        <a:ext cx="2241239" cy="1344743"/>
      </dsp:txXfrm>
    </dsp:sp>
    <dsp:sp modelId="{976A83D8-27BC-4FC1-830F-A9DB959C87E1}">
      <dsp:nvSpPr>
        <dsp:cNvPr id="0" name=""/>
        <dsp:cNvSpPr/>
      </dsp:nvSpPr>
      <dsp:spPr>
        <a:xfrm>
          <a:off x="8272267" y="2433411"/>
          <a:ext cx="2241239" cy="1344743"/>
        </a:xfrm>
        <a:prstGeom prst="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622300">
            <a:lnSpc>
              <a:spcPct val="90000"/>
            </a:lnSpc>
            <a:spcBef>
              <a:spcPct val="0"/>
            </a:spcBef>
            <a:spcAft>
              <a:spcPct val="35000"/>
            </a:spcAft>
            <a:buNone/>
          </a:pPr>
          <a:r>
            <a:rPr lang="en-US" sz="1400" b="1" kern="1200" dirty="0" err="1"/>
            <a:t>Daag</a:t>
          </a:r>
          <a:r>
            <a:rPr lang="en-US" sz="1400" b="1" kern="1200" dirty="0"/>
            <a:t> </a:t>
          </a:r>
          <a:r>
            <a:rPr lang="en-US" sz="1400" b="1" kern="1200" dirty="0" err="1"/>
            <a:t>portuurverhoudings</a:t>
          </a:r>
          <a:r>
            <a:rPr lang="en-US" sz="1400" b="1" kern="1200" dirty="0"/>
            <a:t> </a:t>
          </a:r>
          <a:r>
            <a:rPr lang="en-US" sz="1400" b="1" kern="1200" dirty="0" err="1"/>
            <a:t>uit</a:t>
          </a:r>
          <a:r>
            <a:rPr lang="en-US" sz="1400" b="1" kern="1200" dirty="0"/>
            <a:t> wat </a:t>
          </a:r>
          <a:r>
            <a:rPr lang="en-US" sz="1400" b="1" kern="1200" dirty="0" err="1"/>
            <a:t>disrespek</a:t>
          </a:r>
          <a:r>
            <a:rPr lang="en-US" sz="1400" b="1" kern="1200" dirty="0"/>
            <a:t> </a:t>
          </a:r>
          <a:r>
            <a:rPr lang="en-US" sz="1400" b="1" kern="1200" dirty="0" err="1"/>
            <a:t>behels</a:t>
          </a:r>
          <a:endParaRPr lang="en-US" sz="1400" kern="1200" dirty="0"/>
        </a:p>
      </dsp:txBody>
      <dsp:txXfrm>
        <a:off x="8272267" y="2433411"/>
        <a:ext cx="2241239" cy="134474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2728C8-17EA-451B-B670-EEF73AE86CF2}">
      <dsp:nvSpPr>
        <dsp:cNvPr id="0" name=""/>
        <dsp:cNvSpPr/>
      </dsp:nvSpPr>
      <dsp:spPr>
        <a:xfrm>
          <a:off x="3792" y="517"/>
          <a:ext cx="3530812" cy="1059243"/>
        </a:xfrm>
        <a:prstGeom prst="chevron">
          <a:avLst>
            <a:gd name="adj" fmla="val 3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30787" tIns="130787" rIns="130787" bIns="130787" numCol="1" spcCol="1270" anchor="ctr" anchorCtr="0">
          <a:noAutofit/>
        </a:bodyPr>
        <a:lstStyle/>
        <a:p>
          <a:pPr marL="0" lvl="0" indent="0" algn="ctr" defTabSz="1244600">
            <a:lnSpc>
              <a:spcPct val="90000"/>
            </a:lnSpc>
            <a:spcBef>
              <a:spcPct val="0"/>
            </a:spcBef>
            <a:spcAft>
              <a:spcPct val="35000"/>
            </a:spcAft>
            <a:buNone/>
          </a:pPr>
          <a:r>
            <a:rPr lang="en-ZA" sz="2800" b="1" kern="1200" dirty="0" err="1"/>
            <a:t>Noodnommers</a:t>
          </a:r>
          <a:endParaRPr lang="en-US" sz="2800" kern="1200" dirty="0"/>
        </a:p>
      </dsp:txBody>
      <dsp:txXfrm>
        <a:off x="321565" y="517"/>
        <a:ext cx="2895266" cy="1059243"/>
      </dsp:txXfrm>
    </dsp:sp>
    <dsp:sp modelId="{CF55FC31-51F6-40C0-9BF5-708AE4FEC951}">
      <dsp:nvSpPr>
        <dsp:cNvPr id="0" name=""/>
        <dsp:cNvSpPr/>
      </dsp:nvSpPr>
      <dsp:spPr>
        <a:xfrm>
          <a:off x="3792" y="1059761"/>
          <a:ext cx="3213039" cy="3606970"/>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3902" tIns="253902" rIns="253902" bIns="507803" numCol="1" spcCol="1270" anchor="t" anchorCtr="0">
          <a:noAutofit/>
        </a:bodyPr>
        <a:lstStyle/>
        <a:p>
          <a:pPr marL="0" lvl="0" indent="0" algn="l" defTabSz="533400">
            <a:lnSpc>
              <a:spcPct val="90000"/>
            </a:lnSpc>
            <a:spcBef>
              <a:spcPct val="0"/>
            </a:spcBef>
            <a:spcAft>
              <a:spcPct val="35000"/>
            </a:spcAft>
            <a:buNone/>
          </a:pPr>
          <a:r>
            <a:rPr lang="en-ZA" sz="1200" b="1" kern="1200" dirty="0"/>
            <a:t>Crime Stop</a:t>
          </a:r>
          <a:r>
            <a:rPr lang="en-ZA" sz="1200" kern="1200" dirty="0"/>
            <a:t> </a:t>
          </a:r>
          <a:br>
            <a:rPr lang="en-ZA" sz="1200" kern="1200" dirty="0"/>
          </a:br>
          <a:r>
            <a:rPr lang="en-ZA" sz="1200" kern="1200" dirty="0" err="1"/>
            <a:t>Rapporteer</a:t>
          </a:r>
          <a:r>
            <a:rPr lang="en-ZA" sz="1200" kern="1200" dirty="0"/>
            <a:t> </a:t>
          </a:r>
          <a:r>
            <a:rPr lang="en-ZA" sz="1200" kern="1200" dirty="0" err="1"/>
            <a:t>verkragting</a:t>
          </a:r>
          <a:r>
            <a:rPr lang="en-ZA" sz="1200" kern="1200" dirty="0"/>
            <a:t>, </a:t>
          </a:r>
          <a:r>
            <a:rPr lang="en-ZA" sz="1200" kern="1200" dirty="0" err="1"/>
            <a:t>seksuele</a:t>
          </a:r>
          <a:r>
            <a:rPr lang="en-ZA" sz="1200" kern="1200" dirty="0"/>
            <a:t> </a:t>
          </a:r>
          <a:r>
            <a:rPr lang="en-ZA" sz="1200" kern="1200" dirty="0" err="1"/>
            <a:t>aanranding</a:t>
          </a:r>
          <a:r>
            <a:rPr lang="en-ZA" sz="1200" kern="1200" dirty="0"/>
            <a:t>, </a:t>
          </a:r>
          <a:r>
            <a:rPr lang="en-ZA" sz="1200" kern="1200" dirty="0" err="1"/>
            <a:t>geweld</a:t>
          </a:r>
          <a:r>
            <a:rPr lang="en-ZA" sz="1200" kern="1200" dirty="0"/>
            <a:t>: </a:t>
          </a:r>
          <a:br>
            <a:rPr lang="en-ZA" sz="1200" kern="1200" dirty="0"/>
          </a:br>
          <a:r>
            <a:rPr lang="en-ZA" sz="1200" kern="1200" dirty="0"/>
            <a:t>08600 10111</a:t>
          </a:r>
          <a:endParaRPr lang="en-US" sz="1200" kern="1200" dirty="0"/>
        </a:p>
        <a:p>
          <a:pPr marL="0" lvl="0" indent="0" algn="l" defTabSz="533400">
            <a:lnSpc>
              <a:spcPct val="90000"/>
            </a:lnSpc>
            <a:spcBef>
              <a:spcPct val="0"/>
            </a:spcBef>
            <a:spcAft>
              <a:spcPct val="35000"/>
            </a:spcAft>
            <a:buNone/>
          </a:pPr>
          <a:r>
            <a:rPr lang="en-ZA" sz="1200" b="1" kern="1200" dirty="0"/>
            <a:t>Childline</a:t>
          </a:r>
          <a:br>
            <a:rPr lang="en-ZA" sz="1200" kern="1200" dirty="0"/>
          </a:br>
          <a:r>
            <a:rPr lang="en-ZA" sz="1200" kern="1200" dirty="0" err="1"/>
            <a:t>Rapporteer</a:t>
          </a:r>
          <a:r>
            <a:rPr lang="en-ZA" sz="1200" kern="1200" dirty="0"/>
            <a:t> </a:t>
          </a:r>
          <a:r>
            <a:rPr lang="en-ZA" sz="1200" kern="1200" dirty="0" err="1"/>
            <a:t>kindermishandeling</a:t>
          </a:r>
          <a:r>
            <a:rPr lang="en-ZA" sz="1200" kern="1200" dirty="0"/>
            <a:t> (</a:t>
          </a:r>
          <a:r>
            <a:rPr lang="en-ZA" sz="1200" kern="1200" dirty="0" err="1"/>
            <a:t>tolvrye</a:t>
          </a:r>
          <a:r>
            <a:rPr lang="en-ZA" sz="1200" kern="1200" dirty="0"/>
            <a:t> </a:t>
          </a:r>
          <a:r>
            <a:rPr lang="en-ZA" sz="1200" kern="1200" dirty="0" err="1"/>
            <a:t>lyn</a:t>
          </a:r>
          <a:r>
            <a:rPr lang="en-ZA" sz="1200" kern="1200" dirty="0"/>
            <a:t>): </a:t>
          </a:r>
          <a:br>
            <a:rPr lang="en-ZA" sz="1200" kern="1200" dirty="0"/>
          </a:br>
          <a:r>
            <a:rPr lang="en-ZA" sz="1200" kern="1200" dirty="0"/>
            <a:t>0800 055 555</a:t>
          </a:r>
          <a:endParaRPr lang="en-US" sz="1200" kern="1200" dirty="0"/>
        </a:p>
        <a:p>
          <a:pPr marL="0" lvl="0" indent="0" algn="l" defTabSz="533400">
            <a:lnSpc>
              <a:spcPct val="90000"/>
            </a:lnSpc>
            <a:spcBef>
              <a:spcPct val="0"/>
            </a:spcBef>
            <a:spcAft>
              <a:spcPct val="35000"/>
            </a:spcAft>
            <a:buNone/>
          </a:pPr>
          <a:r>
            <a:rPr lang="en-ZA" sz="1200" b="1" kern="1200" dirty="0"/>
            <a:t>GBV Command Centre</a:t>
          </a:r>
          <a:br>
            <a:rPr lang="en-ZA" sz="1200" kern="1200" dirty="0"/>
          </a:br>
          <a:r>
            <a:rPr lang="en-ZA" sz="1200" kern="1200" dirty="0"/>
            <a:t>24-uur </a:t>
          </a:r>
          <a:r>
            <a:rPr lang="en-ZA" sz="1200" kern="1200" dirty="0" err="1"/>
            <a:t>ondersteuning</a:t>
          </a:r>
          <a:r>
            <a:rPr lang="en-ZA" sz="1200" kern="1200" dirty="0"/>
            <a:t>: </a:t>
          </a:r>
          <a:br>
            <a:rPr lang="en-ZA" sz="1200" kern="1200" dirty="0"/>
          </a:br>
          <a:r>
            <a:rPr lang="en-ZA" sz="1200" kern="1200" dirty="0"/>
            <a:t>0800 428 428</a:t>
          </a:r>
          <a:endParaRPr lang="en-US" sz="1200" kern="1200" dirty="0"/>
        </a:p>
        <a:p>
          <a:pPr marL="0" lvl="0" indent="0" algn="l" defTabSz="533400">
            <a:lnSpc>
              <a:spcPct val="90000"/>
            </a:lnSpc>
            <a:spcBef>
              <a:spcPct val="0"/>
            </a:spcBef>
            <a:spcAft>
              <a:spcPct val="35000"/>
            </a:spcAft>
            <a:buNone/>
          </a:pPr>
          <a:r>
            <a:rPr lang="en-ZA" sz="1200" b="1" kern="1200" dirty="0"/>
            <a:t>Commission for Gender Equality</a:t>
          </a:r>
          <a:br>
            <a:rPr lang="en-ZA" sz="1200" kern="1200" dirty="0"/>
          </a:br>
          <a:r>
            <a:rPr lang="en-ZA" sz="1200" kern="1200" dirty="0" err="1"/>
            <a:t>Rapporteer</a:t>
          </a:r>
          <a:r>
            <a:rPr lang="en-ZA" sz="1200" kern="1200" dirty="0"/>
            <a:t> </a:t>
          </a:r>
          <a:r>
            <a:rPr lang="en-ZA" sz="1200" kern="1200" dirty="0" err="1"/>
            <a:t>geslagsdiskriminasie</a:t>
          </a:r>
          <a:r>
            <a:rPr lang="en-ZA" sz="1200" kern="1200" dirty="0"/>
            <a:t>: </a:t>
          </a:r>
          <a:br>
            <a:rPr lang="en-ZA" sz="1200" kern="1200" dirty="0"/>
          </a:br>
          <a:r>
            <a:rPr lang="en-ZA" sz="1200" kern="1200" dirty="0"/>
            <a:t>0800 007 709</a:t>
          </a:r>
          <a:endParaRPr lang="en-US" sz="1200" kern="1200" dirty="0"/>
        </a:p>
        <a:p>
          <a:pPr marL="0" lvl="0" indent="0" algn="l" defTabSz="533400">
            <a:lnSpc>
              <a:spcPct val="90000"/>
            </a:lnSpc>
            <a:spcBef>
              <a:spcPct val="0"/>
            </a:spcBef>
            <a:spcAft>
              <a:spcPct val="35000"/>
            </a:spcAft>
            <a:buNone/>
          </a:pPr>
          <a:r>
            <a:rPr lang="en-ZA" sz="1200" b="1" kern="1200" dirty="0"/>
            <a:t>Domestic Violence Helpline </a:t>
          </a:r>
          <a:br>
            <a:rPr lang="en-ZA" sz="1200" b="1" kern="1200" dirty="0"/>
          </a:br>
          <a:r>
            <a:rPr lang="en-ZA" sz="1200" b="1" kern="1200" dirty="0"/>
            <a:t>(Stop Women Abuse)</a:t>
          </a:r>
          <a:r>
            <a:rPr lang="en-ZA" sz="1200" kern="1200" dirty="0"/>
            <a:t> </a:t>
          </a:r>
          <a:br>
            <a:rPr lang="en-ZA" sz="1200" kern="1200" dirty="0"/>
          </a:br>
          <a:r>
            <a:rPr lang="en-ZA" sz="1200" kern="1200" dirty="0"/>
            <a:t>0800 150 150</a:t>
          </a:r>
          <a:endParaRPr lang="en-US" sz="1200" kern="1200" dirty="0"/>
        </a:p>
      </dsp:txBody>
      <dsp:txXfrm>
        <a:off x="3792" y="1059761"/>
        <a:ext cx="3213039" cy="3606970"/>
      </dsp:txXfrm>
    </dsp:sp>
    <dsp:sp modelId="{2C7DF033-B68C-4362-B1B5-43BD804EEE23}">
      <dsp:nvSpPr>
        <dsp:cNvPr id="0" name=""/>
        <dsp:cNvSpPr/>
      </dsp:nvSpPr>
      <dsp:spPr>
        <a:xfrm>
          <a:off x="3482129" y="517"/>
          <a:ext cx="3530812" cy="1059243"/>
        </a:xfrm>
        <a:prstGeom prst="chevron">
          <a:avLst>
            <a:gd name="adj" fmla="val 3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30787" tIns="130787" rIns="130787" bIns="130787" numCol="1" spcCol="1270" anchor="ctr" anchorCtr="0">
          <a:noAutofit/>
        </a:bodyPr>
        <a:lstStyle/>
        <a:p>
          <a:pPr marL="0" lvl="0" indent="0" algn="ctr" defTabSz="1244600">
            <a:lnSpc>
              <a:spcPct val="90000"/>
            </a:lnSpc>
            <a:spcBef>
              <a:spcPct val="0"/>
            </a:spcBef>
            <a:spcAft>
              <a:spcPct val="35000"/>
            </a:spcAft>
            <a:buNone/>
          </a:pPr>
          <a:r>
            <a:rPr lang="en-ZA" sz="2800" b="1" kern="1200" dirty="0" err="1"/>
            <a:t>Onganisasies</a:t>
          </a:r>
          <a:r>
            <a:rPr lang="en-ZA" sz="2800" b="1" kern="1200" dirty="0"/>
            <a:t> wat </a:t>
          </a:r>
          <a:r>
            <a:rPr lang="en-ZA" sz="2800" b="1" kern="1200" dirty="0" err="1"/>
            <a:t>kan</a:t>
          </a:r>
          <a:r>
            <a:rPr lang="en-ZA" sz="2800" b="1" kern="1200" dirty="0"/>
            <a:t> help</a:t>
          </a:r>
          <a:endParaRPr lang="en-US" sz="2800" kern="1200" dirty="0"/>
        </a:p>
      </dsp:txBody>
      <dsp:txXfrm>
        <a:off x="3799902" y="517"/>
        <a:ext cx="2895266" cy="1059243"/>
      </dsp:txXfrm>
    </dsp:sp>
    <dsp:sp modelId="{5887791F-D60E-4417-A89F-9262A5B6CAE3}">
      <dsp:nvSpPr>
        <dsp:cNvPr id="0" name=""/>
        <dsp:cNvSpPr/>
      </dsp:nvSpPr>
      <dsp:spPr>
        <a:xfrm>
          <a:off x="3482129" y="1059761"/>
          <a:ext cx="3213039" cy="3606970"/>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3902" tIns="253902" rIns="253902" bIns="507803" numCol="1" spcCol="1270" anchor="t" anchorCtr="0">
          <a:noAutofit/>
        </a:bodyPr>
        <a:lstStyle/>
        <a:p>
          <a:pPr marL="0" lvl="0" indent="0" algn="l" defTabSz="622300">
            <a:lnSpc>
              <a:spcPct val="90000"/>
            </a:lnSpc>
            <a:spcBef>
              <a:spcPct val="0"/>
            </a:spcBef>
            <a:spcAft>
              <a:spcPct val="35000"/>
            </a:spcAft>
            <a:buNone/>
          </a:pPr>
          <a:r>
            <a:rPr lang="en-ZA" sz="1400" b="1" kern="1200" dirty="0"/>
            <a:t>POWA (People Opposing Women Abuse):</a:t>
          </a:r>
          <a:r>
            <a:rPr lang="en-ZA" sz="1400" kern="1200" dirty="0"/>
            <a:t> </a:t>
          </a:r>
          <a:br>
            <a:rPr lang="en-ZA" sz="1600" kern="1200" dirty="0"/>
          </a:br>
          <a:r>
            <a:rPr lang="en-ZA" sz="1600" kern="1200" dirty="0" err="1"/>
            <a:t>Berading</a:t>
          </a:r>
          <a:r>
            <a:rPr lang="en-ZA" sz="1600" kern="1200" dirty="0"/>
            <a:t> (</a:t>
          </a:r>
          <a:r>
            <a:rPr lang="en-ZA" sz="1600" kern="1200" dirty="0" err="1"/>
            <a:t>telefonies</a:t>
          </a:r>
          <a:r>
            <a:rPr lang="en-ZA" sz="1600" kern="1200" dirty="0"/>
            <a:t> </a:t>
          </a:r>
          <a:r>
            <a:rPr lang="en-ZA" sz="1600" kern="1200" dirty="0" err="1"/>
            <a:t>en</a:t>
          </a:r>
          <a:r>
            <a:rPr lang="en-ZA" sz="1600" kern="1200" dirty="0"/>
            <a:t> </a:t>
          </a:r>
          <a:r>
            <a:rPr lang="en-ZA" sz="1600" kern="1200" dirty="0" err="1"/>
            <a:t>fisies</a:t>
          </a:r>
          <a:r>
            <a:rPr lang="en-ZA" sz="1600" kern="1200" dirty="0"/>
            <a:t>).</a:t>
          </a:r>
          <a:endParaRPr lang="en-US" sz="1600" kern="1200" dirty="0"/>
        </a:p>
        <a:p>
          <a:pPr marL="0" lvl="0" indent="0" algn="l" defTabSz="711200">
            <a:lnSpc>
              <a:spcPct val="90000"/>
            </a:lnSpc>
            <a:spcBef>
              <a:spcPct val="0"/>
            </a:spcBef>
            <a:spcAft>
              <a:spcPct val="35000"/>
            </a:spcAft>
            <a:buNone/>
          </a:pPr>
          <a:r>
            <a:rPr lang="en-ZA" sz="1600" b="1" kern="1200" dirty="0"/>
            <a:t>Lawyers Against Abuse:</a:t>
          </a:r>
          <a:r>
            <a:rPr lang="en-ZA" sz="1600" kern="1200" dirty="0"/>
            <a:t> </a:t>
          </a:r>
          <a:br>
            <a:rPr lang="en-ZA" sz="1600" kern="1200" dirty="0"/>
          </a:br>
          <a:r>
            <a:rPr lang="en-ZA" sz="1600" kern="1200" dirty="0" err="1"/>
            <a:t>Regsadvies</a:t>
          </a:r>
          <a:r>
            <a:rPr lang="en-ZA" sz="1600" kern="1200" dirty="0"/>
            <a:t> </a:t>
          </a:r>
          <a:r>
            <a:rPr lang="en-ZA" sz="1600" kern="1200" dirty="0" err="1"/>
            <a:t>aan</a:t>
          </a:r>
          <a:r>
            <a:rPr lang="en-ZA" sz="1600" kern="1200" dirty="0"/>
            <a:t> </a:t>
          </a:r>
          <a:r>
            <a:rPr lang="en-ZA" sz="1600" kern="1200" dirty="0" err="1"/>
            <a:t>oorlewendes</a:t>
          </a:r>
          <a:r>
            <a:rPr lang="en-ZA" sz="1600" kern="1200" dirty="0"/>
            <a:t> gee</a:t>
          </a:r>
          <a:endParaRPr lang="en-US" sz="1600" kern="1200" dirty="0"/>
        </a:p>
        <a:p>
          <a:pPr marL="0" lvl="0" indent="0" algn="l" defTabSz="711200">
            <a:lnSpc>
              <a:spcPct val="90000"/>
            </a:lnSpc>
            <a:spcBef>
              <a:spcPct val="0"/>
            </a:spcBef>
            <a:spcAft>
              <a:spcPct val="35000"/>
            </a:spcAft>
            <a:buNone/>
          </a:pPr>
          <a:r>
            <a:rPr lang="en-ZA" sz="1600" b="1" kern="1200" dirty="0"/>
            <a:t>Sonke Gender Justice:</a:t>
          </a:r>
          <a:r>
            <a:rPr lang="en-ZA" sz="1600" kern="1200" dirty="0"/>
            <a:t> </a:t>
          </a:r>
          <a:br>
            <a:rPr lang="en-ZA" sz="1600" kern="1200" dirty="0"/>
          </a:br>
          <a:r>
            <a:rPr lang="en-ZA" sz="1600" kern="1200" dirty="0" err="1"/>
            <a:t>Bewerkstellig</a:t>
          </a:r>
          <a:r>
            <a:rPr lang="en-ZA" sz="1600" kern="1200" dirty="0"/>
            <a:t> </a:t>
          </a:r>
          <a:r>
            <a:rPr lang="en-ZA" sz="1600" kern="1200" dirty="0" err="1"/>
            <a:t>geslagsgelykheid</a:t>
          </a:r>
          <a:r>
            <a:rPr lang="en-ZA" sz="1600" kern="1200" dirty="0"/>
            <a:t> </a:t>
          </a:r>
          <a:r>
            <a:rPr lang="en-ZA" sz="1600" kern="1200" dirty="0" err="1"/>
            <a:t>en</a:t>
          </a:r>
          <a:r>
            <a:rPr lang="en-ZA" sz="1600" kern="1200" dirty="0"/>
            <a:t> GGG </a:t>
          </a:r>
          <a:r>
            <a:rPr lang="en-ZA" sz="1600" kern="1200" dirty="0" err="1"/>
            <a:t>verhoed</a:t>
          </a:r>
          <a:endParaRPr lang="en-US" sz="1600" kern="1200" dirty="0"/>
        </a:p>
        <a:p>
          <a:pPr marL="0" lvl="0" indent="0" algn="l" defTabSz="711200">
            <a:lnSpc>
              <a:spcPct val="90000"/>
            </a:lnSpc>
            <a:spcBef>
              <a:spcPct val="0"/>
            </a:spcBef>
            <a:spcAft>
              <a:spcPct val="35000"/>
            </a:spcAft>
            <a:buNone/>
          </a:pPr>
          <a:r>
            <a:rPr lang="en-ZA" sz="1600" b="1" kern="1200" dirty="0"/>
            <a:t>Safer Spaces:</a:t>
          </a:r>
          <a:r>
            <a:rPr lang="en-ZA" sz="1600" kern="1200" dirty="0"/>
            <a:t> </a:t>
          </a:r>
          <a:br>
            <a:rPr lang="en-ZA" sz="1600" kern="1200" dirty="0"/>
          </a:br>
          <a:r>
            <a:rPr lang="en-ZA" sz="1600" kern="1200" dirty="0"/>
            <a:t>Nasionale gids </a:t>
          </a:r>
          <a:r>
            <a:rPr lang="en-ZA" sz="1600" kern="1200" dirty="0" err="1"/>
            <a:t>saamgestel</a:t>
          </a:r>
          <a:r>
            <a:rPr lang="en-ZA" sz="1600" kern="1200" dirty="0"/>
            <a:t> </a:t>
          </a:r>
          <a:r>
            <a:rPr lang="en-ZA" sz="1600" kern="1200" dirty="0" err="1"/>
            <a:t>waarna</a:t>
          </a:r>
          <a:r>
            <a:rPr lang="en-ZA" sz="1600" kern="1200" dirty="0"/>
            <a:t> </a:t>
          </a:r>
          <a:r>
            <a:rPr lang="en-ZA" sz="1600" kern="1200" dirty="0" err="1"/>
            <a:t>oorlewendes</a:t>
          </a:r>
          <a:r>
            <a:rPr lang="en-ZA" sz="1600" kern="1200" dirty="0"/>
            <a:t> </a:t>
          </a:r>
          <a:r>
            <a:rPr lang="en-ZA" sz="1600" kern="1200" dirty="0" err="1"/>
            <a:t>kan</a:t>
          </a:r>
          <a:r>
            <a:rPr lang="en-ZA" sz="1600" kern="1200" dirty="0"/>
            <a:t> </a:t>
          </a:r>
          <a:r>
            <a:rPr lang="en-ZA" sz="1600" kern="1200" dirty="0" err="1"/>
            <a:t>verwys</a:t>
          </a:r>
          <a:r>
            <a:rPr lang="en-ZA" sz="1600" kern="1200" dirty="0"/>
            <a:t> </a:t>
          </a:r>
          <a:r>
            <a:rPr lang="en-ZA" sz="1600" kern="1200" dirty="0" err="1"/>
            <a:t>vir</a:t>
          </a:r>
          <a:r>
            <a:rPr lang="en-ZA" sz="1600" kern="1200" dirty="0"/>
            <a:t> </a:t>
          </a:r>
          <a:r>
            <a:rPr lang="en-ZA" sz="1600" kern="1200" dirty="0" err="1"/>
            <a:t>hulp</a:t>
          </a:r>
          <a:endParaRPr lang="en-US" sz="1600" kern="1200" dirty="0"/>
        </a:p>
      </dsp:txBody>
      <dsp:txXfrm>
        <a:off x="3482129" y="1059761"/>
        <a:ext cx="3213039" cy="3606970"/>
      </dsp:txXfrm>
    </dsp:sp>
    <dsp:sp modelId="{B317062E-A8D9-4D42-8BF7-1AE45928CAB1}">
      <dsp:nvSpPr>
        <dsp:cNvPr id="0" name=""/>
        <dsp:cNvSpPr/>
      </dsp:nvSpPr>
      <dsp:spPr>
        <a:xfrm>
          <a:off x="6960466" y="517"/>
          <a:ext cx="3530812" cy="1059243"/>
        </a:xfrm>
        <a:prstGeom prst="chevron">
          <a:avLst>
            <a:gd name="adj" fmla="val 3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30787" tIns="130787" rIns="130787" bIns="130787" numCol="1" spcCol="1270" anchor="ctr" anchorCtr="0">
          <a:noAutofit/>
        </a:bodyPr>
        <a:lstStyle/>
        <a:p>
          <a:pPr marL="0" lvl="0" indent="0" algn="ctr" defTabSz="1244600">
            <a:lnSpc>
              <a:spcPct val="90000"/>
            </a:lnSpc>
            <a:spcBef>
              <a:spcPct val="0"/>
            </a:spcBef>
            <a:spcAft>
              <a:spcPct val="35000"/>
            </a:spcAft>
            <a:buNone/>
          </a:pPr>
          <a:r>
            <a:rPr lang="en-ZA" sz="2800" b="1" kern="1200" dirty="0" err="1"/>
            <a:t>Gemeenskap</a:t>
          </a:r>
          <a:r>
            <a:rPr lang="en-ZA" sz="2800" b="1" kern="1200" dirty="0"/>
            <a:t> </a:t>
          </a:r>
          <a:r>
            <a:rPr lang="en-ZA" sz="2800" b="1" kern="1200" dirty="0" err="1"/>
            <a:t>en</a:t>
          </a:r>
          <a:r>
            <a:rPr lang="en-ZA" sz="2800" b="1" kern="1200" dirty="0"/>
            <a:t> </a:t>
          </a:r>
          <a:r>
            <a:rPr lang="en-ZA" sz="2800" b="1" kern="1200" dirty="0" err="1"/>
            <a:t>skuilings</a:t>
          </a:r>
          <a:endParaRPr lang="en-US" sz="2800" kern="1200" dirty="0"/>
        </a:p>
      </dsp:txBody>
      <dsp:txXfrm>
        <a:off x="7278239" y="517"/>
        <a:ext cx="2895266" cy="1059243"/>
      </dsp:txXfrm>
    </dsp:sp>
    <dsp:sp modelId="{CAEFAAF2-3F1E-49E8-90FA-04AF5B3D3A80}">
      <dsp:nvSpPr>
        <dsp:cNvPr id="0" name=""/>
        <dsp:cNvSpPr/>
      </dsp:nvSpPr>
      <dsp:spPr>
        <a:xfrm>
          <a:off x="6960466" y="1059761"/>
          <a:ext cx="3213039" cy="3606970"/>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3902" tIns="253902" rIns="253902" bIns="507803" numCol="1" spcCol="1270" anchor="t" anchorCtr="0">
          <a:noAutofit/>
        </a:bodyPr>
        <a:lstStyle/>
        <a:p>
          <a:pPr marL="0" lvl="0" indent="0" algn="l" defTabSz="800100">
            <a:lnSpc>
              <a:spcPct val="90000"/>
            </a:lnSpc>
            <a:spcBef>
              <a:spcPct val="0"/>
            </a:spcBef>
            <a:spcAft>
              <a:spcPct val="35000"/>
            </a:spcAft>
            <a:buNone/>
          </a:pPr>
          <a:r>
            <a:rPr lang="en-ZA" sz="1800" b="1" kern="1200" dirty="0" err="1"/>
            <a:t>Plaaslike</a:t>
          </a:r>
          <a:r>
            <a:rPr lang="en-ZA" sz="1800" b="1" kern="1200" dirty="0"/>
            <a:t> </a:t>
          </a:r>
          <a:r>
            <a:rPr lang="en-ZA" sz="1800" b="1" kern="1200" dirty="0" err="1"/>
            <a:t>gemeenskapsentrums</a:t>
          </a:r>
          <a:r>
            <a:rPr lang="en-ZA" sz="1800" b="1" kern="1200" dirty="0"/>
            <a:t> </a:t>
          </a:r>
          <a:r>
            <a:rPr lang="en-ZA" sz="1800" kern="1200" dirty="0"/>
            <a:t>→ </a:t>
          </a:r>
          <a:r>
            <a:rPr lang="en-ZA" sz="1800" kern="1200" dirty="0" err="1"/>
            <a:t>toegang</a:t>
          </a:r>
          <a:r>
            <a:rPr lang="en-ZA" sz="1800" kern="1200" dirty="0"/>
            <a:t> tot </a:t>
          </a:r>
          <a:r>
            <a:rPr lang="en-ZA" sz="1800" kern="1200" dirty="0" err="1"/>
            <a:t>maatskaplike</a:t>
          </a:r>
          <a:r>
            <a:rPr lang="en-ZA" sz="1800" kern="1200" dirty="0"/>
            <a:t> </a:t>
          </a:r>
          <a:r>
            <a:rPr lang="en-ZA" sz="1800" kern="1200" dirty="0" err="1"/>
            <a:t>werkers</a:t>
          </a:r>
          <a:r>
            <a:rPr lang="en-ZA" sz="1800" kern="1200" dirty="0"/>
            <a:t> </a:t>
          </a:r>
          <a:r>
            <a:rPr lang="en-ZA" sz="1800" kern="1200" dirty="0" err="1"/>
            <a:t>en</a:t>
          </a:r>
          <a:r>
            <a:rPr lang="en-ZA" sz="1800" kern="1200" dirty="0"/>
            <a:t> </a:t>
          </a:r>
          <a:r>
            <a:rPr lang="en-ZA" sz="1800" kern="1200" dirty="0" err="1"/>
            <a:t>berading</a:t>
          </a:r>
          <a:r>
            <a:rPr lang="en-ZA" sz="1800" kern="1200" dirty="0"/>
            <a:t>.</a:t>
          </a:r>
          <a:endParaRPr lang="en-US" sz="1800" kern="1200" dirty="0"/>
        </a:p>
        <a:p>
          <a:pPr marL="0" lvl="0" indent="0" algn="l" defTabSz="800100">
            <a:lnSpc>
              <a:spcPct val="90000"/>
            </a:lnSpc>
            <a:spcBef>
              <a:spcPct val="0"/>
            </a:spcBef>
            <a:spcAft>
              <a:spcPct val="35000"/>
            </a:spcAft>
            <a:buNone/>
          </a:pPr>
          <a:r>
            <a:rPr lang="en-ZA" sz="1800" b="1" kern="1200" dirty="0" err="1"/>
            <a:t>Skuilings</a:t>
          </a:r>
          <a:r>
            <a:rPr lang="en-ZA" sz="1800" b="1" kern="1200" dirty="0"/>
            <a:t> </a:t>
          </a:r>
          <a:r>
            <a:rPr lang="en-ZA" sz="1800" b="1" kern="1200" dirty="0" err="1"/>
            <a:t>verskaf</a:t>
          </a:r>
          <a:r>
            <a:rPr lang="en-ZA" sz="1800" b="1" kern="1200" dirty="0"/>
            <a:t>:</a:t>
          </a:r>
          <a:endParaRPr lang="en-US" sz="1800" b="1" kern="1200" dirty="0"/>
        </a:p>
        <a:p>
          <a:pPr marL="114300" lvl="1" indent="-114300" algn="l" defTabSz="622300">
            <a:lnSpc>
              <a:spcPct val="90000"/>
            </a:lnSpc>
            <a:spcBef>
              <a:spcPct val="0"/>
            </a:spcBef>
            <a:spcAft>
              <a:spcPct val="15000"/>
            </a:spcAft>
            <a:buChar char="•"/>
          </a:pPr>
          <a:r>
            <a:rPr lang="en-US" sz="1400" kern="1200" dirty="0" err="1"/>
            <a:t>Veilige</a:t>
          </a:r>
          <a:r>
            <a:rPr lang="en-US" sz="1400" kern="1200" dirty="0"/>
            <a:t> </a:t>
          </a:r>
          <a:r>
            <a:rPr lang="en-US" sz="1400" kern="1200" dirty="0" err="1"/>
            <a:t>omgewing</a:t>
          </a:r>
          <a:r>
            <a:rPr lang="en-US" sz="1400" kern="1200" dirty="0"/>
            <a:t> om </a:t>
          </a:r>
          <a:r>
            <a:rPr lang="en-US" sz="1400" kern="1200" dirty="0" err="1"/>
            <a:t>te</a:t>
          </a:r>
          <a:r>
            <a:rPr lang="en-US" sz="1400" kern="1200" dirty="0"/>
            <a:t> </a:t>
          </a:r>
          <a:r>
            <a:rPr lang="en-US" sz="1400" kern="1200" dirty="0" err="1"/>
            <a:t>genees</a:t>
          </a:r>
          <a:endParaRPr lang="en-US" sz="1400" kern="1200" dirty="0"/>
        </a:p>
        <a:p>
          <a:pPr marL="114300" lvl="1" indent="-114300" algn="l" defTabSz="622300">
            <a:lnSpc>
              <a:spcPct val="90000"/>
            </a:lnSpc>
            <a:spcBef>
              <a:spcPct val="0"/>
            </a:spcBef>
            <a:spcAft>
              <a:spcPct val="15000"/>
            </a:spcAft>
            <a:buChar char="•"/>
          </a:pPr>
          <a:r>
            <a:rPr lang="en-US" sz="1400" kern="1200" dirty="0"/>
            <a:t>Gratis </a:t>
          </a:r>
          <a:r>
            <a:rPr lang="en-US" sz="1400" kern="1200" dirty="0" err="1"/>
            <a:t>berading</a:t>
          </a:r>
          <a:r>
            <a:rPr lang="en-US" sz="1400" kern="1200" dirty="0"/>
            <a:t>, </a:t>
          </a:r>
          <a:r>
            <a:rPr lang="en-US" sz="1400" kern="1200" dirty="0" err="1"/>
            <a:t>behuising</a:t>
          </a:r>
          <a:r>
            <a:rPr lang="en-US" sz="1400" kern="1200" dirty="0"/>
            <a:t> </a:t>
          </a:r>
          <a:r>
            <a:rPr lang="en-US" sz="1400" kern="1200" dirty="0" err="1"/>
            <a:t>en</a:t>
          </a:r>
          <a:r>
            <a:rPr lang="en-US" sz="1400" kern="1200" dirty="0"/>
            <a:t> </a:t>
          </a:r>
          <a:r>
            <a:rPr lang="en-US" sz="1400" kern="1200" dirty="0" err="1"/>
            <a:t>maaltye</a:t>
          </a:r>
          <a:endParaRPr lang="en-US" sz="1400" kern="1200" dirty="0"/>
        </a:p>
        <a:p>
          <a:pPr marL="114300" lvl="1" indent="-114300" algn="l" defTabSz="622300">
            <a:lnSpc>
              <a:spcPct val="90000"/>
            </a:lnSpc>
            <a:spcBef>
              <a:spcPct val="0"/>
            </a:spcBef>
            <a:spcAft>
              <a:spcPct val="15000"/>
            </a:spcAft>
            <a:buChar char="•"/>
          </a:pPr>
          <a:r>
            <a:rPr lang="en-ZA" sz="1400" kern="1200" dirty="0" err="1"/>
            <a:t>Loopbaanvoorligting</a:t>
          </a:r>
          <a:r>
            <a:rPr lang="en-ZA" sz="1400" kern="1200" dirty="0"/>
            <a:t> </a:t>
          </a:r>
          <a:r>
            <a:rPr lang="en-ZA" sz="1400" kern="1200" dirty="0" err="1"/>
            <a:t>en</a:t>
          </a:r>
          <a:r>
            <a:rPr lang="en-ZA" sz="1400" kern="1200" dirty="0"/>
            <a:t> </a:t>
          </a:r>
          <a:r>
            <a:rPr lang="en-ZA" sz="1400" kern="1200" dirty="0" err="1"/>
            <a:t>vaardigheidsopleiding</a:t>
          </a:r>
          <a:endParaRPr lang="en-US" sz="1400" kern="1200" dirty="0"/>
        </a:p>
        <a:p>
          <a:pPr marL="114300" lvl="1" indent="-114300" algn="l" defTabSz="622300">
            <a:lnSpc>
              <a:spcPct val="90000"/>
            </a:lnSpc>
            <a:spcBef>
              <a:spcPct val="0"/>
            </a:spcBef>
            <a:spcAft>
              <a:spcPct val="15000"/>
            </a:spcAft>
            <a:buChar char="•"/>
          </a:pPr>
          <a:r>
            <a:rPr lang="en-US" sz="1400" kern="1200" dirty="0" err="1"/>
            <a:t>Verwysings</a:t>
          </a:r>
          <a:r>
            <a:rPr lang="en-US" sz="1400" kern="1200" dirty="0"/>
            <a:t> </a:t>
          </a:r>
          <a:r>
            <a:rPr lang="en-US" sz="1400" kern="1200" dirty="0" err="1"/>
            <a:t>na</a:t>
          </a:r>
          <a:r>
            <a:rPr lang="en-US" sz="1400" kern="1200" dirty="0"/>
            <a:t> </a:t>
          </a:r>
          <a:r>
            <a:rPr lang="en-US" sz="1400" kern="1200" dirty="0" err="1"/>
            <a:t>werkplekke</a:t>
          </a:r>
          <a:endParaRPr lang="en-US" sz="1400" kern="1200" dirty="0"/>
        </a:p>
        <a:p>
          <a:pPr marL="114300" lvl="1" indent="-114300" algn="l" defTabSz="622300">
            <a:lnSpc>
              <a:spcPct val="90000"/>
            </a:lnSpc>
            <a:spcBef>
              <a:spcPct val="0"/>
            </a:spcBef>
            <a:spcAft>
              <a:spcPct val="15000"/>
            </a:spcAft>
            <a:buChar char="•"/>
          </a:pPr>
          <a:r>
            <a:rPr lang="en-US" sz="1400" kern="1200" dirty="0"/>
            <a:t>Gratis </a:t>
          </a:r>
          <a:r>
            <a:rPr lang="en-US" sz="1400" kern="1200" dirty="0" err="1"/>
            <a:t>regshulp</a:t>
          </a:r>
          <a:endParaRPr lang="en-US" sz="1400" kern="1200" dirty="0"/>
        </a:p>
      </dsp:txBody>
      <dsp:txXfrm>
        <a:off x="6960466" y="1059761"/>
        <a:ext cx="3213039" cy="360697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6/7/layout/ChevronBlockProcess">
  <dgm:title val="Chevron Block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28"/>
      <dgm:constr type="primFontSz" for="des" forName="desTx" refType="primFontSz" refFor="des" refForName="parTx" op="lte" fact="0.75"/>
      <dgm:constr type="h" for="des" forName="desTx" op="equ"/>
      <dgm:constr type="w" for="ch" forName="space" refType="w" op="equ" fact="-0.005"/>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91"/>
              <dgm:constr type="t" for="ch" forName="desTx" refType="h" refFor="ch" refForName="parTx"/>
            </dgm:constrLst>
          </dgm:if>
          <dgm:else name="Name9">
            <dgm:constrLst>
              <dgm:constr type="l" for="ch" forName="parTx"/>
              <dgm:constr type="w" for="ch" forName="parTx" refType="w"/>
              <dgm:constr type="t" for="ch" forName="parTx"/>
              <dgm:constr type="l" for="ch" forName="desTx" refType="w" fact="0.09"/>
              <dgm:constr type="w" for="ch" forName="desTx" refType="w" refFor="ch" refForName="parTx" fact="0.91"/>
              <dgm:constr type="t" for="ch" forName="desTx" refType="h" refFor="ch" refForName="parTx"/>
            </dgm:constrLst>
          </dgm:else>
        </dgm:choose>
        <dgm:ruleLst>
          <dgm:rule type="h" val="INF" fact="NaN" max="NaN"/>
        </dgm:ruleLst>
        <dgm:layoutNode name="parTx" styleLbl="alignNode1">
          <dgm:varLst>
            <dgm:chMax val="0"/>
            <dgm:chPref val="0"/>
          </dgm:varLst>
          <dgm:alg type="tx"/>
          <dgm:choose name="Name10">
            <dgm:if name="Name11" func="var" arg="dir" op="equ" val="norm">
              <dgm:shape xmlns:r="http://schemas.openxmlformats.org/officeDocument/2006/relationships" type="chevron" r:blip="">
                <dgm:adjLst>
                  <dgm:adj idx="1" val="0.3"/>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3"/>
                <dgm:constr type="h"/>
                <dgm:constr type="tMarg" refType="w" fact="0.105"/>
                <dgm:constr type="bMarg" refType="w" fact="0.105"/>
                <dgm:constr type="lMarg" refType="w" fact="0.105"/>
                <dgm:constr type="rMarg" refType="w" fact="0.105"/>
              </dgm:constrLst>
            </dgm:if>
            <dgm:else name="Name15">
              <dgm:constrLst>
                <dgm:constr type="h" refType="w" op="lte" fact="0.3"/>
                <dgm:constr type="h"/>
                <dgm:constr type="tMarg" refType="w" fact="0.105"/>
                <dgm:constr type="bMarg" refType="w" fact="0.105"/>
                <dgm:constr type="lMarg" refType="w" fact="0.105"/>
                <dgm:constr type="rMarg" refType="w" fact="0.105"/>
              </dgm:constrLst>
            </dgm:else>
          </dgm:choose>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0"/>
            <dgm:constr type="tMarg" refType="w" fact="0.224"/>
            <dgm:constr type="bMarg" refType="w" fact="0.448"/>
            <dgm:constr type="lMarg" refType="w" fact="0.224"/>
            <dgm:constr type="rMarg" refType="w" fact="0.224"/>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7E1461-4B5E-49C2-BB2A-1B03352896F6}" type="datetimeFigureOut">
              <a:rPr lang="en-ZA" smtClean="0"/>
              <a:t>2025/10/07</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E6DA15-FB46-41D2-9408-9C68C26C859E}" type="slidenum">
              <a:rPr lang="en-ZA" smtClean="0"/>
              <a:t>‹#›</a:t>
            </a:fld>
            <a:endParaRPr lang="en-ZA"/>
          </a:p>
        </p:txBody>
      </p:sp>
    </p:spTree>
    <p:extLst>
      <p:ext uri="{BB962C8B-B14F-4D97-AF65-F5344CB8AC3E}">
        <p14:creationId xmlns:p14="http://schemas.microsoft.com/office/powerpoint/2010/main" val="41547611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n_YhXzMv1E4"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youtube.com/watch?v=Czzp9b8mlz0"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kern="1200" dirty="0">
                <a:solidFill>
                  <a:schemeClr val="tx1"/>
                </a:solidFill>
                <a:effectLst/>
                <a:latin typeface="+mn-lt"/>
                <a:ea typeface="+mn-ea"/>
                <a:cs typeface="+mn-cs"/>
              </a:rPr>
              <a:t>Welkom terug Graad 8's. Haal asseblief jou </a:t>
            </a:r>
            <a:r>
              <a:rPr lang="af-ZA" sz="1200" b="1" i="1" u="sng" kern="1200" dirty="0">
                <a:solidFill>
                  <a:schemeClr val="tx1"/>
                </a:solidFill>
                <a:effectLst/>
                <a:latin typeface="+mn-lt"/>
                <a:ea typeface="+mn-ea"/>
                <a:cs typeface="+mn-cs"/>
              </a:rPr>
              <a:t>Les 3 – Werkkaart</a:t>
            </a:r>
            <a:r>
              <a:rPr lang="af-ZA" sz="1200" kern="1200" dirty="0">
                <a:solidFill>
                  <a:schemeClr val="tx1"/>
                </a:solidFill>
                <a:effectLst/>
                <a:latin typeface="+mn-lt"/>
                <a:ea typeface="+mn-ea"/>
                <a:cs typeface="+mn-cs"/>
              </a:rPr>
              <a:t> en </a:t>
            </a:r>
            <a:r>
              <a:rPr lang="af-ZA" sz="1200" b="1" i="1" u="sng" kern="1200" dirty="0">
                <a:solidFill>
                  <a:schemeClr val="tx1"/>
                </a:solidFill>
                <a:effectLst/>
                <a:latin typeface="+mn-lt"/>
                <a:ea typeface="+mn-ea"/>
                <a:cs typeface="+mn-cs"/>
              </a:rPr>
              <a:t>Les 1 - 4 – Grafiese Organiseerder</a:t>
            </a:r>
            <a:r>
              <a:rPr lang="af-ZA" sz="1200" kern="1200" dirty="0">
                <a:solidFill>
                  <a:schemeClr val="tx1"/>
                </a:solidFill>
                <a:effectLst/>
                <a:latin typeface="+mn-lt"/>
                <a:ea typeface="+mn-ea"/>
                <a:cs typeface="+mn-cs"/>
              </a:rPr>
              <a:t> van verlede week uit en merk jou antwoorde van die Les 3-gedeelte. (Onderwyser kan </a:t>
            </a:r>
            <a:r>
              <a:rPr lang="af-ZA" sz="1200" b="1" i="1" u="sng" kern="1200" dirty="0">
                <a:solidFill>
                  <a:schemeClr val="tx1"/>
                </a:solidFill>
                <a:effectLst/>
                <a:latin typeface="+mn-lt"/>
                <a:ea typeface="+mn-ea"/>
                <a:cs typeface="+mn-cs"/>
              </a:rPr>
              <a:t>Les 1-4 – Grafiese Organiseerder MEMO</a:t>
            </a:r>
            <a:r>
              <a:rPr lang="af-ZA" sz="1200" b="1" i="1" kern="120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deel, maar wys </a:t>
            </a:r>
            <a:r>
              <a:rPr lang="af-ZA" sz="1200" b="1" kern="1200" dirty="0">
                <a:solidFill>
                  <a:schemeClr val="tx1"/>
                </a:solidFill>
                <a:effectLst/>
                <a:latin typeface="+mn-lt"/>
                <a:ea typeface="+mn-ea"/>
                <a:cs typeface="+mn-cs"/>
              </a:rPr>
              <a:t>slegs </a:t>
            </a:r>
            <a:r>
              <a:rPr lang="af-ZA" sz="1200" kern="1200" dirty="0">
                <a:solidFill>
                  <a:schemeClr val="tx1"/>
                </a:solidFill>
                <a:effectLst/>
                <a:latin typeface="+mn-lt"/>
                <a:ea typeface="+mn-ea"/>
                <a:cs typeface="+mn-cs"/>
              </a:rPr>
              <a:t>antwoorde van Les 3).</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Voordat ons aan die gang kom, laat ons 'n paar minute neem om jou antwoorde vir die </a:t>
            </a:r>
            <a:r>
              <a:rPr lang="af-ZA" sz="1200" b="1" i="1" u="sng" kern="1200" dirty="0">
                <a:solidFill>
                  <a:schemeClr val="tx1"/>
                </a:solidFill>
                <a:effectLst/>
                <a:latin typeface="+mn-lt"/>
                <a:ea typeface="+mn-ea"/>
                <a:cs typeface="+mn-cs"/>
              </a:rPr>
              <a:t>Les 3 – Werkkaart</a:t>
            </a:r>
            <a:r>
              <a:rPr lang="af-ZA" sz="1200" b="1" i="1" kern="120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na te gaan. Sien</a:t>
            </a:r>
            <a:br>
              <a:rPr lang="af-ZA" sz="1200" kern="1200" dirty="0">
                <a:solidFill>
                  <a:schemeClr val="tx1"/>
                </a:solidFill>
                <a:effectLst/>
                <a:latin typeface="+mn-lt"/>
                <a:ea typeface="+mn-ea"/>
                <a:cs typeface="+mn-cs"/>
              </a:rPr>
            </a:br>
            <a:r>
              <a:rPr lang="af-ZA" sz="1200" b="1" i="1" u="sng" kern="1200" dirty="0">
                <a:solidFill>
                  <a:schemeClr val="tx1"/>
                </a:solidFill>
                <a:effectLst/>
                <a:latin typeface="+mn-lt"/>
                <a:ea typeface="+mn-ea"/>
                <a:cs typeface="+mn-cs"/>
              </a:rPr>
              <a:t>Les 3 – Werkkaart MEMO.</a:t>
            </a:r>
            <a:r>
              <a:rPr lang="af-ZA" sz="1200" b="1" i="1" kern="120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(Hierdie is ‘n goeie tyd om 'n bespreking van verlede week se inhoud te hê en enige vrae wat leerders mag hê, te beantwoord.)</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Jy kan die Les 4-gedeelte van jou </a:t>
            </a:r>
            <a:r>
              <a:rPr lang="af-ZA" sz="1200" b="1" i="1" u="sng" kern="1200" dirty="0">
                <a:solidFill>
                  <a:schemeClr val="tx1"/>
                </a:solidFill>
                <a:effectLst/>
                <a:latin typeface="+mn-lt"/>
                <a:ea typeface="+mn-ea"/>
                <a:cs typeface="+mn-cs"/>
              </a:rPr>
              <a:t>Les 1 - 4 – Grafiese Organiseerder</a:t>
            </a:r>
            <a:r>
              <a:rPr lang="af-ZA" sz="1200" kern="1200" dirty="0">
                <a:solidFill>
                  <a:schemeClr val="tx1"/>
                </a:solidFill>
                <a:effectLst/>
                <a:latin typeface="+mn-lt"/>
                <a:ea typeface="+mn-ea"/>
                <a:cs typeface="+mn-cs"/>
              </a:rPr>
              <a:t> aan die einde van die les voltooi.</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Vandag gaan ons praat oor </a:t>
            </a:r>
            <a:r>
              <a:rPr lang="af-ZA" sz="1200" b="1" kern="1200" dirty="0">
                <a:solidFill>
                  <a:schemeClr val="tx1"/>
                </a:solidFill>
                <a:effectLst/>
                <a:latin typeface="+mn-lt"/>
                <a:ea typeface="+mn-ea"/>
                <a:cs typeface="+mn-cs"/>
              </a:rPr>
              <a:t>VOORKOMING VAN GEWELD TEEN VROUE: WET OP SEKSUELE MISDRYWE. </a:t>
            </a:r>
            <a:endParaRPr lang="en-ZA" dirty="0"/>
          </a:p>
        </p:txBody>
      </p:sp>
      <p:sp>
        <p:nvSpPr>
          <p:cNvPr id="4" name="Slide Number Placeholder 3"/>
          <p:cNvSpPr>
            <a:spLocks noGrp="1"/>
          </p:cNvSpPr>
          <p:nvPr>
            <p:ph type="sldNum" sz="quarter" idx="5"/>
          </p:nvPr>
        </p:nvSpPr>
        <p:spPr/>
        <p:txBody>
          <a:bodyPr/>
          <a:lstStyle/>
          <a:p>
            <a:fld id="{35E6DA15-FB46-41D2-9408-9C68C26C859E}" type="slidenum">
              <a:rPr lang="en-ZA" smtClean="0"/>
              <a:t>1</a:t>
            </a:fld>
            <a:endParaRPr lang="en-ZA"/>
          </a:p>
        </p:txBody>
      </p:sp>
    </p:spTree>
    <p:extLst>
      <p:ext uri="{BB962C8B-B14F-4D97-AF65-F5344CB8AC3E}">
        <p14:creationId xmlns:p14="http://schemas.microsoft.com/office/powerpoint/2010/main" val="12273915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kern="1200" dirty="0">
                <a:solidFill>
                  <a:schemeClr val="tx1"/>
                </a:solidFill>
                <a:effectLst/>
                <a:latin typeface="+mn-lt"/>
                <a:ea typeface="+mn-ea"/>
                <a:cs typeface="+mn-cs"/>
              </a:rPr>
              <a:t>As iemand vir jou vertel van iets wat met hulle gebeur het, hoe dink jy moet jy reageer? Wat kan jy doen of sê?</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(Laat die klas 'n dinkskrum hou oor 'n paar idees voordat julle na die volgende video kyk.)</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i="0" kern="1200" dirty="0">
                <a:solidFill>
                  <a:schemeClr val="tx1"/>
                </a:solidFill>
                <a:effectLst/>
                <a:latin typeface="+mn-lt"/>
                <a:ea typeface="+mn-ea"/>
                <a:cs typeface="+mn-cs"/>
              </a:rPr>
              <a:t>Kyk</a:t>
            </a:r>
            <a:r>
              <a:rPr lang="af-ZA" sz="1200" b="1" i="1" kern="1200" dirty="0">
                <a:solidFill>
                  <a:schemeClr val="tx1"/>
                </a:solidFill>
                <a:effectLst/>
                <a:latin typeface="+mn-lt"/>
                <a:ea typeface="+mn-ea"/>
                <a:cs typeface="+mn-cs"/>
              </a:rPr>
              <a:t>: Responding to Disclosure of a GBV Incident </a:t>
            </a:r>
            <a:endParaRPr lang="en-ZA" sz="1200" kern="1200" dirty="0">
              <a:solidFill>
                <a:schemeClr val="tx1"/>
              </a:solidFill>
              <a:effectLst/>
              <a:latin typeface="+mn-lt"/>
              <a:ea typeface="+mn-ea"/>
              <a:cs typeface="+mn-cs"/>
            </a:endParaRPr>
          </a:p>
          <a:p>
            <a:r>
              <a:rPr lang="af-ZA" sz="1200" u="sng" kern="1200" dirty="0">
                <a:solidFill>
                  <a:schemeClr val="tx1"/>
                </a:solidFill>
                <a:effectLst/>
                <a:latin typeface="+mn-lt"/>
                <a:ea typeface="+mn-ea"/>
                <a:cs typeface="+mn-cs"/>
                <a:hlinkClick r:id="rId3"/>
              </a:rPr>
              <a:t>https://www.youtube.com/watch?v=n_YhXzMv1E4</a:t>
            </a:r>
            <a:r>
              <a:rPr lang="af-ZA" sz="1200" kern="1200" dirty="0">
                <a:solidFill>
                  <a:schemeClr val="tx1"/>
                </a:solidFill>
                <a:effectLst/>
                <a:latin typeface="+mn-lt"/>
                <a:ea typeface="+mn-ea"/>
                <a:cs typeface="+mn-cs"/>
              </a:rPr>
              <a:t> (4 min) </a:t>
            </a:r>
          </a:p>
          <a:p>
            <a:endParaRPr lang="af-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Die afgelope vier lesse het baie in-diepte inhoud bevat. Het iemand enige vrae voordat ons afsluit en aanbeweeg?</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Deel die </a:t>
            </a:r>
            <a:r>
              <a:rPr lang="af-ZA" sz="1200" b="1" i="1" u="sng" kern="1200" dirty="0">
                <a:solidFill>
                  <a:schemeClr val="tx1"/>
                </a:solidFill>
                <a:effectLst/>
                <a:latin typeface="+mn-lt"/>
                <a:ea typeface="+mn-ea"/>
                <a:cs typeface="+mn-cs"/>
              </a:rPr>
              <a:t>Inhoudsopsomming</a:t>
            </a:r>
            <a:r>
              <a:rPr lang="af-ZA" sz="1200" b="1" i="1" kern="120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uit indien dit nog nie aan die leerders gegee is nie. </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Laastens, laat ons die </a:t>
            </a:r>
            <a:r>
              <a:rPr lang="af-ZA" sz="1200" b="1" i="1" u="sng" kern="1200" dirty="0">
                <a:solidFill>
                  <a:schemeClr val="tx1"/>
                </a:solidFill>
                <a:effectLst/>
                <a:latin typeface="+mn-lt"/>
                <a:ea typeface="+mn-ea"/>
                <a:cs typeface="+mn-cs"/>
              </a:rPr>
              <a:t>Les 1-4 – Grafiese Organiseerder</a:t>
            </a:r>
            <a:r>
              <a:rPr lang="af-ZA" sz="1200" b="1" i="1" kern="120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en </a:t>
            </a:r>
            <a:r>
              <a:rPr lang="af-ZA" sz="1200" b="1" i="1" u="sng" kern="1200" dirty="0">
                <a:solidFill>
                  <a:schemeClr val="tx1"/>
                </a:solidFill>
                <a:effectLst/>
                <a:latin typeface="+mn-lt"/>
                <a:ea typeface="+mn-ea"/>
                <a:cs typeface="+mn-cs"/>
              </a:rPr>
              <a:t>Les 4 – Refleksie-aktiwiteit</a:t>
            </a:r>
            <a:r>
              <a:rPr lang="af-ZA" sz="1200" b="1" i="1" kern="120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voltooi voordat ons die eksamen oefenvrae in </a:t>
            </a:r>
            <a:r>
              <a:rPr lang="af-ZA" sz="1200" b="1" i="1" u="sng" kern="1200" dirty="0">
                <a:solidFill>
                  <a:schemeClr val="tx1"/>
                </a:solidFill>
                <a:effectLst/>
                <a:latin typeface="+mn-lt"/>
                <a:ea typeface="+mn-ea"/>
                <a:cs typeface="+mn-cs"/>
              </a:rPr>
              <a:t>Les 4 – Werkkaart</a:t>
            </a:r>
            <a:r>
              <a:rPr lang="af-ZA" sz="1200" kern="1200" dirty="0">
                <a:solidFill>
                  <a:schemeClr val="tx1"/>
                </a:solidFill>
                <a:effectLst/>
                <a:latin typeface="+mn-lt"/>
                <a:ea typeface="+mn-ea"/>
                <a:cs typeface="+mn-cs"/>
              </a:rPr>
              <a:t> aanpak.</a:t>
            </a:r>
            <a:br>
              <a:rPr lang="af-ZA" sz="1200" kern="1200" dirty="0">
                <a:solidFill>
                  <a:schemeClr val="tx1"/>
                </a:solidFill>
                <a:effectLst/>
                <a:latin typeface="+mn-lt"/>
                <a:ea typeface="+mn-ea"/>
                <a:cs typeface="+mn-cs"/>
              </a:rPr>
            </a:b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Maak seker dat al jou werkkaarte voltooi en op datum is. </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(Die </a:t>
            </a:r>
            <a:r>
              <a:rPr lang="af-ZA" sz="1200" b="1" i="1" u="sng" kern="1200" dirty="0">
                <a:solidFill>
                  <a:schemeClr val="tx1"/>
                </a:solidFill>
                <a:effectLst/>
                <a:latin typeface="+mn-lt"/>
                <a:ea typeface="+mn-ea"/>
                <a:cs typeface="+mn-cs"/>
              </a:rPr>
              <a:t>Les 4 – Werkkaart MEMO</a:t>
            </a:r>
            <a:r>
              <a:rPr lang="af-ZA" sz="1200" kern="1200" dirty="0">
                <a:solidFill>
                  <a:schemeClr val="tx1"/>
                </a:solidFill>
                <a:effectLst/>
                <a:latin typeface="+mn-lt"/>
                <a:ea typeface="+mn-ea"/>
                <a:cs typeface="+mn-cs"/>
              </a:rPr>
              <a:t> bevat antwoorde op die eksamen oefenvrae.</a:t>
            </a:r>
            <a:r>
              <a:rPr lang="af-ZA" sz="1200" b="1" i="1" kern="120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Sien ook </a:t>
            </a:r>
            <a:r>
              <a:rPr lang="af-ZA" sz="1200" b="1" i="1" u="sng" kern="1200" dirty="0">
                <a:solidFill>
                  <a:schemeClr val="tx1"/>
                </a:solidFill>
                <a:effectLst/>
                <a:latin typeface="+mn-lt"/>
                <a:ea typeface="+mn-ea"/>
                <a:cs typeface="+mn-cs"/>
              </a:rPr>
              <a:t>Les 1 - 4 - Grafiese Organiseerder MEMO</a:t>
            </a:r>
            <a:r>
              <a:rPr lang="af-ZA" sz="1200" kern="1200" dirty="0">
                <a:solidFill>
                  <a:schemeClr val="tx1"/>
                </a:solidFill>
                <a:effectLst/>
                <a:latin typeface="+mn-lt"/>
                <a:ea typeface="+mn-ea"/>
                <a:cs typeface="+mn-cs"/>
              </a:rPr>
              <a:t> vir die Les 4 gedeelte) </a:t>
            </a:r>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5E6DA15-FB46-41D2-9408-9C68C26C859E}" type="slidenum">
              <a:rPr lang="en-ZA" smtClean="0"/>
              <a:t>10</a:t>
            </a:fld>
            <a:endParaRPr lang="en-ZA"/>
          </a:p>
        </p:txBody>
      </p:sp>
    </p:spTree>
    <p:extLst>
      <p:ext uri="{BB962C8B-B14F-4D97-AF65-F5344CB8AC3E}">
        <p14:creationId xmlns:p14="http://schemas.microsoft.com/office/powerpoint/2010/main" val="15529767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kern="1200" dirty="0">
                <a:solidFill>
                  <a:schemeClr val="tx1"/>
                </a:solidFill>
                <a:effectLst/>
                <a:latin typeface="+mn-lt"/>
                <a:ea typeface="+mn-ea"/>
                <a:cs typeface="+mn-cs"/>
              </a:rPr>
              <a:t>Welkom terug Graad 8's. Haal asseblief jou </a:t>
            </a:r>
            <a:r>
              <a:rPr lang="af-ZA" sz="1200" b="1" i="1" u="sng" kern="1200" dirty="0">
                <a:solidFill>
                  <a:schemeClr val="tx1"/>
                </a:solidFill>
                <a:effectLst/>
                <a:latin typeface="+mn-lt"/>
                <a:ea typeface="+mn-ea"/>
                <a:cs typeface="+mn-cs"/>
              </a:rPr>
              <a:t>Les 3 – Werkkaart</a:t>
            </a:r>
            <a:r>
              <a:rPr lang="af-ZA" sz="1200" kern="1200" dirty="0">
                <a:solidFill>
                  <a:schemeClr val="tx1"/>
                </a:solidFill>
                <a:effectLst/>
                <a:latin typeface="+mn-lt"/>
                <a:ea typeface="+mn-ea"/>
                <a:cs typeface="+mn-cs"/>
              </a:rPr>
              <a:t> en </a:t>
            </a:r>
            <a:r>
              <a:rPr lang="af-ZA" sz="1200" b="1" i="1" u="sng" kern="1200" dirty="0">
                <a:solidFill>
                  <a:schemeClr val="tx1"/>
                </a:solidFill>
                <a:effectLst/>
                <a:latin typeface="+mn-lt"/>
                <a:ea typeface="+mn-ea"/>
                <a:cs typeface="+mn-cs"/>
              </a:rPr>
              <a:t>Les 1 - 4 – Grafiese Organiseerder</a:t>
            </a:r>
            <a:r>
              <a:rPr lang="af-ZA" sz="1200" kern="1200" dirty="0">
                <a:solidFill>
                  <a:schemeClr val="tx1"/>
                </a:solidFill>
                <a:effectLst/>
                <a:latin typeface="+mn-lt"/>
                <a:ea typeface="+mn-ea"/>
                <a:cs typeface="+mn-cs"/>
              </a:rPr>
              <a:t> van verlede week uit en merk jou antwoorde van die Les 3-gedeelte. (Onderwyser kan </a:t>
            </a:r>
            <a:r>
              <a:rPr lang="af-ZA" sz="1200" b="1" i="1" u="sng" kern="1200" dirty="0">
                <a:solidFill>
                  <a:schemeClr val="tx1"/>
                </a:solidFill>
                <a:effectLst/>
                <a:latin typeface="+mn-lt"/>
                <a:ea typeface="+mn-ea"/>
                <a:cs typeface="+mn-cs"/>
              </a:rPr>
              <a:t>Les 1-4 – Grafiese Organiseerder MEMO</a:t>
            </a:r>
            <a:r>
              <a:rPr lang="af-ZA" sz="1200" b="1" i="1" kern="120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deel, maar wys </a:t>
            </a:r>
            <a:r>
              <a:rPr lang="af-ZA" sz="1200" b="1" kern="1200" dirty="0">
                <a:solidFill>
                  <a:schemeClr val="tx1"/>
                </a:solidFill>
                <a:effectLst/>
                <a:latin typeface="+mn-lt"/>
                <a:ea typeface="+mn-ea"/>
                <a:cs typeface="+mn-cs"/>
              </a:rPr>
              <a:t>slegs </a:t>
            </a:r>
            <a:r>
              <a:rPr lang="af-ZA" sz="1200" kern="1200" dirty="0">
                <a:solidFill>
                  <a:schemeClr val="tx1"/>
                </a:solidFill>
                <a:effectLst/>
                <a:latin typeface="+mn-lt"/>
                <a:ea typeface="+mn-ea"/>
                <a:cs typeface="+mn-cs"/>
              </a:rPr>
              <a:t>antwoorde van Les 3).</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Voordat ons aan die gang kom, laat ons 'n paar minute neem om jou antwoorde vir die </a:t>
            </a:r>
            <a:r>
              <a:rPr lang="af-ZA" sz="1200" b="1" i="1" u="sng" kern="1200" dirty="0">
                <a:solidFill>
                  <a:schemeClr val="tx1"/>
                </a:solidFill>
                <a:effectLst/>
                <a:latin typeface="+mn-lt"/>
                <a:ea typeface="+mn-ea"/>
                <a:cs typeface="+mn-cs"/>
              </a:rPr>
              <a:t>Les 3 – Werkkaart</a:t>
            </a:r>
            <a:r>
              <a:rPr lang="af-ZA" sz="1200" b="1" i="1" kern="120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na te gaan. Sien</a:t>
            </a:r>
            <a:br>
              <a:rPr lang="af-ZA" sz="1200" kern="1200" dirty="0">
                <a:solidFill>
                  <a:schemeClr val="tx1"/>
                </a:solidFill>
                <a:effectLst/>
                <a:latin typeface="+mn-lt"/>
                <a:ea typeface="+mn-ea"/>
                <a:cs typeface="+mn-cs"/>
              </a:rPr>
            </a:br>
            <a:r>
              <a:rPr lang="af-ZA" sz="1200" b="1" i="1" u="sng" kern="1200" dirty="0">
                <a:solidFill>
                  <a:schemeClr val="tx1"/>
                </a:solidFill>
                <a:effectLst/>
                <a:latin typeface="+mn-lt"/>
                <a:ea typeface="+mn-ea"/>
                <a:cs typeface="+mn-cs"/>
              </a:rPr>
              <a:t>Les 3 – Werkkaart MEMO.</a:t>
            </a:r>
            <a:r>
              <a:rPr lang="af-ZA" sz="1200" b="1" i="1" kern="120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(Hierdie is ‘n goeie tyd om 'n bespreking van verlede week se inhoud te hê en enige vrae wat leerders mag hê, te beantwoord.)</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Jy kan die Les 4-gedeelte van jou </a:t>
            </a:r>
            <a:r>
              <a:rPr lang="af-ZA" sz="1200" b="1" i="1" u="sng" kern="1200" dirty="0">
                <a:solidFill>
                  <a:schemeClr val="tx1"/>
                </a:solidFill>
                <a:effectLst/>
                <a:latin typeface="+mn-lt"/>
                <a:ea typeface="+mn-ea"/>
                <a:cs typeface="+mn-cs"/>
              </a:rPr>
              <a:t>Les 1 - 4 – Grafiese Organiseerder</a:t>
            </a:r>
            <a:r>
              <a:rPr lang="af-ZA" sz="1200" kern="1200" dirty="0">
                <a:solidFill>
                  <a:schemeClr val="tx1"/>
                </a:solidFill>
                <a:effectLst/>
                <a:latin typeface="+mn-lt"/>
                <a:ea typeface="+mn-ea"/>
                <a:cs typeface="+mn-cs"/>
              </a:rPr>
              <a:t> aan die einde van die les voltooi.</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Vandag gaan ons praat oor </a:t>
            </a:r>
            <a:r>
              <a:rPr lang="af-ZA" sz="1200" b="1" kern="1200" dirty="0">
                <a:solidFill>
                  <a:schemeClr val="tx1"/>
                </a:solidFill>
                <a:effectLst/>
                <a:latin typeface="+mn-lt"/>
                <a:ea typeface="+mn-ea"/>
                <a:cs typeface="+mn-cs"/>
              </a:rPr>
              <a:t>VOORKOMING VAN GEWELD TEEN VROUE: WET OP SEKSUELE MISDRYWE. </a:t>
            </a:r>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5E6DA15-FB46-41D2-9408-9C68C26C859E}" type="slidenum">
              <a:rPr lang="en-ZA" smtClean="0"/>
              <a:t>2</a:t>
            </a:fld>
            <a:endParaRPr lang="en-ZA"/>
          </a:p>
        </p:txBody>
      </p:sp>
    </p:spTree>
    <p:extLst>
      <p:ext uri="{BB962C8B-B14F-4D97-AF65-F5344CB8AC3E}">
        <p14:creationId xmlns:p14="http://schemas.microsoft.com/office/powerpoint/2010/main" val="3595535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kern="1200" dirty="0">
                <a:solidFill>
                  <a:schemeClr val="tx1"/>
                </a:solidFill>
                <a:effectLst/>
                <a:latin typeface="+mn-lt"/>
                <a:ea typeface="+mn-ea"/>
                <a:cs typeface="+mn-cs"/>
              </a:rPr>
              <a:t>Welkom terug Graad 8's. Haal asseblief jou </a:t>
            </a:r>
            <a:r>
              <a:rPr lang="af-ZA" sz="1200" b="1" i="1" u="sng" kern="1200" dirty="0">
                <a:solidFill>
                  <a:schemeClr val="tx1"/>
                </a:solidFill>
                <a:effectLst/>
                <a:latin typeface="+mn-lt"/>
                <a:ea typeface="+mn-ea"/>
                <a:cs typeface="+mn-cs"/>
              </a:rPr>
              <a:t>Les 3 – Werkkaart</a:t>
            </a:r>
            <a:r>
              <a:rPr lang="af-ZA" sz="1200" kern="1200" dirty="0">
                <a:solidFill>
                  <a:schemeClr val="tx1"/>
                </a:solidFill>
                <a:effectLst/>
                <a:latin typeface="+mn-lt"/>
                <a:ea typeface="+mn-ea"/>
                <a:cs typeface="+mn-cs"/>
              </a:rPr>
              <a:t> en </a:t>
            </a:r>
            <a:r>
              <a:rPr lang="af-ZA" sz="1200" b="1" i="1" u="sng" kern="1200" dirty="0">
                <a:solidFill>
                  <a:schemeClr val="tx1"/>
                </a:solidFill>
                <a:effectLst/>
                <a:latin typeface="+mn-lt"/>
                <a:ea typeface="+mn-ea"/>
                <a:cs typeface="+mn-cs"/>
              </a:rPr>
              <a:t>Les 1 - 4 – Grafiese Organiseerder</a:t>
            </a:r>
            <a:r>
              <a:rPr lang="af-ZA" sz="1200" kern="1200" dirty="0">
                <a:solidFill>
                  <a:schemeClr val="tx1"/>
                </a:solidFill>
                <a:effectLst/>
                <a:latin typeface="+mn-lt"/>
                <a:ea typeface="+mn-ea"/>
                <a:cs typeface="+mn-cs"/>
              </a:rPr>
              <a:t> van verlede week uit en merk jou antwoorde van die Les 3-gedeelte. (Onderwyser kan </a:t>
            </a:r>
            <a:r>
              <a:rPr lang="af-ZA" sz="1200" b="1" i="1" u="sng" kern="1200" dirty="0">
                <a:solidFill>
                  <a:schemeClr val="tx1"/>
                </a:solidFill>
                <a:effectLst/>
                <a:latin typeface="+mn-lt"/>
                <a:ea typeface="+mn-ea"/>
                <a:cs typeface="+mn-cs"/>
              </a:rPr>
              <a:t>Les 1-4 – Grafiese Organiseerder MEMO</a:t>
            </a:r>
            <a:r>
              <a:rPr lang="af-ZA" sz="1200" b="1" i="1" kern="120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deel, maar wys </a:t>
            </a:r>
            <a:r>
              <a:rPr lang="af-ZA" sz="1200" b="1" kern="1200" dirty="0">
                <a:solidFill>
                  <a:schemeClr val="tx1"/>
                </a:solidFill>
                <a:effectLst/>
                <a:latin typeface="+mn-lt"/>
                <a:ea typeface="+mn-ea"/>
                <a:cs typeface="+mn-cs"/>
              </a:rPr>
              <a:t>slegs </a:t>
            </a:r>
            <a:r>
              <a:rPr lang="af-ZA" sz="1200" kern="1200" dirty="0">
                <a:solidFill>
                  <a:schemeClr val="tx1"/>
                </a:solidFill>
                <a:effectLst/>
                <a:latin typeface="+mn-lt"/>
                <a:ea typeface="+mn-ea"/>
                <a:cs typeface="+mn-cs"/>
              </a:rPr>
              <a:t>antwoorde van Les 3).</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Voordat ons aan die gang kom, laat ons 'n paar minute neem om jou antwoorde vir die </a:t>
            </a:r>
            <a:r>
              <a:rPr lang="af-ZA" sz="1200" b="1" i="1" u="sng" kern="1200" dirty="0">
                <a:solidFill>
                  <a:schemeClr val="tx1"/>
                </a:solidFill>
                <a:effectLst/>
                <a:latin typeface="+mn-lt"/>
                <a:ea typeface="+mn-ea"/>
                <a:cs typeface="+mn-cs"/>
              </a:rPr>
              <a:t>Les 3 – Werkkaart</a:t>
            </a:r>
            <a:r>
              <a:rPr lang="af-ZA" sz="1200" b="1" i="1" kern="120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na te gaan. Sien</a:t>
            </a:r>
            <a:br>
              <a:rPr lang="af-ZA" sz="1200" kern="1200" dirty="0">
                <a:solidFill>
                  <a:schemeClr val="tx1"/>
                </a:solidFill>
                <a:effectLst/>
                <a:latin typeface="+mn-lt"/>
                <a:ea typeface="+mn-ea"/>
                <a:cs typeface="+mn-cs"/>
              </a:rPr>
            </a:br>
            <a:r>
              <a:rPr lang="af-ZA" sz="1200" b="1" i="1" u="sng" kern="1200" dirty="0">
                <a:solidFill>
                  <a:schemeClr val="tx1"/>
                </a:solidFill>
                <a:effectLst/>
                <a:latin typeface="+mn-lt"/>
                <a:ea typeface="+mn-ea"/>
                <a:cs typeface="+mn-cs"/>
              </a:rPr>
              <a:t>Les 3 – Werkkaart MEMO.</a:t>
            </a:r>
            <a:r>
              <a:rPr lang="af-ZA" sz="1200" b="1" i="1" kern="120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(Hierdie is ‘n goeie tyd om 'n bespreking van verlede week se inhoud te hê en enige vrae wat leerders mag hê, te beantwoord.)</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Jy kan die Les 4-gedeelte van jou </a:t>
            </a:r>
            <a:r>
              <a:rPr lang="af-ZA" sz="1200" b="1" i="1" u="sng" kern="1200" dirty="0">
                <a:solidFill>
                  <a:schemeClr val="tx1"/>
                </a:solidFill>
                <a:effectLst/>
                <a:latin typeface="+mn-lt"/>
                <a:ea typeface="+mn-ea"/>
                <a:cs typeface="+mn-cs"/>
              </a:rPr>
              <a:t>Les 1 - 4 – Grafiese Organiseerder</a:t>
            </a:r>
            <a:r>
              <a:rPr lang="af-ZA" sz="1200" kern="1200" dirty="0">
                <a:solidFill>
                  <a:schemeClr val="tx1"/>
                </a:solidFill>
                <a:effectLst/>
                <a:latin typeface="+mn-lt"/>
                <a:ea typeface="+mn-ea"/>
                <a:cs typeface="+mn-cs"/>
              </a:rPr>
              <a:t> aan die einde van die les voltooi.</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Vandag gaan ons praat oor </a:t>
            </a:r>
            <a:r>
              <a:rPr lang="af-ZA" sz="1200" b="1" kern="1200" dirty="0">
                <a:solidFill>
                  <a:schemeClr val="tx1"/>
                </a:solidFill>
                <a:effectLst/>
                <a:latin typeface="+mn-lt"/>
                <a:ea typeface="+mn-ea"/>
                <a:cs typeface="+mn-cs"/>
              </a:rPr>
              <a:t>VOORKOMING VAN GEWELD TEEN VROUE: WET OP SEKSUELE MISDRYWE. </a:t>
            </a:r>
            <a:endParaRPr lang="en-ZA" dirty="0"/>
          </a:p>
        </p:txBody>
      </p:sp>
      <p:sp>
        <p:nvSpPr>
          <p:cNvPr id="4" name="Slide Number Placeholder 3"/>
          <p:cNvSpPr>
            <a:spLocks noGrp="1"/>
          </p:cNvSpPr>
          <p:nvPr>
            <p:ph type="sldNum" sz="quarter" idx="5"/>
          </p:nvPr>
        </p:nvSpPr>
        <p:spPr/>
        <p:txBody>
          <a:bodyPr/>
          <a:lstStyle/>
          <a:p>
            <a:fld id="{35E6DA15-FB46-41D2-9408-9C68C26C859E}" type="slidenum">
              <a:rPr lang="en-ZA" smtClean="0"/>
              <a:t>3</a:t>
            </a:fld>
            <a:endParaRPr lang="en-ZA"/>
          </a:p>
        </p:txBody>
      </p:sp>
    </p:spTree>
    <p:extLst>
      <p:ext uri="{BB962C8B-B14F-4D97-AF65-F5344CB8AC3E}">
        <p14:creationId xmlns:p14="http://schemas.microsoft.com/office/powerpoint/2010/main" val="2067604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kern="1200" dirty="0">
                <a:solidFill>
                  <a:schemeClr val="tx1"/>
                </a:solidFill>
                <a:effectLst/>
                <a:latin typeface="+mn-lt"/>
                <a:ea typeface="+mn-ea"/>
                <a:cs typeface="+mn-cs"/>
              </a:rPr>
              <a:t>Die regering het 'n nuwe wet ingestel om gemeenskappe teen verkragting en ander seksuele verwante misdade te beskerm. </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Die nuwe wet heet die </a:t>
            </a:r>
            <a:r>
              <a:rPr lang="af-ZA" sz="1200" b="1" kern="1200" dirty="0">
                <a:solidFill>
                  <a:schemeClr val="tx1"/>
                </a:solidFill>
                <a:effectLst/>
                <a:latin typeface="+mn-lt"/>
                <a:ea typeface="+mn-ea"/>
                <a:cs typeface="+mn-cs"/>
              </a:rPr>
              <a:t>Wysigingswet op die Strafreg (Seksuele Misdrywe en Verwante Aangeleenthede), nr. 32</a:t>
            </a:r>
            <a:r>
              <a:rPr lang="af-ZA" sz="1200" kern="1200" dirty="0">
                <a:solidFill>
                  <a:schemeClr val="tx1"/>
                </a:solidFill>
                <a:effectLst/>
                <a:latin typeface="+mn-lt"/>
                <a:ea typeface="+mn-ea"/>
                <a:cs typeface="+mn-cs"/>
              </a:rPr>
              <a:t> van 2007. Hierdie nuwe wet, wat ook bekend staan as die </a:t>
            </a:r>
            <a:r>
              <a:rPr lang="af-ZA" sz="1200" b="1" kern="1200" dirty="0">
                <a:solidFill>
                  <a:schemeClr val="tx1"/>
                </a:solidFill>
                <a:effectLst/>
                <a:latin typeface="+mn-lt"/>
                <a:ea typeface="+mn-ea"/>
                <a:cs typeface="+mn-cs"/>
              </a:rPr>
              <a:t>Wysigingswet op Seksuele Misdrywe</a:t>
            </a:r>
            <a:r>
              <a:rPr lang="af-ZA" sz="1200" kern="1200" dirty="0">
                <a:solidFill>
                  <a:schemeClr val="tx1"/>
                </a:solidFill>
                <a:effectLst/>
                <a:latin typeface="+mn-lt"/>
                <a:ea typeface="+mn-ea"/>
                <a:cs typeface="+mn-cs"/>
              </a:rPr>
              <a:t>, word benodig om slagoffers, veral vroue, kinders en mense met verstandelike gestremdhede wat verkrag is of seksuele misdade ervaar het te beskerm.</a:t>
            </a:r>
            <a:br>
              <a:rPr lang="af-ZA" sz="1200" kern="1200" dirty="0">
                <a:solidFill>
                  <a:schemeClr val="tx1"/>
                </a:solidFill>
                <a:effectLst/>
                <a:latin typeface="+mn-lt"/>
                <a:ea typeface="+mn-ea"/>
                <a:cs typeface="+mn-cs"/>
              </a:rPr>
            </a:b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(Die </a:t>
            </a:r>
            <a:r>
              <a:rPr lang="af-ZA" sz="1200" b="1" kern="1200" dirty="0">
                <a:solidFill>
                  <a:schemeClr val="tx1"/>
                </a:solidFill>
                <a:effectLst/>
                <a:latin typeface="+mn-lt"/>
                <a:ea typeface="+mn-ea"/>
                <a:cs typeface="+mn-cs"/>
              </a:rPr>
              <a:t>Wysigingswet op Seksuele Misdrywe</a:t>
            </a:r>
            <a:r>
              <a:rPr lang="af-ZA" sz="1200" kern="1200" dirty="0">
                <a:solidFill>
                  <a:schemeClr val="tx1"/>
                </a:solidFill>
                <a:effectLst/>
                <a:latin typeface="+mn-lt"/>
                <a:ea typeface="+mn-ea"/>
                <a:cs typeface="+mn-cs"/>
              </a:rPr>
              <a:t> help om Suid-Afrika se pogings om seksuele misdade teen alle persone te beveg en veral seksuele misdrywe wat teen kwesbare groepe gepleeg word, insluitend vroue, kinders en mense wat verstandelik gestremd is, te verskerp.)</a:t>
            </a:r>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5E6DA15-FB46-41D2-9408-9C68C26C859E}" type="slidenum">
              <a:rPr lang="en-ZA" smtClean="0"/>
              <a:t>4</a:t>
            </a:fld>
            <a:endParaRPr lang="en-ZA"/>
          </a:p>
        </p:txBody>
      </p:sp>
    </p:spTree>
    <p:extLst>
      <p:ext uri="{BB962C8B-B14F-4D97-AF65-F5344CB8AC3E}">
        <p14:creationId xmlns:p14="http://schemas.microsoft.com/office/powerpoint/2010/main" val="21210535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4CC7FB-D2A8-C95C-D9CF-5096E921FB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ADB8CD-7FEC-C329-04A4-B2E37C1927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4084AE-A967-D2F0-7494-90586E9758EC}"/>
              </a:ext>
            </a:extLst>
          </p:cNvPr>
          <p:cNvSpPr>
            <a:spLocks noGrp="1"/>
          </p:cNvSpPr>
          <p:nvPr>
            <p:ph type="body" idx="1"/>
          </p:nvPr>
        </p:nvSpPr>
        <p:spPr/>
        <p:txBody>
          <a:bodyPr/>
          <a:lstStyle/>
          <a:p>
            <a:pPr marL="171450" indent="-171450">
              <a:buFont typeface="Arial" panose="020B0604020202020204" pitchFamily="34" charset="0"/>
              <a:buChar char="•"/>
            </a:pPr>
            <a:r>
              <a:rPr lang="af-ZA" sz="1200" kern="1200" dirty="0">
                <a:solidFill>
                  <a:schemeClr val="tx1"/>
                </a:solidFill>
                <a:effectLst/>
                <a:latin typeface="+mn-lt"/>
                <a:ea typeface="+mn-ea"/>
                <a:cs typeface="+mn-cs"/>
              </a:rPr>
              <a:t>Die regering het 'n nuwe wet ingestel om gemeenskappe teen verkragting en ander seksuele verwante misdade te beskerm. </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Die nuwe wet heet die </a:t>
            </a:r>
            <a:r>
              <a:rPr lang="af-ZA" sz="1200" b="1" kern="1200" dirty="0">
                <a:solidFill>
                  <a:schemeClr val="tx1"/>
                </a:solidFill>
                <a:effectLst/>
                <a:latin typeface="+mn-lt"/>
                <a:ea typeface="+mn-ea"/>
                <a:cs typeface="+mn-cs"/>
              </a:rPr>
              <a:t>Wysigingswet op die Strafreg (Seksuele Misdrywe en Verwante Aangeleenthede), nr. 32</a:t>
            </a:r>
            <a:r>
              <a:rPr lang="af-ZA" sz="1200" kern="1200" dirty="0">
                <a:solidFill>
                  <a:schemeClr val="tx1"/>
                </a:solidFill>
                <a:effectLst/>
                <a:latin typeface="+mn-lt"/>
                <a:ea typeface="+mn-ea"/>
                <a:cs typeface="+mn-cs"/>
              </a:rPr>
              <a:t> van 2007. </a:t>
            </a:r>
            <a:endParaRPr lang="en-ZA"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6DCE423A-725B-B907-A4BF-149D644FB2FF}"/>
              </a:ext>
            </a:extLst>
          </p:cNvPr>
          <p:cNvSpPr>
            <a:spLocks noGrp="1"/>
          </p:cNvSpPr>
          <p:nvPr>
            <p:ph type="sldNum" sz="quarter" idx="5"/>
          </p:nvPr>
        </p:nvSpPr>
        <p:spPr/>
        <p:txBody>
          <a:bodyPr/>
          <a:lstStyle/>
          <a:p>
            <a:fld id="{35E6DA15-FB46-41D2-9408-9C68C26C859E}" type="slidenum">
              <a:rPr lang="en-ZA" smtClean="0"/>
              <a:t>5</a:t>
            </a:fld>
            <a:endParaRPr lang="en-ZA"/>
          </a:p>
        </p:txBody>
      </p:sp>
    </p:spTree>
    <p:extLst>
      <p:ext uri="{BB962C8B-B14F-4D97-AF65-F5344CB8AC3E}">
        <p14:creationId xmlns:p14="http://schemas.microsoft.com/office/powerpoint/2010/main" val="5722961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kern="1200" dirty="0">
                <a:solidFill>
                  <a:schemeClr val="tx1"/>
                </a:solidFill>
                <a:effectLst/>
                <a:latin typeface="+mn-lt"/>
                <a:ea typeface="+mn-ea"/>
                <a:cs typeface="+mn-cs"/>
              </a:rPr>
              <a:t>Die </a:t>
            </a:r>
            <a:r>
              <a:rPr lang="af-ZA" sz="1200" b="1" kern="1200" dirty="0">
                <a:solidFill>
                  <a:schemeClr val="tx1"/>
                </a:solidFill>
                <a:effectLst/>
                <a:latin typeface="+mn-lt"/>
                <a:ea typeface="+mn-ea"/>
                <a:cs typeface="+mn-cs"/>
              </a:rPr>
              <a:t>Wysigingswet op Seksuele Misdrywe</a:t>
            </a:r>
            <a:r>
              <a:rPr lang="af-ZA" sz="1200" kern="1200" dirty="0">
                <a:solidFill>
                  <a:schemeClr val="tx1"/>
                </a:solidFill>
                <a:effectLst/>
                <a:latin typeface="+mn-lt"/>
                <a:ea typeface="+mn-ea"/>
                <a:cs typeface="+mn-cs"/>
              </a:rPr>
              <a:t> is sedert 16 Desember 2007 van krag en beïnvloed die straf van seksuele misdade wat na hierdie datum gepleeg is.</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Die hoofdoel van die nuwe Wet is om:</a:t>
            </a:r>
            <a:endParaRPr lang="en-ZA" sz="1200" b="1"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alle seksuele misdade in een wet in te sluit.</a:t>
            </a: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alle seksuele misdade te definieer.</a:t>
            </a: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alle vorme van seksuele misbruik of uitbuiting 'n misdaad te maak.</a:t>
            </a: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seker te maak dat beide mans en vroue die wet kan gebruik ten opsigte van    </a:t>
            </a: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seksuele misdade.</a:t>
            </a: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seker te maak dat staatsdepartemente saamwerk om klaers van onregverdige   </a:t>
            </a: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behandeling of trauma te beskerm.</a:t>
            </a: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die manier te verbeter waarop die strafregstelsel (die howe en polisie) werk.</a:t>
            </a: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die ouderdom waarop mans en vroue instemmende seks kan hê te bepaal.</a:t>
            </a: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seker te maak dat verkragtingsoorlewendes post-blootstelling profilakse (PEP) kry – dit is die gebruik van medisyne om MIV te    voorkom nadat 'n moontlike   blootstelling plaasgevind het.    </a:t>
            </a: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'n Nasionale Register ('n lys name) van Seksoortreders op te stel. </a:t>
            </a:r>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5E6DA15-FB46-41D2-9408-9C68C26C859E}" type="slidenum">
              <a:rPr lang="en-ZA" smtClean="0"/>
              <a:t>6</a:t>
            </a:fld>
            <a:endParaRPr lang="en-ZA"/>
          </a:p>
        </p:txBody>
      </p:sp>
    </p:spTree>
    <p:extLst>
      <p:ext uri="{BB962C8B-B14F-4D97-AF65-F5344CB8AC3E}">
        <p14:creationId xmlns:p14="http://schemas.microsoft.com/office/powerpoint/2010/main" val="38317529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kern="1200" dirty="0">
                <a:solidFill>
                  <a:schemeClr val="tx1"/>
                </a:solidFill>
                <a:effectLst/>
                <a:latin typeface="+mn-lt"/>
                <a:ea typeface="+mn-ea"/>
                <a:cs typeface="+mn-cs"/>
              </a:rPr>
              <a:t>Ongelukkig word baie gevalle van geweld nie aangemeld nie, moontlik uit vrees, skaamte of die behoefte aan privaatheid (slagoffers wil nie hê mense moet weet wat met hulle gebeur het nie). Die negatiewe behandeling en om weer deur die verslag te gaan en oor die voorval te praat, kan tot </a:t>
            </a:r>
            <a:r>
              <a:rPr lang="af-ZA" sz="1200" i="1" kern="1200" dirty="0">
                <a:solidFill>
                  <a:schemeClr val="tx1"/>
                </a:solidFill>
                <a:effectLst/>
                <a:latin typeface="+mn-lt"/>
                <a:ea typeface="+mn-ea"/>
                <a:cs typeface="+mn-cs"/>
              </a:rPr>
              <a:t>sekondêre</a:t>
            </a:r>
            <a:r>
              <a:rPr lang="af-ZA" sz="1200" kern="1200" dirty="0">
                <a:solidFill>
                  <a:schemeClr val="tx1"/>
                </a:solidFill>
                <a:effectLst/>
                <a:latin typeface="+mn-lt"/>
                <a:ea typeface="+mn-ea"/>
                <a:cs typeface="+mn-cs"/>
              </a:rPr>
              <a:t> </a:t>
            </a:r>
            <a:r>
              <a:rPr lang="af-ZA" sz="1200" i="1" kern="1200" dirty="0">
                <a:solidFill>
                  <a:schemeClr val="tx1"/>
                </a:solidFill>
                <a:effectLst/>
                <a:latin typeface="+mn-lt"/>
                <a:ea typeface="+mn-ea"/>
                <a:cs typeface="+mn-cs"/>
              </a:rPr>
              <a:t>trauma </a:t>
            </a:r>
            <a:r>
              <a:rPr lang="af-ZA" sz="1200" kern="1200" dirty="0">
                <a:solidFill>
                  <a:schemeClr val="tx1"/>
                </a:solidFill>
                <a:effectLst/>
                <a:latin typeface="+mn-lt"/>
                <a:ea typeface="+mn-ea"/>
                <a:cs typeface="+mn-cs"/>
              </a:rPr>
              <a:t>lei omdat hulle dit wat met hulle gebeur het moet herleef en herbesoek terwyl hulle dit rapporteer. Verslagdoening stel oorlewendes van GGG in staat om toegang tot die mediese, psigososiale en regsdienste wat hulle nodig het te verkry. Dit sal hulle help om die impak van die geweld op hul gesondheid te verminder en verseker dat oortreders aanspreeklik gehou word. </a:t>
            </a:r>
            <a:br>
              <a:rPr lang="en-ZA" sz="1200" kern="1200" dirty="0">
                <a:solidFill>
                  <a:schemeClr val="tx1"/>
                </a:solidFill>
                <a:effectLst/>
                <a:latin typeface="+mn-lt"/>
                <a:ea typeface="+mn-ea"/>
                <a:cs typeface="+mn-cs"/>
              </a:rPr>
            </a:b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Sommige van die regte van </a:t>
            </a:r>
            <a:r>
              <a:rPr lang="af-ZA" sz="1200" u="sng" kern="1200" dirty="0">
                <a:solidFill>
                  <a:schemeClr val="tx1"/>
                </a:solidFill>
                <a:effectLst/>
                <a:latin typeface="+mn-lt"/>
                <a:ea typeface="+mn-ea"/>
                <a:cs typeface="+mn-cs"/>
              </a:rPr>
              <a:t>slagoffers</a:t>
            </a:r>
            <a:r>
              <a:rPr lang="af-ZA" sz="1200" kern="1200" dirty="0">
                <a:solidFill>
                  <a:schemeClr val="tx1"/>
                </a:solidFill>
                <a:effectLst/>
                <a:latin typeface="+mn-lt"/>
                <a:ea typeface="+mn-ea"/>
                <a:cs typeface="+mn-cs"/>
              </a:rPr>
              <a:t> van verkragting en verwante seksuele misdade:</a:t>
            </a:r>
            <a:endParaRPr lang="en-ZA" sz="1200" b="0"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b="1" kern="1200" dirty="0">
                <a:solidFill>
                  <a:schemeClr val="tx1"/>
                </a:solidFill>
                <a:effectLst/>
                <a:latin typeface="+mn-lt"/>
                <a:ea typeface="+mn-ea"/>
                <a:cs typeface="+mn-cs"/>
              </a:rPr>
              <a:t>Waardigheid en privaatheid </a:t>
            </a:r>
            <a:r>
              <a:rPr lang="af-ZA" sz="1200" kern="1200" dirty="0">
                <a:solidFill>
                  <a:schemeClr val="tx1"/>
                </a:solidFill>
                <a:effectLst/>
                <a:latin typeface="+mn-lt"/>
                <a:ea typeface="+mn-ea"/>
                <a:cs typeface="+mn-cs"/>
              </a:rPr>
              <a:t>– Aanmelding van sake by die polisie / 'n openbare hospitaal of kliniek. Wanneer jy by die polisie aanmeld, sal jy na 'n aparte kamer geneem word waar jy in 'n kantoor of omgewing waarmee jy gemaklik is, kan praat.</a:t>
            </a:r>
            <a:endParaRPr lang="en-ZA" sz="1200" b="0"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b="1" kern="1200" dirty="0">
                <a:solidFill>
                  <a:schemeClr val="tx1"/>
                </a:solidFill>
                <a:effectLst/>
                <a:latin typeface="+mn-lt"/>
                <a:ea typeface="+mn-ea"/>
                <a:cs typeface="+mn-cs"/>
              </a:rPr>
              <a:t>Inligting </a:t>
            </a:r>
            <a:r>
              <a:rPr lang="af-ZA" sz="1200" kern="1200" dirty="0">
                <a:solidFill>
                  <a:schemeClr val="tx1"/>
                </a:solidFill>
                <a:effectLst/>
                <a:latin typeface="+mn-lt"/>
                <a:ea typeface="+mn-ea"/>
                <a:cs typeface="+mn-cs"/>
              </a:rPr>
              <a:t>–</a:t>
            </a:r>
            <a:r>
              <a:rPr lang="af-ZA" sz="1200" b="1" kern="120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Wanneer jy by 'n openbare hospitaal aanmeld, sal jy inligting ontvang oor prosedures wat gevolg moet word om die beweerde oortreder vir sy of haar MIV-status te laat toets. Jy het ook die reg om post-blootstelling profilakse (PEP) te ontvang.</a:t>
            </a:r>
            <a:endParaRPr lang="en-ZA" sz="1200" b="0"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b="1" kern="1200" dirty="0">
                <a:solidFill>
                  <a:schemeClr val="tx1"/>
                </a:solidFill>
                <a:effectLst/>
                <a:latin typeface="+mn-lt"/>
                <a:ea typeface="+mn-ea"/>
                <a:cs typeface="+mn-cs"/>
              </a:rPr>
              <a:t>Behandeling </a:t>
            </a:r>
            <a:r>
              <a:rPr lang="af-ZA" sz="1200" kern="1200" dirty="0">
                <a:solidFill>
                  <a:schemeClr val="tx1"/>
                </a:solidFill>
                <a:effectLst/>
                <a:latin typeface="+mn-lt"/>
                <a:ea typeface="+mn-ea"/>
                <a:cs typeface="+mn-cs"/>
              </a:rPr>
              <a:t>– Die howe sal 'n bevoegde persoon aanstel om as tussenganger op te tree in gevalle waar 'n getuie onder die ouderdom van agtien onnodige geestelike spanning sou ly indien hy/sy tydens sodanige verrigtinge sonder die hulp van tussengangersdienste sou getuig.</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Die hoë voorkoms van GGG in ons land, beïnvloed elke burger in een of ander vorm, ongeag klas, ras en kultuur. Dit is die verantwoordelikheid van elke Suid-Afrikaner om die tekens van mishandeling te erken, slagoffers by te staan en verdere geweld te voorkom.</a:t>
            </a:r>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5E6DA15-FB46-41D2-9408-9C68C26C859E}" type="slidenum">
              <a:rPr lang="en-ZA" smtClean="0"/>
              <a:t>7</a:t>
            </a:fld>
            <a:endParaRPr lang="en-ZA"/>
          </a:p>
        </p:txBody>
      </p:sp>
    </p:spTree>
    <p:extLst>
      <p:ext uri="{BB962C8B-B14F-4D97-AF65-F5344CB8AC3E}">
        <p14:creationId xmlns:p14="http://schemas.microsoft.com/office/powerpoint/2010/main" val="40976498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b="1" kern="1200" dirty="0">
                <a:solidFill>
                  <a:schemeClr val="tx1"/>
                </a:solidFill>
                <a:effectLst/>
                <a:latin typeface="+mn-lt"/>
                <a:ea typeface="+mn-ea"/>
                <a:cs typeface="+mn-cs"/>
              </a:rPr>
              <a:t>Hoe kan ons saamwerk om geweld teen ander te voorkom?</a:t>
            </a:r>
            <a:endParaRPr lang="en-ZA" sz="1200" b="0"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b="1" kern="1200" dirty="0">
                <a:solidFill>
                  <a:schemeClr val="tx1"/>
                </a:solidFill>
                <a:effectLst/>
                <a:latin typeface="+mn-lt"/>
                <a:ea typeface="+mn-ea"/>
                <a:cs typeface="+mn-cs"/>
              </a:rPr>
              <a:t>Daag diegene uit wat geweld aanvaar of goedpraat</a:t>
            </a:r>
            <a:r>
              <a:rPr lang="af-ZA" sz="1200" kern="1200" dirty="0">
                <a:solidFill>
                  <a:schemeClr val="tx1"/>
                </a:solidFill>
                <a:effectLst/>
                <a:latin typeface="+mn-lt"/>
                <a:ea typeface="+mn-ea"/>
                <a:cs typeface="+mn-cs"/>
              </a:rPr>
              <a:t> - Daag sosiale houdings, oortuigings, gedrag, stelsels en praktyke uit wat geweld teen vroue en kinders ondersteun, regverdig, verskoon, minag of verkleineer. Moenie die slagoffer blameer nie, maar eerder die oortreder. </a:t>
            </a:r>
            <a:endParaRPr lang="en-ZA" sz="1200" b="0"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b="1" kern="1200" dirty="0">
                <a:solidFill>
                  <a:schemeClr val="tx1"/>
                </a:solidFill>
                <a:effectLst/>
                <a:latin typeface="+mn-lt"/>
                <a:ea typeface="+mn-ea"/>
                <a:cs typeface="+mn-cs"/>
              </a:rPr>
              <a:t>Bevorder onafhanklikheid</a:t>
            </a:r>
            <a:r>
              <a:rPr lang="af-ZA" sz="1200" kern="1200" dirty="0">
                <a:solidFill>
                  <a:schemeClr val="tx1"/>
                </a:solidFill>
                <a:effectLst/>
                <a:latin typeface="+mn-lt"/>
                <a:ea typeface="+mn-ea"/>
                <a:cs typeface="+mn-cs"/>
              </a:rPr>
              <a:t> – Gelykmaking van toegang tot mag en hulpbronne tussen geslagte, insluitend die versterking van onafhanklikheid, ekonomiese veiligheid, en sosiale, politieke en ekonomiese deelname en besluitneming van vroue in die openbare lewe.  </a:t>
            </a:r>
            <a:endParaRPr lang="en-ZA" sz="1200" b="0"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b="1" kern="1200" dirty="0">
                <a:solidFill>
                  <a:schemeClr val="tx1"/>
                </a:solidFill>
                <a:effectLst/>
                <a:latin typeface="+mn-lt"/>
                <a:ea typeface="+mn-ea"/>
                <a:cs typeface="+mn-cs"/>
              </a:rPr>
              <a:t>Daag mans se maghebbende gedrag</a:t>
            </a:r>
            <a:r>
              <a:rPr lang="af-ZA" sz="1200" kern="1200" dirty="0">
                <a:solidFill>
                  <a:schemeClr val="tx1"/>
                </a:solidFill>
                <a:effectLst/>
                <a:latin typeface="+mn-lt"/>
                <a:ea typeface="+mn-ea"/>
                <a:cs typeface="+mn-cs"/>
              </a:rPr>
              <a:t> in verhoudings en die subtiele normalisering van manlike oorheersing in verhoudings uit.</a:t>
            </a:r>
            <a:endParaRPr lang="en-ZA" sz="1200" b="0"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b="1" kern="1200" dirty="0">
                <a:solidFill>
                  <a:schemeClr val="tx1"/>
                </a:solidFill>
                <a:effectLst/>
                <a:latin typeface="+mn-lt"/>
                <a:ea typeface="+mn-ea"/>
                <a:cs typeface="+mn-cs"/>
              </a:rPr>
              <a:t>Bevorder vroue se portuurondersteuning</a:t>
            </a:r>
            <a:r>
              <a:rPr lang="af-ZA" sz="1200" kern="1200" dirty="0">
                <a:solidFill>
                  <a:schemeClr val="tx1"/>
                </a:solidFill>
                <a:effectLst/>
                <a:latin typeface="+mn-lt"/>
                <a:ea typeface="+mn-ea"/>
                <a:cs typeface="+mn-cs"/>
              </a:rPr>
              <a:t> deur vrouenetwerke en vriendskappe te bevorder. Ondersteun vroue se kollektiewe voorspraak en aktivisme. </a:t>
            </a:r>
            <a:endParaRPr lang="en-ZA" sz="1200" b="0"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b="1" kern="1200" dirty="0">
                <a:solidFill>
                  <a:schemeClr val="tx1"/>
                </a:solidFill>
                <a:effectLst/>
                <a:latin typeface="+mn-lt"/>
                <a:ea typeface="+mn-ea"/>
                <a:cs typeface="+mn-cs"/>
              </a:rPr>
              <a:t>Daag stereotipes en geslagsrolle uit</a:t>
            </a:r>
            <a:r>
              <a:rPr lang="af-ZA" sz="1200" kern="1200" dirty="0">
                <a:solidFill>
                  <a:schemeClr val="tx1"/>
                </a:solidFill>
                <a:effectLst/>
                <a:latin typeface="+mn-lt"/>
                <a:ea typeface="+mn-ea"/>
                <a:cs typeface="+mn-cs"/>
              </a:rPr>
              <a:t> – Moedig kinders aan om rigiede geslagsrolle te verwerp en positiewe persoonlike identiteite te ontwikkel wat nie deur geslagstereotipes beperk word nie. Doen dieselfde vir jongmense en volwassenes.</a:t>
            </a:r>
            <a:endParaRPr lang="en-ZA" sz="1200" b="0"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b="1" kern="1200" dirty="0">
                <a:solidFill>
                  <a:schemeClr val="tx1"/>
                </a:solidFill>
                <a:effectLst/>
                <a:latin typeface="+mn-lt"/>
                <a:ea typeface="+mn-ea"/>
                <a:cs typeface="+mn-cs"/>
              </a:rPr>
              <a:t>Daag aggressiewe geregtigde en dominerende konstruksies van manlikheid uit </a:t>
            </a:r>
            <a:r>
              <a:rPr lang="af-ZA" sz="1200" kern="1200" dirty="0">
                <a:solidFill>
                  <a:schemeClr val="tx1"/>
                </a:solidFill>
                <a:effectLst/>
                <a:latin typeface="+mn-lt"/>
                <a:ea typeface="+mn-ea"/>
                <a:cs typeface="+mn-cs"/>
              </a:rPr>
              <a:t>en daag onderdanige en geseksualiseerde konstruksies van vroulikheid uit.</a:t>
            </a:r>
            <a:endParaRPr lang="en-ZA" sz="1200" b="0"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b="1" kern="1200" dirty="0">
                <a:solidFill>
                  <a:schemeClr val="tx1"/>
                </a:solidFill>
                <a:effectLst/>
                <a:latin typeface="+mn-lt"/>
                <a:ea typeface="+mn-ea"/>
                <a:cs typeface="+mn-cs"/>
              </a:rPr>
              <a:t>Bevorder en ondersteun</a:t>
            </a:r>
            <a:r>
              <a:rPr lang="af-ZA" sz="1200" kern="1200" dirty="0">
                <a:solidFill>
                  <a:schemeClr val="tx1"/>
                </a:solidFill>
                <a:effectLst/>
                <a:latin typeface="+mn-lt"/>
                <a:ea typeface="+mn-ea"/>
                <a:cs typeface="+mn-cs"/>
              </a:rPr>
              <a:t> </a:t>
            </a:r>
            <a:r>
              <a:rPr lang="af-ZA" sz="1200" b="1" kern="1200" dirty="0">
                <a:solidFill>
                  <a:schemeClr val="tx1"/>
                </a:solidFill>
                <a:effectLst/>
                <a:latin typeface="+mn-lt"/>
                <a:ea typeface="+mn-ea"/>
                <a:cs typeface="+mn-cs"/>
              </a:rPr>
              <a:t>geslagsgelyke huishoudelike en ouerskapspraktyke</a:t>
            </a:r>
            <a:r>
              <a:rPr lang="af-ZA" sz="1200" kern="1200" dirty="0">
                <a:solidFill>
                  <a:schemeClr val="tx1"/>
                </a:solidFill>
                <a:effectLst/>
                <a:latin typeface="+mn-lt"/>
                <a:ea typeface="+mn-ea"/>
                <a:cs typeface="+mn-cs"/>
              </a:rPr>
              <a:t> – Versterk positiewe, gelyke en respekvolle verhoudings.</a:t>
            </a:r>
            <a:endParaRPr lang="en-ZA" sz="1200" b="0"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b="1" kern="1200" dirty="0">
                <a:solidFill>
                  <a:schemeClr val="tx1"/>
                </a:solidFill>
                <a:effectLst/>
                <a:latin typeface="+mn-lt"/>
                <a:ea typeface="+mn-ea"/>
                <a:cs typeface="+mn-cs"/>
              </a:rPr>
              <a:t>Daag portuurverhoudinge</a:t>
            </a:r>
            <a:r>
              <a:rPr lang="af-ZA" sz="1200" kern="1200" dirty="0">
                <a:solidFill>
                  <a:schemeClr val="tx1"/>
                </a:solidFill>
                <a:effectLst/>
                <a:latin typeface="+mn-lt"/>
                <a:ea typeface="+mn-ea"/>
                <a:cs typeface="+mn-cs"/>
              </a:rPr>
              <a:t> </a:t>
            </a:r>
            <a:r>
              <a:rPr lang="af-ZA" sz="1200" b="1" kern="1200" dirty="0">
                <a:solidFill>
                  <a:schemeClr val="tx1"/>
                </a:solidFill>
                <a:effectLst/>
                <a:latin typeface="+mn-lt"/>
                <a:ea typeface="+mn-ea"/>
                <a:cs typeface="+mn-cs"/>
              </a:rPr>
              <a:t>uit</a:t>
            </a:r>
            <a:r>
              <a:rPr lang="af-ZA" sz="1200" kern="1200" dirty="0">
                <a:solidFill>
                  <a:schemeClr val="tx1"/>
                </a:solidFill>
                <a:effectLst/>
                <a:latin typeface="+mn-lt"/>
                <a:ea typeface="+mn-ea"/>
                <a:cs typeface="+mn-cs"/>
              </a:rPr>
              <a:t> wat vyandigheid of disrespek teenoor ander behels.</a:t>
            </a:r>
            <a:endParaRPr lang="en-ZA" sz="1200" kern="1200" dirty="0">
              <a:solidFill>
                <a:schemeClr val="tx1"/>
              </a:solidFill>
              <a:effectLst/>
              <a:latin typeface="+mn-lt"/>
              <a:ea typeface="+mn-ea"/>
              <a:cs typeface="+mn-cs"/>
            </a:endParaRPr>
          </a:p>
          <a:p>
            <a:r>
              <a:rPr lang="af-ZA" sz="1200" b="1"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ZA" sz="1200" b="1" i="0" kern="1200" dirty="0">
                <a:solidFill>
                  <a:schemeClr val="tx1"/>
                </a:solidFill>
                <a:effectLst/>
                <a:latin typeface="+mn-lt"/>
                <a:ea typeface="+mn-ea"/>
                <a:cs typeface="+mn-cs"/>
              </a:rPr>
              <a:t>Kyk</a:t>
            </a:r>
            <a:r>
              <a:rPr lang="en-ZA" sz="1200" b="1" i="1" kern="1200" dirty="0">
                <a:solidFill>
                  <a:schemeClr val="tx1"/>
                </a:solidFill>
                <a:effectLst/>
                <a:latin typeface="+mn-lt"/>
                <a:ea typeface="+mn-ea"/>
                <a:cs typeface="+mn-cs"/>
              </a:rPr>
              <a:t>: How do we prevent gender-based violence?</a:t>
            </a:r>
            <a:r>
              <a:rPr lang="en-ZA" sz="1200" b="1" kern="1200" dirty="0">
                <a:solidFill>
                  <a:schemeClr val="tx1"/>
                </a:solidFill>
                <a:effectLst/>
                <a:latin typeface="+mn-lt"/>
                <a:ea typeface="+mn-ea"/>
                <a:cs typeface="+mn-cs"/>
              </a:rPr>
              <a:t> </a:t>
            </a:r>
            <a:r>
              <a:rPr lang="af-ZA" sz="1200" b="1" kern="1200" dirty="0">
                <a:solidFill>
                  <a:schemeClr val="tx1"/>
                </a:solidFill>
                <a:effectLst/>
                <a:latin typeface="+mn-lt"/>
                <a:ea typeface="+mn-ea"/>
                <a:cs typeface="+mn-cs"/>
              </a:rPr>
              <a:t>(met onderskrifte) </a:t>
            </a:r>
            <a:br>
              <a:rPr lang="en-ZA" sz="1200" b="1" u="none" kern="1200" dirty="0">
                <a:solidFill>
                  <a:schemeClr val="tx1"/>
                </a:solidFill>
                <a:effectLst/>
                <a:latin typeface="+mn-lt"/>
                <a:ea typeface="+mn-ea"/>
                <a:cs typeface="+mn-cs"/>
              </a:rPr>
            </a:br>
            <a:r>
              <a:rPr lang="af-ZA" sz="1200" u="sng" kern="1200" dirty="0">
                <a:solidFill>
                  <a:schemeClr val="tx1"/>
                </a:solidFill>
                <a:effectLst/>
                <a:latin typeface="+mn-lt"/>
                <a:ea typeface="+mn-ea"/>
                <a:cs typeface="+mn-cs"/>
                <a:hlinkClick r:id="rId3"/>
              </a:rPr>
              <a:t>https://www.youtube.com/watch?v=Czzp9b8mlz0</a:t>
            </a:r>
            <a:r>
              <a:rPr lang="af-ZA" sz="1200" kern="1200" dirty="0">
                <a:solidFill>
                  <a:schemeClr val="tx1"/>
                </a:solidFill>
                <a:effectLst/>
                <a:latin typeface="+mn-lt"/>
                <a:ea typeface="+mn-ea"/>
                <a:cs typeface="+mn-cs"/>
              </a:rPr>
              <a:t> (1 min 40 sek)</a:t>
            </a:r>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5E6DA15-FB46-41D2-9408-9C68C26C859E}" type="slidenum">
              <a:rPr lang="en-ZA" smtClean="0"/>
              <a:t>8</a:t>
            </a:fld>
            <a:endParaRPr lang="en-ZA"/>
          </a:p>
        </p:txBody>
      </p:sp>
    </p:spTree>
    <p:extLst>
      <p:ext uri="{BB962C8B-B14F-4D97-AF65-F5344CB8AC3E}">
        <p14:creationId xmlns:p14="http://schemas.microsoft.com/office/powerpoint/2010/main" val="7297195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b="1" kern="1200" dirty="0">
                <a:solidFill>
                  <a:schemeClr val="tx1"/>
                </a:solidFill>
                <a:effectLst/>
                <a:latin typeface="+mn-lt"/>
                <a:ea typeface="+mn-ea"/>
                <a:cs typeface="+mn-cs"/>
              </a:rPr>
              <a:t>Watter hulpbronne is vir slagoffers van GGG en oorlewendes van mishandeling beskikbaar?</a:t>
            </a:r>
            <a:endParaRPr lang="en-ZA" sz="1200" b="1"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Crime Stop (alle gevalle van verkragting, seksuele aanranding of enige vorm van geweld): 0860010111</a:t>
            </a:r>
            <a:endParaRPr lang="en-ZA"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Childline (rapporteer kindermishandeling, tolvrye lyn): 0800055555</a:t>
            </a:r>
            <a:endParaRPr lang="en-ZA"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Bevelsentrum vir Geslagsgebaseerde Geweld (24-uur, tolvrye lyn): 0800428428</a:t>
            </a:r>
            <a:endParaRPr lang="en-ZA"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Kommissie vir Geslagsgelykheid (rapporteer geslagsdiskriminasie en -misbruik): 0800 007 709</a:t>
            </a:r>
            <a:endParaRPr lang="en-ZA"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Hulplyn vir Gesinsgeweld (Stop Women Abuse): 0800150150 </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Daar is baie nasionale organisasies en programme wat beide regs- en emosionele beradingsdienste bied vir diegene wat enige vorm van GGG ervaar het.</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b="1" kern="1200" dirty="0">
                <a:solidFill>
                  <a:schemeClr val="tx1"/>
                </a:solidFill>
                <a:effectLst/>
                <a:latin typeface="+mn-lt"/>
                <a:ea typeface="+mn-ea"/>
                <a:cs typeface="+mn-cs"/>
              </a:rPr>
              <a:t>People Opposing Women Abuse </a:t>
            </a:r>
            <a:r>
              <a:rPr lang="af-ZA" sz="1200" kern="1200" dirty="0">
                <a:solidFill>
                  <a:schemeClr val="tx1"/>
                </a:solidFill>
                <a:effectLst/>
                <a:latin typeface="+mn-lt"/>
                <a:ea typeface="+mn-ea"/>
                <a:cs typeface="+mn-cs"/>
              </a:rPr>
              <a:t>(POWA) is 'n nasionale organisasie wat telefoniese en fisiese berading verskaf. </a:t>
            </a:r>
            <a:endParaRPr lang="en-Z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b="1" kern="1200" dirty="0">
                <a:solidFill>
                  <a:schemeClr val="tx1"/>
                </a:solidFill>
                <a:effectLst/>
                <a:latin typeface="+mn-lt"/>
                <a:ea typeface="+mn-ea"/>
                <a:cs typeface="+mn-cs"/>
              </a:rPr>
              <a:t>Lawyers Against Abuse </a:t>
            </a:r>
            <a:r>
              <a:rPr lang="af-ZA" sz="1200" kern="1200" dirty="0">
                <a:solidFill>
                  <a:schemeClr val="tx1"/>
                </a:solidFill>
                <a:effectLst/>
                <a:latin typeface="+mn-lt"/>
                <a:ea typeface="+mn-ea"/>
                <a:cs typeface="+mn-cs"/>
              </a:rPr>
              <a:t>is 'n organisasie sonder winsbejag wat oorlewendes help om hul regsopsies in gevalle van GGG te oorweeg en na te streef. </a:t>
            </a:r>
            <a:endParaRPr lang="en-ZA" sz="1200" b="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b="1" kern="1200" dirty="0">
                <a:solidFill>
                  <a:schemeClr val="tx1"/>
                </a:solidFill>
                <a:effectLst/>
                <a:latin typeface="+mn-lt"/>
                <a:ea typeface="+mn-ea"/>
                <a:cs typeface="+mn-cs"/>
              </a:rPr>
              <a:t>Sonke Gender Justice </a:t>
            </a:r>
            <a:r>
              <a:rPr lang="af-ZA" sz="1200" kern="1200" dirty="0">
                <a:solidFill>
                  <a:schemeClr val="tx1"/>
                </a:solidFill>
                <a:effectLst/>
                <a:latin typeface="+mn-lt"/>
                <a:ea typeface="+mn-ea"/>
                <a:cs typeface="+mn-cs"/>
              </a:rPr>
              <a:t>is 'n nasionale organisasie vir geslagsvoorspraak wat daarop gemik is om geslagsgelykheid nasionaal te bewerkstellig en GGG te verhoed. </a:t>
            </a:r>
            <a:endParaRPr lang="en-ZA" sz="1200" b="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b="1" kern="1200" dirty="0">
                <a:solidFill>
                  <a:schemeClr val="tx1"/>
                </a:solidFill>
                <a:effectLst/>
                <a:latin typeface="+mn-lt"/>
                <a:ea typeface="+mn-ea"/>
                <a:cs typeface="+mn-cs"/>
              </a:rPr>
              <a:t>Safer Spaces </a:t>
            </a:r>
            <a:r>
              <a:rPr lang="af-ZA" sz="1200" kern="1200" dirty="0">
                <a:solidFill>
                  <a:schemeClr val="tx1"/>
                </a:solidFill>
                <a:effectLst/>
                <a:latin typeface="+mn-lt"/>
                <a:ea typeface="+mn-ea"/>
                <a:cs typeface="+mn-cs"/>
              </a:rPr>
              <a:t>is 'n organisasie wat teen misdaad staan en poog om geweld te voorkom. Hulle het 'n nasionale gids saamgestel waarna oorlewendes/ander in die geval van enige geweld wat in die land plaasvind, kan verwys. </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As jy nie die hulpbronne het om na hierdie organisasies uit te reik nie, kan jy dit ook oorweeg om met iemand te praat wat by jou plaaslike gemeenskapsentrum werk. Hierdie sentrums het dikwels kontakte vir maatskaplike werkers en beradingsprogramme waarmee hulle jou in kontak kan bring.</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Baie van hierdie skuilings bied 'n veilige omgewing om te genees, gratis berading, behuising vir vroue en hul kinders en gratis maaltye vir die duur van hul verblyf. Om jou te help om weer op jou voete te kom, bied sommige skuilings ook loopbaanvoorligting, vaardigheidsopleidingsprogramme, verwysings na werkplekke en gratis regshulp.</a:t>
            </a:r>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5E6DA15-FB46-41D2-9408-9C68C26C859E}" type="slidenum">
              <a:rPr lang="en-ZA" smtClean="0"/>
              <a:t>9</a:t>
            </a:fld>
            <a:endParaRPr lang="en-ZA"/>
          </a:p>
        </p:txBody>
      </p:sp>
    </p:spTree>
    <p:extLst>
      <p:ext uri="{BB962C8B-B14F-4D97-AF65-F5344CB8AC3E}">
        <p14:creationId xmlns:p14="http://schemas.microsoft.com/office/powerpoint/2010/main" val="748508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791F5-D85C-89C1-FB28-3FD0D9F795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6A0AEF2B-F39D-C290-9721-DD36CDDB2F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005092B1-C7CD-7E12-094B-823FE2082928}"/>
              </a:ext>
            </a:extLst>
          </p:cNvPr>
          <p:cNvSpPr>
            <a:spLocks noGrp="1"/>
          </p:cNvSpPr>
          <p:nvPr>
            <p:ph type="dt" sz="half" idx="10"/>
          </p:nvPr>
        </p:nvSpPr>
        <p:spPr/>
        <p:txBody>
          <a:bodyPr/>
          <a:lstStyle/>
          <a:p>
            <a:fld id="{8E3D1783-DD14-4D9D-B2D3-5B5B5CFF7647}" type="datetimeFigureOut">
              <a:rPr lang="en-ZA" smtClean="0"/>
              <a:t>2025/10/07</a:t>
            </a:fld>
            <a:endParaRPr lang="en-ZA"/>
          </a:p>
        </p:txBody>
      </p:sp>
      <p:sp>
        <p:nvSpPr>
          <p:cNvPr id="5" name="Footer Placeholder 4">
            <a:extLst>
              <a:ext uri="{FF2B5EF4-FFF2-40B4-BE49-F238E27FC236}">
                <a16:creationId xmlns:a16="http://schemas.microsoft.com/office/drawing/2014/main" id="{564C8963-43A1-FE36-9699-15B5BA8D9E38}"/>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7E3060EB-7EF4-834D-C20F-AB7FA0339973}"/>
              </a:ext>
            </a:extLst>
          </p:cNvPr>
          <p:cNvSpPr>
            <a:spLocks noGrp="1"/>
          </p:cNvSpPr>
          <p:nvPr>
            <p:ph type="sldNum" sz="quarter" idx="12"/>
          </p:nvPr>
        </p:nvSpPr>
        <p:spPr/>
        <p:txBody>
          <a:bodyPr/>
          <a:lstStyle/>
          <a:p>
            <a:fld id="{5563F84E-7206-406B-A4E4-2FF710278060}" type="slidenum">
              <a:rPr lang="en-ZA" smtClean="0"/>
              <a:t>‹#›</a:t>
            </a:fld>
            <a:endParaRPr lang="en-ZA"/>
          </a:p>
        </p:txBody>
      </p:sp>
    </p:spTree>
    <p:extLst>
      <p:ext uri="{BB962C8B-B14F-4D97-AF65-F5344CB8AC3E}">
        <p14:creationId xmlns:p14="http://schemas.microsoft.com/office/powerpoint/2010/main" val="14395833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E6A0F-7AC1-2995-07F0-FB650AB9EA2B}"/>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75C4933C-BC14-BE8D-1FD4-C6F32ABF3B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8492411A-C0AE-C51B-1A2F-8EEE38494381}"/>
              </a:ext>
            </a:extLst>
          </p:cNvPr>
          <p:cNvSpPr>
            <a:spLocks noGrp="1"/>
          </p:cNvSpPr>
          <p:nvPr>
            <p:ph type="dt" sz="half" idx="10"/>
          </p:nvPr>
        </p:nvSpPr>
        <p:spPr/>
        <p:txBody>
          <a:bodyPr/>
          <a:lstStyle/>
          <a:p>
            <a:fld id="{8E3D1783-DD14-4D9D-B2D3-5B5B5CFF7647}" type="datetimeFigureOut">
              <a:rPr lang="en-ZA" smtClean="0"/>
              <a:t>2025/10/07</a:t>
            </a:fld>
            <a:endParaRPr lang="en-ZA"/>
          </a:p>
        </p:txBody>
      </p:sp>
      <p:sp>
        <p:nvSpPr>
          <p:cNvPr id="5" name="Footer Placeholder 4">
            <a:extLst>
              <a:ext uri="{FF2B5EF4-FFF2-40B4-BE49-F238E27FC236}">
                <a16:creationId xmlns:a16="http://schemas.microsoft.com/office/drawing/2014/main" id="{19C5F7B1-16BD-6B1F-976E-4F4E95173BE3}"/>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B93A11F9-0BB4-258D-497D-93C2AB9AC512}"/>
              </a:ext>
            </a:extLst>
          </p:cNvPr>
          <p:cNvSpPr>
            <a:spLocks noGrp="1"/>
          </p:cNvSpPr>
          <p:nvPr>
            <p:ph type="sldNum" sz="quarter" idx="12"/>
          </p:nvPr>
        </p:nvSpPr>
        <p:spPr/>
        <p:txBody>
          <a:bodyPr/>
          <a:lstStyle/>
          <a:p>
            <a:fld id="{5563F84E-7206-406B-A4E4-2FF710278060}" type="slidenum">
              <a:rPr lang="en-ZA" smtClean="0"/>
              <a:t>‹#›</a:t>
            </a:fld>
            <a:endParaRPr lang="en-ZA"/>
          </a:p>
        </p:txBody>
      </p:sp>
    </p:spTree>
    <p:extLst>
      <p:ext uri="{BB962C8B-B14F-4D97-AF65-F5344CB8AC3E}">
        <p14:creationId xmlns:p14="http://schemas.microsoft.com/office/powerpoint/2010/main" val="2474633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18806B3-F149-6569-698C-6FAE499C9F0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420BDD44-34C9-37CB-4F48-5A19B15830F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280A72C1-4810-B6D2-40D7-629C371D0462}"/>
              </a:ext>
            </a:extLst>
          </p:cNvPr>
          <p:cNvSpPr>
            <a:spLocks noGrp="1"/>
          </p:cNvSpPr>
          <p:nvPr>
            <p:ph type="dt" sz="half" idx="10"/>
          </p:nvPr>
        </p:nvSpPr>
        <p:spPr/>
        <p:txBody>
          <a:bodyPr/>
          <a:lstStyle/>
          <a:p>
            <a:fld id="{8E3D1783-DD14-4D9D-B2D3-5B5B5CFF7647}" type="datetimeFigureOut">
              <a:rPr lang="en-ZA" smtClean="0"/>
              <a:t>2025/10/07</a:t>
            </a:fld>
            <a:endParaRPr lang="en-ZA"/>
          </a:p>
        </p:txBody>
      </p:sp>
      <p:sp>
        <p:nvSpPr>
          <p:cNvPr id="5" name="Footer Placeholder 4">
            <a:extLst>
              <a:ext uri="{FF2B5EF4-FFF2-40B4-BE49-F238E27FC236}">
                <a16:creationId xmlns:a16="http://schemas.microsoft.com/office/drawing/2014/main" id="{4F0A2D11-BCBC-DB66-0794-8839F563C2F2}"/>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880DC70C-2D80-1699-3720-F30BB772F3DF}"/>
              </a:ext>
            </a:extLst>
          </p:cNvPr>
          <p:cNvSpPr>
            <a:spLocks noGrp="1"/>
          </p:cNvSpPr>
          <p:nvPr>
            <p:ph type="sldNum" sz="quarter" idx="12"/>
          </p:nvPr>
        </p:nvSpPr>
        <p:spPr/>
        <p:txBody>
          <a:bodyPr/>
          <a:lstStyle/>
          <a:p>
            <a:fld id="{5563F84E-7206-406B-A4E4-2FF710278060}" type="slidenum">
              <a:rPr lang="en-ZA" smtClean="0"/>
              <a:t>‹#›</a:t>
            </a:fld>
            <a:endParaRPr lang="en-ZA"/>
          </a:p>
        </p:txBody>
      </p:sp>
    </p:spTree>
    <p:extLst>
      <p:ext uri="{BB962C8B-B14F-4D97-AF65-F5344CB8AC3E}">
        <p14:creationId xmlns:p14="http://schemas.microsoft.com/office/powerpoint/2010/main" val="1127405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F9D3D-1D2E-2429-686B-F2E3CE773B01}"/>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3B4057A8-9ED5-3515-DE3A-56574152738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BE71ABFD-3379-B258-BAB1-04F7FC0481EE}"/>
              </a:ext>
            </a:extLst>
          </p:cNvPr>
          <p:cNvSpPr>
            <a:spLocks noGrp="1"/>
          </p:cNvSpPr>
          <p:nvPr>
            <p:ph type="dt" sz="half" idx="10"/>
          </p:nvPr>
        </p:nvSpPr>
        <p:spPr/>
        <p:txBody>
          <a:bodyPr/>
          <a:lstStyle/>
          <a:p>
            <a:fld id="{8E3D1783-DD14-4D9D-B2D3-5B5B5CFF7647}" type="datetimeFigureOut">
              <a:rPr lang="en-ZA" smtClean="0"/>
              <a:t>2025/10/07</a:t>
            </a:fld>
            <a:endParaRPr lang="en-ZA"/>
          </a:p>
        </p:txBody>
      </p:sp>
      <p:sp>
        <p:nvSpPr>
          <p:cNvPr id="5" name="Footer Placeholder 4">
            <a:extLst>
              <a:ext uri="{FF2B5EF4-FFF2-40B4-BE49-F238E27FC236}">
                <a16:creationId xmlns:a16="http://schemas.microsoft.com/office/drawing/2014/main" id="{11658A21-A988-FC41-2887-AD1B520E20A2}"/>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33BB210-79D5-A890-7B9A-073F1AE7C3D9}"/>
              </a:ext>
            </a:extLst>
          </p:cNvPr>
          <p:cNvSpPr>
            <a:spLocks noGrp="1"/>
          </p:cNvSpPr>
          <p:nvPr>
            <p:ph type="sldNum" sz="quarter" idx="12"/>
          </p:nvPr>
        </p:nvSpPr>
        <p:spPr/>
        <p:txBody>
          <a:bodyPr/>
          <a:lstStyle/>
          <a:p>
            <a:fld id="{5563F84E-7206-406B-A4E4-2FF710278060}" type="slidenum">
              <a:rPr lang="en-ZA" smtClean="0"/>
              <a:t>‹#›</a:t>
            </a:fld>
            <a:endParaRPr lang="en-ZA"/>
          </a:p>
        </p:txBody>
      </p:sp>
    </p:spTree>
    <p:extLst>
      <p:ext uri="{BB962C8B-B14F-4D97-AF65-F5344CB8AC3E}">
        <p14:creationId xmlns:p14="http://schemas.microsoft.com/office/powerpoint/2010/main" val="3892119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6FBF4-689C-7A90-D6C2-961C8A2FC0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3D359FB0-605A-A542-01A3-B2FCDB35CFE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7C4493-550D-9AFF-6BE6-85304977D304}"/>
              </a:ext>
            </a:extLst>
          </p:cNvPr>
          <p:cNvSpPr>
            <a:spLocks noGrp="1"/>
          </p:cNvSpPr>
          <p:nvPr>
            <p:ph type="dt" sz="half" idx="10"/>
          </p:nvPr>
        </p:nvSpPr>
        <p:spPr/>
        <p:txBody>
          <a:bodyPr/>
          <a:lstStyle/>
          <a:p>
            <a:fld id="{8E3D1783-DD14-4D9D-B2D3-5B5B5CFF7647}" type="datetimeFigureOut">
              <a:rPr lang="en-ZA" smtClean="0"/>
              <a:t>2025/10/07</a:t>
            </a:fld>
            <a:endParaRPr lang="en-ZA"/>
          </a:p>
        </p:txBody>
      </p:sp>
      <p:sp>
        <p:nvSpPr>
          <p:cNvPr id="5" name="Footer Placeholder 4">
            <a:extLst>
              <a:ext uri="{FF2B5EF4-FFF2-40B4-BE49-F238E27FC236}">
                <a16:creationId xmlns:a16="http://schemas.microsoft.com/office/drawing/2014/main" id="{E0E3868A-F8BF-5E7B-401B-D00F175B654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A7BA161D-F7EF-24FC-C2F5-C28A0A939330}"/>
              </a:ext>
            </a:extLst>
          </p:cNvPr>
          <p:cNvSpPr>
            <a:spLocks noGrp="1"/>
          </p:cNvSpPr>
          <p:nvPr>
            <p:ph type="sldNum" sz="quarter" idx="12"/>
          </p:nvPr>
        </p:nvSpPr>
        <p:spPr/>
        <p:txBody>
          <a:bodyPr/>
          <a:lstStyle/>
          <a:p>
            <a:fld id="{5563F84E-7206-406B-A4E4-2FF710278060}" type="slidenum">
              <a:rPr lang="en-ZA" smtClean="0"/>
              <a:t>‹#›</a:t>
            </a:fld>
            <a:endParaRPr lang="en-ZA"/>
          </a:p>
        </p:txBody>
      </p:sp>
    </p:spTree>
    <p:extLst>
      <p:ext uri="{BB962C8B-B14F-4D97-AF65-F5344CB8AC3E}">
        <p14:creationId xmlns:p14="http://schemas.microsoft.com/office/powerpoint/2010/main" val="1985082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5294E-3E88-FF27-0E94-D79BB0AD1766}"/>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871A0155-19A9-F316-5A45-AD5E86D749C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85955666-BF31-AE95-DF6D-85A42319A8E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9F48E255-8F52-76A7-2A16-FD502F9F803D}"/>
              </a:ext>
            </a:extLst>
          </p:cNvPr>
          <p:cNvSpPr>
            <a:spLocks noGrp="1"/>
          </p:cNvSpPr>
          <p:nvPr>
            <p:ph type="dt" sz="half" idx="10"/>
          </p:nvPr>
        </p:nvSpPr>
        <p:spPr/>
        <p:txBody>
          <a:bodyPr/>
          <a:lstStyle/>
          <a:p>
            <a:fld id="{8E3D1783-DD14-4D9D-B2D3-5B5B5CFF7647}" type="datetimeFigureOut">
              <a:rPr lang="en-ZA" smtClean="0"/>
              <a:t>2025/10/07</a:t>
            </a:fld>
            <a:endParaRPr lang="en-ZA"/>
          </a:p>
        </p:txBody>
      </p:sp>
      <p:sp>
        <p:nvSpPr>
          <p:cNvPr id="6" name="Footer Placeholder 5">
            <a:extLst>
              <a:ext uri="{FF2B5EF4-FFF2-40B4-BE49-F238E27FC236}">
                <a16:creationId xmlns:a16="http://schemas.microsoft.com/office/drawing/2014/main" id="{F42ECA1E-C1F6-5C9D-4D92-F429BA753830}"/>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ED7AC379-30D6-816D-ECCF-E12BD68152ED}"/>
              </a:ext>
            </a:extLst>
          </p:cNvPr>
          <p:cNvSpPr>
            <a:spLocks noGrp="1"/>
          </p:cNvSpPr>
          <p:nvPr>
            <p:ph type="sldNum" sz="quarter" idx="12"/>
          </p:nvPr>
        </p:nvSpPr>
        <p:spPr/>
        <p:txBody>
          <a:bodyPr/>
          <a:lstStyle/>
          <a:p>
            <a:fld id="{5563F84E-7206-406B-A4E4-2FF710278060}" type="slidenum">
              <a:rPr lang="en-ZA" smtClean="0"/>
              <a:t>‹#›</a:t>
            </a:fld>
            <a:endParaRPr lang="en-ZA"/>
          </a:p>
        </p:txBody>
      </p:sp>
    </p:spTree>
    <p:extLst>
      <p:ext uri="{BB962C8B-B14F-4D97-AF65-F5344CB8AC3E}">
        <p14:creationId xmlns:p14="http://schemas.microsoft.com/office/powerpoint/2010/main" val="599609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8E278-D031-A901-D6B0-CC35E516E7B4}"/>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CEDBCF69-9000-0319-A22C-8D4B4A214B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3F43849-7EDF-0A05-517A-5B974502E2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E6B273AE-9145-0476-634B-D309B45D377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EC46CB-497C-730E-CF07-251C15E37BB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D80B3213-922E-501A-93EF-D8C4FC486316}"/>
              </a:ext>
            </a:extLst>
          </p:cNvPr>
          <p:cNvSpPr>
            <a:spLocks noGrp="1"/>
          </p:cNvSpPr>
          <p:nvPr>
            <p:ph type="dt" sz="half" idx="10"/>
          </p:nvPr>
        </p:nvSpPr>
        <p:spPr/>
        <p:txBody>
          <a:bodyPr/>
          <a:lstStyle/>
          <a:p>
            <a:fld id="{8E3D1783-DD14-4D9D-B2D3-5B5B5CFF7647}" type="datetimeFigureOut">
              <a:rPr lang="en-ZA" smtClean="0"/>
              <a:t>2025/10/07</a:t>
            </a:fld>
            <a:endParaRPr lang="en-ZA"/>
          </a:p>
        </p:txBody>
      </p:sp>
      <p:sp>
        <p:nvSpPr>
          <p:cNvPr id="8" name="Footer Placeholder 7">
            <a:extLst>
              <a:ext uri="{FF2B5EF4-FFF2-40B4-BE49-F238E27FC236}">
                <a16:creationId xmlns:a16="http://schemas.microsoft.com/office/drawing/2014/main" id="{C6A2ACEC-B629-253C-D114-16CDFF3713D4}"/>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4BA54A49-6E57-29BF-3F84-F3D89E845CE5}"/>
              </a:ext>
            </a:extLst>
          </p:cNvPr>
          <p:cNvSpPr>
            <a:spLocks noGrp="1"/>
          </p:cNvSpPr>
          <p:nvPr>
            <p:ph type="sldNum" sz="quarter" idx="12"/>
          </p:nvPr>
        </p:nvSpPr>
        <p:spPr/>
        <p:txBody>
          <a:bodyPr/>
          <a:lstStyle/>
          <a:p>
            <a:fld id="{5563F84E-7206-406B-A4E4-2FF710278060}" type="slidenum">
              <a:rPr lang="en-ZA" smtClean="0"/>
              <a:t>‹#›</a:t>
            </a:fld>
            <a:endParaRPr lang="en-ZA"/>
          </a:p>
        </p:txBody>
      </p:sp>
    </p:spTree>
    <p:extLst>
      <p:ext uri="{BB962C8B-B14F-4D97-AF65-F5344CB8AC3E}">
        <p14:creationId xmlns:p14="http://schemas.microsoft.com/office/powerpoint/2010/main" val="1947855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26AD0-9EB8-FAF2-ED0F-134DBA409464}"/>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5A442155-0DB5-22F0-3AD7-F08405DA7FD3}"/>
              </a:ext>
            </a:extLst>
          </p:cNvPr>
          <p:cNvSpPr>
            <a:spLocks noGrp="1"/>
          </p:cNvSpPr>
          <p:nvPr>
            <p:ph type="dt" sz="half" idx="10"/>
          </p:nvPr>
        </p:nvSpPr>
        <p:spPr/>
        <p:txBody>
          <a:bodyPr/>
          <a:lstStyle/>
          <a:p>
            <a:fld id="{8E3D1783-DD14-4D9D-B2D3-5B5B5CFF7647}" type="datetimeFigureOut">
              <a:rPr lang="en-ZA" smtClean="0"/>
              <a:t>2025/10/07</a:t>
            </a:fld>
            <a:endParaRPr lang="en-ZA"/>
          </a:p>
        </p:txBody>
      </p:sp>
      <p:sp>
        <p:nvSpPr>
          <p:cNvPr id="4" name="Footer Placeholder 3">
            <a:extLst>
              <a:ext uri="{FF2B5EF4-FFF2-40B4-BE49-F238E27FC236}">
                <a16:creationId xmlns:a16="http://schemas.microsoft.com/office/drawing/2014/main" id="{35FC9A8B-9575-B67F-71F7-AD0B8487EBBA}"/>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F5CE55C6-3887-D42F-1E5C-CD7FEB094AA1}"/>
              </a:ext>
            </a:extLst>
          </p:cNvPr>
          <p:cNvSpPr>
            <a:spLocks noGrp="1"/>
          </p:cNvSpPr>
          <p:nvPr>
            <p:ph type="sldNum" sz="quarter" idx="12"/>
          </p:nvPr>
        </p:nvSpPr>
        <p:spPr/>
        <p:txBody>
          <a:bodyPr/>
          <a:lstStyle/>
          <a:p>
            <a:fld id="{5563F84E-7206-406B-A4E4-2FF710278060}" type="slidenum">
              <a:rPr lang="en-ZA" smtClean="0"/>
              <a:t>‹#›</a:t>
            </a:fld>
            <a:endParaRPr lang="en-ZA"/>
          </a:p>
        </p:txBody>
      </p:sp>
    </p:spTree>
    <p:extLst>
      <p:ext uri="{BB962C8B-B14F-4D97-AF65-F5344CB8AC3E}">
        <p14:creationId xmlns:p14="http://schemas.microsoft.com/office/powerpoint/2010/main" val="28973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5B732E-CCA7-5ECC-2DE6-31E8B870C684}"/>
              </a:ext>
            </a:extLst>
          </p:cNvPr>
          <p:cNvSpPr>
            <a:spLocks noGrp="1"/>
          </p:cNvSpPr>
          <p:nvPr>
            <p:ph type="dt" sz="half" idx="10"/>
          </p:nvPr>
        </p:nvSpPr>
        <p:spPr/>
        <p:txBody>
          <a:bodyPr/>
          <a:lstStyle/>
          <a:p>
            <a:fld id="{8E3D1783-DD14-4D9D-B2D3-5B5B5CFF7647}" type="datetimeFigureOut">
              <a:rPr lang="en-ZA" smtClean="0"/>
              <a:t>2025/10/07</a:t>
            </a:fld>
            <a:endParaRPr lang="en-ZA"/>
          </a:p>
        </p:txBody>
      </p:sp>
      <p:sp>
        <p:nvSpPr>
          <p:cNvPr id="3" name="Footer Placeholder 2">
            <a:extLst>
              <a:ext uri="{FF2B5EF4-FFF2-40B4-BE49-F238E27FC236}">
                <a16:creationId xmlns:a16="http://schemas.microsoft.com/office/drawing/2014/main" id="{1CD053DD-A882-CC53-06B8-54A2B283725C}"/>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6D1EBCCB-8642-131F-683A-7C9EF469C59A}"/>
              </a:ext>
            </a:extLst>
          </p:cNvPr>
          <p:cNvSpPr>
            <a:spLocks noGrp="1"/>
          </p:cNvSpPr>
          <p:nvPr>
            <p:ph type="sldNum" sz="quarter" idx="12"/>
          </p:nvPr>
        </p:nvSpPr>
        <p:spPr/>
        <p:txBody>
          <a:bodyPr/>
          <a:lstStyle/>
          <a:p>
            <a:fld id="{5563F84E-7206-406B-A4E4-2FF710278060}" type="slidenum">
              <a:rPr lang="en-ZA" smtClean="0"/>
              <a:t>‹#›</a:t>
            </a:fld>
            <a:endParaRPr lang="en-ZA"/>
          </a:p>
        </p:txBody>
      </p:sp>
    </p:spTree>
    <p:extLst>
      <p:ext uri="{BB962C8B-B14F-4D97-AF65-F5344CB8AC3E}">
        <p14:creationId xmlns:p14="http://schemas.microsoft.com/office/powerpoint/2010/main" val="1640988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CC11B-6D6B-43BA-B2C5-04AEF8C116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73ABC5B0-FB94-6414-FD1F-2A9F38B64D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A6D152FB-9841-374C-8AA5-6DD303C7B3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700B3F-A5D5-F20F-A2C9-144EBF90961E}"/>
              </a:ext>
            </a:extLst>
          </p:cNvPr>
          <p:cNvSpPr>
            <a:spLocks noGrp="1"/>
          </p:cNvSpPr>
          <p:nvPr>
            <p:ph type="dt" sz="half" idx="10"/>
          </p:nvPr>
        </p:nvSpPr>
        <p:spPr/>
        <p:txBody>
          <a:bodyPr/>
          <a:lstStyle/>
          <a:p>
            <a:fld id="{8E3D1783-DD14-4D9D-B2D3-5B5B5CFF7647}" type="datetimeFigureOut">
              <a:rPr lang="en-ZA" smtClean="0"/>
              <a:t>2025/10/07</a:t>
            </a:fld>
            <a:endParaRPr lang="en-ZA"/>
          </a:p>
        </p:txBody>
      </p:sp>
      <p:sp>
        <p:nvSpPr>
          <p:cNvPr id="6" name="Footer Placeholder 5">
            <a:extLst>
              <a:ext uri="{FF2B5EF4-FFF2-40B4-BE49-F238E27FC236}">
                <a16:creationId xmlns:a16="http://schemas.microsoft.com/office/drawing/2014/main" id="{B7AF336F-066B-0AF5-E836-7B0549128E97}"/>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01F2E245-1CFA-C6E9-4083-FA4F54945A8F}"/>
              </a:ext>
            </a:extLst>
          </p:cNvPr>
          <p:cNvSpPr>
            <a:spLocks noGrp="1"/>
          </p:cNvSpPr>
          <p:nvPr>
            <p:ph type="sldNum" sz="quarter" idx="12"/>
          </p:nvPr>
        </p:nvSpPr>
        <p:spPr/>
        <p:txBody>
          <a:bodyPr/>
          <a:lstStyle/>
          <a:p>
            <a:fld id="{5563F84E-7206-406B-A4E4-2FF710278060}" type="slidenum">
              <a:rPr lang="en-ZA" smtClean="0"/>
              <a:t>‹#›</a:t>
            </a:fld>
            <a:endParaRPr lang="en-ZA"/>
          </a:p>
        </p:txBody>
      </p:sp>
    </p:spTree>
    <p:extLst>
      <p:ext uri="{BB962C8B-B14F-4D97-AF65-F5344CB8AC3E}">
        <p14:creationId xmlns:p14="http://schemas.microsoft.com/office/powerpoint/2010/main" val="3124090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084F-CD82-E572-E9CB-EC986085D9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426CFF5A-DE99-315B-1E96-2FF2E55C73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218DEC18-3296-6DDE-40F9-1667FCA605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F0B09F-51C8-2FDE-863F-EA40811BF8DC}"/>
              </a:ext>
            </a:extLst>
          </p:cNvPr>
          <p:cNvSpPr>
            <a:spLocks noGrp="1"/>
          </p:cNvSpPr>
          <p:nvPr>
            <p:ph type="dt" sz="half" idx="10"/>
          </p:nvPr>
        </p:nvSpPr>
        <p:spPr/>
        <p:txBody>
          <a:bodyPr/>
          <a:lstStyle/>
          <a:p>
            <a:fld id="{8E3D1783-DD14-4D9D-B2D3-5B5B5CFF7647}" type="datetimeFigureOut">
              <a:rPr lang="en-ZA" smtClean="0"/>
              <a:t>2025/10/07</a:t>
            </a:fld>
            <a:endParaRPr lang="en-ZA"/>
          </a:p>
        </p:txBody>
      </p:sp>
      <p:sp>
        <p:nvSpPr>
          <p:cNvPr id="6" name="Footer Placeholder 5">
            <a:extLst>
              <a:ext uri="{FF2B5EF4-FFF2-40B4-BE49-F238E27FC236}">
                <a16:creationId xmlns:a16="http://schemas.microsoft.com/office/drawing/2014/main" id="{CEEFF80B-8E00-F549-CFD6-4E34572EE6EE}"/>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BE2FED54-BA57-8456-5C7B-46BFD3196963}"/>
              </a:ext>
            </a:extLst>
          </p:cNvPr>
          <p:cNvSpPr>
            <a:spLocks noGrp="1"/>
          </p:cNvSpPr>
          <p:nvPr>
            <p:ph type="sldNum" sz="quarter" idx="12"/>
          </p:nvPr>
        </p:nvSpPr>
        <p:spPr/>
        <p:txBody>
          <a:bodyPr/>
          <a:lstStyle/>
          <a:p>
            <a:fld id="{5563F84E-7206-406B-A4E4-2FF710278060}" type="slidenum">
              <a:rPr lang="en-ZA" smtClean="0"/>
              <a:t>‹#›</a:t>
            </a:fld>
            <a:endParaRPr lang="en-ZA"/>
          </a:p>
        </p:txBody>
      </p:sp>
    </p:spTree>
    <p:extLst>
      <p:ext uri="{BB962C8B-B14F-4D97-AF65-F5344CB8AC3E}">
        <p14:creationId xmlns:p14="http://schemas.microsoft.com/office/powerpoint/2010/main" val="33188732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DA0E98-446B-6008-809C-8250102A17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EE777A42-813C-732F-0D45-5E202DA394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09ACF280-2FA9-BD55-84DA-D7026437CD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E3D1783-DD14-4D9D-B2D3-5B5B5CFF7647}" type="datetimeFigureOut">
              <a:rPr lang="en-ZA" smtClean="0"/>
              <a:t>2025/10/07</a:t>
            </a:fld>
            <a:endParaRPr lang="en-ZA"/>
          </a:p>
        </p:txBody>
      </p:sp>
      <p:sp>
        <p:nvSpPr>
          <p:cNvPr id="5" name="Footer Placeholder 4">
            <a:extLst>
              <a:ext uri="{FF2B5EF4-FFF2-40B4-BE49-F238E27FC236}">
                <a16:creationId xmlns:a16="http://schemas.microsoft.com/office/drawing/2014/main" id="{F663EB56-4E81-A6F0-BB6E-016B205ED1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6A5216F9-F8A8-B3BF-6AF4-8870D80DD4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563F84E-7206-406B-A4E4-2FF710278060}" type="slidenum">
              <a:rPr lang="en-ZA" smtClean="0"/>
              <a:t>‹#›</a:t>
            </a:fld>
            <a:endParaRPr lang="en-ZA"/>
          </a:p>
        </p:txBody>
      </p:sp>
    </p:spTree>
    <p:extLst>
      <p:ext uri="{BB962C8B-B14F-4D97-AF65-F5344CB8AC3E}">
        <p14:creationId xmlns:p14="http://schemas.microsoft.com/office/powerpoint/2010/main" val="11405482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n_YhXzMv1E4"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5.jpeg"/><Relationship Id="rId7" Type="http://schemas.openxmlformats.org/officeDocument/2006/relationships/diagramColors" Target="../diagrams/colors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2.jpeg"/></Relationships>
</file>

<file path=ppt/slides/_rels/slide7.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2.jpeg"/></Relationships>
</file>

<file path=ppt/slides/_rels/slide8.xml.rels><?xml version="1.0" encoding="UTF-8" standalone="yes"?>
<Relationships xmlns="http://schemas.openxmlformats.org/package/2006/relationships"><Relationship Id="rId8" Type="http://schemas.openxmlformats.org/officeDocument/2006/relationships/hyperlink" Target="https://www.youtube.com/watch?v=Czzp9b8mlz0" TargetMode="External"/><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2.jpeg"/></Relationships>
</file>

<file path=ppt/slides/_rels/slide9.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7.jpeg"/><Relationship Id="rId7" Type="http://schemas.openxmlformats.org/officeDocument/2006/relationships/diagramColors" Target="../diagrams/colors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84201E-092A-6962-A688-03000686E3D6}"/>
              </a:ext>
            </a:extLst>
          </p:cNvPr>
          <p:cNvSpPr>
            <a:spLocks noGrp="1"/>
          </p:cNvSpPr>
          <p:nvPr>
            <p:ph type="ctrTitle"/>
          </p:nvPr>
        </p:nvSpPr>
        <p:spPr>
          <a:xfrm>
            <a:off x="838200" y="365125"/>
            <a:ext cx="5257799" cy="2731001"/>
          </a:xfrm>
        </p:spPr>
        <p:txBody>
          <a:bodyPr vert="horz" lIns="91440" tIns="45720" rIns="91440" bIns="45720" rtlCol="0" anchor="ctr">
            <a:normAutofit/>
          </a:bodyPr>
          <a:lstStyle/>
          <a:p>
            <a:pPr algn="l"/>
            <a:r>
              <a:rPr lang="en-US" sz="4100" b="1" dirty="0" err="1"/>
              <a:t>Voorkoming</a:t>
            </a:r>
            <a:r>
              <a:rPr lang="en-US" sz="4100" b="1" dirty="0"/>
              <a:t> van </a:t>
            </a:r>
            <a:r>
              <a:rPr lang="en-US" sz="4100" b="1" dirty="0" err="1"/>
              <a:t>geweld</a:t>
            </a:r>
            <a:r>
              <a:rPr lang="en-US" sz="4100" b="1" dirty="0"/>
              <a:t> teen </a:t>
            </a:r>
            <a:r>
              <a:rPr lang="en-US" sz="4100" b="1" dirty="0" err="1"/>
              <a:t>vroue</a:t>
            </a:r>
            <a:r>
              <a:rPr lang="en-US" sz="4100" b="1" dirty="0"/>
              <a:t>:</a:t>
            </a:r>
            <a:br>
              <a:rPr lang="en-US" sz="4100" b="1" dirty="0"/>
            </a:br>
            <a:r>
              <a:rPr lang="en-US" sz="4100" b="1" dirty="0"/>
              <a:t>Wet op </a:t>
            </a:r>
            <a:r>
              <a:rPr lang="en-US" sz="4100" b="1" dirty="0" err="1"/>
              <a:t>Seksuele</a:t>
            </a:r>
            <a:r>
              <a:rPr lang="en-US" sz="4100" b="1" dirty="0"/>
              <a:t> </a:t>
            </a:r>
            <a:r>
              <a:rPr lang="en-US" sz="4100" b="1" dirty="0" err="1"/>
              <a:t>Misdrywe</a:t>
            </a:r>
            <a:endParaRPr lang="en-US" sz="4100" b="1" dirty="0"/>
          </a:p>
        </p:txBody>
      </p:sp>
      <p:pic>
        <p:nvPicPr>
          <p:cNvPr id="1026" name="Picture 2" descr="Free Gun United Nations photo and picture">
            <a:extLst>
              <a:ext uri="{FF2B5EF4-FFF2-40B4-BE49-F238E27FC236}">
                <a16:creationId xmlns:a16="http://schemas.microsoft.com/office/drawing/2014/main" id="{815DE31C-9B67-ACA0-4AEC-DF29411AA2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1670" r="20293" b="-1"/>
          <a:stretch>
            <a:fillRect/>
          </a:stretch>
        </p:blipFill>
        <p:spPr bwMode="auto">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
        <p:nvSpPr>
          <p:cNvPr id="6" name="Text Box 217">
            <a:extLst>
              <a:ext uri="{FF2B5EF4-FFF2-40B4-BE49-F238E27FC236}">
                <a16:creationId xmlns:a16="http://schemas.microsoft.com/office/drawing/2014/main" id="{13114BD5-290B-0D92-20BD-FCCB6E9B8254}"/>
              </a:ext>
            </a:extLst>
          </p:cNvPr>
          <p:cNvSpPr txBox="1">
            <a:spLocks noChangeArrowheads="1"/>
          </p:cNvSpPr>
          <p:nvPr/>
        </p:nvSpPr>
        <p:spPr bwMode="auto">
          <a:xfrm>
            <a:off x="936892" y="3238399"/>
            <a:ext cx="4105275" cy="1606317"/>
          </a:xfrm>
          <a:prstGeom prst="roundRect">
            <a:avLst/>
          </a:prstGeom>
          <a:solidFill>
            <a:srgbClr val="00C99B">
              <a:lumMod val="75000"/>
            </a:srgbClr>
          </a:solidFill>
          <a:ln w="38100" cap="flat" cmpd="sng" algn="ctr">
            <a:solidFill>
              <a:srgbClr val="FAF6EA"/>
            </a:solidFill>
            <a:prstDash val="solid"/>
            <a:headEnd/>
            <a:tailEnd/>
          </a:ln>
          <a:effectLst>
            <a:outerShdw blurRad="40000" dist="20000" dir="5400000" rotWithShape="0">
              <a:srgbClr val="000000">
                <a:alpha val="38000"/>
              </a:srgbClr>
            </a:outerShdw>
          </a:effectLst>
        </p:spPr>
        <p:txBody>
          <a:bodyPr rot="0" vert="horz" wrap="square" lIns="91440" tIns="45720" rIns="91440" bIns="45720" anchor="t" anchorCtr="0">
            <a:noAutofit/>
          </a:bodyPr>
          <a:lstStyle/>
          <a:p>
            <a:pPr marL="0" marR="0" lvl="0" indent="0" algn="ctr" defTabSz="914400" eaLnBrk="1" fontAlgn="auto" latinLnBrk="0" hangingPunct="1">
              <a:lnSpc>
                <a:spcPct val="107000"/>
              </a:lnSpc>
              <a:spcBef>
                <a:spcPts val="0"/>
              </a:spcBef>
              <a:spcAft>
                <a:spcPts val="800"/>
              </a:spcAft>
              <a:buClr>
                <a:srgbClr val="000000"/>
              </a:buClr>
              <a:buSzTx/>
              <a:buFont typeface="Arial"/>
              <a:buNone/>
              <a:tabLst/>
              <a:defRPr/>
            </a:pPr>
            <a:r>
              <a:rPr lang="en-ZA" sz="1600" kern="0" dirty="0">
                <a:solidFill>
                  <a:srgbClr val="FFFFFF"/>
                </a:solidFill>
                <a:effectLst>
                  <a:outerShdw blurRad="38100" dist="19050" dir="2700000" algn="tl">
                    <a:srgbClr val="1D1D1D">
                      <a:alpha val="40000"/>
                    </a:srgbClr>
                  </a:outerShdw>
                </a:effectLst>
                <a:latin typeface="Franklin Gothic Demi" panose="020B0703020102020204" pitchFamily="34" charset="0"/>
                <a:ea typeface="Calibri" panose="020F0502020204030204" pitchFamily="34" charset="0"/>
                <a:cs typeface="Arial" panose="020B0604020202020204" pitchFamily="34" charset="0"/>
                <a:sym typeface="Arial"/>
              </a:rPr>
              <a:t>GRONDWETLIKE REGTE EN VERANTWOORDELIKHEDE</a:t>
            </a:r>
            <a:endParaRPr kumimoji="0" lang="en-ZA" sz="1100" b="0" i="0" u="none" strike="noStrike" kern="0" cap="none" spc="0" normalizeH="0" baseline="0" noProof="0" dirty="0">
              <a:ln>
                <a:noFill/>
              </a:ln>
              <a:solidFill>
                <a:srgbClr val="FAF6EA"/>
              </a:solidFill>
              <a:effectLst/>
              <a:uLnTx/>
              <a:uFillTx/>
              <a:latin typeface="Arial"/>
              <a:ea typeface="Calibri" panose="020F0502020204030204" pitchFamily="34" charset="0"/>
              <a:cs typeface="Times New Roman" panose="02020603050405020304" pitchFamily="18" charset="0"/>
              <a:sym typeface="Arial"/>
            </a:endParaRPr>
          </a:p>
          <a:p>
            <a:pPr marL="0" marR="0" lvl="0" indent="0" algn="ctr" defTabSz="914400" eaLnBrk="1" fontAlgn="auto" latinLnBrk="0" hangingPunct="1">
              <a:lnSpc>
                <a:spcPct val="107000"/>
              </a:lnSpc>
              <a:spcBef>
                <a:spcPts val="0"/>
              </a:spcBef>
              <a:spcAft>
                <a:spcPts val="800"/>
              </a:spcAft>
              <a:buClr>
                <a:srgbClr val="000000"/>
              </a:buClr>
              <a:buSzTx/>
              <a:buFont typeface="Arial"/>
              <a:buNone/>
              <a:tabLst/>
              <a:defRPr/>
            </a:pPr>
            <a:r>
              <a:rPr kumimoji="0" lang="en-ZA" sz="1600" b="0" i="0" u="none" strike="noStrike" kern="0" cap="none" spc="0" normalizeH="0" baseline="0" noProof="0" dirty="0" err="1">
                <a:ln>
                  <a:noFill/>
                </a:ln>
                <a:solidFill>
                  <a:srgbClr val="FFFFFF"/>
                </a:solidFill>
                <a:effectLst>
                  <a:outerShdw blurRad="38100" dist="19050" dir="2700000" algn="tl">
                    <a:srgbClr val="1D1D1D">
                      <a:alpha val="40000"/>
                    </a:srgbClr>
                  </a:outerShdw>
                </a:effectLst>
                <a:uLnTx/>
                <a:uFillTx/>
                <a:latin typeface="Franklin Gothic Demi" panose="020B0703020102020204" pitchFamily="34" charset="0"/>
                <a:ea typeface="Calibri" panose="020F0502020204030204" pitchFamily="34" charset="0"/>
                <a:cs typeface="Arial" panose="020B0604020202020204" pitchFamily="34" charset="0"/>
                <a:sym typeface="Arial"/>
              </a:rPr>
              <a:t>Kwartaal</a:t>
            </a:r>
            <a:r>
              <a:rPr kumimoji="0" lang="en-ZA" sz="1600" b="0" i="0" u="none" strike="noStrike" kern="0" cap="none" spc="0" normalizeH="0" baseline="0" noProof="0" dirty="0">
                <a:ln>
                  <a:noFill/>
                </a:ln>
                <a:solidFill>
                  <a:srgbClr val="FFFFFF"/>
                </a:solidFill>
                <a:effectLst>
                  <a:outerShdw blurRad="38100" dist="19050" dir="2700000" algn="tl">
                    <a:srgbClr val="1D1D1D">
                      <a:alpha val="40000"/>
                    </a:srgbClr>
                  </a:outerShdw>
                </a:effectLst>
                <a:uLnTx/>
                <a:uFillTx/>
                <a:latin typeface="Franklin Gothic Demi" panose="020B0703020102020204" pitchFamily="34" charset="0"/>
                <a:ea typeface="Calibri" panose="020F0502020204030204" pitchFamily="34" charset="0"/>
                <a:cs typeface="Arial" panose="020B0604020202020204" pitchFamily="34" charset="0"/>
                <a:sym typeface="Arial"/>
              </a:rPr>
              <a:t> 4: Week 1 – 4</a:t>
            </a:r>
          </a:p>
          <a:p>
            <a:pPr marL="0" marR="0" lvl="0" indent="0" algn="ctr" defTabSz="914400" eaLnBrk="1" fontAlgn="auto" latinLnBrk="0" hangingPunct="1">
              <a:lnSpc>
                <a:spcPct val="107000"/>
              </a:lnSpc>
              <a:spcBef>
                <a:spcPts val="0"/>
              </a:spcBef>
              <a:spcAft>
                <a:spcPts val="800"/>
              </a:spcAft>
              <a:buClr>
                <a:srgbClr val="000000"/>
              </a:buClr>
              <a:buSzTx/>
              <a:buFont typeface="Arial"/>
              <a:buNone/>
              <a:tabLst/>
              <a:defRPr/>
            </a:pPr>
            <a:r>
              <a:rPr lang="en-ZA" sz="1600" kern="0" dirty="0">
                <a:solidFill>
                  <a:srgbClr val="FFFFFF"/>
                </a:solidFill>
                <a:effectLst>
                  <a:outerShdw blurRad="38100" dist="19050" dir="2700000" algn="tl">
                    <a:srgbClr val="1D1D1D">
                      <a:alpha val="40000"/>
                    </a:srgbClr>
                  </a:outerShdw>
                </a:effectLst>
                <a:latin typeface="Franklin Gothic Demi" panose="020B0703020102020204" pitchFamily="34" charset="0"/>
                <a:ea typeface="Calibri" panose="020F0502020204030204" pitchFamily="34" charset="0"/>
                <a:cs typeface="Arial" panose="020B0604020202020204" pitchFamily="34" charset="0"/>
                <a:sym typeface="Arial"/>
              </a:rPr>
              <a:t>Les 4</a:t>
            </a:r>
            <a:endParaRPr kumimoji="0" lang="en-ZA" sz="1100" b="0" i="0" u="none" strike="noStrike" kern="0" cap="none" spc="0" normalizeH="0" baseline="0" noProof="0" dirty="0">
              <a:ln>
                <a:noFill/>
              </a:ln>
              <a:solidFill>
                <a:srgbClr val="FAF6EA"/>
              </a:solidFill>
              <a:effectLst/>
              <a:uLnTx/>
              <a:uFillTx/>
              <a:latin typeface="Arial"/>
              <a:ea typeface="Calibri" panose="020F0502020204030204" pitchFamily="34" charset="0"/>
              <a:cs typeface="Times New Roman" panose="02020603050405020304" pitchFamily="18" charset="0"/>
              <a:sym typeface="Arial"/>
            </a:endParaRPr>
          </a:p>
        </p:txBody>
      </p:sp>
      <p:pic>
        <p:nvPicPr>
          <p:cNvPr id="3" name="Picture 2">
            <a:extLst>
              <a:ext uri="{FF2B5EF4-FFF2-40B4-BE49-F238E27FC236}">
                <a16:creationId xmlns:a16="http://schemas.microsoft.com/office/drawing/2014/main" id="{6BDC9710-9353-EF2F-CAF1-2FDE34498D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24920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AE4BB-185F-66F7-2638-906862BDE742}"/>
              </a:ext>
            </a:extLst>
          </p:cNvPr>
          <p:cNvSpPr>
            <a:spLocks noGrp="1"/>
          </p:cNvSpPr>
          <p:nvPr>
            <p:ph type="title"/>
          </p:nvPr>
        </p:nvSpPr>
        <p:spPr>
          <a:xfrm>
            <a:off x="202019" y="4777739"/>
            <a:ext cx="4154230" cy="1412119"/>
          </a:xfrm>
        </p:spPr>
        <p:txBody>
          <a:bodyPr>
            <a:normAutofit fontScale="90000"/>
          </a:bodyPr>
          <a:lstStyle/>
          <a:p>
            <a:r>
              <a:rPr lang="en-ZA" sz="4800" b="1" dirty="0"/>
              <a:t>Wat </a:t>
            </a:r>
            <a:r>
              <a:rPr lang="en-ZA" sz="4800" b="1" dirty="0" err="1"/>
              <a:t>jy</a:t>
            </a:r>
            <a:r>
              <a:rPr lang="en-ZA" sz="4800" b="1" dirty="0"/>
              <a:t> </a:t>
            </a:r>
            <a:r>
              <a:rPr lang="en-ZA" sz="4800" b="1" dirty="0" err="1"/>
              <a:t>kan</a:t>
            </a:r>
            <a:r>
              <a:rPr lang="en-ZA" sz="4800" b="1" dirty="0"/>
              <a:t> </a:t>
            </a:r>
            <a:r>
              <a:rPr lang="en-ZA" sz="4800" b="1" dirty="0" err="1"/>
              <a:t>doen</a:t>
            </a:r>
            <a:endParaRPr lang="en-ZA" sz="4800" b="1" dirty="0"/>
          </a:p>
        </p:txBody>
      </p:sp>
      <p:pic>
        <p:nvPicPr>
          <p:cNvPr id="7" name="Picture 6">
            <a:extLst>
              <a:ext uri="{FF2B5EF4-FFF2-40B4-BE49-F238E27FC236}">
                <a16:creationId xmlns:a16="http://schemas.microsoft.com/office/drawing/2014/main" id="{4A79FDE2-06E0-29F2-3B91-2E4035AF1592}"/>
              </a:ext>
            </a:extLst>
          </p:cNvPr>
          <p:cNvPicPr>
            <a:picLocks noChangeAspect="1"/>
          </p:cNvPicPr>
          <p:nvPr/>
        </p:nvPicPr>
        <p:blipFill>
          <a:blip r:embed="rId3"/>
          <a:srcRect b="15506"/>
          <a:stretch>
            <a:fillRect/>
          </a:stretch>
        </p:blipFill>
        <p:spPr>
          <a:xfrm>
            <a:off x="20" y="10"/>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sp>
        <p:nvSpPr>
          <p:cNvPr id="14" name="sketch line">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61305" y="5468206"/>
            <a:ext cx="1371600" cy="18288"/>
          </a:xfrm>
          <a:custGeom>
            <a:avLst/>
            <a:gdLst>
              <a:gd name="connsiteX0" fmla="*/ 0 w 1371600"/>
              <a:gd name="connsiteY0" fmla="*/ 0 h 18288"/>
              <a:gd name="connsiteX1" fmla="*/ 685800 w 1371600"/>
              <a:gd name="connsiteY1" fmla="*/ 0 h 18288"/>
              <a:gd name="connsiteX2" fmla="*/ 1371600 w 1371600"/>
              <a:gd name="connsiteY2" fmla="*/ 0 h 18288"/>
              <a:gd name="connsiteX3" fmla="*/ 1371600 w 1371600"/>
              <a:gd name="connsiteY3" fmla="*/ 18288 h 18288"/>
              <a:gd name="connsiteX4" fmla="*/ 713232 w 1371600"/>
              <a:gd name="connsiteY4" fmla="*/ 18288 h 18288"/>
              <a:gd name="connsiteX5" fmla="*/ 0 w 1371600"/>
              <a:gd name="connsiteY5" fmla="*/ 18288 h 18288"/>
              <a:gd name="connsiteX6" fmla="*/ 0 w 1371600"/>
              <a:gd name="connsiteY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600" h="18288" fill="none" extrusionOk="0">
                <a:moveTo>
                  <a:pt x="0" y="0"/>
                </a:moveTo>
                <a:cubicBezTo>
                  <a:pt x="247303" y="31625"/>
                  <a:pt x="422310" y="-25629"/>
                  <a:pt x="685800" y="0"/>
                </a:cubicBezTo>
                <a:cubicBezTo>
                  <a:pt x="949290" y="25629"/>
                  <a:pt x="1192357" y="6696"/>
                  <a:pt x="1371600" y="0"/>
                </a:cubicBezTo>
                <a:cubicBezTo>
                  <a:pt x="1371355" y="6649"/>
                  <a:pt x="1371915" y="11310"/>
                  <a:pt x="1371600" y="18288"/>
                </a:cubicBezTo>
                <a:cubicBezTo>
                  <a:pt x="1107995" y="26464"/>
                  <a:pt x="1033361" y="32942"/>
                  <a:pt x="713232" y="18288"/>
                </a:cubicBezTo>
                <a:cubicBezTo>
                  <a:pt x="393103" y="3634"/>
                  <a:pt x="289343" y="43221"/>
                  <a:pt x="0" y="18288"/>
                </a:cubicBezTo>
                <a:cubicBezTo>
                  <a:pt x="-459" y="11562"/>
                  <a:pt x="-31" y="5093"/>
                  <a:pt x="0" y="0"/>
                </a:cubicBezTo>
                <a:close/>
              </a:path>
              <a:path w="1371600" h="18288" stroke="0" extrusionOk="0">
                <a:moveTo>
                  <a:pt x="0" y="0"/>
                </a:moveTo>
                <a:cubicBezTo>
                  <a:pt x="170249" y="-24099"/>
                  <a:pt x="504634" y="14338"/>
                  <a:pt x="644652" y="0"/>
                </a:cubicBezTo>
                <a:cubicBezTo>
                  <a:pt x="784670" y="-14338"/>
                  <a:pt x="1087773" y="8679"/>
                  <a:pt x="1371600" y="0"/>
                </a:cubicBezTo>
                <a:cubicBezTo>
                  <a:pt x="1372456" y="3662"/>
                  <a:pt x="1371030" y="13946"/>
                  <a:pt x="1371600" y="18288"/>
                </a:cubicBezTo>
                <a:cubicBezTo>
                  <a:pt x="1176823" y="-1409"/>
                  <a:pt x="900830" y="9989"/>
                  <a:pt x="713232" y="18288"/>
                </a:cubicBezTo>
                <a:cubicBezTo>
                  <a:pt x="525634" y="26587"/>
                  <a:pt x="282837" y="5724"/>
                  <a:pt x="0" y="18288"/>
                </a:cubicBezTo>
                <a:cubicBezTo>
                  <a:pt x="367" y="13143"/>
                  <a:pt x="-823" y="584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61569767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55D897B-B771-2E65-2168-AACC1FD03752}"/>
              </a:ext>
            </a:extLst>
          </p:cNvPr>
          <p:cNvSpPr>
            <a:spLocks noGrp="1"/>
          </p:cNvSpPr>
          <p:nvPr>
            <p:ph idx="1"/>
          </p:nvPr>
        </p:nvSpPr>
        <p:spPr>
          <a:xfrm>
            <a:off x="4654294" y="4777739"/>
            <a:ext cx="6897626" cy="1399223"/>
          </a:xfrm>
        </p:spPr>
        <p:txBody>
          <a:bodyPr anchor="ctr">
            <a:normAutofit/>
          </a:bodyPr>
          <a:lstStyle/>
          <a:p>
            <a:pPr marL="0" indent="0">
              <a:buNone/>
            </a:pPr>
            <a:r>
              <a:rPr lang="en-ZA" sz="2200" b="1" dirty="0"/>
              <a:t>Kyk</a:t>
            </a:r>
            <a:r>
              <a:rPr lang="en-ZA" sz="2200" dirty="0"/>
              <a:t>: </a:t>
            </a:r>
            <a:r>
              <a:rPr lang="en-ZA" sz="2200" b="1" dirty="0"/>
              <a:t>Responding to Disclosure of a GBV Incident </a:t>
            </a:r>
            <a:endParaRPr lang="en-ZA" sz="2200" dirty="0"/>
          </a:p>
          <a:p>
            <a:pPr marL="0" indent="0">
              <a:buNone/>
            </a:pPr>
            <a:r>
              <a:rPr lang="en-ZA" sz="2200" u="sng" dirty="0">
                <a:hlinkClick r:id="rId4"/>
              </a:rPr>
              <a:t>https://www.youtube.com/watch?v=n_YhXzMv1E4</a:t>
            </a:r>
            <a:r>
              <a:rPr lang="en-ZA" sz="2200" dirty="0"/>
              <a:t> </a:t>
            </a:r>
            <a:br>
              <a:rPr lang="en-ZA" sz="2200" dirty="0"/>
            </a:br>
            <a:r>
              <a:rPr lang="en-ZA" sz="2200" dirty="0"/>
              <a:t>(4 min) </a:t>
            </a:r>
          </a:p>
        </p:txBody>
      </p:sp>
      <p:pic>
        <p:nvPicPr>
          <p:cNvPr id="8" name="Picture 7">
            <a:extLst>
              <a:ext uri="{FF2B5EF4-FFF2-40B4-BE49-F238E27FC236}">
                <a16:creationId xmlns:a16="http://schemas.microsoft.com/office/drawing/2014/main" id="{2F5A6029-D473-F4B8-B047-197F04C10A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9457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2F0D410A-BC49-0873-E18D-B38F689677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58947"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E18EE127-C292-4EE9-C233-B72C75608ECE}"/>
              </a:ext>
            </a:extLst>
          </p:cNvPr>
          <p:cNvPicPr>
            <a:picLocks noChangeAspect="1"/>
          </p:cNvPicPr>
          <p:nvPr/>
        </p:nvPicPr>
        <p:blipFill>
          <a:blip r:embed="rId4"/>
          <a:stretch>
            <a:fillRect/>
          </a:stretch>
        </p:blipFill>
        <p:spPr>
          <a:xfrm>
            <a:off x="562451" y="236861"/>
            <a:ext cx="10188066" cy="6276233"/>
          </a:xfrm>
          <a:prstGeom prst="rect">
            <a:avLst/>
          </a:prstGeom>
        </p:spPr>
      </p:pic>
      <p:sp>
        <p:nvSpPr>
          <p:cNvPr id="3" name="Rectangle 2">
            <a:extLst>
              <a:ext uri="{FF2B5EF4-FFF2-40B4-BE49-F238E27FC236}">
                <a16:creationId xmlns:a16="http://schemas.microsoft.com/office/drawing/2014/main" id="{B0D69B2C-116D-D1BC-5A3F-5796194A5E59}"/>
              </a:ext>
            </a:extLst>
          </p:cNvPr>
          <p:cNvSpPr/>
          <p:nvPr/>
        </p:nvSpPr>
        <p:spPr>
          <a:xfrm>
            <a:off x="866633" y="2600597"/>
            <a:ext cx="3043451" cy="1373525"/>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f-ZA"/>
          </a:p>
        </p:txBody>
      </p:sp>
      <p:sp>
        <p:nvSpPr>
          <p:cNvPr id="4" name="Rectangle 3">
            <a:extLst>
              <a:ext uri="{FF2B5EF4-FFF2-40B4-BE49-F238E27FC236}">
                <a16:creationId xmlns:a16="http://schemas.microsoft.com/office/drawing/2014/main" id="{F1D1B381-3FA3-F1DF-28CF-E06B2F16A18A}"/>
              </a:ext>
            </a:extLst>
          </p:cNvPr>
          <p:cNvSpPr/>
          <p:nvPr/>
        </p:nvSpPr>
        <p:spPr>
          <a:xfrm>
            <a:off x="737680" y="748350"/>
            <a:ext cx="2404106" cy="1373525"/>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f-ZA"/>
          </a:p>
        </p:txBody>
      </p:sp>
      <p:sp>
        <p:nvSpPr>
          <p:cNvPr id="5" name="Rectangle 4">
            <a:extLst>
              <a:ext uri="{FF2B5EF4-FFF2-40B4-BE49-F238E27FC236}">
                <a16:creationId xmlns:a16="http://schemas.microsoft.com/office/drawing/2014/main" id="{36347441-0A58-A180-A7DD-817DCCF99F28}"/>
              </a:ext>
            </a:extLst>
          </p:cNvPr>
          <p:cNvSpPr/>
          <p:nvPr/>
        </p:nvSpPr>
        <p:spPr>
          <a:xfrm>
            <a:off x="3910084" y="531925"/>
            <a:ext cx="3018254" cy="734167"/>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af-ZA"/>
          </a:p>
        </p:txBody>
      </p:sp>
    </p:spTree>
    <p:extLst>
      <p:ext uri="{BB962C8B-B14F-4D97-AF65-F5344CB8AC3E}">
        <p14:creationId xmlns:p14="http://schemas.microsoft.com/office/powerpoint/2010/main" val="133864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53C90230-200F-4212-A34A-C435751132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804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5C491389-006C-72D0-B786-2BBF7A1BD62F}"/>
              </a:ext>
            </a:extLst>
          </p:cNvPr>
          <p:cNvPicPr>
            <a:picLocks noChangeAspect="1"/>
          </p:cNvPicPr>
          <p:nvPr/>
        </p:nvPicPr>
        <p:blipFill>
          <a:blip r:embed="rId4"/>
          <a:stretch>
            <a:fillRect/>
          </a:stretch>
        </p:blipFill>
        <p:spPr>
          <a:xfrm>
            <a:off x="465082" y="579533"/>
            <a:ext cx="11280493" cy="5965646"/>
          </a:xfrm>
          <a:prstGeom prst="rect">
            <a:avLst/>
          </a:prstGeom>
        </p:spPr>
      </p:pic>
    </p:spTree>
    <p:extLst>
      <p:ext uri="{BB962C8B-B14F-4D97-AF65-F5344CB8AC3E}">
        <p14:creationId xmlns:p14="http://schemas.microsoft.com/office/powerpoint/2010/main" val="2609414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64D042F-7419-7E29-A00B-610F90A49E66}"/>
              </a:ext>
            </a:extLst>
          </p:cNvPr>
          <p:cNvSpPr>
            <a:spLocks noGrp="1"/>
          </p:cNvSpPr>
          <p:nvPr>
            <p:ph type="title"/>
          </p:nvPr>
        </p:nvSpPr>
        <p:spPr>
          <a:xfrm>
            <a:off x="1371597" y="348865"/>
            <a:ext cx="10044023" cy="877729"/>
          </a:xfrm>
        </p:spPr>
        <p:txBody>
          <a:bodyPr anchor="ctr">
            <a:normAutofit fontScale="90000"/>
          </a:bodyPr>
          <a:lstStyle/>
          <a:p>
            <a:r>
              <a:rPr lang="en-US" sz="2800" b="1" dirty="0">
                <a:solidFill>
                  <a:srgbClr val="FFFFFF"/>
                </a:solidFill>
              </a:rPr>
              <a:t>Die Wysingingswet op die </a:t>
            </a:r>
            <a:r>
              <a:rPr lang="en-US" sz="2800" b="1" dirty="0" err="1">
                <a:solidFill>
                  <a:srgbClr val="FFFFFF"/>
                </a:solidFill>
              </a:rPr>
              <a:t>Strafreg</a:t>
            </a:r>
            <a:r>
              <a:rPr lang="en-US" sz="2800" b="1" dirty="0">
                <a:solidFill>
                  <a:srgbClr val="FFFFFF"/>
                </a:solidFill>
              </a:rPr>
              <a:t> </a:t>
            </a:r>
            <a:br>
              <a:rPr lang="en-US" sz="2800" b="1" dirty="0">
                <a:solidFill>
                  <a:srgbClr val="FFFFFF"/>
                </a:solidFill>
              </a:rPr>
            </a:br>
            <a:r>
              <a:rPr lang="en-US" sz="2800" b="1" dirty="0">
                <a:solidFill>
                  <a:srgbClr val="FFFFFF"/>
                </a:solidFill>
              </a:rPr>
              <a:t>(</a:t>
            </a:r>
            <a:r>
              <a:rPr lang="en-US" sz="2800" b="1" dirty="0" err="1">
                <a:solidFill>
                  <a:srgbClr val="FFFFFF"/>
                </a:solidFill>
              </a:rPr>
              <a:t>Seksuele</a:t>
            </a:r>
            <a:r>
              <a:rPr lang="en-US" sz="2800" b="1" dirty="0">
                <a:solidFill>
                  <a:srgbClr val="FFFFFF"/>
                </a:solidFill>
              </a:rPr>
              <a:t> </a:t>
            </a:r>
            <a:r>
              <a:rPr lang="en-US" sz="2800" b="1" dirty="0" err="1">
                <a:solidFill>
                  <a:srgbClr val="FFFFFF"/>
                </a:solidFill>
              </a:rPr>
              <a:t>Misdrywe</a:t>
            </a:r>
            <a:r>
              <a:rPr lang="en-US" sz="2800" b="1" dirty="0">
                <a:solidFill>
                  <a:srgbClr val="FFFFFF"/>
                </a:solidFill>
              </a:rPr>
              <a:t> </a:t>
            </a:r>
            <a:r>
              <a:rPr lang="en-US" sz="2800" b="1" dirty="0" err="1">
                <a:solidFill>
                  <a:srgbClr val="FFFFFF"/>
                </a:solidFill>
              </a:rPr>
              <a:t>en</a:t>
            </a:r>
            <a:r>
              <a:rPr lang="en-US" sz="2800" b="1" dirty="0">
                <a:solidFill>
                  <a:srgbClr val="FFFFFF"/>
                </a:solidFill>
              </a:rPr>
              <a:t> </a:t>
            </a:r>
            <a:r>
              <a:rPr lang="en-US" sz="2800" b="1" dirty="0" err="1">
                <a:solidFill>
                  <a:srgbClr val="FFFFFF"/>
                </a:solidFill>
              </a:rPr>
              <a:t>Verwante</a:t>
            </a:r>
            <a:r>
              <a:rPr lang="en-US" sz="2800" b="1" dirty="0">
                <a:solidFill>
                  <a:srgbClr val="FFFFFF"/>
                </a:solidFill>
              </a:rPr>
              <a:t> </a:t>
            </a:r>
            <a:r>
              <a:rPr lang="en-US" sz="2800" b="1" dirty="0" err="1">
                <a:solidFill>
                  <a:srgbClr val="FFFFFF"/>
                </a:solidFill>
              </a:rPr>
              <a:t>Aangeleenthede</a:t>
            </a:r>
            <a:r>
              <a:rPr lang="en-US" sz="2800" b="1" dirty="0">
                <a:solidFill>
                  <a:srgbClr val="FFFFFF"/>
                </a:solidFill>
              </a:rPr>
              <a:t>)</a:t>
            </a:r>
            <a:br>
              <a:rPr lang="en-US" sz="2800" b="1" dirty="0">
                <a:solidFill>
                  <a:srgbClr val="FFFFFF"/>
                </a:solidFill>
              </a:rPr>
            </a:br>
            <a:endParaRPr lang="en-ZA" sz="2800" dirty="0">
              <a:solidFill>
                <a:srgbClr val="FFFFFF"/>
              </a:solidFill>
            </a:endParaRPr>
          </a:p>
        </p:txBody>
      </p:sp>
      <p:graphicFrame>
        <p:nvGraphicFramePr>
          <p:cNvPr id="7" name="Content Placeholder 2">
            <a:extLst>
              <a:ext uri="{FF2B5EF4-FFF2-40B4-BE49-F238E27FC236}">
                <a16:creationId xmlns:a16="http://schemas.microsoft.com/office/drawing/2014/main" id="{2DB1BC0D-5149-2448-AA6F-E8D7651F1118}"/>
              </a:ext>
            </a:extLst>
          </p:cNvPr>
          <p:cNvGraphicFramePr>
            <a:graphicFrameLocks noGrp="1"/>
          </p:cNvGraphicFramePr>
          <p:nvPr>
            <p:ph idx="1"/>
            <p:extLst>
              <p:ext uri="{D42A27DB-BD31-4B8C-83A1-F6EECF244321}">
                <p14:modId xmlns:p14="http://schemas.microsoft.com/office/powerpoint/2010/main" val="3096571565"/>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4EEAC827-256C-DE61-D086-BE655AB71DC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1368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25BBB95-3953-CF08-EDE0-FA17F7B9D518}"/>
            </a:ext>
          </a:extLst>
        </p:cNvPr>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D113D5E-97D3-263B-3284-660DFF6C3C7B}"/>
              </a:ext>
            </a:extLst>
          </p:cNvPr>
          <p:cNvSpPr>
            <a:spLocks noGrp="1"/>
          </p:cNvSpPr>
          <p:nvPr>
            <p:ph type="title"/>
          </p:nvPr>
        </p:nvSpPr>
        <p:spPr>
          <a:xfrm>
            <a:off x="1383564" y="348865"/>
            <a:ext cx="9718111" cy="1576446"/>
          </a:xfrm>
        </p:spPr>
        <p:txBody>
          <a:bodyPr anchor="ctr">
            <a:normAutofit/>
          </a:bodyPr>
          <a:lstStyle/>
          <a:p>
            <a:r>
              <a:rPr lang="en-US" sz="3400" b="1" dirty="0">
                <a:solidFill>
                  <a:srgbClr val="FFFFFF"/>
                </a:solidFill>
              </a:rPr>
              <a:t>Die </a:t>
            </a:r>
            <a:r>
              <a:rPr lang="en-US" sz="3400" b="1" dirty="0" err="1">
                <a:solidFill>
                  <a:srgbClr val="FFFFFF"/>
                </a:solidFill>
              </a:rPr>
              <a:t>Wysingingswet</a:t>
            </a:r>
            <a:r>
              <a:rPr lang="en-US" sz="3400" b="1" dirty="0">
                <a:solidFill>
                  <a:srgbClr val="FFFFFF"/>
                </a:solidFill>
              </a:rPr>
              <a:t> op die </a:t>
            </a:r>
            <a:r>
              <a:rPr lang="en-US" sz="3400" b="1" dirty="0" err="1">
                <a:solidFill>
                  <a:srgbClr val="FFFFFF"/>
                </a:solidFill>
              </a:rPr>
              <a:t>Strafreg</a:t>
            </a:r>
            <a:r>
              <a:rPr lang="en-US" sz="3400" b="1" dirty="0">
                <a:solidFill>
                  <a:srgbClr val="FFFFFF"/>
                </a:solidFill>
              </a:rPr>
              <a:t> </a:t>
            </a:r>
            <a:br>
              <a:rPr lang="en-US" sz="3400" b="1" dirty="0">
                <a:solidFill>
                  <a:srgbClr val="FFFFFF"/>
                </a:solidFill>
              </a:rPr>
            </a:br>
            <a:r>
              <a:rPr lang="en-US" sz="3400" b="1" dirty="0">
                <a:solidFill>
                  <a:srgbClr val="FFFFFF"/>
                </a:solidFill>
              </a:rPr>
              <a:t>(</a:t>
            </a:r>
            <a:r>
              <a:rPr lang="en-US" sz="3400" b="1" dirty="0" err="1">
                <a:solidFill>
                  <a:srgbClr val="FFFFFF"/>
                </a:solidFill>
              </a:rPr>
              <a:t>Seksuele</a:t>
            </a:r>
            <a:r>
              <a:rPr lang="en-US" sz="3400" b="1" dirty="0">
                <a:solidFill>
                  <a:srgbClr val="FFFFFF"/>
                </a:solidFill>
              </a:rPr>
              <a:t> </a:t>
            </a:r>
            <a:r>
              <a:rPr lang="en-US" sz="3400" b="1" dirty="0" err="1">
                <a:solidFill>
                  <a:srgbClr val="FFFFFF"/>
                </a:solidFill>
              </a:rPr>
              <a:t>Misdrywe</a:t>
            </a:r>
            <a:r>
              <a:rPr lang="en-US" sz="3400" b="1" dirty="0">
                <a:solidFill>
                  <a:srgbClr val="FFFFFF"/>
                </a:solidFill>
              </a:rPr>
              <a:t> </a:t>
            </a:r>
            <a:r>
              <a:rPr lang="en-US" sz="3400" b="1" dirty="0" err="1">
                <a:solidFill>
                  <a:srgbClr val="FFFFFF"/>
                </a:solidFill>
              </a:rPr>
              <a:t>en</a:t>
            </a:r>
            <a:r>
              <a:rPr lang="en-US" sz="3400" b="1" dirty="0">
                <a:solidFill>
                  <a:srgbClr val="FFFFFF"/>
                </a:solidFill>
              </a:rPr>
              <a:t> </a:t>
            </a:r>
            <a:r>
              <a:rPr lang="en-US" sz="3400" b="1" dirty="0" err="1">
                <a:solidFill>
                  <a:srgbClr val="FFFFFF"/>
                </a:solidFill>
              </a:rPr>
              <a:t>Verwante</a:t>
            </a:r>
            <a:r>
              <a:rPr lang="en-US" sz="3400" b="1" dirty="0">
                <a:solidFill>
                  <a:srgbClr val="FFFFFF"/>
                </a:solidFill>
              </a:rPr>
              <a:t> </a:t>
            </a:r>
            <a:r>
              <a:rPr lang="en-US" sz="3400" b="1" dirty="0" err="1">
                <a:solidFill>
                  <a:srgbClr val="FFFFFF"/>
                </a:solidFill>
              </a:rPr>
              <a:t>Aangeleenthede</a:t>
            </a:r>
            <a:r>
              <a:rPr lang="en-US" sz="3400" b="1" dirty="0">
                <a:solidFill>
                  <a:srgbClr val="FFFFFF"/>
                </a:solidFill>
              </a:rPr>
              <a:t>)</a:t>
            </a:r>
            <a:endParaRPr lang="en-ZA" sz="3400" dirty="0">
              <a:solidFill>
                <a:srgbClr val="FFFFFF"/>
              </a:solidFill>
            </a:endParaRPr>
          </a:p>
        </p:txBody>
      </p:sp>
      <p:graphicFrame>
        <p:nvGraphicFramePr>
          <p:cNvPr id="58" name="Content Placeholder 4">
            <a:extLst>
              <a:ext uri="{FF2B5EF4-FFF2-40B4-BE49-F238E27FC236}">
                <a16:creationId xmlns:a16="http://schemas.microsoft.com/office/drawing/2014/main" id="{57600C5D-7E21-671A-E39B-C366CDEFFBE1}"/>
              </a:ext>
            </a:extLst>
          </p:cNvPr>
          <p:cNvGraphicFramePr>
            <a:graphicFrameLocks noGrp="1"/>
          </p:cNvGraphicFramePr>
          <p:nvPr>
            <p:ph idx="1"/>
            <p:extLst>
              <p:ext uri="{D42A27DB-BD31-4B8C-83A1-F6EECF244321}">
                <p14:modId xmlns:p14="http://schemas.microsoft.com/office/powerpoint/2010/main" val="1251436227"/>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A3401C68-32D6-1044-00AB-1AA9ABAAA56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8572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close-up of a blue and white background&#10;&#10;AI-generated content may be incorrect.">
            <a:extLst>
              <a:ext uri="{FF2B5EF4-FFF2-40B4-BE49-F238E27FC236}">
                <a16:creationId xmlns:a16="http://schemas.microsoft.com/office/drawing/2014/main" id="{C1286C8F-4545-AB21-61C9-7E01834EFF54}"/>
              </a:ext>
            </a:extLst>
          </p:cNvPr>
          <p:cNvPicPr>
            <a:picLocks noChangeAspect="1"/>
          </p:cNvPicPr>
          <p:nvPr/>
        </p:nvPicPr>
        <p:blipFill>
          <a:blip r:embed="rId3">
            <a:duotone>
              <a:schemeClr val="bg2">
                <a:shade val="45000"/>
                <a:satMod val="135000"/>
              </a:schemeClr>
              <a:prstClr val="white"/>
            </a:duotone>
          </a:blip>
          <a:srcRect t="26710"/>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E447DD-2F37-13C4-84C6-917C6FD5DA5B}"/>
              </a:ext>
            </a:extLst>
          </p:cNvPr>
          <p:cNvSpPr>
            <a:spLocks noGrp="1"/>
          </p:cNvSpPr>
          <p:nvPr>
            <p:ph type="title"/>
          </p:nvPr>
        </p:nvSpPr>
        <p:spPr>
          <a:xfrm>
            <a:off x="838200" y="365125"/>
            <a:ext cx="10515600" cy="1325563"/>
          </a:xfrm>
        </p:spPr>
        <p:txBody>
          <a:bodyPr>
            <a:normAutofit/>
          </a:bodyPr>
          <a:lstStyle/>
          <a:p>
            <a:r>
              <a:rPr lang="en-US" sz="2800" b="1" dirty="0" err="1"/>
              <a:t>Wysigingswet</a:t>
            </a:r>
            <a:r>
              <a:rPr lang="en-US" sz="2800" b="1" dirty="0"/>
              <a:t> op </a:t>
            </a:r>
            <a:r>
              <a:rPr lang="en-US" sz="2800" b="1" dirty="0" err="1"/>
              <a:t>Seksuele</a:t>
            </a:r>
            <a:r>
              <a:rPr lang="en-US" sz="2800" b="1" dirty="0"/>
              <a:t> </a:t>
            </a:r>
            <a:r>
              <a:rPr lang="en-US" sz="2800" b="1" dirty="0" err="1"/>
              <a:t>Misdrywe</a:t>
            </a:r>
            <a:r>
              <a:rPr lang="en-US" sz="2800" b="1" dirty="0"/>
              <a:t>  - </a:t>
            </a:r>
            <a:r>
              <a:rPr lang="en-US" sz="2800" b="1" dirty="0" err="1"/>
              <a:t>Hoofdoel</a:t>
            </a:r>
            <a:br>
              <a:rPr lang="en-US" sz="2800" b="1" dirty="0"/>
            </a:br>
            <a:endParaRPr lang="en-ZA" sz="2800" dirty="0"/>
          </a:p>
        </p:txBody>
      </p:sp>
      <p:graphicFrame>
        <p:nvGraphicFramePr>
          <p:cNvPr id="5" name="Content Placeholder 2">
            <a:extLst>
              <a:ext uri="{FF2B5EF4-FFF2-40B4-BE49-F238E27FC236}">
                <a16:creationId xmlns:a16="http://schemas.microsoft.com/office/drawing/2014/main" id="{BE5D5D3B-6237-1670-6480-2438813A4AF8}"/>
              </a:ext>
            </a:extLst>
          </p:cNvPr>
          <p:cNvGraphicFramePr>
            <a:graphicFrameLocks noGrp="1"/>
          </p:cNvGraphicFramePr>
          <p:nvPr>
            <p:ph idx="1"/>
            <p:extLst>
              <p:ext uri="{D42A27DB-BD31-4B8C-83A1-F6EECF244321}">
                <p14:modId xmlns:p14="http://schemas.microsoft.com/office/powerpoint/2010/main" val="240889577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a:extLst>
              <a:ext uri="{FF2B5EF4-FFF2-40B4-BE49-F238E27FC236}">
                <a16:creationId xmlns:a16="http://schemas.microsoft.com/office/drawing/2014/main" id="{2F99E845-F400-0A1C-B077-8121C0CCD94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893" y="-54294"/>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5486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 name="Content Placeholder 2">
            <a:extLst>
              <a:ext uri="{FF2B5EF4-FFF2-40B4-BE49-F238E27FC236}">
                <a16:creationId xmlns:a16="http://schemas.microsoft.com/office/drawing/2014/main" id="{09374BDA-34F5-E6BF-A652-E97FBA4269EC}"/>
              </a:ext>
            </a:extLst>
          </p:cNvPr>
          <p:cNvGraphicFramePr>
            <a:graphicFrameLocks noGrp="1"/>
          </p:cNvGraphicFramePr>
          <p:nvPr>
            <p:ph idx="1"/>
            <p:extLst>
              <p:ext uri="{D42A27DB-BD31-4B8C-83A1-F6EECF244321}">
                <p14:modId xmlns:p14="http://schemas.microsoft.com/office/powerpoint/2010/main" val="3591117040"/>
              </p:ext>
            </p:extLst>
          </p:nvPr>
        </p:nvGraphicFramePr>
        <p:xfrm>
          <a:off x="4905052" y="511388"/>
          <a:ext cx="6666833" cy="60687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31" name="Picture 7" descr="Free Stop Fist photo and picture">
            <a:extLst>
              <a:ext uri="{FF2B5EF4-FFF2-40B4-BE49-F238E27FC236}">
                <a16:creationId xmlns:a16="http://schemas.microsoft.com/office/drawing/2014/main" id="{AD913569-920D-C496-8B9E-F4FBF2EBBB5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1851831"/>
            <a:ext cx="4037824" cy="280756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F23135E0-5A87-9BDF-364F-FBCD89FC95C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3" y="1013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4088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A963CCB-FA43-C536-F9B7-3EC18D39DBB8}"/>
              </a:ext>
            </a:extLst>
          </p:cNvPr>
          <p:cNvSpPr>
            <a:spLocks noGrp="1"/>
          </p:cNvSpPr>
          <p:nvPr>
            <p:ph type="title"/>
          </p:nvPr>
        </p:nvSpPr>
        <p:spPr>
          <a:xfrm>
            <a:off x="838200" y="365125"/>
            <a:ext cx="10515600" cy="1325563"/>
          </a:xfrm>
        </p:spPr>
        <p:txBody>
          <a:bodyPr>
            <a:normAutofit/>
          </a:bodyPr>
          <a:lstStyle/>
          <a:p>
            <a:pPr algn="ctr"/>
            <a:r>
              <a:rPr lang="en-US" b="1" dirty="0" err="1"/>
              <a:t>Voorkoming</a:t>
            </a:r>
            <a:r>
              <a:rPr lang="en-US" b="1" dirty="0"/>
              <a:t> van </a:t>
            </a:r>
            <a:r>
              <a:rPr lang="en-US" b="1" dirty="0" err="1"/>
              <a:t>geweld</a:t>
            </a:r>
            <a:r>
              <a:rPr lang="en-US" b="1" dirty="0"/>
              <a:t> teen </a:t>
            </a:r>
            <a:r>
              <a:rPr lang="en-US" b="1" dirty="0" err="1"/>
              <a:t>ander</a:t>
            </a:r>
            <a:endParaRPr lang="en-ZA" dirty="0"/>
          </a:p>
        </p:txBody>
      </p:sp>
      <p:graphicFrame>
        <p:nvGraphicFramePr>
          <p:cNvPr id="28" name="Content Placeholder 2">
            <a:extLst>
              <a:ext uri="{FF2B5EF4-FFF2-40B4-BE49-F238E27FC236}">
                <a16:creationId xmlns:a16="http://schemas.microsoft.com/office/drawing/2014/main" id="{21941915-1594-2860-558D-89EAA922732A}"/>
              </a:ext>
            </a:extLst>
          </p:cNvPr>
          <p:cNvGraphicFramePr>
            <a:graphicFrameLocks noGrp="1"/>
          </p:cNvGraphicFramePr>
          <p:nvPr>
            <p:ph idx="1"/>
            <p:extLst>
              <p:ext uri="{D42A27DB-BD31-4B8C-83A1-F6EECF244321}">
                <p14:modId xmlns:p14="http://schemas.microsoft.com/office/powerpoint/2010/main" val="1418431376"/>
              </p:ext>
            </p:extLst>
          </p:nvPr>
        </p:nvGraphicFramePr>
        <p:xfrm>
          <a:off x="838200" y="1253331"/>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38E79CEB-36F6-7BA9-D713-E825C403F944}"/>
              </a:ext>
            </a:extLst>
          </p:cNvPr>
          <p:cNvSpPr txBox="1"/>
          <p:nvPr/>
        </p:nvSpPr>
        <p:spPr>
          <a:xfrm>
            <a:off x="3045590" y="5292546"/>
            <a:ext cx="6097772" cy="1200329"/>
          </a:xfrm>
          <a:prstGeom prst="rect">
            <a:avLst/>
          </a:prstGeom>
          <a:noFill/>
        </p:spPr>
        <p:txBody>
          <a:bodyPr wrap="square">
            <a:spAutoFit/>
          </a:bodyPr>
          <a:lstStyle/>
          <a:p>
            <a:pPr algn="ctr"/>
            <a:r>
              <a:rPr lang="en-ZA" b="1" dirty="0"/>
              <a:t>Kyk: How do we prevent gender-based violence? (Captioned version) </a:t>
            </a:r>
          </a:p>
          <a:p>
            <a:pPr lvl="1" algn="ctr"/>
            <a:r>
              <a:rPr lang="en-ZA" u="sng" dirty="0">
                <a:hlinkClick r:id="rId8"/>
              </a:rPr>
              <a:t>https://www.youtube.com/watch?v=Czzp9b8mlz0</a:t>
            </a:r>
            <a:r>
              <a:rPr lang="en-ZA" dirty="0"/>
              <a:t> </a:t>
            </a:r>
            <a:br>
              <a:rPr lang="en-ZA" dirty="0"/>
            </a:br>
            <a:r>
              <a:rPr lang="en-ZA" dirty="0"/>
              <a:t>(1 min 40 </a:t>
            </a:r>
            <a:r>
              <a:rPr lang="en-ZA" dirty="0" err="1"/>
              <a:t>sek</a:t>
            </a:r>
            <a:r>
              <a:rPr lang="en-ZA" dirty="0"/>
              <a:t>)</a:t>
            </a:r>
          </a:p>
        </p:txBody>
      </p:sp>
      <p:pic>
        <p:nvPicPr>
          <p:cNvPr id="8" name="Picture 7">
            <a:extLst>
              <a:ext uri="{FF2B5EF4-FFF2-40B4-BE49-F238E27FC236}">
                <a16:creationId xmlns:a16="http://schemas.microsoft.com/office/drawing/2014/main" id="{FB6C8D99-A111-AEAE-C482-BF71A65F3E7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3" y="4083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2542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050" name="Picture 2" descr="Free Emergency Telephone Emergency Call photo and picture">
            <a:extLst>
              <a:ext uri="{FF2B5EF4-FFF2-40B4-BE49-F238E27FC236}">
                <a16:creationId xmlns:a16="http://schemas.microsoft.com/office/drawing/2014/main" id="{30E96C35-BE80-D1B4-BF25-7D7242A475DC}"/>
              </a:ext>
            </a:extLst>
          </p:cNvPr>
          <p:cNvPicPr>
            <a:picLocks noChangeAspect="1" noChangeArrowheads="1"/>
          </p:cNvPicPr>
          <p:nvPr/>
        </p:nvPicPr>
        <p:blipFill>
          <a:blip r:embed="rId3">
            <a:duotone>
              <a:prstClr val="black"/>
              <a:schemeClr val="tx2">
                <a:tint val="45000"/>
                <a:satMod val="400000"/>
              </a:schemeClr>
            </a:duotone>
            <a:alphaModFix amt="25000"/>
            <a:extLst>
              <a:ext uri="{28A0092B-C50C-407E-A947-70E740481C1C}">
                <a14:useLocalDpi xmlns:a14="http://schemas.microsoft.com/office/drawing/2010/main" val="0"/>
              </a:ext>
            </a:extLst>
          </a:blip>
          <a:srcRect t="23493" r="-1" b="23491"/>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7B91F10-A1C1-72CC-6040-D0FAD16331BE}"/>
              </a:ext>
            </a:extLst>
          </p:cNvPr>
          <p:cNvSpPr>
            <a:spLocks noGrp="1"/>
          </p:cNvSpPr>
          <p:nvPr>
            <p:ph type="title"/>
          </p:nvPr>
        </p:nvSpPr>
        <p:spPr>
          <a:xfrm>
            <a:off x="203200" y="365125"/>
            <a:ext cx="11633200" cy="1325563"/>
          </a:xfrm>
        </p:spPr>
        <p:txBody>
          <a:bodyPr>
            <a:normAutofit/>
          </a:bodyPr>
          <a:lstStyle/>
          <a:p>
            <a:r>
              <a:rPr lang="en-ZA" sz="4000" b="1" dirty="0" err="1"/>
              <a:t>Hulpbronne</a:t>
            </a:r>
            <a:r>
              <a:rPr lang="en-ZA" sz="4000" b="1" dirty="0"/>
              <a:t> </a:t>
            </a:r>
            <a:r>
              <a:rPr lang="en-ZA" sz="4000" b="1" dirty="0" err="1"/>
              <a:t>vir</a:t>
            </a:r>
            <a:r>
              <a:rPr lang="en-ZA" sz="4000" b="1" dirty="0"/>
              <a:t> </a:t>
            </a:r>
            <a:r>
              <a:rPr lang="en-ZA" sz="4000" b="1" dirty="0" err="1"/>
              <a:t>slagoffers</a:t>
            </a:r>
            <a:r>
              <a:rPr lang="en-ZA" sz="4000" b="1" dirty="0"/>
              <a:t> van GGG </a:t>
            </a:r>
            <a:r>
              <a:rPr lang="en-ZA" sz="4000" b="1" dirty="0" err="1"/>
              <a:t>en</a:t>
            </a:r>
            <a:r>
              <a:rPr lang="en-ZA" sz="4000" b="1" dirty="0"/>
              <a:t> </a:t>
            </a:r>
            <a:r>
              <a:rPr lang="en-ZA" sz="4000" b="1" dirty="0" err="1"/>
              <a:t>mishandeling</a:t>
            </a:r>
            <a:endParaRPr lang="en-ZA" sz="4000" dirty="0"/>
          </a:p>
        </p:txBody>
      </p:sp>
      <p:graphicFrame>
        <p:nvGraphicFramePr>
          <p:cNvPr id="5" name="Content Placeholder 2">
            <a:extLst>
              <a:ext uri="{FF2B5EF4-FFF2-40B4-BE49-F238E27FC236}">
                <a16:creationId xmlns:a16="http://schemas.microsoft.com/office/drawing/2014/main" id="{F0FEAB5F-0D00-9CF3-0D0F-E2B2DE7283F7}"/>
              </a:ext>
            </a:extLst>
          </p:cNvPr>
          <p:cNvGraphicFramePr>
            <a:graphicFrameLocks noGrp="1"/>
          </p:cNvGraphicFramePr>
          <p:nvPr>
            <p:ph idx="1"/>
            <p:extLst>
              <p:ext uri="{D42A27DB-BD31-4B8C-83A1-F6EECF244321}">
                <p14:modId xmlns:p14="http://schemas.microsoft.com/office/powerpoint/2010/main" val="2381417579"/>
              </p:ext>
            </p:extLst>
          </p:nvPr>
        </p:nvGraphicFramePr>
        <p:xfrm>
          <a:off x="838200" y="1825625"/>
          <a:ext cx="10515600" cy="46672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a:extLst>
              <a:ext uri="{FF2B5EF4-FFF2-40B4-BE49-F238E27FC236}">
                <a16:creationId xmlns:a16="http://schemas.microsoft.com/office/drawing/2014/main" id="{067AFB73-A873-2202-2651-2DB5B71FA98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89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6216460"/>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4d1c3f4d4a84b35ae0289c82f8c7bb22">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4dde253b2cf5b676b8c81b6ed6901eb9"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29520CA-E76E-4062-86A0-FD5FDDA340C8}">
  <ds:schemaRefs>
    <ds:schemaRef ds:uri="http://schemas.microsoft.com/sharepoint/v3/contenttype/forms"/>
  </ds:schemaRefs>
</ds:datastoreItem>
</file>

<file path=customXml/itemProps2.xml><?xml version="1.0" encoding="utf-8"?>
<ds:datastoreItem xmlns:ds="http://schemas.openxmlformats.org/officeDocument/2006/customXml" ds:itemID="{A446265F-4025-47EF-9855-294B625DD02A}"/>
</file>

<file path=customXml/itemProps3.xml><?xml version="1.0" encoding="utf-8"?>
<ds:datastoreItem xmlns:ds="http://schemas.openxmlformats.org/officeDocument/2006/customXml" ds:itemID="{75F5E42D-05DA-4563-B33A-FDE450885C49}">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docProps/app.xml><?xml version="1.0" encoding="utf-8"?>
<Properties xmlns="http://schemas.openxmlformats.org/officeDocument/2006/extended-properties" xmlns:vt="http://schemas.openxmlformats.org/officeDocument/2006/docPropsVTypes">
  <TotalTime>282</TotalTime>
  <Words>2504</Words>
  <Application>Microsoft Office PowerPoint</Application>
  <PresentationFormat>Widescreen</PresentationFormat>
  <Paragraphs>177</Paragraphs>
  <Slides>10</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Aptos</vt:lpstr>
      <vt:lpstr>Aptos Display</vt:lpstr>
      <vt:lpstr>Arial</vt:lpstr>
      <vt:lpstr>Calibri</vt:lpstr>
      <vt:lpstr>Franklin Gothic Demi</vt:lpstr>
      <vt:lpstr>Office Theme</vt:lpstr>
      <vt:lpstr>Voorkoming van geweld teen vroue: Wet op Seksuele Misdrywe</vt:lpstr>
      <vt:lpstr>PowerPoint Presentation</vt:lpstr>
      <vt:lpstr>PowerPoint Presentation</vt:lpstr>
      <vt:lpstr>Die Wysingingswet op die Strafreg  (Seksuele Misdrywe en Verwante Aangeleenthede) </vt:lpstr>
      <vt:lpstr>Die Wysingingswet op die Strafreg  (Seksuele Misdrywe en Verwante Aangeleenthede)</vt:lpstr>
      <vt:lpstr>Wysigingswet op Seksuele Misdrywe  - Hoofdoel </vt:lpstr>
      <vt:lpstr>PowerPoint Presentation</vt:lpstr>
      <vt:lpstr>Voorkoming van geweld teen ander</vt:lpstr>
      <vt:lpstr>Hulpbronne vir slagoffers van GGG en mishandeling</vt:lpstr>
      <vt:lpstr>Wat jy kan doen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Ferdo Pretorius</dc:creator>
  <cp:lastModifiedBy>Megan Botes</cp:lastModifiedBy>
  <cp:revision>2</cp:revision>
  <dcterms:created xsi:type="dcterms:W3CDTF">2025-08-22T08:14:58Z</dcterms:created>
  <dcterms:modified xsi:type="dcterms:W3CDTF">2025-10-07T10:41:22Z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