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58" r:id="rId6"/>
    <p:sldId id="265" r:id="rId7"/>
    <p:sldId id="260" r:id="rId8"/>
    <p:sldId id="261"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898F8-262D-4159-8999-23AB58BA1B06}" v="123" dt="2025-10-21T06:27:51.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78" autoAdjust="0"/>
  </p:normalViewPr>
  <p:slideViewPr>
    <p:cSldViewPr snapToGrid="0">
      <p:cViewPr varScale="1">
        <p:scale>
          <a:sx n="51" d="100"/>
          <a:sy n="51" d="100"/>
        </p:scale>
        <p:origin x="1829"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custSel addSld delSld modSld">
      <pc:chgData name="Megan Botes" userId="70568131-745a-489b-b4fe-9e78c579dd6d" providerId="ADAL" clId="{E3DEF142-CC7A-44CA-B5B4-48BABF1A3E75}" dt="2025-10-21T06:27:51.059" v="248" actId="20577"/>
      <pc:docMkLst>
        <pc:docMk/>
      </pc:docMkLst>
      <pc:sldChg chg="del">
        <pc:chgData name="Megan Botes" userId="70568131-745a-489b-b4fe-9e78c579dd6d" providerId="ADAL" clId="{E3DEF142-CC7A-44CA-B5B4-48BABF1A3E75}" dt="2025-10-21T06:16:35.921" v="4" actId="47"/>
        <pc:sldMkLst>
          <pc:docMk/>
          <pc:sldMk cId="3610063914" sldId="259"/>
        </pc:sldMkLst>
      </pc:sldChg>
      <pc:sldChg chg="modSp modAnim">
        <pc:chgData name="Megan Botes" userId="70568131-745a-489b-b4fe-9e78c579dd6d" providerId="ADAL" clId="{E3DEF142-CC7A-44CA-B5B4-48BABF1A3E75}" dt="2025-10-21T06:19:20.632" v="71" actId="20577"/>
        <pc:sldMkLst>
          <pc:docMk/>
          <pc:sldMk cId="1931743346" sldId="260"/>
        </pc:sldMkLst>
        <pc:spChg chg="mod">
          <ac:chgData name="Megan Botes" userId="70568131-745a-489b-b4fe-9e78c579dd6d" providerId="ADAL" clId="{E3DEF142-CC7A-44CA-B5B4-48BABF1A3E75}" dt="2025-10-21T06:19:20.632" v="71" actId="20577"/>
          <ac:spMkLst>
            <pc:docMk/>
            <pc:sldMk cId="1931743346" sldId="260"/>
            <ac:spMk id="3" creationId="{49827382-121D-62CD-EAF4-CE14F1C98D21}"/>
          </ac:spMkLst>
        </pc:spChg>
      </pc:sldChg>
      <pc:sldChg chg="addSp delSp modSp mod">
        <pc:chgData name="Megan Botes" userId="70568131-745a-489b-b4fe-9e78c579dd6d" providerId="ADAL" clId="{E3DEF142-CC7A-44CA-B5B4-48BABF1A3E75}" dt="2025-10-21T06:23:26.419" v="178" actId="404"/>
        <pc:sldMkLst>
          <pc:docMk/>
          <pc:sldMk cId="2371601157" sldId="261"/>
        </pc:sldMkLst>
        <pc:spChg chg="mod">
          <ac:chgData name="Megan Botes" userId="70568131-745a-489b-b4fe-9e78c579dd6d" providerId="ADAL" clId="{E3DEF142-CC7A-44CA-B5B4-48BABF1A3E75}" dt="2025-10-21T06:23:26.419" v="178" actId="404"/>
          <ac:spMkLst>
            <pc:docMk/>
            <pc:sldMk cId="2371601157" sldId="261"/>
            <ac:spMk id="2" creationId="{7FEC7FF7-F087-14EB-C21A-38249F2A5A80}"/>
          </ac:spMkLst>
        </pc:spChg>
        <pc:spChg chg="add mod">
          <ac:chgData name="Megan Botes" userId="70568131-745a-489b-b4fe-9e78c579dd6d" providerId="ADAL" clId="{E3DEF142-CC7A-44CA-B5B4-48BABF1A3E75}" dt="2025-10-21T06:22:51.952" v="170" actId="20577"/>
          <ac:spMkLst>
            <pc:docMk/>
            <pc:sldMk cId="2371601157" sldId="261"/>
            <ac:spMk id="3" creationId="{BEB25E82-6B8B-E915-D5C7-D74A03F761C7}"/>
          </ac:spMkLst>
        </pc:spChg>
        <pc:graphicFrameChg chg="del">
          <ac:chgData name="Megan Botes" userId="70568131-745a-489b-b4fe-9e78c579dd6d" providerId="ADAL" clId="{E3DEF142-CC7A-44CA-B5B4-48BABF1A3E75}" dt="2025-10-21T06:19:56.420" v="72" actId="11529"/>
          <ac:graphicFrameMkLst>
            <pc:docMk/>
            <pc:sldMk cId="2371601157" sldId="261"/>
            <ac:graphicFrameMk id="5" creationId="{37157942-F441-CE7F-9D5C-D6EC47966BE5}"/>
          </ac:graphicFrameMkLst>
        </pc:graphicFrameChg>
        <pc:picChg chg="add mod ord">
          <ac:chgData name="Megan Botes" userId="70568131-745a-489b-b4fe-9e78c579dd6d" providerId="ADAL" clId="{E3DEF142-CC7A-44CA-B5B4-48BABF1A3E75}" dt="2025-10-21T06:20:46.450" v="78" actId="167"/>
          <ac:picMkLst>
            <pc:docMk/>
            <pc:sldMk cId="2371601157" sldId="261"/>
            <ac:picMk id="6" creationId="{106C1C83-F1A3-B76E-C82F-D45D9770CDEF}"/>
          </ac:picMkLst>
        </pc:picChg>
        <pc:picChg chg="add mod ord">
          <ac:chgData name="Megan Botes" userId="70568131-745a-489b-b4fe-9e78c579dd6d" providerId="ADAL" clId="{E3DEF142-CC7A-44CA-B5B4-48BABF1A3E75}" dt="2025-10-21T06:20:46.450" v="78" actId="167"/>
          <ac:picMkLst>
            <pc:docMk/>
            <pc:sldMk cId="2371601157" sldId="261"/>
            <ac:picMk id="7" creationId="{F2A4A193-DE5B-F8AB-B7F5-63D01BFCC084}"/>
          </ac:picMkLst>
        </pc:picChg>
        <pc:picChg chg="add mod ord">
          <ac:chgData name="Megan Botes" userId="70568131-745a-489b-b4fe-9e78c579dd6d" providerId="ADAL" clId="{E3DEF142-CC7A-44CA-B5B4-48BABF1A3E75}" dt="2025-10-21T06:20:46.450" v="78" actId="167"/>
          <ac:picMkLst>
            <pc:docMk/>
            <pc:sldMk cId="2371601157" sldId="261"/>
            <ac:picMk id="8" creationId="{8AC4D32D-4C96-ABAB-9A03-077B8F9CD8D9}"/>
          </ac:picMkLst>
        </pc:picChg>
        <pc:picChg chg="add mod ord">
          <ac:chgData name="Megan Botes" userId="70568131-745a-489b-b4fe-9e78c579dd6d" providerId="ADAL" clId="{E3DEF142-CC7A-44CA-B5B4-48BABF1A3E75}" dt="2025-10-21T06:20:46.450" v="78" actId="167"/>
          <ac:picMkLst>
            <pc:docMk/>
            <pc:sldMk cId="2371601157" sldId="261"/>
            <ac:picMk id="9" creationId="{30AEFC00-C9A8-61C9-913F-A5A27801F14E}"/>
          </ac:picMkLst>
        </pc:picChg>
        <pc:picChg chg="add mod ord">
          <ac:chgData name="Megan Botes" userId="70568131-745a-489b-b4fe-9e78c579dd6d" providerId="ADAL" clId="{E3DEF142-CC7A-44CA-B5B4-48BABF1A3E75}" dt="2025-10-21T06:20:46.450" v="78" actId="167"/>
          <ac:picMkLst>
            <pc:docMk/>
            <pc:sldMk cId="2371601157" sldId="261"/>
            <ac:picMk id="10" creationId="{D27A4E44-5E67-DA59-7CE7-FF7B64D69836}"/>
          </ac:picMkLst>
        </pc:picChg>
        <pc:picChg chg="add mod ord">
          <ac:chgData name="Megan Botes" userId="70568131-745a-489b-b4fe-9e78c579dd6d" providerId="ADAL" clId="{E3DEF142-CC7A-44CA-B5B4-48BABF1A3E75}" dt="2025-10-21T06:20:46.450" v="78" actId="167"/>
          <ac:picMkLst>
            <pc:docMk/>
            <pc:sldMk cId="2371601157" sldId="261"/>
            <ac:picMk id="11" creationId="{793AE177-F0C3-8FC7-8512-C2830295BB88}"/>
          </ac:picMkLst>
        </pc:picChg>
        <pc:picChg chg="add mod ord">
          <ac:chgData name="Megan Botes" userId="70568131-745a-489b-b4fe-9e78c579dd6d" providerId="ADAL" clId="{E3DEF142-CC7A-44CA-B5B4-48BABF1A3E75}" dt="2025-10-21T06:20:46.450" v="78" actId="167"/>
          <ac:picMkLst>
            <pc:docMk/>
            <pc:sldMk cId="2371601157" sldId="261"/>
            <ac:picMk id="12" creationId="{2E1FEF64-9B62-4312-3157-9CC55AF6622A}"/>
          </ac:picMkLst>
        </pc:picChg>
      </pc:sldChg>
      <pc:sldChg chg="del">
        <pc:chgData name="Megan Botes" userId="70568131-745a-489b-b4fe-9e78c579dd6d" providerId="ADAL" clId="{E3DEF142-CC7A-44CA-B5B4-48BABF1A3E75}" dt="2025-10-21T06:24:25.614" v="183" actId="47"/>
        <pc:sldMkLst>
          <pc:docMk/>
          <pc:sldMk cId="3314392482" sldId="262"/>
        </pc:sldMkLst>
      </pc:sldChg>
      <pc:sldChg chg="addSp modSp del">
        <pc:chgData name="Megan Botes" userId="70568131-745a-489b-b4fe-9e78c579dd6d" providerId="ADAL" clId="{E3DEF142-CC7A-44CA-B5B4-48BABF1A3E75}" dt="2025-10-21T06:27:19.231" v="220" actId="47"/>
        <pc:sldMkLst>
          <pc:docMk/>
          <pc:sldMk cId="2356625341" sldId="263"/>
        </pc:sldMkLst>
        <pc:picChg chg="add mod">
          <ac:chgData name="Megan Botes" userId="70568131-745a-489b-b4fe-9e78c579dd6d" providerId="ADAL" clId="{E3DEF142-CC7A-44CA-B5B4-48BABF1A3E75}" dt="2025-10-21T06:26:29.542" v="192"/>
          <ac:picMkLst>
            <pc:docMk/>
            <pc:sldMk cId="2356625341" sldId="263"/>
            <ac:picMk id="3" creationId="{DF125B01-2244-1833-A17A-55F524B73882}"/>
          </ac:picMkLst>
        </pc:picChg>
      </pc:sldChg>
      <pc:sldChg chg="del">
        <pc:chgData name="Megan Botes" userId="70568131-745a-489b-b4fe-9e78c579dd6d" providerId="ADAL" clId="{E3DEF142-CC7A-44CA-B5B4-48BABF1A3E75}" dt="2025-10-21T06:27:38.842" v="225" actId="47"/>
        <pc:sldMkLst>
          <pc:docMk/>
          <pc:sldMk cId="2185123841" sldId="264"/>
        </pc:sldMkLst>
      </pc:sldChg>
      <pc:sldChg chg="addSp delSp add del setBg delDesignElem">
        <pc:chgData name="Megan Botes" userId="70568131-745a-489b-b4fe-9e78c579dd6d" providerId="ADAL" clId="{E3DEF142-CC7A-44CA-B5B4-48BABF1A3E75}" dt="2025-10-21T06:16:25.980" v="2"/>
        <pc:sldMkLst>
          <pc:docMk/>
          <pc:sldMk cId="428617655" sldId="265"/>
        </pc:sldMkLst>
        <pc:spChg chg="add del">
          <ac:chgData name="Megan Botes" userId="70568131-745a-489b-b4fe-9e78c579dd6d" providerId="ADAL" clId="{E3DEF142-CC7A-44CA-B5B4-48BABF1A3E75}" dt="2025-10-21T06:16:25.980" v="2"/>
          <ac:spMkLst>
            <pc:docMk/>
            <pc:sldMk cId="428617655" sldId="265"/>
            <ac:spMk id="28" creationId="{71B2258F-86CA-4D4D-8270-BC05FCDEBFB3}"/>
          </ac:spMkLst>
        </pc:spChg>
      </pc:sldChg>
      <pc:sldChg chg="modSp add">
        <pc:chgData name="Megan Botes" userId="70568131-745a-489b-b4fe-9e78c579dd6d" providerId="ADAL" clId="{E3DEF142-CC7A-44CA-B5B4-48BABF1A3E75}" dt="2025-10-21T06:16:44.283" v="10" actId="20577"/>
        <pc:sldMkLst>
          <pc:docMk/>
          <pc:sldMk cId="3844267880" sldId="265"/>
        </pc:sldMkLst>
        <pc:spChg chg="mod">
          <ac:chgData name="Megan Botes" userId="70568131-745a-489b-b4fe-9e78c579dd6d" providerId="ADAL" clId="{E3DEF142-CC7A-44CA-B5B4-48BABF1A3E75}" dt="2025-10-21T06:16:44.283" v="10" actId="20577"/>
          <ac:spMkLst>
            <pc:docMk/>
            <pc:sldMk cId="3844267880" sldId="265"/>
            <ac:spMk id="2" creationId="{EA6922EB-E5A5-D5AB-2D0C-441A52682E77}"/>
          </ac:spMkLst>
        </pc:spChg>
      </pc:sldChg>
      <pc:sldChg chg="addSp delSp add del setBg delDesignElem">
        <pc:chgData name="Megan Botes" userId="70568131-745a-489b-b4fe-9e78c579dd6d" providerId="ADAL" clId="{E3DEF142-CC7A-44CA-B5B4-48BABF1A3E75}" dt="2025-10-21T06:24:14.154" v="181"/>
        <pc:sldMkLst>
          <pc:docMk/>
          <pc:sldMk cId="771131788" sldId="266"/>
        </pc:sldMkLst>
        <pc:spChg chg="add del">
          <ac:chgData name="Megan Botes" userId="70568131-745a-489b-b4fe-9e78c579dd6d" providerId="ADAL" clId="{E3DEF142-CC7A-44CA-B5B4-48BABF1A3E75}" dt="2025-10-21T06:24:14.154" v="181"/>
          <ac:spMkLst>
            <pc:docMk/>
            <pc:sldMk cId="771131788" sldId="266"/>
            <ac:spMk id="19" creationId="{C0763A76-9F1C-4FC5-82B7-DD475DA461B2}"/>
          </ac:spMkLst>
        </pc:spChg>
        <pc:spChg chg="add del">
          <ac:chgData name="Megan Botes" userId="70568131-745a-489b-b4fe-9e78c579dd6d" providerId="ADAL" clId="{E3DEF142-CC7A-44CA-B5B4-48BABF1A3E75}" dt="2025-10-21T06:24:14.154" v="181"/>
          <ac:spMkLst>
            <pc:docMk/>
            <pc:sldMk cId="771131788" sldId="266"/>
            <ac:spMk id="20" creationId="{E81BF4F6-F2CF-4984-9D14-D6966D92F99F}"/>
          </ac:spMkLst>
        </pc:spChg>
      </pc:sldChg>
      <pc:sldChg chg="addSp modSp add mod">
        <pc:chgData name="Megan Botes" userId="70568131-745a-489b-b4fe-9e78c579dd6d" providerId="ADAL" clId="{E3DEF142-CC7A-44CA-B5B4-48BABF1A3E75}" dt="2025-10-21T06:26:49.414" v="194"/>
        <pc:sldMkLst>
          <pc:docMk/>
          <pc:sldMk cId="3534098154" sldId="266"/>
        </pc:sldMkLst>
        <pc:spChg chg="mod">
          <ac:chgData name="Megan Botes" userId="70568131-745a-489b-b4fe-9e78c579dd6d" providerId="ADAL" clId="{E3DEF142-CC7A-44CA-B5B4-48BABF1A3E75}" dt="2025-10-21T06:26:10.342" v="191" actId="113"/>
          <ac:spMkLst>
            <pc:docMk/>
            <pc:sldMk cId="3534098154" sldId="266"/>
            <ac:spMk id="3" creationId="{95CC0159-FDAC-74A0-7821-D4FDA1539C3D}"/>
          </ac:spMkLst>
        </pc:spChg>
        <pc:picChg chg="add mod">
          <ac:chgData name="Megan Botes" userId="70568131-745a-489b-b4fe-9e78c579dd6d" providerId="ADAL" clId="{E3DEF142-CC7A-44CA-B5B4-48BABF1A3E75}" dt="2025-10-21T06:26:44.677" v="193"/>
          <ac:picMkLst>
            <pc:docMk/>
            <pc:sldMk cId="3534098154" sldId="266"/>
            <ac:picMk id="4" creationId="{1C646088-7B16-5DBE-7453-DA0214020768}"/>
          </ac:picMkLst>
        </pc:picChg>
        <pc:picChg chg="add mod">
          <ac:chgData name="Megan Botes" userId="70568131-745a-489b-b4fe-9e78c579dd6d" providerId="ADAL" clId="{E3DEF142-CC7A-44CA-B5B4-48BABF1A3E75}" dt="2025-10-21T06:26:49.414" v="194"/>
          <ac:picMkLst>
            <pc:docMk/>
            <pc:sldMk cId="3534098154" sldId="266"/>
            <ac:picMk id="5" creationId="{5FC28F6C-5797-1167-D0D6-472CEE97EE0C}"/>
          </ac:picMkLst>
        </pc:picChg>
      </pc:sldChg>
      <pc:sldChg chg="addSp delSp add del setBg delDesignElem">
        <pc:chgData name="Megan Botes" userId="70568131-745a-489b-b4fe-9e78c579dd6d" providerId="ADAL" clId="{E3DEF142-CC7A-44CA-B5B4-48BABF1A3E75}" dt="2025-10-21T06:26:57.568" v="197"/>
        <pc:sldMkLst>
          <pc:docMk/>
          <pc:sldMk cId="185652626" sldId="267"/>
        </pc:sldMkLst>
        <pc:spChg chg="add del">
          <ac:chgData name="Megan Botes" userId="70568131-745a-489b-b4fe-9e78c579dd6d" providerId="ADAL" clId="{E3DEF142-CC7A-44CA-B5B4-48BABF1A3E75}" dt="2025-10-21T06:26:57.568" v="197"/>
          <ac:spMkLst>
            <pc:docMk/>
            <pc:sldMk cId="185652626" sldId="267"/>
            <ac:spMk id="1031" creationId="{37C89E4B-3C9F-44B9-8B86-D9E3D112D8EC}"/>
          </ac:spMkLst>
        </pc:spChg>
        <pc:cxnChg chg="add del">
          <ac:chgData name="Megan Botes" userId="70568131-745a-489b-b4fe-9e78c579dd6d" providerId="ADAL" clId="{E3DEF142-CC7A-44CA-B5B4-48BABF1A3E75}" dt="2025-10-21T06:26:57.568" v="197"/>
          <ac:cxnSpMkLst>
            <pc:docMk/>
            <pc:sldMk cId="185652626" sldId="267"/>
            <ac:cxnSpMk id="1033" creationId="{AA2EAA10-076F-46BD-8F0F-B9A2FB77A85C}"/>
          </ac:cxnSpMkLst>
        </pc:cxnChg>
        <pc:cxnChg chg="add del">
          <ac:chgData name="Megan Botes" userId="70568131-745a-489b-b4fe-9e78c579dd6d" providerId="ADAL" clId="{E3DEF142-CC7A-44CA-B5B4-48BABF1A3E75}" dt="2025-10-21T06:26:57.568" v="197"/>
          <ac:cxnSpMkLst>
            <pc:docMk/>
            <pc:sldMk cId="185652626" sldId="267"/>
            <ac:cxnSpMk id="1035" creationId="{D891E407-403B-4764-86C9-33A56D3BCAA3}"/>
          </ac:cxnSpMkLst>
        </pc:cxnChg>
      </pc:sldChg>
      <pc:sldChg chg="modSp add mod">
        <pc:chgData name="Megan Botes" userId="70568131-745a-489b-b4fe-9e78c579dd6d" providerId="ADAL" clId="{E3DEF142-CC7A-44CA-B5B4-48BABF1A3E75}" dt="2025-10-21T06:27:17.020" v="219" actId="20577"/>
        <pc:sldMkLst>
          <pc:docMk/>
          <pc:sldMk cId="1241356726" sldId="267"/>
        </pc:sldMkLst>
        <pc:spChg chg="mod">
          <ac:chgData name="Megan Botes" userId="70568131-745a-489b-b4fe-9e78c579dd6d" providerId="ADAL" clId="{E3DEF142-CC7A-44CA-B5B4-48BABF1A3E75}" dt="2025-10-21T06:27:17.020" v="219" actId="20577"/>
          <ac:spMkLst>
            <pc:docMk/>
            <pc:sldMk cId="1241356726" sldId="267"/>
            <ac:spMk id="2" creationId="{A81BFD4D-0EF8-5C16-6D5F-D96EC4A0DA1A}"/>
          </ac:spMkLst>
        </pc:spChg>
      </pc:sldChg>
      <pc:sldChg chg="addSp delSp add del setBg delDesignElem">
        <pc:chgData name="Megan Botes" userId="70568131-745a-489b-b4fe-9e78c579dd6d" providerId="ADAL" clId="{E3DEF142-CC7A-44CA-B5B4-48BABF1A3E75}" dt="2025-10-21T06:27:30.190" v="223"/>
        <pc:sldMkLst>
          <pc:docMk/>
          <pc:sldMk cId="2313210811" sldId="268"/>
        </pc:sldMkLst>
        <pc:spChg chg="add del">
          <ac:chgData name="Megan Botes" userId="70568131-745a-489b-b4fe-9e78c579dd6d" providerId="ADAL" clId="{E3DEF142-CC7A-44CA-B5B4-48BABF1A3E75}" dt="2025-10-21T06:27:30.190" v="223"/>
          <ac:spMkLst>
            <pc:docMk/>
            <pc:sldMk cId="2313210811" sldId="268"/>
            <ac:spMk id="2055" creationId="{16C5FA50-8D52-4617-AF91-5C7B1C8352F1}"/>
          </ac:spMkLst>
        </pc:spChg>
        <pc:spChg chg="add del">
          <ac:chgData name="Megan Botes" userId="70568131-745a-489b-b4fe-9e78c579dd6d" providerId="ADAL" clId="{E3DEF142-CC7A-44CA-B5B4-48BABF1A3E75}" dt="2025-10-21T06:27:30.190" v="223"/>
          <ac:spMkLst>
            <pc:docMk/>
            <pc:sldMk cId="2313210811" sldId="268"/>
            <ac:spMk id="2057" creationId="{E223798C-12AD-4B0C-A50C-D676347D67CF}"/>
          </ac:spMkLst>
        </pc:spChg>
      </pc:sldChg>
      <pc:sldChg chg="modSp add">
        <pc:chgData name="Megan Botes" userId="70568131-745a-489b-b4fe-9e78c579dd6d" providerId="ADAL" clId="{E3DEF142-CC7A-44CA-B5B4-48BABF1A3E75}" dt="2025-10-21T06:27:51.059" v="248" actId="20577"/>
        <pc:sldMkLst>
          <pc:docMk/>
          <pc:sldMk cId="4151994193" sldId="268"/>
        </pc:sldMkLst>
        <pc:spChg chg="mod">
          <ac:chgData name="Megan Botes" userId="70568131-745a-489b-b4fe-9e78c579dd6d" providerId="ADAL" clId="{E3DEF142-CC7A-44CA-B5B4-48BABF1A3E75}" dt="2025-10-21T06:27:51.059" v="248" actId="20577"/>
          <ac:spMkLst>
            <pc:docMk/>
            <pc:sldMk cId="4151994193" sldId="268"/>
            <ac:spMk id="2" creationId="{50AD1D61-625A-784A-8793-18E940B679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8FDBE-CCE9-42D5-942D-E1B6A8ABC2E8}"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DD0CF-9703-49FA-8BBA-8E92A2378C06}" type="slidenum">
              <a:rPr lang="en-US" smtClean="0"/>
              <a:t>‹#›</a:t>
            </a:fld>
            <a:endParaRPr lang="en-US"/>
          </a:p>
        </p:txBody>
      </p:sp>
    </p:spTree>
    <p:extLst>
      <p:ext uri="{BB962C8B-B14F-4D97-AF65-F5344CB8AC3E}">
        <p14:creationId xmlns:p14="http://schemas.microsoft.com/office/powerpoint/2010/main" val="4105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5xrzH2elhI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Ons het hierdie reeks lesse begin deur terug te dink aan jou eerste skooldag in die laerskool en hoërskool. Op laerskool was jy miskien vreesbevange en het min maatjies gehad. Onthou jy hoe dit was toe jy hoërskool begin het? Hoe het jy gevoel? (Laat een of twee toe om te reageer).</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D0DD0CF-9703-49FA-8BBA-8E92A2378C06}" type="slidenum">
              <a:rPr lang="en-US" smtClean="0"/>
              <a:t>1</a:t>
            </a:fld>
            <a:endParaRPr lang="en-US"/>
          </a:p>
        </p:txBody>
      </p:sp>
    </p:spTree>
    <p:extLst>
      <p:ext uri="{BB962C8B-B14F-4D97-AF65-F5344CB8AC3E}">
        <p14:creationId xmlns:p14="http://schemas.microsoft.com/office/powerpoint/2010/main" val="65921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Dit was dalk nie heeltemal so erg soos laerskool nie, maar tog 'n bietjie senutergend. Jou ou vriende van die laerskool was in ander klasse en daar was soveel meer mense as in jou laerskool, en die matrieks was so lank! Jy moes van voor af nuwe vriende begin maak. Dit is steeds maklik om vriende by die skool te maak, want julle sien mekaar elke dag, is in dieselfde klasse en speel saam sport. Kyk vir 'n oomblik om jou rond. Hoeveel van jou klasmaats sal jy volgende jaar elke dag sien wanneer jy uit die skool is? Hoeveel van hulle sal jy nooit weer ná hierdie jaar sien nie?</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Jou lewe gaan heeltemal anders lyk. Verandering is onvermydelik, maar hoe jy die verandering hanteer, sal bepaal hoe vinnig jy aanpas. Hierdie les sal jou voorberei op sommige van die veranderinge wat vir jou voorlê.</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0DD0CF-9703-49FA-8BBA-8E92A2378C06}" type="slidenum">
              <a:rPr lang="en-US" smtClean="0"/>
              <a:t>2</a:t>
            </a:fld>
            <a:endParaRPr lang="en-US"/>
          </a:p>
        </p:txBody>
      </p:sp>
    </p:spTree>
    <p:extLst>
      <p:ext uri="{BB962C8B-B14F-4D97-AF65-F5344CB8AC3E}">
        <p14:creationId xmlns:p14="http://schemas.microsoft.com/office/powerpoint/2010/main" val="206256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Een van die belangrikste veranderinge wat sal plaasvind, is jou vriendskappe. Van jou dierbaarste vriende sal nie meer daar wees nie en julle sal mekaar ontgroei.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Kom ons kyk na hierdie video om te sien wat ons kan leer oor die handhawing van vriendskappe.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Kyk na die video by </a:t>
            </a:r>
            <a:r>
              <a:rPr lang="af-ZA" sz="1200" u="sng" dirty="0">
                <a:solidFill>
                  <a:srgbClr val="0000FF"/>
                </a:solidFill>
                <a:effectLst/>
                <a:latin typeface="Arial" panose="020B0604020202020204" pitchFamily="34" charset="0"/>
                <a:ea typeface="Arial" panose="020B0604020202020204" pitchFamily="34" charset="0"/>
                <a:hlinkClick r:id="rId3"/>
              </a:rPr>
              <a:t>https://www.youtube.com/watch?v=5xrzH2elhIE</a:t>
            </a:r>
            <a:r>
              <a:rPr lang="en-ZA" sz="1200" u="none" strike="noStrike" dirty="0">
                <a:solidFill>
                  <a:srgbClr val="0000FF"/>
                </a:solidFill>
                <a:effectLst/>
                <a:latin typeface="Arial" panose="020B0604020202020204" pitchFamily="34" charset="0"/>
                <a:ea typeface="Arial" panose="020B0604020202020204" pitchFamily="34" charset="0"/>
              </a:rPr>
              <a:t> </a:t>
            </a:r>
            <a:r>
              <a:rPr lang="af-ZA" sz="1200" u="none" strike="noStrike" dirty="0">
                <a:solidFill>
                  <a:srgbClr val="0000FF"/>
                </a:solidFill>
                <a:effectLst/>
                <a:latin typeface="Arial" panose="020B0604020202020204" pitchFamily="34" charset="0"/>
                <a:ea typeface="Arial" panose="020B0604020202020204" pitchFamily="34" charset="0"/>
              </a:rPr>
              <a:t>(5 min 5 sek.)</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Voltooi </a:t>
            </a:r>
            <a:r>
              <a:rPr lang="af-ZA" sz="1200" b="1" i="1" dirty="0">
                <a:effectLst/>
                <a:latin typeface="Arial" panose="020B0604020202020204" pitchFamily="34" charset="0"/>
                <a:ea typeface="Arial" panose="020B0604020202020204" pitchFamily="34" charset="0"/>
              </a:rPr>
              <a:t>Aktiwiteit 1</a:t>
            </a:r>
            <a:r>
              <a:rPr lang="af-ZA" sz="1200" dirty="0">
                <a:effectLst/>
                <a:latin typeface="Arial" panose="020B0604020202020204" pitchFamily="34" charset="0"/>
                <a:ea typeface="Arial" panose="020B0604020202020204" pitchFamily="34" charset="0"/>
              </a:rPr>
              <a:t> (</a:t>
            </a:r>
            <a:r>
              <a:rPr lang="af-ZA" sz="1200" b="1" i="1" u="sng" dirty="0">
                <a:effectLst/>
                <a:latin typeface="Arial" panose="020B0604020202020204" pitchFamily="34" charset="0"/>
                <a:ea typeface="Arial" panose="020B0604020202020204" pitchFamily="34" charset="0"/>
              </a:rPr>
              <a:t>Les 4 – Werkkaart</a:t>
            </a:r>
            <a:r>
              <a:rPr lang="af-ZA" sz="1200" dirty="0">
                <a:effectLst/>
                <a:latin typeface="Arial" panose="020B0604020202020204" pitchFamily="34" charset="0"/>
                <a:ea typeface="Arial" panose="020B0604020202020204" pitchFamily="34" charset="0"/>
              </a:rPr>
              <a:t>) terwyl jy na die video kyk.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DD0CF-9703-49FA-8BBA-8E92A2378C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389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a:t>
            </a:r>
          </a:p>
          <a:p>
            <a:endParaRPr lang="en-US" dirty="0"/>
          </a:p>
          <a:p>
            <a:pPr marL="171450" indent="-171450">
              <a:buFont typeface="Arial" panose="020B0604020202020204" pitchFamily="34" charset="0"/>
              <a:buChar char="•"/>
            </a:pPr>
            <a:r>
              <a:rPr lang="af-ZA" sz="1200" kern="1200" dirty="0">
                <a:solidFill>
                  <a:schemeClr val="tx1"/>
                </a:solidFill>
                <a:effectLst/>
                <a:latin typeface="+mn-lt"/>
                <a:ea typeface="+mn-ea"/>
                <a:cs typeface="+mn-cs"/>
              </a:rPr>
              <a:t>Laat leerders 2 min toe om hul antwoorde na te gaan en die nodige regstellings te maak voordat hulle verder gaan.</a:t>
            </a:r>
            <a:endParaRPr lang="en-US" sz="1200" kern="1200" dirty="0">
              <a:solidFill>
                <a:schemeClr val="tx1"/>
              </a:solidFill>
              <a:effectLst/>
              <a:latin typeface="+mn-lt"/>
              <a:ea typeface="+mn-ea"/>
              <a:cs typeface="+mn-cs"/>
            </a:endParaRPr>
          </a:p>
          <a:p>
            <a:br>
              <a:rPr lang="af-ZA" sz="1200" kern="1200" dirty="0">
                <a:solidFill>
                  <a:schemeClr val="tx1"/>
                </a:solidFill>
                <a:effectLst/>
                <a:latin typeface="+mn-lt"/>
                <a:ea typeface="+mn-ea"/>
                <a:cs typeface="+mn-cs"/>
              </a:rPr>
            </a:br>
            <a:endParaRPr lang="en-US" dirty="0">
              <a:effectLst/>
            </a:endParaRPr>
          </a:p>
          <a:p>
            <a:pPr fontAlgn="auto"/>
            <a:r>
              <a:rPr lang="af-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0DD0CF-9703-49FA-8BBA-8E92A2378C06}" type="slidenum">
              <a:rPr lang="en-US" smtClean="0"/>
              <a:t>4</a:t>
            </a:fld>
            <a:endParaRPr lang="en-US"/>
          </a:p>
        </p:txBody>
      </p:sp>
    </p:spTree>
    <p:extLst>
      <p:ext uri="{BB962C8B-B14F-4D97-AF65-F5344CB8AC3E}">
        <p14:creationId xmlns:p14="http://schemas.microsoft.com/office/powerpoint/2010/main" val="428614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pPr marL="170815" indent="-171450" algn="just">
              <a:buFont typeface="Arial" panose="020B0604020202020204" pitchFamily="34" charset="0"/>
              <a:buChar char="•"/>
            </a:pPr>
            <a:r>
              <a:rPr lang="af-ZA" sz="1100" dirty="0">
                <a:solidFill>
                  <a:srgbClr val="000000"/>
                </a:solidFill>
                <a:effectLst/>
                <a:latin typeface="Arial" panose="020B0604020202020204" pitchFamily="34" charset="0"/>
                <a:ea typeface="Arial" panose="020B0604020202020204" pitchFamily="34" charset="0"/>
              </a:rPr>
              <a:t>Baie van julle weet nie presies waar julle volgende jaar gaan wees nie. Miskien is dit 'n universiteit in 'n nuwe stad, uit die huis uit trek of oorsee reis. Om ná skool nuwe vriendskappe te maak is ook baie uitdagend. Die sleutel tot die ontwikkeling van vriendskappe is kommunikasie. </a:t>
            </a:r>
            <a:endParaRPr lang="en-US" sz="1200" dirty="0">
              <a:effectLst/>
              <a:latin typeface="Times New Roman" panose="02020603050405020304" pitchFamily="18" charset="0"/>
              <a:ea typeface="Times New Roman" panose="02020603050405020304" pitchFamily="18" charset="0"/>
            </a:endParaRPr>
          </a:p>
          <a:p>
            <a:pPr indent="-1270" algn="just">
              <a:buNone/>
            </a:pPr>
            <a:r>
              <a:rPr lang="af-ZA" sz="11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100" dirty="0">
                <a:solidFill>
                  <a:srgbClr val="000000"/>
                </a:solidFill>
                <a:effectLst/>
                <a:latin typeface="Arial" panose="020B0604020202020204" pitchFamily="34" charset="0"/>
                <a:ea typeface="Arial" panose="020B0604020202020204" pitchFamily="34" charset="0"/>
              </a:rPr>
              <a:t>Terwyl ons deur sommige van hierdie kommunikasievaardighede werk, kyk of u kan uitvind watter simbool op die skyfie die beste met die kommunikasievaardigheid identifiseer. </a:t>
            </a:r>
            <a:endParaRPr lang="en-US" sz="1200" dirty="0">
              <a:effectLst/>
              <a:latin typeface="Times New Roman" panose="02020603050405020304" pitchFamily="18" charset="0"/>
              <a:ea typeface="Times New Roman" panose="02020603050405020304" pitchFamily="18" charset="0"/>
            </a:endParaRPr>
          </a:p>
          <a:p>
            <a:pPr indent="-1270" algn="just">
              <a:buNone/>
            </a:pPr>
            <a:r>
              <a:rPr lang="af-ZA" sz="11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100" dirty="0">
                <a:solidFill>
                  <a:srgbClr val="000000"/>
                </a:solidFill>
                <a:effectLst/>
                <a:latin typeface="Arial" panose="020B0604020202020204" pitchFamily="34" charset="0"/>
                <a:ea typeface="Arial" panose="020B0604020202020204" pitchFamily="34" charset="0"/>
              </a:rPr>
              <a:t>Kom ons kyk hoe jy hierdie vaardigheid ontwikkel:</a:t>
            </a:r>
            <a:endParaRPr lang="en-US" sz="12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100" dirty="0">
                <a:solidFill>
                  <a:srgbClr val="000000"/>
                </a:solidFill>
                <a:effectLst/>
                <a:latin typeface="Arial" panose="020B0604020202020204" pitchFamily="34" charset="0"/>
                <a:ea typeface="Arial" panose="020B0604020202020204" pitchFamily="34" charset="0"/>
              </a:rPr>
              <a:t>Doen moeite om 'n persoon se naam te leer.</a:t>
            </a:r>
            <a:endParaRPr lang="en-US" sz="12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100" dirty="0">
                <a:solidFill>
                  <a:srgbClr val="000000"/>
                </a:solidFill>
                <a:effectLst/>
                <a:latin typeface="Arial" panose="020B0604020202020204" pitchFamily="34" charset="0"/>
                <a:ea typeface="Arial" panose="020B0604020202020204" pitchFamily="34" charset="0"/>
              </a:rPr>
              <a:t>Word 'n GOEIE luisteraar!  Dit beteken om te herformuleer wat iemand sê om te wys dat jy geluister het, byvoorbeeld:</a:t>
            </a:r>
            <a:endParaRPr lang="en-US" sz="1200" dirty="0">
              <a:effectLst/>
              <a:latin typeface="Times New Roman" panose="02020603050405020304" pitchFamily="18" charset="0"/>
              <a:ea typeface="Times New Roman" panose="02020603050405020304" pitchFamily="18" charset="0"/>
            </a:endParaRPr>
          </a:p>
          <a:p>
            <a:pPr marL="1200150" lvl="2" indent="-285750" algn="just" fontAlgn="base">
              <a:buFont typeface="Wingdings" panose="05000000000000000000" pitchFamily="2" charset="2"/>
              <a:buChar char="Ø"/>
            </a:pPr>
            <a:r>
              <a:rPr lang="af-ZA" sz="1100" dirty="0">
                <a:solidFill>
                  <a:srgbClr val="000000"/>
                </a:solidFill>
                <a:effectLst/>
                <a:latin typeface="Arial" panose="020B0604020202020204" pitchFamily="34" charset="0"/>
                <a:ea typeface="Arial" panose="020B0604020202020204" pitchFamily="34" charset="0"/>
                <a:cs typeface="Courier New" panose="02070309020205020404" pitchFamily="49" charset="0"/>
              </a:rPr>
              <a:t>Dit klink of jy voel ...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1200150" lvl="2" indent="-285750" algn="just" fontAlgn="base">
              <a:buFont typeface="Wingdings" panose="05000000000000000000" pitchFamily="2" charset="2"/>
              <a:buChar char="Ø"/>
            </a:pPr>
            <a:r>
              <a:rPr lang="af-ZA" sz="1100" dirty="0">
                <a:solidFill>
                  <a:srgbClr val="000000"/>
                </a:solidFill>
                <a:effectLst/>
                <a:latin typeface="Arial" panose="020B0604020202020204" pitchFamily="34" charset="0"/>
                <a:ea typeface="Arial" panose="020B0604020202020204" pitchFamily="34" charset="0"/>
                <a:cs typeface="Courier New" panose="02070309020205020404" pitchFamily="49" charset="0"/>
              </a:rPr>
              <a:t>Omdat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1200150" lvl="2" indent="-285750" algn="just" fontAlgn="base">
              <a:buFont typeface="Wingdings" panose="05000000000000000000" pitchFamily="2" charset="2"/>
              <a:buChar char="Ø"/>
            </a:pPr>
            <a:r>
              <a:rPr lang="af-ZA" sz="1100" dirty="0">
                <a:solidFill>
                  <a:srgbClr val="000000"/>
                </a:solidFill>
                <a:effectLst/>
                <a:latin typeface="Arial" panose="020B0604020202020204" pitchFamily="34" charset="0"/>
                <a:ea typeface="Arial" panose="020B0604020202020204" pitchFamily="34" charset="0"/>
                <a:cs typeface="Courier New" panose="02070309020205020404" pitchFamily="49" charset="0"/>
              </a:rPr>
              <a:t>Wat ek hoor jy sê is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800100" lvl="1" indent="-342900" algn="just" fontAlgn="base">
              <a:buClr>
                <a:srgbClr val="000000"/>
              </a:buClr>
              <a:buFont typeface="Courier New" panose="02070309020205020404" pitchFamily="49" charset="0"/>
              <a:buChar char="o"/>
            </a:pPr>
            <a:r>
              <a:rPr lang="af-ZA" sz="1100" dirty="0">
                <a:solidFill>
                  <a:srgbClr val="000000"/>
                </a:solidFill>
                <a:effectLst/>
                <a:latin typeface="Arial" panose="020B0604020202020204" pitchFamily="34" charset="0"/>
                <a:ea typeface="Arial" panose="020B0604020202020204" pitchFamily="34" charset="0"/>
              </a:rPr>
              <a:t>Wees bereid om 'n bietjie oor jouself te deel. Vermy spog of pronk.</a:t>
            </a:r>
            <a:endParaRPr lang="en-US" sz="12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af-ZA" sz="1100" dirty="0">
                <a:solidFill>
                  <a:srgbClr val="000000"/>
                </a:solidFill>
                <a:effectLst/>
                <a:latin typeface="Arial" panose="020B0604020202020204" pitchFamily="34" charset="0"/>
                <a:ea typeface="Arial" panose="020B0604020202020204" pitchFamily="34" charset="0"/>
              </a:rPr>
              <a:t>Volg die goue reël van vriendskap: Luister na ander soos jy wil hê hulle moet na jou luister.</a:t>
            </a:r>
            <a:endParaRPr lang="en-US" sz="12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af-ZA" sz="1100" dirty="0">
                <a:solidFill>
                  <a:srgbClr val="000000"/>
                </a:solidFill>
                <a:effectLst/>
                <a:latin typeface="Arial" panose="020B0604020202020204" pitchFamily="34" charset="0"/>
                <a:ea typeface="Arial" panose="020B0604020202020204" pitchFamily="34" charset="0"/>
              </a:rPr>
              <a:t>Leer om 'n gesprek te INISIEER. Moenie bang wees om geselsies aan te knoop om mense rondom jou aan die praat te kry nie. Vra hulle oor hulself, dit sal hulle aan die praat kry.</a:t>
            </a:r>
            <a:endParaRPr lang="en-US" sz="12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af-ZA" sz="1100" dirty="0">
                <a:solidFill>
                  <a:srgbClr val="000000"/>
                </a:solidFill>
                <a:effectLst/>
                <a:latin typeface="Arial" panose="020B0604020202020204" pitchFamily="34" charset="0"/>
                <a:ea typeface="Arial" panose="020B0604020202020204" pitchFamily="34" charset="0"/>
              </a:rPr>
              <a:t>Sluit aan by klubs of groepe waar mense dieselfde belangstellings deel, bv. sportklubs</a:t>
            </a:r>
            <a:endParaRPr lang="en-US" sz="12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af-ZA" sz="1100" dirty="0">
                <a:solidFill>
                  <a:srgbClr val="000000"/>
                </a:solidFill>
                <a:effectLst/>
                <a:latin typeface="Arial" panose="020B0604020202020204" pitchFamily="34" charset="0"/>
                <a:ea typeface="Arial" panose="020B0604020202020204" pitchFamily="34" charset="0"/>
              </a:rPr>
              <a:t>Bly op hoogte van die jongste nuus en onderwerpe sodat jy aan besprekings kan deelneem.</a:t>
            </a:r>
            <a:endParaRPr lang="en-US" sz="1200" dirty="0">
              <a:effectLst/>
              <a:latin typeface="Times New Roman" panose="02020603050405020304" pitchFamily="18" charset="0"/>
              <a:ea typeface="Times New Roman" panose="02020603050405020304" pitchFamily="18" charset="0"/>
            </a:endParaRPr>
          </a:p>
          <a:p>
            <a:pPr indent="-1270" algn="just">
              <a:buNone/>
            </a:pPr>
            <a:r>
              <a:rPr lang="af-ZA" sz="11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100" dirty="0">
                <a:solidFill>
                  <a:srgbClr val="000000"/>
                </a:solidFill>
                <a:effectLst/>
                <a:latin typeface="Arial" panose="020B0604020202020204" pitchFamily="34" charset="0"/>
                <a:ea typeface="Arial" panose="020B0604020202020204" pitchFamily="34" charset="0"/>
              </a:rPr>
              <a:t>Kom ons kyk hoe goed jy geluister het: Voltooi </a:t>
            </a:r>
            <a:r>
              <a:rPr lang="af-ZA" sz="1100" b="1" i="1" dirty="0">
                <a:solidFill>
                  <a:srgbClr val="000000"/>
                </a:solidFill>
                <a:effectLst/>
                <a:latin typeface="Arial" panose="020B0604020202020204" pitchFamily="34" charset="0"/>
                <a:ea typeface="Arial" panose="020B0604020202020204" pitchFamily="34" charset="0"/>
              </a:rPr>
              <a:t>Aktiwiteit 2</a:t>
            </a:r>
            <a:r>
              <a:rPr lang="af-ZA" sz="1100" dirty="0">
                <a:solidFill>
                  <a:srgbClr val="000000"/>
                </a:solidFill>
                <a:effectLst/>
                <a:latin typeface="Arial" panose="020B0604020202020204" pitchFamily="34" charset="0"/>
                <a:ea typeface="Arial" panose="020B0604020202020204" pitchFamily="34" charset="0"/>
              </a:rPr>
              <a:t> (</a:t>
            </a:r>
            <a:r>
              <a:rPr lang="af-ZA" sz="1100" b="1" i="1" u="sng" dirty="0">
                <a:solidFill>
                  <a:srgbClr val="000000"/>
                </a:solidFill>
                <a:effectLst/>
                <a:latin typeface="Arial" panose="020B0604020202020204" pitchFamily="34" charset="0"/>
                <a:ea typeface="Arial" panose="020B0604020202020204" pitchFamily="34" charset="0"/>
              </a:rPr>
              <a:t>Les 4 – Werkkaart</a:t>
            </a:r>
            <a:r>
              <a:rPr lang="af-ZA" sz="1100" dirty="0">
                <a:solidFill>
                  <a:srgbClr val="000000"/>
                </a:solidFill>
                <a:effectLst/>
                <a:latin typeface="Arial" panose="020B0604020202020204" pitchFamily="34" charset="0"/>
                <a:ea typeface="Arial" panose="020B0604020202020204" pitchFamily="34" charset="0"/>
              </a:rPr>
              <a: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D0DD0CF-9703-49FA-8BBA-8E92A2378C06}" type="slidenum">
              <a:rPr lang="en-US" smtClean="0"/>
              <a:t>5</a:t>
            </a:fld>
            <a:endParaRPr lang="en-US"/>
          </a:p>
        </p:txBody>
      </p:sp>
    </p:spTree>
    <p:extLst>
      <p:ext uri="{BB962C8B-B14F-4D97-AF65-F5344CB8AC3E}">
        <p14:creationId xmlns:p14="http://schemas.microsoft.com/office/powerpoint/2010/main" val="405599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a:t>
            </a:r>
          </a:p>
          <a:p>
            <a:endParaRPr lang="en-US" dirty="0"/>
          </a:p>
          <a:p>
            <a:pPr marL="170815" indent="-171450" algn="just">
              <a:buFont typeface="Arial" panose="020B0604020202020204" pitchFamily="34" charset="0"/>
              <a:buChar char="•"/>
            </a:pPr>
            <a:r>
              <a:rPr lang="af-ZA" sz="1200" dirty="0">
                <a:solidFill>
                  <a:srgbClr val="000000"/>
                </a:solidFill>
                <a:effectLst/>
                <a:highlight>
                  <a:srgbClr val="FFFFFF"/>
                </a:highlight>
                <a:latin typeface="Arial" panose="020B0604020202020204" pitchFamily="34" charset="0"/>
                <a:ea typeface="Arial" panose="020B0604020202020204" pitchFamily="34" charset="0"/>
              </a:rPr>
              <a:t>In sommige vriendskappe is dit maklik om te kommunikeer en julle voel julle "verstaan mekaar" net. </a:t>
            </a:r>
            <a:r>
              <a:rPr lang="af-ZA" sz="1200" dirty="0">
                <a:solidFill>
                  <a:srgbClr val="000000"/>
                </a:solidFill>
                <a:effectLst/>
                <a:latin typeface="Arial" panose="020B0604020202020204" pitchFamily="34" charset="0"/>
                <a:ea typeface="Arial" panose="020B0604020202020204" pitchFamily="34" charset="0"/>
              </a:rPr>
              <a:t>Maar daar is tye in vriendskappe wanneer kommunikasie negatief beïnvloed word. Daar is verskeie faktore wat effektiewe kommunikasie direk sal beïnvloed, byvoorbeeld:</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highlight>
                  <a:srgbClr val="FFFFFF"/>
                </a:highligh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solidFill>
                  <a:srgbClr val="000000"/>
                </a:solidFill>
                <a:effectLst/>
                <a:highlight>
                  <a:srgbClr val="FFFFFF"/>
                </a:highlight>
                <a:latin typeface="Arial" panose="020B0604020202020204" pitchFamily="34" charset="0"/>
                <a:ea typeface="Arial" panose="020B0604020202020204" pitchFamily="34" charset="0"/>
              </a:rPr>
              <a:t>Kom ons kyk na 'n paar van hierdie faktore:</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Clr>
                <a:srgbClr val="000000"/>
              </a:buClr>
              <a:buFont typeface="Arial" panose="020B0604020202020204" pitchFamily="34" charset="0"/>
              <a:buChar char="•"/>
            </a:pPr>
            <a:r>
              <a:rPr lang="af-ZA" sz="1200" b="1" dirty="0">
                <a:solidFill>
                  <a:srgbClr val="000000"/>
                </a:solidFill>
                <a:effectLst/>
                <a:latin typeface="Arial" panose="020B0604020202020204" pitchFamily="34" charset="0"/>
                <a:ea typeface="Arial" panose="020B0604020202020204" pitchFamily="34" charset="0"/>
              </a:rPr>
              <a:t>Persoonlikheid</a:t>
            </a:r>
            <a:r>
              <a:rPr lang="af-ZA" sz="1200" dirty="0">
                <a:solidFill>
                  <a:srgbClr val="000000"/>
                </a:solidFill>
                <a:effectLst/>
                <a:latin typeface="Arial" panose="020B0604020202020204" pitchFamily="34" charset="0"/>
                <a:ea typeface="Arial" panose="020B0604020202020204" pitchFamily="34" charset="0"/>
              </a:rPr>
              <a:t> – Elke persoon het 'n unieke persoonlikheid. Sommige is meer geneig om positief te wees en altyd die glas halfvol te sien, terwyl ander die glas altyd as halfleeg beskou. Hierdie verskillende persoonlikhede kan mekaar irriteer en die openlikheid van hul kommunikasie beïnvloed.</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Clr>
                <a:srgbClr val="000000"/>
              </a:buClr>
              <a:buFont typeface="Arial" panose="020B0604020202020204" pitchFamily="34" charset="0"/>
              <a:buChar char="•"/>
            </a:pPr>
            <a:r>
              <a:rPr lang="af-ZA" sz="1200" b="1" dirty="0">
                <a:solidFill>
                  <a:srgbClr val="000000"/>
                </a:solidFill>
                <a:effectLst/>
                <a:latin typeface="Arial" panose="020B0604020202020204" pitchFamily="34" charset="0"/>
                <a:ea typeface="Arial" panose="020B0604020202020204" pitchFamily="34" charset="0"/>
              </a:rPr>
              <a:t>Houdings en waardes</a:t>
            </a:r>
            <a:r>
              <a:rPr lang="af-ZA" sz="1200" dirty="0">
                <a:solidFill>
                  <a:srgbClr val="000000"/>
                </a:solidFill>
                <a:effectLst/>
                <a:latin typeface="Arial" panose="020B0604020202020204" pitchFamily="34" charset="0"/>
                <a:ea typeface="Arial" panose="020B0604020202020204" pitchFamily="34" charset="0"/>
              </a:rPr>
              <a:t> – Indien jy eerlikheid as ’n waarde hoog ag, en 'n vriend(in) jok oor waar hulle was, kan dit jou laat voel asof julle vriendskap nie sal uitwerk nie. Ons houdings en waardes is direk gekoppel aan ons identiteit en karaktertrekke. As ons ongemaklik voel met iemand as gevolg van hul houding (wat hulle oor ander mense sê of glo), beïnvloed dit die kommunikasie en toekoms van die vriendskap.</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Clr>
                <a:srgbClr val="000000"/>
              </a:buClr>
              <a:buFont typeface="Arial" panose="020B0604020202020204" pitchFamily="34" charset="0"/>
              <a:buChar char="•"/>
            </a:pPr>
            <a:r>
              <a:rPr lang="af-ZA" sz="1200" b="1" dirty="0">
                <a:solidFill>
                  <a:srgbClr val="000000"/>
                </a:solidFill>
                <a:effectLst/>
                <a:latin typeface="Arial" panose="020B0604020202020204" pitchFamily="34" charset="0"/>
                <a:ea typeface="Arial" panose="020B0604020202020204" pitchFamily="34" charset="0"/>
              </a:rPr>
              <a:t>Gepaste uitdrukking van sienings en gevoelens:</a:t>
            </a:r>
            <a:r>
              <a:rPr lang="af-ZA" sz="1200" dirty="0">
                <a:solidFill>
                  <a:srgbClr val="000000"/>
                </a:solidFill>
                <a:effectLst/>
                <a:latin typeface="Arial" panose="020B0604020202020204" pitchFamily="34" charset="0"/>
                <a:ea typeface="Arial" panose="020B0604020202020204" pitchFamily="34" charset="0"/>
              </a:rPr>
              <a:t> Soms het jy 'n vriend(in) wat praat sonder om te dink oor hoe sy/haar opinie diegene rondom hom/haar kan beïnvloed. Hy/sy voel hy/sy het die reg om sy/haar mening te lug, maar neem nie verantwoordelikheid vir die impak van vryheid van spraak nie. Dit is belangrik om te leer om emosies te bestuur ten opsigte van die uitspreek van menings en die reaksie op iets wat jou seermaak.</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Clr>
                <a:srgbClr val="000000"/>
              </a:buClr>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Respekteer die gevoelens van ander.</a:t>
            </a:r>
            <a:endParaRPr lang="en-US" sz="1400" dirty="0">
              <a:effectLst/>
              <a:latin typeface="Times New Roman" panose="02020603050405020304" pitchFamily="18" charset="0"/>
              <a:ea typeface="Times New Roman" panose="02020603050405020304" pitchFamily="18" charset="0"/>
            </a:endParaRPr>
          </a:p>
          <a:p>
            <a:pPr marL="171450" indent="-171450" algn="just">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solidFill>
                  <a:srgbClr val="000000"/>
                </a:solidFill>
                <a:effectLst/>
                <a:highlight>
                  <a:srgbClr val="FFFFFF"/>
                </a:highlight>
                <a:latin typeface="Arial" panose="020B0604020202020204" pitchFamily="34" charset="0"/>
                <a:ea typeface="Arial" panose="020B0604020202020204" pitchFamily="34" charset="0"/>
              </a:rPr>
              <a:t>Draai na een van jou maats in jou groep. Elkeen van julle moet TWEE voorbeelde kies van hoe julle 'n onderbreking in kommunikasie ervaar het as gevolg van hierdie faktore. Moenie name noem nie. Dink aan voorbeelde verder in die verlede, byvoorbeeld in die laerskool of vroeë jare van hoërskool. (Laat 4 min toe vir hierdie bespreking.)</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DD0CF-9703-49FA-8BBA-8E92A2378C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953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a:t>
            </a:r>
          </a:p>
          <a:p>
            <a:endParaRPr lang="en-US" dirty="0"/>
          </a:p>
          <a:p>
            <a:pPr indent="-635" algn="just">
              <a:buNone/>
            </a:pPr>
            <a:r>
              <a:rPr lang="af-ZA" sz="1200" dirty="0">
                <a:solidFill>
                  <a:srgbClr val="000000"/>
                </a:solidFill>
                <a:effectLst/>
                <a:highlight>
                  <a:srgbClr val="FFFFFF"/>
                </a:highlight>
                <a:latin typeface="Arial" panose="020B0604020202020204" pitchFamily="34" charset="0"/>
                <a:ea typeface="Arial" panose="020B0604020202020204" pitchFamily="34" charset="0"/>
              </a:rPr>
              <a:t>(</a:t>
            </a:r>
            <a:r>
              <a:rPr lang="af-ZA" sz="1200" dirty="0">
                <a:solidFill>
                  <a:srgbClr val="FF0000"/>
                </a:solidFill>
                <a:effectLst/>
                <a:highlight>
                  <a:srgbClr val="FFFFFF"/>
                </a:highlight>
                <a:latin typeface="Arial" panose="020B0604020202020204" pitchFamily="34" charset="0"/>
                <a:ea typeface="Arial" panose="020B0604020202020204" pitchFamily="34" charset="0"/>
              </a:rPr>
              <a:t>Nota aan onderwyser: </a:t>
            </a:r>
            <a:r>
              <a:rPr lang="af-ZA" sz="1200" dirty="0">
                <a:solidFill>
                  <a:srgbClr val="000000"/>
                </a:solidFill>
                <a:effectLst/>
                <a:highlight>
                  <a:srgbClr val="FFFFFF"/>
                </a:highlight>
                <a:latin typeface="Arial" panose="020B0604020202020204" pitchFamily="34" charset="0"/>
                <a:ea typeface="Arial" panose="020B0604020202020204" pitchFamily="34" charset="0"/>
              </a:rPr>
              <a:t>Laat leerders 10 min toe om aan hierdie vrae te werk. Dit is belangrik dat die klas stil is en dat leerders die vrae beantwoord asof dit 'n toets is. Moedig hulle aan om soveel  as moontlik uit die geheue te probeer skryf </a:t>
            </a:r>
            <a:r>
              <a:rPr lang="af-ZA" sz="1200" dirty="0">
                <a:solidFill>
                  <a:srgbClr val="000000"/>
                </a:solidFill>
                <a:effectLst/>
                <a:latin typeface="Arial" panose="020B0604020202020204" pitchFamily="34" charset="0"/>
                <a:ea typeface="Arial" panose="020B0604020202020204" pitchFamily="34" charset="0"/>
              </a:rPr>
              <a:t>en om die puntetoekenning as 'n aanduiding te gebruik van hoe lank hul antwoorde moet wees.</a:t>
            </a:r>
            <a:endParaRPr lang="en-US" sz="1400" dirty="0">
              <a:effectLst/>
              <a:latin typeface="Times New Roman" panose="02020603050405020304" pitchFamily="18" charset="0"/>
              <a:ea typeface="Times New Roman" panose="02020603050405020304" pitchFamily="18" charset="0"/>
            </a:endParaRPr>
          </a:p>
          <a:p>
            <a:pPr indent="-635"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Die </a:t>
            </a:r>
            <a:r>
              <a:rPr lang="af-ZA" sz="1200" b="1" i="1" u="sng" dirty="0">
                <a:solidFill>
                  <a:srgbClr val="000000"/>
                </a:solidFill>
                <a:effectLst/>
                <a:latin typeface="Arial" panose="020B0604020202020204" pitchFamily="34" charset="0"/>
                <a:ea typeface="Arial" panose="020B0604020202020204" pitchFamily="34" charset="0"/>
              </a:rPr>
              <a:t>Les 4 – Werkkaart MEMO </a:t>
            </a:r>
            <a:r>
              <a:rPr lang="af-ZA" sz="1200" dirty="0">
                <a:solidFill>
                  <a:srgbClr val="000000"/>
                </a:solidFill>
                <a:effectLst/>
                <a:latin typeface="Arial" panose="020B0604020202020204" pitchFamily="34" charset="0"/>
                <a:ea typeface="Arial" panose="020B0604020202020204" pitchFamily="34" charset="0"/>
              </a:rPr>
              <a:t>het antwoorde op hierdie vrae)</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solidFill>
                  <a:srgbClr val="000000"/>
                </a:solidFill>
                <a:effectLst/>
                <a:highlight>
                  <a:srgbClr val="FFFFFF"/>
                </a:highlight>
                <a:latin typeface="Arial" panose="020B0604020202020204" pitchFamily="34" charset="0"/>
                <a:ea typeface="Arial" panose="020B0604020202020204" pitchFamily="34" charset="0"/>
              </a:rPr>
              <a:t>Oor die afgelope vier lesse het ons baie inhoud gedek. Oefen jou </a:t>
            </a:r>
            <a:r>
              <a:rPr lang="af-ZA" sz="1200" dirty="0" err="1">
                <a:solidFill>
                  <a:srgbClr val="000000"/>
                </a:solidFill>
                <a:effectLst/>
                <a:highlight>
                  <a:srgbClr val="FFFFFF"/>
                </a:highlight>
                <a:latin typeface="Arial" panose="020B0604020202020204" pitchFamily="34" charset="0"/>
                <a:ea typeface="Arial" panose="020B0604020202020204" pitchFamily="34" charset="0"/>
              </a:rPr>
              <a:t>eksamenskryfvaardighede</a:t>
            </a:r>
            <a:r>
              <a:rPr lang="af-ZA" sz="1200" dirty="0">
                <a:solidFill>
                  <a:srgbClr val="000000"/>
                </a:solidFill>
                <a:effectLst/>
                <a:highlight>
                  <a:srgbClr val="FFFFFF"/>
                </a:highlight>
                <a:latin typeface="Arial" panose="020B0604020202020204" pitchFamily="34" charset="0"/>
                <a:ea typeface="Arial" panose="020B0604020202020204" pitchFamily="34" charset="0"/>
              </a:rPr>
              <a:t> in </a:t>
            </a:r>
            <a:r>
              <a:rPr lang="af-ZA" sz="1200" b="1" i="1" dirty="0">
                <a:solidFill>
                  <a:srgbClr val="000000"/>
                </a:solidFill>
                <a:effectLst/>
                <a:highlight>
                  <a:srgbClr val="FFFFFF"/>
                </a:highlight>
                <a:latin typeface="Arial" panose="020B0604020202020204" pitchFamily="34" charset="0"/>
                <a:ea typeface="Arial" panose="020B0604020202020204" pitchFamily="34" charset="0"/>
              </a:rPr>
              <a:t>Aktiwiteit 3</a:t>
            </a:r>
            <a:r>
              <a:rPr lang="af-ZA" sz="1200" dirty="0">
                <a:solidFill>
                  <a:srgbClr val="000000"/>
                </a:solidFill>
                <a:effectLst/>
                <a:highlight>
                  <a:srgbClr val="FFFFFF"/>
                </a:highlight>
                <a:latin typeface="Arial" panose="020B0604020202020204" pitchFamily="34" charset="0"/>
                <a:ea typeface="Arial" panose="020B0604020202020204" pitchFamily="34" charset="0"/>
              </a:rPr>
              <a:t> (</a:t>
            </a:r>
            <a:r>
              <a:rPr lang="af-ZA" sz="1200" b="1" i="1" u="sng" dirty="0">
                <a:solidFill>
                  <a:srgbClr val="000000"/>
                </a:solidFill>
                <a:effectLst/>
                <a:highlight>
                  <a:srgbClr val="FFFFFF"/>
                </a:highlight>
                <a:latin typeface="Arial" panose="020B0604020202020204" pitchFamily="34" charset="0"/>
                <a:ea typeface="Arial" panose="020B0604020202020204" pitchFamily="34" charset="0"/>
              </a:rPr>
              <a:t>Les 4 – Werkkaart</a:t>
            </a:r>
            <a:r>
              <a:rPr lang="af-ZA" sz="1200" dirty="0">
                <a:solidFill>
                  <a:srgbClr val="000000"/>
                </a:solidFill>
                <a:effectLst/>
                <a:highlight>
                  <a:srgbClr val="FFFFFF"/>
                </a:highlight>
                <a:latin typeface="Arial" panose="020B0604020202020204" pitchFamily="34" charset="0"/>
                <a:ea typeface="Arial" panose="020B0604020202020204" pitchFamily="34" charset="0"/>
              </a:rPr>
              <a:t>). Wat jy nie nou klaarkry nie, moet jy vir huiswerk voltooi.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DD0CF-9703-49FA-8BBA-8E92A2378C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965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8</a:t>
            </a:r>
          </a:p>
          <a:p>
            <a:endParaRPr lang="en-US" dirty="0"/>
          </a:p>
          <a:p>
            <a:pPr marL="171450" indent="-171450">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Jy het in hierdie les geleer hoe om oorsake van ondoeltreffende kommunikasie te herken. Soos ons die einde van die les bereik, skryf die dialoog in </a:t>
            </a:r>
            <a:r>
              <a:rPr lang="af-ZA" sz="1200" b="1" i="1" dirty="0">
                <a:effectLst/>
                <a:highlight>
                  <a:srgbClr val="FFFFFF"/>
                </a:highlight>
                <a:latin typeface="Arial" panose="020B0604020202020204" pitchFamily="34" charset="0"/>
                <a:ea typeface="Arial" panose="020B0604020202020204" pitchFamily="34" charset="0"/>
              </a:rPr>
              <a:t>Aktiwiteit 4 </a:t>
            </a:r>
            <a:r>
              <a:rPr lang="af-ZA" sz="1200" dirty="0">
                <a:effectLst/>
                <a:highlight>
                  <a:srgbClr val="FFFFFF"/>
                </a:highlight>
                <a:latin typeface="Arial" panose="020B0604020202020204" pitchFamily="34" charset="0"/>
                <a:ea typeface="Arial" panose="020B0604020202020204" pitchFamily="34" charset="0"/>
              </a:rPr>
              <a:t>(</a:t>
            </a:r>
            <a:r>
              <a:rPr lang="af-ZA" sz="1200" b="1" i="1" u="sng" dirty="0">
                <a:effectLst/>
                <a:highlight>
                  <a:srgbClr val="FFFFFF"/>
                </a:highlight>
                <a:latin typeface="Arial" panose="020B0604020202020204" pitchFamily="34" charset="0"/>
                <a:ea typeface="Arial" panose="020B0604020202020204" pitchFamily="34" charset="0"/>
              </a:rPr>
              <a:t>Les 4 - Werkkaart</a:t>
            </a:r>
            <a:r>
              <a:rPr lang="af-ZA" sz="1200" dirty="0">
                <a:effectLst/>
                <a:highlight>
                  <a:srgbClr val="FFFFFF"/>
                </a:highlight>
                <a:latin typeface="Arial" panose="020B0604020202020204" pitchFamily="34" charset="0"/>
                <a:ea typeface="Arial" panose="020B0604020202020204" pitchFamily="34" charset="0"/>
              </a:rPr>
              <a:t>) vir die scenario wat beskryf word. Voltooi die aktiwiteit vir </a:t>
            </a:r>
            <a:r>
              <a:rPr lang="af-ZA" sz="1200" b="1" dirty="0">
                <a:effectLst/>
                <a:highlight>
                  <a:srgbClr val="FFFF00"/>
                </a:highlight>
                <a:latin typeface="Arial" panose="020B0604020202020204" pitchFamily="34" charset="0"/>
                <a:ea typeface="Arial" panose="020B0604020202020204" pitchFamily="34" charset="0"/>
              </a:rPr>
              <a:t>huiswerk</a:t>
            </a:r>
            <a:r>
              <a:rPr lang="af-ZA" sz="1200" dirty="0">
                <a:effectLst/>
                <a:highlight>
                  <a:srgbClr val="FFFFFF"/>
                </a:highlight>
                <a:latin typeface="Arial" panose="020B0604020202020204" pitchFamily="34" charset="0"/>
                <a:ea typeface="Arial" panose="020B0604020202020204" pitchFamily="34" charset="0"/>
              </a:rPr>
              <a:t> as jy nie genoeg tyd het nie.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DD0CF-9703-49FA-8BBA-8E92A2378C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913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53BA-539C-CECE-CD7A-0A199AECC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80F25F-355C-A0D6-C2D8-86D5ED7F0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9457D5-2206-730E-4DB9-5B73D0A1B5E3}"/>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5" name="Footer Placeholder 4">
            <a:extLst>
              <a:ext uri="{FF2B5EF4-FFF2-40B4-BE49-F238E27FC236}">
                <a16:creationId xmlns:a16="http://schemas.microsoft.com/office/drawing/2014/main" id="{C030F3E5-8538-7AC9-E1E1-26206298F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1AC25-D63C-5031-3946-3709DD47A3C1}"/>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143083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502B-9D4B-CC9D-88A9-3BFC9B3F73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18FF6C-2628-85BF-39BA-D0695B5B79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997CF-354A-98D2-4D1F-A749FC1AFC8E}"/>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5" name="Footer Placeholder 4">
            <a:extLst>
              <a:ext uri="{FF2B5EF4-FFF2-40B4-BE49-F238E27FC236}">
                <a16:creationId xmlns:a16="http://schemas.microsoft.com/office/drawing/2014/main" id="{15DCAB90-A6F8-AF83-84C3-C6839266B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15A48-429C-BE6F-C849-98D56066FB05}"/>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156617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49435-AF4D-6D6F-CC1B-3EB5AC9E59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C672A7-8647-3507-4D42-1C652E977D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170CE-639C-1852-0A53-CB80F0BC2C4E}"/>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5" name="Footer Placeholder 4">
            <a:extLst>
              <a:ext uri="{FF2B5EF4-FFF2-40B4-BE49-F238E27FC236}">
                <a16:creationId xmlns:a16="http://schemas.microsoft.com/office/drawing/2014/main" id="{7D8A006D-94BC-2946-FEBB-394814ABD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41FE8-393E-1C53-784A-D173C7C9C399}"/>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58917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5DAD-4A05-A70C-E627-E5BEC2644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91E68-AE42-18B2-5BBA-2FFC29FCD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63CA4-0F1A-DD0A-B92F-C809539DFB07}"/>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5" name="Footer Placeholder 4">
            <a:extLst>
              <a:ext uri="{FF2B5EF4-FFF2-40B4-BE49-F238E27FC236}">
                <a16:creationId xmlns:a16="http://schemas.microsoft.com/office/drawing/2014/main" id="{CD932655-85C3-7578-CB83-9EF6E815B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673A1-38AA-5B8F-6348-FB91156F3C10}"/>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283247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C50F-38FA-8399-6873-CB108E9AF8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BA029B-9804-88DE-5E8F-451B72260D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3335D6-75DA-63E6-C8FB-EE7FAAA44D40}"/>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5" name="Footer Placeholder 4">
            <a:extLst>
              <a:ext uri="{FF2B5EF4-FFF2-40B4-BE49-F238E27FC236}">
                <a16:creationId xmlns:a16="http://schemas.microsoft.com/office/drawing/2014/main" id="{42401464-FEA6-46DD-F00F-077AC59A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AF5B9-9CC0-51FF-442F-3B28B1959A95}"/>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393975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3D41-9D6C-B73F-83EF-B7FBD0547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21AA6-9B95-5330-24E8-0AD147B582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2C653-B5AD-EB57-27CB-93C9B57311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1C05E-8407-AB92-1FCF-2045594EC8C2}"/>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6" name="Footer Placeholder 5">
            <a:extLst>
              <a:ext uri="{FF2B5EF4-FFF2-40B4-BE49-F238E27FC236}">
                <a16:creationId xmlns:a16="http://schemas.microsoft.com/office/drawing/2014/main" id="{FD28BE68-4BD5-A801-DD3D-B37C60944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72693-39E0-4DAA-B6D9-709E5325A847}"/>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315920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CFBE-1273-BAEE-FF4B-B7336047BE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D20B51-3995-0DE1-BB51-6744A1B12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69741F-5708-7C96-21EC-D99005E5F2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AC6A57-74DB-77A4-ED92-0D2F4F20B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DF21B-3DCC-7860-2CBC-41CB0207E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E72574-7651-A360-7296-781026015C0B}"/>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8" name="Footer Placeholder 7">
            <a:extLst>
              <a:ext uri="{FF2B5EF4-FFF2-40B4-BE49-F238E27FC236}">
                <a16:creationId xmlns:a16="http://schemas.microsoft.com/office/drawing/2014/main" id="{103FCF45-C3E0-FE9C-2462-3BFAEB1B05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DDFFDA-98BF-E3A1-2E72-F92034417FAC}"/>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88241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449E-AC2B-A439-E236-CBAB80B842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71738B-59B0-5598-9AE4-6ACC85FD6182}"/>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4" name="Footer Placeholder 3">
            <a:extLst>
              <a:ext uri="{FF2B5EF4-FFF2-40B4-BE49-F238E27FC236}">
                <a16:creationId xmlns:a16="http://schemas.microsoft.com/office/drawing/2014/main" id="{B7314970-4D2C-866E-9F9D-31BDE8FE7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F88322-CD1C-2D04-FCC4-252AC67DB39A}"/>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120501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C3B93-5FA5-4E24-B98C-E2A07F278888}"/>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3" name="Footer Placeholder 2">
            <a:extLst>
              <a:ext uri="{FF2B5EF4-FFF2-40B4-BE49-F238E27FC236}">
                <a16:creationId xmlns:a16="http://schemas.microsoft.com/office/drawing/2014/main" id="{43B4F99E-1299-4846-2A9F-EFE6DCCA16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89106-5B23-1078-FC3A-B0A78993AE4E}"/>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220214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984B-2B30-D2B6-5520-5210B961D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264F92-888E-C4AA-36B0-E445DFC12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07CDD2-BDD5-E0B5-DF6F-0AA54EDC7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4745E-608B-4406-D5D8-C585409A1552}"/>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6" name="Footer Placeholder 5">
            <a:extLst>
              <a:ext uri="{FF2B5EF4-FFF2-40B4-BE49-F238E27FC236}">
                <a16:creationId xmlns:a16="http://schemas.microsoft.com/office/drawing/2014/main" id="{D75C7F98-2047-25B1-BD64-A4D3094C8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F63553-5C9E-25E2-0F96-F985E012C172}"/>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14775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BDC3-0C74-949E-18CA-C3252B124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C4E242-C5E8-AF81-795A-83236611F5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0ECF8-0C95-BC4D-A9DB-EF4BAA752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2A385-5E96-7814-5FBB-4E0A31B531DB}"/>
              </a:ext>
            </a:extLst>
          </p:cNvPr>
          <p:cNvSpPr>
            <a:spLocks noGrp="1"/>
          </p:cNvSpPr>
          <p:nvPr>
            <p:ph type="dt" sz="half" idx="10"/>
          </p:nvPr>
        </p:nvSpPr>
        <p:spPr/>
        <p:txBody>
          <a:bodyPr/>
          <a:lstStyle/>
          <a:p>
            <a:fld id="{000F2832-C33B-4C1A-80EE-ABF549A1E17A}" type="datetimeFigureOut">
              <a:rPr lang="en-US" smtClean="0"/>
              <a:t>10/21/2025</a:t>
            </a:fld>
            <a:endParaRPr lang="en-US"/>
          </a:p>
        </p:txBody>
      </p:sp>
      <p:sp>
        <p:nvSpPr>
          <p:cNvPr id="6" name="Footer Placeholder 5">
            <a:extLst>
              <a:ext uri="{FF2B5EF4-FFF2-40B4-BE49-F238E27FC236}">
                <a16:creationId xmlns:a16="http://schemas.microsoft.com/office/drawing/2014/main" id="{E84AA998-3AF7-BED1-763D-25CADCF8F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F22D3-D9E1-79BC-A9C3-300753F3DD3F}"/>
              </a:ext>
            </a:extLst>
          </p:cNvPr>
          <p:cNvSpPr>
            <a:spLocks noGrp="1"/>
          </p:cNvSpPr>
          <p:nvPr>
            <p:ph type="sldNum" sz="quarter" idx="12"/>
          </p:nvPr>
        </p:nvSpPr>
        <p:spPr/>
        <p:txBody>
          <a:bodyPr/>
          <a:lstStyle/>
          <a:p>
            <a:fld id="{DB3FEBD1-816A-4972-9F59-A76931B35778}" type="slidenum">
              <a:rPr lang="en-US" smtClean="0"/>
              <a:t>‹#›</a:t>
            </a:fld>
            <a:endParaRPr lang="en-US"/>
          </a:p>
        </p:txBody>
      </p:sp>
    </p:spTree>
    <p:extLst>
      <p:ext uri="{BB962C8B-B14F-4D97-AF65-F5344CB8AC3E}">
        <p14:creationId xmlns:p14="http://schemas.microsoft.com/office/powerpoint/2010/main" val="205085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41209-5169-ABFD-7FAF-8B588A1F47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A4726D-FA78-F1EB-6DE0-C4D90BA7CE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646C4-3621-8327-A947-C16863E02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0F2832-C33B-4C1A-80EE-ABF549A1E17A}" type="datetimeFigureOut">
              <a:rPr lang="en-US" smtClean="0"/>
              <a:t>10/21/2025</a:t>
            </a:fld>
            <a:endParaRPr lang="en-US"/>
          </a:p>
        </p:txBody>
      </p:sp>
      <p:sp>
        <p:nvSpPr>
          <p:cNvPr id="5" name="Footer Placeholder 4">
            <a:extLst>
              <a:ext uri="{FF2B5EF4-FFF2-40B4-BE49-F238E27FC236}">
                <a16:creationId xmlns:a16="http://schemas.microsoft.com/office/drawing/2014/main" id="{473C7D7E-1087-256F-A2B1-606DDB6D8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2577CC-B14A-FE6C-F00A-5C9CB71E6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3FEBD1-816A-4972-9F59-A76931B35778}" type="slidenum">
              <a:rPr lang="en-US" smtClean="0"/>
              <a:t>‹#›</a:t>
            </a:fld>
            <a:endParaRPr lang="en-US"/>
          </a:p>
        </p:txBody>
      </p:sp>
    </p:spTree>
    <p:extLst>
      <p:ext uri="{BB962C8B-B14F-4D97-AF65-F5344CB8AC3E}">
        <p14:creationId xmlns:p14="http://schemas.microsoft.com/office/powerpoint/2010/main" val="3122847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5xrzH2elh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2.png"/><Relationship Id="rId4" Type="http://schemas.openxmlformats.org/officeDocument/2006/relationships/image" Target="../media/image7.jp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Color Cover">
            <a:extLst>
              <a:ext uri="{FF2B5EF4-FFF2-40B4-BE49-F238E27FC236}">
                <a16:creationId xmlns:a16="http://schemas.microsoft.com/office/drawing/2014/main" id="{4E59E4BC-D742-4881-838E-F5B9C1C2C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5" name="Group 1034">
            <a:extLst>
              <a:ext uri="{FF2B5EF4-FFF2-40B4-BE49-F238E27FC236}">
                <a16:creationId xmlns:a16="http://schemas.microsoft.com/office/drawing/2014/main" id="{3FF196BB-37B1-4BB9-8014-CC784F01E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036" name="Color">
              <a:extLst>
                <a:ext uri="{FF2B5EF4-FFF2-40B4-BE49-F238E27FC236}">
                  <a16:creationId xmlns:a16="http://schemas.microsoft.com/office/drawing/2014/main" id="{534AF622-3ACC-4C27-9FD9-B3568A9C7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Color">
              <a:extLst>
                <a:ext uri="{FF2B5EF4-FFF2-40B4-BE49-F238E27FC236}">
                  <a16:creationId xmlns:a16="http://schemas.microsoft.com/office/drawing/2014/main" id="{F026015A-BBAC-46FA-9359-D1B35A8B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Portrait of diverse crowd in huddle">
            <a:extLst>
              <a:ext uri="{FF2B5EF4-FFF2-40B4-BE49-F238E27FC236}">
                <a16:creationId xmlns:a16="http://schemas.microsoft.com/office/drawing/2014/main" id="{C748D070-7F9F-46BA-1784-9DB9B5835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908" r="21099"/>
          <a:stretch>
            <a:fillRect/>
          </a:stretch>
        </p:blipFill>
        <p:spPr bwMode="auto">
          <a:xfrm>
            <a:off x="6803647" y="653615"/>
            <a:ext cx="4730214"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1039" name="Group 1038">
            <a:extLst>
              <a:ext uri="{FF2B5EF4-FFF2-40B4-BE49-F238E27FC236}">
                <a16:creationId xmlns:a16="http://schemas.microsoft.com/office/drawing/2014/main" id="{5C2625FA-3EDD-4059-9D0E-AFD1D271AF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040" name="Freeform: Shape 1039">
              <a:extLst>
                <a:ext uri="{FF2B5EF4-FFF2-40B4-BE49-F238E27FC236}">
                  <a16:creationId xmlns:a16="http://schemas.microsoft.com/office/drawing/2014/main" id="{B8B4C3FF-8264-459D-BF6B-4A5FA0BA6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0DBA07FA-8EDD-495B-AF95-5BFDC506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3B0954EF-0F85-4BE8-B5C8-947D85E9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B080BC4B-C9C5-47DE-BCB0-F9FC609EF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818D4159-BB18-4176-8E78-FADCF9731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FD675126-0622-4F48-996A-375CAE425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C8355C78-B718-4720-A6A0-AC274B913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AF74875-4F50-FD09-3AC9-69492F24CF3C}"/>
              </a:ext>
            </a:extLst>
          </p:cNvPr>
          <p:cNvSpPr>
            <a:spLocks noGrp="1"/>
          </p:cNvSpPr>
          <p:nvPr>
            <p:ph type="title"/>
          </p:nvPr>
        </p:nvSpPr>
        <p:spPr>
          <a:xfrm>
            <a:off x="786385" y="841249"/>
            <a:ext cx="4782147" cy="3018870"/>
          </a:xfrm>
        </p:spPr>
        <p:txBody>
          <a:bodyPr anchor="b">
            <a:normAutofit/>
          </a:bodyPr>
          <a:lstStyle/>
          <a:p>
            <a:r>
              <a:rPr lang="en-US" sz="4800" dirty="0" err="1">
                <a:solidFill>
                  <a:schemeClr val="bg1"/>
                </a:solidFill>
              </a:rPr>
              <a:t>Graad</a:t>
            </a:r>
            <a:r>
              <a:rPr lang="en-US" sz="4800" dirty="0">
                <a:solidFill>
                  <a:schemeClr val="bg1"/>
                </a:solidFill>
              </a:rPr>
              <a:t> 12</a:t>
            </a:r>
            <a:br>
              <a:rPr lang="en-US" sz="4800" dirty="0">
                <a:solidFill>
                  <a:schemeClr val="bg1"/>
                </a:solidFill>
              </a:rPr>
            </a:br>
            <a:r>
              <a:rPr lang="en-US" sz="4800" dirty="0" err="1">
                <a:solidFill>
                  <a:schemeClr val="bg1"/>
                </a:solidFill>
              </a:rPr>
              <a:t>Selfontwikkeling</a:t>
            </a:r>
            <a:r>
              <a:rPr lang="en-US" sz="4800" dirty="0">
                <a:solidFill>
                  <a:schemeClr val="bg1"/>
                </a:solidFill>
              </a:rPr>
              <a:t> in die </a:t>
            </a:r>
            <a:r>
              <a:rPr lang="en-US" sz="4800" dirty="0" err="1">
                <a:solidFill>
                  <a:schemeClr val="bg1"/>
                </a:solidFill>
              </a:rPr>
              <a:t>samelewing</a:t>
            </a:r>
            <a:endParaRPr lang="en-US" sz="4800" dirty="0">
              <a:solidFill>
                <a:schemeClr val="bg1"/>
              </a:solidFill>
            </a:endParaRPr>
          </a:p>
        </p:txBody>
      </p:sp>
      <p:sp>
        <p:nvSpPr>
          <p:cNvPr id="3" name="Content Placeholder 2">
            <a:extLst>
              <a:ext uri="{FF2B5EF4-FFF2-40B4-BE49-F238E27FC236}">
                <a16:creationId xmlns:a16="http://schemas.microsoft.com/office/drawing/2014/main" id="{7A79A18C-74DB-6DAE-7F03-D0705C9CEBE6}"/>
              </a:ext>
            </a:extLst>
          </p:cNvPr>
          <p:cNvSpPr>
            <a:spLocks noGrp="1"/>
          </p:cNvSpPr>
          <p:nvPr>
            <p:ph idx="1"/>
          </p:nvPr>
        </p:nvSpPr>
        <p:spPr>
          <a:xfrm>
            <a:off x="786383" y="3952172"/>
            <a:ext cx="4782147" cy="2229172"/>
          </a:xfrm>
        </p:spPr>
        <p:txBody>
          <a:bodyPr anchor="t">
            <a:normAutofit/>
          </a:bodyPr>
          <a:lstStyle/>
          <a:p>
            <a:pPr marL="0" indent="0">
              <a:buNone/>
            </a:pPr>
            <a:r>
              <a:rPr lang="en-US" sz="1800" dirty="0" err="1">
                <a:solidFill>
                  <a:schemeClr val="bg1"/>
                </a:solidFill>
              </a:rPr>
              <a:t>Kwartaal</a:t>
            </a:r>
            <a:r>
              <a:rPr lang="en-US" sz="1800" dirty="0">
                <a:solidFill>
                  <a:schemeClr val="bg1"/>
                </a:solidFill>
              </a:rPr>
              <a:t> 1 </a:t>
            </a:r>
          </a:p>
          <a:p>
            <a:pPr marL="0" indent="0">
              <a:buNone/>
            </a:pPr>
            <a:r>
              <a:rPr lang="en-US" sz="1800" dirty="0">
                <a:solidFill>
                  <a:schemeClr val="bg1"/>
                </a:solidFill>
              </a:rPr>
              <a:t>Les 4: </a:t>
            </a:r>
            <a:r>
              <a:rPr lang="en-US" sz="1800" dirty="0" err="1">
                <a:solidFill>
                  <a:schemeClr val="bg1"/>
                </a:solidFill>
              </a:rPr>
              <a:t>Verhoudings</a:t>
            </a:r>
            <a:endParaRPr lang="en-US" sz="1800" dirty="0">
              <a:solidFill>
                <a:schemeClr val="bg1"/>
              </a:solidFill>
            </a:endParaRPr>
          </a:p>
        </p:txBody>
      </p:sp>
      <p:pic>
        <p:nvPicPr>
          <p:cNvPr id="4" name="Picture 3">
            <a:extLst>
              <a:ext uri="{FF2B5EF4-FFF2-40B4-BE49-F238E27FC236}">
                <a16:creationId xmlns:a16="http://schemas.microsoft.com/office/drawing/2014/main" id="{7993A652-E5F0-0FAF-EADE-E4C2339B498A}"/>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133297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7" name="Group 2076">
            <a:extLst>
              <a:ext uri="{FF2B5EF4-FFF2-40B4-BE49-F238E27FC236}">
                <a16:creationId xmlns:a16="http://schemas.microsoft.com/office/drawing/2014/main" id="{0791FDDD-9010-4F5F-80D9-3C2992FAEE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078" name="Color Cover">
              <a:extLst>
                <a:ext uri="{FF2B5EF4-FFF2-40B4-BE49-F238E27FC236}">
                  <a16:creationId xmlns:a16="http://schemas.microsoft.com/office/drawing/2014/main" id="{A5069376-23B4-439A-9582-D6A48162B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9" name="Color Cover">
              <a:extLst>
                <a:ext uri="{FF2B5EF4-FFF2-40B4-BE49-F238E27FC236}">
                  <a16:creationId xmlns:a16="http://schemas.microsoft.com/office/drawing/2014/main" id="{5DBA6314-1777-4679-8D3B-59579BDEE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81" name="Group 2080">
            <a:extLst>
              <a:ext uri="{FF2B5EF4-FFF2-40B4-BE49-F238E27FC236}">
                <a16:creationId xmlns:a16="http://schemas.microsoft.com/office/drawing/2014/main" id="{EA8115E0-7399-4AC4-A6E8-810999B366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082" name="Color">
              <a:extLst>
                <a:ext uri="{FF2B5EF4-FFF2-40B4-BE49-F238E27FC236}">
                  <a16:creationId xmlns:a16="http://schemas.microsoft.com/office/drawing/2014/main" id="{F5A376FC-BE5F-4C6F-ACAE-499325FBF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3" name="Color">
              <a:extLst>
                <a:ext uri="{FF2B5EF4-FFF2-40B4-BE49-F238E27FC236}">
                  <a16:creationId xmlns:a16="http://schemas.microsoft.com/office/drawing/2014/main" id="{85297786-35E9-4958-98A4-2EB32823E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Young teen girl ready for school">
            <a:extLst>
              <a:ext uri="{FF2B5EF4-FFF2-40B4-BE49-F238E27FC236}">
                <a16:creationId xmlns:a16="http://schemas.microsoft.com/office/drawing/2014/main" id="{17E75FFC-70EE-2374-9C95-2B2EC6409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50" r="-2" b="55972"/>
          <a:stretch>
            <a:fillRect/>
          </a:stretch>
        </p:blipFill>
        <p:spPr bwMode="auto">
          <a:xfrm>
            <a:off x="7033166" y="3525263"/>
            <a:ext cx="4166151" cy="2587337"/>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96;p2" descr="A picture containing person&#10;&#10;Description automatically generated">
            <a:extLst>
              <a:ext uri="{FF2B5EF4-FFF2-40B4-BE49-F238E27FC236}">
                <a16:creationId xmlns:a16="http://schemas.microsoft.com/office/drawing/2014/main" id="{088DBFEE-BA9E-8D8C-0118-73A7056D6462}"/>
              </a:ext>
            </a:extLst>
          </p:cNvPr>
          <p:cNvPicPr preferRelativeResize="0">
            <a:picLocks/>
          </p:cNvPicPr>
          <p:nvPr/>
        </p:nvPicPr>
        <p:blipFill rotWithShape="1">
          <a:blip r:embed="rId4"/>
          <a:srcRect r="-4" b="6957"/>
          <a:stretch>
            <a:fillRect/>
          </a:stretch>
        </p:blipFill>
        <p:spPr>
          <a:xfrm>
            <a:off x="7033166" y="858436"/>
            <a:ext cx="4166151" cy="2587337"/>
          </a:xfrm>
          <a:prstGeom prst="rect">
            <a:avLst/>
          </a:prstGeom>
          <a:noFill/>
        </p:spPr>
      </p:pic>
      <p:grpSp>
        <p:nvGrpSpPr>
          <p:cNvPr id="2085" name="Group 208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86" name="Freeform: Shape 208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7" name="Freeform: Shape 208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8" name="Freeform: Shape 208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9" name="Freeform: Shape 208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0" name="Freeform: Shape 208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1" name="Freeform: Shape 209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2" name="Freeform: Shape 2091">
              <a:extLst>
                <a:ext uri="{FF2B5EF4-FFF2-40B4-BE49-F238E27FC236}">
                  <a16:creationId xmlns:a16="http://schemas.microsoft.com/office/drawing/2014/main" id="{4F61F91B-361F-4DD4-9DD1-C381F901C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3" name="Freeform: Shape 209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BE45384-93F9-9B2C-45A9-B64584CBC34F}"/>
              </a:ext>
            </a:extLst>
          </p:cNvPr>
          <p:cNvSpPr>
            <a:spLocks noGrp="1"/>
          </p:cNvSpPr>
          <p:nvPr>
            <p:ph type="title"/>
          </p:nvPr>
        </p:nvSpPr>
        <p:spPr>
          <a:xfrm>
            <a:off x="2553441" y="802718"/>
            <a:ext cx="5203990" cy="868830"/>
          </a:xfrm>
        </p:spPr>
        <p:txBody>
          <a:bodyPr vert="horz" lIns="91440" tIns="45720" rIns="91440" bIns="45720" rtlCol="0" anchor="b">
            <a:normAutofit/>
          </a:bodyPr>
          <a:lstStyle/>
          <a:p>
            <a:r>
              <a:rPr lang="en-US" sz="4800" dirty="0" err="1">
                <a:solidFill>
                  <a:schemeClr val="bg1"/>
                </a:solidFill>
              </a:rPr>
              <a:t>Onthou</a:t>
            </a:r>
            <a:r>
              <a:rPr lang="en-US" sz="4800" dirty="0">
                <a:solidFill>
                  <a:schemeClr val="bg1"/>
                </a:solidFill>
              </a:rPr>
              <a:t> </a:t>
            </a:r>
            <a:r>
              <a:rPr lang="en-US" sz="4800" dirty="0" err="1">
                <a:solidFill>
                  <a:schemeClr val="bg1"/>
                </a:solidFill>
              </a:rPr>
              <a:t>jy</a:t>
            </a:r>
            <a:r>
              <a:rPr lang="en-US" sz="4800" dirty="0">
                <a:solidFill>
                  <a:schemeClr val="bg1"/>
                </a:solidFill>
              </a:rPr>
              <a:t>?</a:t>
            </a:r>
            <a:endParaRPr lang="en-US" sz="4800" kern="1200" dirty="0">
              <a:solidFill>
                <a:schemeClr val="bg1"/>
              </a:solidFill>
              <a:latin typeface="+mj-lt"/>
              <a:ea typeface="+mj-ea"/>
              <a:cs typeface="+mj-cs"/>
            </a:endParaRPr>
          </a:p>
        </p:txBody>
      </p:sp>
      <p:sp>
        <p:nvSpPr>
          <p:cNvPr id="5" name="Title 1">
            <a:extLst>
              <a:ext uri="{FF2B5EF4-FFF2-40B4-BE49-F238E27FC236}">
                <a16:creationId xmlns:a16="http://schemas.microsoft.com/office/drawing/2014/main" id="{6212C9B2-1D0A-8C38-0055-BB2B73A876C6}"/>
              </a:ext>
            </a:extLst>
          </p:cNvPr>
          <p:cNvSpPr txBox="1">
            <a:spLocks/>
          </p:cNvSpPr>
          <p:nvPr/>
        </p:nvSpPr>
        <p:spPr>
          <a:xfrm>
            <a:off x="4132125" y="2672029"/>
            <a:ext cx="2730339" cy="86883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solidFill>
              </a:rPr>
              <a:t>Jou </a:t>
            </a:r>
            <a:r>
              <a:rPr lang="en-US" sz="3200" dirty="0" err="1">
                <a:solidFill>
                  <a:schemeClr val="bg1"/>
                </a:solidFill>
              </a:rPr>
              <a:t>eerste</a:t>
            </a:r>
            <a:r>
              <a:rPr lang="en-US" sz="3200" dirty="0">
                <a:solidFill>
                  <a:schemeClr val="bg1"/>
                </a:solidFill>
              </a:rPr>
              <a:t> </a:t>
            </a:r>
            <a:r>
              <a:rPr lang="en-US" sz="3200" dirty="0" err="1">
                <a:solidFill>
                  <a:schemeClr val="bg1"/>
                </a:solidFill>
              </a:rPr>
              <a:t>skooldag</a:t>
            </a:r>
            <a:r>
              <a:rPr lang="en-US" sz="3200" dirty="0">
                <a:solidFill>
                  <a:schemeClr val="bg1"/>
                </a:solidFill>
              </a:rPr>
              <a:t>?</a:t>
            </a:r>
          </a:p>
        </p:txBody>
      </p:sp>
      <p:sp>
        <p:nvSpPr>
          <p:cNvPr id="6" name="Title 1">
            <a:extLst>
              <a:ext uri="{FF2B5EF4-FFF2-40B4-BE49-F238E27FC236}">
                <a16:creationId xmlns:a16="http://schemas.microsoft.com/office/drawing/2014/main" id="{6A8E2588-94E5-2D25-935B-FAEC22252C22}"/>
              </a:ext>
            </a:extLst>
          </p:cNvPr>
          <p:cNvSpPr txBox="1">
            <a:spLocks/>
          </p:cNvSpPr>
          <p:nvPr/>
        </p:nvSpPr>
        <p:spPr>
          <a:xfrm>
            <a:off x="3584103" y="5243770"/>
            <a:ext cx="3278361" cy="868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err="1">
                <a:solidFill>
                  <a:schemeClr val="bg1"/>
                </a:solidFill>
              </a:rPr>
              <a:t>Eerste</a:t>
            </a:r>
            <a:r>
              <a:rPr lang="en-US" sz="3200" dirty="0">
                <a:solidFill>
                  <a:schemeClr val="bg1"/>
                </a:solidFill>
              </a:rPr>
              <a:t> </a:t>
            </a:r>
            <a:r>
              <a:rPr lang="en-US" sz="3200" dirty="0" err="1">
                <a:solidFill>
                  <a:schemeClr val="bg1"/>
                </a:solidFill>
              </a:rPr>
              <a:t>dag</a:t>
            </a:r>
            <a:r>
              <a:rPr lang="en-US" sz="3200" dirty="0">
                <a:solidFill>
                  <a:schemeClr val="bg1"/>
                </a:solidFill>
              </a:rPr>
              <a:t> van </a:t>
            </a:r>
            <a:r>
              <a:rPr lang="en-US" sz="3200" dirty="0" err="1">
                <a:solidFill>
                  <a:schemeClr val="bg1"/>
                </a:solidFill>
              </a:rPr>
              <a:t>hoërskool</a:t>
            </a:r>
            <a:r>
              <a:rPr lang="en-US" sz="3200" dirty="0">
                <a:solidFill>
                  <a:schemeClr val="bg1"/>
                </a:solidFill>
              </a:rPr>
              <a:t>?</a:t>
            </a:r>
          </a:p>
        </p:txBody>
      </p:sp>
      <p:pic>
        <p:nvPicPr>
          <p:cNvPr id="7" name="Picture 6">
            <a:extLst>
              <a:ext uri="{FF2B5EF4-FFF2-40B4-BE49-F238E27FC236}">
                <a16:creationId xmlns:a16="http://schemas.microsoft.com/office/drawing/2014/main" id="{B007C6F4-2F61-A83F-208B-8679D3C52BC9}"/>
              </a:ext>
            </a:extLst>
          </p:cNvPr>
          <p:cNvPicPr>
            <a:picLocks noChangeAspect="1"/>
          </p:cNvPicPr>
          <p:nvPr/>
        </p:nvPicPr>
        <p:blipFill>
          <a:blip r:embed="rId5"/>
          <a:stretch>
            <a:fillRect/>
          </a:stretch>
        </p:blipFill>
        <p:spPr>
          <a:xfrm>
            <a:off x="10826378" y="0"/>
            <a:ext cx="1365622" cy="469433"/>
          </a:xfrm>
          <a:prstGeom prst="rect">
            <a:avLst/>
          </a:prstGeom>
        </p:spPr>
      </p:pic>
    </p:spTree>
    <p:extLst>
      <p:ext uri="{BB962C8B-B14F-4D97-AF65-F5344CB8AC3E}">
        <p14:creationId xmlns:p14="http://schemas.microsoft.com/office/powerpoint/2010/main" val="405663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C85AEF2D-136D-7928-BCC0-CA67A9B00D07}"/>
              </a:ext>
            </a:extLst>
          </p:cNvPr>
          <p:cNvPicPr>
            <a:picLocks noChangeAspect="1"/>
          </p:cNvPicPr>
          <p:nvPr/>
        </p:nvPicPr>
        <p:blipFill>
          <a:blip r:embed="rId3">
            <a:alphaModFix amt="50000"/>
          </a:blip>
          <a:srcRect/>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A6922EB-E5A5-D5AB-2D0C-441A52682E77}"/>
              </a:ext>
            </a:extLst>
          </p:cNvPr>
          <p:cNvSpPr>
            <a:spLocks noGrp="1"/>
          </p:cNvSpPr>
          <p:nvPr>
            <p:ph type="title"/>
          </p:nvPr>
        </p:nvSpPr>
        <p:spPr>
          <a:xfrm>
            <a:off x="1628931" y="524655"/>
            <a:ext cx="9144000" cy="1729385"/>
          </a:xfrm>
        </p:spPr>
        <p:txBody>
          <a:bodyPr vert="horz" lIns="91440" tIns="45720" rIns="91440" bIns="45720" rtlCol="0" anchor="b">
            <a:normAutofit/>
          </a:bodyPr>
          <a:lstStyle/>
          <a:p>
            <a:pPr marL="0" indent="0" algn="ctr"/>
            <a:r>
              <a:rPr lang="en-US" sz="3300" dirty="0">
                <a:solidFill>
                  <a:srgbClr val="FFFFFF"/>
                </a:solidFill>
              </a:rPr>
              <a:t>KYK: </a:t>
            </a:r>
            <a:r>
              <a:rPr lang="en-US" sz="3300" b="1" dirty="0">
                <a:solidFill>
                  <a:srgbClr val="FFFFFF"/>
                </a:solidFill>
              </a:rPr>
              <a:t>Guide to Maintaining Friendships</a:t>
            </a:r>
            <a:br>
              <a:rPr lang="en-US" sz="3300" b="1" dirty="0">
                <a:solidFill>
                  <a:srgbClr val="FFFFFF"/>
                </a:solidFill>
              </a:rPr>
            </a:br>
            <a:r>
              <a:rPr lang="en-US" sz="3300" u="sng" dirty="0">
                <a:solidFill>
                  <a:schemeClr val="accent5">
                    <a:lumMod val="40000"/>
                    <a:lumOff val="60000"/>
                  </a:schemeClr>
                </a:solidFill>
                <a:hlinkClick r:id="rId4">
                  <a:extLst>
                    <a:ext uri="{A12FA001-AC4F-418D-AE19-62706E023703}">
                      <ahyp:hlinkClr xmlns:ahyp="http://schemas.microsoft.com/office/drawing/2018/hyperlinkcolor" val="tx"/>
                    </a:ext>
                  </a:extLst>
                </a:hlinkClick>
              </a:rPr>
              <a:t>https://www.youtube.com/watch?v=5xrzH2elhIE</a:t>
            </a:r>
            <a:r>
              <a:rPr lang="en-US" sz="3300" dirty="0">
                <a:solidFill>
                  <a:schemeClr val="accent5">
                    <a:lumMod val="40000"/>
                    <a:lumOff val="60000"/>
                  </a:schemeClr>
                </a:solidFill>
              </a:rPr>
              <a:t> </a:t>
            </a:r>
            <a:br>
              <a:rPr lang="en-US" sz="3300" dirty="0">
                <a:solidFill>
                  <a:srgbClr val="FFFFFF"/>
                </a:solidFill>
              </a:rPr>
            </a:br>
            <a:r>
              <a:rPr lang="en-US" sz="3300" b="1" dirty="0">
                <a:solidFill>
                  <a:srgbClr val="FFFFFF"/>
                </a:solidFill>
              </a:rPr>
              <a:t>(5 min 5 </a:t>
            </a:r>
            <a:r>
              <a:rPr lang="en-US" sz="3300" b="1" dirty="0" err="1">
                <a:solidFill>
                  <a:srgbClr val="FFFFFF"/>
                </a:solidFill>
              </a:rPr>
              <a:t>sek</a:t>
            </a:r>
            <a:r>
              <a:rPr lang="en-US" sz="3300" b="1" dirty="0">
                <a:solidFill>
                  <a:srgbClr val="FFFFFF"/>
                </a:solidFill>
              </a:rPr>
              <a:t>.)</a:t>
            </a:r>
            <a:endParaRPr lang="en-US" sz="3300" dirty="0">
              <a:solidFill>
                <a:srgbClr val="FFFFFF"/>
              </a:solidFill>
            </a:endParaRPr>
          </a:p>
        </p:txBody>
      </p:sp>
      <p:pic>
        <p:nvPicPr>
          <p:cNvPr id="15" name="Picture 14">
            <a:extLst>
              <a:ext uri="{FF2B5EF4-FFF2-40B4-BE49-F238E27FC236}">
                <a16:creationId xmlns:a16="http://schemas.microsoft.com/office/drawing/2014/main" id="{73961505-D9CD-4612-6ED2-0384A3CB8011}"/>
              </a:ext>
            </a:extLst>
          </p:cNvPr>
          <p:cNvPicPr>
            <a:picLocks noChangeAspect="1"/>
          </p:cNvPicPr>
          <p:nvPr/>
        </p:nvPicPr>
        <p:blipFill>
          <a:blip r:embed="rId5"/>
          <a:stretch>
            <a:fillRect/>
          </a:stretch>
        </p:blipFill>
        <p:spPr>
          <a:xfrm>
            <a:off x="10826378" y="0"/>
            <a:ext cx="1365622" cy="469433"/>
          </a:xfrm>
          <a:prstGeom prst="rect">
            <a:avLst/>
          </a:prstGeom>
        </p:spPr>
      </p:pic>
    </p:spTree>
    <p:extLst>
      <p:ext uri="{BB962C8B-B14F-4D97-AF65-F5344CB8AC3E}">
        <p14:creationId xmlns:p14="http://schemas.microsoft.com/office/powerpoint/2010/main" val="38442678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35"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3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4A5A80E-043B-1360-4609-D6E1A537610F}"/>
              </a:ext>
            </a:extLst>
          </p:cNvPr>
          <p:cNvSpPr>
            <a:spLocks noGrp="1"/>
          </p:cNvSpPr>
          <p:nvPr>
            <p:ph type="title"/>
          </p:nvPr>
        </p:nvSpPr>
        <p:spPr>
          <a:xfrm rot="16200000">
            <a:off x="-1325880" y="1947672"/>
            <a:ext cx="5961888" cy="2788920"/>
          </a:xfrm>
        </p:spPr>
        <p:txBody>
          <a:bodyPr anchor="ctr">
            <a:normAutofit/>
          </a:bodyPr>
          <a:lstStyle/>
          <a:p>
            <a:r>
              <a:rPr lang="en-US" sz="4800" dirty="0">
                <a:solidFill>
                  <a:schemeClr val="bg1"/>
                </a:solidFill>
              </a:rPr>
              <a:t>Gaan </a:t>
            </a:r>
            <a:r>
              <a:rPr lang="en-US" sz="4800">
                <a:solidFill>
                  <a:schemeClr val="bg1"/>
                </a:solidFill>
              </a:rPr>
              <a:t>jou</a:t>
            </a:r>
            <a:r>
              <a:rPr lang="en-US" sz="4800" dirty="0">
                <a:solidFill>
                  <a:schemeClr val="bg1"/>
                </a:solidFill>
              </a:rPr>
              <a:t> </a:t>
            </a:r>
            <a:r>
              <a:rPr lang="en-US" sz="4800">
                <a:solidFill>
                  <a:schemeClr val="bg1"/>
                </a:solidFill>
              </a:rPr>
              <a:t>antwoorde</a:t>
            </a:r>
            <a:r>
              <a:rPr lang="en-US" sz="4800" dirty="0">
                <a:solidFill>
                  <a:schemeClr val="bg1"/>
                </a:solidFill>
              </a:rPr>
              <a:t> </a:t>
            </a:r>
            <a:r>
              <a:rPr lang="en-US" sz="4800">
                <a:solidFill>
                  <a:schemeClr val="bg1"/>
                </a:solidFill>
              </a:rPr>
              <a:t>na</a:t>
            </a:r>
            <a:endParaRPr lang="en-US" sz="4800" dirty="0">
              <a:solidFill>
                <a:schemeClr val="bg1"/>
              </a:solidFill>
            </a:endParaRPr>
          </a:p>
        </p:txBody>
      </p:sp>
      <p:sp>
        <p:nvSpPr>
          <p:cNvPr id="3" name="Content Placeholder 2">
            <a:extLst>
              <a:ext uri="{FF2B5EF4-FFF2-40B4-BE49-F238E27FC236}">
                <a16:creationId xmlns:a16="http://schemas.microsoft.com/office/drawing/2014/main" id="{49827382-121D-62CD-EAF4-CE14F1C98D21}"/>
              </a:ext>
            </a:extLst>
          </p:cNvPr>
          <p:cNvSpPr>
            <a:spLocks noGrp="1"/>
          </p:cNvSpPr>
          <p:nvPr>
            <p:ph idx="1"/>
          </p:nvPr>
        </p:nvSpPr>
        <p:spPr>
          <a:xfrm>
            <a:off x="4071067" y="841247"/>
            <a:ext cx="7247721" cy="5120640"/>
          </a:xfrm>
        </p:spPr>
        <p:txBody>
          <a:bodyPr anchor="ctr">
            <a:noAutofit/>
          </a:bodyPr>
          <a:lstStyle/>
          <a:p>
            <a:pPr marL="0" indent="0">
              <a:buNone/>
            </a:pPr>
            <a:r>
              <a:rPr lang="nl-NL" sz="1500" dirty="0">
                <a:solidFill>
                  <a:schemeClr val="tx2"/>
                </a:solidFill>
              </a:rPr>
              <a:t>Lys die 3 voorwaardes, volgens sosioloë, wat jy nodig het om vriendskappe te onderhou:</a:t>
            </a:r>
            <a:endParaRPr lang="en-US" sz="1500" dirty="0">
              <a:solidFill>
                <a:schemeClr val="tx2"/>
              </a:solidFill>
            </a:endParaRPr>
          </a:p>
          <a:p>
            <a:r>
              <a:rPr lang="nl-NL" sz="1500" b="1" dirty="0">
                <a:solidFill>
                  <a:schemeClr val="tx2"/>
                </a:solidFill>
                <a:highlight>
                  <a:srgbClr val="FF00FF"/>
                </a:highlight>
              </a:rPr>
              <a:t>Hoe naby julle geografies aanmekaar geleë is.
Hoe gereeld julle kuier
Hoe gemaklik julle met mekaar is</a:t>
            </a:r>
          </a:p>
          <a:p>
            <a:endParaRPr lang="en-US" sz="1500" b="1" dirty="0">
              <a:solidFill>
                <a:schemeClr val="tx2"/>
              </a:solidFill>
            </a:endParaRPr>
          </a:p>
          <a:p>
            <a:pPr marL="0" indent="0">
              <a:buNone/>
            </a:pPr>
            <a:r>
              <a:rPr lang="en-US" sz="1500" b="1" dirty="0">
                <a:solidFill>
                  <a:schemeClr val="tx2"/>
                </a:solidFill>
              </a:rPr>
              <a:t>STAP 1: </a:t>
            </a:r>
            <a:r>
              <a:rPr lang="en-US" sz="1500" dirty="0" err="1">
                <a:solidFill>
                  <a:schemeClr val="tx2"/>
                </a:solidFill>
              </a:rPr>
              <a:t>Kommunikeer</a:t>
            </a:r>
            <a:endParaRPr lang="en-US" sz="1500" dirty="0">
              <a:solidFill>
                <a:schemeClr val="tx2"/>
              </a:solidFill>
            </a:endParaRPr>
          </a:p>
          <a:p>
            <a:r>
              <a:rPr lang="en-US" sz="1500" b="1" dirty="0">
                <a:solidFill>
                  <a:schemeClr val="tx2"/>
                </a:solidFill>
                <a:highlight>
                  <a:srgbClr val="FF00FF"/>
                </a:highlight>
              </a:rPr>
              <a:t>S: Sien</a:t>
            </a:r>
          </a:p>
          <a:p>
            <a:r>
              <a:rPr lang="en-US" sz="1500" b="1" dirty="0">
                <a:solidFill>
                  <a:schemeClr val="tx2"/>
                </a:solidFill>
                <a:highlight>
                  <a:srgbClr val="FF00FF"/>
                </a:highlight>
              </a:rPr>
              <a:t>B: Bel</a:t>
            </a:r>
          </a:p>
          <a:p>
            <a:r>
              <a:rPr lang="en-US" sz="1500" b="1" dirty="0">
                <a:solidFill>
                  <a:schemeClr val="tx2"/>
                </a:solidFill>
                <a:highlight>
                  <a:srgbClr val="FF00FF"/>
                </a:highlight>
              </a:rPr>
              <a:t>E: e-pos</a:t>
            </a:r>
          </a:p>
          <a:p>
            <a:endParaRPr lang="en-US" sz="1500" dirty="0">
              <a:solidFill>
                <a:schemeClr val="tx2"/>
              </a:solidFill>
            </a:endParaRPr>
          </a:p>
          <a:p>
            <a:pPr marL="0" indent="0">
              <a:buNone/>
            </a:pPr>
            <a:r>
              <a:rPr lang="en-US" sz="1500" b="1" dirty="0">
                <a:solidFill>
                  <a:schemeClr val="tx2"/>
                </a:solidFill>
              </a:rPr>
              <a:t>STAP 2: </a:t>
            </a:r>
            <a:r>
              <a:rPr lang="en-US" sz="1500" b="1" dirty="0">
                <a:solidFill>
                  <a:schemeClr val="tx2"/>
                </a:solidFill>
                <a:highlight>
                  <a:srgbClr val="FF00FF"/>
                </a:highlight>
              </a:rPr>
              <a:t>Maak "JY/JOU" </a:t>
            </a:r>
            <a:r>
              <a:rPr lang="en-US" sz="1500" b="1" dirty="0" err="1">
                <a:solidFill>
                  <a:schemeClr val="tx2"/>
                </a:solidFill>
                <a:highlight>
                  <a:srgbClr val="FF00FF"/>
                </a:highlight>
              </a:rPr>
              <a:t>stellings</a:t>
            </a:r>
            <a:r>
              <a:rPr lang="en-US" sz="1500" b="1" dirty="0">
                <a:solidFill>
                  <a:schemeClr val="tx2"/>
                </a:solidFill>
                <a:highlight>
                  <a:srgbClr val="FF00FF"/>
                </a:highlight>
              </a:rPr>
              <a:t>.</a:t>
            </a:r>
          </a:p>
          <a:p>
            <a:pPr marL="0" indent="0">
              <a:buNone/>
            </a:pPr>
            <a:r>
              <a:rPr lang="en-US" sz="1500" dirty="0" err="1">
                <a:solidFill>
                  <a:schemeClr val="tx2"/>
                </a:solidFill>
              </a:rPr>
              <a:t>Bv</a:t>
            </a:r>
            <a:r>
              <a:rPr lang="en-US" sz="1500" dirty="0">
                <a:solidFill>
                  <a:schemeClr val="tx2"/>
                </a:solidFill>
              </a:rPr>
              <a:t>. </a:t>
            </a:r>
            <a:r>
              <a:rPr lang="nl-NL" sz="1500" b="1" dirty="0">
                <a:solidFill>
                  <a:schemeClr val="tx2"/>
                </a:solidFill>
                <a:highlight>
                  <a:srgbClr val="FF00FF"/>
                </a:highlight>
              </a:rPr>
              <a:t>Ek is seker jy doen so goed by jou nuwe werk.</a:t>
            </a:r>
          </a:p>
          <a:p>
            <a:pPr marL="0" indent="0">
              <a:buNone/>
            </a:pPr>
            <a:endParaRPr lang="en-US" sz="1500" b="1" dirty="0">
              <a:solidFill>
                <a:schemeClr val="tx2"/>
              </a:solidFill>
              <a:highlight>
                <a:srgbClr val="FF00FF"/>
              </a:highlight>
            </a:endParaRPr>
          </a:p>
          <a:p>
            <a:pPr marL="0" indent="0">
              <a:buNone/>
            </a:pPr>
            <a:r>
              <a:rPr lang="en-US" sz="1500" b="1" dirty="0">
                <a:solidFill>
                  <a:schemeClr val="tx2"/>
                </a:solidFill>
              </a:rPr>
              <a:t>STAP 3: </a:t>
            </a:r>
            <a:r>
              <a:rPr lang="nl-NL" sz="1500" b="1" dirty="0">
                <a:solidFill>
                  <a:schemeClr val="tx2"/>
                </a:solidFill>
                <a:highlight>
                  <a:srgbClr val="FF00FF"/>
                </a:highlight>
              </a:rPr>
              <a:t>Moenie te hard op jou vriende wees nie</a:t>
            </a:r>
          </a:p>
          <a:p>
            <a:pPr marL="0" indent="0">
              <a:buNone/>
            </a:pPr>
            <a:endParaRPr lang="en-US" sz="1500" dirty="0">
              <a:solidFill>
                <a:schemeClr val="tx2"/>
              </a:solidFill>
            </a:endParaRPr>
          </a:p>
          <a:p>
            <a:pPr marL="0" indent="0">
              <a:buNone/>
            </a:pPr>
            <a:r>
              <a:rPr lang="en-US" sz="1500" b="1" dirty="0">
                <a:solidFill>
                  <a:schemeClr val="tx2"/>
                </a:solidFill>
              </a:rPr>
              <a:t>STAP 4: </a:t>
            </a:r>
            <a:r>
              <a:rPr lang="nl-NL" sz="1500" b="1" dirty="0">
                <a:solidFill>
                  <a:schemeClr val="tx2"/>
                </a:solidFill>
                <a:highlight>
                  <a:srgbClr val="FF00FF"/>
                </a:highlight>
              </a:rPr>
              <a:t>Maak gebruik van groot geleenthede</a:t>
            </a:r>
            <a:endParaRPr lang="en-US" sz="1500" b="1" dirty="0">
              <a:solidFill>
                <a:schemeClr val="tx2"/>
              </a:solidFill>
              <a:highlight>
                <a:srgbClr val="FF00FF"/>
              </a:highlight>
            </a:endParaRPr>
          </a:p>
        </p:txBody>
      </p:sp>
      <p:pic>
        <p:nvPicPr>
          <p:cNvPr id="4" name="Picture 3">
            <a:extLst>
              <a:ext uri="{FF2B5EF4-FFF2-40B4-BE49-F238E27FC236}">
                <a16:creationId xmlns:a16="http://schemas.microsoft.com/office/drawing/2014/main" id="{BABE6224-B237-ED90-7457-3DD8E8BB62EB}"/>
              </a:ext>
            </a:extLst>
          </p:cNvPr>
          <p:cNvPicPr>
            <a:picLocks noChangeAspect="1"/>
          </p:cNvPicPr>
          <p:nvPr/>
        </p:nvPicPr>
        <p:blipFill>
          <a:blip r:embed="rId3"/>
          <a:stretch>
            <a:fillRect/>
          </a:stretch>
        </p:blipFill>
        <p:spPr>
          <a:xfrm>
            <a:off x="10826378" y="0"/>
            <a:ext cx="1365622" cy="469433"/>
          </a:xfrm>
          <a:prstGeom prst="rect">
            <a:avLst/>
          </a:prstGeom>
        </p:spPr>
      </p:pic>
    </p:spTree>
    <p:extLst>
      <p:ext uri="{BB962C8B-B14F-4D97-AF65-F5344CB8AC3E}">
        <p14:creationId xmlns:p14="http://schemas.microsoft.com/office/powerpoint/2010/main" val="19317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23;p5" descr="A picture containing diagram&#10;&#10;Description automatically generated">
            <a:extLst>
              <a:ext uri="{FF2B5EF4-FFF2-40B4-BE49-F238E27FC236}">
                <a16:creationId xmlns:a16="http://schemas.microsoft.com/office/drawing/2014/main" id="{106C1C83-F1A3-B76E-C82F-D45D9770CDEF}"/>
              </a:ext>
            </a:extLst>
          </p:cNvPr>
          <p:cNvPicPr preferRelativeResize="0"/>
          <p:nvPr/>
        </p:nvPicPr>
        <p:blipFill rotWithShape="1">
          <a:blip r:embed="rId3">
            <a:alphaModFix/>
          </a:blip>
          <a:srcRect l="27954" r="28237"/>
          <a:stretch/>
        </p:blipFill>
        <p:spPr>
          <a:xfrm>
            <a:off x="9562790" y="1"/>
            <a:ext cx="2629210" cy="2338466"/>
          </a:xfrm>
          <a:prstGeom prst="rect">
            <a:avLst/>
          </a:prstGeom>
          <a:noFill/>
          <a:ln>
            <a:noFill/>
          </a:ln>
        </p:spPr>
      </p:pic>
      <p:pic>
        <p:nvPicPr>
          <p:cNvPr id="7" name="Google Shape;125;p5" descr="Initiating A Project For Success - Luminate">
            <a:extLst>
              <a:ext uri="{FF2B5EF4-FFF2-40B4-BE49-F238E27FC236}">
                <a16:creationId xmlns:a16="http://schemas.microsoft.com/office/drawing/2014/main" id="{F2A4A193-DE5B-F8AB-B7F5-63D01BFCC084}"/>
              </a:ext>
            </a:extLst>
          </p:cNvPr>
          <p:cNvPicPr preferRelativeResize="0"/>
          <p:nvPr/>
        </p:nvPicPr>
        <p:blipFill rotWithShape="1">
          <a:blip r:embed="rId4">
            <a:alphaModFix/>
          </a:blip>
          <a:srcRect/>
          <a:stretch/>
        </p:blipFill>
        <p:spPr>
          <a:xfrm>
            <a:off x="7019530" y="44562"/>
            <a:ext cx="2543257" cy="2293904"/>
          </a:xfrm>
          <a:prstGeom prst="rect">
            <a:avLst/>
          </a:prstGeom>
          <a:noFill/>
          <a:ln>
            <a:noFill/>
          </a:ln>
        </p:spPr>
      </p:pic>
      <p:pic>
        <p:nvPicPr>
          <p:cNvPr id="8" name="Google Shape;126;p5" descr="What's in a name? | The Guardian Nigeria News - Nigeria and World News —  Features — The Guardian Nigeria News – Nigeria and World News">
            <a:extLst>
              <a:ext uri="{FF2B5EF4-FFF2-40B4-BE49-F238E27FC236}">
                <a16:creationId xmlns:a16="http://schemas.microsoft.com/office/drawing/2014/main" id="{8AC4D32D-4C96-ABAB-9A03-077B8F9CD8D9}"/>
              </a:ext>
            </a:extLst>
          </p:cNvPr>
          <p:cNvPicPr preferRelativeResize="0"/>
          <p:nvPr/>
        </p:nvPicPr>
        <p:blipFill rotWithShape="1">
          <a:blip r:embed="rId5">
            <a:alphaModFix/>
          </a:blip>
          <a:srcRect/>
          <a:stretch/>
        </p:blipFill>
        <p:spPr>
          <a:xfrm>
            <a:off x="2600559" y="4724349"/>
            <a:ext cx="4385819" cy="2142944"/>
          </a:xfrm>
          <a:prstGeom prst="rect">
            <a:avLst/>
          </a:prstGeom>
          <a:noFill/>
          <a:ln>
            <a:noFill/>
          </a:ln>
        </p:spPr>
      </p:pic>
      <p:pic>
        <p:nvPicPr>
          <p:cNvPr id="9" name="Google Shape;127;p5" descr="News Home: The News You Need – Apps on Google Play">
            <a:extLst>
              <a:ext uri="{FF2B5EF4-FFF2-40B4-BE49-F238E27FC236}">
                <a16:creationId xmlns:a16="http://schemas.microsoft.com/office/drawing/2014/main" id="{30AEFC00-C9A8-61C9-913F-A5A27801F14E}"/>
              </a:ext>
            </a:extLst>
          </p:cNvPr>
          <p:cNvPicPr preferRelativeResize="0"/>
          <p:nvPr/>
        </p:nvPicPr>
        <p:blipFill rotWithShape="1">
          <a:blip r:embed="rId6">
            <a:alphaModFix/>
          </a:blip>
          <a:srcRect/>
          <a:stretch/>
        </p:blipFill>
        <p:spPr>
          <a:xfrm>
            <a:off x="6990879" y="2338466"/>
            <a:ext cx="2629210" cy="2385884"/>
          </a:xfrm>
          <a:prstGeom prst="rect">
            <a:avLst/>
          </a:prstGeom>
          <a:noFill/>
          <a:ln>
            <a:noFill/>
          </a:ln>
        </p:spPr>
      </p:pic>
      <p:pic>
        <p:nvPicPr>
          <p:cNvPr id="10" name="Google Shape;128;p5" descr="Goodwood Sports Club | Cape Town">
            <a:extLst>
              <a:ext uri="{FF2B5EF4-FFF2-40B4-BE49-F238E27FC236}">
                <a16:creationId xmlns:a16="http://schemas.microsoft.com/office/drawing/2014/main" id="{D27A4E44-5E67-DA59-7CE7-FF7B64D69836}"/>
              </a:ext>
            </a:extLst>
          </p:cNvPr>
          <p:cNvPicPr preferRelativeResize="0"/>
          <p:nvPr/>
        </p:nvPicPr>
        <p:blipFill rotWithShape="1">
          <a:blip r:embed="rId7">
            <a:alphaModFix/>
          </a:blip>
          <a:srcRect/>
          <a:stretch/>
        </p:blipFill>
        <p:spPr>
          <a:xfrm>
            <a:off x="7019531" y="4724349"/>
            <a:ext cx="2571909" cy="2142944"/>
          </a:xfrm>
          <a:prstGeom prst="rect">
            <a:avLst/>
          </a:prstGeom>
          <a:noFill/>
          <a:ln>
            <a:noFill/>
          </a:ln>
        </p:spPr>
      </p:pic>
      <p:pic>
        <p:nvPicPr>
          <p:cNvPr id="11" name="Google Shape;129;p5" descr="Download and share clipart about Ear Clipart - Listening Ears Clip Art,  Find more high quality free transparent png cli… | Transparent art, Habits  of mind, Clip art">
            <a:extLst>
              <a:ext uri="{FF2B5EF4-FFF2-40B4-BE49-F238E27FC236}">
                <a16:creationId xmlns:a16="http://schemas.microsoft.com/office/drawing/2014/main" id="{793AE177-F0C3-8FC7-8512-C2830295BB88}"/>
              </a:ext>
            </a:extLst>
          </p:cNvPr>
          <p:cNvPicPr preferRelativeResize="0"/>
          <p:nvPr/>
        </p:nvPicPr>
        <p:blipFill rotWithShape="1">
          <a:blip r:embed="rId8">
            <a:alphaModFix/>
          </a:blip>
          <a:srcRect r="2179" b="6300"/>
          <a:stretch>
            <a:fillRect/>
          </a:stretch>
        </p:blipFill>
        <p:spPr>
          <a:xfrm>
            <a:off x="9620091" y="4676933"/>
            <a:ext cx="2571909" cy="2142944"/>
          </a:xfrm>
          <a:prstGeom prst="rect">
            <a:avLst/>
          </a:prstGeom>
          <a:noFill/>
          <a:ln>
            <a:noFill/>
          </a:ln>
        </p:spPr>
      </p:pic>
      <p:pic>
        <p:nvPicPr>
          <p:cNvPr id="12" name="Google Shape;130;p5" descr="2pcs Fake Gold Bar Fake Golden Brick Replica Decorations Realistic Gold Bar  Brick Prop Movie Prop Novelty Gift Joke | Fruugo ZA">
            <a:extLst>
              <a:ext uri="{FF2B5EF4-FFF2-40B4-BE49-F238E27FC236}">
                <a16:creationId xmlns:a16="http://schemas.microsoft.com/office/drawing/2014/main" id="{2E1FEF64-9B62-4312-3157-9CC55AF6622A}"/>
              </a:ext>
            </a:extLst>
          </p:cNvPr>
          <p:cNvPicPr preferRelativeResize="0"/>
          <p:nvPr/>
        </p:nvPicPr>
        <p:blipFill rotWithShape="1">
          <a:blip r:embed="rId9">
            <a:alphaModFix/>
          </a:blip>
          <a:srcRect/>
          <a:stretch/>
        </p:blipFill>
        <p:spPr>
          <a:xfrm>
            <a:off x="9562790" y="2338467"/>
            <a:ext cx="2629212" cy="2338467"/>
          </a:xfrm>
          <a:prstGeom prst="rect">
            <a:avLst/>
          </a:prstGeom>
          <a:noFill/>
          <a:ln>
            <a:noFill/>
          </a:ln>
        </p:spPr>
      </p:pic>
      <p:sp>
        <p:nvSpPr>
          <p:cNvPr id="2" name="Title 1">
            <a:extLst>
              <a:ext uri="{FF2B5EF4-FFF2-40B4-BE49-F238E27FC236}">
                <a16:creationId xmlns:a16="http://schemas.microsoft.com/office/drawing/2014/main" id="{7FEC7FF7-F087-14EB-C21A-38249F2A5A80}"/>
              </a:ext>
            </a:extLst>
          </p:cNvPr>
          <p:cNvSpPr>
            <a:spLocks noGrp="1"/>
          </p:cNvSpPr>
          <p:nvPr>
            <p:ph type="title"/>
          </p:nvPr>
        </p:nvSpPr>
        <p:spPr>
          <a:xfrm>
            <a:off x="838199" y="365125"/>
            <a:ext cx="5997315" cy="1325563"/>
          </a:xfrm>
        </p:spPr>
        <p:txBody>
          <a:bodyPr>
            <a:normAutofit/>
          </a:bodyPr>
          <a:lstStyle/>
          <a:p>
            <a:r>
              <a:rPr lang="en-US" sz="4000" dirty="0" err="1"/>
              <a:t>Kommunikasievaardighede</a:t>
            </a:r>
            <a:endParaRPr lang="en-US" sz="4000" dirty="0"/>
          </a:p>
        </p:txBody>
      </p:sp>
      <p:pic>
        <p:nvPicPr>
          <p:cNvPr id="4" name="Picture 3">
            <a:extLst>
              <a:ext uri="{FF2B5EF4-FFF2-40B4-BE49-F238E27FC236}">
                <a16:creationId xmlns:a16="http://schemas.microsoft.com/office/drawing/2014/main" id="{5BD1661F-541B-9F1D-952B-CDFA175EFE29}"/>
              </a:ext>
            </a:extLst>
          </p:cNvPr>
          <p:cNvPicPr>
            <a:picLocks noChangeAspect="1"/>
          </p:cNvPicPr>
          <p:nvPr/>
        </p:nvPicPr>
        <p:blipFill>
          <a:blip r:embed="rId10"/>
          <a:stretch>
            <a:fillRect/>
          </a:stretch>
        </p:blipFill>
        <p:spPr>
          <a:xfrm>
            <a:off x="10826378" y="0"/>
            <a:ext cx="1365622" cy="469433"/>
          </a:xfrm>
          <a:prstGeom prst="rect">
            <a:avLst/>
          </a:prstGeom>
        </p:spPr>
      </p:pic>
      <p:sp>
        <p:nvSpPr>
          <p:cNvPr id="3" name="Content Placeholder 2">
            <a:extLst>
              <a:ext uri="{FF2B5EF4-FFF2-40B4-BE49-F238E27FC236}">
                <a16:creationId xmlns:a16="http://schemas.microsoft.com/office/drawing/2014/main" id="{BEB25E82-6B8B-E915-D5C7-D74A03F761C7}"/>
              </a:ext>
            </a:extLst>
          </p:cNvPr>
          <p:cNvSpPr>
            <a:spLocks noGrp="1"/>
          </p:cNvSpPr>
          <p:nvPr>
            <p:ph idx="1"/>
          </p:nvPr>
        </p:nvSpPr>
        <p:spPr>
          <a:xfrm>
            <a:off x="838201" y="1825625"/>
            <a:ext cx="6124028" cy="3840657"/>
          </a:xfrm>
        </p:spPr>
        <p:txBody>
          <a:bodyPr>
            <a:normAutofit/>
          </a:bodyPr>
          <a:lstStyle/>
          <a:p>
            <a:pPr lvl="0"/>
            <a:r>
              <a:rPr lang="nl-NL" sz="2000" dirty="0"/>
              <a:t>Begin gesprekke. Moenie bang wees vir geselsies aanknoop nie</a:t>
            </a:r>
            <a:endParaRPr lang="en-US" sz="2000" dirty="0"/>
          </a:p>
          <a:p>
            <a:pPr lvl="0"/>
            <a:r>
              <a:rPr lang="nl-NL" sz="2000" dirty="0"/>
              <a:t>Vra hulle oor hulself – dit </a:t>
            </a:r>
            <a:r>
              <a:rPr lang="en-GB" sz="2000" dirty="0" err="1"/>
              <a:t>sal</a:t>
            </a:r>
            <a:r>
              <a:rPr lang="en-GB" sz="2000" dirty="0"/>
              <a:t> </a:t>
            </a:r>
            <a:r>
              <a:rPr lang="en-GB" sz="2000" dirty="0" err="1"/>
              <a:t>hulle</a:t>
            </a:r>
            <a:r>
              <a:rPr lang="en-GB" sz="2000" dirty="0"/>
              <a:t> </a:t>
            </a:r>
            <a:r>
              <a:rPr lang="en-GB" sz="2000" dirty="0" err="1"/>
              <a:t>aan</a:t>
            </a:r>
            <a:r>
              <a:rPr lang="en-GB" sz="2000" dirty="0"/>
              <a:t> </a:t>
            </a:r>
            <a:r>
              <a:rPr lang="en-GB" sz="2000" dirty="0" err="1"/>
              <a:t>dit</a:t>
            </a:r>
            <a:r>
              <a:rPr lang="en-GB" sz="2000" dirty="0"/>
              <a:t> </a:t>
            </a:r>
            <a:r>
              <a:rPr lang="en-GB" sz="2000" dirty="0" err="1"/>
              <a:t>praat</a:t>
            </a:r>
            <a:r>
              <a:rPr lang="en-GB" sz="2000" dirty="0"/>
              <a:t> </a:t>
            </a:r>
            <a:r>
              <a:rPr lang="en-GB" sz="2000" dirty="0" err="1"/>
              <a:t>kry</a:t>
            </a:r>
            <a:endParaRPr lang="en-US" sz="2000" dirty="0"/>
          </a:p>
          <a:p>
            <a:pPr lvl="0"/>
            <a:r>
              <a:rPr lang="nl-NL" sz="2000" dirty="0"/>
              <a:t>Leer mense se name – dit wys jy gee om</a:t>
            </a:r>
            <a:endParaRPr lang="en-US" sz="2000" dirty="0"/>
          </a:p>
          <a:p>
            <a:pPr lvl="0"/>
            <a:r>
              <a:rPr lang="nl-NL" sz="2000" dirty="0"/>
              <a:t>Deel ’n bietjie oor jouself, maar vermy om te spog</a:t>
            </a:r>
            <a:endParaRPr lang="en-US" sz="2000" dirty="0"/>
          </a:p>
          <a:p>
            <a:pPr lvl="0"/>
            <a:r>
              <a:rPr lang="nl-NL" sz="2000" dirty="0"/>
              <a:t>Bly op hoogte – hou tred met nuus en onderwerpe om by besprekings aan te sluit</a:t>
            </a:r>
            <a:endParaRPr lang="en-US" sz="2000" dirty="0"/>
          </a:p>
          <a:p>
            <a:pPr lvl="0"/>
            <a:r>
              <a:rPr lang="nl-NL" sz="2000" dirty="0"/>
              <a:t>Sluit aan by klubs of groepe – maak kontak met mense wat jou belangstellings deel</a:t>
            </a:r>
            <a:endParaRPr lang="en-US" sz="2000" dirty="0"/>
          </a:p>
          <a:p>
            <a:pPr lvl="0"/>
            <a:r>
              <a:rPr lang="en-US" sz="2000" dirty="0"/>
              <a:t>Word 'n </a:t>
            </a:r>
            <a:r>
              <a:rPr lang="en-US" sz="2000" dirty="0" err="1"/>
              <a:t>goeie</a:t>
            </a:r>
            <a:r>
              <a:rPr lang="en-US" sz="2000" dirty="0"/>
              <a:t> </a:t>
            </a:r>
            <a:r>
              <a:rPr lang="en-US" sz="2000" dirty="0" err="1"/>
              <a:t>luisteraar</a:t>
            </a:r>
            <a:endParaRPr lang="en-US" sz="2000" dirty="0"/>
          </a:p>
        </p:txBody>
      </p:sp>
    </p:spTree>
    <p:extLst>
      <p:ext uri="{BB962C8B-B14F-4D97-AF65-F5344CB8AC3E}">
        <p14:creationId xmlns:p14="http://schemas.microsoft.com/office/powerpoint/2010/main" val="237160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20" name="Rectangle 1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55EE30-BDBD-B40A-9B8E-736F9EB4AC53}"/>
              </a:ext>
            </a:extLst>
          </p:cNvPr>
          <p:cNvSpPr>
            <a:spLocks noGrp="1"/>
          </p:cNvSpPr>
          <p:nvPr>
            <p:ph type="title"/>
          </p:nvPr>
        </p:nvSpPr>
        <p:spPr>
          <a:xfrm>
            <a:off x="761803" y="350196"/>
            <a:ext cx="4646904" cy="1624520"/>
          </a:xfrm>
        </p:spPr>
        <p:txBody>
          <a:bodyPr anchor="ctr">
            <a:normAutofit/>
          </a:bodyPr>
          <a:lstStyle/>
          <a:p>
            <a:r>
              <a:rPr lang="nl-NL" sz="3700" dirty="0"/>
              <a:t>Faktore wat effektiewe kommunikasie beïnvloed</a:t>
            </a:r>
            <a:endParaRPr lang="en-US" sz="3700" dirty="0"/>
          </a:p>
        </p:txBody>
      </p:sp>
      <p:sp>
        <p:nvSpPr>
          <p:cNvPr id="3" name="Content Placeholder 2">
            <a:extLst>
              <a:ext uri="{FF2B5EF4-FFF2-40B4-BE49-F238E27FC236}">
                <a16:creationId xmlns:a16="http://schemas.microsoft.com/office/drawing/2014/main" id="{95CC0159-FDAC-74A0-7821-D4FDA1539C3D}"/>
              </a:ext>
            </a:extLst>
          </p:cNvPr>
          <p:cNvSpPr>
            <a:spLocks noGrp="1"/>
          </p:cNvSpPr>
          <p:nvPr>
            <p:ph idx="1"/>
          </p:nvPr>
        </p:nvSpPr>
        <p:spPr>
          <a:xfrm>
            <a:off x="761802" y="2743200"/>
            <a:ext cx="4646905" cy="3613149"/>
          </a:xfrm>
        </p:spPr>
        <p:txBody>
          <a:bodyPr anchor="ctr">
            <a:normAutofit fontScale="92500"/>
          </a:bodyPr>
          <a:lstStyle/>
          <a:p>
            <a:r>
              <a:rPr lang="nl-NL" sz="1900" b="1" dirty="0"/>
              <a:t>Persoonlikheid: </a:t>
            </a:r>
            <a:r>
              <a:rPr lang="nl-NL" sz="1900" dirty="0"/>
              <a:t>Verskillende uitkyke (positief vs. negatief) kan irritasie veroorsaak en openheid verminder.</a:t>
            </a:r>
          </a:p>
          <a:p>
            <a:r>
              <a:rPr lang="nl-NL" sz="1900" b="1" dirty="0"/>
              <a:t>Houdings en waardes: </a:t>
            </a:r>
            <a:r>
              <a:rPr lang="nl-NL" sz="1900" dirty="0"/>
              <a:t>Teenstrydige oortuigings (bv. eerlikheid vs. leuens) kan 'n vriendskap onversoenbaar laat voel</a:t>
            </a:r>
            <a:r>
              <a:rPr lang="en-GB" sz="1900" dirty="0"/>
              <a:t>.</a:t>
            </a:r>
          </a:p>
          <a:p>
            <a:r>
              <a:rPr lang="nl-NL" sz="1900" b="1" dirty="0"/>
              <a:t>Uitdrukking van sienings en gevoelens: </a:t>
            </a:r>
            <a:r>
              <a:rPr lang="nl-NL" sz="1900" dirty="0"/>
              <a:t>Om enigiets sonder sorg te sê, kan ander seermaak. Dit is belangrik om opinies verantwoordelik uit te spreek.</a:t>
            </a:r>
          </a:p>
          <a:p>
            <a:r>
              <a:rPr lang="nl-NL" sz="1900" b="1" dirty="0"/>
              <a:t>Respek: </a:t>
            </a:r>
            <a:r>
              <a:rPr lang="nl-NL" sz="1900" dirty="0"/>
              <a:t>Neem altyd die gevoelens van ander in ag wanneer jy kommunikeer.</a:t>
            </a:r>
            <a:endParaRPr lang="en-GB" sz="1900" dirty="0"/>
          </a:p>
        </p:txBody>
      </p:sp>
      <p:pic>
        <p:nvPicPr>
          <p:cNvPr id="6" name="Google Shape;136;p6" descr="A picture containing person&#10;&#10;Description automatically generated">
            <a:extLst>
              <a:ext uri="{FF2B5EF4-FFF2-40B4-BE49-F238E27FC236}">
                <a16:creationId xmlns:a16="http://schemas.microsoft.com/office/drawing/2014/main" id="{0E65C05F-36AC-CA53-18A3-C60FAEA54F7F}"/>
              </a:ext>
            </a:extLst>
          </p:cNvPr>
          <p:cNvPicPr preferRelativeResize="0"/>
          <p:nvPr/>
        </p:nvPicPr>
        <p:blipFill rotWithShape="1">
          <a:blip r:embed="rId3"/>
          <a:srcRect l="20024" r="20575" b="-2"/>
          <a:stretch>
            <a:fillRect/>
          </a:stretch>
        </p:blipFill>
        <p:spPr>
          <a:xfrm>
            <a:off x="6096000" y="1"/>
            <a:ext cx="6102825" cy="6858000"/>
          </a:xfrm>
          <a:prstGeom prst="rect">
            <a:avLst/>
          </a:prstGeom>
          <a:noFill/>
        </p:spPr>
      </p:pic>
      <p:pic>
        <p:nvPicPr>
          <p:cNvPr id="7" name="Picture 6">
            <a:extLst>
              <a:ext uri="{FF2B5EF4-FFF2-40B4-BE49-F238E27FC236}">
                <a16:creationId xmlns:a16="http://schemas.microsoft.com/office/drawing/2014/main" id="{F32DD23E-171C-D1F1-C6C2-18833351047B}"/>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353409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ree Light Bulbs Ideas photo and picture">
            <a:extLst>
              <a:ext uri="{FF2B5EF4-FFF2-40B4-BE49-F238E27FC236}">
                <a16:creationId xmlns:a16="http://schemas.microsoft.com/office/drawing/2014/main" id="{E4BD784F-0EE0-557C-AAC4-5B1272F35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5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81BFD4D-0EF8-5C16-6D5F-D96EC4A0DA1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Informele</a:t>
            </a:r>
            <a:r>
              <a:rPr lang="en-US" sz="3600" dirty="0">
                <a:solidFill>
                  <a:schemeClr val="tx1">
                    <a:lumMod val="85000"/>
                    <a:lumOff val="15000"/>
                  </a:schemeClr>
                </a:solidFill>
              </a:rPr>
              <a:t> </a:t>
            </a:r>
            <a:r>
              <a:rPr lang="en-US" sz="3600" dirty="0" err="1">
                <a:solidFill>
                  <a:schemeClr val="tx1">
                    <a:lumMod val="85000"/>
                    <a:lumOff val="15000"/>
                  </a:schemeClr>
                </a:solidFill>
              </a:rPr>
              <a:t>Assessering</a:t>
            </a:r>
            <a:endParaRPr lang="en-US" sz="3600" dirty="0">
              <a:solidFill>
                <a:schemeClr val="tx1">
                  <a:lumMod val="85000"/>
                  <a:lumOff val="15000"/>
                </a:schemeClr>
              </a:solidFill>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logo with a flower and a sun&#10;&#10;AI-generated content may be incorrect.">
            <a:extLst>
              <a:ext uri="{FF2B5EF4-FFF2-40B4-BE49-F238E27FC236}">
                <a16:creationId xmlns:a16="http://schemas.microsoft.com/office/drawing/2014/main" id="{479FC11B-810F-0DBF-6894-9748E55CD752}"/>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124135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5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0AD1D61-625A-784A-8793-18E940B6792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err="1">
                <a:solidFill>
                  <a:srgbClr val="FFFFFF"/>
                </a:solidFill>
              </a:rPr>
              <a:t>Aktiwiteit</a:t>
            </a:r>
            <a:r>
              <a:rPr lang="en-US" sz="3600" dirty="0">
                <a:solidFill>
                  <a:srgbClr val="FFFFFF"/>
                </a:solidFill>
              </a:rPr>
              <a:t>: </a:t>
            </a:r>
            <a:r>
              <a:rPr lang="en-US" sz="3600" dirty="0" err="1">
                <a:solidFill>
                  <a:srgbClr val="FFFFFF"/>
                </a:solidFill>
              </a:rPr>
              <a:t>Dialoog</a:t>
            </a:r>
            <a:endParaRPr lang="en-US" sz="3600" dirty="0">
              <a:solidFill>
                <a:srgbClr val="FFFFFF"/>
              </a:solidFill>
            </a:endParaRPr>
          </a:p>
        </p:txBody>
      </p:sp>
      <p:sp>
        <p:nvSpPr>
          <p:cNvPr id="205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50" name="Picture 2" descr="Free New Year Mobile Phones photo and picture">
            <a:extLst>
              <a:ext uri="{FF2B5EF4-FFF2-40B4-BE49-F238E27FC236}">
                <a16:creationId xmlns:a16="http://schemas.microsoft.com/office/drawing/2014/main" id="{379AD26A-87DE-F43B-0CF0-7458DCF37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3" r="98" b="1"/>
          <a:stretch>
            <a:fillRect/>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A logo with a flower and a sun&#10;&#10;AI-generated content may be incorrect.">
            <a:extLst>
              <a:ext uri="{FF2B5EF4-FFF2-40B4-BE49-F238E27FC236}">
                <a16:creationId xmlns:a16="http://schemas.microsoft.com/office/drawing/2014/main" id="{20B54FDE-8EA1-3F31-3908-F830CC379455}"/>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41519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6ABF3-3A8E-412B-8013-747E066BC1B1}">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F97BDEF8-0057-405E-8273-AFAF9BDC920F}">
  <ds:schemaRefs>
    <ds:schemaRef ds:uri="http://schemas.microsoft.com/sharepoint/v3/contenttype/forms"/>
  </ds:schemaRefs>
</ds:datastoreItem>
</file>

<file path=customXml/itemProps3.xml><?xml version="1.0" encoding="utf-8"?>
<ds:datastoreItem xmlns:ds="http://schemas.openxmlformats.org/officeDocument/2006/customXml" ds:itemID="{7AEB6430-1502-41D5-AF53-15D8FFE90F25}"/>
</file>

<file path=docProps/app.xml><?xml version="1.0" encoding="utf-8"?>
<Properties xmlns="http://schemas.openxmlformats.org/officeDocument/2006/extended-properties" xmlns:vt="http://schemas.openxmlformats.org/officeDocument/2006/docPropsVTypes">
  <TotalTime>87</TotalTime>
  <Words>1458</Words>
  <Application>Microsoft Office PowerPoint</Application>
  <PresentationFormat>Widescreen</PresentationFormat>
  <Paragraphs>107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Courier New</vt:lpstr>
      <vt:lpstr>Times New Roman</vt:lpstr>
      <vt:lpstr>Wingdings</vt:lpstr>
      <vt:lpstr>Office Theme</vt:lpstr>
      <vt:lpstr>Graad 12 Selfontwikkeling in die samelewing</vt:lpstr>
      <vt:lpstr>Onthou jy?</vt:lpstr>
      <vt:lpstr>KYK: Guide to Maintaining Friendships https://www.youtube.com/watch?v=5xrzH2elhIE  (5 min 5 sek.)</vt:lpstr>
      <vt:lpstr>Gaan jou antwoorde na</vt:lpstr>
      <vt:lpstr>Kommunikasievaardighede</vt:lpstr>
      <vt:lpstr>Faktore wat effektiewe kommunikasie beïnvloed</vt:lpstr>
      <vt:lpstr>Informele Assessering</vt:lpstr>
      <vt:lpstr>Aktiwiteit: Dialoog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2025-09-29T11:31:42Z</dcterms:created>
  <dcterms:modified xsi:type="dcterms:W3CDTF">2025-10-21T06:27:53Z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