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64" r:id="rId6"/>
    <p:sldId id="265" r:id="rId7"/>
    <p:sldId id="266" r:id="rId8"/>
    <p:sldId id="267"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87C8B-9C94-4098-9C8B-4AA6575CC5DC}" v="92" dt="2025-10-21T06:37:33.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425" autoAdjust="0"/>
  </p:normalViewPr>
  <p:slideViewPr>
    <p:cSldViewPr snapToGrid="0">
      <p:cViewPr varScale="1">
        <p:scale>
          <a:sx n="50" d="100"/>
          <a:sy n="50" d="100"/>
        </p:scale>
        <p:origin x="1862"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1T06:37:52.899" v="390" actId="47"/>
      <pc:docMkLst>
        <pc:docMk/>
      </pc:docMkLst>
      <pc:sldChg chg="addSp delSp modSp add del mod setBg delDesignElem">
        <pc:chgData name="Megan Botes" userId="70568131-745a-489b-b4fe-9e78c579dd6d" providerId="ADAL" clId="{E3DEF142-CC7A-44CA-B5B4-48BABF1A3E75}" dt="2025-10-21T06:29:36.129" v="47"/>
        <pc:sldMkLst>
          <pc:docMk/>
          <pc:sldMk cId="483087997" sldId="258"/>
        </pc:sldMkLst>
        <pc:spChg chg="add del">
          <ac:chgData name="Megan Botes" userId="70568131-745a-489b-b4fe-9e78c579dd6d" providerId="ADAL" clId="{E3DEF142-CC7A-44CA-B5B4-48BABF1A3E75}" dt="2025-10-21T06:29:36.129" v="47"/>
          <ac:spMkLst>
            <pc:docMk/>
            <pc:sldMk cId="483087997" sldId="258"/>
            <ac:spMk id="22" creationId="{16C5FA50-8D52-4617-AF91-5C7B1C8352F1}"/>
          </ac:spMkLst>
        </pc:spChg>
        <pc:spChg chg="add del">
          <ac:chgData name="Megan Botes" userId="70568131-745a-489b-b4fe-9e78c579dd6d" providerId="ADAL" clId="{E3DEF142-CC7A-44CA-B5B4-48BABF1A3E75}" dt="2025-10-21T06:29:36.129" v="47"/>
          <ac:spMkLst>
            <pc:docMk/>
            <pc:sldMk cId="483087997" sldId="258"/>
            <ac:spMk id="23" creationId="{E223798C-12AD-4B0C-A50C-D676347D67CF}"/>
          </ac:spMkLst>
        </pc:spChg>
        <pc:picChg chg="add mod">
          <ac:chgData name="Megan Botes" userId="70568131-745a-489b-b4fe-9e78c579dd6d" providerId="ADAL" clId="{E3DEF142-CC7A-44CA-B5B4-48BABF1A3E75}" dt="2025-10-21T06:28:42.698" v="1"/>
          <ac:picMkLst>
            <pc:docMk/>
            <pc:sldMk cId="483087997" sldId="258"/>
            <ac:picMk id="3" creationId="{A14A82F3-F9B5-AE36-BC33-4141F1955848}"/>
          </ac:picMkLst>
        </pc:picChg>
        <pc:picChg chg="add del">
          <ac:chgData name="Megan Botes" userId="70568131-745a-489b-b4fe-9e78c579dd6d" providerId="ADAL" clId="{E3DEF142-CC7A-44CA-B5B4-48BABF1A3E75}" dt="2025-10-21T06:28:50.617" v="2" actId="478"/>
          <ac:picMkLst>
            <pc:docMk/>
            <pc:sldMk cId="483087997" sldId="258"/>
            <ac:picMk id="4" creationId="{AE37D4F6-9254-2DC7-7D0F-6D98FFF75BFA}"/>
          </ac:picMkLst>
        </pc:picChg>
      </pc:sldChg>
      <pc:sldChg chg="del">
        <pc:chgData name="Megan Botes" userId="70568131-745a-489b-b4fe-9e78c579dd6d" providerId="ADAL" clId="{E3DEF142-CC7A-44CA-B5B4-48BABF1A3E75}" dt="2025-10-21T06:30:30.439" v="56" actId="47"/>
        <pc:sldMkLst>
          <pc:docMk/>
          <pc:sldMk cId="1659222190" sldId="259"/>
        </pc:sldMkLst>
      </pc:sldChg>
      <pc:sldChg chg="del">
        <pc:chgData name="Megan Botes" userId="70568131-745a-489b-b4fe-9e78c579dd6d" providerId="ADAL" clId="{E3DEF142-CC7A-44CA-B5B4-48BABF1A3E75}" dt="2025-10-21T06:31:12.512" v="69" actId="47"/>
        <pc:sldMkLst>
          <pc:docMk/>
          <pc:sldMk cId="2097209781" sldId="260"/>
        </pc:sldMkLst>
      </pc:sldChg>
      <pc:sldChg chg="del">
        <pc:chgData name="Megan Botes" userId="70568131-745a-489b-b4fe-9e78c579dd6d" providerId="ADAL" clId="{E3DEF142-CC7A-44CA-B5B4-48BABF1A3E75}" dt="2025-10-21T06:36:12.588" v="321" actId="47"/>
        <pc:sldMkLst>
          <pc:docMk/>
          <pc:sldMk cId="3970047235" sldId="261"/>
        </pc:sldMkLst>
      </pc:sldChg>
      <pc:sldChg chg="del">
        <pc:chgData name="Megan Botes" userId="70568131-745a-489b-b4fe-9e78c579dd6d" providerId="ADAL" clId="{E3DEF142-CC7A-44CA-B5B4-48BABF1A3E75}" dt="2025-10-21T06:37:15.571" v="365" actId="47"/>
        <pc:sldMkLst>
          <pc:docMk/>
          <pc:sldMk cId="2966464436" sldId="262"/>
        </pc:sldMkLst>
      </pc:sldChg>
      <pc:sldChg chg="del">
        <pc:chgData name="Megan Botes" userId="70568131-745a-489b-b4fe-9e78c579dd6d" providerId="ADAL" clId="{E3DEF142-CC7A-44CA-B5B4-48BABF1A3E75}" dt="2025-10-21T06:37:52.899" v="390" actId="47"/>
        <pc:sldMkLst>
          <pc:docMk/>
          <pc:sldMk cId="300864960" sldId="263"/>
        </pc:sldMkLst>
      </pc:sldChg>
      <pc:sldChg chg="modSp add">
        <pc:chgData name="Megan Botes" userId="70568131-745a-489b-b4fe-9e78c579dd6d" providerId="ADAL" clId="{E3DEF142-CC7A-44CA-B5B4-48BABF1A3E75}" dt="2025-10-21T06:29:23.448" v="43" actId="20577"/>
        <pc:sldMkLst>
          <pc:docMk/>
          <pc:sldMk cId="581763960" sldId="264"/>
        </pc:sldMkLst>
        <pc:spChg chg="mod">
          <ac:chgData name="Megan Botes" userId="70568131-745a-489b-b4fe-9e78c579dd6d" providerId="ADAL" clId="{E3DEF142-CC7A-44CA-B5B4-48BABF1A3E75}" dt="2025-10-21T06:29:23.448" v="43" actId="20577"/>
          <ac:spMkLst>
            <pc:docMk/>
            <pc:sldMk cId="581763960" sldId="264"/>
            <ac:spMk id="2" creationId="{DE24BF88-20BB-2D5A-6C1A-24904AD9D494}"/>
          </ac:spMkLst>
        </pc:spChg>
      </pc:sldChg>
      <pc:sldChg chg="addSp delSp add del setBg delDesignElem">
        <pc:chgData name="Megan Botes" userId="70568131-745a-489b-b4fe-9e78c579dd6d" providerId="ADAL" clId="{E3DEF142-CC7A-44CA-B5B4-48BABF1A3E75}" dt="2025-10-21T06:28:58.114" v="5"/>
        <pc:sldMkLst>
          <pc:docMk/>
          <pc:sldMk cId="1619679895" sldId="264"/>
        </pc:sldMkLst>
        <pc:spChg chg="add del">
          <ac:chgData name="Megan Botes" userId="70568131-745a-489b-b4fe-9e78c579dd6d" providerId="ADAL" clId="{E3DEF142-CC7A-44CA-B5B4-48BABF1A3E75}" dt="2025-10-21T06:28:58.114" v="5"/>
          <ac:spMkLst>
            <pc:docMk/>
            <pc:sldMk cId="1619679895" sldId="264"/>
            <ac:spMk id="22" creationId="{16C5FA50-8D52-4617-AF91-5C7B1C8352F1}"/>
          </ac:spMkLst>
        </pc:spChg>
        <pc:spChg chg="add del">
          <ac:chgData name="Megan Botes" userId="70568131-745a-489b-b4fe-9e78c579dd6d" providerId="ADAL" clId="{E3DEF142-CC7A-44CA-B5B4-48BABF1A3E75}" dt="2025-10-21T06:28:58.114" v="5"/>
          <ac:spMkLst>
            <pc:docMk/>
            <pc:sldMk cId="1619679895" sldId="264"/>
            <ac:spMk id="23" creationId="{E223798C-12AD-4B0C-A50C-D676347D67CF}"/>
          </ac:spMkLst>
        </pc:spChg>
      </pc:sldChg>
      <pc:sldChg chg="addSp delSp add del setBg delDesignElem">
        <pc:chgData name="Megan Botes" userId="70568131-745a-489b-b4fe-9e78c579dd6d" providerId="ADAL" clId="{E3DEF142-CC7A-44CA-B5B4-48BABF1A3E75}" dt="2025-10-21T06:29:42.571" v="50"/>
        <pc:sldMkLst>
          <pc:docMk/>
          <pc:sldMk cId="2720556455" sldId="265"/>
        </pc:sldMkLst>
        <pc:spChg chg="add del">
          <ac:chgData name="Megan Botes" userId="70568131-745a-489b-b4fe-9e78c579dd6d" providerId="ADAL" clId="{E3DEF142-CC7A-44CA-B5B4-48BABF1A3E75}" dt="2025-10-21T06:29:42.571" v="50"/>
          <ac:spMkLst>
            <pc:docMk/>
            <pc:sldMk cId="2720556455" sldId="265"/>
            <ac:spMk id="61" creationId="{637B2035-1FCB-439A-B421-095E136C7E07}"/>
          </ac:spMkLst>
        </pc:spChg>
        <pc:spChg chg="add del">
          <ac:chgData name="Megan Botes" userId="70568131-745a-489b-b4fe-9e78c579dd6d" providerId="ADAL" clId="{E3DEF142-CC7A-44CA-B5B4-48BABF1A3E75}" dt="2025-10-21T06:29:42.571" v="50"/>
          <ac:spMkLst>
            <pc:docMk/>
            <pc:sldMk cId="2720556455" sldId="265"/>
            <ac:spMk id="63" creationId="{676D6CDF-C512-4739-B158-55EE955EFA39}"/>
          </ac:spMkLst>
        </pc:spChg>
      </pc:sldChg>
      <pc:sldChg chg="modSp add mod">
        <pc:chgData name="Megan Botes" userId="70568131-745a-489b-b4fe-9e78c579dd6d" providerId="ADAL" clId="{E3DEF142-CC7A-44CA-B5B4-48BABF1A3E75}" dt="2025-10-21T06:30:04.186" v="55"/>
        <pc:sldMkLst>
          <pc:docMk/>
          <pc:sldMk cId="2737185351" sldId="265"/>
        </pc:sldMkLst>
        <pc:spChg chg="mod">
          <ac:chgData name="Megan Botes" userId="70568131-745a-489b-b4fe-9e78c579dd6d" providerId="ADAL" clId="{E3DEF142-CC7A-44CA-B5B4-48BABF1A3E75}" dt="2025-10-21T06:29:50.225" v="53"/>
          <ac:spMkLst>
            <pc:docMk/>
            <pc:sldMk cId="2737185351" sldId="265"/>
            <ac:spMk id="2" creationId="{E16EC08C-947E-443A-A919-91EFB79F0CAB}"/>
          </ac:spMkLst>
        </pc:spChg>
        <pc:graphicFrameChg chg="mod">
          <ac:chgData name="Megan Botes" userId="70568131-745a-489b-b4fe-9e78c579dd6d" providerId="ADAL" clId="{E3DEF142-CC7A-44CA-B5B4-48BABF1A3E75}" dt="2025-10-21T06:30:04.186" v="55"/>
          <ac:graphicFrameMkLst>
            <pc:docMk/>
            <pc:sldMk cId="2737185351" sldId="265"/>
            <ac:graphicFrameMk id="5" creationId="{27B63AC6-2197-B0CF-4151-1B681AA9AED0}"/>
          </ac:graphicFrameMkLst>
        </pc:graphicFrameChg>
      </pc:sldChg>
      <pc:sldChg chg="modSp add mod">
        <pc:chgData name="Megan Botes" userId="70568131-745a-489b-b4fe-9e78c579dd6d" providerId="ADAL" clId="{E3DEF142-CC7A-44CA-B5B4-48BABF1A3E75}" dt="2025-10-21T06:31:09.197" v="68" actId="27636"/>
        <pc:sldMkLst>
          <pc:docMk/>
          <pc:sldMk cId="931589959" sldId="266"/>
        </pc:sldMkLst>
        <pc:spChg chg="mod">
          <ac:chgData name="Megan Botes" userId="70568131-745a-489b-b4fe-9e78c579dd6d" providerId="ADAL" clId="{E3DEF142-CC7A-44CA-B5B4-48BABF1A3E75}" dt="2025-10-21T06:31:00.214" v="62"/>
          <ac:spMkLst>
            <pc:docMk/>
            <pc:sldMk cId="931589959" sldId="266"/>
            <ac:spMk id="2" creationId="{AF6D1517-4C6C-6483-638B-8744440084D5}"/>
          </ac:spMkLst>
        </pc:spChg>
        <pc:spChg chg="mod">
          <ac:chgData name="Megan Botes" userId="70568131-745a-489b-b4fe-9e78c579dd6d" providerId="ADAL" clId="{E3DEF142-CC7A-44CA-B5B4-48BABF1A3E75}" dt="2025-10-21T06:31:09.197" v="68" actId="27636"/>
          <ac:spMkLst>
            <pc:docMk/>
            <pc:sldMk cId="931589959" sldId="266"/>
            <ac:spMk id="3" creationId="{B1378FCC-9763-191C-C5E9-A1E0F881A989}"/>
          </ac:spMkLst>
        </pc:spChg>
      </pc:sldChg>
      <pc:sldChg chg="addSp delSp add del setBg delDesignElem">
        <pc:chgData name="Megan Botes" userId="70568131-745a-489b-b4fe-9e78c579dd6d" providerId="ADAL" clId="{E3DEF142-CC7A-44CA-B5B4-48BABF1A3E75}" dt="2025-10-21T06:30:44.270" v="59"/>
        <pc:sldMkLst>
          <pc:docMk/>
          <pc:sldMk cId="4116080701" sldId="266"/>
        </pc:sldMkLst>
        <pc:spChg chg="add del">
          <ac:chgData name="Megan Botes" userId="70568131-745a-489b-b4fe-9e78c579dd6d" providerId="ADAL" clId="{E3DEF142-CC7A-44CA-B5B4-48BABF1A3E75}" dt="2025-10-21T06:30:44.270" v="59"/>
          <ac:spMkLst>
            <pc:docMk/>
            <pc:sldMk cId="4116080701" sldId="266"/>
            <ac:spMk id="2086" creationId="{23E547B5-89CF-4EC0-96DE-25771AED0799}"/>
          </ac:spMkLst>
        </pc:spChg>
        <pc:spChg chg="add del">
          <ac:chgData name="Megan Botes" userId="70568131-745a-489b-b4fe-9e78c579dd6d" providerId="ADAL" clId="{E3DEF142-CC7A-44CA-B5B4-48BABF1A3E75}" dt="2025-10-21T06:30:44.270" v="59"/>
          <ac:spMkLst>
            <pc:docMk/>
            <pc:sldMk cId="4116080701" sldId="266"/>
            <ac:spMk id="2088" creationId="{3F0B8CEB-8279-4E5E-A0CE-1FC9F71736F2}"/>
          </ac:spMkLst>
        </pc:spChg>
      </pc:sldChg>
      <pc:sldChg chg="addSp delSp add del setBg delDesignElem">
        <pc:chgData name="Megan Botes" userId="70568131-745a-489b-b4fe-9e78c579dd6d" providerId="ADAL" clId="{E3DEF142-CC7A-44CA-B5B4-48BABF1A3E75}" dt="2025-10-21T06:31:31.065" v="72"/>
        <pc:sldMkLst>
          <pc:docMk/>
          <pc:sldMk cId="356245419" sldId="267"/>
        </pc:sldMkLst>
        <pc:spChg chg="add del">
          <ac:chgData name="Megan Botes" userId="70568131-745a-489b-b4fe-9e78c579dd6d" providerId="ADAL" clId="{E3DEF142-CC7A-44CA-B5B4-48BABF1A3E75}" dt="2025-10-21T06:31:31.065" v="72"/>
          <ac:spMkLst>
            <pc:docMk/>
            <pc:sldMk cId="356245419" sldId="267"/>
            <ac:spMk id="11" creationId="{D009D6D5-DAC2-4A8B-A17A-E206B9012D09}"/>
          </ac:spMkLst>
        </pc:spChg>
      </pc:sldChg>
      <pc:sldChg chg="modSp add mod">
        <pc:chgData name="Megan Botes" userId="70568131-745a-489b-b4fe-9e78c579dd6d" providerId="ADAL" clId="{E3DEF142-CC7A-44CA-B5B4-48BABF1A3E75}" dt="2025-10-21T06:34:39.441" v="320" actId="20577"/>
        <pc:sldMkLst>
          <pc:docMk/>
          <pc:sldMk cId="2601993788" sldId="267"/>
        </pc:sldMkLst>
        <pc:spChg chg="mod">
          <ac:chgData name="Megan Botes" userId="70568131-745a-489b-b4fe-9e78c579dd6d" providerId="ADAL" clId="{E3DEF142-CC7A-44CA-B5B4-48BABF1A3E75}" dt="2025-10-21T06:31:56.465" v="121" actId="1076"/>
          <ac:spMkLst>
            <pc:docMk/>
            <pc:sldMk cId="2601993788" sldId="267"/>
            <ac:spMk id="2" creationId="{D1B2F3D2-8BF5-B4CB-84C5-B626FACE3E2D}"/>
          </ac:spMkLst>
        </pc:spChg>
        <pc:spChg chg="mod">
          <ac:chgData name="Megan Botes" userId="70568131-745a-489b-b4fe-9e78c579dd6d" providerId="ADAL" clId="{E3DEF142-CC7A-44CA-B5B4-48BABF1A3E75}" dt="2025-10-21T06:34:39.441" v="320" actId="20577"/>
          <ac:spMkLst>
            <pc:docMk/>
            <pc:sldMk cId="2601993788" sldId="267"/>
            <ac:spMk id="6" creationId="{49508025-EC8F-98B9-184B-4EAC6A8A7A34}"/>
          </ac:spMkLst>
        </pc:spChg>
      </pc:sldChg>
      <pc:sldChg chg="addSp delSp add del setBg delDesignElem">
        <pc:chgData name="Megan Botes" userId="70568131-745a-489b-b4fe-9e78c579dd6d" providerId="ADAL" clId="{E3DEF142-CC7A-44CA-B5B4-48BABF1A3E75}" dt="2025-10-21T06:36:30.821" v="324"/>
        <pc:sldMkLst>
          <pc:docMk/>
          <pc:sldMk cId="1367637231" sldId="268"/>
        </pc:sldMkLst>
        <pc:spChg chg="add del">
          <ac:chgData name="Megan Botes" userId="70568131-745a-489b-b4fe-9e78c579dd6d" providerId="ADAL" clId="{E3DEF142-CC7A-44CA-B5B4-48BABF1A3E75}" dt="2025-10-21T06:36:30.821" v="324"/>
          <ac:spMkLst>
            <pc:docMk/>
            <pc:sldMk cId="1367637231" sldId="268"/>
            <ac:spMk id="10" creationId="{D009D6D5-DAC2-4A8B-A17A-E206B9012D09}"/>
          </ac:spMkLst>
        </pc:spChg>
      </pc:sldChg>
      <pc:sldChg chg="modSp add mod">
        <pc:chgData name="Megan Botes" userId="70568131-745a-489b-b4fe-9e78c579dd6d" providerId="ADAL" clId="{E3DEF142-CC7A-44CA-B5B4-48BABF1A3E75}" dt="2025-10-21T06:37:08.286" v="364"/>
        <pc:sldMkLst>
          <pc:docMk/>
          <pc:sldMk cId="2236904367" sldId="268"/>
        </pc:sldMkLst>
        <pc:spChg chg="mod">
          <ac:chgData name="Megan Botes" userId="70568131-745a-489b-b4fe-9e78c579dd6d" providerId="ADAL" clId="{E3DEF142-CC7A-44CA-B5B4-48BABF1A3E75}" dt="2025-10-21T06:36:49.818" v="331" actId="20577"/>
          <ac:spMkLst>
            <pc:docMk/>
            <pc:sldMk cId="2236904367" sldId="268"/>
            <ac:spMk id="2" creationId="{219BAF69-604B-660F-61FD-8481EBDF62E9}"/>
          </ac:spMkLst>
        </pc:spChg>
        <pc:spChg chg="mod">
          <ac:chgData name="Megan Botes" userId="70568131-745a-489b-b4fe-9e78c579dd6d" providerId="ADAL" clId="{E3DEF142-CC7A-44CA-B5B4-48BABF1A3E75}" dt="2025-10-21T06:37:08.286" v="364"/>
          <ac:spMkLst>
            <pc:docMk/>
            <pc:sldMk cId="2236904367" sldId="268"/>
            <ac:spMk id="4" creationId="{EA221E51-57CA-F5FA-1B55-50EDBFB1AC40}"/>
          </ac:spMkLst>
        </pc:spChg>
      </pc:sldChg>
      <pc:sldChg chg="modSp add mod">
        <pc:chgData name="Megan Botes" userId="70568131-745a-489b-b4fe-9e78c579dd6d" providerId="ADAL" clId="{E3DEF142-CC7A-44CA-B5B4-48BABF1A3E75}" dt="2025-10-21T06:37:47.264" v="389" actId="20577"/>
        <pc:sldMkLst>
          <pc:docMk/>
          <pc:sldMk cId="2514120922" sldId="269"/>
        </pc:sldMkLst>
        <pc:spChg chg="mod">
          <ac:chgData name="Megan Botes" userId="70568131-745a-489b-b4fe-9e78c579dd6d" providerId="ADAL" clId="{E3DEF142-CC7A-44CA-B5B4-48BABF1A3E75}" dt="2025-10-21T06:37:38.997" v="378" actId="20577"/>
          <ac:spMkLst>
            <pc:docMk/>
            <pc:sldMk cId="2514120922" sldId="269"/>
            <ac:spMk id="2" creationId="{87AEC320-60D0-91A7-CE56-633EE2F045D2}"/>
          </ac:spMkLst>
        </pc:spChg>
        <pc:spChg chg="mod">
          <ac:chgData name="Megan Botes" userId="70568131-745a-489b-b4fe-9e78c579dd6d" providerId="ADAL" clId="{E3DEF142-CC7A-44CA-B5B4-48BABF1A3E75}" dt="2025-10-21T06:37:47.264" v="389" actId="20577"/>
          <ac:spMkLst>
            <pc:docMk/>
            <pc:sldMk cId="2514120922" sldId="269"/>
            <ac:spMk id="3" creationId="{0176146B-3D78-36EA-E77A-E4C212DCB608}"/>
          </ac:spMkLst>
        </pc:spChg>
      </pc:sldChg>
      <pc:sldChg chg="addSp delSp add del setBg delDesignElem">
        <pc:chgData name="Megan Botes" userId="70568131-745a-489b-b4fe-9e78c579dd6d" providerId="ADAL" clId="{E3DEF142-CC7A-44CA-B5B4-48BABF1A3E75}" dt="2025-10-21T06:37:26.087" v="368"/>
        <pc:sldMkLst>
          <pc:docMk/>
          <pc:sldMk cId="3402341570" sldId="269"/>
        </pc:sldMkLst>
        <pc:spChg chg="add del">
          <ac:chgData name="Megan Botes" userId="70568131-745a-489b-b4fe-9e78c579dd6d" providerId="ADAL" clId="{E3DEF142-CC7A-44CA-B5B4-48BABF1A3E75}" dt="2025-10-21T06:37:26.087" v="368"/>
          <ac:spMkLst>
            <pc:docMk/>
            <pc:sldMk cId="3402341570" sldId="269"/>
            <ac:spMk id="28" creationId="{AE3A741D-C19B-960A-5803-1C5887147820}"/>
          </ac:spMkLst>
        </pc:spChg>
        <pc:spChg chg="add del">
          <ac:chgData name="Megan Botes" userId="70568131-745a-489b-b4fe-9e78c579dd6d" providerId="ADAL" clId="{E3DEF142-CC7A-44CA-B5B4-48BABF1A3E75}" dt="2025-10-21T06:37:26.087" v="368"/>
          <ac:spMkLst>
            <pc:docMk/>
            <pc:sldMk cId="3402341570" sldId="269"/>
            <ac:spMk id="30" creationId="{DC39DE25-0E4E-0AA7-0932-1D78C2372786}"/>
          </ac:spMkLst>
        </pc:spChg>
        <pc:spChg chg="add del">
          <ac:chgData name="Megan Botes" userId="70568131-745a-489b-b4fe-9e78c579dd6d" providerId="ADAL" clId="{E3DEF142-CC7A-44CA-B5B4-48BABF1A3E75}" dt="2025-10-21T06:37:26.087" v="368"/>
          <ac:spMkLst>
            <pc:docMk/>
            <pc:sldMk cId="3402341570" sldId="269"/>
            <ac:spMk id="32" creationId="{8D6EA299-0840-6DEA-E670-C49AEBC87E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0ACAD-3A5C-4768-9234-28E2B1709BB0}" type="doc">
      <dgm:prSet loTypeId="urn:microsoft.com/office/officeart/2005/8/layout/process4" loCatId="process" qsTypeId="urn:microsoft.com/office/officeart/2005/8/quickstyle/simple2" qsCatId="simple" csTypeId="urn:microsoft.com/office/officeart/2005/8/colors/accent5_2" csCatId="accent5" phldr="1"/>
      <dgm:spPr/>
      <dgm:t>
        <a:bodyPr/>
        <a:lstStyle/>
        <a:p>
          <a:endParaRPr lang="en-US"/>
        </a:p>
      </dgm:t>
    </dgm:pt>
    <dgm:pt modelId="{65FB68C1-96AD-4727-AA1D-DA918ECC6763}">
      <dgm:prSet/>
      <dgm:spPr/>
      <dgm:t>
        <a:bodyPr/>
        <a:lstStyle/>
        <a:p>
          <a:r>
            <a:rPr lang="nl-NL" b="1" dirty="0"/>
            <a:t>Deel TWEE maniere waarop die ekonomiese resessie jou drome en doelwitte vir die toekoms beïnvloed het.</a:t>
          </a:r>
          <a:endParaRPr lang="en-US" b="1" dirty="0"/>
        </a:p>
      </dgm:t>
    </dgm:pt>
    <dgm:pt modelId="{B1487817-CF5C-4D7A-923F-DD01FF6614EB}" type="parTrans" cxnId="{0D13BD0C-BDC9-485F-98B6-759CD109D8A7}">
      <dgm:prSet/>
      <dgm:spPr/>
      <dgm:t>
        <a:bodyPr/>
        <a:lstStyle/>
        <a:p>
          <a:endParaRPr lang="en-US" sz="2000"/>
        </a:p>
      </dgm:t>
    </dgm:pt>
    <dgm:pt modelId="{93F3CF23-CD13-4ECE-8900-93F08C4D0628}" type="sibTrans" cxnId="{0D13BD0C-BDC9-485F-98B6-759CD109D8A7}">
      <dgm:prSet/>
      <dgm:spPr/>
      <dgm:t>
        <a:bodyPr/>
        <a:lstStyle/>
        <a:p>
          <a:endParaRPr lang="en-US"/>
        </a:p>
      </dgm:t>
    </dgm:pt>
    <dgm:pt modelId="{D4346EBC-7EE5-4DB5-8AF2-A65C0C756823}">
      <dgm:prSet/>
      <dgm:spPr/>
      <dgm:t>
        <a:bodyPr/>
        <a:lstStyle/>
        <a:p>
          <a:r>
            <a:rPr lang="nl-NL" b="1" dirty="0"/>
            <a:t>Hoe dink jy sal jou lewe as student of werknemer volgende jaar van jou ervaring op skool verskil?  Bespreek VYF verskille in jou groep en gee terugvoer aan die klas</a:t>
          </a:r>
          <a:endParaRPr lang="en-US" b="1" dirty="0"/>
        </a:p>
      </dgm:t>
    </dgm:pt>
    <dgm:pt modelId="{F439BA57-B1E3-4B17-A5C9-4559074FD5BF}" type="parTrans" cxnId="{C013DB68-AEFA-4188-997B-30EF667E204E}">
      <dgm:prSet/>
      <dgm:spPr/>
      <dgm:t>
        <a:bodyPr/>
        <a:lstStyle/>
        <a:p>
          <a:endParaRPr lang="en-US" sz="2000"/>
        </a:p>
      </dgm:t>
    </dgm:pt>
    <dgm:pt modelId="{D03207B7-A2AB-47BE-812C-750CD922BF41}" type="sibTrans" cxnId="{C013DB68-AEFA-4188-997B-30EF667E204E}">
      <dgm:prSet/>
      <dgm:spPr/>
      <dgm:t>
        <a:bodyPr/>
        <a:lstStyle/>
        <a:p>
          <a:endParaRPr lang="en-US"/>
        </a:p>
      </dgm:t>
    </dgm:pt>
    <dgm:pt modelId="{C6684E82-B6B8-410A-857B-E54A8CE8BA4E}" type="pres">
      <dgm:prSet presAssocID="{C920ACAD-3A5C-4768-9234-28E2B1709BB0}" presName="Name0" presStyleCnt="0">
        <dgm:presLayoutVars>
          <dgm:dir/>
          <dgm:animLvl val="lvl"/>
          <dgm:resizeHandles val="exact"/>
        </dgm:presLayoutVars>
      </dgm:prSet>
      <dgm:spPr/>
    </dgm:pt>
    <dgm:pt modelId="{E10A33E1-31D2-46F7-8667-7928AAD34BA7}" type="pres">
      <dgm:prSet presAssocID="{D4346EBC-7EE5-4DB5-8AF2-A65C0C756823}" presName="boxAndChildren" presStyleCnt="0"/>
      <dgm:spPr/>
    </dgm:pt>
    <dgm:pt modelId="{15525E2F-0133-48D1-85F9-75CAF4F42CD9}" type="pres">
      <dgm:prSet presAssocID="{D4346EBC-7EE5-4DB5-8AF2-A65C0C756823}" presName="parentTextBox" presStyleLbl="node1" presStyleIdx="0" presStyleCnt="2"/>
      <dgm:spPr/>
    </dgm:pt>
    <dgm:pt modelId="{BE19C1CD-F14B-4899-A642-A761BF8B4499}" type="pres">
      <dgm:prSet presAssocID="{93F3CF23-CD13-4ECE-8900-93F08C4D0628}" presName="sp" presStyleCnt="0"/>
      <dgm:spPr/>
    </dgm:pt>
    <dgm:pt modelId="{DC77F6C2-06A2-4CED-859B-7DE2B5A3333A}" type="pres">
      <dgm:prSet presAssocID="{65FB68C1-96AD-4727-AA1D-DA918ECC6763}" presName="arrowAndChildren" presStyleCnt="0"/>
      <dgm:spPr/>
    </dgm:pt>
    <dgm:pt modelId="{137658CC-44F3-4431-9731-EBE9AF8034B7}" type="pres">
      <dgm:prSet presAssocID="{65FB68C1-96AD-4727-AA1D-DA918ECC6763}" presName="parentTextArrow" presStyleLbl="node1" presStyleIdx="1" presStyleCnt="2"/>
      <dgm:spPr/>
    </dgm:pt>
  </dgm:ptLst>
  <dgm:cxnLst>
    <dgm:cxn modelId="{0D13BD0C-BDC9-485F-98B6-759CD109D8A7}" srcId="{C920ACAD-3A5C-4768-9234-28E2B1709BB0}" destId="{65FB68C1-96AD-4727-AA1D-DA918ECC6763}" srcOrd="0" destOrd="0" parTransId="{B1487817-CF5C-4D7A-923F-DD01FF6614EB}" sibTransId="{93F3CF23-CD13-4ECE-8900-93F08C4D0628}"/>
    <dgm:cxn modelId="{0513A116-7FA0-4831-A2E7-0B285E8F8CF1}" type="presOf" srcId="{D4346EBC-7EE5-4DB5-8AF2-A65C0C756823}" destId="{15525E2F-0133-48D1-85F9-75CAF4F42CD9}" srcOrd="0" destOrd="0" presId="urn:microsoft.com/office/officeart/2005/8/layout/process4"/>
    <dgm:cxn modelId="{C013DB68-AEFA-4188-997B-30EF667E204E}" srcId="{C920ACAD-3A5C-4768-9234-28E2B1709BB0}" destId="{D4346EBC-7EE5-4DB5-8AF2-A65C0C756823}" srcOrd="1" destOrd="0" parTransId="{F439BA57-B1E3-4B17-A5C9-4559074FD5BF}" sibTransId="{D03207B7-A2AB-47BE-812C-750CD922BF41}"/>
    <dgm:cxn modelId="{20678EAC-A12D-473B-9E9B-56DD2A53B79E}" type="presOf" srcId="{65FB68C1-96AD-4727-AA1D-DA918ECC6763}" destId="{137658CC-44F3-4431-9731-EBE9AF8034B7}" srcOrd="0" destOrd="0" presId="urn:microsoft.com/office/officeart/2005/8/layout/process4"/>
    <dgm:cxn modelId="{8E84ADB3-0823-495D-8CB8-4486B5AB954B}" type="presOf" srcId="{C920ACAD-3A5C-4768-9234-28E2B1709BB0}" destId="{C6684E82-B6B8-410A-857B-E54A8CE8BA4E}" srcOrd="0" destOrd="0" presId="urn:microsoft.com/office/officeart/2005/8/layout/process4"/>
    <dgm:cxn modelId="{C2BE42C8-F975-4022-9E2A-E9D0AC5A4853}" type="presParOf" srcId="{C6684E82-B6B8-410A-857B-E54A8CE8BA4E}" destId="{E10A33E1-31D2-46F7-8667-7928AAD34BA7}" srcOrd="0" destOrd="0" presId="urn:microsoft.com/office/officeart/2005/8/layout/process4"/>
    <dgm:cxn modelId="{61F0825F-8FB1-4F86-9966-08BA4AC91BA7}" type="presParOf" srcId="{E10A33E1-31D2-46F7-8667-7928AAD34BA7}" destId="{15525E2F-0133-48D1-85F9-75CAF4F42CD9}" srcOrd="0" destOrd="0" presId="urn:microsoft.com/office/officeart/2005/8/layout/process4"/>
    <dgm:cxn modelId="{1BAA7B13-5A24-4881-B152-36C98959CA74}" type="presParOf" srcId="{C6684E82-B6B8-410A-857B-E54A8CE8BA4E}" destId="{BE19C1CD-F14B-4899-A642-A761BF8B4499}" srcOrd="1" destOrd="0" presId="urn:microsoft.com/office/officeart/2005/8/layout/process4"/>
    <dgm:cxn modelId="{2BA24084-9A02-449A-A049-0326976CD27A}" type="presParOf" srcId="{C6684E82-B6B8-410A-857B-E54A8CE8BA4E}" destId="{DC77F6C2-06A2-4CED-859B-7DE2B5A3333A}" srcOrd="2" destOrd="0" presId="urn:microsoft.com/office/officeart/2005/8/layout/process4"/>
    <dgm:cxn modelId="{DA48695F-6127-4848-B0BB-FA25CFFA183E}" type="presParOf" srcId="{DC77F6C2-06A2-4CED-859B-7DE2B5A3333A}" destId="{137658CC-44F3-4431-9731-EBE9AF8034B7}"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25E2F-0133-48D1-85F9-75CAF4F42CD9}">
      <dsp:nvSpPr>
        <dsp:cNvPr id="0" name=""/>
        <dsp:cNvSpPr/>
      </dsp:nvSpPr>
      <dsp:spPr>
        <a:xfrm>
          <a:off x="0" y="3286391"/>
          <a:ext cx="4555782" cy="215622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NL" sz="2100" b="1" kern="1200" dirty="0"/>
            <a:t>Hoe dink jy sal jou lewe as student of werknemer volgende jaar van jou ervaring op skool verskil?  Bespreek VYF verskille in jou groep en gee terugvoer aan die klas</a:t>
          </a:r>
          <a:endParaRPr lang="en-US" sz="2100" b="1" kern="1200" dirty="0"/>
        </a:p>
      </dsp:txBody>
      <dsp:txXfrm>
        <a:off x="0" y="3286391"/>
        <a:ext cx="4555782" cy="2156228"/>
      </dsp:txXfrm>
    </dsp:sp>
    <dsp:sp modelId="{137658CC-44F3-4431-9731-EBE9AF8034B7}">
      <dsp:nvSpPr>
        <dsp:cNvPr id="0" name=""/>
        <dsp:cNvSpPr/>
      </dsp:nvSpPr>
      <dsp:spPr>
        <a:xfrm rot="10800000">
          <a:off x="0" y="2455"/>
          <a:ext cx="4555782" cy="3316279"/>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NL" sz="2100" b="1" kern="1200" dirty="0"/>
            <a:t>Deel TWEE maniere waarop die ekonomiese resessie jou drome en doelwitte vir die toekoms beïnvloed het.</a:t>
          </a:r>
          <a:endParaRPr lang="en-US" sz="2100" b="1" kern="1200" dirty="0"/>
        </a:p>
      </dsp:txBody>
      <dsp:txXfrm rot="10800000">
        <a:off x="0" y="2455"/>
        <a:ext cx="4555782" cy="21548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16237-D250-401A-94BC-403C4A1D397C}"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E351F-B9FB-47BE-B7FC-C5486FC4F77B}" type="slidenum">
              <a:rPr lang="en-US" smtClean="0"/>
              <a:t>‹#›</a:t>
            </a:fld>
            <a:endParaRPr lang="en-US"/>
          </a:p>
        </p:txBody>
      </p:sp>
    </p:spTree>
    <p:extLst>
      <p:ext uri="{BB962C8B-B14F-4D97-AF65-F5344CB8AC3E}">
        <p14:creationId xmlns:p14="http://schemas.microsoft.com/office/powerpoint/2010/main" val="423551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Na8m4GPqA3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a:t>
            </a:r>
          </a:p>
          <a:p>
            <a:endParaRPr lang="en-US" dirty="0"/>
          </a:p>
          <a:p>
            <a:pPr indent="-635" algn="just">
              <a:buNone/>
            </a:pPr>
            <a:r>
              <a:rPr lang="af-ZA" sz="1200" dirty="0">
                <a:effectLst/>
                <a:latin typeface="Arial" panose="020B0604020202020204" pitchFamily="34" charset="0"/>
                <a:ea typeface="Arial" panose="020B0604020202020204" pitchFamily="34" charset="0"/>
              </a:rPr>
              <a:t>(</a:t>
            </a:r>
            <a:r>
              <a:rPr lang="af-ZA" sz="1200" dirty="0">
                <a:solidFill>
                  <a:srgbClr val="FF0000"/>
                </a:solidFill>
                <a:effectLst/>
                <a:latin typeface="Arial" panose="020B0604020202020204" pitchFamily="34" charset="0"/>
                <a:ea typeface="Arial" panose="020B0604020202020204" pitchFamily="34" charset="0"/>
              </a:rPr>
              <a:t>Nota aan onderwysers: </a:t>
            </a:r>
            <a:r>
              <a:rPr lang="af-ZA" sz="1200" dirty="0">
                <a:effectLst/>
                <a:latin typeface="Arial" panose="020B0604020202020204" pitchFamily="34" charset="0"/>
                <a:ea typeface="Arial" panose="020B0604020202020204" pitchFamily="34" charset="0"/>
              </a:rPr>
              <a:t>Later in hierdie les sal leerders toegang tot rekenaars/ selfone moet hê om akkommodasie in 'n ander land na te vors.)</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solidFill>
                  <a:srgbClr val="595959"/>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Goeiedag, graad 12's Welkom terug by die laaste les in hierdie reeks. Kom ons kyk wat jy uit ons vorige lesse kan onthou. Ek gaan 'n woord sê en jy moet alles wat jy oor daardie woord kan onthou, neerskryf. Ek sal elke 10 sekondes nog 'n woord sê.</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Angs</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Intrapersoonlike konflik</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Sosiale stressor</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Negatiewe hanteringsmeganisme</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Selfgelding</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Kommunikasie </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Welgedaan! Dit is 'n goeie idee om jou geheue te verfris deur die inhoud voor die kontrole toets te hersien.</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Kom ons begin met vandag se les.</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87E351F-B9FB-47BE-B7FC-C5486FC4F77B}" type="slidenum">
              <a:rPr lang="en-US" smtClean="0"/>
              <a:t>1</a:t>
            </a:fld>
            <a:endParaRPr lang="en-US"/>
          </a:p>
        </p:txBody>
      </p:sp>
    </p:spTree>
    <p:extLst>
      <p:ext uri="{BB962C8B-B14F-4D97-AF65-F5344CB8AC3E}">
        <p14:creationId xmlns:p14="http://schemas.microsoft.com/office/powerpoint/2010/main" val="212960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Kom ons begin deur bloot 'n paar opsies te neer te skryf van hoe ons toekoms moontlik kan lyk. Moenie bang wees om groot te droom nie, al kan jy nie indink dat daardie drome waar kan word nie.  Gebruik die breinkaart om jou idees neer te skryf. (</a:t>
            </a:r>
            <a:r>
              <a:rPr lang="af-ZA" sz="1200" b="1" i="1" dirty="0">
                <a:effectLst/>
                <a:latin typeface="Arial" panose="020B0604020202020204" pitchFamily="34" charset="0"/>
                <a:ea typeface="Arial" panose="020B0604020202020204" pitchFamily="34" charset="0"/>
              </a:rPr>
              <a:t>Aktiwiteit 1 </a:t>
            </a:r>
            <a:r>
              <a:rPr lang="af-ZA" sz="1200" dirty="0">
                <a:effectLst/>
                <a:latin typeface="Arial" panose="020B0604020202020204" pitchFamily="34" charset="0"/>
                <a:ea typeface="Arial" panose="020B0604020202020204" pitchFamily="34" charset="0"/>
              </a:rPr>
              <a:t>– </a:t>
            </a:r>
            <a:r>
              <a:rPr lang="af-ZA" sz="1200" b="1" i="1" u="sng" dirty="0">
                <a:effectLst/>
                <a:latin typeface="Arial" panose="020B0604020202020204" pitchFamily="34" charset="0"/>
                <a:ea typeface="Arial" panose="020B0604020202020204" pitchFamily="34" charset="0"/>
              </a:rPr>
              <a:t>Les 5 – Werkkaart </a:t>
            </a:r>
            <a:r>
              <a:rPr lang="af-ZA" sz="1200" dirty="0">
                <a:effectLst/>
                <a:latin typeface="Arial" panose="020B0604020202020204" pitchFamily="34" charset="0"/>
                <a:ea typeface="Arial" panose="020B0604020202020204" pitchFamily="34" charset="0"/>
              </a:rPr>
              <a:t>). Laat 5 min toe.</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Hoe laat dit jou voel om na jou breinkaart te kyk? Voel jy opgewonde? Bang? Hoe voel jy oor verandering?</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Sê in EEN sin vir die persoon langs jou hoe jy oor die toekoms voel.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E351F-B9FB-47BE-B7FC-C5486FC4F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895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Sommige mense hou van verandering en ander haat dit, verandering is deel van die lewe en ons moet leer om aan te pas sodat ons as individue deur hierdie oorgangstydperke kan groei. Oorgang is die term wat verwys na die beweging van skool na 'n ander bestemming, bv. universiteit of die werkplek. Verandering kan ook plaasvind as gevolg van gebeure of omstandighede in jou lewe wat buite jou beheer is. Baie gesinne is byvoorbeeld die afgelope paar jaar ekonomies negatief geraak en dit sal 'n impak op hul toekomsplanne hê.</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Jou vyf jaar op hoërskool was nogal uniek omdat jy 'n pandemie beleef het en nou die impak van die naskokke op jou gesin en ons ekonomie beleef. Kom in julle groepe bymekaar en bespreek die vrae in </a:t>
            </a:r>
            <a:r>
              <a:rPr lang="af-ZA" sz="1200" b="1" i="1" dirty="0">
                <a:effectLst/>
                <a:latin typeface="Arial" panose="020B0604020202020204" pitchFamily="34" charset="0"/>
                <a:ea typeface="Arial" panose="020B0604020202020204" pitchFamily="34" charset="0"/>
              </a:rPr>
              <a:t>Aktiwiteit 2</a:t>
            </a:r>
            <a:r>
              <a:rPr lang="af-ZA" sz="1200" dirty="0">
                <a:effectLst/>
                <a:latin typeface="Arial" panose="020B0604020202020204" pitchFamily="34" charset="0"/>
                <a:ea typeface="Arial" panose="020B0604020202020204" pitchFamily="34" charset="0"/>
              </a:rPr>
              <a:t> (</a:t>
            </a:r>
            <a:r>
              <a:rPr lang="af-ZA" sz="1200" b="1" i="1" u="sng" dirty="0">
                <a:effectLst/>
                <a:latin typeface="Arial" panose="020B0604020202020204" pitchFamily="34" charset="0"/>
                <a:ea typeface="Arial" panose="020B0604020202020204" pitchFamily="34" charset="0"/>
              </a:rPr>
              <a:t>Les 5 - Werkkaart</a:t>
            </a: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i="1"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0" lvl="0" indent="0" algn="just">
              <a:buFont typeface="+mj-lt"/>
              <a:buNone/>
            </a:pPr>
            <a:r>
              <a:rPr lang="af-ZA" sz="1200" i="1" dirty="0">
                <a:effectLst/>
                <a:latin typeface="Arial" panose="020B0604020202020204" pitchFamily="34" charset="0"/>
                <a:ea typeface="Arial" panose="020B0604020202020204" pitchFamily="34" charset="0"/>
              </a:rPr>
              <a:t>1. Deel TWEE maniere waarop die ekonomiese resessie jou drome en doelwitte vir die toekoms beïnvloed het.</a:t>
            </a:r>
            <a:endParaRPr lang="en-US" sz="1400" dirty="0">
              <a:effectLst/>
              <a:latin typeface="Times New Roman" panose="02020603050405020304" pitchFamily="18" charset="0"/>
              <a:ea typeface="Times New Roman" panose="02020603050405020304" pitchFamily="18" charset="0"/>
            </a:endParaRPr>
          </a:p>
          <a:p>
            <a:pPr indent="-635"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627380" lvl="1" indent="-171450" algn="just">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Dit kan sosiale impak insluit, byvoorbeeld druk op familielede om langer ure te werk wat kan veroorsaak dat hulle nie vir jou die nodige ondersteuning in jou matriek jaar kan bied nie. Ekonomiese impak – ouers verloor hul werk wat die gesin onder finansiële druk plaas wat veroorsaak dat leerders moontlik werkies om kry om hul gesinne te help onderhou.</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i="1"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0" lvl="0" indent="0" algn="just">
              <a:buFont typeface="+mj-lt"/>
              <a:buNone/>
            </a:pPr>
            <a:r>
              <a:rPr lang="af-ZA" sz="1200" i="1" dirty="0">
                <a:effectLst/>
                <a:latin typeface="Arial" panose="020B0604020202020204" pitchFamily="34" charset="0"/>
                <a:ea typeface="Arial" panose="020B0604020202020204" pitchFamily="34" charset="0"/>
              </a:rPr>
              <a:t>2. Hoe dink jy sal jou lewe as student of werknemer volgende jaar van jou ervaring op skool verskil?  Bespreek VYF verskille in jou groep en gee terugvoer aan die klas. Hier is 'n paar ander moontlikhede:</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Skool – Onderwysers volg op wanneer jy skool mis; Kollege/universiteit – Niemand volg op as jy lesings mis nie; Werksomgewing – Jy sal 'n mediese sertifikaat nodig hê of geld verloor as jy werk mis.</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Skool – Uniform word verwag; Kollege/universiteit – Dra wat jy wil; Werksomgewing – Trek volgens gepaste </a:t>
            </a:r>
            <a:r>
              <a:rPr lang="af-ZA" sz="1200" dirty="0" err="1">
                <a:effectLst/>
                <a:latin typeface="Arial" panose="020B0604020202020204" pitchFamily="34" charset="0"/>
                <a:ea typeface="Arial" panose="020B0604020202020204" pitchFamily="34" charset="0"/>
              </a:rPr>
              <a:t>kleredragkodes</a:t>
            </a:r>
            <a:r>
              <a:rPr lang="af-ZA" sz="1200" dirty="0">
                <a:effectLst/>
                <a:latin typeface="Arial" panose="020B0604020202020204" pitchFamily="34" charset="0"/>
                <a:ea typeface="Arial" panose="020B0604020202020204" pitchFamily="34" charset="0"/>
              </a:rPr>
              <a:t> vir die werksomgewing aan.</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effectLst/>
                <a:latin typeface="Arial" panose="020B0604020202020204" pitchFamily="34" charset="0"/>
                <a:ea typeface="Arial" panose="020B0604020202020204" pitchFamily="34" charset="0"/>
              </a:rPr>
              <a:t>Skool – Gewoonlik voorsien familie kos, klere en wasgoed. Kollege/universiteit en werk – Jy moet vir jouself voorsien.</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E351F-B9FB-47BE-B7FC-C5486FC4F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767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a:t>
            </a:r>
          </a:p>
          <a:p>
            <a:endParaRPr lang="en-US" dirty="0"/>
          </a:p>
          <a:p>
            <a:pPr marL="171450" indent="-171450">
              <a:buFont typeface="Arial" panose="020B0604020202020204" pitchFamily="34" charset="0"/>
              <a:buChar char="•"/>
            </a:pPr>
            <a:r>
              <a:rPr lang="af-ZA" sz="1200" b="1" dirty="0">
                <a:effectLst/>
                <a:latin typeface="Arial" panose="020B0604020202020204" pitchFamily="34" charset="0"/>
                <a:ea typeface="Arial" panose="020B0604020202020204" pitchFamily="34" charset="0"/>
              </a:rPr>
              <a:t>Verandering </a:t>
            </a:r>
            <a:r>
              <a:rPr lang="af-ZA" sz="1200" dirty="0">
                <a:effectLst/>
                <a:latin typeface="Arial" panose="020B0604020202020204" pitchFamily="34" charset="0"/>
                <a:ea typeface="Arial" panose="020B0604020202020204" pitchFamily="34" charset="0"/>
              </a:rPr>
              <a:t>kan positief en negatief wees. </a:t>
            </a:r>
            <a:r>
              <a:rPr lang="nl-NL" sz="1200" dirty="0">
                <a:effectLst/>
                <a:latin typeface="Arial" panose="020B0604020202020204" pitchFamily="34" charset="0"/>
                <a:ea typeface="Arial" panose="020B0604020202020204" pitchFamily="34" charset="0"/>
              </a:rPr>
              <a:t>Dit kan jou gestres, maar ook opgewonde laat voel oor wat vir jou voorlê. Dit is belangrik dat jy jouself ken en bewus is van hoe jy op verandering reageer om beter voorbereid te wees vir die veranderinge wat gaan kom.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E351F-B9FB-47BE-B7FC-C5486FC4F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199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pPr marL="170815"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Skryf 'n brief aan jouself wat jy oor TWEE jaar sal oopmaak. Gebruik die templaat op die skyfie as 'n riglyn vir jou </a:t>
            </a:r>
            <a:r>
              <a:rPr lang="af-ZA" sz="1200" b="1" i="1" dirty="0">
                <a:solidFill>
                  <a:srgbClr val="000000"/>
                </a:solidFill>
                <a:effectLst/>
                <a:latin typeface="Arial" panose="020B0604020202020204" pitchFamily="34" charset="0"/>
                <a:ea typeface="Arial" panose="020B0604020202020204" pitchFamily="34" charset="0"/>
              </a:rPr>
              <a:t>Aktiwiteit 3</a:t>
            </a:r>
            <a:r>
              <a:rPr lang="af-ZA" sz="1200" dirty="0">
                <a:solidFill>
                  <a:srgbClr val="000000"/>
                </a:solidFill>
                <a:effectLst/>
                <a:latin typeface="Arial" panose="020B0604020202020204" pitchFamily="34" charset="0"/>
                <a:ea typeface="Arial" panose="020B0604020202020204" pitchFamily="34" charset="0"/>
              </a:rPr>
              <a:t> (</a:t>
            </a:r>
            <a:r>
              <a:rPr lang="af-ZA" sz="1200" b="1" i="1" u="sng" dirty="0">
                <a:solidFill>
                  <a:srgbClr val="000000"/>
                </a:solidFill>
                <a:effectLst/>
                <a:latin typeface="Arial" panose="020B0604020202020204" pitchFamily="34" charset="0"/>
                <a:ea typeface="Arial" panose="020B0604020202020204" pitchFamily="34" charset="0"/>
              </a:rPr>
              <a:t>Les 5 – Werkkaart</a:t>
            </a:r>
            <a:r>
              <a:rPr lang="af-ZA" sz="1200" dirty="0">
                <a:solidFill>
                  <a:srgbClr val="000000"/>
                </a:solidFill>
                <a:effectLst/>
                <a:latin typeface="Arial" panose="020B0604020202020204" pitchFamily="34" charset="0"/>
                <a:ea typeface="Arial" panose="020B0604020202020204" pitchFamily="34" charset="0"/>
              </a:rPr>
              <a:t>).  Sluit die volgende by hierdie brief in: Wat jy hoop om in die volgende twee jaar te bereik; Doelwitte wat jy vir jou fisiese, sosiale, emosionele en geestelike gesondheid het; Hoe jy op toekomstige veranderinge gaan voorberei.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Hou jou brief positief. Jy sal 10 minute hê om aan hierdie brief te werk. Wanneer jy klaar is, skandeer dit en e-pos dit vir jouself. Skeduleer die e-pos om oor twee jaar gestuur te word OF plaas dit in 'n koevert met die datum waarop jy dit gaan oopmaak.</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E351F-B9FB-47BE-B7FC-C5486FC4F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60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a:t>
            </a:r>
          </a:p>
          <a:p>
            <a:endParaRPr lang="en-US" dirty="0"/>
          </a:p>
          <a:p>
            <a:pPr marL="170815" indent="-171450" algn="just">
              <a:buFont typeface="Arial" panose="020B0604020202020204" pitchFamily="34" charset="0"/>
              <a:buChar char="•"/>
            </a:pPr>
            <a:r>
              <a:rPr lang="af-ZA" sz="1200" dirty="0">
                <a:solidFill>
                  <a:srgbClr val="000000"/>
                </a:solidFill>
                <a:effectLst/>
                <a:highlight>
                  <a:srgbClr val="FFFFFF"/>
                </a:highlight>
                <a:latin typeface="Arial" panose="020B0604020202020204" pitchFamily="34" charset="0"/>
                <a:ea typeface="Arial" panose="020B0604020202020204" pitchFamily="34" charset="0"/>
              </a:rPr>
              <a:t>Jy het die geleentheid van 'n leeftyd gekry om volgende jaar in Parys te werk. Jou maatskappy het gesê hulle sal vir verblyf betaal. Jou werk sal naby die Eiffeltoring wees. Doen navorsing oor die volgende:</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Moontlike areas waar jy kan woon (koste van 'n woonstel).</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Beste vorm van vervoer.</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Oorweeg moontlike uitdagings daarvan om in 'n vreemde land te woon.</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af-ZA" sz="1200" dirty="0">
                <a:solidFill>
                  <a:srgbClr val="000000"/>
                </a:solidFill>
                <a:effectLst/>
                <a:highlight>
                  <a:srgbClr val="FFFFFF"/>
                </a:highlight>
                <a:latin typeface="Arial" panose="020B0604020202020204" pitchFamily="34" charset="0"/>
                <a:ea typeface="Arial" panose="020B0604020202020204" pitchFamily="34" charset="0"/>
              </a:rPr>
              <a:t>Oorweeg TWEE positiewe en TWEE negatiewe aspekte van verandering.</a:t>
            </a:r>
            <a:endParaRPr lang="en-US" sz="1400" dirty="0">
              <a:effectLst/>
              <a:latin typeface="Times New Roman" panose="02020603050405020304" pitchFamily="18" charset="0"/>
              <a:ea typeface="Times New Roman" panose="02020603050405020304" pitchFamily="18" charset="0"/>
            </a:endParaRPr>
          </a:p>
          <a:p>
            <a:pPr indent="-1270"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solidFill>
                  <a:srgbClr val="000000"/>
                </a:solidFill>
                <a:effectLst/>
                <a:latin typeface="Arial" panose="020B0604020202020204" pitchFamily="34" charset="0"/>
                <a:ea typeface="Arial" panose="020B0604020202020204" pitchFamily="34" charset="0"/>
              </a:rPr>
              <a:t>Deel </a:t>
            </a:r>
            <a:r>
              <a:rPr lang="af-ZA" sz="1200" b="1" i="1" u="sng" dirty="0" err="1">
                <a:solidFill>
                  <a:srgbClr val="000000"/>
                </a:solidFill>
                <a:effectLst/>
                <a:latin typeface="Arial" panose="020B0604020202020204" pitchFamily="34" charset="0"/>
                <a:ea typeface="Arial" panose="020B0604020202020204" pitchFamily="34" charset="0"/>
              </a:rPr>
              <a:t>Inhoudsopsomming</a:t>
            </a:r>
            <a:r>
              <a:rPr lang="af-ZA" sz="1200" dirty="0">
                <a:solidFill>
                  <a:srgbClr val="000000"/>
                </a:solidFill>
                <a:effectLst/>
                <a:latin typeface="Arial" panose="020B0604020202020204" pitchFamily="34" charset="0"/>
                <a:ea typeface="Arial" panose="020B0604020202020204" pitchFamily="34" charset="0"/>
              </a:rPr>
              <a:t> uit.</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E351F-B9FB-47BE-B7FC-C5486FC4F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9197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a:t>
            </a:r>
          </a:p>
          <a:p>
            <a:endParaRPr lang="en-US" dirty="0"/>
          </a:p>
          <a:p>
            <a:pPr marL="170815" indent="-171450" algn="just">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En so kom ons aan die einde van die lesreeks oor selfontwikkeling in die samelewing. Ons het die afgelope vyf lesse baie inhoud gedek. Beoordeel jou begrip van die inhoud wat gedek is en beplan waar hersiening moet plaasvind in </a:t>
            </a:r>
            <a:r>
              <a:rPr lang="af-ZA" sz="1200" b="1" i="1" dirty="0">
                <a:effectLst/>
                <a:highlight>
                  <a:srgbClr val="FFFFFF"/>
                </a:highlight>
                <a:latin typeface="Arial" panose="020B0604020202020204" pitchFamily="34" charset="0"/>
                <a:ea typeface="Arial" panose="020B0604020202020204" pitchFamily="34" charset="0"/>
              </a:rPr>
              <a:t>Aktiwiteit 4</a:t>
            </a:r>
            <a:r>
              <a:rPr lang="af-ZA" sz="1200" dirty="0">
                <a:effectLst/>
                <a:highlight>
                  <a:srgbClr val="FFFFFF"/>
                </a:highlight>
                <a:latin typeface="Arial" panose="020B0604020202020204" pitchFamily="34" charset="0"/>
                <a:ea typeface="Arial" panose="020B0604020202020204" pitchFamily="34" charset="0"/>
              </a:rPr>
              <a:t> (</a:t>
            </a:r>
            <a:r>
              <a:rPr lang="af-ZA" sz="1200" b="1" i="1" u="sng" dirty="0">
                <a:effectLst/>
                <a:highlight>
                  <a:srgbClr val="FFFFFF"/>
                </a:highlight>
                <a:latin typeface="Arial" panose="020B0604020202020204" pitchFamily="34" charset="0"/>
                <a:ea typeface="Arial" panose="020B0604020202020204" pitchFamily="34" charset="0"/>
              </a:rPr>
              <a:t>Les 5 – Werkkaart</a:t>
            </a:r>
            <a:r>
              <a:rPr lang="af-ZA" sz="1200" dirty="0">
                <a:effectLst/>
                <a:highlight>
                  <a:srgbClr val="FFFFFF"/>
                </a:highlight>
                <a:latin typeface="Arial" panose="020B0604020202020204" pitchFamily="34" charset="0"/>
                <a:ea typeface="Arial" panose="020B0604020202020204" pitchFamily="34" charset="0"/>
              </a:rPr>
              <a:t>).</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b="1" dirty="0">
                <a:solidFill>
                  <a:srgbClr val="FF0000"/>
                </a:solidFill>
                <a:effectLst/>
                <a:highlight>
                  <a:srgbClr val="FFFF00"/>
                </a:highlight>
                <a:latin typeface="Arial" panose="020B0604020202020204" pitchFamily="34" charset="0"/>
                <a:ea typeface="Arial" panose="020B0604020202020204" pitchFamily="34" charset="0"/>
              </a:rPr>
              <a:t>NB!! </a:t>
            </a:r>
            <a:r>
              <a:rPr lang="af-ZA" sz="1200" b="1" dirty="0">
                <a:effectLst/>
                <a:highlight>
                  <a:srgbClr val="FFFF00"/>
                </a:highlight>
                <a:latin typeface="Arial" panose="020B0604020202020204" pitchFamily="34" charset="0"/>
                <a:ea typeface="Arial" panose="020B0604020202020204" pitchFamily="34" charset="0"/>
              </a:rPr>
              <a:t>HUISWERK - VOORBEREIDING VIR DIE VOLGENDE LES</a:t>
            </a:r>
            <a:endParaRPr lang="en-US" sz="1400" b="1"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af-ZA" sz="1200" dirty="0">
                <a:effectLst/>
                <a:highlight>
                  <a:srgbClr val="FFFFFF"/>
                </a:highlight>
                <a:latin typeface="Arial" panose="020B0604020202020204" pitchFamily="34" charset="0"/>
                <a:ea typeface="Arial" panose="020B0604020202020204" pitchFamily="34" charset="0"/>
              </a:rPr>
              <a:t>In ons volgende les behandel ons studietegnieke en hoe om die meeste uit jou graad 12-jaar te put. Jy moet 'n </a:t>
            </a:r>
            <a:r>
              <a:rPr lang="af-ZA" sz="1200" i="1" dirty="0">
                <a:effectLst/>
                <a:highlight>
                  <a:srgbClr val="FFFFFF"/>
                </a:highlight>
                <a:latin typeface="Arial" panose="020B0604020202020204" pitchFamily="34" charset="0"/>
                <a:ea typeface="Arial" panose="020B0604020202020204" pitchFamily="34" charset="0"/>
              </a:rPr>
              <a:t>TED-talk</a:t>
            </a:r>
            <a:r>
              <a:rPr lang="af-ZA" sz="1200" dirty="0">
                <a:effectLst/>
                <a:highlight>
                  <a:srgbClr val="FFFFFF"/>
                </a:highlight>
                <a:latin typeface="Arial" panose="020B0604020202020204" pitchFamily="34" charset="0"/>
                <a:ea typeface="Arial" panose="020B0604020202020204" pitchFamily="34" charset="0"/>
              </a:rPr>
              <a:t>-video kyk voordat jy na die volgende les kom. </a:t>
            </a:r>
          </a:p>
          <a:p>
            <a:pPr marL="171450" indent="-171450">
              <a:buFont typeface="Arial" panose="020B0604020202020204" pitchFamily="34" charset="0"/>
              <a:buChar char="•"/>
            </a:pPr>
            <a:r>
              <a:rPr lang="en-ZA" sz="1200" b="1" dirty="0">
                <a:effectLst/>
                <a:highlight>
                  <a:srgbClr val="FFFFFF"/>
                </a:highlight>
                <a:latin typeface="Arial" panose="020B0604020202020204" pitchFamily="34" charset="0"/>
                <a:ea typeface="Arial" panose="020B0604020202020204" pitchFamily="34" charset="0"/>
              </a:rPr>
              <a:t>KYK:</a:t>
            </a:r>
            <a:r>
              <a:rPr lang="en-US" sz="1400" b="1" dirty="0">
                <a:solidFill>
                  <a:schemeClr val="tx1"/>
                </a:solidFill>
                <a:effectLst/>
                <a:highlight>
                  <a:srgbClr val="FFFFFF"/>
                </a:highlight>
                <a:latin typeface="Times New Roman" panose="02020603050405020304" pitchFamily="18" charset="0"/>
                <a:ea typeface="Arial" panose="020B0604020202020204" pitchFamily="34" charset="0"/>
              </a:rPr>
              <a:t> </a:t>
            </a:r>
            <a:r>
              <a:rPr lang="en-ZA" sz="1200" dirty="0">
                <a:solidFill>
                  <a:srgbClr val="1155CC"/>
                </a:solidFill>
                <a:effectLst/>
                <a:highlight>
                  <a:srgbClr val="FFFFFF"/>
                </a:highlight>
                <a:latin typeface="Arial" panose="020B0604020202020204" pitchFamily="34" charset="0"/>
                <a:ea typeface="Arial" panose="020B0604020202020204" pitchFamily="34" charset="0"/>
                <a:hlinkClick r:id="rId3"/>
              </a:rPr>
              <a:t>https://www.youtube.com/watch?v=Na8m4GPqA30</a:t>
            </a:r>
            <a:r>
              <a:rPr lang="en-ZA" sz="1200" dirty="0">
                <a:effectLst/>
                <a:highlight>
                  <a:srgbClr val="FFFFFF"/>
                </a:highligh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E351F-B9FB-47BE-B7FC-C5486FC4F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718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173C-C73B-D024-84E5-6759CF8F8A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646CB-F63C-113A-233D-EAA841955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502D1-450A-266D-4F61-A09DD04CF53D}"/>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5" name="Footer Placeholder 4">
            <a:extLst>
              <a:ext uri="{FF2B5EF4-FFF2-40B4-BE49-F238E27FC236}">
                <a16:creationId xmlns:a16="http://schemas.microsoft.com/office/drawing/2014/main" id="{2A54BAFF-AA41-1A40-1954-F442F12D5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64983-F398-7540-1202-6B4B507C7A5B}"/>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287064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549FA-1C7B-90DA-22F8-6119FDC93E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A2ADCE-7516-762E-4035-92A96CD7D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3B9CD-0780-9644-1A1E-A190CFCD79B1}"/>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5" name="Footer Placeholder 4">
            <a:extLst>
              <a:ext uri="{FF2B5EF4-FFF2-40B4-BE49-F238E27FC236}">
                <a16:creationId xmlns:a16="http://schemas.microsoft.com/office/drawing/2014/main" id="{A46831A2-143D-1BC8-6A3C-DAECEF487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6A359-B124-DC34-CA63-5DE6E76B7557}"/>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172000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E07CDA-3883-EA78-B5E6-0ADC6AA41E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DDE9C-21EB-109D-9B20-C382800A2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26F32-2092-4ABA-E525-FE98B0F47F6D}"/>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5" name="Footer Placeholder 4">
            <a:extLst>
              <a:ext uri="{FF2B5EF4-FFF2-40B4-BE49-F238E27FC236}">
                <a16:creationId xmlns:a16="http://schemas.microsoft.com/office/drawing/2014/main" id="{A45D7380-33B2-8465-45B6-0BC6738A3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BC176-702E-90D2-C427-8D22503E64AB}"/>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297074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5AE1-6E0B-4E62-360F-0E42712BA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6473D2-5A31-A211-0A99-BFE7560D42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78B40-0AB0-2F24-2BF9-E90CBFEF68C1}"/>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5" name="Footer Placeholder 4">
            <a:extLst>
              <a:ext uri="{FF2B5EF4-FFF2-40B4-BE49-F238E27FC236}">
                <a16:creationId xmlns:a16="http://schemas.microsoft.com/office/drawing/2014/main" id="{73E66F13-1B88-2243-20E5-6B391D9E5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43D1E-546A-863F-29E0-81F9E96CA319}"/>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248181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8281-19FB-EE76-0A7E-9C33E9198B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E6ABBD-6655-83DF-2D23-1685512BA0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0972A9-90AC-8376-DF21-5E0A7FD7127C}"/>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5" name="Footer Placeholder 4">
            <a:extLst>
              <a:ext uri="{FF2B5EF4-FFF2-40B4-BE49-F238E27FC236}">
                <a16:creationId xmlns:a16="http://schemas.microsoft.com/office/drawing/2014/main" id="{9329E4A4-C0D7-D5EE-8766-514BD338D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8C376-A245-7C26-3340-04F431C9518B}"/>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424704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EF52-4F9D-B17F-6912-B502DF9F02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955B8-5924-06B5-C62F-6781718620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C01E5C-B94B-C925-6365-0E801A23BB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0433E3-5A2C-79A8-25B1-198257DD0857}"/>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6" name="Footer Placeholder 5">
            <a:extLst>
              <a:ext uri="{FF2B5EF4-FFF2-40B4-BE49-F238E27FC236}">
                <a16:creationId xmlns:a16="http://schemas.microsoft.com/office/drawing/2014/main" id="{48139654-0259-D5EB-A149-4AE2D0104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F8A27-D611-EEC4-9726-5BB4C4BE91C4}"/>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333744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4D4A-CEFB-5C16-53E0-BF22EFD91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432229-6EBB-25E8-E205-9182D37037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9DC76D-6C55-E143-B1F3-D9A5873CD2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E730B-3013-7C88-2E71-89E985BD4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6E1316-AAD1-A62E-B437-F60F1A58A5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865CC-09E9-395D-14F8-6EA390FC09E0}"/>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8" name="Footer Placeholder 7">
            <a:extLst>
              <a:ext uri="{FF2B5EF4-FFF2-40B4-BE49-F238E27FC236}">
                <a16:creationId xmlns:a16="http://schemas.microsoft.com/office/drawing/2014/main" id="{B8411EC3-0945-9232-141F-D78189526D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25CC2A-C724-F8D0-6507-6EB04E25DF5E}"/>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49485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9887-608C-CDA3-9D29-AD0BEAC15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9A361-9208-3876-2056-A8748BC79667}"/>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4" name="Footer Placeholder 3">
            <a:extLst>
              <a:ext uri="{FF2B5EF4-FFF2-40B4-BE49-F238E27FC236}">
                <a16:creationId xmlns:a16="http://schemas.microsoft.com/office/drawing/2014/main" id="{B3F67C19-238F-AC6F-8478-6B62F04F26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1C4688-BCB3-AB48-CAD5-C52713538C1E}"/>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134771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88FCB6-D630-78E7-0D7D-7534D93BCC73}"/>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3" name="Footer Placeholder 2">
            <a:extLst>
              <a:ext uri="{FF2B5EF4-FFF2-40B4-BE49-F238E27FC236}">
                <a16:creationId xmlns:a16="http://schemas.microsoft.com/office/drawing/2014/main" id="{563132FE-85D3-7EB3-DFDE-9E675CE795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01A79-9E2C-1D59-3E7D-D68510B1183C}"/>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425696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0E20-B81D-8BA2-495E-F06F322FB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4A1A1-616F-0655-9743-A538DFB30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EED4A-CEB6-1F18-DAE0-DA21BDBBA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56790-C2F1-8392-DF7C-A89272456CAD}"/>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6" name="Footer Placeholder 5">
            <a:extLst>
              <a:ext uri="{FF2B5EF4-FFF2-40B4-BE49-F238E27FC236}">
                <a16:creationId xmlns:a16="http://schemas.microsoft.com/office/drawing/2014/main" id="{6DD2D265-0F72-0402-C976-61AA66A4E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2AAB7-C2EA-F2B0-BBA4-34EB0AEDD6F9}"/>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195542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06D7-9EB8-9057-B607-F30206D47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E14CD7-86EE-B642-B665-5E36D6BF3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828EAE-873C-E9D6-B3FA-94C3877A8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1CD0B-D6ED-FAC1-FEE7-BBC970E4C7CD}"/>
              </a:ext>
            </a:extLst>
          </p:cNvPr>
          <p:cNvSpPr>
            <a:spLocks noGrp="1"/>
          </p:cNvSpPr>
          <p:nvPr>
            <p:ph type="dt" sz="half" idx="10"/>
          </p:nvPr>
        </p:nvSpPr>
        <p:spPr/>
        <p:txBody>
          <a:bodyPr/>
          <a:lstStyle/>
          <a:p>
            <a:fld id="{D9998400-8B68-40FA-9D28-DC018F5A9265}" type="datetimeFigureOut">
              <a:rPr lang="en-US" smtClean="0"/>
              <a:t>10/21/2025</a:t>
            </a:fld>
            <a:endParaRPr lang="en-US"/>
          </a:p>
        </p:txBody>
      </p:sp>
      <p:sp>
        <p:nvSpPr>
          <p:cNvPr id="6" name="Footer Placeholder 5">
            <a:extLst>
              <a:ext uri="{FF2B5EF4-FFF2-40B4-BE49-F238E27FC236}">
                <a16:creationId xmlns:a16="http://schemas.microsoft.com/office/drawing/2014/main" id="{59F37109-6119-614B-240A-230DD57B6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A422F-6A97-69ED-ACA6-97C5E88A77AD}"/>
              </a:ext>
            </a:extLst>
          </p:cNvPr>
          <p:cNvSpPr>
            <a:spLocks noGrp="1"/>
          </p:cNvSpPr>
          <p:nvPr>
            <p:ph type="sldNum" sz="quarter" idx="12"/>
          </p:nvPr>
        </p:nvSpPr>
        <p:spPr/>
        <p:txBody>
          <a:bodyPr/>
          <a:lstStyle/>
          <a:p>
            <a:fld id="{BD074AA4-BBAE-4A52-822D-CD8D2FCEAC07}" type="slidenum">
              <a:rPr lang="en-US" smtClean="0"/>
              <a:t>‹#›</a:t>
            </a:fld>
            <a:endParaRPr lang="en-US"/>
          </a:p>
        </p:txBody>
      </p:sp>
    </p:spTree>
    <p:extLst>
      <p:ext uri="{BB962C8B-B14F-4D97-AF65-F5344CB8AC3E}">
        <p14:creationId xmlns:p14="http://schemas.microsoft.com/office/powerpoint/2010/main" val="358042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1EDCA-8AB3-6972-5174-58C34F1A7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AE8D1-0D7C-46DB-8212-82B6FBDF8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C5946-E43C-A921-379E-DAF7EA720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998400-8B68-40FA-9D28-DC018F5A9265}" type="datetimeFigureOut">
              <a:rPr lang="en-US" smtClean="0"/>
              <a:t>10/21/2025</a:t>
            </a:fld>
            <a:endParaRPr lang="en-US"/>
          </a:p>
        </p:txBody>
      </p:sp>
      <p:sp>
        <p:nvSpPr>
          <p:cNvPr id="5" name="Footer Placeholder 4">
            <a:extLst>
              <a:ext uri="{FF2B5EF4-FFF2-40B4-BE49-F238E27FC236}">
                <a16:creationId xmlns:a16="http://schemas.microsoft.com/office/drawing/2014/main" id="{28B0E717-01F2-E743-D601-9E63CC17A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9BCB5E-F86B-98B4-4221-B68A6A80B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074AA4-BBAE-4A52-822D-CD8D2FCEAC07}" type="slidenum">
              <a:rPr lang="en-US" smtClean="0"/>
              <a:t>‹#›</a:t>
            </a:fld>
            <a:endParaRPr lang="en-US"/>
          </a:p>
        </p:txBody>
      </p:sp>
    </p:spTree>
    <p:extLst>
      <p:ext uri="{BB962C8B-B14F-4D97-AF65-F5344CB8AC3E}">
        <p14:creationId xmlns:p14="http://schemas.microsoft.com/office/powerpoint/2010/main" val="237619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Na8m4GPq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5"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4A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DA4FD21-78B2-FB6D-605F-2136BBEE993E}"/>
              </a:ext>
            </a:extLst>
          </p:cNvPr>
          <p:cNvPicPr>
            <a:picLocks noChangeAspect="1"/>
          </p:cNvPicPr>
          <p:nvPr/>
        </p:nvPicPr>
        <p:blipFill>
          <a:blip r:embed="rId3"/>
          <a:srcRect l="13721" r="18231" b="-1"/>
          <a:stretch>
            <a:fillRect/>
          </a:stretch>
        </p:blipFill>
        <p:spPr>
          <a:xfrm>
            <a:off x="4747306" y="653615"/>
            <a:ext cx="6701945" cy="5540004"/>
          </a:xfrm>
          <a:prstGeom prst="rect">
            <a:avLst/>
          </a:prstGeom>
        </p:spPr>
      </p:pic>
      <p:grpSp>
        <p:nvGrpSpPr>
          <p:cNvPr id="27" name="Group 26">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37" name="Freeform: Shape 3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4A9079A-003E-F0D1-A547-DEEF3D757EA8}"/>
              </a:ext>
            </a:extLst>
          </p:cNvPr>
          <p:cNvSpPr>
            <a:spLocks noGrp="1"/>
          </p:cNvSpPr>
          <p:nvPr>
            <p:ph type="title"/>
          </p:nvPr>
        </p:nvSpPr>
        <p:spPr>
          <a:xfrm>
            <a:off x="786385" y="841249"/>
            <a:ext cx="3761709" cy="3018870"/>
          </a:xfrm>
        </p:spPr>
        <p:txBody>
          <a:bodyPr anchor="b">
            <a:normAutofit/>
          </a:bodyPr>
          <a:lstStyle/>
          <a:p>
            <a:r>
              <a:rPr lang="en-US" sz="4000" dirty="0" err="1">
                <a:solidFill>
                  <a:schemeClr val="tx2"/>
                </a:solidFill>
              </a:rPr>
              <a:t>Graad</a:t>
            </a:r>
            <a:r>
              <a:rPr lang="en-US" sz="4000" dirty="0">
                <a:solidFill>
                  <a:schemeClr val="tx2"/>
                </a:solidFill>
              </a:rPr>
              <a:t> 12</a:t>
            </a:r>
            <a:br>
              <a:rPr lang="en-US" sz="4000" dirty="0">
                <a:solidFill>
                  <a:schemeClr val="tx2"/>
                </a:solidFill>
              </a:rPr>
            </a:br>
            <a:r>
              <a:rPr lang="en-US" sz="4000" dirty="0" err="1">
                <a:solidFill>
                  <a:schemeClr val="tx2"/>
                </a:solidFill>
              </a:rPr>
              <a:t>Selfontwikkeling</a:t>
            </a:r>
            <a:r>
              <a:rPr lang="en-US" sz="4000" dirty="0">
                <a:solidFill>
                  <a:schemeClr val="tx2"/>
                </a:solidFill>
              </a:rPr>
              <a:t> in die </a:t>
            </a:r>
            <a:r>
              <a:rPr lang="en-US" sz="4000" dirty="0" err="1">
                <a:solidFill>
                  <a:schemeClr val="tx2"/>
                </a:solidFill>
              </a:rPr>
              <a:t>samelewing</a:t>
            </a:r>
            <a:endParaRPr lang="en-US" sz="4000" dirty="0">
              <a:solidFill>
                <a:schemeClr val="tx2"/>
              </a:solidFill>
            </a:endParaRPr>
          </a:p>
        </p:txBody>
      </p:sp>
      <p:sp>
        <p:nvSpPr>
          <p:cNvPr id="3" name="Content Placeholder 2">
            <a:extLst>
              <a:ext uri="{FF2B5EF4-FFF2-40B4-BE49-F238E27FC236}">
                <a16:creationId xmlns:a16="http://schemas.microsoft.com/office/drawing/2014/main" id="{7B9E9F0D-7B04-CEAB-17FD-6905955902E5}"/>
              </a:ext>
            </a:extLst>
          </p:cNvPr>
          <p:cNvSpPr>
            <a:spLocks noGrp="1"/>
          </p:cNvSpPr>
          <p:nvPr>
            <p:ph idx="1"/>
          </p:nvPr>
        </p:nvSpPr>
        <p:spPr>
          <a:xfrm>
            <a:off x="786383" y="3952172"/>
            <a:ext cx="3761709" cy="2229172"/>
          </a:xfrm>
        </p:spPr>
        <p:txBody>
          <a:bodyPr anchor="t">
            <a:normAutofit/>
          </a:bodyPr>
          <a:lstStyle/>
          <a:p>
            <a:pPr marL="0" indent="0">
              <a:buNone/>
            </a:pPr>
            <a:r>
              <a:rPr lang="en-US" sz="1800" dirty="0" err="1">
                <a:solidFill>
                  <a:schemeClr val="tx2"/>
                </a:solidFill>
              </a:rPr>
              <a:t>Kwartaal</a:t>
            </a:r>
            <a:r>
              <a:rPr lang="en-US" sz="1800" dirty="0">
                <a:solidFill>
                  <a:schemeClr val="tx2"/>
                </a:solidFill>
              </a:rPr>
              <a:t> 1</a:t>
            </a:r>
          </a:p>
          <a:p>
            <a:pPr marL="0" indent="0">
              <a:buNone/>
            </a:pPr>
            <a:r>
              <a:rPr lang="en-US" sz="1800" dirty="0">
                <a:solidFill>
                  <a:schemeClr val="tx2"/>
                </a:solidFill>
              </a:rPr>
              <a:t>Les 5: </a:t>
            </a:r>
            <a:r>
              <a:rPr lang="en-US" sz="1800" dirty="0" err="1">
                <a:solidFill>
                  <a:schemeClr val="tx2"/>
                </a:solidFill>
              </a:rPr>
              <a:t>Aanpassing</a:t>
            </a:r>
            <a:r>
              <a:rPr lang="en-US" sz="1800" dirty="0">
                <a:solidFill>
                  <a:schemeClr val="tx2"/>
                </a:solidFill>
              </a:rPr>
              <a:t> by </a:t>
            </a:r>
            <a:r>
              <a:rPr lang="en-US" sz="1800" dirty="0" err="1">
                <a:solidFill>
                  <a:schemeClr val="tx2"/>
                </a:solidFill>
              </a:rPr>
              <a:t>groei</a:t>
            </a:r>
            <a:r>
              <a:rPr lang="en-US" sz="1800" dirty="0">
                <a:solidFill>
                  <a:schemeClr val="tx2"/>
                </a:solidFill>
              </a:rPr>
              <a:t> </a:t>
            </a:r>
            <a:r>
              <a:rPr lang="en-US" sz="1800" dirty="0" err="1">
                <a:solidFill>
                  <a:schemeClr val="tx2"/>
                </a:solidFill>
              </a:rPr>
              <a:t>en</a:t>
            </a:r>
            <a:r>
              <a:rPr lang="en-US" sz="1800" dirty="0">
                <a:solidFill>
                  <a:schemeClr val="tx2"/>
                </a:solidFill>
              </a:rPr>
              <a:t> </a:t>
            </a:r>
            <a:r>
              <a:rPr lang="en-US" sz="1800" dirty="0" err="1">
                <a:solidFill>
                  <a:schemeClr val="tx2"/>
                </a:solidFill>
              </a:rPr>
              <a:t>verandering</a:t>
            </a:r>
            <a:endParaRPr lang="en-US" sz="1800" dirty="0">
              <a:solidFill>
                <a:schemeClr val="tx2"/>
              </a:solidFill>
            </a:endParaRPr>
          </a:p>
        </p:txBody>
      </p:sp>
      <p:pic>
        <p:nvPicPr>
          <p:cNvPr id="5" name="Picture 4">
            <a:extLst>
              <a:ext uri="{FF2B5EF4-FFF2-40B4-BE49-F238E27FC236}">
                <a16:creationId xmlns:a16="http://schemas.microsoft.com/office/drawing/2014/main" id="{60700498-258F-E9DD-D8E3-4DBE192519F0}"/>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78194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E24BF88-20BB-2D5A-6C1A-24904AD9D49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’n </a:t>
            </a:r>
            <a:r>
              <a:rPr lang="en-US" sz="3600" dirty="0" err="1">
                <a:solidFill>
                  <a:srgbClr val="FFFFFF"/>
                </a:solidFill>
              </a:rPr>
              <a:t>Breinkaart</a:t>
            </a:r>
            <a:r>
              <a:rPr lang="en-US" sz="3600" dirty="0">
                <a:solidFill>
                  <a:srgbClr val="FFFFFF"/>
                </a:solidFill>
              </a:rPr>
              <a:t> van </a:t>
            </a:r>
            <a:r>
              <a:rPr lang="en-US" sz="3600" dirty="0" err="1">
                <a:solidFill>
                  <a:srgbClr val="FFFFFF"/>
                </a:solidFill>
              </a:rPr>
              <a:t>jou</a:t>
            </a:r>
            <a:r>
              <a:rPr lang="en-US" sz="3600" dirty="0">
                <a:solidFill>
                  <a:srgbClr val="FFFFFF"/>
                </a:solidFill>
              </a:rPr>
              <a:t> </a:t>
            </a:r>
            <a:r>
              <a:rPr lang="en-US" sz="3600" dirty="0" err="1">
                <a:solidFill>
                  <a:srgbClr val="FFFFFF"/>
                </a:solidFill>
              </a:rPr>
              <a:t>toekoms</a:t>
            </a:r>
            <a:r>
              <a:rPr lang="en-US" sz="3600" dirty="0">
                <a:solidFill>
                  <a:srgbClr val="FFFFFF"/>
                </a:solidFill>
              </a:rPr>
              <a:t> </a:t>
            </a:r>
          </a:p>
        </p:txBody>
      </p:sp>
      <p:sp>
        <p:nvSpPr>
          <p:cNvPr id="2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Google Shape;96;p2" descr="Diagram&#10;&#10;Description automatically generated">
            <a:extLst>
              <a:ext uri="{FF2B5EF4-FFF2-40B4-BE49-F238E27FC236}">
                <a16:creationId xmlns:a16="http://schemas.microsoft.com/office/drawing/2014/main" id="{1CA9A9B4-6008-AE8D-6DD6-E0E507DC50C7}"/>
              </a:ext>
            </a:extLst>
          </p:cNvPr>
          <p:cNvPicPr preferRelativeResize="0">
            <a:picLocks/>
          </p:cNvPicPr>
          <p:nvPr/>
        </p:nvPicPr>
        <p:blipFill rotWithShape="1">
          <a:blip r:embed="rId3"/>
          <a:srcRect t="10138" b="9472"/>
          <a:stretch>
            <a:fillRect/>
          </a:stretch>
        </p:blipFill>
        <p:spPr>
          <a:xfrm>
            <a:off x="976251" y="942538"/>
            <a:ext cx="7163222" cy="4808332"/>
          </a:xfrm>
          <a:prstGeom prst="rect">
            <a:avLst/>
          </a:prstGeom>
          <a:noFill/>
          <a:effectLst/>
        </p:spPr>
      </p:pic>
      <p:pic>
        <p:nvPicPr>
          <p:cNvPr id="5" name="Picture 4" descr="A logo with a flower and a sun&#10;&#10;AI-generated content may be incorrect.">
            <a:extLst>
              <a:ext uri="{FF2B5EF4-FFF2-40B4-BE49-F238E27FC236}">
                <a16:creationId xmlns:a16="http://schemas.microsoft.com/office/drawing/2014/main" id="{77A06F8B-4C80-81CC-374B-8D70EFEC4C6B}"/>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58176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16EC08C-947E-443A-A919-91EFB79F0CAB}"/>
              </a:ext>
            </a:extLst>
          </p:cNvPr>
          <p:cNvSpPr>
            <a:spLocks noGrp="1"/>
          </p:cNvSpPr>
          <p:nvPr>
            <p:ph type="title"/>
          </p:nvPr>
        </p:nvSpPr>
        <p:spPr>
          <a:xfrm>
            <a:off x="1137033" y="670559"/>
            <a:ext cx="5538087" cy="2148841"/>
          </a:xfrm>
        </p:spPr>
        <p:txBody>
          <a:bodyPr anchor="t">
            <a:normAutofit/>
          </a:bodyPr>
          <a:lstStyle/>
          <a:p>
            <a:r>
              <a:rPr lang="en-US" b="1" dirty="0" err="1"/>
              <a:t>Aanpassing</a:t>
            </a:r>
            <a:r>
              <a:rPr lang="en-US" b="1" dirty="0"/>
              <a:t> by </a:t>
            </a:r>
            <a:r>
              <a:rPr lang="en-US" b="1" dirty="0" err="1"/>
              <a:t>verandering</a:t>
            </a:r>
            <a:endParaRPr lang="en-US" b="1" dirty="0"/>
          </a:p>
        </p:txBody>
      </p:sp>
      <p:pic>
        <p:nvPicPr>
          <p:cNvPr id="3" name="Google Shape;105;p3" descr="A picture containing text, subway&#10;&#10;Description automatically generated">
            <a:extLst>
              <a:ext uri="{FF2B5EF4-FFF2-40B4-BE49-F238E27FC236}">
                <a16:creationId xmlns:a16="http://schemas.microsoft.com/office/drawing/2014/main" id="{D71CAADD-E93B-B18D-9816-90BD2A751067}"/>
              </a:ext>
            </a:extLst>
          </p:cNvPr>
          <p:cNvPicPr preferRelativeResize="0"/>
          <p:nvPr/>
        </p:nvPicPr>
        <p:blipFill rotWithShape="1">
          <a:blip r:embed="rId3"/>
          <a:srcRect l="340"/>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p:spPr>
      </p:pic>
      <p:pic>
        <p:nvPicPr>
          <p:cNvPr id="4" name="Picture 3" descr="A logo with a flower and a sun&#10;&#10;AI-generated content may be incorrect.">
            <a:extLst>
              <a:ext uri="{FF2B5EF4-FFF2-40B4-BE49-F238E27FC236}">
                <a16:creationId xmlns:a16="http://schemas.microsoft.com/office/drawing/2014/main" id="{5569A52B-952E-9D5F-F20E-FB92D09D3EFF}"/>
              </a:ext>
            </a:extLst>
          </p:cNvPr>
          <p:cNvPicPr>
            <a:picLocks noChangeAspect="1"/>
          </p:cNvPicPr>
          <p:nvPr/>
        </p:nvPicPr>
        <p:blipFill>
          <a:blip r:embed="rId4"/>
          <a:stretch>
            <a:fillRect/>
          </a:stretch>
        </p:blipFill>
        <p:spPr>
          <a:xfrm>
            <a:off x="10826378" y="0"/>
            <a:ext cx="1365622" cy="469433"/>
          </a:xfrm>
          <a:prstGeom prst="rect">
            <a:avLst/>
          </a:prstGeom>
        </p:spPr>
      </p:pic>
      <p:graphicFrame>
        <p:nvGraphicFramePr>
          <p:cNvPr id="5" name="Content Placeholder 2">
            <a:extLst>
              <a:ext uri="{FF2B5EF4-FFF2-40B4-BE49-F238E27FC236}">
                <a16:creationId xmlns:a16="http://schemas.microsoft.com/office/drawing/2014/main" id="{27B63AC6-2197-B0CF-4151-1B681AA9AED0}"/>
              </a:ext>
            </a:extLst>
          </p:cNvPr>
          <p:cNvGraphicFramePr>
            <a:graphicFrameLocks noGrp="1"/>
          </p:cNvGraphicFramePr>
          <p:nvPr>
            <p:ph idx="1"/>
            <p:extLst>
              <p:ext uri="{D42A27DB-BD31-4B8C-83A1-F6EECF244321}">
                <p14:modId xmlns:p14="http://schemas.microsoft.com/office/powerpoint/2010/main" val="3244766075"/>
              </p:ext>
            </p:extLst>
          </p:nvPr>
        </p:nvGraphicFramePr>
        <p:xfrm>
          <a:off x="6797004" y="670559"/>
          <a:ext cx="4555782" cy="54450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718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6" name="Rectangle 208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88" name="Rectangle 208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F6D1517-4C6C-6483-638B-8744440084D5}"/>
              </a:ext>
            </a:extLst>
          </p:cNvPr>
          <p:cNvSpPr>
            <a:spLocks noGrp="1"/>
          </p:cNvSpPr>
          <p:nvPr>
            <p:ph type="title"/>
          </p:nvPr>
        </p:nvSpPr>
        <p:spPr>
          <a:xfrm>
            <a:off x="7320465" y="850732"/>
            <a:ext cx="4352028" cy="1813560"/>
          </a:xfrm>
        </p:spPr>
        <p:txBody>
          <a:bodyPr>
            <a:normAutofit/>
          </a:bodyPr>
          <a:lstStyle/>
          <a:p>
            <a:r>
              <a:rPr lang="nl-NL" sz="3600" b="1" dirty="0"/>
              <a:t>Verandering kan positief en negatief wees</a:t>
            </a:r>
            <a:endParaRPr lang="en-US" sz="3600" b="1" dirty="0"/>
          </a:p>
        </p:txBody>
      </p:sp>
      <p:pic>
        <p:nvPicPr>
          <p:cNvPr id="5" name="Google Shape;114;p4" descr="A picture containing grass, outdoor, sky, nature&#10;&#10;Description automatically generated">
            <a:extLst>
              <a:ext uri="{FF2B5EF4-FFF2-40B4-BE49-F238E27FC236}">
                <a16:creationId xmlns:a16="http://schemas.microsoft.com/office/drawing/2014/main" id="{F518C1DC-8150-C340-1B6D-8F6D75A356F1}"/>
              </a:ext>
            </a:extLst>
          </p:cNvPr>
          <p:cNvPicPr preferRelativeResize="0">
            <a:picLocks/>
          </p:cNvPicPr>
          <p:nvPr/>
        </p:nvPicPr>
        <p:blipFill rotWithShape="1">
          <a:blip r:embed="rId3"/>
          <a:srcRect l="25349" r="2695"/>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
        <p:nvSpPr>
          <p:cNvPr id="3" name="Content Placeholder 2">
            <a:extLst>
              <a:ext uri="{FF2B5EF4-FFF2-40B4-BE49-F238E27FC236}">
                <a16:creationId xmlns:a16="http://schemas.microsoft.com/office/drawing/2014/main" id="{B1378FCC-9763-191C-C5E9-A1E0F881A989}"/>
              </a:ext>
            </a:extLst>
          </p:cNvPr>
          <p:cNvSpPr>
            <a:spLocks noGrp="1"/>
          </p:cNvSpPr>
          <p:nvPr>
            <p:ph idx="1"/>
          </p:nvPr>
        </p:nvSpPr>
        <p:spPr>
          <a:xfrm>
            <a:off x="7320466" y="2791170"/>
            <a:ext cx="4140013" cy="3216098"/>
          </a:xfrm>
        </p:spPr>
        <p:txBody>
          <a:bodyPr>
            <a:normAutofit lnSpcReduction="10000"/>
          </a:bodyPr>
          <a:lstStyle/>
          <a:p>
            <a:pPr marL="0" indent="0">
              <a:buNone/>
            </a:pPr>
            <a:r>
              <a:rPr lang="nl-NL" dirty="0"/>
              <a:t>Dit kan jou gestres, maar ook opgewonde laat voel oor wat vir jou voorlê. Dit is belangrik dat jy jouself ken en bewus is van hoe jy op verandering reageer om beter voorbereid te wees vir die veranderinge wat gaan kom.</a:t>
            </a:r>
            <a:endParaRPr lang="en-US" dirty="0"/>
          </a:p>
        </p:txBody>
      </p:sp>
      <p:pic>
        <p:nvPicPr>
          <p:cNvPr id="4" name="Picture 3" descr="A logo with a flower and a sun&#10;&#10;AI-generated content may be incorrect.">
            <a:extLst>
              <a:ext uri="{FF2B5EF4-FFF2-40B4-BE49-F238E27FC236}">
                <a16:creationId xmlns:a16="http://schemas.microsoft.com/office/drawing/2014/main" id="{0F8250BD-C5BA-3ED6-35A5-0C71B8EBC02C}"/>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93158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1B2F3D2-8BF5-B4CB-84C5-B626FACE3E2D}"/>
              </a:ext>
            </a:extLst>
          </p:cNvPr>
          <p:cNvSpPr>
            <a:spLocks noGrp="1"/>
          </p:cNvSpPr>
          <p:nvPr>
            <p:ph type="title"/>
          </p:nvPr>
        </p:nvSpPr>
        <p:spPr>
          <a:xfrm>
            <a:off x="844685" y="234716"/>
            <a:ext cx="5251316" cy="1807305"/>
          </a:xfrm>
        </p:spPr>
        <p:txBody>
          <a:bodyPr vert="horz" lIns="91440" tIns="45720" rIns="91440" bIns="45720" rtlCol="0">
            <a:normAutofit/>
          </a:bodyPr>
          <a:lstStyle/>
          <a:p>
            <a:r>
              <a:rPr lang="en-GB" kern="1200" dirty="0">
                <a:latin typeface="+mj-lt"/>
                <a:ea typeface="+mj-ea"/>
                <a:cs typeface="+mj-cs"/>
              </a:rPr>
              <a:t>ŉ</a:t>
            </a:r>
            <a:r>
              <a:rPr lang="af-ZA" kern="1200" dirty="0">
                <a:latin typeface="+mj-lt"/>
                <a:ea typeface="+mj-ea"/>
                <a:cs typeface="+mj-cs"/>
              </a:rPr>
              <a:t> Toekomstige br</a:t>
            </a:r>
            <a:r>
              <a:rPr lang="af-ZA" dirty="0"/>
              <a:t>ief aan jouself</a:t>
            </a:r>
            <a:endParaRPr lang="en-US" kern="1200" dirty="0">
              <a:latin typeface="+mj-lt"/>
              <a:ea typeface="+mj-ea"/>
              <a:cs typeface="+mj-cs"/>
            </a:endParaRPr>
          </a:p>
        </p:txBody>
      </p:sp>
      <p:sp>
        <p:nvSpPr>
          <p:cNvPr id="6" name="Rectangle 1">
            <a:extLst>
              <a:ext uri="{FF2B5EF4-FFF2-40B4-BE49-F238E27FC236}">
                <a16:creationId xmlns:a16="http://schemas.microsoft.com/office/drawing/2014/main" id="{49508025-EC8F-98B9-184B-4EAC6A8A7A34}"/>
              </a:ext>
            </a:extLst>
          </p:cNvPr>
          <p:cNvSpPr>
            <a:spLocks noGrp="1" noChangeArrowheads="1"/>
          </p:cNvSpPr>
          <p:nvPr>
            <p:ph idx="1"/>
          </p:nvPr>
        </p:nvSpPr>
        <p:spPr bwMode="auto">
          <a:xfrm>
            <a:off x="838200" y="1722120"/>
            <a:ext cx="5124586" cy="47707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marL="0" indent="0" eaLnBrk="0" fontAlgn="base" hangingPunct="0">
              <a:lnSpc>
                <a:spcPct val="100000"/>
              </a:lnSpc>
              <a:spcBef>
                <a:spcPts val="0"/>
              </a:spcBef>
              <a:buNone/>
            </a:pPr>
            <a:r>
              <a:rPr lang="nl-NL" altLang="af-ZA" sz="1800" dirty="0">
                <a:latin typeface="Arial" panose="020B0604020202020204" pitchFamily="34" charset="0"/>
              </a:rPr>
              <a:t>Skryf 'n brief aan jouself deur </a:t>
            </a:r>
            <a:r>
              <a:rPr lang="nl-NL" altLang="af-ZA" sz="1800" b="1" i="1" dirty="0">
                <a:latin typeface="Arial" panose="020B0604020202020204" pitchFamily="34" charset="0"/>
              </a:rPr>
              <a:t>Aktiwiteit 3 (</a:t>
            </a:r>
            <a:r>
              <a:rPr lang="nl-NL" altLang="af-ZA" sz="1800" b="1" i="1" u="sng" dirty="0">
                <a:latin typeface="Arial" panose="020B0604020202020204" pitchFamily="34" charset="0"/>
              </a:rPr>
              <a:t>Les 5 – Werkkaart</a:t>
            </a:r>
            <a:r>
              <a:rPr lang="nl-NL" altLang="af-ZA" sz="1800" b="1" i="1" dirty="0">
                <a:latin typeface="Arial" panose="020B0604020202020204" pitchFamily="34" charset="0"/>
              </a:rPr>
              <a:t>) </a:t>
            </a:r>
            <a:r>
              <a:rPr lang="nl-NL" altLang="af-ZA" sz="1800" dirty="0">
                <a:latin typeface="Arial" panose="020B0604020202020204" pitchFamily="34" charset="0"/>
              </a:rPr>
              <a:t>as 'n riglyn te gebruik. Hou die toon positief en vooruitskouend.</a:t>
            </a:r>
          </a:p>
          <a:p>
            <a:pPr marL="0" indent="0" eaLnBrk="0" fontAlgn="base" hangingPunct="0">
              <a:lnSpc>
                <a:spcPct val="100000"/>
              </a:lnSpc>
              <a:spcBef>
                <a:spcPts val="0"/>
              </a:spcBef>
              <a:buNone/>
            </a:pPr>
            <a:endParaRPr lang="af-ZA" sz="1800" dirty="0">
              <a:latin typeface="Arial" panose="020B0604020202020204" pitchFamily="34" charset="0"/>
            </a:endParaRPr>
          </a:p>
          <a:p>
            <a:pPr marL="0" indent="0">
              <a:lnSpc>
                <a:spcPct val="100000"/>
              </a:lnSpc>
              <a:spcBef>
                <a:spcPts val="0"/>
              </a:spcBef>
              <a:buNone/>
            </a:pPr>
            <a:r>
              <a:rPr lang="en-GB" sz="1800" b="1" dirty="0"/>
              <a:t>Sluit die </a:t>
            </a:r>
            <a:r>
              <a:rPr lang="en-GB" sz="1800" b="1" dirty="0" err="1"/>
              <a:t>volgende</a:t>
            </a:r>
            <a:r>
              <a:rPr lang="en-GB" sz="1800" b="1" dirty="0"/>
              <a:t> in:</a:t>
            </a:r>
          </a:p>
          <a:p>
            <a:pPr>
              <a:lnSpc>
                <a:spcPct val="100000"/>
              </a:lnSpc>
              <a:spcBef>
                <a:spcPts val="0"/>
              </a:spcBef>
            </a:pPr>
            <a:r>
              <a:rPr lang="nl-NL" sz="1800" dirty="0"/>
              <a:t>Wat ek hoop om in die volgende twee jaar te bereik.</a:t>
            </a:r>
          </a:p>
          <a:p>
            <a:pPr>
              <a:lnSpc>
                <a:spcPct val="100000"/>
              </a:lnSpc>
              <a:spcBef>
                <a:spcPts val="0"/>
              </a:spcBef>
            </a:pPr>
            <a:r>
              <a:rPr lang="en-GB" sz="1800" dirty="0"/>
              <a:t>My </a:t>
            </a:r>
            <a:r>
              <a:rPr lang="en-GB" sz="1800" dirty="0" err="1"/>
              <a:t>doelwitte</a:t>
            </a:r>
            <a:r>
              <a:rPr lang="en-GB" sz="1800" dirty="0"/>
              <a:t> vir </a:t>
            </a:r>
            <a:r>
              <a:rPr lang="en-GB" sz="1800" dirty="0" err="1"/>
              <a:t>elke</a:t>
            </a:r>
            <a:r>
              <a:rPr lang="en-GB" sz="1800" dirty="0"/>
              <a:t> area</a:t>
            </a:r>
          </a:p>
          <a:p>
            <a:pPr lvl="1">
              <a:lnSpc>
                <a:spcPct val="100000"/>
              </a:lnSpc>
              <a:spcBef>
                <a:spcPts val="0"/>
              </a:spcBef>
            </a:pPr>
            <a:r>
              <a:rPr lang="en-GB" sz="1800" dirty="0" err="1"/>
              <a:t>Fisiese</a:t>
            </a:r>
            <a:r>
              <a:rPr lang="en-GB" sz="1800" dirty="0"/>
              <a:t> </a:t>
            </a:r>
            <a:r>
              <a:rPr lang="en-GB" sz="1800" dirty="0" err="1"/>
              <a:t>welstand</a:t>
            </a:r>
            <a:endParaRPr lang="en-GB" sz="1800" dirty="0"/>
          </a:p>
          <a:p>
            <a:pPr lvl="1">
              <a:lnSpc>
                <a:spcPct val="100000"/>
              </a:lnSpc>
              <a:spcBef>
                <a:spcPts val="0"/>
              </a:spcBef>
            </a:pPr>
            <a:r>
              <a:rPr lang="en-GB" sz="1800" dirty="0" err="1"/>
              <a:t>Sosiale</a:t>
            </a:r>
            <a:r>
              <a:rPr lang="en-GB" sz="1800" dirty="0"/>
              <a:t> </a:t>
            </a:r>
            <a:r>
              <a:rPr lang="en-GB" sz="1800" dirty="0" err="1"/>
              <a:t>welstand</a:t>
            </a:r>
            <a:endParaRPr lang="en-GB" sz="1800" dirty="0"/>
          </a:p>
          <a:p>
            <a:pPr lvl="1">
              <a:lnSpc>
                <a:spcPct val="100000"/>
              </a:lnSpc>
              <a:spcBef>
                <a:spcPts val="0"/>
              </a:spcBef>
            </a:pPr>
            <a:r>
              <a:rPr lang="en-GB" sz="1800" dirty="0" err="1"/>
              <a:t>Emostionele</a:t>
            </a:r>
            <a:r>
              <a:rPr lang="en-GB" sz="1800" dirty="0"/>
              <a:t> </a:t>
            </a:r>
            <a:r>
              <a:rPr lang="en-GB" sz="1800" dirty="0" err="1"/>
              <a:t>welstand</a:t>
            </a:r>
            <a:endParaRPr lang="en-GB" sz="1800" dirty="0"/>
          </a:p>
          <a:p>
            <a:pPr lvl="1">
              <a:lnSpc>
                <a:spcPct val="100000"/>
              </a:lnSpc>
              <a:spcBef>
                <a:spcPts val="0"/>
              </a:spcBef>
            </a:pPr>
            <a:r>
              <a:rPr lang="en-GB" sz="1800" dirty="0" err="1"/>
              <a:t>Geestelike</a:t>
            </a:r>
            <a:r>
              <a:rPr lang="en-GB" sz="1800" dirty="0"/>
              <a:t> </a:t>
            </a:r>
            <a:r>
              <a:rPr lang="en-GB" sz="1800" dirty="0" err="1"/>
              <a:t>welstand</a:t>
            </a:r>
            <a:endParaRPr lang="en-GB" sz="1800" dirty="0"/>
          </a:p>
          <a:p>
            <a:pPr>
              <a:lnSpc>
                <a:spcPct val="100000"/>
              </a:lnSpc>
              <a:spcBef>
                <a:spcPts val="0"/>
              </a:spcBef>
            </a:pPr>
            <a:r>
              <a:rPr lang="nl-NL" sz="1800" dirty="0"/>
              <a:t>Hoe ek vir verandering sal voorberei</a:t>
            </a:r>
          </a:p>
          <a:p>
            <a:pPr marL="0" indent="0">
              <a:lnSpc>
                <a:spcPct val="100000"/>
              </a:lnSpc>
              <a:spcBef>
                <a:spcPts val="0"/>
              </a:spcBef>
              <a:buNone/>
            </a:pPr>
            <a:r>
              <a:rPr lang="en-GB" sz="1800" b="1" dirty="0" err="1"/>
              <a:t>Wanneer</a:t>
            </a:r>
            <a:r>
              <a:rPr lang="en-GB" sz="1800" b="1" dirty="0"/>
              <a:t> </a:t>
            </a:r>
            <a:r>
              <a:rPr lang="en-GB" sz="1800" b="1" dirty="0" err="1"/>
              <a:t>jy</a:t>
            </a:r>
            <a:r>
              <a:rPr lang="en-GB" sz="1800" b="1" dirty="0"/>
              <a:t> </a:t>
            </a:r>
            <a:r>
              <a:rPr lang="en-GB" sz="1800" b="1" dirty="0" err="1"/>
              <a:t>klaar</a:t>
            </a:r>
            <a:r>
              <a:rPr lang="en-GB" sz="1800" b="1" dirty="0"/>
              <a:t> is:</a:t>
            </a:r>
          </a:p>
          <a:p>
            <a:pPr>
              <a:lnSpc>
                <a:spcPct val="100000"/>
              </a:lnSpc>
              <a:spcBef>
                <a:spcPts val="0"/>
              </a:spcBef>
            </a:pPr>
            <a:r>
              <a:rPr lang="nl-NL" sz="1800" dirty="0"/>
              <a:t>Skandeer en e-pos dit aan jouself. Skeduleer die e-pos om oor twee jaar gestuur te word. </a:t>
            </a:r>
          </a:p>
          <a:p>
            <a:pPr>
              <a:lnSpc>
                <a:spcPct val="100000"/>
              </a:lnSpc>
              <a:spcBef>
                <a:spcPts val="0"/>
              </a:spcBef>
            </a:pPr>
            <a:r>
              <a:rPr lang="nl-NL" sz="1800" dirty="0"/>
              <a:t>Verseël in 'n koevert en skryf: "Maak oop op [datum oor 2 jaar]."</a:t>
            </a:r>
            <a:endParaRPr lang="en-GB" sz="1100" dirty="0"/>
          </a:p>
          <a:p>
            <a:pPr marL="0" marR="0" lvl="0" indent="0" defTabSz="914400" rtl="0" eaLnBrk="0" fontAlgn="base" latinLnBrk="0" hangingPunct="0">
              <a:spcBef>
                <a:spcPct val="0"/>
              </a:spcBef>
              <a:spcAft>
                <a:spcPct val="0"/>
              </a:spcAft>
              <a:buClrTx/>
              <a:buSzTx/>
              <a:buFontTx/>
              <a:buChar char="•"/>
              <a:tabLst/>
            </a:pPr>
            <a:endParaRPr kumimoji="0" lang="af-ZA" altLang="af-ZA" sz="1100" b="0" i="0" u="none" strike="noStrike" cap="none" normalizeH="0" baseline="0" dirty="0">
              <a:ln>
                <a:noFill/>
              </a:ln>
              <a:effectLst/>
              <a:latin typeface="Arial" panose="020B0604020202020204" pitchFamily="34" charset="0"/>
            </a:endParaRPr>
          </a:p>
        </p:txBody>
      </p:sp>
      <p:pic>
        <p:nvPicPr>
          <p:cNvPr id="3" name="Picture 2" descr="A person writing on a paper&#10;&#10;AI-generated content may be incorrect.">
            <a:extLst>
              <a:ext uri="{FF2B5EF4-FFF2-40B4-BE49-F238E27FC236}">
                <a16:creationId xmlns:a16="http://schemas.microsoft.com/office/drawing/2014/main" id="{3C4701E8-A7F3-AFBC-F8FC-7A25710624F0}"/>
              </a:ext>
            </a:extLst>
          </p:cNvPr>
          <p:cNvPicPr>
            <a:picLocks noChangeAspect="1"/>
          </p:cNvPicPr>
          <p:nvPr/>
        </p:nvPicPr>
        <p:blipFill>
          <a:blip r:embed="rId3"/>
          <a:srcRect l="24924" r="17039"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C72EB41C-D15C-102F-BEE6-C778D256772C}"/>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60199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19BAF69-604B-660F-61FD-8481EBDF62E9}"/>
              </a:ext>
            </a:extLst>
          </p:cNvPr>
          <p:cNvSpPr>
            <a:spLocks noGrp="1"/>
          </p:cNvSpPr>
          <p:nvPr>
            <p:ph type="title"/>
          </p:nvPr>
        </p:nvSpPr>
        <p:spPr>
          <a:xfrm>
            <a:off x="838201" y="365125"/>
            <a:ext cx="5251316" cy="1807305"/>
          </a:xfrm>
        </p:spPr>
        <p:txBody>
          <a:bodyPr vert="horz" lIns="91440" tIns="45720" rIns="91440" bIns="45720" rtlCol="0">
            <a:normAutofit/>
          </a:bodyPr>
          <a:lstStyle/>
          <a:p>
            <a:r>
              <a:rPr lang="en-US" dirty="0"/>
              <a:t>Werk in Parys</a:t>
            </a:r>
          </a:p>
        </p:txBody>
      </p:sp>
      <p:sp>
        <p:nvSpPr>
          <p:cNvPr id="4" name="Content Placeholder 3">
            <a:extLst>
              <a:ext uri="{FF2B5EF4-FFF2-40B4-BE49-F238E27FC236}">
                <a16:creationId xmlns:a16="http://schemas.microsoft.com/office/drawing/2014/main" id="{EA221E51-57CA-F5FA-1B55-50EDBFB1AC40}"/>
              </a:ext>
            </a:extLst>
          </p:cNvPr>
          <p:cNvSpPr>
            <a:spLocks noGrp="1"/>
          </p:cNvSpPr>
          <p:nvPr>
            <p:ph idx="1"/>
          </p:nvPr>
        </p:nvSpPr>
        <p:spPr>
          <a:xfrm>
            <a:off x="838200" y="2333297"/>
            <a:ext cx="4619621" cy="3843666"/>
          </a:xfrm>
        </p:spPr>
        <p:txBody>
          <a:bodyPr>
            <a:normAutofit/>
          </a:bodyPr>
          <a:lstStyle/>
          <a:p>
            <a:pPr marL="0" indent="0">
              <a:buNone/>
            </a:pPr>
            <a:r>
              <a:rPr lang="en-ZA" sz="2000" b="1" dirty="0" err="1">
                <a:highlight>
                  <a:srgbClr val="FFFFFF"/>
                </a:highlight>
                <a:latin typeface="Arial" panose="020B0604020202020204" pitchFamily="34" charset="0"/>
                <a:ea typeface="Arial" panose="020B0604020202020204" pitchFamily="34" charset="0"/>
              </a:rPr>
              <a:t>Doen</a:t>
            </a:r>
            <a:r>
              <a:rPr lang="en-ZA" sz="2000" b="1" dirty="0">
                <a:highlight>
                  <a:srgbClr val="FFFFFF"/>
                </a:highlight>
                <a:latin typeface="Arial" panose="020B0604020202020204" pitchFamily="34" charset="0"/>
                <a:ea typeface="Arial" panose="020B0604020202020204" pitchFamily="34" charset="0"/>
              </a:rPr>
              <a:t> </a:t>
            </a:r>
            <a:r>
              <a:rPr lang="en-ZA" sz="2000" b="1" dirty="0" err="1">
                <a:highlight>
                  <a:srgbClr val="FFFFFF"/>
                </a:highlight>
                <a:latin typeface="Arial" panose="020B0604020202020204" pitchFamily="34" charset="0"/>
                <a:ea typeface="Arial" panose="020B0604020202020204" pitchFamily="34" charset="0"/>
              </a:rPr>
              <a:t>navorsing</a:t>
            </a:r>
            <a:r>
              <a:rPr lang="en-ZA" sz="2000" b="1" dirty="0">
                <a:highlight>
                  <a:srgbClr val="FFFFFF"/>
                </a:highlight>
                <a:latin typeface="Arial" panose="020B0604020202020204" pitchFamily="34" charset="0"/>
                <a:ea typeface="Arial" panose="020B0604020202020204" pitchFamily="34" charset="0"/>
              </a:rPr>
              <a:t> </a:t>
            </a:r>
            <a:r>
              <a:rPr lang="en-ZA" sz="2000" b="1" dirty="0" err="1">
                <a:highlight>
                  <a:srgbClr val="FFFFFF"/>
                </a:highlight>
                <a:latin typeface="Arial" panose="020B0604020202020204" pitchFamily="34" charset="0"/>
                <a:ea typeface="Arial" panose="020B0604020202020204" pitchFamily="34" charset="0"/>
              </a:rPr>
              <a:t>oor</a:t>
            </a:r>
            <a:r>
              <a:rPr lang="en-ZA" sz="2000" b="1" dirty="0">
                <a:highlight>
                  <a:srgbClr val="FFFFFF"/>
                </a:highlight>
                <a:latin typeface="Arial" panose="020B0604020202020204" pitchFamily="34" charset="0"/>
                <a:ea typeface="Arial" panose="020B0604020202020204" pitchFamily="34" charset="0"/>
              </a:rPr>
              <a:t> die </a:t>
            </a:r>
            <a:r>
              <a:rPr lang="en-ZA" sz="2000" b="1" dirty="0" err="1">
                <a:highlight>
                  <a:srgbClr val="FFFFFF"/>
                </a:highlight>
                <a:latin typeface="Arial" panose="020B0604020202020204" pitchFamily="34" charset="0"/>
                <a:ea typeface="Arial" panose="020B0604020202020204" pitchFamily="34" charset="0"/>
              </a:rPr>
              <a:t>volgende</a:t>
            </a:r>
            <a:r>
              <a:rPr lang="en-ZA" sz="2000" b="1" dirty="0">
                <a:highlight>
                  <a:srgbClr val="FFFFFF"/>
                </a:highlight>
                <a:latin typeface="Arial" panose="020B0604020202020204" pitchFamily="34" charset="0"/>
                <a:ea typeface="Arial" panose="020B0604020202020204" pitchFamily="34" charset="0"/>
              </a:rPr>
              <a:t>:</a:t>
            </a:r>
            <a:endParaRPr lang="en-US" sz="2000" b="1" dirty="0">
              <a:highlight>
                <a:srgbClr val="FFFFFF"/>
              </a:highlight>
              <a:latin typeface="Times New Roman" panose="02020603050405020304" pitchFamily="18" charset="0"/>
              <a:ea typeface="Arial" panose="020B0604020202020204" pitchFamily="34" charset="0"/>
            </a:endParaRPr>
          </a:p>
          <a:p>
            <a:r>
              <a:rPr lang="nl-NL" sz="2000" dirty="0">
                <a:highlight>
                  <a:srgbClr val="FFFFFF"/>
                </a:highlight>
                <a:latin typeface="Arial" panose="020B0604020202020204" pitchFamily="34" charset="0"/>
                <a:ea typeface="Arial" panose="020B0604020202020204" pitchFamily="34" charset="0"/>
              </a:rPr>
              <a:t>Moontlike areas waar jy kan woon (koste van 'n woonstel).</a:t>
            </a:r>
          </a:p>
          <a:p>
            <a:r>
              <a:rPr lang="nl-NL" sz="2000" dirty="0">
                <a:highlight>
                  <a:srgbClr val="FFFFFF"/>
                </a:highlight>
                <a:latin typeface="Arial" panose="020B0604020202020204" pitchFamily="34" charset="0"/>
                <a:ea typeface="Arial" panose="020B0604020202020204" pitchFamily="34" charset="0"/>
              </a:rPr>
              <a:t>Beste vorm van vervoer.</a:t>
            </a:r>
          </a:p>
          <a:p>
            <a:r>
              <a:rPr lang="nl-NL" sz="2000" dirty="0">
                <a:highlight>
                  <a:srgbClr val="FFFFFF"/>
                </a:highlight>
                <a:latin typeface="Arial" panose="020B0604020202020204" pitchFamily="34" charset="0"/>
                <a:ea typeface="Arial" panose="020B0604020202020204" pitchFamily="34" charset="0"/>
              </a:rPr>
              <a:t>Oorweeg moontlike uitdagings daarvan om in 'n vreemde land te woon.</a:t>
            </a:r>
          </a:p>
          <a:p>
            <a:r>
              <a:rPr lang="nl-NL" sz="2000" dirty="0">
                <a:highlight>
                  <a:srgbClr val="FFFFFF"/>
                </a:highlight>
                <a:latin typeface="Arial" panose="020B0604020202020204" pitchFamily="34" charset="0"/>
                <a:ea typeface="Arial" panose="020B0604020202020204" pitchFamily="34" charset="0"/>
              </a:rPr>
              <a:t>Oorweeg TWEE positiewe en TWEE negatiewe aspekte van verandering.</a:t>
            </a:r>
            <a:endParaRPr lang="af-ZA" sz="2000" dirty="0"/>
          </a:p>
        </p:txBody>
      </p:sp>
      <p:pic>
        <p:nvPicPr>
          <p:cNvPr id="5" name="Google Shape;133;p6" descr="Map of Paris Monuments: downloadable map - PARISCityVISION">
            <a:extLst>
              <a:ext uri="{FF2B5EF4-FFF2-40B4-BE49-F238E27FC236}">
                <a16:creationId xmlns:a16="http://schemas.microsoft.com/office/drawing/2014/main" id="{4E95A1A7-4B25-39D1-4F50-AE72E929FCE5}"/>
              </a:ext>
            </a:extLst>
          </p:cNvPr>
          <p:cNvPicPr preferRelativeResize="0"/>
          <p:nvPr/>
        </p:nvPicPr>
        <p:blipFill rotWithShape="1">
          <a:blip r:embed="rId3"/>
          <a:srcRect l="15628" r="19814"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3" name="Picture 2">
            <a:extLst>
              <a:ext uri="{FF2B5EF4-FFF2-40B4-BE49-F238E27FC236}">
                <a16:creationId xmlns:a16="http://schemas.microsoft.com/office/drawing/2014/main" id="{E50B0401-47DE-C92A-88B4-4F1B78D8D70B}"/>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23690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C320-60D0-91A7-CE56-633EE2F045D2}"/>
              </a:ext>
            </a:extLst>
          </p:cNvPr>
          <p:cNvSpPr>
            <a:spLocks noGrp="1"/>
          </p:cNvSpPr>
          <p:nvPr>
            <p:ph type="title"/>
          </p:nvPr>
        </p:nvSpPr>
        <p:spPr>
          <a:xfrm>
            <a:off x="8079978" y="741391"/>
            <a:ext cx="3369234" cy="1616203"/>
          </a:xfrm>
        </p:spPr>
        <p:txBody>
          <a:bodyPr anchor="b">
            <a:normAutofit/>
          </a:bodyPr>
          <a:lstStyle/>
          <a:p>
            <a:r>
              <a:rPr lang="en-US" sz="3200" dirty="0" err="1"/>
              <a:t>Refleksie</a:t>
            </a:r>
            <a:endParaRPr lang="en-US" sz="3200" dirty="0"/>
          </a:p>
        </p:txBody>
      </p:sp>
      <p:pic>
        <p:nvPicPr>
          <p:cNvPr id="5" name="Picture 4" descr="A blue toy holding a piece of a puzzle&#10;&#10;Description automatically generated">
            <a:extLst>
              <a:ext uri="{FF2B5EF4-FFF2-40B4-BE49-F238E27FC236}">
                <a16:creationId xmlns:a16="http://schemas.microsoft.com/office/drawing/2014/main" id="{9FF225DF-0529-D3B0-353E-E84424CB8EDF}"/>
              </a:ext>
            </a:extLst>
          </p:cNvPr>
          <p:cNvPicPr>
            <a:picLocks noChangeAspect="1"/>
          </p:cNvPicPr>
          <p:nvPr/>
        </p:nvPicPr>
        <p:blipFill>
          <a:blip r:embed="rId3"/>
          <a:srcRect r="28068" b="-1"/>
          <a:stretch>
            <a:fillRect/>
          </a:stretch>
        </p:blipFill>
        <p:spPr>
          <a:xfrm>
            <a:off x="20" y="10"/>
            <a:ext cx="7390243" cy="6857990"/>
          </a:xfrm>
          <a:prstGeom prst="rect">
            <a:avLst/>
          </a:prstGeom>
        </p:spPr>
      </p:pic>
      <p:sp>
        <p:nvSpPr>
          <p:cNvPr id="28" name="Rectangle 2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0176146B-3D78-36EA-E77A-E4C212DCB608}"/>
              </a:ext>
            </a:extLst>
          </p:cNvPr>
          <p:cNvSpPr>
            <a:spLocks noGrp="1"/>
          </p:cNvSpPr>
          <p:nvPr>
            <p:ph idx="1"/>
          </p:nvPr>
        </p:nvSpPr>
        <p:spPr>
          <a:xfrm>
            <a:off x="8079978" y="2533476"/>
            <a:ext cx="3369234" cy="3447832"/>
          </a:xfrm>
        </p:spPr>
        <p:txBody>
          <a:bodyPr anchor="t">
            <a:normAutofit/>
          </a:bodyPr>
          <a:lstStyle/>
          <a:p>
            <a:pPr marL="0" indent="0">
              <a:buNone/>
            </a:pPr>
            <a:r>
              <a:rPr lang="en-US" sz="2000" dirty="0"/>
              <a:t>KYK: </a:t>
            </a:r>
            <a:r>
              <a:rPr lang="en-US" sz="2000" b="1" dirty="0"/>
              <a:t>What do top students do differently? </a:t>
            </a:r>
          </a:p>
          <a:p>
            <a:pPr marL="0" indent="0">
              <a:buNone/>
            </a:pPr>
            <a:r>
              <a:rPr lang="en-US" sz="2000" dirty="0"/>
              <a:t> </a:t>
            </a:r>
            <a:r>
              <a:rPr lang="en-ZA" sz="2000" dirty="0">
                <a:latin typeface="Arial" panose="020B0604020202020204" pitchFamily="34" charset="0"/>
                <a:ea typeface="Arial" panose="020B0604020202020204" pitchFamily="34" charset="0"/>
                <a:hlinkClick r:id="rId4"/>
              </a:rPr>
              <a:t>https://www.youtube.com/watch?v=Na8m4GPqA30</a:t>
            </a:r>
            <a:r>
              <a:rPr lang="en-ZA" sz="2000" dirty="0">
                <a:latin typeface="Arial" panose="020B0604020202020204" pitchFamily="34" charset="0"/>
                <a:ea typeface="Arial" panose="020B0604020202020204" pitchFamily="34" charset="0"/>
              </a:rPr>
              <a:t> </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dirty="0"/>
              <a:t>(14 min 37 </a:t>
            </a:r>
            <a:r>
              <a:rPr lang="en-US" sz="2000" dirty="0" err="1"/>
              <a:t>sek</a:t>
            </a:r>
            <a:r>
              <a:rPr lang="en-US" sz="2000" dirty="0"/>
              <a:t>.)</a:t>
            </a:r>
          </a:p>
        </p:txBody>
      </p:sp>
      <p:pic>
        <p:nvPicPr>
          <p:cNvPr id="4" name="Picture 3" descr="A logo with a flower and a sun&#10;&#10;AI-generated content may be incorrect.">
            <a:extLst>
              <a:ext uri="{FF2B5EF4-FFF2-40B4-BE49-F238E27FC236}">
                <a16:creationId xmlns:a16="http://schemas.microsoft.com/office/drawing/2014/main" id="{C986A857-6E6D-651A-3E2C-F2985197744B}"/>
              </a:ext>
            </a:extLst>
          </p:cNvPr>
          <p:cNvPicPr>
            <a:picLocks noChangeAspect="1"/>
          </p:cNvPicPr>
          <p:nvPr/>
        </p:nvPicPr>
        <p:blipFill>
          <a:blip r:embed="rId5"/>
          <a:stretch>
            <a:fillRect/>
          </a:stretch>
        </p:blipFill>
        <p:spPr>
          <a:xfrm>
            <a:off x="10826378" y="0"/>
            <a:ext cx="1365622" cy="469433"/>
          </a:xfrm>
          <a:prstGeom prst="rect">
            <a:avLst/>
          </a:prstGeom>
        </p:spPr>
      </p:pic>
    </p:spTree>
    <p:extLst>
      <p:ext uri="{BB962C8B-B14F-4D97-AF65-F5344CB8AC3E}">
        <p14:creationId xmlns:p14="http://schemas.microsoft.com/office/powerpoint/2010/main" val="251412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82B4C-BA62-4589-9EEA-8E83D7D66BB1}">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6D109EAE-D154-4598-9D01-49F68BC964BB}">
  <ds:schemaRefs>
    <ds:schemaRef ds:uri="http://schemas.microsoft.com/sharepoint/v3/contenttype/forms"/>
  </ds:schemaRefs>
</ds:datastoreItem>
</file>

<file path=customXml/itemProps3.xml><?xml version="1.0" encoding="utf-8"?>
<ds:datastoreItem xmlns:ds="http://schemas.openxmlformats.org/officeDocument/2006/customXml" ds:itemID="{962BF76F-F58C-4BCF-9614-0F2AABE6FE82}"/>
</file>

<file path=docProps/app.xml><?xml version="1.0" encoding="utf-8"?>
<Properties xmlns="http://schemas.openxmlformats.org/officeDocument/2006/extended-properties" xmlns:vt="http://schemas.openxmlformats.org/officeDocument/2006/docPropsVTypes">
  <TotalTime>65</TotalTime>
  <Words>1292</Words>
  <Application>Microsoft Office PowerPoint</Application>
  <PresentationFormat>Widescreen</PresentationFormat>
  <Paragraphs>101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Courier New</vt:lpstr>
      <vt:lpstr>Times New Roman</vt:lpstr>
      <vt:lpstr>Office Theme</vt:lpstr>
      <vt:lpstr>Graad 12 Selfontwikkeling in die samelewing</vt:lpstr>
      <vt:lpstr>’n Breinkaart van jou toekoms </vt:lpstr>
      <vt:lpstr>Aanpassing by verandering</vt:lpstr>
      <vt:lpstr>Verandering kan positief en negatief wees</vt:lpstr>
      <vt:lpstr>ŉ Toekomstige brief aan jouself</vt:lpstr>
      <vt:lpstr>Werk in Parys</vt:lpstr>
      <vt:lpstr>Refleksie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3</cp:revision>
  <dcterms:created xsi:type="dcterms:W3CDTF">2025-09-30T06:57:52Z</dcterms:created>
  <dcterms:modified xsi:type="dcterms:W3CDTF">2025-10-21T06:37:55Z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