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16"/>
  </p:notesMasterIdLst>
  <p:sldIdLst>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0" autoAdjust="0"/>
    <p:restoredTop sz="85490" autoAdjust="0"/>
  </p:normalViewPr>
  <p:slideViewPr>
    <p:cSldViewPr snapToGrid="0">
      <p:cViewPr varScale="1">
        <p:scale>
          <a:sx n="59" d="100"/>
          <a:sy n="59" d="100"/>
        </p:scale>
        <p:origin x="1541" y="2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5-10-07T10:14:19.006" v="8" actId="14100"/>
      <pc:docMkLst>
        <pc:docMk/>
      </pc:docMkLst>
      <pc:sldChg chg="modSp mod">
        <pc:chgData name="Megan Botes" userId="70568131-745a-489b-b4fe-9e78c579dd6d" providerId="ADAL" clId="{E3DEF142-CC7A-44CA-B5B4-48BABF1A3E75}" dt="2025-10-07T10:13:57.415" v="3" actId="403"/>
        <pc:sldMkLst>
          <pc:docMk/>
          <pc:sldMk cId="1996224254" sldId="258"/>
        </pc:sldMkLst>
        <pc:spChg chg="mod">
          <ac:chgData name="Megan Botes" userId="70568131-745a-489b-b4fe-9e78c579dd6d" providerId="ADAL" clId="{E3DEF142-CC7A-44CA-B5B4-48BABF1A3E75}" dt="2025-10-07T10:13:57.415" v="3" actId="403"/>
          <ac:spMkLst>
            <pc:docMk/>
            <pc:sldMk cId="1996224254" sldId="258"/>
            <ac:spMk id="3" creationId="{1030E286-85C8-0C0B-D99F-452E2771EAAE}"/>
          </ac:spMkLst>
        </pc:spChg>
      </pc:sldChg>
      <pc:sldChg chg="modSp mod">
        <pc:chgData name="Megan Botes" userId="70568131-745a-489b-b4fe-9e78c579dd6d" providerId="ADAL" clId="{E3DEF142-CC7A-44CA-B5B4-48BABF1A3E75}" dt="2025-10-07T10:14:19.006" v="8" actId="14100"/>
        <pc:sldMkLst>
          <pc:docMk/>
          <pc:sldMk cId="143543712" sldId="260"/>
        </pc:sldMkLst>
        <pc:graphicFrameChg chg="mod modGraphic">
          <ac:chgData name="Megan Botes" userId="70568131-745a-489b-b4fe-9e78c579dd6d" providerId="ADAL" clId="{E3DEF142-CC7A-44CA-B5B4-48BABF1A3E75}" dt="2025-10-07T10:14:19.006" v="8" actId="14100"/>
          <ac:graphicFrameMkLst>
            <pc:docMk/>
            <pc:sldMk cId="143543712" sldId="260"/>
            <ac:graphicFrameMk id="5" creationId="{D24EEE57-8B5F-04EB-81E0-0766F2AE6A16}"/>
          </ac:graphicFrameMkLst>
        </pc:graphicFrameChg>
      </pc:sldChg>
    </pc:docChg>
  </pc:docChgLst>
  <pc:docChgLst>
    <pc:chgData name="Ferdo Pretorius" userId="fda81b51-2e2f-466a-a5d4-d1afe3dc8be0" providerId="ADAL" clId="{703C6385-EBBA-4359-9386-3E467FF87518}"/>
    <pc:docChg chg="undo custSel modSld">
      <pc:chgData name="Ferdo Pretorius" userId="fda81b51-2e2f-466a-a5d4-d1afe3dc8be0" providerId="ADAL" clId="{703C6385-EBBA-4359-9386-3E467FF87518}" dt="2025-07-24T10:15:12.392" v="2505" actId="113"/>
      <pc:docMkLst>
        <pc:docMk/>
      </pc:docMkLst>
      <pc:sldChg chg="addSp modSp mod modNotesTx">
        <pc:chgData name="Ferdo Pretorius" userId="fda81b51-2e2f-466a-a5d4-d1afe3dc8be0" providerId="ADAL" clId="{703C6385-EBBA-4359-9386-3E467FF87518}" dt="2025-07-24T08:45:53.225" v="2388" actId="113"/>
        <pc:sldMkLst>
          <pc:docMk/>
          <pc:sldMk cId="83143344" sldId="257"/>
        </pc:sldMkLst>
      </pc:sldChg>
      <pc:sldChg chg="modSp mod modTransition modNotesTx">
        <pc:chgData name="Ferdo Pretorius" userId="fda81b51-2e2f-466a-a5d4-d1afe3dc8be0" providerId="ADAL" clId="{703C6385-EBBA-4359-9386-3E467FF87518}" dt="2025-07-24T09:21:35.688" v="2391"/>
        <pc:sldMkLst>
          <pc:docMk/>
          <pc:sldMk cId="1996224254" sldId="258"/>
        </pc:sldMkLst>
      </pc:sldChg>
      <pc:sldChg chg="addSp delSp modSp mod modTransition modNotesTx">
        <pc:chgData name="Ferdo Pretorius" userId="fda81b51-2e2f-466a-a5d4-d1afe3dc8be0" providerId="ADAL" clId="{703C6385-EBBA-4359-9386-3E467FF87518}" dt="2025-07-24T09:41:29.830" v="2407" actId="20577"/>
        <pc:sldMkLst>
          <pc:docMk/>
          <pc:sldMk cId="3353292567" sldId="259"/>
        </pc:sldMkLst>
      </pc:sldChg>
      <pc:sldChg chg="modSp mod modTransition modNotesTx">
        <pc:chgData name="Ferdo Pretorius" userId="fda81b51-2e2f-466a-a5d4-d1afe3dc8be0" providerId="ADAL" clId="{703C6385-EBBA-4359-9386-3E467FF87518}" dt="2025-07-24T09:41:18.390" v="2404" actId="113"/>
        <pc:sldMkLst>
          <pc:docMk/>
          <pc:sldMk cId="143543712" sldId="260"/>
        </pc:sldMkLst>
      </pc:sldChg>
      <pc:sldChg chg="addSp modSp mod modTransition modNotesTx">
        <pc:chgData name="Ferdo Pretorius" userId="fda81b51-2e2f-466a-a5d4-d1afe3dc8be0" providerId="ADAL" clId="{703C6385-EBBA-4359-9386-3E467FF87518}" dt="2025-07-24T09:21:44.145" v="2394"/>
        <pc:sldMkLst>
          <pc:docMk/>
          <pc:sldMk cId="1970409698" sldId="261"/>
        </pc:sldMkLst>
      </pc:sldChg>
      <pc:sldChg chg="addSp modSp mod modTransition modNotesTx">
        <pc:chgData name="Ferdo Pretorius" userId="fda81b51-2e2f-466a-a5d4-d1afe3dc8be0" providerId="ADAL" clId="{703C6385-EBBA-4359-9386-3E467FF87518}" dt="2025-07-24T09:43:02.985" v="2444" actId="20577"/>
        <pc:sldMkLst>
          <pc:docMk/>
          <pc:sldMk cId="127824609" sldId="262"/>
        </pc:sldMkLst>
      </pc:sldChg>
      <pc:sldChg chg="addSp modSp mod modTransition modNotesTx">
        <pc:chgData name="Ferdo Pretorius" userId="fda81b51-2e2f-466a-a5d4-d1afe3dc8be0" providerId="ADAL" clId="{703C6385-EBBA-4359-9386-3E467FF87518}" dt="2025-07-24T10:15:12.392" v="2505" actId="113"/>
        <pc:sldMkLst>
          <pc:docMk/>
          <pc:sldMk cId="197160527" sldId="263"/>
        </pc:sldMkLst>
      </pc:sldChg>
      <pc:sldChg chg="addSp delSp modSp mod modTransition modNotesTx">
        <pc:chgData name="Ferdo Pretorius" userId="fda81b51-2e2f-466a-a5d4-d1afe3dc8be0" providerId="ADAL" clId="{703C6385-EBBA-4359-9386-3E467FF87518}" dt="2025-07-24T10:12:27.654" v="2500"/>
        <pc:sldMkLst>
          <pc:docMk/>
          <pc:sldMk cId="3723355127" sldId="264"/>
        </pc:sldMkLst>
      </pc:sldChg>
      <pc:sldChg chg="addSp delSp modSp mod modTransition modNotesTx">
        <pc:chgData name="Ferdo Pretorius" userId="fda81b51-2e2f-466a-a5d4-d1afe3dc8be0" providerId="ADAL" clId="{703C6385-EBBA-4359-9386-3E467FF87518}" dt="2025-07-24T10:14:21.877" v="2503" actId="1076"/>
        <pc:sldMkLst>
          <pc:docMk/>
          <pc:sldMk cId="1444188620" sldId="265"/>
        </pc:sldMkLst>
      </pc:sldChg>
      <pc:sldChg chg="addSp modSp mod modTransition modNotesTx">
        <pc:chgData name="Ferdo Pretorius" userId="fda81b51-2e2f-466a-a5d4-d1afe3dc8be0" providerId="ADAL" clId="{703C6385-EBBA-4359-9386-3E467FF87518}" dt="2025-07-24T09:22:02.612" v="2399"/>
        <pc:sldMkLst>
          <pc:docMk/>
          <pc:sldMk cId="3724758446" sldId="266"/>
        </pc:sldMkLst>
      </pc:sldChg>
      <pc:sldChg chg="addSp modSp mod modTransition modNotesTx">
        <pc:chgData name="Ferdo Pretorius" userId="fda81b51-2e2f-466a-a5d4-d1afe3dc8be0" providerId="ADAL" clId="{703C6385-EBBA-4359-9386-3E467FF87518}" dt="2025-07-24T09:45:35.584" v="2498" actId="20577"/>
        <pc:sldMkLst>
          <pc:docMk/>
          <pc:sldMk cId="2308661645" sldId="26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E1B4FA-1360-418B-97DB-2F9E8587A0A6}"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6CABF28A-FECE-4C64-8FAA-0EAD8774B858}">
      <dgm:prSet custT="1"/>
      <dgm:spPr/>
      <dgm:t>
        <a:bodyPr/>
        <a:lstStyle/>
        <a:p>
          <a:r>
            <a:rPr lang="nl-NL" sz="1600" b="1" dirty="0"/>
            <a:t>Watter een klink die meeste soos jy?</a:t>
          </a:r>
          <a:endParaRPr lang="en-US" sz="1600" b="0" dirty="0"/>
        </a:p>
      </dgm:t>
    </dgm:pt>
    <dgm:pt modelId="{949FC245-71AF-4DD4-B853-A767765E4ABB}" type="parTrans" cxnId="{62107552-78FF-4CFF-B00C-9FC253624846}">
      <dgm:prSet/>
      <dgm:spPr/>
      <dgm:t>
        <a:bodyPr/>
        <a:lstStyle/>
        <a:p>
          <a:endParaRPr lang="en-US" sz="2000"/>
        </a:p>
      </dgm:t>
    </dgm:pt>
    <dgm:pt modelId="{1308EA32-35F2-4B50-A4DE-CD62BD9E1025}" type="sibTrans" cxnId="{62107552-78FF-4CFF-B00C-9FC253624846}">
      <dgm:prSet/>
      <dgm:spPr/>
      <dgm:t>
        <a:bodyPr/>
        <a:lstStyle/>
        <a:p>
          <a:endParaRPr lang="en-US" sz="2000"/>
        </a:p>
      </dgm:t>
    </dgm:pt>
    <dgm:pt modelId="{126F7815-581C-4176-90E1-FCCC9F7555D1}">
      <dgm:prSet custT="1"/>
      <dgm:spPr/>
      <dgm:t>
        <a:bodyPr/>
        <a:lstStyle/>
        <a:p>
          <a:r>
            <a:rPr lang="nl-NL" sz="1600" dirty="0"/>
            <a:t>Jy kyk na prente van mense wat die vaardigheid uitvoer → Jy is moontlik ’n </a:t>
          </a:r>
          <a:r>
            <a:rPr lang="nl-NL" sz="1600" b="1" dirty="0"/>
            <a:t>visuele leerder</a:t>
          </a:r>
          <a:r>
            <a:rPr lang="nl-NL" sz="1600" dirty="0"/>
            <a:t>.</a:t>
          </a:r>
          <a:endParaRPr lang="en-US" sz="1600" dirty="0"/>
        </a:p>
      </dgm:t>
    </dgm:pt>
    <dgm:pt modelId="{9DDA3A15-6FB0-42E5-86C3-CA7869DB9D78}" type="parTrans" cxnId="{226369E0-B61F-474D-9F4F-07387103AFBB}">
      <dgm:prSet/>
      <dgm:spPr/>
      <dgm:t>
        <a:bodyPr/>
        <a:lstStyle/>
        <a:p>
          <a:endParaRPr lang="en-US" sz="2000"/>
        </a:p>
      </dgm:t>
    </dgm:pt>
    <dgm:pt modelId="{1A81C53E-97FB-4349-9948-09CFE3741A30}" type="sibTrans" cxnId="{226369E0-B61F-474D-9F4F-07387103AFBB}">
      <dgm:prSet/>
      <dgm:spPr/>
      <dgm:t>
        <a:bodyPr/>
        <a:lstStyle/>
        <a:p>
          <a:endParaRPr lang="en-US" sz="2000"/>
        </a:p>
      </dgm:t>
    </dgm:pt>
    <dgm:pt modelId="{46FC2B46-4BB8-423D-8C17-D8711EA52B40}">
      <dgm:prSet custT="1"/>
      <dgm:spPr/>
      <dgm:t>
        <a:bodyPr/>
        <a:lstStyle/>
        <a:p>
          <a:r>
            <a:rPr lang="nl-NL" sz="1600" b="1" dirty="0"/>
            <a:t>Dink daaroor na:</a:t>
          </a:r>
          <a:endParaRPr lang="en-US" sz="1600" dirty="0"/>
        </a:p>
      </dgm:t>
    </dgm:pt>
    <dgm:pt modelId="{6A6C5EDA-ABFC-4A52-9EC9-804F2C2E1DC5}" type="parTrans" cxnId="{81C5FCF8-6AA3-43DB-B455-17E4EFF21F2D}">
      <dgm:prSet/>
      <dgm:spPr/>
      <dgm:t>
        <a:bodyPr/>
        <a:lstStyle/>
        <a:p>
          <a:endParaRPr lang="en-US" sz="2000"/>
        </a:p>
      </dgm:t>
    </dgm:pt>
    <dgm:pt modelId="{E9FE723C-6FC4-45C9-9299-7E016ADB5C79}" type="sibTrans" cxnId="{81C5FCF8-6AA3-43DB-B455-17E4EFF21F2D}">
      <dgm:prSet/>
      <dgm:spPr/>
      <dgm:t>
        <a:bodyPr/>
        <a:lstStyle/>
        <a:p>
          <a:endParaRPr lang="en-US" sz="2000"/>
        </a:p>
      </dgm:t>
    </dgm:pt>
    <dgm:pt modelId="{A27A551C-AC66-484E-AC18-AD9B23843953}">
      <dgm:prSet custT="1"/>
      <dgm:spPr/>
      <dgm:t>
        <a:bodyPr/>
        <a:lstStyle/>
        <a:p>
          <a:r>
            <a:rPr lang="nl-NL" sz="1600" dirty="0"/>
            <a:t>Leer jy op net één manier, of verkies jy ’n kombinasie?</a:t>
          </a:r>
          <a:endParaRPr lang="en-US" sz="1600" dirty="0"/>
        </a:p>
      </dgm:t>
    </dgm:pt>
    <dgm:pt modelId="{79F68F70-A85F-4A16-BED2-03BA51963FD8}" type="parTrans" cxnId="{5C531D3F-5003-4D44-8544-534335D32DBC}">
      <dgm:prSet/>
      <dgm:spPr/>
      <dgm:t>
        <a:bodyPr/>
        <a:lstStyle/>
        <a:p>
          <a:endParaRPr lang="en-US" sz="2000"/>
        </a:p>
      </dgm:t>
    </dgm:pt>
    <dgm:pt modelId="{9C739915-DD92-4A7F-880A-7F42200E0924}" type="sibTrans" cxnId="{5C531D3F-5003-4D44-8544-534335D32DBC}">
      <dgm:prSet/>
      <dgm:spPr/>
      <dgm:t>
        <a:bodyPr/>
        <a:lstStyle/>
        <a:p>
          <a:endParaRPr lang="en-US" sz="2000"/>
        </a:p>
      </dgm:t>
    </dgm:pt>
    <dgm:pt modelId="{AB9CEA66-FBE3-4C9C-849C-37D1B819A568}">
      <dgm:prSet custT="1"/>
      <dgm:spPr/>
      <dgm:t>
        <a:bodyPr/>
        <a:lstStyle/>
        <a:p>
          <a:r>
            <a:rPr lang="nl-NL" sz="1600" dirty="0"/>
            <a:t>Jy luister na iemand wat verduidelik hoe om dit te doen → Jy is moontlik ’n </a:t>
          </a:r>
          <a:r>
            <a:rPr lang="nl-NL" sz="1600" b="1" dirty="0"/>
            <a:t>ouditiewe leerder</a:t>
          </a:r>
          <a:r>
            <a:rPr lang="nl-NL" sz="1600" dirty="0"/>
            <a:t>.</a:t>
          </a:r>
        </a:p>
      </dgm:t>
    </dgm:pt>
    <dgm:pt modelId="{3AFB01D2-8EE8-4387-8BFD-48BA6B969BFF}" type="parTrans" cxnId="{9633CB29-A36A-4D3E-AACD-854262B9A10D}">
      <dgm:prSet/>
      <dgm:spPr/>
      <dgm:t>
        <a:bodyPr/>
        <a:lstStyle/>
        <a:p>
          <a:endParaRPr lang="en-ZA" sz="2000"/>
        </a:p>
      </dgm:t>
    </dgm:pt>
    <dgm:pt modelId="{7BD831C1-7AC5-43BE-8DF4-A64C2C66773E}" type="sibTrans" cxnId="{9633CB29-A36A-4D3E-AACD-854262B9A10D}">
      <dgm:prSet/>
      <dgm:spPr/>
      <dgm:t>
        <a:bodyPr/>
        <a:lstStyle/>
        <a:p>
          <a:endParaRPr lang="en-ZA" sz="2000"/>
        </a:p>
      </dgm:t>
    </dgm:pt>
    <dgm:pt modelId="{D4FDE081-BCEB-4DFB-9944-5F0BDEEE17CE}">
      <dgm:prSet custT="1"/>
      <dgm:spPr/>
      <dgm:t>
        <a:bodyPr/>
        <a:lstStyle/>
        <a:p>
          <a:r>
            <a:rPr lang="nl-NL" sz="1600" dirty="0"/>
            <a:t>Jy lees instruksies in ’n boek → Jy leer moontlik die beste deur </a:t>
          </a:r>
          <a:r>
            <a:rPr lang="nl-NL" sz="1600" b="1" dirty="0"/>
            <a:t>lees en skryf</a:t>
          </a:r>
          <a:r>
            <a:rPr lang="nl-NL" sz="1600" dirty="0"/>
            <a:t>.</a:t>
          </a:r>
        </a:p>
      </dgm:t>
    </dgm:pt>
    <dgm:pt modelId="{C76F7C74-AB14-4325-BF2C-F647C6AF1DDB}" type="parTrans" cxnId="{5D7B8947-0038-4BD1-834D-534C6FFE0BBF}">
      <dgm:prSet/>
      <dgm:spPr/>
      <dgm:t>
        <a:bodyPr/>
        <a:lstStyle/>
        <a:p>
          <a:endParaRPr lang="en-ZA" sz="2000"/>
        </a:p>
      </dgm:t>
    </dgm:pt>
    <dgm:pt modelId="{838D97E1-D181-428C-BB77-112A8E19E6DE}" type="sibTrans" cxnId="{5D7B8947-0038-4BD1-834D-534C6FFE0BBF}">
      <dgm:prSet/>
      <dgm:spPr/>
      <dgm:t>
        <a:bodyPr/>
        <a:lstStyle/>
        <a:p>
          <a:endParaRPr lang="en-ZA" sz="2000"/>
        </a:p>
      </dgm:t>
    </dgm:pt>
    <dgm:pt modelId="{CD28D494-1F63-4A3C-AFF8-C24625C2B414}">
      <dgm:prSet custT="1"/>
      <dgm:spPr/>
      <dgm:t>
        <a:bodyPr/>
        <a:lstStyle/>
        <a:p>
          <a:r>
            <a:rPr lang="nl-NL" sz="1600" dirty="0"/>
            <a:t>Jy kyk hoe iemand dit doen en probeer dit dan self → Jy is moontlik ’n </a:t>
          </a:r>
          <a:r>
            <a:rPr lang="nl-NL" sz="1600" b="1" dirty="0"/>
            <a:t>kinestetiese leerder</a:t>
          </a:r>
          <a:r>
            <a:rPr lang="nl-NL" sz="1600" dirty="0"/>
            <a:t>.</a:t>
          </a:r>
        </a:p>
      </dgm:t>
    </dgm:pt>
    <dgm:pt modelId="{75005E26-11E3-4E75-96B3-9AD916930690}" type="parTrans" cxnId="{CF5E217C-3D1B-4DAB-8FD9-784737BA83AD}">
      <dgm:prSet/>
      <dgm:spPr/>
      <dgm:t>
        <a:bodyPr/>
        <a:lstStyle/>
        <a:p>
          <a:endParaRPr lang="en-ZA" sz="2000"/>
        </a:p>
      </dgm:t>
    </dgm:pt>
    <dgm:pt modelId="{357B9467-3AB9-49E7-95F1-7C41E6E81347}" type="sibTrans" cxnId="{CF5E217C-3D1B-4DAB-8FD9-784737BA83AD}">
      <dgm:prSet/>
      <dgm:spPr/>
      <dgm:t>
        <a:bodyPr/>
        <a:lstStyle/>
        <a:p>
          <a:endParaRPr lang="en-ZA" sz="2000"/>
        </a:p>
      </dgm:t>
    </dgm:pt>
    <dgm:pt modelId="{E66F04B2-11C6-40CD-905E-314D0040F680}">
      <dgm:prSet custT="1"/>
      <dgm:spPr/>
      <dgm:t>
        <a:bodyPr/>
        <a:lstStyle/>
        <a:p>
          <a:r>
            <a:rPr lang="nl-NL" sz="1600"/>
            <a:t>Meeste mense gebruik ’n kombinasie van leerstyle.</a:t>
          </a:r>
          <a:endParaRPr lang="nl-NL" sz="1600" dirty="0"/>
        </a:p>
      </dgm:t>
    </dgm:pt>
    <dgm:pt modelId="{C06D23FD-F5ED-4475-96EB-76AF0C77C486}" type="parTrans" cxnId="{B4C28629-EE58-43EA-9B24-0C43583809F4}">
      <dgm:prSet/>
      <dgm:spPr/>
      <dgm:t>
        <a:bodyPr/>
        <a:lstStyle/>
        <a:p>
          <a:endParaRPr lang="en-ZA" sz="2000"/>
        </a:p>
      </dgm:t>
    </dgm:pt>
    <dgm:pt modelId="{B557A3D8-4A8E-4713-920A-AA4A8C7D27D3}" type="sibTrans" cxnId="{B4C28629-EE58-43EA-9B24-0C43583809F4}">
      <dgm:prSet/>
      <dgm:spPr/>
      <dgm:t>
        <a:bodyPr/>
        <a:lstStyle/>
        <a:p>
          <a:endParaRPr lang="en-ZA" sz="2000"/>
        </a:p>
      </dgm:t>
    </dgm:pt>
    <dgm:pt modelId="{098C57CD-EED8-4903-9C58-84286D2BB2A7}">
      <dgm:prSet custT="1"/>
      <dgm:spPr/>
      <dgm:t>
        <a:bodyPr/>
        <a:lstStyle/>
        <a:p>
          <a:r>
            <a:rPr lang="nl-NL" sz="1600" dirty="0"/>
            <a:t>Daar is nie ’n enkele “regte” manier om te leer nie – net die manier wat vir </a:t>
          </a:r>
          <a:r>
            <a:rPr lang="nl-NL" sz="1600" b="0" dirty="0"/>
            <a:t>jou</a:t>
          </a:r>
          <a:r>
            <a:rPr lang="nl-NL" sz="1600" dirty="0"/>
            <a:t> die beste werk.</a:t>
          </a:r>
          <a:endParaRPr lang="en-ZA" sz="1600" dirty="0"/>
        </a:p>
      </dgm:t>
    </dgm:pt>
    <dgm:pt modelId="{68C4EA35-BE77-4FE9-A05D-F32E5381D4D4}" type="parTrans" cxnId="{605B02DC-803A-482F-9FE4-86E13C0A3A20}">
      <dgm:prSet/>
      <dgm:spPr/>
      <dgm:t>
        <a:bodyPr/>
        <a:lstStyle/>
        <a:p>
          <a:endParaRPr lang="en-ZA" sz="2000"/>
        </a:p>
      </dgm:t>
    </dgm:pt>
    <dgm:pt modelId="{53FB9066-75A2-4051-B24B-68E30FCA0474}" type="sibTrans" cxnId="{605B02DC-803A-482F-9FE4-86E13C0A3A20}">
      <dgm:prSet/>
      <dgm:spPr/>
      <dgm:t>
        <a:bodyPr/>
        <a:lstStyle/>
        <a:p>
          <a:endParaRPr lang="en-ZA" sz="2000"/>
        </a:p>
      </dgm:t>
    </dgm:pt>
    <dgm:pt modelId="{D3EBFE1C-CCDD-49FD-AD78-D0263F3C5ED3}" type="pres">
      <dgm:prSet presAssocID="{79E1B4FA-1360-418B-97DB-2F9E8587A0A6}" presName="linear" presStyleCnt="0">
        <dgm:presLayoutVars>
          <dgm:dir/>
          <dgm:animLvl val="lvl"/>
          <dgm:resizeHandles val="exact"/>
        </dgm:presLayoutVars>
      </dgm:prSet>
      <dgm:spPr/>
    </dgm:pt>
    <dgm:pt modelId="{2E862A11-ADB3-4930-90C8-EE5C0EA33A64}" type="pres">
      <dgm:prSet presAssocID="{6CABF28A-FECE-4C64-8FAA-0EAD8774B858}" presName="parentLin" presStyleCnt="0"/>
      <dgm:spPr/>
    </dgm:pt>
    <dgm:pt modelId="{2F9B8C8B-BBB2-44F5-A5C2-5148D85D5AE8}" type="pres">
      <dgm:prSet presAssocID="{6CABF28A-FECE-4C64-8FAA-0EAD8774B858}" presName="parentLeftMargin" presStyleLbl="node1" presStyleIdx="0" presStyleCnt="2"/>
      <dgm:spPr/>
    </dgm:pt>
    <dgm:pt modelId="{A37AC0F0-F086-47A6-8B5D-000A3218FD1E}" type="pres">
      <dgm:prSet presAssocID="{6CABF28A-FECE-4C64-8FAA-0EAD8774B858}" presName="parentText" presStyleLbl="node1" presStyleIdx="0" presStyleCnt="2">
        <dgm:presLayoutVars>
          <dgm:chMax val="0"/>
          <dgm:bulletEnabled val="1"/>
        </dgm:presLayoutVars>
      </dgm:prSet>
      <dgm:spPr/>
    </dgm:pt>
    <dgm:pt modelId="{73C4E2FA-1A3A-4216-BF89-D007FBFCCC8C}" type="pres">
      <dgm:prSet presAssocID="{6CABF28A-FECE-4C64-8FAA-0EAD8774B858}" presName="negativeSpace" presStyleCnt="0"/>
      <dgm:spPr/>
    </dgm:pt>
    <dgm:pt modelId="{83C1A6EE-F2C1-4172-9A5F-A80017A8A5C0}" type="pres">
      <dgm:prSet presAssocID="{6CABF28A-FECE-4C64-8FAA-0EAD8774B858}" presName="childText" presStyleLbl="conFgAcc1" presStyleIdx="0" presStyleCnt="2">
        <dgm:presLayoutVars>
          <dgm:bulletEnabled val="1"/>
        </dgm:presLayoutVars>
      </dgm:prSet>
      <dgm:spPr/>
    </dgm:pt>
    <dgm:pt modelId="{9E02C600-36BB-4527-9EF2-4E8FC22DF0D3}" type="pres">
      <dgm:prSet presAssocID="{1308EA32-35F2-4B50-A4DE-CD62BD9E1025}" presName="spaceBetweenRectangles" presStyleCnt="0"/>
      <dgm:spPr/>
    </dgm:pt>
    <dgm:pt modelId="{173E4695-09F3-439C-8251-F99DDFB64FF5}" type="pres">
      <dgm:prSet presAssocID="{46FC2B46-4BB8-423D-8C17-D8711EA52B40}" presName="parentLin" presStyleCnt="0"/>
      <dgm:spPr/>
    </dgm:pt>
    <dgm:pt modelId="{519E8FA7-47BA-4380-983E-05922D99B483}" type="pres">
      <dgm:prSet presAssocID="{46FC2B46-4BB8-423D-8C17-D8711EA52B40}" presName="parentLeftMargin" presStyleLbl="node1" presStyleIdx="0" presStyleCnt="2"/>
      <dgm:spPr/>
    </dgm:pt>
    <dgm:pt modelId="{48F7504E-D63B-4166-BA85-AC758AD2AF08}" type="pres">
      <dgm:prSet presAssocID="{46FC2B46-4BB8-423D-8C17-D8711EA52B40}" presName="parentText" presStyleLbl="node1" presStyleIdx="1" presStyleCnt="2">
        <dgm:presLayoutVars>
          <dgm:chMax val="0"/>
          <dgm:bulletEnabled val="1"/>
        </dgm:presLayoutVars>
      </dgm:prSet>
      <dgm:spPr/>
    </dgm:pt>
    <dgm:pt modelId="{8D213771-283F-42FD-99AA-6E602589C272}" type="pres">
      <dgm:prSet presAssocID="{46FC2B46-4BB8-423D-8C17-D8711EA52B40}" presName="negativeSpace" presStyleCnt="0"/>
      <dgm:spPr/>
    </dgm:pt>
    <dgm:pt modelId="{BF25D551-8E4A-4B1C-9552-04284B349BF1}" type="pres">
      <dgm:prSet presAssocID="{46FC2B46-4BB8-423D-8C17-D8711EA52B40}" presName="childText" presStyleLbl="conFgAcc1" presStyleIdx="1" presStyleCnt="2">
        <dgm:presLayoutVars>
          <dgm:bulletEnabled val="1"/>
        </dgm:presLayoutVars>
      </dgm:prSet>
      <dgm:spPr/>
    </dgm:pt>
  </dgm:ptLst>
  <dgm:cxnLst>
    <dgm:cxn modelId="{931A3421-CFC4-4ACC-94AF-D32DE04EB603}" type="presOf" srcId="{46FC2B46-4BB8-423D-8C17-D8711EA52B40}" destId="{48F7504E-D63B-4166-BA85-AC758AD2AF08}" srcOrd="1" destOrd="0" presId="urn:microsoft.com/office/officeart/2005/8/layout/list1"/>
    <dgm:cxn modelId="{11FC6521-691E-4946-993F-7A12B295F56C}" type="presOf" srcId="{46FC2B46-4BB8-423D-8C17-D8711EA52B40}" destId="{519E8FA7-47BA-4380-983E-05922D99B483}" srcOrd="0" destOrd="0" presId="urn:microsoft.com/office/officeart/2005/8/layout/list1"/>
    <dgm:cxn modelId="{2BEA3B25-6BA6-42A9-BAD5-7BC2BEFEF62D}" type="presOf" srcId="{E66F04B2-11C6-40CD-905E-314D0040F680}" destId="{BF25D551-8E4A-4B1C-9552-04284B349BF1}" srcOrd="0" destOrd="1" presId="urn:microsoft.com/office/officeart/2005/8/layout/list1"/>
    <dgm:cxn modelId="{B4C28629-EE58-43EA-9B24-0C43583809F4}" srcId="{46FC2B46-4BB8-423D-8C17-D8711EA52B40}" destId="{E66F04B2-11C6-40CD-905E-314D0040F680}" srcOrd="1" destOrd="0" parTransId="{C06D23FD-F5ED-4475-96EB-76AF0C77C486}" sibTransId="{B557A3D8-4A8E-4713-920A-AA4A8C7D27D3}"/>
    <dgm:cxn modelId="{9633CB29-A36A-4D3E-AACD-854262B9A10D}" srcId="{6CABF28A-FECE-4C64-8FAA-0EAD8774B858}" destId="{AB9CEA66-FBE3-4C9C-849C-37D1B819A568}" srcOrd="1" destOrd="0" parTransId="{3AFB01D2-8EE8-4387-8BFD-48BA6B969BFF}" sibTransId="{7BD831C1-7AC5-43BE-8DF4-A64C2C66773E}"/>
    <dgm:cxn modelId="{D854882B-62C1-434A-8416-7F3BDB5C6ABF}" type="presOf" srcId="{6CABF28A-FECE-4C64-8FAA-0EAD8774B858}" destId="{2F9B8C8B-BBB2-44F5-A5C2-5148D85D5AE8}" srcOrd="0" destOrd="0" presId="urn:microsoft.com/office/officeart/2005/8/layout/list1"/>
    <dgm:cxn modelId="{06922B2F-44D1-4597-8FC3-967692E7A9F0}" type="presOf" srcId="{D4FDE081-BCEB-4DFB-9944-5F0BDEEE17CE}" destId="{83C1A6EE-F2C1-4172-9A5F-A80017A8A5C0}" srcOrd="0" destOrd="2" presId="urn:microsoft.com/office/officeart/2005/8/layout/list1"/>
    <dgm:cxn modelId="{4996A738-1607-48E9-A8E0-49C54918F450}" type="presOf" srcId="{CD28D494-1F63-4A3C-AFF8-C24625C2B414}" destId="{83C1A6EE-F2C1-4172-9A5F-A80017A8A5C0}" srcOrd="0" destOrd="3" presId="urn:microsoft.com/office/officeart/2005/8/layout/list1"/>
    <dgm:cxn modelId="{5C531D3F-5003-4D44-8544-534335D32DBC}" srcId="{46FC2B46-4BB8-423D-8C17-D8711EA52B40}" destId="{A27A551C-AC66-484E-AC18-AD9B23843953}" srcOrd="0" destOrd="0" parTransId="{79F68F70-A85F-4A16-BED2-03BA51963FD8}" sibTransId="{9C739915-DD92-4A7F-880A-7F42200E0924}"/>
    <dgm:cxn modelId="{5D7B8947-0038-4BD1-834D-534C6FFE0BBF}" srcId="{6CABF28A-FECE-4C64-8FAA-0EAD8774B858}" destId="{D4FDE081-BCEB-4DFB-9944-5F0BDEEE17CE}" srcOrd="2" destOrd="0" parTransId="{C76F7C74-AB14-4325-BF2C-F647C6AF1DDB}" sibTransId="{838D97E1-D181-428C-BB77-112A8E19E6DE}"/>
    <dgm:cxn modelId="{62107552-78FF-4CFF-B00C-9FC253624846}" srcId="{79E1B4FA-1360-418B-97DB-2F9E8587A0A6}" destId="{6CABF28A-FECE-4C64-8FAA-0EAD8774B858}" srcOrd="0" destOrd="0" parTransId="{949FC245-71AF-4DD4-B853-A767765E4ABB}" sibTransId="{1308EA32-35F2-4B50-A4DE-CD62BD9E1025}"/>
    <dgm:cxn modelId="{CF5E217C-3D1B-4DAB-8FD9-784737BA83AD}" srcId="{6CABF28A-FECE-4C64-8FAA-0EAD8774B858}" destId="{CD28D494-1F63-4A3C-AFF8-C24625C2B414}" srcOrd="3" destOrd="0" parTransId="{75005E26-11E3-4E75-96B3-9AD916930690}" sibTransId="{357B9467-3AB9-49E7-95F1-7C41E6E81347}"/>
    <dgm:cxn modelId="{0135F290-5E9B-4BC9-826E-B10040E8EFAE}" type="presOf" srcId="{AB9CEA66-FBE3-4C9C-849C-37D1B819A568}" destId="{83C1A6EE-F2C1-4172-9A5F-A80017A8A5C0}" srcOrd="0" destOrd="1" presId="urn:microsoft.com/office/officeart/2005/8/layout/list1"/>
    <dgm:cxn modelId="{32F271AE-598B-454A-AD5F-8F7F1AB8CE90}" type="presOf" srcId="{098C57CD-EED8-4903-9C58-84286D2BB2A7}" destId="{BF25D551-8E4A-4B1C-9552-04284B349BF1}" srcOrd="0" destOrd="2" presId="urn:microsoft.com/office/officeart/2005/8/layout/list1"/>
    <dgm:cxn modelId="{605B02DC-803A-482F-9FE4-86E13C0A3A20}" srcId="{46FC2B46-4BB8-423D-8C17-D8711EA52B40}" destId="{098C57CD-EED8-4903-9C58-84286D2BB2A7}" srcOrd="2" destOrd="0" parTransId="{68C4EA35-BE77-4FE9-A05D-F32E5381D4D4}" sibTransId="{53FB9066-75A2-4051-B24B-68E30FCA0474}"/>
    <dgm:cxn modelId="{226369E0-B61F-474D-9F4F-07387103AFBB}" srcId="{6CABF28A-FECE-4C64-8FAA-0EAD8774B858}" destId="{126F7815-581C-4176-90E1-FCCC9F7555D1}" srcOrd="0" destOrd="0" parTransId="{9DDA3A15-6FB0-42E5-86C3-CA7869DB9D78}" sibTransId="{1A81C53E-97FB-4349-9948-09CFE3741A30}"/>
    <dgm:cxn modelId="{203D2EEB-51F4-45B7-8970-EAF6ECA05597}" type="presOf" srcId="{126F7815-581C-4176-90E1-FCCC9F7555D1}" destId="{83C1A6EE-F2C1-4172-9A5F-A80017A8A5C0}" srcOrd="0" destOrd="0" presId="urn:microsoft.com/office/officeart/2005/8/layout/list1"/>
    <dgm:cxn modelId="{73949CEC-F40E-4D4F-85F6-EE0A6A53AAE7}" type="presOf" srcId="{A27A551C-AC66-484E-AC18-AD9B23843953}" destId="{BF25D551-8E4A-4B1C-9552-04284B349BF1}" srcOrd="0" destOrd="0" presId="urn:microsoft.com/office/officeart/2005/8/layout/list1"/>
    <dgm:cxn modelId="{81C5FCF8-6AA3-43DB-B455-17E4EFF21F2D}" srcId="{79E1B4FA-1360-418B-97DB-2F9E8587A0A6}" destId="{46FC2B46-4BB8-423D-8C17-D8711EA52B40}" srcOrd="1" destOrd="0" parTransId="{6A6C5EDA-ABFC-4A52-9EC9-804F2C2E1DC5}" sibTransId="{E9FE723C-6FC4-45C9-9299-7E016ADB5C79}"/>
    <dgm:cxn modelId="{B658C4FD-8952-436A-83BC-1405536DAA7E}" type="presOf" srcId="{79E1B4FA-1360-418B-97DB-2F9E8587A0A6}" destId="{D3EBFE1C-CCDD-49FD-AD78-D0263F3C5ED3}" srcOrd="0" destOrd="0" presId="urn:microsoft.com/office/officeart/2005/8/layout/list1"/>
    <dgm:cxn modelId="{3C471BFE-865E-420E-9EB8-B514DEE812E8}" type="presOf" srcId="{6CABF28A-FECE-4C64-8FAA-0EAD8774B858}" destId="{A37AC0F0-F086-47A6-8B5D-000A3218FD1E}" srcOrd="1" destOrd="0" presId="urn:microsoft.com/office/officeart/2005/8/layout/list1"/>
    <dgm:cxn modelId="{2D370BF0-1C8E-4A2B-8781-741B94DE861B}" type="presParOf" srcId="{D3EBFE1C-CCDD-49FD-AD78-D0263F3C5ED3}" destId="{2E862A11-ADB3-4930-90C8-EE5C0EA33A64}" srcOrd="0" destOrd="0" presId="urn:microsoft.com/office/officeart/2005/8/layout/list1"/>
    <dgm:cxn modelId="{8034D431-8E82-45C6-A0ED-C80092ED7DAC}" type="presParOf" srcId="{2E862A11-ADB3-4930-90C8-EE5C0EA33A64}" destId="{2F9B8C8B-BBB2-44F5-A5C2-5148D85D5AE8}" srcOrd="0" destOrd="0" presId="urn:microsoft.com/office/officeart/2005/8/layout/list1"/>
    <dgm:cxn modelId="{AF10540E-8123-4EC3-92FB-88BCECB72CA3}" type="presParOf" srcId="{2E862A11-ADB3-4930-90C8-EE5C0EA33A64}" destId="{A37AC0F0-F086-47A6-8B5D-000A3218FD1E}" srcOrd="1" destOrd="0" presId="urn:microsoft.com/office/officeart/2005/8/layout/list1"/>
    <dgm:cxn modelId="{A15E0271-8C0A-4145-B311-979FC3B95312}" type="presParOf" srcId="{D3EBFE1C-CCDD-49FD-AD78-D0263F3C5ED3}" destId="{73C4E2FA-1A3A-4216-BF89-D007FBFCCC8C}" srcOrd="1" destOrd="0" presId="urn:microsoft.com/office/officeart/2005/8/layout/list1"/>
    <dgm:cxn modelId="{00D8F539-9CD4-4D9F-AD05-1C750D254508}" type="presParOf" srcId="{D3EBFE1C-CCDD-49FD-AD78-D0263F3C5ED3}" destId="{83C1A6EE-F2C1-4172-9A5F-A80017A8A5C0}" srcOrd="2" destOrd="0" presId="urn:microsoft.com/office/officeart/2005/8/layout/list1"/>
    <dgm:cxn modelId="{4937A9DB-9328-4500-A4FB-EB32E4B77554}" type="presParOf" srcId="{D3EBFE1C-CCDD-49FD-AD78-D0263F3C5ED3}" destId="{9E02C600-36BB-4527-9EF2-4E8FC22DF0D3}" srcOrd="3" destOrd="0" presId="urn:microsoft.com/office/officeart/2005/8/layout/list1"/>
    <dgm:cxn modelId="{49AA79D9-FB90-47B5-A370-1BFE2BF2E5A2}" type="presParOf" srcId="{D3EBFE1C-CCDD-49FD-AD78-D0263F3C5ED3}" destId="{173E4695-09F3-439C-8251-F99DDFB64FF5}" srcOrd="4" destOrd="0" presId="urn:microsoft.com/office/officeart/2005/8/layout/list1"/>
    <dgm:cxn modelId="{60321999-5A6B-4A79-8ADD-7C21FCAD6D40}" type="presParOf" srcId="{173E4695-09F3-439C-8251-F99DDFB64FF5}" destId="{519E8FA7-47BA-4380-983E-05922D99B483}" srcOrd="0" destOrd="0" presId="urn:microsoft.com/office/officeart/2005/8/layout/list1"/>
    <dgm:cxn modelId="{7A0232D2-4C98-4DE8-B3A5-35FAB8B2430F}" type="presParOf" srcId="{173E4695-09F3-439C-8251-F99DDFB64FF5}" destId="{48F7504E-D63B-4166-BA85-AC758AD2AF08}" srcOrd="1" destOrd="0" presId="urn:microsoft.com/office/officeart/2005/8/layout/list1"/>
    <dgm:cxn modelId="{18255EA0-21C3-4FE1-81B0-5E6EB466B761}" type="presParOf" srcId="{D3EBFE1C-CCDD-49FD-AD78-D0263F3C5ED3}" destId="{8D213771-283F-42FD-99AA-6E602589C272}" srcOrd="5" destOrd="0" presId="urn:microsoft.com/office/officeart/2005/8/layout/list1"/>
    <dgm:cxn modelId="{7C7068F0-6D73-462F-87EC-6C457EF98254}" type="presParOf" srcId="{D3EBFE1C-CCDD-49FD-AD78-D0263F3C5ED3}" destId="{BF25D551-8E4A-4B1C-9552-04284B349BF1}"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1B3A6-E32F-41FB-AE9D-24A442B59A49}"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0254CFE-6048-4FA2-87F5-62204654057A}">
      <dgm:prSet/>
      <dgm:spPr/>
      <dgm:t>
        <a:bodyPr/>
        <a:lstStyle/>
        <a:p>
          <a:pPr>
            <a:defRPr b="1"/>
          </a:pPr>
          <a:r>
            <a:rPr lang="en-US" dirty="0" err="1"/>
            <a:t>Visuele</a:t>
          </a:r>
          <a:r>
            <a:rPr lang="en-US" dirty="0"/>
            <a:t> </a:t>
          </a:r>
          <a:r>
            <a:rPr lang="en-US" dirty="0" err="1"/>
            <a:t>leerders</a:t>
          </a:r>
          <a:r>
            <a:rPr lang="en-US" dirty="0"/>
            <a:t>:</a:t>
          </a:r>
        </a:p>
      </dgm:t>
    </dgm:pt>
    <dgm:pt modelId="{6D95479E-D085-4B94-9117-B745ADCCF9FE}" type="parTrans" cxnId="{945DEBB2-C305-4418-A4C7-14DA4368208E}">
      <dgm:prSet/>
      <dgm:spPr/>
      <dgm:t>
        <a:bodyPr/>
        <a:lstStyle/>
        <a:p>
          <a:endParaRPr lang="en-US"/>
        </a:p>
      </dgm:t>
    </dgm:pt>
    <dgm:pt modelId="{4D15B22B-7EA0-4E78-83D3-03DB1ACD703E}" type="sibTrans" cxnId="{945DEBB2-C305-4418-A4C7-14DA4368208E}">
      <dgm:prSet/>
      <dgm:spPr/>
      <dgm:t>
        <a:bodyPr/>
        <a:lstStyle/>
        <a:p>
          <a:endParaRPr lang="en-US"/>
        </a:p>
      </dgm:t>
    </dgm:pt>
    <dgm:pt modelId="{6198534E-5B37-4F87-904C-F088E1379992}">
      <dgm:prSet/>
      <dgm:spPr/>
      <dgm:t>
        <a:bodyPr/>
        <a:lstStyle/>
        <a:p>
          <a:r>
            <a:rPr lang="en-US" dirty="0" err="1"/>
            <a:t>verstaan</a:t>
          </a:r>
          <a:r>
            <a:rPr lang="en-US" dirty="0"/>
            <a:t> </a:t>
          </a:r>
          <a:r>
            <a:rPr lang="en-US" dirty="0" err="1"/>
            <a:t>en</a:t>
          </a:r>
          <a:r>
            <a:rPr lang="en-US" dirty="0"/>
            <a:t> </a:t>
          </a:r>
          <a:r>
            <a:rPr lang="en-US" dirty="0" err="1"/>
            <a:t>onthou</a:t>
          </a:r>
          <a:r>
            <a:rPr lang="en-US" dirty="0"/>
            <a:t> </a:t>
          </a:r>
          <a:r>
            <a:rPr lang="en-US" dirty="0" err="1"/>
            <a:t>inligting</a:t>
          </a:r>
          <a:r>
            <a:rPr lang="en-US" dirty="0"/>
            <a:t> die </a:t>
          </a:r>
          <a:r>
            <a:rPr lang="en-US" dirty="0" err="1"/>
            <a:t>beste</a:t>
          </a:r>
          <a:r>
            <a:rPr lang="en-US" dirty="0"/>
            <a:t> </a:t>
          </a:r>
          <a:r>
            <a:rPr lang="en-US" dirty="0" err="1"/>
            <a:t>deur</a:t>
          </a:r>
          <a:r>
            <a:rPr lang="en-US" dirty="0"/>
            <a:t> </a:t>
          </a:r>
          <a:r>
            <a:rPr lang="en-US" dirty="0" err="1"/>
            <a:t>dit</a:t>
          </a:r>
          <a:r>
            <a:rPr lang="en-US" dirty="0"/>
            <a:t> </a:t>
          </a:r>
          <a:r>
            <a:rPr lang="en-US" dirty="0" err="1"/>
            <a:t>te</a:t>
          </a:r>
          <a:r>
            <a:rPr lang="en-US" dirty="0"/>
            <a:t> </a:t>
          </a:r>
          <a:r>
            <a:rPr lang="en-US" dirty="0" err="1"/>
            <a:t>sien</a:t>
          </a:r>
          <a:r>
            <a:rPr lang="en-US" dirty="0"/>
            <a:t>.</a:t>
          </a:r>
        </a:p>
      </dgm:t>
    </dgm:pt>
    <dgm:pt modelId="{83076B81-AE19-4F94-9BAE-7354938C19BA}" type="parTrans" cxnId="{406F787E-18B0-4C87-A3C0-7647AA054E77}">
      <dgm:prSet/>
      <dgm:spPr/>
      <dgm:t>
        <a:bodyPr/>
        <a:lstStyle/>
        <a:p>
          <a:endParaRPr lang="en-US"/>
        </a:p>
      </dgm:t>
    </dgm:pt>
    <dgm:pt modelId="{A8AAE020-768B-4A6D-BAED-DF99667E7A93}" type="sibTrans" cxnId="{406F787E-18B0-4C87-A3C0-7647AA054E77}">
      <dgm:prSet/>
      <dgm:spPr/>
      <dgm:t>
        <a:bodyPr/>
        <a:lstStyle/>
        <a:p>
          <a:endParaRPr lang="en-US"/>
        </a:p>
      </dgm:t>
    </dgm:pt>
    <dgm:pt modelId="{456CB105-4A9C-42F7-88C4-B94B359A24D0}">
      <dgm:prSet/>
      <dgm:spPr/>
      <dgm:t>
        <a:bodyPr/>
        <a:lstStyle/>
        <a:p>
          <a:r>
            <a:rPr lang="en-US" dirty="0"/>
            <a:t>het ‘n </a:t>
          </a:r>
          <a:r>
            <a:rPr lang="en-US" dirty="0" err="1"/>
            <a:t>sterk</a:t>
          </a:r>
          <a:r>
            <a:rPr lang="en-US" dirty="0"/>
            <a:t> </a:t>
          </a:r>
          <a:r>
            <a:rPr lang="en-US" dirty="0" err="1"/>
            <a:t>visuele</a:t>
          </a:r>
          <a:r>
            <a:rPr lang="en-US" dirty="0"/>
            <a:t> </a:t>
          </a:r>
          <a:r>
            <a:rPr lang="en-US" dirty="0" err="1"/>
            <a:t>geheue</a:t>
          </a:r>
          <a:r>
            <a:rPr lang="en-US" dirty="0"/>
            <a:t> </a:t>
          </a:r>
          <a:r>
            <a:rPr lang="en-US" dirty="0" err="1"/>
            <a:t>en</a:t>
          </a:r>
          <a:r>
            <a:rPr lang="en-US" dirty="0"/>
            <a:t> </a:t>
          </a:r>
          <a:r>
            <a:rPr lang="en-US" dirty="0" err="1"/>
            <a:t>gebruik</a:t>
          </a:r>
          <a:r>
            <a:rPr lang="en-US" dirty="0"/>
            <a:t> </a:t>
          </a:r>
          <a:r>
            <a:rPr lang="en-US" dirty="0" err="1"/>
            <a:t>geestesoogbeelde</a:t>
          </a:r>
          <a:r>
            <a:rPr lang="en-US" dirty="0"/>
            <a:t> om </a:t>
          </a:r>
          <a:r>
            <a:rPr lang="en-US" dirty="0" err="1"/>
            <a:t>te</a:t>
          </a:r>
          <a:r>
            <a:rPr lang="en-US" dirty="0"/>
            <a:t> help met </a:t>
          </a:r>
          <a:r>
            <a:rPr lang="en-US" dirty="0" err="1"/>
            <a:t>studeer</a:t>
          </a:r>
          <a:r>
            <a:rPr lang="en-US" dirty="0"/>
            <a:t> </a:t>
          </a:r>
          <a:r>
            <a:rPr lang="en-US" dirty="0" err="1"/>
            <a:t>en</a:t>
          </a:r>
          <a:r>
            <a:rPr lang="en-US" dirty="0"/>
            <a:t> leer. </a:t>
          </a:r>
        </a:p>
      </dgm:t>
    </dgm:pt>
    <dgm:pt modelId="{34B72E45-C258-4440-BF4A-E21B50E7A20B}" type="parTrans" cxnId="{2C71141D-665A-40F8-8BB0-BE160EA92983}">
      <dgm:prSet/>
      <dgm:spPr/>
      <dgm:t>
        <a:bodyPr/>
        <a:lstStyle/>
        <a:p>
          <a:endParaRPr lang="en-US"/>
        </a:p>
      </dgm:t>
    </dgm:pt>
    <dgm:pt modelId="{5FC6B536-C451-46BB-BB73-E071AB769FDA}" type="sibTrans" cxnId="{2C71141D-665A-40F8-8BB0-BE160EA92983}">
      <dgm:prSet/>
      <dgm:spPr/>
      <dgm:t>
        <a:bodyPr/>
        <a:lstStyle/>
        <a:p>
          <a:endParaRPr lang="en-US"/>
        </a:p>
      </dgm:t>
    </dgm:pt>
    <dgm:pt modelId="{CF9E1865-3766-45F3-82B1-AED11C589412}">
      <dgm:prSet/>
      <dgm:spPr/>
      <dgm:t>
        <a:bodyPr/>
        <a:lstStyle/>
        <a:p>
          <a:pPr>
            <a:defRPr b="1"/>
          </a:pPr>
          <a:r>
            <a:rPr lang="en-US" dirty="0" err="1"/>
            <a:t>Visuele</a:t>
          </a:r>
          <a:r>
            <a:rPr lang="en-US" dirty="0"/>
            <a:t> </a:t>
          </a:r>
          <a:r>
            <a:rPr lang="en-US" dirty="0" err="1"/>
            <a:t>hulpmiddels</a:t>
          </a:r>
          <a:r>
            <a:rPr lang="en-US" dirty="0"/>
            <a:t> sluit in:</a:t>
          </a:r>
        </a:p>
      </dgm:t>
    </dgm:pt>
    <dgm:pt modelId="{D83AE785-9EE0-4FFE-9770-DCDEC378896D}" type="parTrans" cxnId="{8E4949E3-BF17-4BA4-98DE-A395965C0F20}">
      <dgm:prSet/>
      <dgm:spPr/>
      <dgm:t>
        <a:bodyPr/>
        <a:lstStyle/>
        <a:p>
          <a:endParaRPr lang="en-US"/>
        </a:p>
      </dgm:t>
    </dgm:pt>
    <dgm:pt modelId="{D7901613-C21A-4399-B5F3-D4265D12031A}" type="sibTrans" cxnId="{8E4949E3-BF17-4BA4-98DE-A395965C0F20}">
      <dgm:prSet/>
      <dgm:spPr/>
      <dgm:t>
        <a:bodyPr/>
        <a:lstStyle/>
        <a:p>
          <a:endParaRPr lang="en-US"/>
        </a:p>
      </dgm:t>
    </dgm:pt>
    <dgm:pt modelId="{DBFEA2A5-CAFA-4FFE-B9AE-5A4D99CAD20B}">
      <dgm:prSet/>
      <dgm:spPr/>
      <dgm:t>
        <a:bodyPr/>
        <a:lstStyle/>
        <a:p>
          <a:r>
            <a:rPr lang="en-US" dirty="0"/>
            <a:t>video’s, </a:t>
          </a:r>
        </a:p>
      </dgm:t>
    </dgm:pt>
    <dgm:pt modelId="{B06D8058-E94D-4B7B-8A84-B38F17E7657E}" type="parTrans" cxnId="{A47DD9A8-DA8B-4500-9E35-AE8C0DC83052}">
      <dgm:prSet/>
      <dgm:spPr/>
      <dgm:t>
        <a:bodyPr/>
        <a:lstStyle/>
        <a:p>
          <a:endParaRPr lang="en-US"/>
        </a:p>
      </dgm:t>
    </dgm:pt>
    <dgm:pt modelId="{8BEEA1F7-A4A8-479F-8DA0-9CB6848BB90F}" type="sibTrans" cxnId="{A47DD9A8-DA8B-4500-9E35-AE8C0DC83052}">
      <dgm:prSet/>
      <dgm:spPr/>
      <dgm:t>
        <a:bodyPr/>
        <a:lstStyle/>
        <a:p>
          <a:endParaRPr lang="en-US"/>
        </a:p>
      </dgm:t>
    </dgm:pt>
    <dgm:pt modelId="{B7D15D69-E61D-4783-9960-E652BAD0AAD1}">
      <dgm:prSet/>
      <dgm:spPr/>
      <dgm:t>
        <a:bodyPr/>
        <a:lstStyle/>
        <a:p>
          <a:r>
            <a:rPr lang="en-US" dirty="0" err="1"/>
            <a:t>diagramme</a:t>
          </a:r>
          <a:r>
            <a:rPr lang="en-US" dirty="0"/>
            <a:t>, </a:t>
          </a:r>
        </a:p>
      </dgm:t>
    </dgm:pt>
    <dgm:pt modelId="{4F746905-6CD5-4E42-9C14-3776598359DB}" type="parTrans" cxnId="{D8CD7EB9-DF1B-4E00-90B5-AD9ABDD685D3}">
      <dgm:prSet/>
      <dgm:spPr/>
      <dgm:t>
        <a:bodyPr/>
        <a:lstStyle/>
        <a:p>
          <a:endParaRPr lang="en-US"/>
        </a:p>
      </dgm:t>
    </dgm:pt>
    <dgm:pt modelId="{7902CA01-B75A-4B03-9BED-8A700DFF6C6B}" type="sibTrans" cxnId="{D8CD7EB9-DF1B-4E00-90B5-AD9ABDD685D3}">
      <dgm:prSet/>
      <dgm:spPr/>
      <dgm:t>
        <a:bodyPr/>
        <a:lstStyle/>
        <a:p>
          <a:endParaRPr lang="en-US"/>
        </a:p>
      </dgm:t>
    </dgm:pt>
    <dgm:pt modelId="{25BC3632-C13C-49E1-8E57-21459358DA69}">
      <dgm:prSet/>
      <dgm:spPr/>
      <dgm:t>
        <a:bodyPr/>
        <a:lstStyle/>
        <a:p>
          <a:r>
            <a:rPr lang="en-US" dirty="0" err="1"/>
            <a:t>witbord-tekeninge</a:t>
          </a:r>
          <a:r>
            <a:rPr lang="en-US" dirty="0"/>
            <a:t>,</a:t>
          </a:r>
        </a:p>
      </dgm:t>
    </dgm:pt>
    <dgm:pt modelId="{99430FF6-CCDC-4B7D-921E-6AF7F233B14B}" type="parTrans" cxnId="{3453C8BE-3C1E-4269-9CD8-0585C4723120}">
      <dgm:prSet/>
      <dgm:spPr/>
      <dgm:t>
        <a:bodyPr/>
        <a:lstStyle/>
        <a:p>
          <a:endParaRPr lang="en-US"/>
        </a:p>
      </dgm:t>
    </dgm:pt>
    <dgm:pt modelId="{3C066A5E-D451-4A2A-86DE-E1CF0C2A13BC}" type="sibTrans" cxnId="{3453C8BE-3C1E-4269-9CD8-0585C4723120}">
      <dgm:prSet/>
      <dgm:spPr/>
      <dgm:t>
        <a:bodyPr/>
        <a:lstStyle/>
        <a:p>
          <a:endParaRPr lang="en-US"/>
        </a:p>
      </dgm:t>
    </dgm:pt>
    <dgm:pt modelId="{1FBCA76A-2D49-4886-AD20-BE87844CA911}">
      <dgm:prSet/>
      <dgm:spPr/>
      <dgm:t>
        <a:bodyPr/>
        <a:lstStyle/>
        <a:p>
          <a:r>
            <a:rPr lang="en-US" dirty="0" err="1"/>
            <a:t>breinkaarte</a:t>
          </a:r>
          <a:r>
            <a:rPr lang="en-US" dirty="0"/>
            <a:t>, </a:t>
          </a:r>
          <a:r>
            <a:rPr lang="en-US" dirty="0" err="1"/>
            <a:t>en</a:t>
          </a:r>
          <a:endParaRPr lang="en-US" dirty="0"/>
        </a:p>
      </dgm:t>
    </dgm:pt>
    <dgm:pt modelId="{B4196760-1194-4D0C-84F1-B5BC6B29DA1B}" type="parTrans" cxnId="{F6755560-035D-4F44-A842-7E4D42B01434}">
      <dgm:prSet/>
      <dgm:spPr/>
      <dgm:t>
        <a:bodyPr/>
        <a:lstStyle/>
        <a:p>
          <a:endParaRPr lang="en-US"/>
        </a:p>
      </dgm:t>
    </dgm:pt>
    <dgm:pt modelId="{1388214F-8F3B-4218-B02B-A6C344E3EF17}" type="sibTrans" cxnId="{F6755560-035D-4F44-A842-7E4D42B01434}">
      <dgm:prSet/>
      <dgm:spPr/>
      <dgm:t>
        <a:bodyPr/>
        <a:lstStyle/>
        <a:p>
          <a:endParaRPr lang="en-US"/>
        </a:p>
      </dgm:t>
    </dgm:pt>
    <dgm:pt modelId="{C2B115AC-9F2D-4276-9CE6-53B58473EF20}">
      <dgm:prSet/>
      <dgm:spPr/>
      <dgm:t>
        <a:bodyPr/>
        <a:lstStyle/>
        <a:p>
          <a:r>
            <a:rPr lang="en-US" dirty="0" err="1"/>
            <a:t>tydlyne</a:t>
          </a:r>
          <a:endParaRPr lang="en-US" dirty="0"/>
        </a:p>
      </dgm:t>
    </dgm:pt>
    <dgm:pt modelId="{124F7ABD-1D18-4F2A-8A56-25FCE607360E}" type="parTrans" cxnId="{633B740B-BD4B-4573-BEA0-F449AB767907}">
      <dgm:prSet/>
      <dgm:spPr/>
      <dgm:t>
        <a:bodyPr/>
        <a:lstStyle/>
        <a:p>
          <a:endParaRPr lang="en-US"/>
        </a:p>
      </dgm:t>
    </dgm:pt>
    <dgm:pt modelId="{6C934664-E01B-473A-85AB-C021EB97479E}" type="sibTrans" cxnId="{633B740B-BD4B-4573-BEA0-F449AB767907}">
      <dgm:prSet/>
      <dgm:spPr/>
      <dgm:t>
        <a:bodyPr/>
        <a:lstStyle/>
        <a:p>
          <a:endParaRPr lang="en-US"/>
        </a:p>
      </dgm:t>
    </dgm:pt>
    <dgm:pt modelId="{2EECA68A-CCB1-4F3A-BA8F-84735F326665}" type="pres">
      <dgm:prSet presAssocID="{DBD1B3A6-E32F-41FB-AE9D-24A442B59A49}" presName="linear" presStyleCnt="0">
        <dgm:presLayoutVars>
          <dgm:dir/>
          <dgm:animLvl val="lvl"/>
          <dgm:resizeHandles val="exact"/>
        </dgm:presLayoutVars>
      </dgm:prSet>
      <dgm:spPr/>
    </dgm:pt>
    <dgm:pt modelId="{5CEBDCC3-65E5-4F2D-8F3D-B3179C304B44}" type="pres">
      <dgm:prSet presAssocID="{20254CFE-6048-4FA2-87F5-62204654057A}" presName="parentLin" presStyleCnt="0"/>
      <dgm:spPr/>
    </dgm:pt>
    <dgm:pt modelId="{F83D05E3-D4C6-49D7-A9E5-6D881F5B6C45}" type="pres">
      <dgm:prSet presAssocID="{20254CFE-6048-4FA2-87F5-62204654057A}" presName="parentLeftMargin" presStyleLbl="node1" presStyleIdx="0" presStyleCnt="2"/>
      <dgm:spPr/>
    </dgm:pt>
    <dgm:pt modelId="{43472245-1497-4163-A606-8278A4B1A326}" type="pres">
      <dgm:prSet presAssocID="{20254CFE-6048-4FA2-87F5-62204654057A}" presName="parentText" presStyleLbl="node1" presStyleIdx="0" presStyleCnt="2">
        <dgm:presLayoutVars>
          <dgm:chMax val="0"/>
          <dgm:bulletEnabled val="1"/>
        </dgm:presLayoutVars>
      </dgm:prSet>
      <dgm:spPr/>
    </dgm:pt>
    <dgm:pt modelId="{BA51DB5B-559F-4FD4-8D41-C1C1D6ACD498}" type="pres">
      <dgm:prSet presAssocID="{20254CFE-6048-4FA2-87F5-62204654057A}" presName="negativeSpace" presStyleCnt="0"/>
      <dgm:spPr/>
    </dgm:pt>
    <dgm:pt modelId="{1A7396DC-3A0E-4651-803D-1C290CAF09BC}" type="pres">
      <dgm:prSet presAssocID="{20254CFE-6048-4FA2-87F5-62204654057A}" presName="childText" presStyleLbl="conFgAcc1" presStyleIdx="0" presStyleCnt="2">
        <dgm:presLayoutVars>
          <dgm:bulletEnabled val="1"/>
        </dgm:presLayoutVars>
      </dgm:prSet>
      <dgm:spPr/>
    </dgm:pt>
    <dgm:pt modelId="{AD423358-B18D-4BA9-B50F-9FFF76B3DFF3}" type="pres">
      <dgm:prSet presAssocID="{4D15B22B-7EA0-4E78-83D3-03DB1ACD703E}" presName="spaceBetweenRectangles" presStyleCnt="0"/>
      <dgm:spPr/>
    </dgm:pt>
    <dgm:pt modelId="{4F5A467F-0361-4921-B93A-D69C4058A3D6}" type="pres">
      <dgm:prSet presAssocID="{CF9E1865-3766-45F3-82B1-AED11C589412}" presName="parentLin" presStyleCnt="0"/>
      <dgm:spPr/>
    </dgm:pt>
    <dgm:pt modelId="{DA657DE6-1BF6-47AD-9A17-11643F5517F0}" type="pres">
      <dgm:prSet presAssocID="{CF9E1865-3766-45F3-82B1-AED11C589412}" presName="parentLeftMargin" presStyleLbl="node1" presStyleIdx="0" presStyleCnt="2"/>
      <dgm:spPr/>
    </dgm:pt>
    <dgm:pt modelId="{D1F9FCA1-B19E-45C6-BD93-49312DABDF68}" type="pres">
      <dgm:prSet presAssocID="{CF9E1865-3766-45F3-82B1-AED11C589412}" presName="parentText" presStyleLbl="node1" presStyleIdx="1" presStyleCnt="2">
        <dgm:presLayoutVars>
          <dgm:chMax val="0"/>
          <dgm:bulletEnabled val="1"/>
        </dgm:presLayoutVars>
      </dgm:prSet>
      <dgm:spPr/>
    </dgm:pt>
    <dgm:pt modelId="{BFBC9383-C178-4714-B8C3-60C83B0BBBF0}" type="pres">
      <dgm:prSet presAssocID="{CF9E1865-3766-45F3-82B1-AED11C589412}" presName="negativeSpace" presStyleCnt="0"/>
      <dgm:spPr/>
    </dgm:pt>
    <dgm:pt modelId="{80A60248-F1CE-480F-9088-31AF3332B862}" type="pres">
      <dgm:prSet presAssocID="{CF9E1865-3766-45F3-82B1-AED11C589412}" presName="childText" presStyleLbl="conFgAcc1" presStyleIdx="1" presStyleCnt="2">
        <dgm:presLayoutVars>
          <dgm:bulletEnabled val="1"/>
        </dgm:presLayoutVars>
      </dgm:prSet>
      <dgm:spPr/>
    </dgm:pt>
  </dgm:ptLst>
  <dgm:cxnLst>
    <dgm:cxn modelId="{53FBA201-774F-4226-9FBC-15263461E662}" type="presOf" srcId="{C2B115AC-9F2D-4276-9CE6-53B58473EF20}" destId="{80A60248-F1CE-480F-9088-31AF3332B862}" srcOrd="0" destOrd="4" presId="urn:microsoft.com/office/officeart/2005/8/layout/list1"/>
    <dgm:cxn modelId="{633B740B-BD4B-4573-BEA0-F449AB767907}" srcId="{CF9E1865-3766-45F3-82B1-AED11C589412}" destId="{C2B115AC-9F2D-4276-9CE6-53B58473EF20}" srcOrd="4" destOrd="0" parTransId="{124F7ABD-1D18-4F2A-8A56-25FCE607360E}" sibTransId="{6C934664-E01B-473A-85AB-C021EB97479E}"/>
    <dgm:cxn modelId="{2C71141D-665A-40F8-8BB0-BE160EA92983}" srcId="{20254CFE-6048-4FA2-87F5-62204654057A}" destId="{456CB105-4A9C-42F7-88C4-B94B359A24D0}" srcOrd="1" destOrd="0" parTransId="{34B72E45-C258-4440-BF4A-E21B50E7A20B}" sibTransId="{5FC6B536-C451-46BB-BB73-E071AB769FDA}"/>
    <dgm:cxn modelId="{9490551D-127F-41C0-9720-D3385FFA1E0A}" type="presOf" srcId="{20254CFE-6048-4FA2-87F5-62204654057A}" destId="{F83D05E3-D4C6-49D7-A9E5-6D881F5B6C45}" srcOrd="0" destOrd="0" presId="urn:microsoft.com/office/officeart/2005/8/layout/list1"/>
    <dgm:cxn modelId="{CA105223-E820-4C80-9B56-BAF65BB700BA}" type="presOf" srcId="{CF9E1865-3766-45F3-82B1-AED11C589412}" destId="{D1F9FCA1-B19E-45C6-BD93-49312DABDF68}" srcOrd="1" destOrd="0" presId="urn:microsoft.com/office/officeart/2005/8/layout/list1"/>
    <dgm:cxn modelId="{016D5D3F-35BA-432C-9316-8272197F9869}" type="presOf" srcId="{B7D15D69-E61D-4783-9960-E652BAD0AAD1}" destId="{80A60248-F1CE-480F-9088-31AF3332B862}" srcOrd="0" destOrd="1" presId="urn:microsoft.com/office/officeart/2005/8/layout/list1"/>
    <dgm:cxn modelId="{F6755560-035D-4F44-A842-7E4D42B01434}" srcId="{CF9E1865-3766-45F3-82B1-AED11C589412}" destId="{1FBCA76A-2D49-4886-AD20-BE87844CA911}" srcOrd="3" destOrd="0" parTransId="{B4196760-1194-4D0C-84F1-B5BC6B29DA1B}" sibTransId="{1388214F-8F3B-4218-B02B-A6C344E3EF17}"/>
    <dgm:cxn modelId="{78997069-57DD-4954-AB96-2F007E73DFFD}" type="presOf" srcId="{25BC3632-C13C-49E1-8E57-21459358DA69}" destId="{80A60248-F1CE-480F-9088-31AF3332B862}" srcOrd="0" destOrd="2" presId="urn:microsoft.com/office/officeart/2005/8/layout/list1"/>
    <dgm:cxn modelId="{406F787E-18B0-4C87-A3C0-7647AA054E77}" srcId="{20254CFE-6048-4FA2-87F5-62204654057A}" destId="{6198534E-5B37-4F87-904C-F088E1379992}" srcOrd="0" destOrd="0" parTransId="{83076B81-AE19-4F94-9BAE-7354938C19BA}" sibTransId="{A8AAE020-768B-4A6D-BAED-DF99667E7A93}"/>
    <dgm:cxn modelId="{FA3E589C-6BAA-40D7-B007-F5995EADE184}" type="presOf" srcId="{DBFEA2A5-CAFA-4FFE-B9AE-5A4D99CAD20B}" destId="{80A60248-F1CE-480F-9088-31AF3332B862}" srcOrd="0" destOrd="0" presId="urn:microsoft.com/office/officeart/2005/8/layout/list1"/>
    <dgm:cxn modelId="{A47DD9A8-DA8B-4500-9E35-AE8C0DC83052}" srcId="{CF9E1865-3766-45F3-82B1-AED11C589412}" destId="{DBFEA2A5-CAFA-4FFE-B9AE-5A4D99CAD20B}" srcOrd="0" destOrd="0" parTransId="{B06D8058-E94D-4B7B-8A84-B38F17E7657E}" sibTransId="{8BEEA1F7-A4A8-479F-8DA0-9CB6848BB90F}"/>
    <dgm:cxn modelId="{945DEBB2-C305-4418-A4C7-14DA4368208E}" srcId="{DBD1B3A6-E32F-41FB-AE9D-24A442B59A49}" destId="{20254CFE-6048-4FA2-87F5-62204654057A}" srcOrd="0" destOrd="0" parTransId="{6D95479E-D085-4B94-9117-B745ADCCF9FE}" sibTransId="{4D15B22B-7EA0-4E78-83D3-03DB1ACD703E}"/>
    <dgm:cxn modelId="{D8CD7EB9-DF1B-4E00-90B5-AD9ABDD685D3}" srcId="{CF9E1865-3766-45F3-82B1-AED11C589412}" destId="{B7D15D69-E61D-4783-9960-E652BAD0AAD1}" srcOrd="1" destOrd="0" parTransId="{4F746905-6CD5-4E42-9C14-3776598359DB}" sibTransId="{7902CA01-B75A-4B03-9BED-8A700DFF6C6B}"/>
    <dgm:cxn modelId="{4AE809BC-58C4-4D47-81AB-6227959EB117}" type="presOf" srcId="{456CB105-4A9C-42F7-88C4-B94B359A24D0}" destId="{1A7396DC-3A0E-4651-803D-1C290CAF09BC}" srcOrd="0" destOrd="1" presId="urn:microsoft.com/office/officeart/2005/8/layout/list1"/>
    <dgm:cxn modelId="{3453C8BE-3C1E-4269-9CD8-0585C4723120}" srcId="{CF9E1865-3766-45F3-82B1-AED11C589412}" destId="{25BC3632-C13C-49E1-8E57-21459358DA69}" srcOrd="2" destOrd="0" parTransId="{99430FF6-CCDC-4B7D-921E-6AF7F233B14B}" sibTransId="{3C066A5E-D451-4A2A-86DE-E1CF0C2A13BC}"/>
    <dgm:cxn modelId="{067475C0-2B54-409D-A331-E6C11B31896D}" type="presOf" srcId="{CF9E1865-3766-45F3-82B1-AED11C589412}" destId="{DA657DE6-1BF6-47AD-9A17-11643F5517F0}" srcOrd="0" destOrd="0" presId="urn:microsoft.com/office/officeart/2005/8/layout/list1"/>
    <dgm:cxn modelId="{77A931CB-4DB5-4E38-8814-D7906D18081A}" type="presOf" srcId="{6198534E-5B37-4F87-904C-F088E1379992}" destId="{1A7396DC-3A0E-4651-803D-1C290CAF09BC}" srcOrd="0" destOrd="0" presId="urn:microsoft.com/office/officeart/2005/8/layout/list1"/>
    <dgm:cxn modelId="{EE2F5DDA-A150-4EC1-9C1D-7B055E3537B7}" type="presOf" srcId="{20254CFE-6048-4FA2-87F5-62204654057A}" destId="{43472245-1497-4163-A606-8278A4B1A326}" srcOrd="1" destOrd="0" presId="urn:microsoft.com/office/officeart/2005/8/layout/list1"/>
    <dgm:cxn modelId="{600637DD-B532-4223-BF5D-5A4D00E91DAC}" type="presOf" srcId="{DBD1B3A6-E32F-41FB-AE9D-24A442B59A49}" destId="{2EECA68A-CCB1-4F3A-BA8F-84735F326665}" srcOrd="0" destOrd="0" presId="urn:microsoft.com/office/officeart/2005/8/layout/list1"/>
    <dgm:cxn modelId="{8E4949E3-BF17-4BA4-98DE-A395965C0F20}" srcId="{DBD1B3A6-E32F-41FB-AE9D-24A442B59A49}" destId="{CF9E1865-3766-45F3-82B1-AED11C589412}" srcOrd="1" destOrd="0" parTransId="{D83AE785-9EE0-4FFE-9770-DCDEC378896D}" sibTransId="{D7901613-C21A-4399-B5F3-D4265D12031A}"/>
    <dgm:cxn modelId="{3550E1E6-9035-4079-9FF8-A4E78B259495}" type="presOf" srcId="{1FBCA76A-2D49-4886-AD20-BE87844CA911}" destId="{80A60248-F1CE-480F-9088-31AF3332B862}" srcOrd="0" destOrd="3" presId="urn:microsoft.com/office/officeart/2005/8/layout/list1"/>
    <dgm:cxn modelId="{B8FB2605-F95C-4551-BFCD-948248096CE5}" type="presParOf" srcId="{2EECA68A-CCB1-4F3A-BA8F-84735F326665}" destId="{5CEBDCC3-65E5-4F2D-8F3D-B3179C304B44}" srcOrd="0" destOrd="0" presId="urn:microsoft.com/office/officeart/2005/8/layout/list1"/>
    <dgm:cxn modelId="{0D413D96-711C-47E1-A90C-C72094A9A398}" type="presParOf" srcId="{5CEBDCC3-65E5-4F2D-8F3D-B3179C304B44}" destId="{F83D05E3-D4C6-49D7-A9E5-6D881F5B6C45}" srcOrd="0" destOrd="0" presId="urn:microsoft.com/office/officeart/2005/8/layout/list1"/>
    <dgm:cxn modelId="{A6810DEA-CD0C-4917-BC34-FE2C2CD88E66}" type="presParOf" srcId="{5CEBDCC3-65E5-4F2D-8F3D-B3179C304B44}" destId="{43472245-1497-4163-A606-8278A4B1A326}" srcOrd="1" destOrd="0" presId="urn:microsoft.com/office/officeart/2005/8/layout/list1"/>
    <dgm:cxn modelId="{C1E4678C-F8F4-482F-8ECB-CA46927600CD}" type="presParOf" srcId="{2EECA68A-CCB1-4F3A-BA8F-84735F326665}" destId="{BA51DB5B-559F-4FD4-8D41-C1C1D6ACD498}" srcOrd="1" destOrd="0" presId="urn:microsoft.com/office/officeart/2005/8/layout/list1"/>
    <dgm:cxn modelId="{AC342DEA-3089-441E-A79E-21CF2DA6C222}" type="presParOf" srcId="{2EECA68A-CCB1-4F3A-BA8F-84735F326665}" destId="{1A7396DC-3A0E-4651-803D-1C290CAF09BC}" srcOrd="2" destOrd="0" presId="urn:microsoft.com/office/officeart/2005/8/layout/list1"/>
    <dgm:cxn modelId="{B45806F8-5389-4CDD-A98B-3332E1A88A06}" type="presParOf" srcId="{2EECA68A-CCB1-4F3A-BA8F-84735F326665}" destId="{AD423358-B18D-4BA9-B50F-9FFF76B3DFF3}" srcOrd="3" destOrd="0" presId="urn:microsoft.com/office/officeart/2005/8/layout/list1"/>
    <dgm:cxn modelId="{C085AE19-9F43-46D5-B43B-27E871DB7DDE}" type="presParOf" srcId="{2EECA68A-CCB1-4F3A-BA8F-84735F326665}" destId="{4F5A467F-0361-4921-B93A-D69C4058A3D6}" srcOrd="4" destOrd="0" presId="urn:microsoft.com/office/officeart/2005/8/layout/list1"/>
    <dgm:cxn modelId="{CB641DCD-4D6C-472E-9A57-F19D0C9F1229}" type="presParOf" srcId="{4F5A467F-0361-4921-B93A-D69C4058A3D6}" destId="{DA657DE6-1BF6-47AD-9A17-11643F5517F0}" srcOrd="0" destOrd="0" presId="urn:microsoft.com/office/officeart/2005/8/layout/list1"/>
    <dgm:cxn modelId="{65C5CA1C-F70C-4D9F-9B0B-D1A8F4C8DDA7}" type="presParOf" srcId="{4F5A467F-0361-4921-B93A-D69C4058A3D6}" destId="{D1F9FCA1-B19E-45C6-BD93-49312DABDF68}" srcOrd="1" destOrd="0" presId="urn:microsoft.com/office/officeart/2005/8/layout/list1"/>
    <dgm:cxn modelId="{71FDF414-75AB-43FD-9D88-EE05DA186BF6}" type="presParOf" srcId="{2EECA68A-CCB1-4F3A-BA8F-84735F326665}" destId="{BFBC9383-C178-4714-B8C3-60C83B0BBBF0}" srcOrd="5" destOrd="0" presId="urn:microsoft.com/office/officeart/2005/8/layout/list1"/>
    <dgm:cxn modelId="{6E00F063-D713-4725-BF2C-A75CD283B823}" type="presParOf" srcId="{2EECA68A-CCB1-4F3A-BA8F-84735F326665}" destId="{80A60248-F1CE-480F-9088-31AF3332B862}"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BD69B7-8FD2-4AD8-B5BD-869BB777A574}"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BF476C55-AFB1-4AA8-AFC2-173AEA25DB34}">
      <dgm:prSet/>
      <dgm:spPr/>
      <dgm:t>
        <a:bodyPr/>
        <a:lstStyle/>
        <a:p>
          <a:r>
            <a:rPr lang="en-US" dirty="0" err="1"/>
            <a:t>Waarom</a:t>
          </a:r>
          <a:r>
            <a:rPr lang="en-US" dirty="0"/>
            <a:t> </a:t>
          </a:r>
          <a:r>
            <a:rPr lang="en-US" dirty="0" err="1"/>
            <a:t>leerstyle</a:t>
          </a:r>
          <a:r>
            <a:rPr lang="en-US" dirty="0"/>
            <a:t> </a:t>
          </a:r>
          <a:r>
            <a:rPr lang="en-US" dirty="0" err="1"/>
            <a:t>saakmaak</a:t>
          </a:r>
          <a:r>
            <a:rPr lang="en-US" dirty="0"/>
            <a:t>:</a:t>
          </a:r>
        </a:p>
      </dgm:t>
    </dgm:pt>
    <dgm:pt modelId="{CCEDADB2-8DE7-490A-B208-10380923A17C}" type="parTrans" cxnId="{461878FF-94A7-46EB-A51A-8B8F75827300}">
      <dgm:prSet/>
      <dgm:spPr/>
      <dgm:t>
        <a:bodyPr/>
        <a:lstStyle/>
        <a:p>
          <a:endParaRPr lang="en-US"/>
        </a:p>
      </dgm:t>
    </dgm:pt>
    <dgm:pt modelId="{8DAB9F19-48E1-470D-A797-FEEED586725A}" type="sibTrans" cxnId="{461878FF-94A7-46EB-A51A-8B8F75827300}">
      <dgm:prSet/>
      <dgm:spPr/>
      <dgm:t>
        <a:bodyPr/>
        <a:lstStyle/>
        <a:p>
          <a:endParaRPr lang="en-US"/>
        </a:p>
      </dgm:t>
    </dgm:pt>
    <dgm:pt modelId="{A96955C8-25BC-4C83-9121-FCD0D342EB4A}">
      <dgm:prSet/>
      <dgm:spPr/>
      <dgm:t>
        <a:bodyPr/>
        <a:lstStyle/>
        <a:p>
          <a:r>
            <a:rPr lang="nl-NL" dirty="0"/>
            <a:t>Om te </a:t>
          </a:r>
          <a:r>
            <a:rPr lang="nl-NL" b="0" dirty="0"/>
            <a:t>weet hoe jy leer, help jou om slimmer te studeer.</a:t>
          </a:r>
          <a:endParaRPr lang="en-US" dirty="0"/>
        </a:p>
      </dgm:t>
    </dgm:pt>
    <dgm:pt modelId="{A7DED01E-EB4C-4291-B60C-39AD30615771}" type="parTrans" cxnId="{33B7A51F-8BAE-4AAD-8448-5E8964245926}">
      <dgm:prSet/>
      <dgm:spPr/>
      <dgm:t>
        <a:bodyPr/>
        <a:lstStyle/>
        <a:p>
          <a:endParaRPr lang="en-US"/>
        </a:p>
      </dgm:t>
    </dgm:pt>
    <dgm:pt modelId="{E326BDD9-4862-4D4D-9844-6949FBD74DE6}" type="sibTrans" cxnId="{33B7A51F-8BAE-4AAD-8448-5E8964245926}">
      <dgm:prSet/>
      <dgm:spPr/>
      <dgm:t>
        <a:bodyPr/>
        <a:lstStyle/>
        <a:p>
          <a:endParaRPr lang="en-US"/>
        </a:p>
      </dgm:t>
    </dgm:pt>
    <dgm:pt modelId="{949B1307-554A-43E1-8E07-154E313883CF}">
      <dgm:prSet/>
      <dgm:spPr/>
      <dgm:t>
        <a:bodyPr/>
        <a:lstStyle/>
        <a:p>
          <a:r>
            <a:rPr lang="nl-NL" b="0" dirty="0"/>
            <a:t>Die regte strategieë maak leer makliker en meer genotvol.</a:t>
          </a:r>
          <a:endParaRPr lang="en-US" dirty="0"/>
        </a:p>
      </dgm:t>
    </dgm:pt>
    <dgm:pt modelId="{90FBC9F6-2C9E-4E05-85FE-E102F00C4F4A}" type="parTrans" cxnId="{C4C57E86-D8C6-4363-83A9-E7BF0ED763DC}">
      <dgm:prSet/>
      <dgm:spPr/>
      <dgm:t>
        <a:bodyPr/>
        <a:lstStyle/>
        <a:p>
          <a:endParaRPr lang="en-US"/>
        </a:p>
      </dgm:t>
    </dgm:pt>
    <dgm:pt modelId="{A69F92CD-EFA0-4CE8-83DB-06832F863FD9}" type="sibTrans" cxnId="{C4C57E86-D8C6-4363-83A9-E7BF0ED763DC}">
      <dgm:prSet/>
      <dgm:spPr/>
      <dgm:t>
        <a:bodyPr/>
        <a:lstStyle/>
        <a:p>
          <a:endParaRPr lang="en-US"/>
        </a:p>
      </dgm:t>
    </dgm:pt>
    <dgm:pt modelId="{09B861D9-D0F2-485C-8184-4A78F7FC92E5}">
      <dgm:prSet/>
      <dgm:spPr/>
      <dgm:t>
        <a:bodyPr/>
        <a:lstStyle/>
        <a:p>
          <a:r>
            <a:rPr lang="en-US" dirty="0" err="1"/>
            <a:t>Byvoorbeeld</a:t>
          </a:r>
          <a:r>
            <a:rPr lang="en-US" dirty="0"/>
            <a:t>:</a:t>
          </a:r>
        </a:p>
      </dgm:t>
    </dgm:pt>
    <dgm:pt modelId="{EB000BEC-4E4F-4B89-9D34-936989B67B22}" type="parTrans" cxnId="{F1C7AA06-CC8B-4D9C-BC2E-95332B6E4C61}">
      <dgm:prSet/>
      <dgm:spPr/>
      <dgm:t>
        <a:bodyPr/>
        <a:lstStyle/>
        <a:p>
          <a:endParaRPr lang="en-US"/>
        </a:p>
      </dgm:t>
    </dgm:pt>
    <dgm:pt modelId="{98B65F53-558C-4484-AB31-765E08963DCC}" type="sibTrans" cxnId="{F1C7AA06-CC8B-4D9C-BC2E-95332B6E4C61}">
      <dgm:prSet/>
      <dgm:spPr/>
      <dgm:t>
        <a:bodyPr/>
        <a:lstStyle/>
        <a:p>
          <a:endParaRPr lang="en-US"/>
        </a:p>
      </dgm:t>
    </dgm:pt>
    <dgm:pt modelId="{F667CFAF-0CBA-4A63-AD21-550E60BAE897}">
      <dgm:prSet/>
      <dgm:spPr/>
      <dgm:t>
        <a:bodyPr/>
        <a:lstStyle/>
        <a:p>
          <a:r>
            <a:rPr lang="nl-NL" b="0" dirty="0"/>
            <a:t>Visuele leerders baat by diagramme, kleurkodering en breinkaarte.</a:t>
          </a:r>
          <a:endParaRPr lang="en-US" dirty="0"/>
        </a:p>
      </dgm:t>
    </dgm:pt>
    <dgm:pt modelId="{BF549159-BF32-4585-BBAE-179E197327EB}" type="parTrans" cxnId="{70C7F638-A1BD-4600-A9CD-5E8880DEFF9E}">
      <dgm:prSet/>
      <dgm:spPr/>
      <dgm:t>
        <a:bodyPr/>
        <a:lstStyle/>
        <a:p>
          <a:endParaRPr lang="en-US"/>
        </a:p>
      </dgm:t>
    </dgm:pt>
    <dgm:pt modelId="{3CE10D12-87A1-4937-8C01-4E4B93ED83F3}" type="sibTrans" cxnId="{70C7F638-A1BD-4600-A9CD-5E8880DEFF9E}">
      <dgm:prSet/>
      <dgm:spPr/>
      <dgm:t>
        <a:bodyPr/>
        <a:lstStyle/>
        <a:p>
          <a:endParaRPr lang="en-US"/>
        </a:p>
      </dgm:t>
    </dgm:pt>
    <dgm:pt modelId="{C4F869D7-A24B-4489-8657-64FB6707D410}">
      <dgm:prSet/>
      <dgm:spPr/>
      <dgm:t>
        <a:bodyPr/>
        <a:lstStyle/>
        <a:p>
          <a:r>
            <a:rPr lang="en-US" dirty="0" err="1"/>
            <a:t>Onseker</a:t>
          </a:r>
          <a:r>
            <a:rPr lang="en-US" dirty="0"/>
            <a:t> </a:t>
          </a:r>
          <a:r>
            <a:rPr lang="en-US" dirty="0" err="1"/>
            <a:t>oor</a:t>
          </a:r>
          <a:r>
            <a:rPr lang="en-US" dirty="0"/>
            <a:t> </a:t>
          </a:r>
          <a:r>
            <a:rPr lang="en-US" dirty="0" err="1"/>
            <a:t>watter</a:t>
          </a:r>
          <a:r>
            <a:rPr lang="en-US" dirty="0"/>
            <a:t> </a:t>
          </a:r>
          <a:r>
            <a:rPr lang="en-US" dirty="0" err="1"/>
            <a:t>styl</a:t>
          </a:r>
          <a:r>
            <a:rPr lang="en-US" dirty="0"/>
            <a:t> </a:t>
          </a:r>
          <a:r>
            <a:rPr lang="en-US" dirty="0" err="1"/>
            <a:t>jy</a:t>
          </a:r>
          <a:r>
            <a:rPr lang="en-US" dirty="0"/>
            <a:t> </a:t>
          </a:r>
          <a:r>
            <a:rPr lang="en-US" dirty="0" err="1"/>
            <a:t>toepas</a:t>
          </a:r>
          <a:r>
            <a:rPr lang="en-US" dirty="0"/>
            <a:t>?</a:t>
          </a:r>
        </a:p>
      </dgm:t>
    </dgm:pt>
    <dgm:pt modelId="{C7F47E04-2348-499A-B6E9-FEAAF2DA5CB7}" type="parTrans" cxnId="{39B934C2-B5A9-42C8-8983-800AC656D0C2}">
      <dgm:prSet/>
      <dgm:spPr/>
      <dgm:t>
        <a:bodyPr/>
        <a:lstStyle/>
        <a:p>
          <a:endParaRPr lang="en-US"/>
        </a:p>
      </dgm:t>
    </dgm:pt>
    <dgm:pt modelId="{979D686C-1102-48AA-A056-B10D1F8EF577}" type="sibTrans" cxnId="{39B934C2-B5A9-42C8-8983-800AC656D0C2}">
      <dgm:prSet/>
      <dgm:spPr/>
      <dgm:t>
        <a:bodyPr/>
        <a:lstStyle/>
        <a:p>
          <a:endParaRPr lang="en-US"/>
        </a:p>
      </dgm:t>
    </dgm:pt>
    <dgm:pt modelId="{451A4F14-7960-459E-AF4C-3795BFB5CE57}">
      <dgm:prSet/>
      <dgm:spPr/>
      <dgm:t>
        <a:bodyPr/>
        <a:lstStyle/>
        <a:p>
          <a:r>
            <a:rPr lang="nl-NL" dirty="0"/>
            <a:t>Jy mag dalk ’n </a:t>
          </a:r>
          <a:r>
            <a:rPr lang="nl-NL" b="0" dirty="0"/>
            <a:t>multimodale leerstyl </a:t>
          </a:r>
          <a:r>
            <a:rPr lang="nl-NL" dirty="0"/>
            <a:t>hê, wat beteken dat jy ’n mengsel van leermetodes gebruik.</a:t>
          </a:r>
          <a:endParaRPr lang="en-US" dirty="0"/>
        </a:p>
      </dgm:t>
    </dgm:pt>
    <dgm:pt modelId="{A9B87A23-C25C-405E-B233-FB65DD53F7AE}" type="parTrans" cxnId="{476E0C88-6EA2-47DC-9FAB-382ABABA7EEC}">
      <dgm:prSet/>
      <dgm:spPr/>
      <dgm:t>
        <a:bodyPr/>
        <a:lstStyle/>
        <a:p>
          <a:endParaRPr lang="en-US"/>
        </a:p>
      </dgm:t>
    </dgm:pt>
    <dgm:pt modelId="{D395CE43-676E-4594-85D5-BDBE92B6BCAB}" type="sibTrans" cxnId="{476E0C88-6EA2-47DC-9FAB-382ABABA7EEC}">
      <dgm:prSet/>
      <dgm:spPr/>
      <dgm:t>
        <a:bodyPr/>
        <a:lstStyle/>
        <a:p>
          <a:endParaRPr lang="en-US"/>
        </a:p>
      </dgm:t>
    </dgm:pt>
    <dgm:pt modelId="{8335745C-BF58-45FD-B35B-3E59A420A8A9}">
      <dgm:prSet/>
      <dgm:spPr/>
      <dgm:t>
        <a:bodyPr/>
        <a:lstStyle/>
        <a:p>
          <a:r>
            <a:rPr lang="nl-NL" dirty="0"/>
            <a:t>Meeste mense is multimodaal; jou leerbenadering kan verander afhangend van die taak.</a:t>
          </a:r>
          <a:endParaRPr lang="en-US" dirty="0"/>
        </a:p>
      </dgm:t>
    </dgm:pt>
    <dgm:pt modelId="{95FA596F-439F-4A8C-AFFA-94A9241F8863}" type="parTrans" cxnId="{9AA1282F-FA80-4DE3-B60E-56370889E063}">
      <dgm:prSet/>
      <dgm:spPr/>
      <dgm:t>
        <a:bodyPr/>
        <a:lstStyle/>
        <a:p>
          <a:endParaRPr lang="en-ZA"/>
        </a:p>
      </dgm:t>
    </dgm:pt>
    <dgm:pt modelId="{0203AC9B-50EC-4B15-B658-66911AC332EB}" type="sibTrans" cxnId="{9AA1282F-FA80-4DE3-B60E-56370889E063}">
      <dgm:prSet/>
      <dgm:spPr/>
      <dgm:t>
        <a:bodyPr/>
        <a:lstStyle/>
        <a:p>
          <a:endParaRPr lang="en-ZA"/>
        </a:p>
      </dgm:t>
    </dgm:pt>
    <dgm:pt modelId="{AE57E485-68E2-4C7E-8861-F9916C63AA13}" type="pres">
      <dgm:prSet presAssocID="{38BD69B7-8FD2-4AD8-B5BD-869BB777A574}" presName="linear" presStyleCnt="0">
        <dgm:presLayoutVars>
          <dgm:animLvl val="lvl"/>
          <dgm:resizeHandles val="exact"/>
        </dgm:presLayoutVars>
      </dgm:prSet>
      <dgm:spPr/>
    </dgm:pt>
    <dgm:pt modelId="{83DFB5AF-DB78-42AC-81F2-B89BF162F272}" type="pres">
      <dgm:prSet presAssocID="{BF476C55-AFB1-4AA8-AFC2-173AEA25DB34}" presName="parentText" presStyleLbl="node1" presStyleIdx="0" presStyleCnt="2">
        <dgm:presLayoutVars>
          <dgm:chMax val="0"/>
          <dgm:bulletEnabled val="1"/>
        </dgm:presLayoutVars>
      </dgm:prSet>
      <dgm:spPr/>
    </dgm:pt>
    <dgm:pt modelId="{5019CAA2-C9EE-4FDB-B3CF-247815AC0FFE}" type="pres">
      <dgm:prSet presAssocID="{BF476C55-AFB1-4AA8-AFC2-173AEA25DB34}" presName="childText" presStyleLbl="revTx" presStyleIdx="0" presStyleCnt="2">
        <dgm:presLayoutVars>
          <dgm:bulletEnabled val="1"/>
        </dgm:presLayoutVars>
      </dgm:prSet>
      <dgm:spPr/>
    </dgm:pt>
    <dgm:pt modelId="{C153CCB3-3A1F-4C60-ABFE-978526480AD5}" type="pres">
      <dgm:prSet presAssocID="{C4F869D7-A24B-4489-8657-64FB6707D410}" presName="parentText" presStyleLbl="node1" presStyleIdx="1" presStyleCnt="2">
        <dgm:presLayoutVars>
          <dgm:chMax val="0"/>
          <dgm:bulletEnabled val="1"/>
        </dgm:presLayoutVars>
      </dgm:prSet>
      <dgm:spPr/>
    </dgm:pt>
    <dgm:pt modelId="{FF98119F-2BFB-4676-AD55-CA444819720D}" type="pres">
      <dgm:prSet presAssocID="{C4F869D7-A24B-4489-8657-64FB6707D410}" presName="childText" presStyleLbl="revTx" presStyleIdx="1" presStyleCnt="2">
        <dgm:presLayoutVars>
          <dgm:bulletEnabled val="1"/>
        </dgm:presLayoutVars>
      </dgm:prSet>
      <dgm:spPr/>
    </dgm:pt>
  </dgm:ptLst>
  <dgm:cxnLst>
    <dgm:cxn modelId="{F1C7AA06-CC8B-4D9C-BC2E-95332B6E4C61}" srcId="{BF476C55-AFB1-4AA8-AFC2-173AEA25DB34}" destId="{09B861D9-D0F2-485C-8184-4A78F7FC92E5}" srcOrd="2" destOrd="0" parTransId="{EB000BEC-4E4F-4B89-9D34-936989B67B22}" sibTransId="{98B65F53-558C-4484-AB31-765E08963DCC}"/>
    <dgm:cxn modelId="{E2B4770A-DD67-4C4C-B83D-31A20A6AFC8E}" type="presOf" srcId="{451A4F14-7960-459E-AF4C-3795BFB5CE57}" destId="{FF98119F-2BFB-4676-AD55-CA444819720D}" srcOrd="0" destOrd="0" presId="urn:microsoft.com/office/officeart/2005/8/layout/vList2"/>
    <dgm:cxn modelId="{33B7A51F-8BAE-4AAD-8448-5E8964245926}" srcId="{BF476C55-AFB1-4AA8-AFC2-173AEA25DB34}" destId="{A96955C8-25BC-4C83-9121-FCD0D342EB4A}" srcOrd="0" destOrd="0" parTransId="{A7DED01E-EB4C-4291-B60C-39AD30615771}" sibTransId="{E326BDD9-4862-4D4D-9844-6949FBD74DE6}"/>
    <dgm:cxn modelId="{9AA1282F-FA80-4DE3-B60E-56370889E063}" srcId="{C4F869D7-A24B-4489-8657-64FB6707D410}" destId="{8335745C-BF58-45FD-B35B-3E59A420A8A9}" srcOrd="1" destOrd="0" parTransId="{95FA596F-439F-4A8C-AFFA-94A9241F8863}" sibTransId="{0203AC9B-50EC-4B15-B658-66911AC332EB}"/>
    <dgm:cxn modelId="{70C7F638-A1BD-4600-A9CD-5E8880DEFF9E}" srcId="{09B861D9-D0F2-485C-8184-4A78F7FC92E5}" destId="{F667CFAF-0CBA-4A63-AD21-550E60BAE897}" srcOrd="0" destOrd="0" parTransId="{BF549159-BF32-4585-BBAE-179E197327EB}" sibTransId="{3CE10D12-87A1-4937-8C01-4E4B93ED83F3}"/>
    <dgm:cxn modelId="{763D0F43-1678-43A4-AB1C-0C1BD66DFA43}" type="presOf" srcId="{C4F869D7-A24B-4489-8657-64FB6707D410}" destId="{C153CCB3-3A1F-4C60-ABFE-978526480AD5}" srcOrd="0" destOrd="0" presId="urn:microsoft.com/office/officeart/2005/8/layout/vList2"/>
    <dgm:cxn modelId="{B1B5CE66-359E-40D8-8CAC-6C16944AE406}" type="presOf" srcId="{38BD69B7-8FD2-4AD8-B5BD-869BB777A574}" destId="{AE57E485-68E2-4C7E-8861-F9916C63AA13}" srcOrd="0" destOrd="0" presId="urn:microsoft.com/office/officeart/2005/8/layout/vList2"/>
    <dgm:cxn modelId="{B337AD6E-0B61-4FF2-A5E6-27457BEC379E}" type="presOf" srcId="{BF476C55-AFB1-4AA8-AFC2-173AEA25DB34}" destId="{83DFB5AF-DB78-42AC-81F2-B89BF162F272}" srcOrd="0" destOrd="0" presId="urn:microsoft.com/office/officeart/2005/8/layout/vList2"/>
    <dgm:cxn modelId="{C4C57E86-D8C6-4363-83A9-E7BF0ED763DC}" srcId="{BF476C55-AFB1-4AA8-AFC2-173AEA25DB34}" destId="{949B1307-554A-43E1-8E07-154E313883CF}" srcOrd="1" destOrd="0" parTransId="{90FBC9F6-2C9E-4E05-85FE-E102F00C4F4A}" sibTransId="{A69F92CD-EFA0-4CE8-83DB-06832F863FD9}"/>
    <dgm:cxn modelId="{476E0C88-6EA2-47DC-9FAB-382ABABA7EEC}" srcId="{C4F869D7-A24B-4489-8657-64FB6707D410}" destId="{451A4F14-7960-459E-AF4C-3795BFB5CE57}" srcOrd="0" destOrd="0" parTransId="{A9B87A23-C25C-405E-B233-FB65DD53F7AE}" sibTransId="{D395CE43-676E-4594-85D5-BDBE92B6BCAB}"/>
    <dgm:cxn modelId="{287D518B-DBB3-4270-A524-05D7F900889E}" type="presOf" srcId="{949B1307-554A-43E1-8E07-154E313883CF}" destId="{5019CAA2-C9EE-4FDB-B3CF-247815AC0FFE}" srcOrd="0" destOrd="1" presId="urn:microsoft.com/office/officeart/2005/8/layout/vList2"/>
    <dgm:cxn modelId="{1385FAAD-11F3-4FA3-9168-222AFBC26EAF}" type="presOf" srcId="{09B861D9-D0F2-485C-8184-4A78F7FC92E5}" destId="{5019CAA2-C9EE-4FDB-B3CF-247815AC0FFE}" srcOrd="0" destOrd="2" presId="urn:microsoft.com/office/officeart/2005/8/layout/vList2"/>
    <dgm:cxn modelId="{39B934C2-B5A9-42C8-8983-800AC656D0C2}" srcId="{38BD69B7-8FD2-4AD8-B5BD-869BB777A574}" destId="{C4F869D7-A24B-4489-8657-64FB6707D410}" srcOrd="1" destOrd="0" parTransId="{C7F47E04-2348-499A-B6E9-FEAAF2DA5CB7}" sibTransId="{979D686C-1102-48AA-A056-B10D1F8EF577}"/>
    <dgm:cxn modelId="{2646C8D7-CABD-4072-A0B1-127B6BC348C2}" type="presOf" srcId="{F667CFAF-0CBA-4A63-AD21-550E60BAE897}" destId="{5019CAA2-C9EE-4FDB-B3CF-247815AC0FFE}" srcOrd="0" destOrd="3" presId="urn:microsoft.com/office/officeart/2005/8/layout/vList2"/>
    <dgm:cxn modelId="{2B0E22F0-7C5A-4BED-8773-45E3F2893131}" type="presOf" srcId="{8335745C-BF58-45FD-B35B-3E59A420A8A9}" destId="{FF98119F-2BFB-4676-AD55-CA444819720D}" srcOrd="0" destOrd="1" presId="urn:microsoft.com/office/officeart/2005/8/layout/vList2"/>
    <dgm:cxn modelId="{CF4039F3-8AB4-4279-95D6-2C99F3202432}" type="presOf" srcId="{A96955C8-25BC-4C83-9121-FCD0D342EB4A}" destId="{5019CAA2-C9EE-4FDB-B3CF-247815AC0FFE}" srcOrd="0" destOrd="0" presId="urn:microsoft.com/office/officeart/2005/8/layout/vList2"/>
    <dgm:cxn modelId="{461878FF-94A7-46EB-A51A-8B8F75827300}" srcId="{38BD69B7-8FD2-4AD8-B5BD-869BB777A574}" destId="{BF476C55-AFB1-4AA8-AFC2-173AEA25DB34}" srcOrd="0" destOrd="0" parTransId="{CCEDADB2-8DE7-490A-B208-10380923A17C}" sibTransId="{8DAB9F19-48E1-470D-A797-FEEED586725A}"/>
    <dgm:cxn modelId="{E0ADD4BA-D262-4AD4-B9AF-90EE6E9463D3}" type="presParOf" srcId="{AE57E485-68E2-4C7E-8861-F9916C63AA13}" destId="{83DFB5AF-DB78-42AC-81F2-B89BF162F272}" srcOrd="0" destOrd="0" presId="urn:microsoft.com/office/officeart/2005/8/layout/vList2"/>
    <dgm:cxn modelId="{E2398364-4D6F-4922-9C11-BB8FBC474A8B}" type="presParOf" srcId="{AE57E485-68E2-4C7E-8861-F9916C63AA13}" destId="{5019CAA2-C9EE-4FDB-B3CF-247815AC0FFE}" srcOrd="1" destOrd="0" presId="urn:microsoft.com/office/officeart/2005/8/layout/vList2"/>
    <dgm:cxn modelId="{746FD349-D86E-4B9E-A92A-9CBDA47F92FE}" type="presParOf" srcId="{AE57E485-68E2-4C7E-8861-F9916C63AA13}" destId="{C153CCB3-3A1F-4C60-ABFE-978526480AD5}" srcOrd="2" destOrd="0" presId="urn:microsoft.com/office/officeart/2005/8/layout/vList2"/>
    <dgm:cxn modelId="{80C3FE18-1759-4C92-BDA3-2F2AEFC1AFEF}" type="presParOf" srcId="{AE57E485-68E2-4C7E-8861-F9916C63AA13}" destId="{FF98119F-2BFB-4676-AD55-CA444819720D}"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1A6EE-F2C1-4172-9A5F-A80017A8A5C0}">
      <dsp:nvSpPr>
        <dsp:cNvPr id="0" name=""/>
        <dsp:cNvSpPr/>
      </dsp:nvSpPr>
      <dsp:spPr>
        <a:xfrm>
          <a:off x="0" y="275820"/>
          <a:ext cx="4699459" cy="305235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4730" tIns="354076" rIns="364730"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Jy kyk na prente van mense wat die vaardigheid uitvoer → Jy is moontlik ’n </a:t>
          </a:r>
          <a:r>
            <a:rPr lang="nl-NL" sz="1600" b="1" kern="1200" dirty="0"/>
            <a:t>visuele leerder</a:t>
          </a:r>
          <a:r>
            <a:rPr lang="nl-NL" sz="1600" kern="1200" dirty="0"/>
            <a:t>.</a:t>
          </a:r>
          <a:endParaRPr lang="en-US" sz="1600" kern="1200" dirty="0"/>
        </a:p>
        <a:p>
          <a:pPr marL="171450" lvl="1" indent="-171450" algn="l" defTabSz="711200">
            <a:lnSpc>
              <a:spcPct val="90000"/>
            </a:lnSpc>
            <a:spcBef>
              <a:spcPct val="0"/>
            </a:spcBef>
            <a:spcAft>
              <a:spcPct val="15000"/>
            </a:spcAft>
            <a:buChar char="•"/>
          </a:pPr>
          <a:r>
            <a:rPr lang="nl-NL" sz="1600" kern="1200" dirty="0"/>
            <a:t>Jy luister na iemand wat verduidelik hoe om dit te doen → Jy is moontlik ’n </a:t>
          </a:r>
          <a:r>
            <a:rPr lang="nl-NL" sz="1600" b="1" kern="1200" dirty="0"/>
            <a:t>ouditiewe leerder</a:t>
          </a:r>
          <a:r>
            <a:rPr lang="nl-NL" sz="1600" kern="1200" dirty="0"/>
            <a:t>.</a:t>
          </a:r>
        </a:p>
        <a:p>
          <a:pPr marL="171450" lvl="1" indent="-171450" algn="l" defTabSz="711200">
            <a:lnSpc>
              <a:spcPct val="90000"/>
            </a:lnSpc>
            <a:spcBef>
              <a:spcPct val="0"/>
            </a:spcBef>
            <a:spcAft>
              <a:spcPct val="15000"/>
            </a:spcAft>
            <a:buChar char="•"/>
          </a:pPr>
          <a:r>
            <a:rPr lang="nl-NL" sz="1600" kern="1200" dirty="0"/>
            <a:t>Jy lees instruksies in ’n boek → Jy leer moontlik die beste deur </a:t>
          </a:r>
          <a:r>
            <a:rPr lang="nl-NL" sz="1600" b="1" kern="1200" dirty="0"/>
            <a:t>lees en skryf</a:t>
          </a:r>
          <a:r>
            <a:rPr lang="nl-NL" sz="1600" kern="1200" dirty="0"/>
            <a:t>.</a:t>
          </a:r>
        </a:p>
        <a:p>
          <a:pPr marL="171450" lvl="1" indent="-171450" algn="l" defTabSz="711200">
            <a:lnSpc>
              <a:spcPct val="90000"/>
            </a:lnSpc>
            <a:spcBef>
              <a:spcPct val="0"/>
            </a:spcBef>
            <a:spcAft>
              <a:spcPct val="15000"/>
            </a:spcAft>
            <a:buChar char="•"/>
          </a:pPr>
          <a:r>
            <a:rPr lang="nl-NL" sz="1600" kern="1200" dirty="0"/>
            <a:t>Jy kyk hoe iemand dit doen en probeer dit dan self → Jy is moontlik ’n </a:t>
          </a:r>
          <a:r>
            <a:rPr lang="nl-NL" sz="1600" b="1" kern="1200" dirty="0"/>
            <a:t>kinestetiese leerder</a:t>
          </a:r>
          <a:r>
            <a:rPr lang="nl-NL" sz="1600" kern="1200" dirty="0"/>
            <a:t>.</a:t>
          </a:r>
        </a:p>
      </dsp:txBody>
      <dsp:txXfrm>
        <a:off x="0" y="275820"/>
        <a:ext cx="4699459" cy="3052350"/>
      </dsp:txXfrm>
    </dsp:sp>
    <dsp:sp modelId="{A37AC0F0-F086-47A6-8B5D-000A3218FD1E}">
      <dsp:nvSpPr>
        <dsp:cNvPr id="0" name=""/>
        <dsp:cNvSpPr/>
      </dsp:nvSpPr>
      <dsp:spPr>
        <a:xfrm>
          <a:off x="234972" y="24900"/>
          <a:ext cx="3289621"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40" tIns="0" rIns="124340" bIns="0" numCol="1" spcCol="1270" anchor="ctr" anchorCtr="0">
          <a:noAutofit/>
        </a:bodyPr>
        <a:lstStyle/>
        <a:p>
          <a:pPr marL="0" lvl="0" indent="0" algn="l" defTabSz="711200">
            <a:lnSpc>
              <a:spcPct val="90000"/>
            </a:lnSpc>
            <a:spcBef>
              <a:spcPct val="0"/>
            </a:spcBef>
            <a:spcAft>
              <a:spcPct val="35000"/>
            </a:spcAft>
            <a:buNone/>
          </a:pPr>
          <a:r>
            <a:rPr lang="nl-NL" sz="1600" b="1" kern="1200" dirty="0"/>
            <a:t>Watter een klink die meeste soos jy?</a:t>
          </a:r>
          <a:endParaRPr lang="en-US" sz="1600" b="0" kern="1200" dirty="0"/>
        </a:p>
      </dsp:txBody>
      <dsp:txXfrm>
        <a:off x="259470" y="49398"/>
        <a:ext cx="3240625" cy="452844"/>
      </dsp:txXfrm>
    </dsp:sp>
    <dsp:sp modelId="{BF25D551-8E4A-4B1C-9552-04284B349BF1}">
      <dsp:nvSpPr>
        <dsp:cNvPr id="0" name=""/>
        <dsp:cNvSpPr/>
      </dsp:nvSpPr>
      <dsp:spPr>
        <a:xfrm>
          <a:off x="0" y="3670890"/>
          <a:ext cx="4699459" cy="21420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4730" tIns="354076" rIns="364730"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Leer jy op net één manier, of verkies jy ’n kombinasie?</a:t>
          </a:r>
          <a:endParaRPr lang="en-US" sz="1600" kern="1200" dirty="0"/>
        </a:p>
        <a:p>
          <a:pPr marL="171450" lvl="1" indent="-171450" algn="l" defTabSz="711200">
            <a:lnSpc>
              <a:spcPct val="90000"/>
            </a:lnSpc>
            <a:spcBef>
              <a:spcPct val="0"/>
            </a:spcBef>
            <a:spcAft>
              <a:spcPct val="15000"/>
            </a:spcAft>
            <a:buChar char="•"/>
          </a:pPr>
          <a:r>
            <a:rPr lang="nl-NL" sz="1600" kern="1200"/>
            <a:t>Meeste mense gebruik ’n kombinasie van leerstyle.</a:t>
          </a:r>
          <a:endParaRPr lang="nl-NL" sz="1600" kern="1200" dirty="0"/>
        </a:p>
        <a:p>
          <a:pPr marL="171450" lvl="1" indent="-171450" algn="l" defTabSz="711200">
            <a:lnSpc>
              <a:spcPct val="90000"/>
            </a:lnSpc>
            <a:spcBef>
              <a:spcPct val="0"/>
            </a:spcBef>
            <a:spcAft>
              <a:spcPct val="15000"/>
            </a:spcAft>
            <a:buChar char="•"/>
          </a:pPr>
          <a:r>
            <a:rPr lang="nl-NL" sz="1600" kern="1200" dirty="0"/>
            <a:t>Daar is nie ’n enkele “regte” manier om te leer nie – net die manier wat vir </a:t>
          </a:r>
          <a:r>
            <a:rPr lang="nl-NL" sz="1600" b="0" kern="1200" dirty="0"/>
            <a:t>jou</a:t>
          </a:r>
          <a:r>
            <a:rPr lang="nl-NL" sz="1600" kern="1200" dirty="0"/>
            <a:t> die beste werk.</a:t>
          </a:r>
          <a:endParaRPr lang="en-ZA" sz="1600" kern="1200" dirty="0"/>
        </a:p>
      </dsp:txBody>
      <dsp:txXfrm>
        <a:off x="0" y="3670890"/>
        <a:ext cx="4699459" cy="2142000"/>
      </dsp:txXfrm>
    </dsp:sp>
    <dsp:sp modelId="{48F7504E-D63B-4166-BA85-AC758AD2AF08}">
      <dsp:nvSpPr>
        <dsp:cNvPr id="0" name=""/>
        <dsp:cNvSpPr/>
      </dsp:nvSpPr>
      <dsp:spPr>
        <a:xfrm>
          <a:off x="234972" y="3419970"/>
          <a:ext cx="3289621"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40" tIns="0" rIns="124340" bIns="0" numCol="1" spcCol="1270" anchor="ctr" anchorCtr="0">
          <a:noAutofit/>
        </a:bodyPr>
        <a:lstStyle/>
        <a:p>
          <a:pPr marL="0" lvl="0" indent="0" algn="l" defTabSz="711200">
            <a:lnSpc>
              <a:spcPct val="90000"/>
            </a:lnSpc>
            <a:spcBef>
              <a:spcPct val="0"/>
            </a:spcBef>
            <a:spcAft>
              <a:spcPct val="35000"/>
            </a:spcAft>
            <a:buNone/>
          </a:pPr>
          <a:r>
            <a:rPr lang="nl-NL" sz="1600" b="1" kern="1200" dirty="0"/>
            <a:t>Dink daaroor na:</a:t>
          </a:r>
          <a:endParaRPr lang="en-US" sz="1600" kern="1200" dirty="0"/>
        </a:p>
      </dsp:txBody>
      <dsp:txXfrm>
        <a:off x="259470" y="3444468"/>
        <a:ext cx="3240625"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396DC-3A0E-4651-803D-1C290CAF09BC}">
      <dsp:nvSpPr>
        <dsp:cNvPr id="0" name=""/>
        <dsp:cNvSpPr/>
      </dsp:nvSpPr>
      <dsp:spPr>
        <a:xfrm>
          <a:off x="0" y="395035"/>
          <a:ext cx="6713552" cy="13041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1046" tIns="374904" rIns="52104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a:t>verstaan</a:t>
          </a:r>
          <a:r>
            <a:rPr lang="en-US" sz="1800" kern="1200" dirty="0"/>
            <a:t> </a:t>
          </a:r>
          <a:r>
            <a:rPr lang="en-US" sz="1800" kern="1200" dirty="0" err="1"/>
            <a:t>en</a:t>
          </a:r>
          <a:r>
            <a:rPr lang="en-US" sz="1800" kern="1200" dirty="0"/>
            <a:t> </a:t>
          </a:r>
          <a:r>
            <a:rPr lang="en-US" sz="1800" kern="1200" dirty="0" err="1"/>
            <a:t>onthou</a:t>
          </a:r>
          <a:r>
            <a:rPr lang="en-US" sz="1800" kern="1200" dirty="0"/>
            <a:t> </a:t>
          </a:r>
          <a:r>
            <a:rPr lang="en-US" sz="1800" kern="1200" dirty="0" err="1"/>
            <a:t>inligting</a:t>
          </a:r>
          <a:r>
            <a:rPr lang="en-US" sz="1800" kern="1200" dirty="0"/>
            <a:t> die </a:t>
          </a:r>
          <a:r>
            <a:rPr lang="en-US" sz="1800" kern="1200" dirty="0" err="1"/>
            <a:t>beste</a:t>
          </a:r>
          <a:r>
            <a:rPr lang="en-US" sz="1800" kern="1200" dirty="0"/>
            <a:t> </a:t>
          </a:r>
          <a:r>
            <a:rPr lang="en-US" sz="1800" kern="1200" dirty="0" err="1"/>
            <a:t>deur</a:t>
          </a:r>
          <a:r>
            <a:rPr lang="en-US" sz="1800" kern="1200" dirty="0"/>
            <a:t> </a:t>
          </a:r>
          <a:r>
            <a:rPr lang="en-US" sz="1800" kern="1200" dirty="0" err="1"/>
            <a:t>dit</a:t>
          </a:r>
          <a:r>
            <a:rPr lang="en-US" sz="1800" kern="1200" dirty="0"/>
            <a:t> </a:t>
          </a:r>
          <a:r>
            <a:rPr lang="en-US" sz="1800" kern="1200" dirty="0" err="1"/>
            <a:t>te</a:t>
          </a:r>
          <a:r>
            <a:rPr lang="en-US" sz="1800" kern="1200" dirty="0"/>
            <a:t> </a:t>
          </a:r>
          <a:r>
            <a:rPr lang="en-US" sz="1800" kern="1200" dirty="0" err="1"/>
            <a:t>sien</a:t>
          </a:r>
          <a:r>
            <a:rPr lang="en-US" sz="1800" kern="1200" dirty="0"/>
            <a:t>.</a:t>
          </a:r>
        </a:p>
        <a:p>
          <a:pPr marL="171450" lvl="1" indent="-171450" algn="l" defTabSz="800100">
            <a:lnSpc>
              <a:spcPct val="90000"/>
            </a:lnSpc>
            <a:spcBef>
              <a:spcPct val="0"/>
            </a:spcBef>
            <a:spcAft>
              <a:spcPct val="15000"/>
            </a:spcAft>
            <a:buChar char="•"/>
          </a:pPr>
          <a:r>
            <a:rPr lang="en-US" sz="1800" kern="1200" dirty="0"/>
            <a:t>het ‘n </a:t>
          </a:r>
          <a:r>
            <a:rPr lang="en-US" sz="1800" kern="1200" dirty="0" err="1"/>
            <a:t>sterk</a:t>
          </a:r>
          <a:r>
            <a:rPr lang="en-US" sz="1800" kern="1200" dirty="0"/>
            <a:t> </a:t>
          </a:r>
          <a:r>
            <a:rPr lang="en-US" sz="1800" kern="1200" dirty="0" err="1"/>
            <a:t>visuele</a:t>
          </a:r>
          <a:r>
            <a:rPr lang="en-US" sz="1800" kern="1200" dirty="0"/>
            <a:t> </a:t>
          </a:r>
          <a:r>
            <a:rPr lang="en-US" sz="1800" kern="1200" dirty="0" err="1"/>
            <a:t>geheue</a:t>
          </a:r>
          <a:r>
            <a:rPr lang="en-US" sz="1800" kern="1200" dirty="0"/>
            <a:t> </a:t>
          </a:r>
          <a:r>
            <a:rPr lang="en-US" sz="1800" kern="1200" dirty="0" err="1"/>
            <a:t>en</a:t>
          </a:r>
          <a:r>
            <a:rPr lang="en-US" sz="1800" kern="1200" dirty="0"/>
            <a:t> </a:t>
          </a:r>
          <a:r>
            <a:rPr lang="en-US" sz="1800" kern="1200" dirty="0" err="1"/>
            <a:t>gebruik</a:t>
          </a:r>
          <a:r>
            <a:rPr lang="en-US" sz="1800" kern="1200" dirty="0"/>
            <a:t> </a:t>
          </a:r>
          <a:r>
            <a:rPr lang="en-US" sz="1800" kern="1200" dirty="0" err="1"/>
            <a:t>geestesoogbeelde</a:t>
          </a:r>
          <a:r>
            <a:rPr lang="en-US" sz="1800" kern="1200" dirty="0"/>
            <a:t> om </a:t>
          </a:r>
          <a:r>
            <a:rPr lang="en-US" sz="1800" kern="1200" dirty="0" err="1"/>
            <a:t>te</a:t>
          </a:r>
          <a:r>
            <a:rPr lang="en-US" sz="1800" kern="1200" dirty="0"/>
            <a:t> help met </a:t>
          </a:r>
          <a:r>
            <a:rPr lang="en-US" sz="1800" kern="1200" dirty="0" err="1"/>
            <a:t>studeer</a:t>
          </a:r>
          <a:r>
            <a:rPr lang="en-US" sz="1800" kern="1200" dirty="0"/>
            <a:t> </a:t>
          </a:r>
          <a:r>
            <a:rPr lang="en-US" sz="1800" kern="1200" dirty="0" err="1"/>
            <a:t>en</a:t>
          </a:r>
          <a:r>
            <a:rPr lang="en-US" sz="1800" kern="1200" dirty="0"/>
            <a:t> leer. </a:t>
          </a:r>
        </a:p>
      </dsp:txBody>
      <dsp:txXfrm>
        <a:off x="0" y="395035"/>
        <a:ext cx="6713552" cy="1304100"/>
      </dsp:txXfrm>
    </dsp:sp>
    <dsp:sp modelId="{43472245-1497-4163-A606-8278A4B1A326}">
      <dsp:nvSpPr>
        <dsp:cNvPr id="0" name=""/>
        <dsp:cNvSpPr/>
      </dsp:nvSpPr>
      <dsp:spPr>
        <a:xfrm>
          <a:off x="335677" y="129355"/>
          <a:ext cx="4699486" cy="5313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629" tIns="0" rIns="177629"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err="1"/>
            <a:t>Visuele</a:t>
          </a:r>
          <a:r>
            <a:rPr lang="en-US" sz="1800" kern="1200" dirty="0"/>
            <a:t> </a:t>
          </a:r>
          <a:r>
            <a:rPr lang="en-US" sz="1800" kern="1200" dirty="0" err="1"/>
            <a:t>leerders</a:t>
          </a:r>
          <a:r>
            <a:rPr lang="en-US" sz="1800" kern="1200" dirty="0"/>
            <a:t>:</a:t>
          </a:r>
        </a:p>
      </dsp:txBody>
      <dsp:txXfrm>
        <a:off x="361616" y="155294"/>
        <a:ext cx="4647608" cy="479482"/>
      </dsp:txXfrm>
    </dsp:sp>
    <dsp:sp modelId="{80A60248-F1CE-480F-9088-31AF3332B862}">
      <dsp:nvSpPr>
        <dsp:cNvPr id="0" name=""/>
        <dsp:cNvSpPr/>
      </dsp:nvSpPr>
      <dsp:spPr>
        <a:xfrm>
          <a:off x="0" y="2062016"/>
          <a:ext cx="6713552" cy="19278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1046" tIns="374904" rIns="52104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video’s, </a:t>
          </a:r>
        </a:p>
        <a:p>
          <a:pPr marL="171450" lvl="1" indent="-171450" algn="l" defTabSz="800100">
            <a:lnSpc>
              <a:spcPct val="90000"/>
            </a:lnSpc>
            <a:spcBef>
              <a:spcPct val="0"/>
            </a:spcBef>
            <a:spcAft>
              <a:spcPct val="15000"/>
            </a:spcAft>
            <a:buChar char="•"/>
          </a:pPr>
          <a:r>
            <a:rPr lang="en-US" sz="1800" kern="1200" dirty="0" err="1"/>
            <a:t>diagramme</a:t>
          </a:r>
          <a:r>
            <a:rPr lang="en-US" sz="1800" kern="1200" dirty="0"/>
            <a:t>, </a:t>
          </a:r>
        </a:p>
        <a:p>
          <a:pPr marL="171450" lvl="1" indent="-171450" algn="l" defTabSz="800100">
            <a:lnSpc>
              <a:spcPct val="90000"/>
            </a:lnSpc>
            <a:spcBef>
              <a:spcPct val="0"/>
            </a:spcBef>
            <a:spcAft>
              <a:spcPct val="15000"/>
            </a:spcAft>
            <a:buChar char="•"/>
          </a:pPr>
          <a:r>
            <a:rPr lang="en-US" sz="1800" kern="1200" dirty="0" err="1"/>
            <a:t>witbord-tekeninge</a:t>
          </a:r>
          <a:r>
            <a:rPr lang="en-US" sz="1800" kern="1200" dirty="0"/>
            <a:t>,</a:t>
          </a:r>
        </a:p>
        <a:p>
          <a:pPr marL="171450" lvl="1" indent="-171450" algn="l" defTabSz="800100">
            <a:lnSpc>
              <a:spcPct val="90000"/>
            </a:lnSpc>
            <a:spcBef>
              <a:spcPct val="0"/>
            </a:spcBef>
            <a:spcAft>
              <a:spcPct val="15000"/>
            </a:spcAft>
            <a:buChar char="•"/>
          </a:pPr>
          <a:r>
            <a:rPr lang="en-US" sz="1800" kern="1200" dirty="0" err="1"/>
            <a:t>breinkaarte</a:t>
          </a:r>
          <a:r>
            <a:rPr lang="en-US" sz="1800" kern="1200" dirty="0"/>
            <a:t>, </a:t>
          </a:r>
          <a:r>
            <a:rPr lang="en-US" sz="1800" kern="1200" dirty="0" err="1"/>
            <a:t>en</a:t>
          </a:r>
          <a:endParaRPr lang="en-US" sz="1800" kern="1200" dirty="0"/>
        </a:p>
        <a:p>
          <a:pPr marL="171450" lvl="1" indent="-171450" algn="l" defTabSz="800100">
            <a:lnSpc>
              <a:spcPct val="90000"/>
            </a:lnSpc>
            <a:spcBef>
              <a:spcPct val="0"/>
            </a:spcBef>
            <a:spcAft>
              <a:spcPct val="15000"/>
            </a:spcAft>
            <a:buChar char="•"/>
          </a:pPr>
          <a:r>
            <a:rPr lang="en-US" sz="1800" kern="1200" dirty="0" err="1"/>
            <a:t>tydlyne</a:t>
          </a:r>
          <a:endParaRPr lang="en-US" sz="1800" kern="1200" dirty="0"/>
        </a:p>
      </dsp:txBody>
      <dsp:txXfrm>
        <a:off x="0" y="2062016"/>
        <a:ext cx="6713552" cy="1927800"/>
      </dsp:txXfrm>
    </dsp:sp>
    <dsp:sp modelId="{D1F9FCA1-B19E-45C6-BD93-49312DABDF68}">
      <dsp:nvSpPr>
        <dsp:cNvPr id="0" name=""/>
        <dsp:cNvSpPr/>
      </dsp:nvSpPr>
      <dsp:spPr>
        <a:xfrm>
          <a:off x="335677" y="1796336"/>
          <a:ext cx="4699486" cy="5313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629" tIns="0" rIns="177629"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err="1"/>
            <a:t>Visuele</a:t>
          </a:r>
          <a:r>
            <a:rPr lang="en-US" sz="1800" kern="1200" dirty="0"/>
            <a:t> </a:t>
          </a:r>
          <a:r>
            <a:rPr lang="en-US" sz="1800" kern="1200" dirty="0" err="1"/>
            <a:t>hulpmiddels</a:t>
          </a:r>
          <a:r>
            <a:rPr lang="en-US" sz="1800" kern="1200" dirty="0"/>
            <a:t> sluit in:</a:t>
          </a:r>
        </a:p>
      </dsp:txBody>
      <dsp:txXfrm>
        <a:off x="361616" y="1822275"/>
        <a:ext cx="4647608"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FB5AF-DB78-42AC-81F2-B89BF162F272}">
      <dsp:nvSpPr>
        <dsp:cNvPr id="0" name=""/>
        <dsp:cNvSpPr/>
      </dsp:nvSpPr>
      <dsp:spPr>
        <a:xfrm>
          <a:off x="0" y="143693"/>
          <a:ext cx="5393361"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err="1"/>
            <a:t>Waarom</a:t>
          </a:r>
          <a:r>
            <a:rPr lang="en-US" sz="2200" kern="1200" dirty="0"/>
            <a:t> </a:t>
          </a:r>
          <a:r>
            <a:rPr lang="en-US" sz="2200" kern="1200" dirty="0" err="1"/>
            <a:t>leerstyle</a:t>
          </a:r>
          <a:r>
            <a:rPr lang="en-US" sz="2200" kern="1200" dirty="0"/>
            <a:t> </a:t>
          </a:r>
          <a:r>
            <a:rPr lang="en-US" sz="2200" kern="1200" dirty="0" err="1"/>
            <a:t>saakmaak</a:t>
          </a:r>
          <a:r>
            <a:rPr lang="en-US" sz="2200" kern="1200" dirty="0"/>
            <a:t>:</a:t>
          </a:r>
        </a:p>
      </dsp:txBody>
      <dsp:txXfrm>
        <a:off x="26387" y="170080"/>
        <a:ext cx="5340587" cy="487766"/>
      </dsp:txXfrm>
    </dsp:sp>
    <dsp:sp modelId="{5019CAA2-C9EE-4FDB-B3CF-247815AC0FFE}">
      <dsp:nvSpPr>
        <dsp:cNvPr id="0" name=""/>
        <dsp:cNvSpPr/>
      </dsp:nvSpPr>
      <dsp:spPr>
        <a:xfrm>
          <a:off x="0" y="684234"/>
          <a:ext cx="5393361" cy="1912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3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nl-NL" sz="1700" kern="1200" dirty="0"/>
            <a:t>Om te </a:t>
          </a:r>
          <a:r>
            <a:rPr lang="nl-NL" sz="1700" b="0" kern="1200" dirty="0"/>
            <a:t>weet hoe jy leer, help jou om slimmer te studeer.</a:t>
          </a:r>
          <a:endParaRPr lang="en-US" sz="1700" kern="1200" dirty="0"/>
        </a:p>
        <a:p>
          <a:pPr marL="171450" lvl="1" indent="-171450" algn="l" defTabSz="755650">
            <a:lnSpc>
              <a:spcPct val="90000"/>
            </a:lnSpc>
            <a:spcBef>
              <a:spcPct val="0"/>
            </a:spcBef>
            <a:spcAft>
              <a:spcPct val="20000"/>
            </a:spcAft>
            <a:buChar char="•"/>
          </a:pPr>
          <a:r>
            <a:rPr lang="nl-NL" sz="1700" b="0" kern="1200" dirty="0"/>
            <a:t>Die regte strategieë maak leer makliker en meer genotvol.</a:t>
          </a:r>
          <a:endParaRPr lang="en-US" sz="1700" kern="1200" dirty="0"/>
        </a:p>
        <a:p>
          <a:pPr marL="171450" lvl="1" indent="-171450" algn="l" defTabSz="755650">
            <a:lnSpc>
              <a:spcPct val="90000"/>
            </a:lnSpc>
            <a:spcBef>
              <a:spcPct val="0"/>
            </a:spcBef>
            <a:spcAft>
              <a:spcPct val="20000"/>
            </a:spcAft>
            <a:buChar char="•"/>
          </a:pPr>
          <a:r>
            <a:rPr lang="en-US" sz="1700" kern="1200" dirty="0" err="1"/>
            <a:t>Byvoorbeeld</a:t>
          </a:r>
          <a:r>
            <a:rPr lang="en-US" sz="1700" kern="1200" dirty="0"/>
            <a:t>:</a:t>
          </a:r>
        </a:p>
        <a:p>
          <a:pPr marL="342900" lvl="2" indent="-171450" algn="l" defTabSz="755650">
            <a:lnSpc>
              <a:spcPct val="90000"/>
            </a:lnSpc>
            <a:spcBef>
              <a:spcPct val="0"/>
            </a:spcBef>
            <a:spcAft>
              <a:spcPct val="20000"/>
            </a:spcAft>
            <a:buChar char="•"/>
          </a:pPr>
          <a:r>
            <a:rPr lang="nl-NL" sz="1700" b="0" kern="1200" dirty="0"/>
            <a:t>Visuele leerders baat by diagramme, kleurkodering en breinkaarte.</a:t>
          </a:r>
          <a:endParaRPr lang="en-US" sz="1700" kern="1200" dirty="0"/>
        </a:p>
      </dsp:txBody>
      <dsp:txXfrm>
        <a:off x="0" y="684234"/>
        <a:ext cx="5393361" cy="1912680"/>
      </dsp:txXfrm>
    </dsp:sp>
    <dsp:sp modelId="{C153CCB3-3A1F-4C60-ABFE-978526480AD5}">
      <dsp:nvSpPr>
        <dsp:cNvPr id="0" name=""/>
        <dsp:cNvSpPr/>
      </dsp:nvSpPr>
      <dsp:spPr>
        <a:xfrm>
          <a:off x="0" y="2596914"/>
          <a:ext cx="5393361"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err="1"/>
            <a:t>Onseker</a:t>
          </a:r>
          <a:r>
            <a:rPr lang="en-US" sz="2200" kern="1200" dirty="0"/>
            <a:t> </a:t>
          </a:r>
          <a:r>
            <a:rPr lang="en-US" sz="2200" kern="1200" dirty="0" err="1"/>
            <a:t>oor</a:t>
          </a:r>
          <a:r>
            <a:rPr lang="en-US" sz="2200" kern="1200" dirty="0"/>
            <a:t> </a:t>
          </a:r>
          <a:r>
            <a:rPr lang="en-US" sz="2200" kern="1200" dirty="0" err="1"/>
            <a:t>watter</a:t>
          </a:r>
          <a:r>
            <a:rPr lang="en-US" sz="2200" kern="1200" dirty="0"/>
            <a:t> </a:t>
          </a:r>
          <a:r>
            <a:rPr lang="en-US" sz="2200" kern="1200" dirty="0" err="1"/>
            <a:t>styl</a:t>
          </a:r>
          <a:r>
            <a:rPr lang="en-US" sz="2200" kern="1200" dirty="0"/>
            <a:t> </a:t>
          </a:r>
          <a:r>
            <a:rPr lang="en-US" sz="2200" kern="1200" dirty="0" err="1"/>
            <a:t>jy</a:t>
          </a:r>
          <a:r>
            <a:rPr lang="en-US" sz="2200" kern="1200" dirty="0"/>
            <a:t> </a:t>
          </a:r>
          <a:r>
            <a:rPr lang="en-US" sz="2200" kern="1200" dirty="0" err="1"/>
            <a:t>toepas</a:t>
          </a:r>
          <a:r>
            <a:rPr lang="en-US" sz="2200" kern="1200" dirty="0"/>
            <a:t>?</a:t>
          </a:r>
        </a:p>
      </dsp:txBody>
      <dsp:txXfrm>
        <a:off x="26387" y="2623301"/>
        <a:ext cx="5340587" cy="487766"/>
      </dsp:txXfrm>
    </dsp:sp>
    <dsp:sp modelId="{FF98119F-2BFB-4676-AD55-CA444819720D}">
      <dsp:nvSpPr>
        <dsp:cNvPr id="0" name=""/>
        <dsp:cNvSpPr/>
      </dsp:nvSpPr>
      <dsp:spPr>
        <a:xfrm>
          <a:off x="0" y="3137454"/>
          <a:ext cx="5393361"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3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nl-NL" sz="1700" kern="1200" dirty="0"/>
            <a:t>Jy mag dalk ’n </a:t>
          </a:r>
          <a:r>
            <a:rPr lang="nl-NL" sz="1700" b="0" kern="1200" dirty="0"/>
            <a:t>multimodale leerstyl </a:t>
          </a:r>
          <a:r>
            <a:rPr lang="nl-NL" sz="1700" kern="1200" dirty="0"/>
            <a:t>hê, wat beteken dat jy ’n mengsel van leermetodes gebruik.</a:t>
          </a:r>
          <a:endParaRPr lang="en-US" sz="1700" kern="1200" dirty="0"/>
        </a:p>
        <a:p>
          <a:pPr marL="171450" lvl="1" indent="-171450" algn="l" defTabSz="755650">
            <a:lnSpc>
              <a:spcPct val="90000"/>
            </a:lnSpc>
            <a:spcBef>
              <a:spcPct val="0"/>
            </a:spcBef>
            <a:spcAft>
              <a:spcPct val="20000"/>
            </a:spcAft>
            <a:buChar char="•"/>
          </a:pPr>
          <a:r>
            <a:rPr lang="nl-NL" sz="1700" kern="1200" dirty="0"/>
            <a:t>Meeste mense is multimodaal; jou leerbenadering kan verander afhangend van die taak.</a:t>
          </a:r>
          <a:endParaRPr lang="en-US" sz="1700" kern="1200" dirty="0"/>
        </a:p>
      </dsp:txBody>
      <dsp:txXfrm>
        <a:off x="0" y="3137454"/>
        <a:ext cx="5393361" cy="107019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E958D-CD9A-4E29-B53A-6F310D87AB60}" type="datetimeFigureOut">
              <a:rPr lang="af-ZA" smtClean="0"/>
              <a:t>2025-10-07</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D0DAC-895F-4050-820E-9EE8C42FE365}" type="slidenum">
              <a:rPr lang="af-ZA" smtClean="0"/>
              <a:t>‹#›</a:t>
            </a:fld>
            <a:endParaRPr lang="af-ZA"/>
          </a:p>
        </p:txBody>
      </p:sp>
    </p:spTree>
    <p:extLst>
      <p:ext uri="{BB962C8B-B14F-4D97-AF65-F5344CB8AC3E}">
        <p14:creationId xmlns:p14="http://schemas.microsoft.com/office/powerpoint/2010/main" val="3771365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FBqtJJt_EZo"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Inleiding (1 minuut)</a:t>
            </a:r>
          </a:p>
          <a:p>
            <a:endParaRPr lang="nl-NL" dirty="0"/>
          </a:p>
          <a:p>
            <a:r>
              <a:rPr lang="nl-NL" dirty="0"/>
              <a:t>Goeiemôre, Graad 8’s. Welkom by ons volgende lesreeks. Oor die volgende twee weke gaan ons die konsep van leerstyle bespreek en uitvind wat dit vir elkeen van julle beteken. Wie van julle kan vir my sê wat julle dink leerstyle is, en wat die term dalk beteken? (Gee geleentheid vir leerders om te antwoord.)</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D3A1C7-F2B2-449D-9F8F-3D23CBB6449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7115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(2 min)</a:t>
            </a:r>
          </a:p>
          <a:p>
            <a:endParaRPr lang="en-ZA" dirty="0"/>
          </a:p>
          <a:p>
            <a:pPr marL="171450" indent="-171450">
              <a:buFont typeface="Arial" panose="020B0604020202020204" pitchFamily="34" charset="0"/>
              <a:buChar char="•"/>
            </a:pPr>
            <a:r>
              <a:rPr lang="en-ZA" dirty="0"/>
              <a:t>Om </a:t>
            </a:r>
            <a:r>
              <a:rPr lang="en-ZA" dirty="0" err="1"/>
              <a:t>jou</a:t>
            </a:r>
            <a:r>
              <a:rPr lang="en-ZA" dirty="0"/>
              <a:t> </a:t>
            </a:r>
            <a:r>
              <a:rPr lang="en-ZA" dirty="0" err="1"/>
              <a:t>eie</a:t>
            </a:r>
            <a:r>
              <a:rPr lang="en-ZA" dirty="0"/>
              <a:t> </a:t>
            </a:r>
            <a:r>
              <a:rPr lang="en-ZA" dirty="0" err="1"/>
              <a:t>leervoorkeure</a:t>
            </a:r>
            <a:r>
              <a:rPr lang="en-ZA" dirty="0"/>
              <a:t> </a:t>
            </a:r>
            <a:r>
              <a:rPr lang="en-ZA" dirty="0" err="1"/>
              <a:t>te</a:t>
            </a:r>
            <a:r>
              <a:rPr lang="en-ZA" dirty="0"/>
              <a:t> </a:t>
            </a:r>
            <a:r>
              <a:rPr lang="en-ZA" dirty="0" err="1"/>
              <a:t>verstaan</a:t>
            </a:r>
            <a:r>
              <a:rPr lang="en-ZA" dirty="0"/>
              <a:t>, </a:t>
            </a:r>
            <a:r>
              <a:rPr lang="en-ZA" dirty="0" err="1"/>
              <a:t>kan</a:t>
            </a:r>
            <a:r>
              <a:rPr lang="en-ZA" dirty="0"/>
              <a:t> </a:t>
            </a:r>
            <a:r>
              <a:rPr lang="en-ZA" dirty="0" err="1"/>
              <a:t>baie</a:t>
            </a:r>
            <a:r>
              <a:rPr lang="en-ZA" dirty="0"/>
              <a:t> </a:t>
            </a:r>
            <a:r>
              <a:rPr lang="en-ZA" dirty="0" err="1"/>
              <a:t>voordelig</a:t>
            </a:r>
            <a:r>
              <a:rPr lang="en-ZA" dirty="0"/>
              <a:t> wees. As </a:t>
            </a:r>
            <a:r>
              <a:rPr lang="en-ZA" dirty="0" err="1"/>
              <a:t>jy</a:t>
            </a:r>
            <a:r>
              <a:rPr lang="en-ZA" dirty="0"/>
              <a:t> </a:t>
            </a:r>
            <a:r>
              <a:rPr lang="en-ZA" dirty="0" err="1"/>
              <a:t>byvoorbeeld</a:t>
            </a:r>
            <a:r>
              <a:rPr lang="en-ZA" dirty="0"/>
              <a:t> </a:t>
            </a:r>
            <a:r>
              <a:rPr lang="en-ZA" dirty="0" err="1"/>
              <a:t>agterkom</a:t>
            </a:r>
            <a:r>
              <a:rPr lang="en-ZA" dirty="0"/>
              <a:t> </a:t>
            </a:r>
            <a:r>
              <a:rPr lang="en-ZA" dirty="0" err="1"/>
              <a:t>dat</a:t>
            </a:r>
            <a:r>
              <a:rPr lang="en-ZA" dirty="0"/>
              <a:t> </a:t>
            </a:r>
            <a:r>
              <a:rPr lang="en-ZA" dirty="0" err="1"/>
              <a:t>visuele</a:t>
            </a:r>
            <a:r>
              <a:rPr lang="en-ZA" dirty="0"/>
              <a:t> leer </a:t>
            </a:r>
            <a:r>
              <a:rPr lang="en-ZA" dirty="0" err="1"/>
              <a:t>vir</a:t>
            </a:r>
            <a:r>
              <a:rPr lang="en-ZA" dirty="0"/>
              <a:t> </a:t>
            </a:r>
            <a:r>
              <a:rPr lang="en-ZA" dirty="0" err="1"/>
              <a:t>jou</a:t>
            </a:r>
            <a:r>
              <a:rPr lang="en-ZA" dirty="0"/>
              <a:t> die </a:t>
            </a:r>
            <a:r>
              <a:rPr lang="en-ZA" dirty="0" err="1"/>
              <a:t>beste</a:t>
            </a:r>
            <a:r>
              <a:rPr lang="en-ZA" dirty="0"/>
              <a:t> </a:t>
            </a:r>
            <a:r>
              <a:rPr lang="en-ZA" dirty="0" err="1"/>
              <a:t>werk</a:t>
            </a:r>
            <a:r>
              <a:rPr lang="en-ZA" dirty="0"/>
              <a:t>, </a:t>
            </a:r>
            <a:r>
              <a:rPr lang="en-ZA" dirty="0" err="1"/>
              <a:t>kan</a:t>
            </a:r>
            <a:r>
              <a:rPr lang="en-ZA" dirty="0"/>
              <a:t> die </a:t>
            </a:r>
            <a:r>
              <a:rPr lang="en-ZA" dirty="0" err="1"/>
              <a:t>gebruik</a:t>
            </a:r>
            <a:r>
              <a:rPr lang="en-ZA" dirty="0"/>
              <a:t> van </a:t>
            </a:r>
            <a:r>
              <a:rPr lang="en-ZA" dirty="0" err="1"/>
              <a:t>visuele</a:t>
            </a:r>
            <a:r>
              <a:rPr lang="en-ZA" dirty="0"/>
              <a:t> </a:t>
            </a:r>
            <a:r>
              <a:rPr lang="en-ZA" dirty="0" err="1"/>
              <a:t>studietegnieke</a:t>
            </a:r>
            <a:r>
              <a:rPr lang="en-ZA" dirty="0"/>
              <a:t> </a:t>
            </a:r>
            <a:r>
              <a:rPr lang="en-ZA" dirty="0" err="1"/>
              <a:t>saam</a:t>
            </a:r>
            <a:r>
              <a:rPr lang="en-ZA" dirty="0"/>
              <a:t> met </a:t>
            </a:r>
            <a:r>
              <a:rPr lang="en-ZA" dirty="0" err="1"/>
              <a:t>ander</a:t>
            </a:r>
            <a:r>
              <a:rPr lang="en-ZA" dirty="0"/>
              <a:t> </a:t>
            </a:r>
            <a:r>
              <a:rPr lang="en-ZA" dirty="0" err="1"/>
              <a:t>metodes</a:t>
            </a:r>
            <a:r>
              <a:rPr lang="en-ZA" dirty="0"/>
              <a:t> </a:t>
            </a:r>
            <a:r>
              <a:rPr lang="en-ZA" dirty="0" err="1"/>
              <a:t>jou</a:t>
            </a:r>
            <a:r>
              <a:rPr lang="en-ZA" dirty="0"/>
              <a:t> </a:t>
            </a:r>
            <a:r>
              <a:rPr lang="en-ZA" dirty="0" err="1"/>
              <a:t>geheue</a:t>
            </a:r>
            <a:r>
              <a:rPr lang="en-ZA" dirty="0"/>
              <a:t> </a:t>
            </a:r>
            <a:r>
              <a:rPr lang="en-ZA" dirty="0" err="1"/>
              <a:t>verbeter</a:t>
            </a:r>
            <a:r>
              <a:rPr lang="en-ZA" dirty="0"/>
              <a:t> </a:t>
            </a:r>
            <a:r>
              <a:rPr lang="en-ZA" dirty="0" err="1"/>
              <a:t>en</a:t>
            </a:r>
            <a:r>
              <a:rPr lang="en-ZA" dirty="0"/>
              <a:t> </a:t>
            </a:r>
            <a:r>
              <a:rPr lang="en-ZA" dirty="0" err="1"/>
              <a:t>studietyd</a:t>
            </a:r>
            <a:r>
              <a:rPr lang="en-ZA" dirty="0"/>
              <a:t> </a:t>
            </a:r>
            <a:r>
              <a:rPr lang="en-ZA" dirty="0" err="1"/>
              <a:t>aangenamer</a:t>
            </a:r>
            <a:r>
              <a:rPr lang="en-ZA" dirty="0"/>
              <a:t> </a:t>
            </a:r>
            <a:r>
              <a:rPr lang="en-ZA" dirty="0" err="1"/>
              <a:t>maak</a:t>
            </a:r>
            <a:r>
              <a:rPr lang="en-ZA" dirty="0"/>
              <a:t>.</a:t>
            </a:r>
          </a:p>
          <a:p>
            <a:pPr marL="171450" indent="-171450">
              <a:buFont typeface="Arial" panose="020B0604020202020204" pitchFamily="34" charset="0"/>
              <a:buChar char="•"/>
            </a:pPr>
            <a:r>
              <a:rPr lang="en-ZA" dirty="0"/>
              <a:t>As </a:t>
            </a:r>
            <a:r>
              <a:rPr lang="en-ZA" dirty="0" err="1"/>
              <a:t>jy</a:t>
            </a:r>
            <a:r>
              <a:rPr lang="en-ZA" dirty="0"/>
              <a:t> </a:t>
            </a:r>
            <a:r>
              <a:rPr lang="en-ZA" dirty="0" err="1"/>
              <a:t>nie</a:t>
            </a:r>
            <a:r>
              <a:rPr lang="en-ZA" dirty="0"/>
              <a:t> </a:t>
            </a:r>
            <a:r>
              <a:rPr lang="en-ZA" dirty="0" err="1"/>
              <a:t>sterk</a:t>
            </a:r>
            <a:r>
              <a:rPr lang="en-ZA" dirty="0"/>
              <a:t> </a:t>
            </a:r>
            <a:r>
              <a:rPr lang="en-ZA" dirty="0" err="1"/>
              <a:t>aangetrokke</a:t>
            </a:r>
            <a:r>
              <a:rPr lang="en-ZA" dirty="0"/>
              <a:t> </a:t>
            </a:r>
            <a:r>
              <a:rPr lang="en-ZA" dirty="0" err="1"/>
              <a:t>voel</a:t>
            </a:r>
            <a:r>
              <a:rPr lang="en-ZA" dirty="0"/>
              <a:t> tot </a:t>
            </a:r>
            <a:r>
              <a:rPr lang="en-ZA" dirty="0" err="1"/>
              <a:t>een</a:t>
            </a:r>
            <a:r>
              <a:rPr lang="en-ZA" dirty="0"/>
              <a:t> </a:t>
            </a:r>
            <a:r>
              <a:rPr lang="en-ZA" dirty="0" err="1"/>
              <a:t>spesifieke</a:t>
            </a:r>
            <a:r>
              <a:rPr lang="en-ZA" dirty="0"/>
              <a:t> </a:t>
            </a:r>
            <a:r>
              <a:rPr lang="en-ZA" dirty="0" err="1"/>
              <a:t>leerstyl</a:t>
            </a:r>
            <a:r>
              <a:rPr lang="en-ZA" dirty="0"/>
              <a:t> </a:t>
            </a:r>
            <a:r>
              <a:rPr lang="en-ZA" dirty="0" err="1"/>
              <a:t>nie</a:t>
            </a:r>
            <a:r>
              <a:rPr lang="en-ZA" dirty="0"/>
              <a:t>, of as </a:t>
            </a:r>
            <a:r>
              <a:rPr lang="en-ZA" dirty="0" err="1"/>
              <a:t>jou</a:t>
            </a:r>
            <a:r>
              <a:rPr lang="en-ZA" dirty="0"/>
              <a:t> </a:t>
            </a:r>
            <a:r>
              <a:rPr lang="en-ZA" dirty="0" err="1"/>
              <a:t>voorkeure</a:t>
            </a:r>
            <a:r>
              <a:rPr lang="en-ZA" dirty="0"/>
              <a:t> </a:t>
            </a:r>
            <a:r>
              <a:rPr lang="en-ZA" dirty="0" err="1"/>
              <a:t>verander</a:t>
            </a:r>
            <a:r>
              <a:rPr lang="en-ZA" dirty="0"/>
              <a:t> </a:t>
            </a:r>
            <a:r>
              <a:rPr lang="en-ZA" dirty="0" err="1"/>
              <a:t>afhangend</a:t>
            </a:r>
            <a:r>
              <a:rPr lang="en-ZA" dirty="0"/>
              <a:t> van die </a:t>
            </a:r>
            <a:r>
              <a:rPr lang="en-ZA" dirty="0" err="1"/>
              <a:t>situasie</a:t>
            </a:r>
            <a:r>
              <a:rPr lang="en-ZA" dirty="0"/>
              <a:t> of </a:t>
            </a:r>
            <a:r>
              <a:rPr lang="en-ZA" dirty="0" err="1"/>
              <a:t>tipe</a:t>
            </a:r>
            <a:r>
              <a:rPr lang="en-ZA" dirty="0"/>
              <a:t> </a:t>
            </a:r>
            <a:r>
              <a:rPr lang="en-ZA" dirty="0" err="1"/>
              <a:t>inligting</a:t>
            </a:r>
            <a:r>
              <a:rPr lang="en-ZA" dirty="0"/>
              <a:t>, het </a:t>
            </a:r>
            <a:r>
              <a:rPr lang="en-ZA" dirty="0" err="1"/>
              <a:t>jy</a:t>
            </a:r>
            <a:r>
              <a:rPr lang="en-ZA" dirty="0"/>
              <a:t> </a:t>
            </a:r>
            <a:r>
              <a:rPr lang="en-ZA" dirty="0" err="1"/>
              <a:t>moontlik</a:t>
            </a:r>
            <a:r>
              <a:rPr lang="en-ZA" dirty="0"/>
              <a:t> wat </a:t>
            </a:r>
            <a:r>
              <a:rPr lang="en-ZA" dirty="0" err="1"/>
              <a:t>bekend</a:t>
            </a:r>
            <a:r>
              <a:rPr lang="en-ZA" dirty="0"/>
              <a:t> </a:t>
            </a:r>
            <a:r>
              <a:rPr lang="en-ZA" dirty="0" err="1"/>
              <a:t>staan</a:t>
            </a:r>
            <a:r>
              <a:rPr lang="en-ZA" dirty="0"/>
              <a:t> as ’n </a:t>
            </a:r>
            <a:r>
              <a:rPr lang="en-ZA" b="1" i="1" dirty="0" err="1"/>
              <a:t>multimodale</a:t>
            </a:r>
            <a:r>
              <a:rPr lang="en-ZA" b="1" i="1" dirty="0"/>
              <a:t> </a:t>
            </a:r>
            <a:r>
              <a:rPr lang="en-ZA" b="1" i="1" dirty="0" err="1"/>
              <a:t>leerstyl</a:t>
            </a:r>
            <a:r>
              <a:rPr lang="en-ZA" dirty="0"/>
              <a:t>. </a:t>
            </a:r>
            <a:r>
              <a:rPr lang="en-ZA" dirty="0" err="1"/>
              <a:t>Dit</a:t>
            </a:r>
            <a:r>
              <a:rPr lang="en-ZA" dirty="0"/>
              <a:t> </a:t>
            </a:r>
            <a:r>
              <a:rPr lang="en-ZA" dirty="0" err="1"/>
              <a:t>beteken</a:t>
            </a:r>
            <a:r>
              <a:rPr lang="en-ZA" dirty="0"/>
              <a:t> </a:t>
            </a:r>
            <a:r>
              <a:rPr lang="en-ZA" dirty="0" err="1"/>
              <a:t>jy</a:t>
            </a:r>
            <a:r>
              <a:rPr lang="en-ZA" dirty="0"/>
              <a:t> </a:t>
            </a:r>
            <a:r>
              <a:rPr lang="en-ZA" dirty="0" err="1"/>
              <a:t>gebruik</a:t>
            </a:r>
            <a:r>
              <a:rPr lang="en-ZA" dirty="0"/>
              <a:t> ’n </a:t>
            </a:r>
            <a:r>
              <a:rPr lang="en-ZA" dirty="0" err="1"/>
              <a:t>kombinasie</a:t>
            </a:r>
            <a:r>
              <a:rPr lang="en-ZA" dirty="0"/>
              <a:t> van </a:t>
            </a:r>
            <a:r>
              <a:rPr lang="en-ZA" dirty="0" err="1"/>
              <a:t>verskillende</a:t>
            </a:r>
            <a:r>
              <a:rPr lang="en-ZA" dirty="0"/>
              <a:t> </a:t>
            </a:r>
            <a:r>
              <a:rPr lang="en-ZA" dirty="0" err="1"/>
              <a:t>leermetodes</a:t>
            </a:r>
            <a:r>
              <a:rPr lang="en-ZA" dirty="0"/>
              <a:t> om by </a:t>
            </a:r>
            <a:r>
              <a:rPr lang="en-ZA" dirty="0" err="1"/>
              <a:t>verskillende</a:t>
            </a:r>
            <a:r>
              <a:rPr lang="en-ZA" dirty="0"/>
              <a:t> </a:t>
            </a:r>
            <a:r>
              <a:rPr lang="en-ZA" dirty="0" err="1"/>
              <a:t>kontekste</a:t>
            </a:r>
            <a:r>
              <a:rPr lang="en-ZA" dirty="0"/>
              <a:t> </a:t>
            </a:r>
            <a:r>
              <a:rPr lang="en-ZA" dirty="0" err="1"/>
              <a:t>en</a:t>
            </a:r>
            <a:r>
              <a:rPr lang="en-ZA" dirty="0"/>
              <a:t> </a:t>
            </a:r>
            <a:r>
              <a:rPr lang="en-ZA" dirty="0" err="1"/>
              <a:t>inhoud</a:t>
            </a:r>
            <a:r>
              <a:rPr lang="en-ZA" dirty="0"/>
              <a:t> </a:t>
            </a:r>
            <a:r>
              <a:rPr lang="en-ZA" dirty="0" err="1"/>
              <a:t>aan</a:t>
            </a:r>
            <a:r>
              <a:rPr lang="en-ZA" dirty="0"/>
              <a:t> </a:t>
            </a:r>
            <a:r>
              <a:rPr lang="en-ZA" dirty="0" err="1"/>
              <a:t>te</a:t>
            </a:r>
            <a:r>
              <a:rPr lang="en-ZA" dirty="0"/>
              <a:t> pas. </a:t>
            </a:r>
            <a:r>
              <a:rPr lang="en-ZA" dirty="0" err="1"/>
              <a:t>Meeste</a:t>
            </a:r>
            <a:r>
              <a:rPr lang="en-ZA" dirty="0"/>
              <a:t> </a:t>
            </a:r>
            <a:r>
              <a:rPr lang="en-ZA" dirty="0" err="1"/>
              <a:t>mense</a:t>
            </a:r>
            <a:r>
              <a:rPr lang="en-ZA" dirty="0"/>
              <a:t> het ’n </a:t>
            </a:r>
            <a:r>
              <a:rPr lang="en-ZA" dirty="0" err="1"/>
              <a:t>multimodale</a:t>
            </a:r>
            <a:r>
              <a:rPr lang="en-ZA" dirty="0"/>
              <a:t> </a:t>
            </a:r>
            <a:r>
              <a:rPr lang="en-ZA" dirty="0" err="1"/>
              <a:t>leerstyl</a:t>
            </a:r>
            <a:r>
              <a:rPr lang="en-ZA" dirty="0"/>
              <a:t>.</a:t>
            </a:r>
          </a:p>
          <a:p>
            <a:endParaRPr lang="en-ZA" dirty="0"/>
          </a:p>
        </p:txBody>
      </p:sp>
      <p:sp>
        <p:nvSpPr>
          <p:cNvPr id="4" name="Slide Number Placeholder 3"/>
          <p:cNvSpPr>
            <a:spLocks noGrp="1"/>
          </p:cNvSpPr>
          <p:nvPr>
            <p:ph type="sldNum" sz="quarter" idx="5"/>
          </p:nvPr>
        </p:nvSpPr>
        <p:spPr/>
        <p:txBody>
          <a:bodyPr/>
          <a:lstStyle/>
          <a:p>
            <a:fld id="{7E9D0DAC-895F-4050-820E-9EE8C42FE365}" type="slidenum">
              <a:rPr lang="af-ZA" smtClean="0"/>
              <a:t>10</a:t>
            </a:fld>
            <a:endParaRPr lang="af-ZA"/>
          </a:p>
        </p:txBody>
      </p:sp>
    </p:spTree>
    <p:extLst>
      <p:ext uri="{BB962C8B-B14F-4D97-AF65-F5344CB8AC3E}">
        <p14:creationId xmlns:p14="http://schemas.microsoft.com/office/powerpoint/2010/main" val="252303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Individuele</a:t>
            </a:r>
            <a:r>
              <a:rPr lang="en-GB" dirty="0"/>
              <a:t> </a:t>
            </a:r>
            <a:r>
              <a:rPr lang="en-GB" dirty="0" err="1"/>
              <a:t>aktiwiteit</a:t>
            </a:r>
            <a:r>
              <a:rPr lang="en-GB" dirty="0"/>
              <a:t> (10 min)</a:t>
            </a:r>
          </a:p>
          <a:p>
            <a:endParaRPr lang="en-ZA" dirty="0"/>
          </a:p>
          <a:p>
            <a:pPr marL="171450" indent="-171450">
              <a:buFont typeface="Arial" panose="020B0604020202020204" pitchFamily="34" charset="0"/>
              <a:buChar char="•"/>
            </a:pPr>
            <a:r>
              <a:rPr lang="en-ZA" dirty="0"/>
              <a:t>Vir die res van die les </a:t>
            </a:r>
            <a:r>
              <a:rPr lang="en-ZA" dirty="0" err="1"/>
              <a:t>kan</a:t>
            </a:r>
            <a:r>
              <a:rPr lang="en-ZA" dirty="0"/>
              <a:t> </a:t>
            </a:r>
            <a:r>
              <a:rPr lang="en-ZA" dirty="0" err="1"/>
              <a:t>julle</a:t>
            </a:r>
            <a:r>
              <a:rPr lang="en-ZA" dirty="0"/>
              <a:t> die </a:t>
            </a:r>
            <a:r>
              <a:rPr lang="en-ZA" b="0" dirty="0" err="1"/>
              <a:t>vasvra</a:t>
            </a:r>
            <a:r>
              <a:rPr lang="en-ZA" dirty="0"/>
              <a:t> </a:t>
            </a:r>
            <a:r>
              <a:rPr lang="en-ZA" dirty="0" err="1"/>
              <a:t>voltooi</a:t>
            </a:r>
            <a:r>
              <a:rPr lang="en-ZA" dirty="0"/>
              <a:t> (</a:t>
            </a:r>
            <a:r>
              <a:rPr lang="en-ZA" b="1" i="1" dirty="0" err="1"/>
              <a:t>Aktiwiteit</a:t>
            </a:r>
            <a:r>
              <a:rPr lang="en-ZA" b="1" i="1" dirty="0"/>
              <a:t> 1, Les 1 – </a:t>
            </a:r>
            <a:r>
              <a:rPr lang="en-ZA" b="1" i="1" dirty="0" err="1"/>
              <a:t>Werkkaart</a:t>
            </a:r>
            <a:r>
              <a:rPr lang="en-ZA" dirty="0"/>
              <a:t>) om </a:t>
            </a:r>
            <a:r>
              <a:rPr lang="en-ZA" dirty="0" err="1"/>
              <a:t>te</a:t>
            </a:r>
            <a:r>
              <a:rPr lang="en-ZA" dirty="0"/>
              <a:t> help </a:t>
            </a:r>
            <a:r>
              <a:rPr lang="en-ZA" dirty="0" err="1"/>
              <a:t>bepaal</a:t>
            </a:r>
            <a:r>
              <a:rPr lang="en-ZA" dirty="0"/>
              <a:t> </a:t>
            </a:r>
            <a:r>
              <a:rPr lang="en-ZA" dirty="0" err="1"/>
              <a:t>watter</a:t>
            </a:r>
            <a:r>
              <a:rPr lang="en-ZA" dirty="0"/>
              <a:t> </a:t>
            </a:r>
            <a:r>
              <a:rPr lang="en-ZA" dirty="0" err="1"/>
              <a:t>leerstyl</a:t>
            </a:r>
            <a:r>
              <a:rPr lang="en-ZA" dirty="0"/>
              <a:t>(e) die </a:t>
            </a:r>
            <a:r>
              <a:rPr lang="en-ZA" dirty="0" err="1"/>
              <a:t>relevantste</a:t>
            </a:r>
            <a:r>
              <a:rPr lang="en-ZA" dirty="0"/>
              <a:t> </a:t>
            </a:r>
            <a:r>
              <a:rPr lang="en-ZA" dirty="0" err="1"/>
              <a:t>vir</a:t>
            </a:r>
            <a:r>
              <a:rPr lang="en-ZA" dirty="0"/>
              <a:t> </a:t>
            </a:r>
            <a:r>
              <a:rPr lang="en-ZA" dirty="0" err="1"/>
              <a:t>jou</a:t>
            </a:r>
            <a:r>
              <a:rPr lang="en-ZA" dirty="0"/>
              <a:t> is. </a:t>
            </a:r>
            <a:r>
              <a:rPr lang="en-ZA" dirty="0" err="1"/>
              <a:t>Daarna</a:t>
            </a:r>
            <a:r>
              <a:rPr lang="en-ZA" dirty="0"/>
              <a:t> </a:t>
            </a:r>
            <a:r>
              <a:rPr lang="en-ZA" dirty="0" err="1"/>
              <a:t>kan</a:t>
            </a:r>
            <a:r>
              <a:rPr lang="en-ZA" dirty="0"/>
              <a:t> </a:t>
            </a:r>
            <a:r>
              <a:rPr lang="en-ZA" dirty="0" err="1"/>
              <a:t>jy</a:t>
            </a:r>
            <a:r>
              <a:rPr lang="en-ZA" dirty="0"/>
              <a:t> die </a:t>
            </a:r>
            <a:r>
              <a:rPr lang="en-ZA" b="0" dirty="0" err="1"/>
              <a:t>selfrefleksie</a:t>
            </a:r>
            <a:r>
              <a:rPr lang="en-ZA" dirty="0"/>
              <a:t> in </a:t>
            </a:r>
            <a:r>
              <a:rPr lang="en-ZA" b="1" i="1" dirty="0" err="1"/>
              <a:t>Aktiwiteit</a:t>
            </a:r>
            <a:r>
              <a:rPr lang="en-ZA" b="1" i="1" dirty="0"/>
              <a:t> 2</a:t>
            </a:r>
            <a:r>
              <a:rPr lang="en-ZA" i="1" dirty="0"/>
              <a:t> </a:t>
            </a:r>
            <a:r>
              <a:rPr lang="en-ZA" dirty="0" err="1"/>
              <a:t>voltooi</a:t>
            </a:r>
            <a:r>
              <a:rPr lang="en-ZA" dirty="0"/>
              <a:t> (</a:t>
            </a:r>
            <a:r>
              <a:rPr lang="en-ZA" b="1" i="1" dirty="0"/>
              <a:t>Les 1 – </a:t>
            </a:r>
            <a:r>
              <a:rPr lang="en-ZA" b="1" i="1" dirty="0" err="1"/>
              <a:t>Werkkaart</a:t>
            </a:r>
            <a:r>
              <a:rPr lang="en-ZA" dirty="0"/>
              <a:t>).</a:t>
            </a:r>
          </a:p>
          <a:p>
            <a:endParaRPr lang="en-ZA" dirty="0"/>
          </a:p>
        </p:txBody>
      </p:sp>
      <p:sp>
        <p:nvSpPr>
          <p:cNvPr id="4" name="Slide Number Placeholder 3"/>
          <p:cNvSpPr>
            <a:spLocks noGrp="1"/>
          </p:cNvSpPr>
          <p:nvPr>
            <p:ph type="sldNum" sz="quarter" idx="5"/>
          </p:nvPr>
        </p:nvSpPr>
        <p:spPr/>
        <p:txBody>
          <a:bodyPr/>
          <a:lstStyle/>
          <a:p>
            <a:fld id="{7E9D0DAC-895F-4050-820E-9EE8C42FE365}" type="slidenum">
              <a:rPr lang="af-ZA" smtClean="0"/>
              <a:t>11</a:t>
            </a:fld>
            <a:endParaRPr lang="af-ZA"/>
          </a:p>
        </p:txBody>
      </p:sp>
    </p:spTree>
    <p:extLst>
      <p:ext uri="{BB962C8B-B14F-4D97-AF65-F5344CB8AC3E}">
        <p14:creationId xmlns:p14="http://schemas.microsoft.com/office/powerpoint/2010/main" val="661070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Inleiding (2 minute)</a:t>
            </a:r>
          </a:p>
          <a:p>
            <a:endParaRPr lang="nl-NL" dirty="0"/>
          </a:p>
          <a:p>
            <a:pPr marL="171450" indent="-171450">
              <a:buFont typeface="Arial" panose="020B0604020202020204" pitchFamily="34" charset="0"/>
              <a:buChar char="•"/>
            </a:pPr>
            <a:r>
              <a:rPr lang="nl-NL" dirty="0"/>
              <a:t>’n </a:t>
            </a:r>
            <a:r>
              <a:rPr lang="nl-NL" b="1" i="1" dirty="0"/>
              <a:t>Leerstyl</a:t>
            </a:r>
            <a:r>
              <a:rPr lang="nl-NL" dirty="0"/>
              <a:t> kan gedefinieer word as die manier waarop verskillende leerders leer. Dit is ’n voorkeurmetode om inligting op te neem, te verwerk, te verstaan en te onthou. Dit verwys ook na hoe ’n leerder sin maak van nuwe materiaal.</a:t>
            </a:r>
          </a:p>
          <a:p>
            <a:pPr marL="171450" indent="-171450">
              <a:buFont typeface="Arial" panose="020B0604020202020204" pitchFamily="34" charset="0"/>
              <a:buChar char="•"/>
            </a:pPr>
            <a:r>
              <a:rPr lang="nl-NL" dirty="0"/>
              <a:t>Daar is vier belangrike leerstyle: visueel, ouditief, lees-en-skryf, en kinesteties.</a:t>
            </a:r>
          </a:p>
          <a:p>
            <a:pPr marL="171450" indent="-171450">
              <a:buFont typeface="Arial" panose="020B0604020202020204" pitchFamily="34" charset="0"/>
              <a:buChar char="•"/>
            </a:pPr>
            <a:r>
              <a:rPr lang="nl-NL" dirty="0"/>
              <a:t>Die VOLK-model is een van die gewildste maniere om leerstyle te kategoriseer. Neil Fleming het dié model in 1987 bekendgestel om leerders te help om meer oor hul eie leerverkieslikhede uit te vind.</a:t>
            </a:r>
            <a:br>
              <a:rPr lang="nl-NL" dirty="0"/>
            </a:br>
            <a:r>
              <a:rPr lang="nl-NL" dirty="0"/>
              <a:t>Volgens die VOLK-model kan leerders hul leerstyl identifiseer deur te kyk na die aktiwiteite wat hulle verkies.</a:t>
            </a:r>
          </a:p>
          <a:p>
            <a:endParaRPr lang="af-ZA" dirty="0"/>
          </a:p>
        </p:txBody>
      </p:sp>
      <p:sp>
        <p:nvSpPr>
          <p:cNvPr id="4" name="Slide Number Placeholder 3"/>
          <p:cNvSpPr>
            <a:spLocks noGrp="1"/>
          </p:cNvSpPr>
          <p:nvPr>
            <p:ph type="sldNum" sz="quarter" idx="5"/>
          </p:nvPr>
        </p:nvSpPr>
        <p:spPr/>
        <p:txBody>
          <a:bodyPr/>
          <a:lstStyle/>
          <a:p>
            <a:fld id="{7E9D0DAC-895F-4050-820E-9EE8C42FE365}" type="slidenum">
              <a:rPr lang="af-ZA" smtClean="0"/>
              <a:t>2</a:t>
            </a:fld>
            <a:endParaRPr lang="af-ZA"/>
          </a:p>
        </p:txBody>
      </p:sp>
    </p:spTree>
    <p:extLst>
      <p:ext uri="{BB962C8B-B14F-4D97-AF65-F5344CB8AC3E}">
        <p14:creationId xmlns:p14="http://schemas.microsoft.com/office/powerpoint/2010/main" val="280590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Kyk </a:t>
            </a:r>
            <a:r>
              <a:rPr lang="en-GB" dirty="0" err="1"/>
              <a:t>videogreep</a:t>
            </a:r>
            <a:r>
              <a:rPr lang="en-GB" dirty="0"/>
              <a:t> (4 min)</a:t>
            </a:r>
          </a:p>
          <a:p>
            <a:endParaRPr lang="en-GB" dirty="0"/>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Calibri" panose="020F0502020204030204" pitchFamily="34" charset="0"/>
              </a:rPr>
              <a:t>Kom </a:t>
            </a:r>
            <a:r>
              <a:rPr lang="en-ZA" sz="1200" dirty="0" err="1">
                <a:effectLst/>
                <a:latin typeface="Calibri" panose="020F0502020204030204" pitchFamily="34" charset="0"/>
                <a:ea typeface="Aptos" panose="020B0004020202020204" pitchFamily="34" charset="0"/>
                <a:cs typeface="Calibri" panose="020F0502020204030204" pitchFamily="34" charset="0"/>
              </a:rPr>
              <a:t>ons</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en-ZA" sz="1200" dirty="0" err="1">
                <a:effectLst/>
                <a:latin typeface="Calibri" panose="020F0502020204030204" pitchFamily="34" charset="0"/>
                <a:ea typeface="Aptos" panose="020B0004020202020204" pitchFamily="34" charset="0"/>
                <a:cs typeface="Calibri" panose="020F0502020204030204" pitchFamily="34" charset="0"/>
              </a:rPr>
              <a:t>kyk</a:t>
            </a:r>
            <a:r>
              <a:rPr lang="en-ZA" sz="1200" dirty="0">
                <a:effectLst/>
                <a:latin typeface="Calibri" panose="020F0502020204030204" pitchFamily="34" charset="0"/>
                <a:ea typeface="Aptos" panose="020B0004020202020204" pitchFamily="34" charset="0"/>
                <a:cs typeface="Calibri" panose="020F0502020204030204" pitchFamily="34" charset="0"/>
              </a:rPr>
              <a:t> die </a:t>
            </a:r>
            <a:r>
              <a:rPr lang="en-ZA" sz="1200" dirty="0" err="1">
                <a:effectLst/>
                <a:latin typeface="Calibri" panose="020F0502020204030204" pitchFamily="34" charset="0"/>
                <a:ea typeface="Aptos" panose="020B0004020202020204" pitchFamily="34" charset="0"/>
                <a:cs typeface="Calibri" panose="020F0502020204030204" pitchFamily="34" charset="0"/>
              </a:rPr>
              <a:t>videogreep</a:t>
            </a:r>
            <a:r>
              <a:rPr lang="en-ZA" sz="1200" dirty="0">
                <a:effectLst/>
                <a:latin typeface="Calibri" panose="020F0502020204030204" pitchFamily="34" charset="0"/>
                <a:ea typeface="Aptos" panose="020B0004020202020204" pitchFamily="34" charset="0"/>
                <a:cs typeface="Calibri" panose="020F0502020204030204" pitchFamily="34" charset="0"/>
              </a:rPr>
              <a:t> wat die VOLK-model in </a:t>
            </a:r>
            <a:r>
              <a:rPr lang="en-ZA" sz="1200" dirty="0" err="1">
                <a:effectLst/>
                <a:latin typeface="Calibri" panose="020F0502020204030204" pitchFamily="34" charset="0"/>
                <a:ea typeface="Aptos" panose="020B0004020202020204" pitchFamily="34" charset="0"/>
                <a:cs typeface="Calibri" panose="020F0502020204030204" pitchFamily="34" charset="0"/>
              </a:rPr>
              <a:t>meer</a:t>
            </a:r>
            <a:r>
              <a:rPr lang="en-ZA" sz="1200" dirty="0">
                <a:effectLst/>
                <a:latin typeface="Calibri" panose="020F0502020204030204" pitchFamily="34" charset="0"/>
                <a:ea typeface="Aptos" panose="020B0004020202020204" pitchFamily="34" charset="0"/>
                <a:cs typeface="Calibri" panose="020F0502020204030204" pitchFamily="34" charset="0"/>
              </a:rPr>
              <a:t> detail </a:t>
            </a:r>
            <a:r>
              <a:rPr lang="en-ZA" sz="1200" dirty="0" err="1">
                <a:effectLst/>
                <a:latin typeface="Calibri" panose="020F0502020204030204" pitchFamily="34" charset="0"/>
                <a:ea typeface="Aptos" panose="020B0004020202020204" pitchFamily="34" charset="0"/>
                <a:cs typeface="Calibri" panose="020F0502020204030204" pitchFamily="34" charset="0"/>
              </a:rPr>
              <a:t>verduidelik</a:t>
            </a:r>
            <a:r>
              <a:rPr lang="en-ZA" sz="1200" dirty="0">
                <a:effectLst/>
                <a:latin typeface="Calibri" panose="020F0502020204030204" pitchFamily="34" charset="0"/>
                <a:ea typeface="Aptos" panose="020B0004020202020204" pitchFamily="34" charset="0"/>
                <a:cs typeface="Calibri" panose="020F0502020204030204" pitchFamily="34" charset="0"/>
              </a:rPr>
              <a: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Calibri" panose="020F0502020204030204" pitchFamily="34" charset="0"/>
              </a:rPr>
              <a:t>Kyk: </a:t>
            </a:r>
            <a:r>
              <a:rPr lang="en-ZA" sz="1200" b="1" i="1" dirty="0">
                <a:effectLst/>
                <a:latin typeface="Calibri" panose="020F0502020204030204" pitchFamily="34" charset="0"/>
                <a:ea typeface="Aptos" panose="020B0004020202020204" pitchFamily="34" charset="0"/>
                <a:cs typeface="Calibri" panose="020F0502020204030204" pitchFamily="34" charset="0"/>
              </a:rPr>
              <a:t>VARK Styles of Learning</a:t>
            </a:r>
            <a:r>
              <a:rPr lang="en-ZA" sz="1200" b="1" dirty="0">
                <a:effectLst/>
                <a:latin typeface="Calibri" panose="020F0502020204030204" pitchFamily="34" charset="0"/>
                <a:ea typeface="Aptos" panose="020B0004020202020204" pitchFamily="34" charset="0"/>
                <a:cs typeface="Calibri" panose="020F0502020204030204" pitchFamily="34" charset="0"/>
              </a:rPr>
              <a:t> </a:t>
            </a:r>
            <a:r>
              <a:rPr lang="en-ZA" sz="12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3"/>
              </a:rPr>
              <a:t>https://www.youtube.com/watch?v=FBqtJJt_EZo</a:t>
            </a:r>
            <a:r>
              <a:rPr lang="en-ZA" sz="1200" dirty="0">
                <a:effectLst/>
                <a:latin typeface="Calibri" panose="020F0502020204030204" pitchFamily="34" charset="0"/>
                <a:ea typeface="Aptos" panose="020B0004020202020204" pitchFamily="34" charset="0"/>
                <a:cs typeface="Calibri" panose="020F0502020204030204" pitchFamily="34" charset="0"/>
              </a:rPr>
              <a:t> (4 min 0 sec)</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E9D0DAC-895F-4050-820E-9EE8C42FE365}" type="slidenum">
              <a:rPr lang="af-ZA" smtClean="0"/>
              <a:t>3</a:t>
            </a:fld>
            <a:endParaRPr lang="af-ZA"/>
          </a:p>
        </p:txBody>
      </p:sp>
    </p:spTree>
    <p:extLst>
      <p:ext uri="{BB962C8B-B14F-4D97-AF65-F5344CB8AC3E}">
        <p14:creationId xmlns:p14="http://schemas.microsoft.com/office/powerpoint/2010/main" val="3410056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(5 min)</a:t>
            </a:r>
          </a:p>
          <a:p>
            <a:endParaRPr lang="en-GB" dirty="0"/>
          </a:p>
          <a:p>
            <a:pPr marL="171450" indent="-171450">
              <a:buFont typeface="Arial" panose="020B0604020202020204" pitchFamily="34" charset="0"/>
              <a:buChar char="•"/>
            </a:pPr>
            <a:r>
              <a:rPr lang="nl-NL" dirty="0"/>
              <a:t>Stel jou voor jy leer om ’n nuwe fisieke vaardigheid aan te leer – soos om fiets te ry of ’n dansroetine aan te leer. Hoe sou jy dit doen? Wat sou vir jóú die beste manier wees om te leer?</a:t>
            </a:r>
          </a:p>
          <a:p>
            <a:pPr marL="171450" indent="-171450">
              <a:buFont typeface="Arial" panose="020B0604020202020204" pitchFamily="34" charset="0"/>
              <a:buChar char="•"/>
            </a:pPr>
            <a:r>
              <a:rPr lang="nl-NL" dirty="0"/>
              <a:t>Met dit in gedagte – watter een van die volgende beskrywings pas die beste by hoe </a:t>
            </a:r>
            <a:r>
              <a:rPr lang="nl-NL" b="0" dirty="0"/>
              <a:t>JY</a:t>
            </a:r>
            <a:r>
              <a:rPr lang="nl-NL" dirty="0"/>
              <a:t> sou leer?</a:t>
            </a:r>
          </a:p>
          <a:p>
            <a:pPr marL="628650" lvl="1" indent="-171450">
              <a:buFont typeface="Courier New" panose="02070309020205020404" pitchFamily="49" charset="0"/>
              <a:buChar char="o"/>
            </a:pPr>
            <a:r>
              <a:rPr lang="nl-NL" dirty="0"/>
              <a:t>Jy kyk na prente van mense wat die vaardigheid uitvoer.</a:t>
            </a:r>
          </a:p>
          <a:p>
            <a:pPr marL="628650" lvl="1" indent="-171450">
              <a:buFont typeface="Courier New" panose="02070309020205020404" pitchFamily="49" charset="0"/>
              <a:buChar char="o"/>
            </a:pPr>
            <a:r>
              <a:rPr lang="nl-NL" dirty="0"/>
              <a:t>Jy luister na ’n kenner wat verduidelik hoe om dit te doen.</a:t>
            </a:r>
          </a:p>
          <a:p>
            <a:pPr marL="628650" lvl="1" indent="-171450">
              <a:buFont typeface="Courier New" panose="02070309020205020404" pitchFamily="49" charset="0"/>
              <a:buChar char="o"/>
            </a:pPr>
            <a:r>
              <a:rPr lang="nl-NL" dirty="0"/>
              <a:t>Jy lees in ’n boek oor hoe om die taak uit te voer.</a:t>
            </a:r>
          </a:p>
          <a:p>
            <a:pPr marL="628650" lvl="1" indent="-171450">
              <a:buFont typeface="Courier New" panose="02070309020205020404" pitchFamily="49" charset="0"/>
              <a:buChar char="o"/>
            </a:pPr>
            <a:r>
              <a:rPr lang="nl-NL" dirty="0"/>
              <a:t>Jy kyk hoe iemand anders die vaardigheid uitvoer en probeer dit dan self.</a:t>
            </a:r>
          </a:p>
          <a:p>
            <a:endParaRPr lang="nl-NL" dirty="0"/>
          </a:p>
          <a:p>
            <a:pPr marL="171450" indent="-171450">
              <a:buFont typeface="Arial" panose="020B0604020202020204" pitchFamily="34" charset="0"/>
              <a:buChar char="•"/>
            </a:pPr>
            <a:r>
              <a:rPr lang="nl-NL" dirty="0"/>
              <a:t>As jy opsie 1 gekies het – beteken dit dalk jy is ’n </a:t>
            </a:r>
            <a:r>
              <a:rPr lang="nl-NL" b="0" dirty="0"/>
              <a:t>VISUELE LEERDER.</a:t>
            </a:r>
          </a:p>
          <a:p>
            <a:pPr marL="171450" indent="-171450">
              <a:buFont typeface="Arial" panose="020B0604020202020204" pitchFamily="34" charset="0"/>
              <a:buChar char="•"/>
            </a:pPr>
            <a:r>
              <a:rPr lang="nl-NL" dirty="0"/>
              <a:t>As jy opsie 2 gekies het – beteken dit dalk jy is ’n </a:t>
            </a:r>
            <a:r>
              <a:rPr lang="nl-NL" b="0" dirty="0"/>
              <a:t>OUDITIEWE LEERDER</a:t>
            </a:r>
            <a:r>
              <a:rPr lang="nl-NL" dirty="0"/>
              <a:t>.</a:t>
            </a:r>
          </a:p>
          <a:p>
            <a:pPr marL="171450" indent="-171450">
              <a:buFont typeface="Arial" panose="020B0604020202020204" pitchFamily="34" charset="0"/>
              <a:buChar char="•"/>
            </a:pPr>
            <a:r>
              <a:rPr lang="nl-NL" dirty="0"/>
              <a:t>As jy opsie 3 gekies het – beteken dit dalk jy leer die beste deur </a:t>
            </a:r>
            <a:r>
              <a:rPr lang="nl-NL" b="0" dirty="0"/>
              <a:t>LEES EN SKRYF.</a:t>
            </a:r>
          </a:p>
          <a:p>
            <a:pPr marL="171450" indent="-171450">
              <a:buFont typeface="Arial" panose="020B0604020202020204" pitchFamily="34" charset="0"/>
              <a:buChar char="•"/>
            </a:pPr>
            <a:r>
              <a:rPr lang="nl-NL" dirty="0"/>
              <a:t>As jy opsie 4 gekies het – beteken dit dalk jy is ’n </a:t>
            </a:r>
            <a:r>
              <a:rPr lang="nl-NL" b="0" dirty="0"/>
              <a:t>KINESTETIESE LEERDER.</a:t>
            </a:r>
            <a:br>
              <a:rPr lang="nl-NL" b="0" dirty="0"/>
            </a:br>
            <a:endParaRPr lang="nl-NL" b="0" dirty="0"/>
          </a:p>
          <a:p>
            <a:pPr marL="171450" indent="-171450">
              <a:buFont typeface="Arial" panose="020B0604020202020204" pitchFamily="34" charset="0"/>
              <a:buChar char="•"/>
            </a:pPr>
            <a:r>
              <a:rPr lang="nl-NL" dirty="0"/>
              <a:t>Is daar net </a:t>
            </a:r>
            <a:r>
              <a:rPr lang="nl-NL" b="0" dirty="0"/>
              <a:t>een</a:t>
            </a:r>
            <a:r>
              <a:rPr lang="nl-NL" dirty="0"/>
              <a:t> leerstyl wat op jou van toepassing is, of dink jy ’n </a:t>
            </a:r>
            <a:r>
              <a:rPr lang="nl-NL" b="0" dirty="0"/>
              <a:t>kombinasie</a:t>
            </a:r>
            <a:r>
              <a:rPr lang="nl-NL" dirty="0"/>
              <a:t> pas jou beter? Elkeen se benadering tot leer is uniek en word gevorm deur ’n mengsel van sterkpunte en persoonlike voorkeure. Ons neem almal nuwe konsepte, vaardighede en inligting op verskillende maniere in – en dit kan selfs met tyd verander. Dis natuurlik om die “perfekte” manier te wil vind om te leer, maar onthou: daar is nie net </a:t>
            </a:r>
            <a:r>
              <a:rPr lang="nl-NL" b="0" dirty="0"/>
              <a:t>een regte manier </a:t>
            </a:r>
            <a:r>
              <a:rPr lang="nl-NL" dirty="0"/>
              <a:t>om te leer nie.</a:t>
            </a:r>
          </a:p>
          <a:p>
            <a:pPr marL="171450" indent="-171450">
              <a:buFont typeface="Arial" panose="020B0604020202020204" pitchFamily="34" charset="0"/>
              <a:buChar char="•"/>
            </a:pPr>
            <a:r>
              <a:rPr lang="nl-NL" dirty="0"/>
              <a:t>Die meeste leerders ontdek dat ’n kombinasie van leerstyle vir hulle die beste werk, terwyl ander meer gemaklik voel om by net een styl te hou. Dit gaan alles daaroor om uit te vind wat </a:t>
            </a:r>
            <a:r>
              <a:rPr lang="nl-NL" b="0" dirty="0"/>
              <a:t>jou</a:t>
            </a:r>
            <a:r>
              <a:rPr lang="nl-NL" dirty="0"/>
              <a:t> help om die doeltreffendste te leer.</a:t>
            </a:r>
          </a:p>
          <a:p>
            <a:endParaRPr lang="af-ZA" dirty="0"/>
          </a:p>
        </p:txBody>
      </p:sp>
      <p:sp>
        <p:nvSpPr>
          <p:cNvPr id="4" name="Slide Number Placeholder 3"/>
          <p:cNvSpPr>
            <a:spLocks noGrp="1"/>
          </p:cNvSpPr>
          <p:nvPr>
            <p:ph type="sldNum" sz="quarter" idx="5"/>
          </p:nvPr>
        </p:nvSpPr>
        <p:spPr/>
        <p:txBody>
          <a:bodyPr/>
          <a:lstStyle/>
          <a:p>
            <a:fld id="{7E9D0DAC-895F-4050-820E-9EE8C42FE365}" type="slidenum">
              <a:rPr lang="af-ZA" smtClean="0"/>
              <a:t>4</a:t>
            </a:fld>
            <a:endParaRPr lang="af-ZA"/>
          </a:p>
        </p:txBody>
      </p:sp>
    </p:spTree>
    <p:extLst>
      <p:ext uri="{BB962C8B-B14F-4D97-AF65-F5344CB8AC3E}">
        <p14:creationId xmlns:p14="http://schemas.microsoft.com/office/powerpoint/2010/main" val="1735138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Onderrig</a:t>
            </a:r>
          </a:p>
          <a:p>
            <a:endParaRPr lang="nl-NL" b="0" dirty="0"/>
          </a:p>
          <a:p>
            <a:r>
              <a:rPr lang="nl-NL" dirty="0"/>
              <a:t>Nou gaan ons die leerstyle in meer detail bespreek sodat julle ’n duideliker beeld kan kry van wat elke leerstyl behels.</a:t>
            </a:r>
          </a:p>
          <a:p>
            <a:endParaRPr lang="en-ZA" dirty="0"/>
          </a:p>
        </p:txBody>
      </p:sp>
      <p:sp>
        <p:nvSpPr>
          <p:cNvPr id="4" name="Slide Number Placeholder 3"/>
          <p:cNvSpPr>
            <a:spLocks noGrp="1"/>
          </p:cNvSpPr>
          <p:nvPr>
            <p:ph type="sldNum" sz="quarter" idx="5"/>
          </p:nvPr>
        </p:nvSpPr>
        <p:spPr/>
        <p:txBody>
          <a:bodyPr/>
          <a:lstStyle/>
          <a:p>
            <a:fld id="{7E9D0DAC-895F-4050-820E-9EE8C42FE365}" type="slidenum">
              <a:rPr lang="af-ZA" smtClean="0"/>
              <a:t>5</a:t>
            </a:fld>
            <a:endParaRPr lang="af-ZA"/>
          </a:p>
        </p:txBody>
      </p:sp>
    </p:spTree>
    <p:extLst>
      <p:ext uri="{BB962C8B-B14F-4D97-AF65-F5344CB8AC3E}">
        <p14:creationId xmlns:p14="http://schemas.microsoft.com/office/powerpoint/2010/main" val="2711946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Onderrig en Selfondersoek (4 minute)</a:t>
            </a:r>
          </a:p>
          <a:p>
            <a:endParaRPr lang="nl-NL" dirty="0"/>
          </a:p>
          <a:p>
            <a:pPr marL="171450" indent="-171450">
              <a:buFont typeface="Arial" panose="020B0604020202020204" pitchFamily="34" charset="0"/>
              <a:buChar char="•"/>
            </a:pPr>
            <a:r>
              <a:rPr lang="nl-NL" dirty="0"/>
              <a:t>Die </a:t>
            </a:r>
            <a:r>
              <a:rPr lang="nl-NL" b="1" i="1" dirty="0"/>
              <a:t>visuele leerstyl </a:t>
            </a:r>
            <a:r>
              <a:rPr lang="nl-NL" dirty="0"/>
              <a:t>beskryf leerders wat inligting die beste opneem deur te </a:t>
            </a:r>
            <a:r>
              <a:rPr lang="nl-NL" b="0" dirty="0"/>
              <a:t>sien en waar te neem</a:t>
            </a:r>
            <a:r>
              <a:rPr lang="nl-NL" dirty="0"/>
              <a:t>. Visuele leerders het gewoonlik ’n sterk visuele geheue en gebruik dikwels geestesoogbeelde om te help onthou wanneer hulle verskillende onderwerpe studeer.</a:t>
            </a:r>
          </a:p>
          <a:p>
            <a:pPr marL="171450" indent="-171450">
              <a:buFont typeface="Arial" panose="020B0604020202020204" pitchFamily="34" charset="0"/>
              <a:buChar char="•"/>
            </a:pPr>
            <a:r>
              <a:rPr lang="nl-NL" dirty="0"/>
              <a:t>Die gebruik van visuele hulpmiddels kan ’n visuele leerder se begrip wesenlik verbeter, aangesien dit hulle in staat stel om konsepte doeltreffender te begryp as met slegs verbale verduidelikings.</a:t>
            </a:r>
          </a:p>
          <a:p>
            <a:pPr marL="171450" indent="-171450">
              <a:buFont typeface="Arial" panose="020B0604020202020204" pitchFamily="34" charset="0"/>
              <a:buChar char="•"/>
            </a:pPr>
            <a:r>
              <a:rPr lang="nl-NL" b="1" dirty="0"/>
              <a:t>Voorbeelde van hulpmiddels </a:t>
            </a:r>
            <a:r>
              <a:rPr lang="nl-NL" dirty="0"/>
              <a:t>wat visuele leerders kan help, sluit in: </a:t>
            </a:r>
            <a:r>
              <a:rPr lang="nl-NL" b="0" dirty="0"/>
              <a:t>videos, diagramme, witbord-tekeninge en visuele organiseerders soos breinkaarte en tydlyne.</a:t>
            </a:r>
          </a:p>
          <a:p>
            <a:pPr marL="171450" indent="-171450">
              <a:buFont typeface="Arial" panose="020B0604020202020204" pitchFamily="34" charset="0"/>
              <a:buChar char="•"/>
            </a:pPr>
            <a:r>
              <a:rPr lang="nl-NL" b="0" dirty="0"/>
              <a:t>As jy dink jy is dalk ’n visuele leerder, dink aan die volgende vrae:</a:t>
            </a:r>
          </a:p>
          <a:p>
            <a:pPr marL="628650" lvl="1" indent="-171450">
              <a:buFont typeface="Courier New" panose="02070309020205020404" pitchFamily="49" charset="0"/>
              <a:buChar char="o"/>
            </a:pPr>
            <a:r>
              <a:rPr lang="nl-NL" dirty="0"/>
              <a:t>Vind jy kuns, skoonheid en estetika betekenisvol in jou lewe?</a:t>
            </a:r>
          </a:p>
          <a:p>
            <a:pPr marL="628650" lvl="1" indent="-171450">
              <a:buFont typeface="Courier New" panose="02070309020205020404" pitchFamily="49" charset="0"/>
              <a:buChar char="o"/>
            </a:pPr>
            <a:r>
              <a:rPr lang="nl-NL" dirty="0"/>
              <a:t>Help dit jou om inligting in jou gedagtes te visualiseer om dit beter te onthou?</a:t>
            </a:r>
          </a:p>
          <a:p>
            <a:pPr marL="628650" lvl="1" indent="-171450">
              <a:buFont typeface="Courier New" panose="02070309020205020404" pitchFamily="49" charset="0"/>
              <a:buChar char="o"/>
            </a:pPr>
            <a:r>
              <a:rPr lang="nl-NL" dirty="0"/>
              <a:t>Moet jy eers “sien” voordat jy iets kan onthou?</a:t>
            </a:r>
          </a:p>
          <a:p>
            <a:pPr marL="628650" lvl="1" indent="-171450">
              <a:buFont typeface="Courier New" panose="02070309020205020404" pitchFamily="49" charset="0"/>
              <a:buChar char="o"/>
            </a:pPr>
            <a:r>
              <a:rPr lang="nl-NL" dirty="0"/>
              <a:t>Let jy baie op liggaamstaal?</a:t>
            </a:r>
          </a:p>
          <a:p>
            <a:pPr marL="457200" lvl="1" indent="0">
              <a:buFont typeface="Courier New" panose="02070309020205020404" pitchFamily="49" charset="0"/>
              <a:buNone/>
            </a:pPr>
            <a:endParaRPr lang="nl-NL" dirty="0"/>
          </a:p>
          <a:p>
            <a:pPr marL="171450" indent="-171450">
              <a:buFont typeface="Arial" panose="020B0604020202020204" pitchFamily="34" charset="0"/>
              <a:buChar char="•"/>
            </a:pPr>
            <a:r>
              <a:rPr lang="nl-NL" dirty="0"/>
              <a:t>As jy op meeste van hierdie vrae “ja” geantwoord het, is daar ’n goeie kans dat jy ’n </a:t>
            </a:r>
            <a:r>
              <a:rPr lang="nl-NL" b="0" dirty="0"/>
              <a:t>visuele leerstyl het</a:t>
            </a:r>
            <a:r>
              <a:rPr lang="nl-NL" dirty="0"/>
              <a:t>.</a:t>
            </a:r>
          </a:p>
          <a:p>
            <a:endParaRPr lang="en-ZA" dirty="0"/>
          </a:p>
        </p:txBody>
      </p:sp>
      <p:sp>
        <p:nvSpPr>
          <p:cNvPr id="4" name="Slide Number Placeholder 3"/>
          <p:cNvSpPr>
            <a:spLocks noGrp="1"/>
          </p:cNvSpPr>
          <p:nvPr>
            <p:ph type="sldNum" sz="quarter" idx="5"/>
          </p:nvPr>
        </p:nvSpPr>
        <p:spPr/>
        <p:txBody>
          <a:bodyPr/>
          <a:lstStyle/>
          <a:p>
            <a:fld id="{7E9D0DAC-895F-4050-820E-9EE8C42FE365}" type="slidenum">
              <a:rPr lang="af-ZA" smtClean="0"/>
              <a:t>6</a:t>
            </a:fld>
            <a:endParaRPr lang="af-ZA"/>
          </a:p>
        </p:txBody>
      </p:sp>
    </p:spTree>
    <p:extLst>
      <p:ext uri="{BB962C8B-B14F-4D97-AF65-F5344CB8AC3E}">
        <p14:creationId xmlns:p14="http://schemas.microsoft.com/office/powerpoint/2010/main" val="3087711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Onderrig en Selfondersoek (4 minute)</a:t>
            </a:r>
          </a:p>
          <a:p>
            <a:endParaRPr lang="nl-NL" b="0" dirty="0"/>
          </a:p>
          <a:p>
            <a:pPr marL="171450" indent="-171450">
              <a:buFont typeface="Arial" panose="020B0604020202020204" pitchFamily="34" charset="0"/>
              <a:buChar char="•"/>
            </a:pPr>
            <a:r>
              <a:rPr lang="nl-NL" dirty="0"/>
              <a:t>Die </a:t>
            </a:r>
            <a:r>
              <a:rPr lang="nl-NL" b="1" i="1" dirty="0"/>
              <a:t>ouditiewe leerstyl </a:t>
            </a:r>
            <a:r>
              <a:rPr lang="nl-NL" dirty="0"/>
              <a:t>beskryf leerders wat die beste leer deur inligting te hoor. Hulle kry gewoonlik baie waarde uit lesings en is vaardig daarmee om dinge te onthou wat aan hulle vertel is.</a:t>
            </a:r>
          </a:p>
          <a:p>
            <a:pPr marL="171450" indent="-171450">
              <a:buFont typeface="Arial" panose="020B0604020202020204" pitchFamily="34" charset="0"/>
              <a:buChar char="•"/>
            </a:pPr>
            <a:r>
              <a:rPr lang="nl-NL" dirty="0"/>
              <a:t>Ouditiewe leerders geniet dit dikwels om aan debatte en besprekings deel te neem, omdat hulle inligting doeltreffend verwerk deur die uitruil van idees en argumente. In teenstelling met visuele leerders wat floreer op visuele instruksies, sukkel ouditiewe leerders om inligting te onthou wat sonder verbale verduideliking aangebied word.</a:t>
            </a:r>
            <a:br>
              <a:rPr lang="nl-NL" dirty="0"/>
            </a:br>
            <a:endParaRPr lang="nl-NL" dirty="0"/>
          </a:p>
          <a:p>
            <a:pPr marL="171450" indent="-171450">
              <a:buFont typeface="Arial" panose="020B0604020202020204" pitchFamily="34" charset="0"/>
              <a:buChar char="•"/>
            </a:pPr>
            <a:r>
              <a:rPr lang="nl-NL" b="0" dirty="0"/>
              <a:t>As jy dink jy is dalk ’n ouditiewe leerder, dink aan die volgende vrae:</a:t>
            </a:r>
          </a:p>
          <a:p>
            <a:pPr marL="628650" lvl="1" indent="-171450">
              <a:buFont typeface="Courier New" panose="02070309020205020404" pitchFamily="49" charset="0"/>
              <a:buChar char="o"/>
            </a:pPr>
            <a:r>
              <a:rPr lang="nl-NL" dirty="0"/>
              <a:t>Skep jy liedjies om jou te help om inligting te onthou?</a:t>
            </a:r>
          </a:p>
          <a:p>
            <a:pPr marL="628650" lvl="1" indent="-171450">
              <a:buFont typeface="Courier New" panose="02070309020205020404" pitchFamily="49" charset="0"/>
              <a:buChar char="o"/>
            </a:pPr>
            <a:r>
              <a:rPr lang="nl-NL" dirty="0"/>
              <a:t>Help dit jou om hardop te lees om inligting beter te onthou?</a:t>
            </a:r>
          </a:p>
          <a:p>
            <a:pPr marL="628650" lvl="1" indent="-171450">
              <a:buFont typeface="Courier New" panose="02070309020205020404" pitchFamily="49" charset="0"/>
              <a:buChar char="o"/>
            </a:pPr>
            <a:r>
              <a:rPr lang="nl-NL" dirty="0"/>
              <a:t>Verkies jy om na klaskamerlesings te luister eerder as om uit die handboek te lees?</a:t>
            </a:r>
          </a:p>
          <a:p>
            <a:pPr marL="628650" lvl="1" indent="-171450">
              <a:buFont typeface="Courier New" panose="02070309020205020404" pitchFamily="49" charset="0"/>
              <a:buChar char="o"/>
            </a:pPr>
            <a:r>
              <a:rPr lang="nl-NL" dirty="0"/>
              <a:t>Sou jy verkies om na ’n opname van jou klaslesings of ’n potgooi te luister eerder as om deur jou notas te werk?</a:t>
            </a:r>
          </a:p>
          <a:p>
            <a:endParaRPr lang="nl-NL" dirty="0"/>
          </a:p>
          <a:p>
            <a:pPr marL="171450" indent="-171450">
              <a:buFont typeface="Arial" panose="020B0604020202020204" pitchFamily="34" charset="0"/>
              <a:buChar char="•"/>
            </a:pPr>
            <a:r>
              <a:rPr lang="nl-NL" dirty="0"/>
              <a:t>As jy op meeste van hierdie vrae “ja” geantwoord het, is dit waarskynlik dat jy ’n ouditiewe leerstyl het.</a:t>
            </a:r>
          </a:p>
        </p:txBody>
      </p:sp>
      <p:sp>
        <p:nvSpPr>
          <p:cNvPr id="4" name="Slide Number Placeholder 3"/>
          <p:cNvSpPr>
            <a:spLocks noGrp="1"/>
          </p:cNvSpPr>
          <p:nvPr>
            <p:ph type="sldNum" sz="quarter" idx="5"/>
          </p:nvPr>
        </p:nvSpPr>
        <p:spPr/>
        <p:txBody>
          <a:bodyPr/>
          <a:lstStyle/>
          <a:p>
            <a:fld id="{7E9D0DAC-895F-4050-820E-9EE8C42FE365}" type="slidenum">
              <a:rPr lang="af-ZA" smtClean="0"/>
              <a:t>7</a:t>
            </a:fld>
            <a:endParaRPr lang="af-ZA"/>
          </a:p>
        </p:txBody>
      </p:sp>
    </p:spTree>
    <p:extLst>
      <p:ext uri="{BB962C8B-B14F-4D97-AF65-F5344CB8AC3E}">
        <p14:creationId xmlns:p14="http://schemas.microsoft.com/office/powerpoint/2010/main" val="3227357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Onderrig en Selfondersoek (4 minute)</a:t>
            </a:r>
          </a:p>
          <a:p>
            <a:endParaRPr lang="nl-NL" b="0" i="1" dirty="0"/>
          </a:p>
          <a:p>
            <a:pPr marL="171450" indent="-171450">
              <a:buFont typeface="Arial" panose="020B0604020202020204" pitchFamily="34" charset="0"/>
              <a:buChar char="•"/>
            </a:pPr>
            <a:r>
              <a:rPr lang="nl-NL" i="1" dirty="0"/>
              <a:t>Die </a:t>
            </a:r>
            <a:r>
              <a:rPr lang="nl-NL" b="1" i="1" dirty="0"/>
              <a:t>lees-en-skryf leerstyl </a:t>
            </a:r>
            <a:r>
              <a:rPr lang="nl-NL" dirty="0"/>
              <a:t>beskryf leerders wat verkies om inligting op te neem wat as woorde en teks aangebied word.</a:t>
            </a:r>
          </a:p>
          <a:p>
            <a:pPr marL="171450" indent="-171450">
              <a:buFont typeface="Arial" panose="020B0604020202020204" pitchFamily="34" charset="0"/>
              <a:buChar char="•"/>
            </a:pPr>
            <a:r>
              <a:rPr lang="nl-NL" dirty="0"/>
              <a:t>Lees-en-skryf leerders vind dit gewoonlik makliker om te leer deur teksgebaseerde materiaal, soos boeke, artikels en geskrewe aantekeninge. Hierdie leerders verkies om te lees en te skryf as hul primêre metode om nuwe inligting te verwerk. Hulle het ’n sterk vermoë om geskrewe inhoud te verwerk en onthou dikwels besonderhede van wat hulle lees.</a:t>
            </a:r>
          </a:p>
          <a:p>
            <a:r>
              <a:rPr lang="nl-NL" dirty="0"/>
              <a:t>Dikwels neem hierdie leerders notas tydens lees of lesings om hul begrip te versterk. Hulle verkies ook dikwels stil studie-omgewings waar hulle sonder afleidings kan fokus op lees en skryf.</a:t>
            </a:r>
          </a:p>
          <a:p>
            <a:pPr marL="171450" indent="-171450">
              <a:buFont typeface="Arial" panose="020B0604020202020204" pitchFamily="34" charset="0"/>
              <a:buChar char="•"/>
            </a:pPr>
            <a:r>
              <a:rPr lang="nl-NL" b="0" dirty="0"/>
              <a:t>As jy dink jy is dalk ’n lees-en-skryf leerder, dink aan die volgende vrae:</a:t>
            </a:r>
          </a:p>
          <a:p>
            <a:pPr marL="628650" lvl="1" indent="-171450">
              <a:buFont typeface="Courier New" panose="02070309020205020404" pitchFamily="49" charset="0"/>
              <a:buChar char="o"/>
            </a:pPr>
            <a:r>
              <a:rPr lang="nl-NL" dirty="0"/>
              <a:t>Geniet jy dit om lyste te maak, definisies te lees en aanbiedings saam te stel?</a:t>
            </a:r>
          </a:p>
          <a:p>
            <a:pPr marL="628650" lvl="1" indent="-171450">
              <a:buFont typeface="Courier New" panose="02070309020205020404" pitchFamily="49" charset="0"/>
              <a:buChar char="o"/>
            </a:pPr>
            <a:r>
              <a:rPr lang="nl-NL" dirty="0"/>
              <a:t>Vind jy dat jou handboek ’n goeie manier is om nuwe inligting aan te leer?</a:t>
            </a:r>
          </a:p>
          <a:p>
            <a:pPr marL="628650" lvl="1" indent="-171450">
              <a:buFont typeface="Courier New" panose="02070309020205020404" pitchFamily="49" charset="0"/>
              <a:buChar char="o"/>
            </a:pPr>
            <a:r>
              <a:rPr lang="nl-NL" dirty="0"/>
              <a:t>Neem jy baie notas tydens klas en terwyl jy handboeke lees?</a:t>
            </a:r>
          </a:p>
          <a:p>
            <a:pPr marL="628650" lvl="1" indent="-171450">
              <a:buFont typeface="Courier New" panose="02070309020205020404" pitchFamily="49" charset="0"/>
              <a:buChar char="o"/>
            </a:pPr>
            <a:r>
              <a:rPr lang="nl-NL" dirty="0"/>
              <a:t>Verkies jy dit wanneer onderwysers gebruik maak van aanbiedings en uitdeelstukke?</a:t>
            </a:r>
          </a:p>
          <a:p>
            <a:endParaRPr lang="nl-NL" dirty="0"/>
          </a:p>
          <a:p>
            <a:pPr marL="171450" indent="-171450">
              <a:buFont typeface="Arial" panose="020B0604020202020204" pitchFamily="34" charset="0"/>
              <a:buChar char="•"/>
            </a:pPr>
            <a:r>
              <a:rPr lang="nl-NL" dirty="0"/>
              <a:t>As jy op hierdie vrae “ja” geantwoord het, is dit waarskynlik dat jy ’n sterk voorkeur het vir die lees-en-skryf leerstyl.</a:t>
            </a:r>
          </a:p>
          <a:p>
            <a:endParaRPr lang="en-ZA" dirty="0"/>
          </a:p>
        </p:txBody>
      </p:sp>
      <p:sp>
        <p:nvSpPr>
          <p:cNvPr id="4" name="Slide Number Placeholder 3"/>
          <p:cNvSpPr>
            <a:spLocks noGrp="1"/>
          </p:cNvSpPr>
          <p:nvPr>
            <p:ph type="sldNum" sz="quarter" idx="5"/>
          </p:nvPr>
        </p:nvSpPr>
        <p:spPr/>
        <p:txBody>
          <a:bodyPr/>
          <a:lstStyle/>
          <a:p>
            <a:fld id="{7E9D0DAC-895F-4050-820E-9EE8C42FE365}" type="slidenum">
              <a:rPr lang="af-ZA" smtClean="0"/>
              <a:t>8</a:t>
            </a:fld>
            <a:endParaRPr lang="af-ZA"/>
          </a:p>
        </p:txBody>
      </p:sp>
    </p:spTree>
    <p:extLst>
      <p:ext uri="{BB962C8B-B14F-4D97-AF65-F5344CB8AC3E}">
        <p14:creationId xmlns:p14="http://schemas.microsoft.com/office/powerpoint/2010/main" val="3746160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0" dirty="0"/>
              <a:t>Onderrig en Selfondersoek (4 minute)</a:t>
            </a:r>
          </a:p>
          <a:p>
            <a:endParaRPr lang="nl-NL" b="0" dirty="0"/>
          </a:p>
          <a:p>
            <a:pPr marL="171450" indent="-171450">
              <a:buFont typeface="Arial" panose="020B0604020202020204" pitchFamily="34" charset="0"/>
              <a:buChar char="•"/>
            </a:pPr>
            <a:r>
              <a:rPr lang="nl-NL" dirty="0"/>
              <a:t>Die </a:t>
            </a:r>
            <a:r>
              <a:rPr lang="nl-NL" b="1" i="1" dirty="0"/>
              <a:t>kinestetiese (of tasbare) leerstyl </a:t>
            </a:r>
            <a:r>
              <a:rPr lang="nl-NL" dirty="0"/>
              <a:t>beskryf leerders wat die beste leer deur te raak en dinge self te doen. Praktiese ervaring is belangrik vir kinestetiese leerders.</a:t>
            </a:r>
          </a:p>
          <a:p>
            <a:pPr marL="171450" indent="-171450">
              <a:buFont typeface="Arial" panose="020B0604020202020204" pitchFamily="34" charset="0"/>
              <a:buChar char="•"/>
            </a:pPr>
            <a:r>
              <a:rPr lang="nl-NL" dirty="0"/>
              <a:t>Die kinestetiese leerstyl is ’n leermetode waar leerders die beste leer deur praktiese ervaring of fisieke aktiwiteit.</a:t>
            </a:r>
          </a:p>
          <a:p>
            <a:pPr marL="171450" indent="-171450">
              <a:buFont typeface="Arial" panose="020B0604020202020204" pitchFamily="34" charset="0"/>
              <a:buChar char="•"/>
            </a:pPr>
            <a:endParaRPr lang="nl-NL" dirty="0"/>
          </a:p>
          <a:p>
            <a:pPr marL="171450" indent="-171450">
              <a:buFont typeface="Arial" panose="020B0604020202020204" pitchFamily="34" charset="0"/>
              <a:buChar char="•"/>
            </a:pPr>
            <a:r>
              <a:rPr lang="nl-NL" dirty="0"/>
              <a:t>Kinestetiese leerders steun op beweging, aanraking en die hantering van voorwerpe om inligting te behou. Hulle geniet dikwels fisieke aktiwiteite soos sport en dans. Al sukkel hulle dalk om lank stil te sit, floreer hulle in omgewings waar hulle kan beweeg en met die leerinhoud kan werk, soos by eksperimente en praktiese projekte.</a:t>
            </a:r>
          </a:p>
          <a:p>
            <a:pPr marL="171450" indent="-171450">
              <a:buFont typeface="Arial" panose="020B0604020202020204" pitchFamily="34" charset="0"/>
              <a:buChar char="•"/>
            </a:pPr>
            <a:endParaRPr lang="nl-NL" b="1" dirty="0"/>
          </a:p>
          <a:p>
            <a:pPr marL="171450" indent="-171450">
              <a:buFont typeface="Arial" panose="020B0604020202020204" pitchFamily="34" charset="0"/>
              <a:buChar char="•"/>
            </a:pPr>
            <a:r>
              <a:rPr lang="nl-NL" b="0" i="0" dirty="0"/>
              <a:t>As jy dink jy is dalk ’n kinestetiese leerder, dink aan die volgende vrae:</a:t>
            </a:r>
          </a:p>
          <a:p>
            <a:pPr marL="628650" lvl="1" indent="-171450">
              <a:buFont typeface="Courier New" panose="02070309020205020404" pitchFamily="49" charset="0"/>
              <a:buChar char="o"/>
            </a:pPr>
            <a:r>
              <a:rPr lang="nl-NL" dirty="0"/>
              <a:t>Is jy goed met aktiwiteite soos skilder, kook, sport en houtwerk?</a:t>
            </a:r>
          </a:p>
          <a:p>
            <a:pPr marL="628650" lvl="1" indent="-171450">
              <a:buFont typeface="Courier New" panose="02070309020205020404" pitchFamily="49" charset="0"/>
              <a:buChar char="o"/>
            </a:pPr>
            <a:r>
              <a:rPr lang="nl-NL" dirty="0"/>
              <a:t>Geniet jy take waar jy voorwerpe en materiale direk moet hanteer?</a:t>
            </a:r>
          </a:p>
          <a:p>
            <a:pPr marL="628650" lvl="1" indent="-171450">
              <a:buFont typeface="Courier New" panose="02070309020205020404" pitchFamily="49" charset="0"/>
              <a:buChar char="o"/>
            </a:pPr>
            <a:r>
              <a:rPr lang="nl-NL" dirty="0"/>
              <a:t>Moet jy iets fisiek oefen voordat jy dit regtig leer?</a:t>
            </a:r>
          </a:p>
          <a:p>
            <a:pPr marL="628650" lvl="1" indent="-171450">
              <a:buFont typeface="Courier New" panose="02070309020205020404" pitchFamily="49" charset="0"/>
              <a:buChar char="o"/>
            </a:pPr>
            <a:r>
              <a:rPr lang="nl-NL" dirty="0"/>
              <a:t>Is dit vir jou moeilik om lank stil te sit?</a:t>
            </a:r>
          </a:p>
          <a:p>
            <a:endParaRPr lang="nl-NL" dirty="0"/>
          </a:p>
          <a:p>
            <a:pPr marL="171450" indent="-171450">
              <a:buFont typeface="Arial" panose="020B0604020202020204" pitchFamily="34" charset="0"/>
              <a:buChar char="•"/>
            </a:pPr>
            <a:r>
              <a:rPr lang="nl-NL" dirty="0"/>
              <a:t>As jy op hierdie vrae “ja” geantwoord het, is dit waarskynlik dat jy die kinestetiese leerstyl 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7E9D0DAC-895F-4050-820E-9EE8C42FE365}" type="slidenum">
              <a:rPr lang="af-ZA" smtClean="0"/>
              <a:t>9</a:t>
            </a:fld>
            <a:endParaRPr lang="af-ZA"/>
          </a:p>
        </p:txBody>
      </p:sp>
    </p:spTree>
    <p:extLst>
      <p:ext uri="{BB962C8B-B14F-4D97-AF65-F5344CB8AC3E}">
        <p14:creationId xmlns:p14="http://schemas.microsoft.com/office/powerpoint/2010/main" val="1628677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4FEB2-8A59-DE27-3193-2E044ABB62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6865076F-28F1-C015-A84B-9F4A12F53C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1C4FC2C4-F86F-E7F8-759A-EE914168F583}"/>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5" name="Footer Placeholder 4">
            <a:extLst>
              <a:ext uri="{FF2B5EF4-FFF2-40B4-BE49-F238E27FC236}">
                <a16:creationId xmlns:a16="http://schemas.microsoft.com/office/drawing/2014/main" id="{D6066922-7D0B-74A9-4B39-2A5E873E41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2D59A53-DC75-30F4-436B-B8039E27DDB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3762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B8A7D-E985-EBB7-5C48-161904DF3848}"/>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08A59317-D840-D1C7-19DB-F16047F0DC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47AB0BD9-CEF4-63C6-0D7D-CEDA99BE68FD}"/>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5" name="Footer Placeholder 4">
            <a:extLst>
              <a:ext uri="{FF2B5EF4-FFF2-40B4-BE49-F238E27FC236}">
                <a16:creationId xmlns:a16="http://schemas.microsoft.com/office/drawing/2014/main" id="{203BCF4B-2583-9E85-11DB-F95845F52B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F4F779-9538-EFC4-E5AE-B3718BBF85F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051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2EA941-3141-F981-7C3E-C9172C6FD3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670191E-2252-5E50-7642-949A49F241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80458ECE-6859-C180-DECB-C6B5C32AEB10}"/>
              </a:ext>
            </a:extLst>
          </p:cNvPr>
          <p:cNvSpPr>
            <a:spLocks noGrp="1"/>
          </p:cNvSpPr>
          <p:nvPr>
            <p:ph type="dt" sz="half" idx="10"/>
          </p:nvPr>
        </p:nvSpPr>
        <p:spPr/>
        <p:txBody>
          <a:bodyPr/>
          <a:lstStyle/>
          <a:p>
            <a:fld id="{48A87A34-81AB-432B-8DAE-1953F412C126}" type="datetimeFigureOut">
              <a:rPr lang="en-US" smtClean="0"/>
              <a:pPr/>
              <a:t>10/7/2025</a:t>
            </a:fld>
            <a:endParaRPr lang="en-US" dirty="0"/>
          </a:p>
        </p:txBody>
      </p:sp>
      <p:sp>
        <p:nvSpPr>
          <p:cNvPr id="5" name="Footer Placeholder 4">
            <a:extLst>
              <a:ext uri="{FF2B5EF4-FFF2-40B4-BE49-F238E27FC236}">
                <a16:creationId xmlns:a16="http://schemas.microsoft.com/office/drawing/2014/main" id="{8A7B85AC-7FCF-11D9-572D-51068DA24B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75848A-0673-AEC0-CCF1-A5F130E770A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9897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C3F55-9D47-D48D-FAC3-992E5AA3004F}"/>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5DE10220-5BE6-B4AC-1EC8-57B97E37CC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9DB2D08-2F4D-C01C-FF45-0DF0C886D5B8}"/>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5" name="Footer Placeholder 4">
            <a:extLst>
              <a:ext uri="{FF2B5EF4-FFF2-40B4-BE49-F238E27FC236}">
                <a16:creationId xmlns:a16="http://schemas.microsoft.com/office/drawing/2014/main" id="{2CDC7BAD-65C0-BA58-97B9-B349A2268CF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0B8D946-033D-116D-BD07-00DDDB60F41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5175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4EB33-45FD-C466-CE7F-B8E514F782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0DBC7602-2607-4DB3-E6B3-5EA58C653E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A27920-EDA2-767E-B532-6D8AB682BF1B}"/>
              </a:ext>
            </a:extLst>
          </p:cNvPr>
          <p:cNvSpPr>
            <a:spLocks noGrp="1"/>
          </p:cNvSpPr>
          <p:nvPr>
            <p:ph type="dt" sz="half" idx="10"/>
          </p:nvPr>
        </p:nvSpPr>
        <p:spPr/>
        <p:txBody>
          <a:bodyPr/>
          <a:lstStyle/>
          <a:p>
            <a:fld id="{48A87A34-81AB-432B-8DAE-1953F412C126}" type="datetimeFigureOut">
              <a:rPr lang="en-US" smtClean="0"/>
              <a:pPr/>
              <a:t>10/7/2025</a:t>
            </a:fld>
            <a:endParaRPr lang="en-US" dirty="0"/>
          </a:p>
        </p:txBody>
      </p:sp>
      <p:sp>
        <p:nvSpPr>
          <p:cNvPr id="5" name="Footer Placeholder 4">
            <a:extLst>
              <a:ext uri="{FF2B5EF4-FFF2-40B4-BE49-F238E27FC236}">
                <a16:creationId xmlns:a16="http://schemas.microsoft.com/office/drawing/2014/main" id="{DFA23966-627B-DE58-4497-B9AC5157A88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B05374-6E45-7F91-1980-7576E375C00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359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B486A-0267-38A4-F600-15A589C8B0D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1389795C-216F-66AF-7E5D-A9F101F7E3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9C96E2FB-9D71-9F52-E08B-6D39B10830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DCEF193A-4A9B-784E-9E16-2DE8F83999E1}"/>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6" name="Footer Placeholder 5">
            <a:extLst>
              <a:ext uri="{FF2B5EF4-FFF2-40B4-BE49-F238E27FC236}">
                <a16:creationId xmlns:a16="http://schemas.microsoft.com/office/drawing/2014/main" id="{E6C627AB-15ED-DA14-ADBC-D0FF8100A0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C1440A2-E318-55F5-C594-162F8BF67CD7}"/>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7834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F22AF-F24D-88FB-01DC-C06BA61F7657}"/>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E57F02A-CC5C-4BE4-C88F-C458AF5A68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443C60-325F-A66C-EA96-E059F68D5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9DC119B-B367-D0D5-DFE2-7658467EB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13B74A-75CB-7FA9-141D-966A3E68B4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0B74A345-C2E9-03D1-8F5F-90D0523061AF}"/>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8" name="Footer Placeholder 7">
            <a:extLst>
              <a:ext uri="{FF2B5EF4-FFF2-40B4-BE49-F238E27FC236}">
                <a16:creationId xmlns:a16="http://schemas.microsoft.com/office/drawing/2014/main" id="{C47ED44D-35FA-9655-CDC9-ACBB12D8E70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36ABF21-A14E-E0A6-78E9-4146DD3A2E2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320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31E0F-6705-1B11-4DEC-A2F00D10FBF2}"/>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C67E95-6672-0D11-208A-B4F853C307B1}"/>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4" name="Footer Placeholder 3">
            <a:extLst>
              <a:ext uri="{FF2B5EF4-FFF2-40B4-BE49-F238E27FC236}">
                <a16:creationId xmlns:a16="http://schemas.microsoft.com/office/drawing/2014/main" id="{85498A43-7938-B938-18DE-BC9EE013A1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DAE6A7E-A4BB-28BC-209C-087A0B87976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4286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CE7FC3-4AEE-1496-6629-DF22F7325A3C}"/>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3" name="Footer Placeholder 2">
            <a:extLst>
              <a:ext uri="{FF2B5EF4-FFF2-40B4-BE49-F238E27FC236}">
                <a16:creationId xmlns:a16="http://schemas.microsoft.com/office/drawing/2014/main" id="{100A8B2D-4C74-4F1A-A26B-8C0219C20E1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06BBD20-FAB5-4D70-FB12-EE0A64BD019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3828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41132-86A3-38FC-2E3E-2E036EA252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673601E-C216-7248-992E-8A33B4300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FEEDD8AD-072F-1AE0-83ED-2F9BA9B97D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A5EF23-7B92-B651-8E27-9E7ED1F09EB5}"/>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6" name="Footer Placeholder 5">
            <a:extLst>
              <a:ext uri="{FF2B5EF4-FFF2-40B4-BE49-F238E27FC236}">
                <a16:creationId xmlns:a16="http://schemas.microsoft.com/office/drawing/2014/main" id="{D6CCD1BD-D523-7D34-C45F-0FAD301E13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8F294C-0AD2-26A9-13E8-F3F8FEAF05C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0397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2E73-C79A-0077-A434-FF953858BF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CD8BD2B3-F97A-65D8-0663-2A2BB2F13A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36300A74-B692-2EB8-B45A-2534906CF9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1B7A3F-8C2B-239B-1EF1-1A81CDF49A5E}"/>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6" name="Footer Placeholder 5">
            <a:extLst>
              <a:ext uri="{FF2B5EF4-FFF2-40B4-BE49-F238E27FC236}">
                <a16:creationId xmlns:a16="http://schemas.microsoft.com/office/drawing/2014/main" id="{CE49963E-6B56-3F9D-4587-DDBA748C88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81A23B-6803-9F5D-772B-75E7F9AC0DB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008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64C6B4-D473-319D-89A2-4397C8C239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595DE55-F30D-376F-0681-E2645D41B3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CF9F4C8-BAC1-1FFF-D330-5D137EB849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10/7/2025</a:t>
            </a:fld>
            <a:endParaRPr lang="en-US" dirty="0"/>
          </a:p>
        </p:txBody>
      </p:sp>
      <p:sp>
        <p:nvSpPr>
          <p:cNvPr id="5" name="Footer Placeholder 4">
            <a:extLst>
              <a:ext uri="{FF2B5EF4-FFF2-40B4-BE49-F238E27FC236}">
                <a16:creationId xmlns:a16="http://schemas.microsoft.com/office/drawing/2014/main" id="{5E5BB116-F96A-6503-F135-6B9ADAC69A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4AA84917-63E5-AF6F-6207-C952A59F53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7568084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FBqtJJt_EZ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ooden objects&#10;&#10;Description automatically generated">
            <a:extLst>
              <a:ext uri="{FF2B5EF4-FFF2-40B4-BE49-F238E27FC236}">
                <a16:creationId xmlns:a16="http://schemas.microsoft.com/office/drawing/2014/main" id="{9359283B-435E-EB3F-5E89-61E0D77BB8A1}"/>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C9CF3FF2-B1A5-17FD-B0AE-A6C25E00A0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group of wooden objects&#10;&#10;AI-generated content may be incorrect.">
            <a:extLst>
              <a:ext uri="{FF2B5EF4-FFF2-40B4-BE49-F238E27FC236}">
                <a16:creationId xmlns:a16="http://schemas.microsoft.com/office/drawing/2014/main" id="{67A73509-8751-C8DF-6DDB-1434ECBE63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1875"/>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9F829D2-1D25-9E98-B5DB-A6EF02320F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4334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5" name="Rectangle 5134">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D62BC39-2C66-AC11-18A9-3ED53C7176AE}"/>
              </a:ext>
            </a:extLst>
          </p:cNvPr>
          <p:cNvSpPr>
            <a:spLocks noGrp="1"/>
          </p:cNvSpPr>
          <p:nvPr>
            <p:ph type="title"/>
          </p:nvPr>
        </p:nvSpPr>
        <p:spPr>
          <a:xfrm>
            <a:off x="838201" y="365125"/>
            <a:ext cx="5393360" cy="1325563"/>
          </a:xfrm>
        </p:spPr>
        <p:txBody>
          <a:bodyPr>
            <a:normAutofit/>
          </a:bodyPr>
          <a:lstStyle/>
          <a:p>
            <a:r>
              <a:rPr lang="en-US" dirty="0" err="1"/>
              <a:t>Verstaan</a:t>
            </a:r>
            <a:r>
              <a:rPr lang="en-US" dirty="0"/>
              <a:t> </a:t>
            </a:r>
            <a:r>
              <a:rPr lang="en-US" dirty="0" err="1"/>
              <a:t>leervoorkeure</a:t>
            </a:r>
            <a:endParaRPr lang="en-ZA" dirty="0"/>
          </a:p>
        </p:txBody>
      </p:sp>
      <p:sp>
        <p:nvSpPr>
          <p:cNvPr id="5137" name="Freeform: Shape 5136">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9" name="Oval 5138">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1" name="Freeform: Shape 5140">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5130" name="Picture 10" descr="Free Question Mark Question photo and picture">
            <a:extLst>
              <a:ext uri="{FF2B5EF4-FFF2-40B4-BE49-F238E27FC236}">
                <a16:creationId xmlns:a16="http://schemas.microsoft.com/office/drawing/2014/main" id="{C9072232-B8FB-7AAD-C9CB-AC82C8803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379" r="36120"/>
          <a:stretch>
            <a:fillRect/>
          </a:stretch>
        </p:blipFill>
        <p:spPr bwMode="auto">
          <a:xfrm>
            <a:off x="7436621" y="1075239"/>
            <a:ext cx="4443957" cy="4443957"/>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5143" name="Freeform: Shape 5142">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5145" name="Straight Connector 5144">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147" name="Freeform: Shape 5146">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49" name="Freeform: Shape 5148">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graphicFrame>
        <p:nvGraphicFramePr>
          <p:cNvPr id="13" name="Content Placeholder 2">
            <a:extLst>
              <a:ext uri="{FF2B5EF4-FFF2-40B4-BE49-F238E27FC236}">
                <a16:creationId xmlns:a16="http://schemas.microsoft.com/office/drawing/2014/main" id="{A97882CE-CBF2-C262-8895-C734B1CED265}"/>
              </a:ext>
            </a:extLst>
          </p:cNvPr>
          <p:cNvGraphicFramePr>
            <a:graphicFrameLocks noGrp="1"/>
          </p:cNvGraphicFramePr>
          <p:nvPr>
            <p:ph idx="1"/>
            <p:extLst>
              <p:ext uri="{D42A27DB-BD31-4B8C-83A1-F6EECF244321}">
                <p14:modId xmlns:p14="http://schemas.microsoft.com/office/powerpoint/2010/main" val="3317891440"/>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753E8142-F7EF-22BD-7700-65484B4CD2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475844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7" name="Rectangle 615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Free Test Testing photo and picture">
            <a:extLst>
              <a:ext uri="{FF2B5EF4-FFF2-40B4-BE49-F238E27FC236}">
                <a16:creationId xmlns:a16="http://schemas.microsoft.com/office/drawing/2014/main" id="{03665B1B-ABD4-0A14-D33A-43201E4CB4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5000"/>
          <a:stretch>
            <a:fillRect/>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8" name="Rectangle 615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D50FC-F00C-9FCB-6B4F-FC77AC4F4E25}"/>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b="1" dirty="0" err="1">
                <a:solidFill>
                  <a:srgbClr val="FFFFFF"/>
                </a:solidFill>
              </a:rPr>
              <a:t>Leerstylvasvrae</a:t>
            </a:r>
            <a:endParaRPr lang="en-US" sz="5200" b="1" dirty="0">
              <a:solidFill>
                <a:srgbClr val="FFFFFF"/>
              </a:solidFill>
            </a:endParaRPr>
          </a:p>
        </p:txBody>
      </p:sp>
      <p:sp>
        <p:nvSpPr>
          <p:cNvPr id="3" name="Content Placeholder 2">
            <a:extLst>
              <a:ext uri="{FF2B5EF4-FFF2-40B4-BE49-F238E27FC236}">
                <a16:creationId xmlns:a16="http://schemas.microsoft.com/office/drawing/2014/main" id="{3EA20955-A6EC-3301-0EB9-4F95DD48D5DE}"/>
              </a:ext>
            </a:extLst>
          </p:cNvPr>
          <p:cNvSpPr>
            <a:spLocks noGrp="1"/>
          </p:cNvSpPr>
          <p:nvPr>
            <p:ph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ormAutofit/>
          </a:bodyPr>
          <a:lstStyle/>
          <a:p>
            <a:pPr marL="0" indent="0" algn="ctr">
              <a:buNone/>
            </a:pPr>
            <a:r>
              <a:rPr lang="en-US" sz="3200" dirty="0" err="1">
                <a:solidFill>
                  <a:srgbClr val="FFFFFF"/>
                </a:solidFill>
              </a:rPr>
              <a:t>Voltooi</a:t>
            </a:r>
            <a:r>
              <a:rPr lang="en-US" sz="3200" dirty="0">
                <a:solidFill>
                  <a:srgbClr val="FFFFFF"/>
                </a:solidFill>
              </a:rPr>
              <a:t> die </a:t>
            </a:r>
            <a:r>
              <a:rPr lang="en-US" sz="3200" dirty="0" err="1">
                <a:solidFill>
                  <a:srgbClr val="FFFFFF"/>
                </a:solidFill>
              </a:rPr>
              <a:t>vasvrae</a:t>
            </a:r>
            <a:r>
              <a:rPr lang="en-US" sz="3200" dirty="0">
                <a:solidFill>
                  <a:srgbClr val="FFFFFF"/>
                </a:solidFill>
              </a:rPr>
              <a:t> om </a:t>
            </a:r>
            <a:r>
              <a:rPr lang="en-US" sz="3200" dirty="0" err="1">
                <a:solidFill>
                  <a:srgbClr val="FFFFFF"/>
                </a:solidFill>
              </a:rPr>
              <a:t>te</a:t>
            </a:r>
            <a:r>
              <a:rPr lang="en-US" sz="3200" dirty="0">
                <a:solidFill>
                  <a:srgbClr val="FFFFFF"/>
                </a:solidFill>
              </a:rPr>
              <a:t> </a:t>
            </a:r>
            <a:r>
              <a:rPr lang="en-US" sz="3200" dirty="0" err="1">
                <a:solidFill>
                  <a:srgbClr val="FFFFFF"/>
                </a:solidFill>
              </a:rPr>
              <a:t>bepaal</a:t>
            </a:r>
            <a:r>
              <a:rPr lang="en-US" sz="3200" dirty="0">
                <a:solidFill>
                  <a:srgbClr val="FFFFFF"/>
                </a:solidFill>
              </a:rPr>
              <a:t> </a:t>
            </a:r>
            <a:r>
              <a:rPr lang="en-US" sz="3200" dirty="0" err="1">
                <a:solidFill>
                  <a:srgbClr val="FFFFFF"/>
                </a:solidFill>
              </a:rPr>
              <a:t>watter</a:t>
            </a:r>
            <a:r>
              <a:rPr lang="en-US" sz="3200" dirty="0">
                <a:solidFill>
                  <a:srgbClr val="FFFFFF"/>
                </a:solidFill>
              </a:rPr>
              <a:t> </a:t>
            </a:r>
            <a:r>
              <a:rPr lang="en-US" sz="3200" dirty="0" err="1">
                <a:solidFill>
                  <a:srgbClr val="FFFFFF"/>
                </a:solidFill>
              </a:rPr>
              <a:t>leerstyl</a:t>
            </a:r>
            <a:r>
              <a:rPr lang="en-US" sz="3200" dirty="0">
                <a:solidFill>
                  <a:srgbClr val="FFFFFF"/>
                </a:solidFill>
              </a:rPr>
              <a:t>(e) </a:t>
            </a:r>
            <a:r>
              <a:rPr lang="en-US" sz="3200" dirty="0" err="1">
                <a:solidFill>
                  <a:srgbClr val="FFFFFF"/>
                </a:solidFill>
              </a:rPr>
              <a:t>jy</a:t>
            </a:r>
            <a:r>
              <a:rPr lang="en-US" sz="3200" dirty="0">
                <a:solidFill>
                  <a:srgbClr val="FFFFFF"/>
                </a:solidFill>
              </a:rPr>
              <a:t> het.</a:t>
            </a:r>
          </a:p>
        </p:txBody>
      </p:sp>
      <p:pic>
        <p:nvPicPr>
          <p:cNvPr id="4" name="Picture 3" descr="A logo with a person in the middle&#10;&#10;Description automatically generated">
            <a:extLst>
              <a:ext uri="{FF2B5EF4-FFF2-40B4-BE49-F238E27FC236}">
                <a16:creationId xmlns:a16="http://schemas.microsoft.com/office/drawing/2014/main" id="{57654407-2D08-82A1-02DB-9C77C8EBE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866164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C2659-5AA1-8CAB-23B2-5E1B9DA0E845}"/>
              </a:ext>
            </a:extLst>
          </p:cNvPr>
          <p:cNvSpPr>
            <a:spLocks noGrp="1"/>
          </p:cNvSpPr>
          <p:nvPr>
            <p:ph type="title"/>
          </p:nvPr>
        </p:nvSpPr>
        <p:spPr>
          <a:xfrm>
            <a:off x="838201" y="365125"/>
            <a:ext cx="5251316" cy="1807305"/>
          </a:xfrm>
        </p:spPr>
        <p:txBody>
          <a:bodyPr>
            <a:normAutofit/>
          </a:bodyPr>
          <a:lstStyle/>
          <a:p>
            <a:r>
              <a:rPr lang="af-ZA" b="1" dirty="0"/>
              <a:t>Verstaan leerstyle</a:t>
            </a:r>
            <a:endParaRPr lang="af-ZA" dirty="0"/>
          </a:p>
        </p:txBody>
      </p:sp>
      <p:sp>
        <p:nvSpPr>
          <p:cNvPr id="3" name="Content Placeholder 2">
            <a:extLst>
              <a:ext uri="{FF2B5EF4-FFF2-40B4-BE49-F238E27FC236}">
                <a16:creationId xmlns:a16="http://schemas.microsoft.com/office/drawing/2014/main" id="{1030E286-85C8-0C0B-D99F-452E2771EAAE}"/>
              </a:ext>
            </a:extLst>
          </p:cNvPr>
          <p:cNvSpPr>
            <a:spLocks noGrp="1"/>
          </p:cNvSpPr>
          <p:nvPr>
            <p:ph idx="1"/>
          </p:nvPr>
        </p:nvSpPr>
        <p:spPr>
          <a:xfrm>
            <a:off x="838200" y="1907177"/>
            <a:ext cx="4619621" cy="4585698"/>
          </a:xfrm>
        </p:spPr>
        <p:txBody>
          <a:bodyPr>
            <a:normAutofit/>
          </a:bodyPr>
          <a:lstStyle/>
          <a:p>
            <a:r>
              <a:rPr lang="nl-NL" sz="1600" dirty="0"/>
              <a:t>’n Leerstyl is die manier waarop jy verkies om inligting op te neem, te verstaan en te onthou.</a:t>
            </a:r>
          </a:p>
          <a:p>
            <a:r>
              <a:rPr lang="nl-NL" sz="1600" dirty="0"/>
              <a:t>Dit beskryf hoe jy nuwe inligting interpreteer en sin daarvan maak.</a:t>
            </a:r>
          </a:p>
          <a:p>
            <a:r>
              <a:rPr lang="nl-NL" sz="1600" b="1" dirty="0"/>
              <a:t>Die vier hoofleerstyls (volgens die VOLK-model):</a:t>
            </a:r>
            <a:endParaRPr lang="nl-NL" sz="1600" dirty="0"/>
          </a:p>
          <a:p>
            <a:pPr lvl="1"/>
            <a:r>
              <a:rPr lang="nl-NL" sz="1600" b="1" dirty="0"/>
              <a:t>Visueel</a:t>
            </a:r>
            <a:r>
              <a:rPr lang="nl-NL" sz="1600" dirty="0"/>
              <a:t> – Jy leer die beste deur middel van beelde, diagramme en grafieke.</a:t>
            </a:r>
          </a:p>
          <a:p>
            <a:pPr lvl="1"/>
            <a:r>
              <a:rPr lang="nl-NL" sz="1600" b="1" dirty="0"/>
              <a:t>Ouditief</a:t>
            </a:r>
            <a:r>
              <a:rPr lang="nl-NL" sz="1600" dirty="0"/>
              <a:t> – Jy verstaan beter deur te luister en te praat.</a:t>
            </a:r>
          </a:p>
          <a:p>
            <a:pPr lvl="1"/>
            <a:r>
              <a:rPr lang="nl-NL" sz="1600" b="1" dirty="0"/>
              <a:t>Lees en skryf</a:t>
            </a:r>
            <a:r>
              <a:rPr lang="nl-NL" sz="1600" dirty="0"/>
              <a:t> – Jy verkies om te leer deur middel van woorde, lees en die maak van aantekeninge.</a:t>
            </a:r>
          </a:p>
          <a:p>
            <a:pPr lvl="1"/>
            <a:r>
              <a:rPr lang="nl-NL" sz="1600" b="1" dirty="0"/>
              <a:t>Kinesteties</a:t>
            </a:r>
            <a:r>
              <a:rPr lang="nl-NL" sz="1600" dirty="0"/>
              <a:t> – Jy leer die beste deur self te doen, te beweeg en deur praktiese ervarings.</a:t>
            </a:r>
          </a:p>
          <a:p>
            <a:pPr lvl="1"/>
            <a:endParaRPr lang="nl-NL" sz="1200" dirty="0"/>
          </a:p>
          <a:p>
            <a:endParaRPr lang="af-ZA" sz="1400" dirty="0"/>
          </a:p>
        </p:txBody>
      </p:sp>
      <p:pic>
        <p:nvPicPr>
          <p:cNvPr id="1026" name="Picture 2" descr="Free Books Feet photo and picture">
            <a:extLst>
              <a:ext uri="{FF2B5EF4-FFF2-40B4-BE49-F238E27FC236}">
                <a16:creationId xmlns:a16="http://schemas.microsoft.com/office/drawing/2014/main" id="{23316650-32DA-81CF-846A-AD9C04FCB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313" r="2" b="11918"/>
          <a:stretch>
            <a:fillRect/>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5" descr="A logo with a person in the middle&#10;&#10;Description automatically generated">
            <a:extLst>
              <a:ext uri="{FF2B5EF4-FFF2-40B4-BE49-F238E27FC236}">
                <a16:creationId xmlns:a16="http://schemas.microsoft.com/office/drawing/2014/main" id="{B3A4DEFF-7731-9C0C-A3C0-DC13E7E6B7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22425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FF3DFF-E5C5-9CA4-2896-5C61F24199C8}"/>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CEBA909C-4BF1-43B3-A191-1F6BD1F81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93DF9-8BAB-B4D1-2A2C-FF27FB42A64B}"/>
              </a:ext>
            </a:extLst>
          </p:cNvPr>
          <p:cNvSpPr>
            <a:spLocks noGrp="1"/>
          </p:cNvSpPr>
          <p:nvPr>
            <p:ph type="title"/>
          </p:nvPr>
        </p:nvSpPr>
        <p:spPr>
          <a:xfrm>
            <a:off x="3117988" y="4350641"/>
            <a:ext cx="6164078" cy="2057045"/>
          </a:xfrm>
        </p:spPr>
        <p:txBody>
          <a:bodyPr vert="horz" lIns="91440" tIns="45720" rIns="91440" bIns="45720" rtlCol="0" anchor="ctr">
            <a:normAutofit/>
          </a:bodyPr>
          <a:lstStyle/>
          <a:p>
            <a:pPr algn="ctr"/>
            <a:r>
              <a:rPr lang="en-US" sz="2100" dirty="0"/>
              <a:t>Kyk: </a:t>
            </a:r>
            <a:r>
              <a:rPr lang="en-US" sz="2100" b="1" dirty="0"/>
              <a:t>VARK Styles of Learning </a:t>
            </a:r>
            <a:r>
              <a:rPr lang="en-US" sz="2100" dirty="0">
                <a:hlinkClick r:id="rId3"/>
              </a:rPr>
              <a:t>https://www.youtube.com/watch?v=FBqtJJt_EZo</a:t>
            </a:r>
            <a:r>
              <a:rPr lang="en-US" sz="2100" dirty="0"/>
              <a:t>  </a:t>
            </a:r>
            <a:br>
              <a:rPr lang="en-US" sz="2100" dirty="0"/>
            </a:br>
            <a:r>
              <a:rPr lang="en-US" sz="2100" dirty="0"/>
              <a:t>(4 min 0 </a:t>
            </a:r>
            <a:r>
              <a:rPr lang="en-US" sz="2100" dirty="0" err="1"/>
              <a:t>sek</a:t>
            </a:r>
            <a:r>
              <a:rPr lang="en-US" sz="2100" dirty="0"/>
              <a:t>.)</a:t>
            </a:r>
            <a:br>
              <a:rPr lang="en-US" sz="2100" dirty="0"/>
            </a:br>
            <a:endParaRPr lang="en-US" sz="2100" dirty="0"/>
          </a:p>
        </p:txBody>
      </p:sp>
      <p:pic>
        <p:nvPicPr>
          <p:cNvPr id="5" name="Picture 4" descr="A logo with a person in the middle&#10;&#10;Description automatically generated">
            <a:extLst>
              <a:ext uri="{FF2B5EF4-FFF2-40B4-BE49-F238E27FC236}">
                <a16:creationId xmlns:a16="http://schemas.microsoft.com/office/drawing/2014/main" id="{41BB3C6D-C4FB-1548-EE9A-ACCA0AE21F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close-up of a sign&#10;&#10;AI-generated content may be incorrect.">
            <a:extLst>
              <a:ext uri="{FF2B5EF4-FFF2-40B4-BE49-F238E27FC236}">
                <a16:creationId xmlns:a16="http://schemas.microsoft.com/office/drawing/2014/main" id="{36C15AFB-13A2-28C0-F0AC-A2D5E0D24332}"/>
              </a:ext>
            </a:extLst>
          </p:cNvPr>
          <p:cNvPicPr>
            <a:picLocks noChangeAspect="1"/>
          </p:cNvPicPr>
          <p:nvPr/>
        </p:nvPicPr>
        <p:blipFill>
          <a:blip r:embed="rId5">
            <a:extLst>
              <a:ext uri="{28A0092B-C50C-407E-A947-70E740481C1C}">
                <a14:useLocalDpi xmlns:a14="http://schemas.microsoft.com/office/drawing/2010/main" val="0"/>
              </a:ext>
            </a:extLst>
          </a:blip>
          <a:srcRect t="22290" r="16200" b="30547"/>
          <a:stretch>
            <a:fillRect/>
          </a:stretch>
        </p:blipFill>
        <p:spPr>
          <a:xfrm>
            <a:off x="216568" y="177710"/>
            <a:ext cx="11758863" cy="3722617"/>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7996B43F-D433-C28E-6BFD-384AD2D47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2"/>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329256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24"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descr="A close-up of a child's hands holding a rubik's cube&#10;&#10;Description automatically generated">
            <a:extLst>
              <a:ext uri="{FF2B5EF4-FFF2-40B4-BE49-F238E27FC236}">
                <a16:creationId xmlns:a16="http://schemas.microsoft.com/office/drawing/2014/main" id="{28D0DF9E-AF68-3998-C8F2-8779D24905A2}"/>
              </a:ext>
            </a:extLst>
          </p:cNvPr>
          <p:cNvPicPr>
            <a:picLocks noChangeAspect="1"/>
          </p:cNvPicPr>
          <p:nvPr/>
        </p:nvPicPr>
        <p:blipFill>
          <a:blip r:embed="rId3"/>
          <a:srcRect l="2989" r="22208"/>
          <a:stretch/>
        </p:blipFill>
        <p:spPr>
          <a:xfrm>
            <a:off x="786385" y="2197387"/>
            <a:ext cx="5190548" cy="3903162"/>
          </a:xfrm>
          <a:prstGeom prst="rect">
            <a:avLst/>
          </a:prstGeom>
        </p:spPr>
      </p:pic>
      <p:grpSp>
        <p:nvGrpSpPr>
          <p:cNvPr id="27" name="Group 2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8" name="Freeform: Shape 2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8448A25-07A7-F14E-9FDB-9283B581B468}"/>
              </a:ext>
            </a:extLst>
          </p:cNvPr>
          <p:cNvSpPr>
            <a:spLocks noGrp="1"/>
          </p:cNvSpPr>
          <p:nvPr>
            <p:ph type="title"/>
          </p:nvPr>
        </p:nvSpPr>
        <p:spPr>
          <a:xfrm>
            <a:off x="786384" y="576072"/>
            <a:ext cx="10377484" cy="1546533"/>
          </a:xfrm>
        </p:spPr>
        <p:txBody>
          <a:bodyPr anchor="t">
            <a:normAutofit/>
          </a:bodyPr>
          <a:lstStyle/>
          <a:p>
            <a:r>
              <a:rPr lang="af-ZA" sz="4800" dirty="0">
                <a:solidFill>
                  <a:schemeClr val="bg1"/>
                </a:solidFill>
              </a:rPr>
              <a:t>Wat is jou leerstyl?</a:t>
            </a:r>
          </a:p>
        </p:txBody>
      </p:sp>
      <p:graphicFrame>
        <p:nvGraphicFramePr>
          <p:cNvPr id="5" name="Content Placeholder 2">
            <a:extLst>
              <a:ext uri="{FF2B5EF4-FFF2-40B4-BE49-F238E27FC236}">
                <a16:creationId xmlns:a16="http://schemas.microsoft.com/office/drawing/2014/main" id="{D24EEE57-8B5F-04EB-81E0-0766F2AE6A16}"/>
              </a:ext>
            </a:extLst>
          </p:cNvPr>
          <p:cNvGraphicFramePr>
            <a:graphicFrameLocks noGrp="1"/>
          </p:cNvGraphicFramePr>
          <p:nvPr>
            <p:ph idx="1"/>
            <p:extLst>
              <p:ext uri="{D42A27DB-BD31-4B8C-83A1-F6EECF244321}">
                <p14:modId xmlns:p14="http://schemas.microsoft.com/office/powerpoint/2010/main" val="4294875903"/>
              </p:ext>
            </p:extLst>
          </p:nvPr>
        </p:nvGraphicFramePr>
        <p:xfrm>
          <a:off x="6464409" y="576072"/>
          <a:ext cx="4699459" cy="58377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logo with a person in the middle&#10;&#10;Description automatically generated">
            <a:extLst>
              <a:ext uri="{FF2B5EF4-FFF2-40B4-BE49-F238E27FC236}">
                <a16:creationId xmlns:a16="http://schemas.microsoft.com/office/drawing/2014/main" id="{260B91C1-79BB-9F8C-6E37-95B72B44DD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54371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5" name="Rectangle 1064">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Compass Hand photo and picture">
            <a:extLst>
              <a:ext uri="{FF2B5EF4-FFF2-40B4-BE49-F238E27FC236}">
                <a16:creationId xmlns:a16="http://schemas.microsoft.com/office/drawing/2014/main" id="{C54AB7DE-421C-CD69-0D86-74E945675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193" t="9091" r="-1" b="-1"/>
          <a:stretch>
            <a:fillRect/>
          </a:stretch>
        </p:blipFill>
        <p:spPr bwMode="auto">
          <a:xfrm>
            <a:off x="20" y="1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66" name="Rectangle 1065">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FD481768-2AC6-1AB1-1F80-8B113ACE1D7E}"/>
              </a:ext>
            </a:extLst>
          </p:cNvPr>
          <p:cNvSpPr txBox="1">
            <a:spLocks noGrp="1"/>
          </p:cNvSpPr>
          <p:nvPr>
            <p:ph type="title"/>
          </p:nvPr>
        </p:nvSpPr>
        <p:spPr>
          <a:xfrm>
            <a:off x="7848600" y="1122363"/>
            <a:ext cx="4023360" cy="3204134"/>
          </a:xfrm>
          <a:prstGeom prst="rect">
            <a:avLst/>
          </a:prstGeom>
        </p:spPr>
        <p:txBody>
          <a:bodyPr vert="horz" lIns="91440" tIns="45720" rIns="91440" bIns="45720" rtlCol="0" anchor="b">
            <a:normAutofit/>
          </a:bodyPr>
          <a:lstStyle/>
          <a:p>
            <a:r>
              <a:rPr lang="en-US" sz="4800" b="1" dirty="0"/>
              <a:t>Kom </a:t>
            </a:r>
            <a:r>
              <a:rPr lang="en-US" sz="4800" b="1" dirty="0" err="1"/>
              <a:t>ons</a:t>
            </a:r>
            <a:r>
              <a:rPr lang="en-US" sz="4800" b="1" dirty="0"/>
              <a:t> </a:t>
            </a:r>
            <a:r>
              <a:rPr lang="en-US" sz="4800" b="1" dirty="0" err="1"/>
              <a:t>vind</a:t>
            </a:r>
            <a:r>
              <a:rPr lang="en-US" sz="4800" b="1" dirty="0"/>
              <a:t> </a:t>
            </a:r>
            <a:r>
              <a:rPr lang="en-US" sz="4800" b="1" dirty="0" err="1"/>
              <a:t>meer</a:t>
            </a:r>
            <a:r>
              <a:rPr lang="en-US" sz="4800" b="1" dirty="0"/>
              <a:t> </a:t>
            </a:r>
            <a:r>
              <a:rPr lang="en-US" sz="4800" b="1" dirty="0" err="1"/>
              <a:t>uit</a:t>
            </a:r>
            <a:r>
              <a:rPr lang="en-US" sz="4800" b="1" dirty="0"/>
              <a:t>…</a:t>
            </a:r>
          </a:p>
        </p:txBody>
      </p:sp>
      <p:sp>
        <p:nvSpPr>
          <p:cNvPr id="1067" name="Rectangle 106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57" name="Rectangle 105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logo with a person in the middle&#10;&#10;Description automatically generated">
            <a:extLst>
              <a:ext uri="{FF2B5EF4-FFF2-40B4-BE49-F238E27FC236}">
                <a16:creationId xmlns:a16="http://schemas.microsoft.com/office/drawing/2014/main" id="{6E93EE63-C0E0-63E6-619A-AA69E78F77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40969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2" name="Rectangle 208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478CE6-12C9-D01B-3E73-4A16C5114B3D}"/>
              </a:ext>
            </a:extLst>
          </p:cNvPr>
          <p:cNvSpPr>
            <a:spLocks noGrp="1"/>
          </p:cNvSpPr>
          <p:nvPr>
            <p:ph type="title"/>
          </p:nvPr>
        </p:nvSpPr>
        <p:spPr>
          <a:xfrm>
            <a:off x="572493" y="238539"/>
            <a:ext cx="11018520" cy="1434415"/>
          </a:xfrm>
        </p:spPr>
        <p:txBody>
          <a:bodyPr anchor="b">
            <a:normAutofit/>
          </a:bodyPr>
          <a:lstStyle/>
          <a:p>
            <a:r>
              <a:rPr lang="en-US" sz="5400" dirty="0" err="1"/>
              <a:t>Visuele</a:t>
            </a:r>
            <a:r>
              <a:rPr lang="en-US" sz="5400" dirty="0"/>
              <a:t> </a:t>
            </a:r>
            <a:r>
              <a:rPr lang="en-US" sz="5400" dirty="0" err="1"/>
              <a:t>leerstyl</a:t>
            </a:r>
            <a:endParaRPr lang="en-ZA" sz="5400" dirty="0"/>
          </a:p>
        </p:txBody>
      </p:sp>
      <p:sp>
        <p:nvSpPr>
          <p:cNvPr id="208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descr="Free Children Playing photo and picture">
            <a:extLst>
              <a:ext uri="{FF2B5EF4-FFF2-40B4-BE49-F238E27FC236}">
                <a16:creationId xmlns:a16="http://schemas.microsoft.com/office/drawing/2014/main" id="{57A7F5EE-3D0E-A576-7DE8-BC2AD4B8F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5782" r="2" b="2"/>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59" name="Content Placeholder 2">
            <a:extLst>
              <a:ext uri="{FF2B5EF4-FFF2-40B4-BE49-F238E27FC236}">
                <a16:creationId xmlns:a16="http://schemas.microsoft.com/office/drawing/2014/main" id="{BEBAFF04-DE62-762A-8188-19BF25260D29}"/>
              </a:ext>
            </a:extLst>
          </p:cNvPr>
          <p:cNvGraphicFramePr>
            <a:graphicFrameLocks noGrp="1"/>
          </p:cNvGraphicFramePr>
          <p:nvPr>
            <p:ph idx="1"/>
            <p:extLst>
              <p:ext uri="{D42A27DB-BD31-4B8C-83A1-F6EECF244321}">
                <p14:modId xmlns:p14="http://schemas.microsoft.com/office/powerpoint/2010/main" val="147622605"/>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2E753D92-64CC-ED0B-747B-BA2CB42C19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2460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F5897CCA-486C-491C-B4C1-5E5C95A82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BDB54B-FB1E-C949-6E58-C38EF3E0B028}"/>
              </a:ext>
            </a:extLst>
          </p:cNvPr>
          <p:cNvSpPr>
            <a:spLocks noGrp="1"/>
          </p:cNvSpPr>
          <p:nvPr>
            <p:ph type="title"/>
          </p:nvPr>
        </p:nvSpPr>
        <p:spPr>
          <a:xfrm>
            <a:off x="831988" y="385474"/>
            <a:ext cx="6356606" cy="1843283"/>
          </a:xfrm>
        </p:spPr>
        <p:txBody>
          <a:bodyPr>
            <a:normAutofit/>
          </a:bodyPr>
          <a:lstStyle/>
          <a:p>
            <a:r>
              <a:rPr lang="en-US" sz="4000" b="1" dirty="0" err="1"/>
              <a:t>Ouditiewe</a:t>
            </a:r>
            <a:r>
              <a:rPr lang="en-US" sz="4000" b="1" dirty="0"/>
              <a:t> </a:t>
            </a:r>
            <a:r>
              <a:rPr lang="en-US" sz="4000" b="1" dirty="0" err="1"/>
              <a:t>leerstyl</a:t>
            </a:r>
            <a:br>
              <a:rPr lang="en-US" sz="4000" b="1" cap="all" dirty="0"/>
            </a:br>
            <a:endParaRPr lang="en-ZA" sz="4000" dirty="0"/>
          </a:p>
        </p:txBody>
      </p:sp>
      <p:sp>
        <p:nvSpPr>
          <p:cNvPr id="25" name="Content Placeholder 2">
            <a:extLst>
              <a:ext uri="{FF2B5EF4-FFF2-40B4-BE49-F238E27FC236}">
                <a16:creationId xmlns:a16="http://schemas.microsoft.com/office/drawing/2014/main" id="{7B841D01-D325-E561-44C7-541712348364}"/>
              </a:ext>
            </a:extLst>
          </p:cNvPr>
          <p:cNvSpPr>
            <a:spLocks noGrp="1"/>
          </p:cNvSpPr>
          <p:nvPr>
            <p:ph idx="1"/>
          </p:nvPr>
        </p:nvSpPr>
        <p:spPr>
          <a:xfrm>
            <a:off x="831988" y="2078956"/>
            <a:ext cx="6087807" cy="3776412"/>
          </a:xfrm>
        </p:spPr>
        <p:txBody>
          <a:bodyPr>
            <a:normAutofit/>
          </a:bodyPr>
          <a:lstStyle/>
          <a:p>
            <a:r>
              <a:rPr lang="nl-NL" sz="2400" dirty="0"/>
              <a:t>Ouditiewe leerders:</a:t>
            </a:r>
          </a:p>
          <a:p>
            <a:pPr lvl="1"/>
            <a:r>
              <a:rPr lang="nl-NL" dirty="0"/>
              <a:t>leer die beste deur om inligting te hoor.</a:t>
            </a:r>
          </a:p>
          <a:p>
            <a:pPr lvl="1"/>
            <a:r>
              <a:rPr lang="nl-NL" dirty="0"/>
              <a:t>baat aarby om na lesings te luister.</a:t>
            </a:r>
          </a:p>
          <a:p>
            <a:pPr lvl="1"/>
            <a:r>
              <a:rPr lang="nl-NL" dirty="0"/>
              <a:t>is goed daarmee om te onthou wat hulle hoor.</a:t>
            </a:r>
          </a:p>
          <a:p>
            <a:pPr lvl="1"/>
            <a:r>
              <a:rPr lang="nl-NL" dirty="0"/>
              <a:t>geniet besprekings en debatte, aangesien praat hulle help om idees te verwerk.</a:t>
            </a:r>
          </a:p>
          <a:p>
            <a:pPr lvl="1"/>
            <a:r>
              <a:rPr lang="nl-NL" dirty="0"/>
              <a:t>sukkel om inligting te onthou sonder verbale verduideliking.</a:t>
            </a:r>
          </a:p>
          <a:p>
            <a:pPr marL="0" indent="0">
              <a:buNone/>
            </a:pPr>
            <a:endParaRPr lang="en-ZA" sz="2000" dirty="0"/>
          </a:p>
        </p:txBody>
      </p:sp>
      <p:pic>
        <p:nvPicPr>
          <p:cNvPr id="8" name="Picture 2" descr="Free Man Silhouette illustration and picture">
            <a:extLst>
              <a:ext uri="{FF2B5EF4-FFF2-40B4-BE49-F238E27FC236}">
                <a16:creationId xmlns:a16="http://schemas.microsoft.com/office/drawing/2014/main" id="{1CB62369-4145-251C-732A-0EC6A2AE3A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345" r="25786" b="2"/>
          <a:stretch>
            <a:fillRect/>
          </a:stretch>
        </p:blipFill>
        <p:spPr bwMode="auto">
          <a:xfrm>
            <a:off x="7556409" y="557190"/>
            <a:ext cx="3995928" cy="5571896"/>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91835FEF-1948-3450-3EFA-A67C9C2A09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16052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161F58-711A-BB55-64D9-39208542F4B7}"/>
              </a:ext>
            </a:extLst>
          </p:cNvPr>
          <p:cNvSpPr>
            <a:spLocks noGrp="1"/>
          </p:cNvSpPr>
          <p:nvPr>
            <p:ph type="title"/>
          </p:nvPr>
        </p:nvSpPr>
        <p:spPr>
          <a:xfrm>
            <a:off x="6115317" y="405685"/>
            <a:ext cx="5464968" cy="1559301"/>
          </a:xfrm>
        </p:spPr>
        <p:txBody>
          <a:bodyPr>
            <a:normAutofit/>
          </a:bodyPr>
          <a:lstStyle/>
          <a:p>
            <a:r>
              <a:rPr lang="en-US" sz="4000" dirty="0"/>
              <a:t>Lees-</a:t>
            </a:r>
            <a:r>
              <a:rPr lang="en-US" sz="4000" dirty="0" err="1"/>
              <a:t>en</a:t>
            </a:r>
            <a:r>
              <a:rPr lang="en-US" sz="4000" dirty="0"/>
              <a:t>-</a:t>
            </a:r>
            <a:r>
              <a:rPr lang="en-US" sz="4000" dirty="0" err="1"/>
              <a:t>skryf</a:t>
            </a:r>
            <a:r>
              <a:rPr lang="en-US" sz="4000" dirty="0"/>
              <a:t> </a:t>
            </a:r>
            <a:r>
              <a:rPr lang="en-US" sz="4000" dirty="0" err="1"/>
              <a:t>leerstyl</a:t>
            </a:r>
            <a:endParaRPr lang="en-ZA" sz="4000" dirty="0"/>
          </a:p>
        </p:txBody>
      </p:sp>
      <p:sp>
        <p:nvSpPr>
          <p:cNvPr id="3" name="Content Placeholder 2">
            <a:extLst>
              <a:ext uri="{FF2B5EF4-FFF2-40B4-BE49-F238E27FC236}">
                <a16:creationId xmlns:a16="http://schemas.microsoft.com/office/drawing/2014/main" id="{B48B130C-68DE-0B31-6E76-3DD29EFFA21F}"/>
              </a:ext>
            </a:extLst>
          </p:cNvPr>
          <p:cNvSpPr>
            <a:spLocks noGrp="1"/>
          </p:cNvSpPr>
          <p:nvPr>
            <p:ph idx="1"/>
          </p:nvPr>
        </p:nvSpPr>
        <p:spPr>
          <a:xfrm>
            <a:off x="6115317" y="2743200"/>
            <a:ext cx="5247340" cy="3496878"/>
          </a:xfrm>
        </p:spPr>
        <p:txBody>
          <a:bodyPr anchor="ctr">
            <a:normAutofit/>
          </a:bodyPr>
          <a:lstStyle/>
          <a:p>
            <a:r>
              <a:rPr lang="nl-NL" sz="1800" dirty="0"/>
              <a:t>Hierdie leerders:</a:t>
            </a:r>
          </a:p>
          <a:p>
            <a:pPr lvl="1"/>
            <a:r>
              <a:rPr lang="nl-NL" sz="1800" dirty="0"/>
              <a:t>verkies om inligting op te neem deur geskrewe woorde.</a:t>
            </a:r>
          </a:p>
          <a:p>
            <a:pPr lvl="1"/>
            <a:r>
              <a:rPr lang="nl-NL" sz="1800" dirty="0"/>
              <a:t>leer die beste deur gebruik te maak van boeke, artikels, aantekeninge en ander teksgebaseerde materiaal.</a:t>
            </a:r>
          </a:p>
          <a:p>
            <a:pPr lvl="1"/>
            <a:r>
              <a:rPr lang="nl-NL" sz="1800" dirty="0"/>
              <a:t>vind lees en skryf is hul hoofmaniere om inhoud te verstaan en te onthou.</a:t>
            </a:r>
          </a:p>
          <a:p>
            <a:pPr lvl="1"/>
            <a:r>
              <a:rPr lang="nl-NL" sz="1800" dirty="0"/>
              <a:t>maak dikwels aantekeninge tydens lees of lesings om leer te versterk.</a:t>
            </a:r>
          </a:p>
          <a:p>
            <a:pPr lvl="1"/>
            <a:r>
              <a:rPr lang="nl-NL" sz="1800" dirty="0"/>
              <a:t>verkies stil omgewings waar hulle sonder afleidings kan fokus.</a:t>
            </a:r>
          </a:p>
          <a:p>
            <a:pPr marL="0" indent="0">
              <a:buNone/>
            </a:pPr>
            <a:endParaRPr lang="en-ZA" sz="1700" dirty="0"/>
          </a:p>
        </p:txBody>
      </p:sp>
      <p:pic>
        <p:nvPicPr>
          <p:cNvPr id="4" name="Picture 3" descr="A logo with a person in the middle&#10;&#10;Description automatically generated">
            <a:extLst>
              <a:ext uri="{FF2B5EF4-FFF2-40B4-BE49-F238E27FC236}">
                <a16:creationId xmlns:a16="http://schemas.microsoft.com/office/drawing/2014/main" id="{36A00504-692B-9197-EEF7-7B2157CAE1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erson writing in a notebook&#10;&#10;Description automatically generated">
            <a:extLst>
              <a:ext uri="{FF2B5EF4-FFF2-40B4-BE49-F238E27FC236}">
                <a16:creationId xmlns:a16="http://schemas.microsoft.com/office/drawing/2014/main" id="{6D7C577F-7946-9B86-67E7-6D36B392F1F7}"/>
              </a:ext>
            </a:extLst>
          </p:cNvPr>
          <p:cNvPicPr>
            <a:picLocks noChangeAspect="1"/>
          </p:cNvPicPr>
          <p:nvPr/>
        </p:nvPicPr>
        <p:blipFill>
          <a:blip r:embed="rId4"/>
          <a:srcRect l="30845" r="24780"/>
          <a:stretch>
            <a:fillRect/>
          </a:stretch>
        </p:blipFill>
        <p:spPr>
          <a:xfrm>
            <a:off x="424330" y="548640"/>
            <a:ext cx="4561538" cy="5782235"/>
          </a:xfrm>
          <a:prstGeom prst="rect">
            <a:avLst/>
          </a:prstGeom>
        </p:spPr>
      </p:pic>
    </p:spTree>
    <p:extLst>
      <p:ext uri="{BB962C8B-B14F-4D97-AF65-F5344CB8AC3E}">
        <p14:creationId xmlns:p14="http://schemas.microsoft.com/office/powerpoint/2010/main" val="372335512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1FCCAB-EABB-56C8-E9CC-8A4B6F98E383}"/>
              </a:ext>
            </a:extLst>
          </p:cNvPr>
          <p:cNvSpPr>
            <a:spLocks noGrp="1"/>
          </p:cNvSpPr>
          <p:nvPr>
            <p:ph type="title"/>
          </p:nvPr>
        </p:nvSpPr>
        <p:spPr>
          <a:xfrm>
            <a:off x="791590" y="458029"/>
            <a:ext cx="4368602" cy="1956841"/>
          </a:xfrm>
        </p:spPr>
        <p:txBody>
          <a:bodyPr anchor="b">
            <a:normAutofit/>
          </a:bodyPr>
          <a:lstStyle/>
          <a:p>
            <a:r>
              <a:rPr lang="en-ZA" sz="5400" noProof="0" dirty="0" err="1"/>
              <a:t>Kinestetiese</a:t>
            </a:r>
            <a:r>
              <a:rPr lang="en-ZA" sz="5400" noProof="0" dirty="0"/>
              <a:t> </a:t>
            </a:r>
            <a:r>
              <a:rPr lang="en-ZA" sz="5400" noProof="0" dirty="0" err="1"/>
              <a:t>leerstyl</a:t>
            </a:r>
            <a:endParaRPr lang="en-ZA" sz="5400" dirty="0"/>
          </a:p>
        </p:txBody>
      </p:sp>
      <p:sp>
        <p:nvSpPr>
          <p:cNvPr id="308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2DE8DF-9B5D-5188-AF6F-29721178E0C5}"/>
              </a:ext>
            </a:extLst>
          </p:cNvPr>
          <p:cNvSpPr>
            <a:spLocks noGrp="1"/>
          </p:cNvSpPr>
          <p:nvPr>
            <p:ph idx="1"/>
          </p:nvPr>
        </p:nvSpPr>
        <p:spPr>
          <a:xfrm>
            <a:off x="640080" y="2872898"/>
            <a:ext cx="4368602" cy="3659733"/>
          </a:xfrm>
        </p:spPr>
        <p:txBody>
          <a:bodyPr>
            <a:normAutofit/>
          </a:bodyPr>
          <a:lstStyle/>
          <a:p>
            <a:r>
              <a:rPr lang="nl-NL" sz="1800" dirty="0"/>
              <a:t>Kinestetiese (of tasbare) leerders:</a:t>
            </a:r>
          </a:p>
          <a:p>
            <a:pPr lvl="1"/>
            <a:r>
              <a:rPr lang="nl-NL" sz="1600" dirty="0"/>
              <a:t>leer die beste deur te raak, doen en beweeg.</a:t>
            </a:r>
          </a:p>
          <a:p>
            <a:pPr lvl="1"/>
            <a:r>
              <a:rPr lang="nl-NL" sz="1600" dirty="0"/>
              <a:t>verstaan inligting beter deur praktiese ervarings of fisieke aktiwiteit.</a:t>
            </a:r>
          </a:p>
          <a:p>
            <a:pPr lvl="1"/>
            <a:r>
              <a:rPr lang="nl-NL" sz="1600" dirty="0"/>
              <a:t>onthou wat hulle leer deur beweging, aanraking en die gebruik van voorwerpe.</a:t>
            </a:r>
          </a:p>
          <a:p>
            <a:pPr lvl="1"/>
            <a:r>
              <a:rPr lang="nl-NL" sz="1600" dirty="0"/>
              <a:t>geniet praktiese take soos sport, dans, bouwerk of skeppende aktiwiteite.</a:t>
            </a:r>
          </a:p>
          <a:p>
            <a:pPr lvl="1"/>
            <a:r>
              <a:rPr lang="nl-NL" sz="1600" dirty="0"/>
              <a:t>vind dit moeilik om vir lang tye stil te sit.</a:t>
            </a:r>
          </a:p>
          <a:p>
            <a:pPr lvl="1"/>
            <a:r>
              <a:rPr lang="nl-NL" sz="1600" dirty="0"/>
              <a:t>leer die beste deur aktiewe betrokkenheid soos eksperimente en projekte.</a:t>
            </a:r>
          </a:p>
        </p:txBody>
      </p:sp>
      <p:pic>
        <p:nvPicPr>
          <p:cNvPr id="4" name="Picture 3" descr="A logo with a person in the middle&#10;&#10;Description automatically generated">
            <a:extLst>
              <a:ext uri="{FF2B5EF4-FFF2-40B4-BE49-F238E27FC236}">
                <a16:creationId xmlns:a16="http://schemas.microsoft.com/office/drawing/2014/main" id="{B57623FB-1BAB-8240-9E89-F2BA16171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ree Sandpit Boy photo and picture">
            <a:extLst>
              <a:ext uri="{FF2B5EF4-FFF2-40B4-BE49-F238E27FC236}">
                <a16:creationId xmlns:a16="http://schemas.microsoft.com/office/drawing/2014/main" id="{C1795E2C-723B-2D15-0EFD-C0870D3133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912" r="20135"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188620"/>
      </p:ext>
    </p:extLst>
  </p:cSld>
  <p:clrMapOvr>
    <a:masterClrMapping/>
  </p:clrMapOvr>
  <p:transition spd="slow">
    <p:push dir="u"/>
  </p:transition>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F916F7-BFDF-4E56-B4FD-049551D2ABBF}">
  <ds:schemaRefs>
    <ds:schemaRef ds:uri="http://schemas.microsoft.com/sharepoint/v3/contenttype/forms"/>
  </ds:schemaRefs>
</ds:datastoreItem>
</file>

<file path=customXml/itemProps2.xml><?xml version="1.0" encoding="utf-8"?>
<ds:datastoreItem xmlns:ds="http://schemas.openxmlformats.org/officeDocument/2006/customXml" ds:itemID="{90385A52-EFB5-46E3-8E65-4D16DDF2B32F}">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BB7FA243-EF81-48F4-A4C3-0F90A4AF8BFE}"/>
</file>

<file path=docProps/app.xml><?xml version="1.0" encoding="utf-8"?>
<Properties xmlns="http://schemas.openxmlformats.org/officeDocument/2006/extended-properties" xmlns:vt="http://schemas.openxmlformats.org/officeDocument/2006/docPropsVTypes">
  <Template/>
  <TotalTime>415</TotalTime>
  <Words>2189</Words>
  <Application>Microsoft Office PowerPoint</Application>
  <PresentationFormat>Widescreen</PresentationFormat>
  <Paragraphs>160</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Courier New</vt:lpstr>
      <vt:lpstr>Symbol</vt:lpstr>
      <vt:lpstr>Office Theme</vt:lpstr>
      <vt:lpstr>PowerPoint Presentation</vt:lpstr>
      <vt:lpstr>Verstaan leerstyle</vt:lpstr>
      <vt:lpstr>Kyk: VARK Styles of Learning https://www.youtube.com/watch?v=FBqtJJt_EZo   (4 min 0 sek.) </vt:lpstr>
      <vt:lpstr>Wat is jou leerstyl?</vt:lpstr>
      <vt:lpstr>Kom ons vind meer uit…</vt:lpstr>
      <vt:lpstr>Visuele leerstyl</vt:lpstr>
      <vt:lpstr>Ouditiewe leerstyl </vt:lpstr>
      <vt:lpstr>Lees-en-skryf leerstyl</vt:lpstr>
      <vt:lpstr>Kinestetiese leerstyl</vt:lpstr>
      <vt:lpstr>Verstaan leervoorkeure</vt:lpstr>
      <vt:lpstr>Leerstylvasvrae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2</cp:revision>
  <dcterms:created xsi:type="dcterms:W3CDTF">2025-07-18T13:10:22Z</dcterms:created>
  <dcterms:modified xsi:type="dcterms:W3CDTF">2025-10-07T10:14:28Z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