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7" r:id="rId5"/>
    <p:sldId id="258" r:id="rId6"/>
    <p:sldId id="259" r:id="rId7"/>
    <p:sldId id="275" r:id="rId8"/>
    <p:sldId id="262" r:id="rId9"/>
    <p:sldId id="276" r:id="rId10"/>
    <p:sldId id="263" r:id="rId11"/>
    <p:sldId id="264" r:id="rId12"/>
    <p:sldId id="265" r:id="rId13"/>
    <p:sldId id="266" r:id="rId14"/>
    <p:sldId id="277" r:id="rId15"/>
    <p:sldId id="278" r:id="rId16"/>
    <p:sldId id="279" r:id="rId17"/>
    <p:sldId id="28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0ABE0-126A-4D7A-8A07-DD143744A6E2}" v="82" dt="2025-10-14T09:06:45.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980" autoAdjust="0"/>
  </p:normalViewPr>
  <p:slideViewPr>
    <p:cSldViewPr snapToGrid="0">
      <p:cViewPr varScale="1">
        <p:scale>
          <a:sx n="67" d="100"/>
          <a:sy n="67" d="100"/>
        </p:scale>
        <p:origin x="12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14T09:06:48.173" v="278"/>
      <pc:docMkLst>
        <pc:docMk/>
      </pc:docMkLst>
      <pc:sldChg chg="addSp delSp modSp mod delDesignElem">
        <pc:chgData name="Megan Botes" userId="70568131-745a-489b-b4fe-9e78c579dd6d" providerId="ADAL" clId="{E3DEF142-CC7A-44CA-B5B4-48BABF1A3E75}" dt="2025-10-14T08:20:03.836" v="17" actId="26606"/>
        <pc:sldMkLst>
          <pc:docMk/>
          <pc:sldMk cId="2680543768" sldId="257"/>
        </pc:sldMkLst>
        <pc:spChg chg="mod">
          <ac:chgData name="Megan Botes" userId="70568131-745a-489b-b4fe-9e78c579dd6d" providerId="ADAL" clId="{E3DEF142-CC7A-44CA-B5B4-48BABF1A3E75}" dt="2025-10-14T08:20:03.836" v="17" actId="26606"/>
          <ac:spMkLst>
            <pc:docMk/>
            <pc:sldMk cId="2680543768" sldId="257"/>
            <ac:spMk id="2" creationId="{388B9551-74AE-8A46-DB30-5074E49DF934}"/>
          </ac:spMkLst>
        </pc:spChg>
        <pc:spChg chg="mod ord">
          <ac:chgData name="Megan Botes" userId="70568131-745a-489b-b4fe-9e78c579dd6d" providerId="ADAL" clId="{E3DEF142-CC7A-44CA-B5B4-48BABF1A3E75}" dt="2025-10-14T08:20:03.836" v="17" actId="26606"/>
          <ac:spMkLst>
            <pc:docMk/>
            <pc:sldMk cId="2680543768" sldId="257"/>
            <ac:spMk id="3" creationId="{7B960EC0-8081-1D28-E6C9-32C983134CA4}"/>
          </ac:spMkLst>
        </pc:spChg>
        <pc:spChg chg="del">
          <ac:chgData name="Megan Botes" userId="70568131-745a-489b-b4fe-9e78c579dd6d" providerId="ADAL" clId="{E3DEF142-CC7A-44CA-B5B4-48BABF1A3E75}" dt="2025-10-14T08:19:59.165" v="16"/>
          <ac:spMkLst>
            <pc:docMk/>
            <pc:sldMk cId="2680543768" sldId="257"/>
            <ac:spMk id="1031" creationId="{5C8908E2-EE49-44D2-9428-A28D2312A8D5}"/>
          </ac:spMkLst>
        </pc:spChg>
        <pc:spChg chg="del">
          <ac:chgData name="Megan Botes" userId="70568131-745a-489b-b4fe-9e78c579dd6d" providerId="ADAL" clId="{E3DEF142-CC7A-44CA-B5B4-48BABF1A3E75}" dt="2025-10-14T08:19:59.165" v="16"/>
          <ac:spMkLst>
            <pc:docMk/>
            <pc:sldMk cId="2680543768" sldId="257"/>
            <ac:spMk id="1037" creationId="{02114E49-C077-4083-B5C1-6A6E70F4D91F}"/>
          </ac:spMkLst>
        </pc:spChg>
        <pc:spChg chg="del">
          <ac:chgData name="Megan Botes" userId="70568131-745a-489b-b4fe-9e78c579dd6d" providerId="ADAL" clId="{E3DEF142-CC7A-44CA-B5B4-48BABF1A3E75}" dt="2025-10-14T08:19:59.165" v="16"/>
          <ac:spMkLst>
            <pc:docMk/>
            <pc:sldMk cId="2680543768" sldId="257"/>
            <ac:spMk id="1039" creationId="{ED888B23-07FA-482A-96DF-47E31AF1A603}"/>
          </ac:spMkLst>
        </pc:spChg>
        <pc:grpChg chg="add">
          <ac:chgData name="Megan Botes" userId="70568131-745a-489b-b4fe-9e78c579dd6d" providerId="ADAL" clId="{E3DEF142-CC7A-44CA-B5B4-48BABF1A3E75}" dt="2025-10-14T08:20:03.836" v="17" actId="26606"/>
          <ac:grpSpMkLst>
            <pc:docMk/>
            <pc:sldMk cId="2680543768" sldId="257"/>
            <ac:grpSpMk id="1028" creationId="{BE589684-54CA-64D8-C963-5F19FF75BF72}"/>
          </ac:grpSpMkLst>
        </pc:grpChg>
        <pc:grpChg chg="del">
          <ac:chgData name="Megan Botes" userId="70568131-745a-489b-b4fe-9e78c579dd6d" providerId="ADAL" clId="{E3DEF142-CC7A-44CA-B5B4-48BABF1A3E75}" dt="2025-10-14T08:19:59.165" v="16"/>
          <ac:grpSpMkLst>
            <pc:docMk/>
            <pc:sldMk cId="2680543768" sldId="257"/>
            <ac:grpSpMk id="1033" creationId="{D8C3AFD7-4CCE-484E-84C6-80FB3E3E2093}"/>
          </ac:grpSpMkLst>
        </pc:grpChg>
        <pc:picChg chg="mod">
          <ac:chgData name="Megan Botes" userId="70568131-745a-489b-b4fe-9e78c579dd6d" providerId="ADAL" clId="{E3DEF142-CC7A-44CA-B5B4-48BABF1A3E75}" dt="2025-10-14T08:20:03.836" v="17" actId="26606"/>
          <ac:picMkLst>
            <pc:docMk/>
            <pc:sldMk cId="2680543768" sldId="257"/>
            <ac:picMk id="1026" creationId="{8EB0FD86-2EE6-514F-E09E-3FA5CFC42368}"/>
          </ac:picMkLst>
        </pc:picChg>
      </pc:sldChg>
      <pc:sldChg chg="addSp delSp modSp mod delDesignElem">
        <pc:chgData name="Megan Botes" userId="70568131-745a-489b-b4fe-9e78c579dd6d" providerId="ADAL" clId="{E3DEF142-CC7A-44CA-B5B4-48BABF1A3E75}" dt="2025-10-14T08:20:32.657" v="22" actId="20577"/>
        <pc:sldMkLst>
          <pc:docMk/>
          <pc:sldMk cId="4075761900" sldId="258"/>
        </pc:sldMkLst>
        <pc:spChg chg="mod">
          <ac:chgData name="Megan Botes" userId="70568131-745a-489b-b4fe-9e78c579dd6d" providerId="ADAL" clId="{E3DEF142-CC7A-44CA-B5B4-48BABF1A3E75}" dt="2025-10-14T08:20:32.657" v="22" actId="20577"/>
          <ac:spMkLst>
            <pc:docMk/>
            <pc:sldMk cId="4075761900" sldId="258"/>
            <ac:spMk id="2" creationId="{F9CEED2C-8D82-6A9E-578A-0998BE832E5F}"/>
          </ac:spMkLst>
        </pc:spChg>
        <pc:spChg chg="mod">
          <ac:chgData name="Megan Botes" userId="70568131-745a-489b-b4fe-9e78c579dd6d" providerId="ADAL" clId="{E3DEF142-CC7A-44CA-B5B4-48BABF1A3E75}" dt="2025-10-14T08:20:27.357" v="18" actId="26606"/>
          <ac:spMkLst>
            <pc:docMk/>
            <pc:sldMk cId="4075761900" sldId="258"/>
            <ac:spMk id="3" creationId="{EECD3709-8420-3819-EC98-0433FAB73B98}"/>
          </ac:spMkLst>
        </pc:spChg>
        <pc:spChg chg="add">
          <ac:chgData name="Megan Botes" userId="70568131-745a-489b-b4fe-9e78c579dd6d" providerId="ADAL" clId="{E3DEF142-CC7A-44CA-B5B4-48BABF1A3E75}" dt="2025-10-14T08:20:27.357" v="18" actId="26606"/>
          <ac:spMkLst>
            <pc:docMk/>
            <pc:sldMk cId="4075761900" sldId="258"/>
            <ac:spMk id="2052" creationId="{04812C46-200A-4DEB-A05E-3ED6C68C2387}"/>
          </ac:spMkLst>
        </pc:spChg>
        <pc:spChg chg="add">
          <ac:chgData name="Megan Botes" userId="70568131-745a-489b-b4fe-9e78c579dd6d" providerId="ADAL" clId="{E3DEF142-CC7A-44CA-B5B4-48BABF1A3E75}" dt="2025-10-14T08:20:27.357" v="18" actId="26606"/>
          <ac:spMkLst>
            <pc:docMk/>
            <pc:sldMk cId="4075761900" sldId="258"/>
            <ac:spMk id="2053" creationId="{D1EA859B-E555-4109-94F3-6700E046E008}"/>
          </ac:spMkLst>
        </pc:spChg>
        <pc:spChg chg="del">
          <ac:chgData name="Megan Botes" userId="70568131-745a-489b-b4fe-9e78c579dd6d" providerId="ADAL" clId="{E3DEF142-CC7A-44CA-B5B4-48BABF1A3E75}" dt="2025-10-14T08:19:59.165" v="16"/>
          <ac:spMkLst>
            <pc:docMk/>
            <pc:sldMk cId="4075761900" sldId="258"/>
            <ac:spMk id="2055" creationId="{04812C46-200A-4DEB-A05E-3ED6C68C2387}"/>
          </ac:spMkLst>
        </pc:spChg>
        <pc:spChg chg="del">
          <ac:chgData name="Megan Botes" userId="70568131-745a-489b-b4fe-9e78c579dd6d" providerId="ADAL" clId="{E3DEF142-CC7A-44CA-B5B4-48BABF1A3E75}" dt="2025-10-14T08:19:59.165" v="16"/>
          <ac:spMkLst>
            <pc:docMk/>
            <pc:sldMk cId="4075761900" sldId="258"/>
            <ac:spMk id="2057" creationId="{D1EA859B-E555-4109-94F3-6700E046E008}"/>
          </ac:spMkLst>
        </pc:spChg>
      </pc:sldChg>
      <pc:sldChg chg="addSp delSp modSp mod delDesignElem">
        <pc:chgData name="Megan Botes" userId="70568131-745a-489b-b4fe-9e78c579dd6d" providerId="ADAL" clId="{E3DEF142-CC7A-44CA-B5B4-48BABF1A3E75}" dt="2025-10-14T08:21:37.464" v="28" actId="20577"/>
        <pc:sldMkLst>
          <pc:docMk/>
          <pc:sldMk cId="2989091989" sldId="259"/>
        </pc:sldMkLst>
        <pc:spChg chg="mod">
          <ac:chgData name="Megan Botes" userId="70568131-745a-489b-b4fe-9e78c579dd6d" providerId="ADAL" clId="{E3DEF142-CC7A-44CA-B5B4-48BABF1A3E75}" dt="2025-10-14T08:21:37.464" v="28" actId="20577"/>
          <ac:spMkLst>
            <pc:docMk/>
            <pc:sldMk cId="2989091989" sldId="259"/>
            <ac:spMk id="2" creationId="{8529F28E-8063-A849-ECF8-A956CC7248FE}"/>
          </ac:spMkLst>
        </pc:spChg>
        <pc:spChg chg="mod">
          <ac:chgData name="Megan Botes" userId="70568131-745a-489b-b4fe-9e78c579dd6d" providerId="ADAL" clId="{E3DEF142-CC7A-44CA-B5B4-48BABF1A3E75}" dt="2025-10-14T08:21:31.652" v="23" actId="26606"/>
          <ac:spMkLst>
            <pc:docMk/>
            <pc:sldMk cId="2989091989" sldId="259"/>
            <ac:spMk id="3" creationId="{658C0FF0-ED38-EBD1-18AF-4857421F3F3F}"/>
          </ac:spMkLst>
        </pc:spChg>
        <pc:spChg chg="add">
          <ac:chgData name="Megan Botes" userId="70568131-745a-489b-b4fe-9e78c579dd6d" providerId="ADAL" clId="{E3DEF142-CC7A-44CA-B5B4-48BABF1A3E75}" dt="2025-10-14T08:21:31.652" v="23" actId="26606"/>
          <ac:spMkLst>
            <pc:docMk/>
            <pc:sldMk cId="2989091989" sldId="259"/>
            <ac:spMk id="3076" creationId="{F9EC3F91-A75C-4F74-867E-E4C28C13546B}"/>
          </ac:spMkLst>
        </pc:spChg>
        <pc:spChg chg="add">
          <ac:chgData name="Megan Botes" userId="70568131-745a-489b-b4fe-9e78c579dd6d" providerId="ADAL" clId="{E3DEF142-CC7A-44CA-B5B4-48BABF1A3E75}" dt="2025-10-14T08:21:31.652" v="23" actId="26606"/>
          <ac:spMkLst>
            <pc:docMk/>
            <pc:sldMk cId="2989091989" sldId="259"/>
            <ac:spMk id="3079" creationId="{8181FC64-B306-4821-98E2-780662EFC486}"/>
          </ac:spMkLst>
        </pc:spChg>
        <pc:spChg chg="add">
          <ac:chgData name="Megan Botes" userId="70568131-745a-489b-b4fe-9e78c579dd6d" providerId="ADAL" clId="{E3DEF142-CC7A-44CA-B5B4-48BABF1A3E75}" dt="2025-10-14T08:21:31.652" v="23" actId="26606"/>
          <ac:spMkLst>
            <pc:docMk/>
            <pc:sldMk cId="2989091989" sldId="259"/>
            <ac:spMk id="3081" creationId="{5871FC61-DD4E-47D4-81FD-8A7E7D12B371}"/>
          </ac:spMkLst>
        </pc:spChg>
        <pc:spChg chg="del">
          <ac:chgData name="Megan Botes" userId="70568131-745a-489b-b4fe-9e78c579dd6d" providerId="ADAL" clId="{E3DEF142-CC7A-44CA-B5B4-48BABF1A3E75}" dt="2025-10-14T08:19:59.165" v="16"/>
          <ac:spMkLst>
            <pc:docMk/>
            <pc:sldMk cId="2989091989" sldId="259"/>
            <ac:spMk id="3083" creationId="{04812C46-200A-4DEB-A05E-3ED6C68C2387}"/>
          </ac:spMkLst>
        </pc:spChg>
        <pc:spChg chg="del">
          <ac:chgData name="Megan Botes" userId="70568131-745a-489b-b4fe-9e78c579dd6d" providerId="ADAL" clId="{E3DEF142-CC7A-44CA-B5B4-48BABF1A3E75}" dt="2025-10-14T08:19:59.165" v="16"/>
          <ac:spMkLst>
            <pc:docMk/>
            <pc:sldMk cId="2989091989" sldId="259"/>
            <ac:spMk id="3084" creationId="{D1EA859B-E555-4109-94F3-6700E046E008}"/>
          </ac:spMkLst>
        </pc:spChg>
        <pc:spChg chg="add">
          <ac:chgData name="Megan Botes" userId="70568131-745a-489b-b4fe-9e78c579dd6d" providerId="ADAL" clId="{E3DEF142-CC7A-44CA-B5B4-48BABF1A3E75}" dt="2025-10-14T08:21:31.652" v="23" actId="26606"/>
          <ac:spMkLst>
            <pc:docMk/>
            <pc:sldMk cId="2989091989" sldId="259"/>
            <ac:spMk id="3085" creationId="{829A1E2C-5AC8-40FC-99E9-832069D39792}"/>
          </ac:spMkLst>
        </pc:spChg>
        <pc:picChg chg="mod">
          <ac:chgData name="Megan Botes" userId="70568131-745a-489b-b4fe-9e78c579dd6d" providerId="ADAL" clId="{E3DEF142-CC7A-44CA-B5B4-48BABF1A3E75}" dt="2025-10-14T08:21:31.652" v="23" actId="26606"/>
          <ac:picMkLst>
            <pc:docMk/>
            <pc:sldMk cId="2989091989" sldId="259"/>
            <ac:picMk id="3074" creationId="{899587CD-3ACE-FB7D-847F-E0456F28D74E}"/>
          </ac:picMkLst>
        </pc:picChg>
      </pc:sldChg>
      <pc:sldChg chg="delSp del delDesignElem">
        <pc:chgData name="Megan Botes" userId="70568131-745a-489b-b4fe-9e78c579dd6d" providerId="ADAL" clId="{E3DEF142-CC7A-44CA-B5B4-48BABF1A3E75}" dt="2025-10-14T08:24:14.690" v="89" actId="47"/>
        <pc:sldMkLst>
          <pc:docMk/>
          <pc:sldMk cId="2864678946" sldId="260"/>
        </pc:sldMkLst>
        <pc:spChg chg="del">
          <ac:chgData name="Megan Botes" userId="70568131-745a-489b-b4fe-9e78c579dd6d" providerId="ADAL" clId="{E3DEF142-CC7A-44CA-B5B4-48BABF1A3E75}" dt="2025-10-14T08:19:59.165" v="16"/>
          <ac:spMkLst>
            <pc:docMk/>
            <pc:sldMk cId="2864678946" sldId="260"/>
            <ac:spMk id="7" creationId="{27427488-068E-4B55-AC8D-CD070B8CD46D}"/>
          </ac:spMkLst>
        </pc:spChg>
        <pc:spChg chg="del">
          <ac:chgData name="Megan Botes" userId="70568131-745a-489b-b4fe-9e78c579dd6d" providerId="ADAL" clId="{E3DEF142-CC7A-44CA-B5B4-48BABF1A3E75}" dt="2025-10-14T08:19:59.165" v="16"/>
          <ac:spMkLst>
            <pc:docMk/>
            <pc:sldMk cId="2864678946" sldId="260"/>
            <ac:spMk id="13" creationId="{6822B5A5-A76C-4DCB-9522-E70E2E230CBE}"/>
          </ac:spMkLst>
        </pc:spChg>
        <pc:spChg chg="del">
          <ac:chgData name="Megan Botes" userId="70568131-745a-489b-b4fe-9e78c579dd6d" providerId="ADAL" clId="{E3DEF142-CC7A-44CA-B5B4-48BABF1A3E75}" dt="2025-10-14T08:19:59.165" v="16"/>
          <ac:spMkLst>
            <pc:docMk/>
            <pc:sldMk cId="2864678946" sldId="260"/>
            <ac:spMk id="15" creationId="{A20AF199-99C2-4569-9CAF-24514AE5E82A}"/>
          </ac:spMkLst>
        </pc:spChg>
        <pc:grpChg chg="del">
          <ac:chgData name="Megan Botes" userId="70568131-745a-489b-b4fe-9e78c579dd6d" providerId="ADAL" clId="{E3DEF142-CC7A-44CA-B5B4-48BABF1A3E75}" dt="2025-10-14T08:19:59.165" v="16"/>
          <ac:grpSpMkLst>
            <pc:docMk/>
            <pc:sldMk cId="2864678946" sldId="260"/>
            <ac:grpSpMk id="9" creationId="{709F4FC9-790F-4F97-8EE4-312CE916E8E1}"/>
          </ac:grpSpMkLst>
        </pc:grpChg>
      </pc:sldChg>
      <pc:sldChg chg="addSp delSp modSp mod delDesignElem">
        <pc:chgData name="Megan Botes" userId="70568131-745a-489b-b4fe-9e78c579dd6d" providerId="ADAL" clId="{E3DEF142-CC7A-44CA-B5B4-48BABF1A3E75}" dt="2025-10-14T08:31:50.020" v="94" actId="27614"/>
        <pc:sldMkLst>
          <pc:docMk/>
          <pc:sldMk cId="3962798444" sldId="262"/>
        </pc:sldMkLst>
        <pc:spChg chg="mod">
          <ac:chgData name="Megan Botes" userId="70568131-745a-489b-b4fe-9e78c579dd6d" providerId="ADAL" clId="{E3DEF142-CC7A-44CA-B5B4-48BABF1A3E75}" dt="2025-10-14T08:31:35.862" v="93" actId="26606"/>
          <ac:spMkLst>
            <pc:docMk/>
            <pc:sldMk cId="3962798444" sldId="262"/>
            <ac:spMk id="4" creationId="{FDB06AB4-392D-AD60-4CBD-E3D54B00F285}"/>
          </ac:spMkLst>
        </pc:spChg>
        <pc:spChg chg="del">
          <ac:chgData name="Megan Botes" userId="70568131-745a-489b-b4fe-9e78c579dd6d" providerId="ADAL" clId="{E3DEF142-CC7A-44CA-B5B4-48BABF1A3E75}" dt="2025-10-14T08:19:59.165" v="16"/>
          <ac:spMkLst>
            <pc:docMk/>
            <pc:sldMk cId="3962798444" sldId="262"/>
            <ac:spMk id="44" creationId="{5C8908E2-EE49-44D2-9428-A28D2312A8D5}"/>
          </ac:spMkLst>
        </pc:spChg>
        <pc:spChg chg="del">
          <ac:chgData name="Megan Botes" userId="70568131-745a-489b-b4fe-9e78c579dd6d" providerId="ADAL" clId="{E3DEF142-CC7A-44CA-B5B4-48BABF1A3E75}" dt="2025-10-14T08:19:59.165" v="16"/>
          <ac:spMkLst>
            <pc:docMk/>
            <pc:sldMk cId="3962798444" sldId="262"/>
            <ac:spMk id="50" creationId="{7449A6C7-D15F-4AA5-BFA5-71A404B47016}"/>
          </ac:spMkLst>
        </pc:spChg>
        <pc:spChg chg="del">
          <ac:chgData name="Megan Botes" userId="70568131-745a-489b-b4fe-9e78c579dd6d" providerId="ADAL" clId="{E3DEF142-CC7A-44CA-B5B4-48BABF1A3E75}" dt="2025-10-14T08:19:59.165" v="16"/>
          <ac:spMkLst>
            <pc:docMk/>
            <pc:sldMk cId="3962798444" sldId="262"/>
            <ac:spMk id="52" creationId="{ED888B23-07FA-482A-96DF-47E31AF1A603}"/>
          </ac:spMkLst>
        </pc:spChg>
        <pc:spChg chg="add">
          <ac:chgData name="Megan Botes" userId="70568131-745a-489b-b4fe-9e78c579dd6d" providerId="ADAL" clId="{E3DEF142-CC7A-44CA-B5B4-48BABF1A3E75}" dt="2025-10-14T08:31:35.862" v="93" actId="26606"/>
          <ac:spMkLst>
            <pc:docMk/>
            <pc:sldMk cId="3962798444" sldId="262"/>
            <ac:spMk id="4105" creationId="{C0A1ED06-4733-4020-9C60-81D4D801408D}"/>
          </ac:spMkLst>
        </pc:spChg>
        <pc:spChg chg="add">
          <ac:chgData name="Megan Botes" userId="70568131-745a-489b-b4fe-9e78c579dd6d" providerId="ADAL" clId="{E3DEF142-CC7A-44CA-B5B4-48BABF1A3E75}" dt="2025-10-14T08:31:35.862" v="93" actId="26606"/>
          <ac:spMkLst>
            <pc:docMk/>
            <pc:sldMk cId="3962798444" sldId="262"/>
            <ac:spMk id="4107" creationId="{B0CA3509-3AF9-45FE-93ED-57BB5D5E8E07}"/>
          </ac:spMkLst>
        </pc:spChg>
        <pc:grpChg chg="del">
          <ac:chgData name="Megan Botes" userId="70568131-745a-489b-b4fe-9e78c579dd6d" providerId="ADAL" clId="{E3DEF142-CC7A-44CA-B5B4-48BABF1A3E75}" dt="2025-10-14T08:19:59.165" v="16"/>
          <ac:grpSpMkLst>
            <pc:docMk/>
            <pc:sldMk cId="3962798444" sldId="262"/>
            <ac:grpSpMk id="46" creationId="{05314994-6337-4875-8CF5-652CAFE8342C}"/>
          </ac:grpSpMkLst>
        </pc:grpChg>
        <pc:graphicFrameChg chg="mod ord modGraphic">
          <ac:chgData name="Megan Botes" userId="70568131-745a-489b-b4fe-9e78c579dd6d" providerId="ADAL" clId="{E3DEF142-CC7A-44CA-B5B4-48BABF1A3E75}" dt="2025-10-14T08:31:35.862" v="93" actId="26606"/>
          <ac:graphicFrameMkLst>
            <pc:docMk/>
            <pc:sldMk cId="3962798444" sldId="262"/>
            <ac:graphicFrameMk id="26" creationId="{2563D83D-1D7E-63C9-C139-4AB57F70D6AF}"/>
          </ac:graphicFrameMkLst>
        </pc:graphicFrameChg>
        <pc:picChg chg="mod">
          <ac:chgData name="Megan Botes" userId="70568131-745a-489b-b4fe-9e78c579dd6d" providerId="ADAL" clId="{E3DEF142-CC7A-44CA-B5B4-48BABF1A3E75}" dt="2025-10-14T08:31:50.020" v="94" actId="27614"/>
          <ac:picMkLst>
            <pc:docMk/>
            <pc:sldMk cId="3962798444" sldId="262"/>
            <ac:picMk id="2" creationId="{AC556590-9A7A-B369-16FF-6811B8DEC9AB}"/>
          </ac:picMkLst>
        </pc:picChg>
        <pc:picChg chg="add mod ord">
          <ac:chgData name="Megan Botes" userId="70568131-745a-489b-b4fe-9e78c579dd6d" providerId="ADAL" clId="{E3DEF142-CC7A-44CA-B5B4-48BABF1A3E75}" dt="2025-10-14T08:31:35.862" v="93" actId="26606"/>
          <ac:picMkLst>
            <pc:docMk/>
            <pc:sldMk cId="3962798444" sldId="262"/>
            <ac:picMk id="4100" creationId="{742A3477-FD76-F142-DFD9-864387B26D14}"/>
          </ac:picMkLst>
        </pc:picChg>
      </pc:sldChg>
      <pc:sldChg chg="addSp delSp modSp mod delDesignElem chgLayout">
        <pc:chgData name="Megan Botes" userId="70568131-745a-489b-b4fe-9e78c579dd6d" providerId="ADAL" clId="{E3DEF142-CC7A-44CA-B5B4-48BABF1A3E75}" dt="2025-10-14T09:00:51.353" v="157" actId="26606"/>
        <pc:sldMkLst>
          <pc:docMk/>
          <pc:sldMk cId="1042204724" sldId="263"/>
        </pc:sldMkLst>
        <pc:spChg chg="mod ord">
          <ac:chgData name="Megan Botes" userId="70568131-745a-489b-b4fe-9e78c579dd6d" providerId="ADAL" clId="{E3DEF142-CC7A-44CA-B5B4-48BABF1A3E75}" dt="2025-10-14T09:00:51.353" v="157" actId="26606"/>
          <ac:spMkLst>
            <pc:docMk/>
            <pc:sldMk cId="1042204724" sldId="263"/>
            <ac:spMk id="2" creationId="{8F045A7D-2EE1-B4E0-5E35-4EA66222FAA3}"/>
          </ac:spMkLst>
        </pc:spChg>
        <pc:spChg chg="add mod ord">
          <ac:chgData name="Megan Botes" userId="70568131-745a-489b-b4fe-9e78c579dd6d" providerId="ADAL" clId="{E3DEF142-CC7A-44CA-B5B4-48BABF1A3E75}" dt="2025-10-14T09:00:51.353" v="157" actId="26606"/>
          <ac:spMkLst>
            <pc:docMk/>
            <pc:sldMk cId="1042204724" sldId="263"/>
            <ac:spMk id="4" creationId="{29F8EF37-5DB1-4249-FD40-49FE54C8128E}"/>
          </ac:spMkLst>
        </pc:spChg>
        <pc:spChg chg="add del">
          <ac:chgData name="Megan Botes" userId="70568131-745a-489b-b4fe-9e78c579dd6d" providerId="ADAL" clId="{E3DEF142-CC7A-44CA-B5B4-48BABF1A3E75}" dt="2025-10-14T09:00:51.353" v="157" actId="26606"/>
          <ac:spMkLst>
            <pc:docMk/>
            <pc:sldMk cId="1042204724" sldId="263"/>
            <ac:spMk id="9" creationId="{081EA652-8C6A-4E69-BEB9-170809474553}"/>
          </ac:spMkLst>
        </pc:spChg>
        <pc:spChg chg="del">
          <ac:chgData name="Megan Botes" userId="70568131-745a-489b-b4fe-9e78c579dd6d" providerId="ADAL" clId="{E3DEF142-CC7A-44CA-B5B4-48BABF1A3E75}" dt="2025-10-14T08:19:59.165" v="16"/>
          <ac:spMkLst>
            <pc:docMk/>
            <pc:sldMk cId="1042204724" sldId="263"/>
            <ac:spMk id="10" creationId="{5C8908E2-EE49-44D2-9428-A28D2312A8D5}"/>
          </ac:spMkLst>
        </pc:spChg>
        <pc:spChg chg="add del">
          <ac:chgData name="Megan Botes" userId="70568131-745a-489b-b4fe-9e78c579dd6d" providerId="ADAL" clId="{E3DEF142-CC7A-44CA-B5B4-48BABF1A3E75}" dt="2025-10-14T09:00:51.353" v="157" actId="26606"/>
          <ac:spMkLst>
            <pc:docMk/>
            <pc:sldMk cId="1042204724" sldId="263"/>
            <ac:spMk id="11" creationId="{5298780A-33B9-4EA2-8F67-DE68AD62841B}"/>
          </ac:spMkLst>
        </pc:spChg>
        <pc:spChg chg="add del">
          <ac:chgData name="Megan Botes" userId="70568131-745a-489b-b4fe-9e78c579dd6d" providerId="ADAL" clId="{E3DEF142-CC7A-44CA-B5B4-48BABF1A3E75}" dt="2025-10-14T09:00:51.353" v="157" actId="26606"/>
          <ac:spMkLst>
            <pc:docMk/>
            <pc:sldMk cId="1042204724" sldId="263"/>
            <ac:spMk id="13" creationId="{7F488E8B-4E1E-4402-8935-D4E6C02615C7}"/>
          </ac:spMkLst>
        </pc:spChg>
        <pc:spChg chg="del">
          <ac:chgData name="Megan Botes" userId="70568131-745a-489b-b4fe-9e78c579dd6d" providerId="ADAL" clId="{E3DEF142-CC7A-44CA-B5B4-48BABF1A3E75}" dt="2025-10-14T08:19:59.165" v="16"/>
          <ac:spMkLst>
            <pc:docMk/>
            <pc:sldMk cId="1042204724" sldId="263"/>
            <ac:spMk id="16" creationId="{4FEFA667-DE58-4745-9E9D-C6E61CB06A03}"/>
          </ac:spMkLst>
        </pc:spChg>
        <pc:spChg chg="del">
          <ac:chgData name="Megan Botes" userId="70568131-745a-489b-b4fe-9e78c579dd6d" providerId="ADAL" clId="{E3DEF142-CC7A-44CA-B5B4-48BABF1A3E75}" dt="2025-10-14T08:19:59.165" v="16"/>
          <ac:spMkLst>
            <pc:docMk/>
            <pc:sldMk cId="1042204724" sldId="263"/>
            <ac:spMk id="18" creationId="{ED888B23-07FA-482A-96DF-47E31AF1A603}"/>
          </ac:spMkLst>
        </pc:spChg>
        <pc:spChg chg="add">
          <ac:chgData name="Megan Botes" userId="70568131-745a-489b-b4fe-9e78c579dd6d" providerId="ADAL" clId="{E3DEF142-CC7A-44CA-B5B4-48BABF1A3E75}" dt="2025-10-14T09:00:51.353" v="157" actId="26606"/>
          <ac:spMkLst>
            <pc:docMk/>
            <pc:sldMk cId="1042204724" sldId="263"/>
            <ac:spMk id="20" creationId="{907EF6B7-1338-4443-8C46-6A318D952DFD}"/>
          </ac:spMkLst>
        </pc:spChg>
        <pc:spChg chg="add">
          <ac:chgData name="Megan Botes" userId="70568131-745a-489b-b4fe-9e78c579dd6d" providerId="ADAL" clId="{E3DEF142-CC7A-44CA-B5B4-48BABF1A3E75}" dt="2025-10-14T09:00:51.353" v="157" actId="26606"/>
          <ac:spMkLst>
            <pc:docMk/>
            <pc:sldMk cId="1042204724" sldId="263"/>
            <ac:spMk id="22" creationId="{DAAE4CDD-124C-4DCF-9584-B6033B545DD5}"/>
          </ac:spMkLst>
        </pc:spChg>
        <pc:spChg chg="add">
          <ac:chgData name="Megan Botes" userId="70568131-745a-489b-b4fe-9e78c579dd6d" providerId="ADAL" clId="{E3DEF142-CC7A-44CA-B5B4-48BABF1A3E75}" dt="2025-10-14T09:00:51.353" v="157" actId="26606"/>
          <ac:spMkLst>
            <pc:docMk/>
            <pc:sldMk cId="1042204724" sldId="263"/>
            <ac:spMk id="24" creationId="{081E4A58-353D-44AE-B2FC-2A74E2E400F7}"/>
          </ac:spMkLst>
        </pc:spChg>
        <pc:grpChg chg="del">
          <ac:chgData name="Megan Botes" userId="70568131-745a-489b-b4fe-9e78c579dd6d" providerId="ADAL" clId="{E3DEF142-CC7A-44CA-B5B4-48BABF1A3E75}" dt="2025-10-14T08:19:59.165" v="16"/>
          <ac:grpSpMkLst>
            <pc:docMk/>
            <pc:sldMk cId="1042204724" sldId="263"/>
            <ac:grpSpMk id="12" creationId="{53CA3DAA-08BB-476F-9793-941CFAEA5E61}"/>
          </ac:grpSpMkLst>
        </pc:grpChg>
        <pc:graphicFrameChg chg="del">
          <ac:chgData name="Megan Botes" userId="70568131-745a-489b-b4fe-9e78c579dd6d" providerId="ADAL" clId="{E3DEF142-CC7A-44CA-B5B4-48BABF1A3E75}" dt="2025-10-14T08:38:46.444" v="149" actId="11529"/>
          <ac:graphicFrameMkLst>
            <pc:docMk/>
            <pc:sldMk cId="1042204724" sldId="263"/>
            <ac:graphicFrameMk id="5" creationId="{4C3D017A-4514-F810-2F7E-97149508B1DE}"/>
          </ac:graphicFrameMkLst>
        </pc:graphicFrameChg>
        <pc:cxnChg chg="add del">
          <ac:chgData name="Megan Botes" userId="70568131-745a-489b-b4fe-9e78c579dd6d" providerId="ADAL" clId="{E3DEF142-CC7A-44CA-B5B4-48BABF1A3E75}" dt="2025-10-14T09:00:51.353" v="157" actId="26606"/>
          <ac:cxnSpMkLst>
            <pc:docMk/>
            <pc:sldMk cId="1042204724" sldId="263"/>
            <ac:cxnSpMk id="15" creationId="{23AAC9B5-8015-485C-ACF9-A750390E9A56}"/>
          </ac:cxnSpMkLst>
        </pc:cxnChg>
      </pc:sldChg>
      <pc:sldChg chg="addSp delSp modSp mod delDesignElem">
        <pc:chgData name="Megan Botes" userId="70568131-745a-489b-b4fe-9e78c579dd6d" providerId="ADAL" clId="{E3DEF142-CC7A-44CA-B5B4-48BABF1A3E75}" dt="2025-10-14T08:39:24.897" v="154" actId="26606"/>
        <pc:sldMkLst>
          <pc:docMk/>
          <pc:sldMk cId="2894105966" sldId="264"/>
        </pc:sldMkLst>
        <pc:spChg chg="mod ord">
          <ac:chgData name="Megan Botes" userId="70568131-745a-489b-b4fe-9e78c579dd6d" providerId="ADAL" clId="{E3DEF142-CC7A-44CA-B5B4-48BABF1A3E75}" dt="2025-10-14T08:39:24.897" v="154" actId="26606"/>
          <ac:spMkLst>
            <pc:docMk/>
            <pc:sldMk cId="2894105966" sldId="264"/>
            <ac:spMk id="3" creationId="{E90B4A9F-5EC3-4BA9-2068-D548ABFBDFE7}"/>
          </ac:spMkLst>
        </pc:spChg>
        <pc:spChg chg="add">
          <ac:chgData name="Megan Botes" userId="70568131-745a-489b-b4fe-9e78c579dd6d" providerId="ADAL" clId="{E3DEF142-CC7A-44CA-B5B4-48BABF1A3E75}" dt="2025-10-14T08:39:24.897" v="154" actId="26606"/>
          <ac:spMkLst>
            <pc:docMk/>
            <pc:sldMk cId="2894105966" sldId="264"/>
            <ac:spMk id="5129" creationId="{04812C46-200A-4DEB-A05E-3ED6C68C2387}"/>
          </ac:spMkLst>
        </pc:spChg>
        <pc:spChg chg="add">
          <ac:chgData name="Megan Botes" userId="70568131-745a-489b-b4fe-9e78c579dd6d" providerId="ADAL" clId="{E3DEF142-CC7A-44CA-B5B4-48BABF1A3E75}" dt="2025-10-14T08:39:24.897" v="154" actId="26606"/>
          <ac:spMkLst>
            <pc:docMk/>
            <pc:sldMk cId="2894105966" sldId="264"/>
            <ac:spMk id="5131" creationId="{D1EA859B-E555-4109-94F3-6700E046E008}"/>
          </ac:spMkLst>
        </pc:spChg>
        <pc:spChg chg="del">
          <ac:chgData name="Megan Botes" userId="70568131-745a-489b-b4fe-9e78c579dd6d" providerId="ADAL" clId="{E3DEF142-CC7A-44CA-B5B4-48BABF1A3E75}" dt="2025-10-14T08:19:59.165" v="16"/>
          <ac:spMkLst>
            <pc:docMk/>
            <pc:sldMk cId="2894105966" sldId="264"/>
            <ac:spMk id="5140" creationId="{5C8908E2-EE49-44D2-9428-A28D2312A8D5}"/>
          </ac:spMkLst>
        </pc:spChg>
        <pc:spChg chg="del">
          <ac:chgData name="Megan Botes" userId="70568131-745a-489b-b4fe-9e78c579dd6d" providerId="ADAL" clId="{E3DEF142-CC7A-44CA-B5B4-48BABF1A3E75}" dt="2025-10-14T08:19:59.165" v="16"/>
          <ac:spMkLst>
            <pc:docMk/>
            <pc:sldMk cId="2894105966" sldId="264"/>
            <ac:spMk id="5146" creationId="{8B88B599-C539-4F18-A32A-40207EC6E21A}"/>
          </ac:spMkLst>
        </pc:spChg>
        <pc:spChg chg="del">
          <ac:chgData name="Megan Botes" userId="70568131-745a-489b-b4fe-9e78c579dd6d" providerId="ADAL" clId="{E3DEF142-CC7A-44CA-B5B4-48BABF1A3E75}" dt="2025-10-14T08:19:59.165" v="16"/>
          <ac:spMkLst>
            <pc:docMk/>
            <pc:sldMk cId="2894105966" sldId="264"/>
            <ac:spMk id="5148" creationId="{ED888B23-07FA-482A-96DF-47E31AF1A603}"/>
          </ac:spMkLst>
        </pc:spChg>
        <pc:spChg chg="del">
          <ac:chgData name="Megan Botes" userId="70568131-745a-489b-b4fe-9e78c579dd6d" providerId="ADAL" clId="{E3DEF142-CC7A-44CA-B5B4-48BABF1A3E75}" dt="2025-10-14T08:19:59.165" v="16"/>
          <ac:spMkLst>
            <pc:docMk/>
            <pc:sldMk cId="2894105966" sldId="264"/>
            <ac:spMk id="5150" creationId="{A17BF396-6023-48D8-9C0C-893820872982}"/>
          </ac:spMkLst>
        </pc:spChg>
        <pc:grpChg chg="del">
          <ac:chgData name="Megan Botes" userId="70568131-745a-489b-b4fe-9e78c579dd6d" providerId="ADAL" clId="{E3DEF142-CC7A-44CA-B5B4-48BABF1A3E75}" dt="2025-10-14T08:19:59.165" v="16"/>
          <ac:grpSpMkLst>
            <pc:docMk/>
            <pc:sldMk cId="2894105966" sldId="264"/>
            <ac:grpSpMk id="5142" creationId="{B29018A0-5DE6-4CC9-AB25-675616AF7225}"/>
          </ac:grpSpMkLst>
        </pc:grpChg>
        <pc:picChg chg="mod">
          <ac:chgData name="Megan Botes" userId="70568131-745a-489b-b4fe-9e78c579dd6d" providerId="ADAL" clId="{E3DEF142-CC7A-44CA-B5B4-48BABF1A3E75}" dt="2025-10-14T08:39:24.897" v="154" actId="26606"/>
          <ac:picMkLst>
            <pc:docMk/>
            <pc:sldMk cId="2894105966" sldId="264"/>
            <ac:picMk id="5124" creationId="{6458E712-92F7-B7F6-B13C-AC4D1F7818AC}"/>
          </ac:picMkLst>
        </pc:picChg>
      </pc:sldChg>
      <pc:sldChg chg="addSp delSp modSp mod setClrOvrMap delDesignElem">
        <pc:chgData name="Megan Botes" userId="70568131-745a-489b-b4fe-9e78c579dd6d" providerId="ADAL" clId="{E3DEF142-CC7A-44CA-B5B4-48BABF1A3E75}" dt="2025-10-14T09:01:08.206" v="158" actId="26606"/>
        <pc:sldMkLst>
          <pc:docMk/>
          <pc:sldMk cId="905297693" sldId="265"/>
        </pc:sldMkLst>
        <pc:spChg chg="mod">
          <ac:chgData name="Megan Botes" userId="70568131-745a-489b-b4fe-9e78c579dd6d" providerId="ADAL" clId="{E3DEF142-CC7A-44CA-B5B4-48BABF1A3E75}" dt="2025-10-14T09:01:08.206" v="158" actId="26606"/>
          <ac:spMkLst>
            <pc:docMk/>
            <pc:sldMk cId="905297693" sldId="265"/>
            <ac:spMk id="2" creationId="{0F833873-DD2D-7F2C-287D-E597FABF4CBB}"/>
          </ac:spMkLst>
        </pc:spChg>
        <pc:spChg chg="del">
          <ac:chgData name="Megan Botes" userId="70568131-745a-489b-b4fe-9e78c579dd6d" providerId="ADAL" clId="{E3DEF142-CC7A-44CA-B5B4-48BABF1A3E75}" dt="2025-10-14T08:19:59.165" v="16"/>
          <ac:spMkLst>
            <pc:docMk/>
            <pc:sldMk cId="905297693" sldId="265"/>
            <ac:spMk id="19" creationId="{5C8908E2-EE49-44D2-9428-A28D2312A8D5}"/>
          </ac:spMkLst>
        </pc:spChg>
        <pc:spChg chg="del">
          <ac:chgData name="Megan Botes" userId="70568131-745a-489b-b4fe-9e78c579dd6d" providerId="ADAL" clId="{E3DEF142-CC7A-44CA-B5B4-48BABF1A3E75}" dt="2025-10-14T08:19:59.165" v="16"/>
          <ac:spMkLst>
            <pc:docMk/>
            <pc:sldMk cId="905297693" sldId="265"/>
            <ac:spMk id="23" creationId="{7449A6C7-D15F-4AA5-BFA5-71A404B47016}"/>
          </ac:spMkLst>
        </pc:spChg>
        <pc:spChg chg="del">
          <ac:chgData name="Megan Botes" userId="70568131-745a-489b-b4fe-9e78c579dd6d" providerId="ADAL" clId="{E3DEF142-CC7A-44CA-B5B4-48BABF1A3E75}" dt="2025-10-14T08:19:59.165" v="16"/>
          <ac:spMkLst>
            <pc:docMk/>
            <pc:sldMk cId="905297693" sldId="265"/>
            <ac:spMk id="24" creationId="{ED888B23-07FA-482A-96DF-47E31AF1A603}"/>
          </ac:spMkLst>
        </pc:spChg>
        <pc:spChg chg="add">
          <ac:chgData name="Megan Botes" userId="70568131-745a-489b-b4fe-9e78c579dd6d" providerId="ADAL" clId="{E3DEF142-CC7A-44CA-B5B4-48BABF1A3E75}" dt="2025-10-14T09:01:08.206" v="158" actId="26606"/>
          <ac:spMkLst>
            <pc:docMk/>
            <pc:sldMk cId="905297693" sldId="265"/>
            <ac:spMk id="31" creationId="{9228552E-C8B1-4A80-8448-0787CE0FC704}"/>
          </ac:spMkLst>
        </pc:spChg>
        <pc:grpChg chg="del">
          <ac:chgData name="Megan Botes" userId="70568131-745a-489b-b4fe-9e78c579dd6d" providerId="ADAL" clId="{E3DEF142-CC7A-44CA-B5B4-48BABF1A3E75}" dt="2025-10-14T08:19:59.165" v="16"/>
          <ac:grpSpMkLst>
            <pc:docMk/>
            <pc:sldMk cId="905297693" sldId="265"/>
            <ac:grpSpMk id="20" creationId="{05314994-6337-4875-8CF5-652CAFE8342C}"/>
          </ac:grpSpMkLst>
        </pc:grpChg>
        <pc:graphicFrameChg chg="mod ord modGraphic">
          <ac:chgData name="Megan Botes" userId="70568131-745a-489b-b4fe-9e78c579dd6d" providerId="ADAL" clId="{E3DEF142-CC7A-44CA-B5B4-48BABF1A3E75}" dt="2025-10-14T09:01:08.206" v="158" actId="26606"/>
          <ac:graphicFrameMkLst>
            <pc:docMk/>
            <pc:sldMk cId="905297693" sldId="265"/>
            <ac:graphicFrameMk id="25" creationId="{F9C5DB3F-9E29-72FE-25F8-5CDE6296FA88}"/>
          </ac:graphicFrameMkLst>
        </pc:graphicFrameChg>
        <pc:picChg chg="add">
          <ac:chgData name="Megan Botes" userId="70568131-745a-489b-b4fe-9e78c579dd6d" providerId="ADAL" clId="{E3DEF142-CC7A-44CA-B5B4-48BABF1A3E75}" dt="2025-10-14T09:01:08.206" v="158" actId="26606"/>
          <ac:picMkLst>
            <pc:docMk/>
            <pc:sldMk cId="905297693" sldId="265"/>
            <ac:picMk id="27" creationId="{924D13D0-185D-11DC-664D-5C67E971BA6B}"/>
          </ac:picMkLst>
        </pc:picChg>
      </pc:sldChg>
      <pc:sldChg chg="addSp modSp mod setBg">
        <pc:chgData name="Megan Botes" userId="70568131-745a-489b-b4fe-9e78c579dd6d" providerId="ADAL" clId="{E3DEF142-CC7A-44CA-B5B4-48BABF1A3E75}" dt="2025-10-14T09:01:20.063" v="159" actId="26606"/>
        <pc:sldMkLst>
          <pc:docMk/>
          <pc:sldMk cId="3888197028" sldId="266"/>
        </pc:sldMkLst>
        <pc:spChg chg="mod">
          <ac:chgData name="Megan Botes" userId="70568131-745a-489b-b4fe-9e78c579dd6d" providerId="ADAL" clId="{E3DEF142-CC7A-44CA-B5B4-48BABF1A3E75}" dt="2025-10-14T09:01:20.063" v="159" actId="26606"/>
          <ac:spMkLst>
            <pc:docMk/>
            <pc:sldMk cId="3888197028" sldId="266"/>
            <ac:spMk id="2" creationId="{82CE6B90-80D3-5667-B17C-497C1BECD813}"/>
          </ac:spMkLst>
        </pc:spChg>
        <pc:spChg chg="add">
          <ac:chgData name="Megan Botes" userId="70568131-745a-489b-b4fe-9e78c579dd6d" providerId="ADAL" clId="{E3DEF142-CC7A-44CA-B5B4-48BABF1A3E75}" dt="2025-10-14T09:01:20.063" v="159" actId="26606"/>
          <ac:spMkLst>
            <pc:docMk/>
            <pc:sldMk cId="3888197028" sldId="266"/>
            <ac:spMk id="10" creationId="{BACC6370-2D7E-4714-9D71-7542949D7D5D}"/>
          </ac:spMkLst>
        </pc:spChg>
        <pc:spChg chg="add">
          <ac:chgData name="Megan Botes" userId="70568131-745a-489b-b4fe-9e78c579dd6d" providerId="ADAL" clId="{E3DEF142-CC7A-44CA-B5B4-48BABF1A3E75}" dt="2025-10-14T09:01:20.063" v="159" actId="26606"/>
          <ac:spMkLst>
            <pc:docMk/>
            <pc:sldMk cId="3888197028" sldId="266"/>
            <ac:spMk id="12" creationId="{F68B3F68-107C-434F-AA38-110D5EA91B85}"/>
          </ac:spMkLst>
        </pc:spChg>
        <pc:spChg chg="add">
          <ac:chgData name="Megan Botes" userId="70568131-745a-489b-b4fe-9e78c579dd6d" providerId="ADAL" clId="{E3DEF142-CC7A-44CA-B5B4-48BABF1A3E75}" dt="2025-10-14T09:01:20.063" v="159" actId="26606"/>
          <ac:spMkLst>
            <pc:docMk/>
            <pc:sldMk cId="3888197028" sldId="266"/>
            <ac:spMk id="14" creationId="{AAD0DBB9-1A4B-4391-81D4-CB19F9AB918A}"/>
          </ac:spMkLst>
        </pc:spChg>
        <pc:spChg chg="add">
          <ac:chgData name="Megan Botes" userId="70568131-745a-489b-b4fe-9e78c579dd6d" providerId="ADAL" clId="{E3DEF142-CC7A-44CA-B5B4-48BABF1A3E75}" dt="2025-10-14T09:01:20.063" v="159" actId="26606"/>
          <ac:spMkLst>
            <pc:docMk/>
            <pc:sldMk cId="3888197028" sldId="266"/>
            <ac:spMk id="16" creationId="{063BBA22-50EA-4C4D-BE05-F1CE4E63AA56}"/>
          </ac:spMkLst>
        </pc:spChg>
        <pc:graphicFrameChg chg="mod ord modGraphic">
          <ac:chgData name="Megan Botes" userId="70568131-745a-489b-b4fe-9e78c579dd6d" providerId="ADAL" clId="{E3DEF142-CC7A-44CA-B5B4-48BABF1A3E75}" dt="2025-10-14T09:01:20.063" v="159" actId="26606"/>
          <ac:graphicFrameMkLst>
            <pc:docMk/>
            <pc:sldMk cId="3888197028" sldId="266"/>
            <ac:graphicFrameMk id="5" creationId="{FE265935-5F55-3D4C-9EAB-CE49CCDA3269}"/>
          </ac:graphicFrameMkLst>
        </pc:graphicFrameChg>
      </pc:sldChg>
      <pc:sldChg chg="delSp add del setBg delDesignElem">
        <pc:chgData name="Megan Botes" userId="70568131-745a-489b-b4fe-9e78c579dd6d" providerId="ADAL" clId="{E3DEF142-CC7A-44CA-B5B4-48BABF1A3E75}" dt="2025-10-14T09:02:46.870" v="176"/>
        <pc:sldMkLst>
          <pc:docMk/>
          <pc:sldMk cId="2135810156" sldId="267"/>
        </pc:sldMkLst>
        <pc:spChg chg="del">
          <ac:chgData name="Megan Botes" userId="70568131-745a-489b-b4fe-9e78c579dd6d" providerId="ADAL" clId="{E3DEF142-CC7A-44CA-B5B4-48BABF1A3E75}" dt="2025-10-14T08:19:59.165" v="16"/>
          <ac:spMkLst>
            <pc:docMk/>
            <pc:sldMk cId="2135810156" sldId="267"/>
            <ac:spMk id="6177" creationId="{37C89E4B-3C9F-44B9-8B86-D9E3D112D8EC}"/>
          </ac:spMkLst>
        </pc:spChg>
        <pc:cxnChg chg="del">
          <ac:chgData name="Megan Botes" userId="70568131-745a-489b-b4fe-9e78c579dd6d" providerId="ADAL" clId="{E3DEF142-CC7A-44CA-B5B4-48BABF1A3E75}" dt="2025-10-14T08:19:59.165" v="16"/>
          <ac:cxnSpMkLst>
            <pc:docMk/>
            <pc:sldMk cId="2135810156" sldId="267"/>
            <ac:cxnSpMk id="6179" creationId="{AA2EAA10-076F-46BD-8F0F-B9A2FB77A85C}"/>
          </ac:cxnSpMkLst>
        </pc:cxnChg>
        <pc:cxnChg chg="del">
          <ac:chgData name="Megan Botes" userId="70568131-745a-489b-b4fe-9e78c579dd6d" providerId="ADAL" clId="{E3DEF142-CC7A-44CA-B5B4-48BABF1A3E75}" dt="2025-10-14T08:19:59.165" v="16"/>
          <ac:cxnSpMkLst>
            <pc:docMk/>
            <pc:sldMk cId="2135810156" sldId="267"/>
            <ac:cxnSpMk id="6181" creationId="{D891E407-403B-4764-86C9-33A56D3BCAA3}"/>
          </ac:cxnSpMkLst>
        </pc:cxnChg>
      </pc:sldChg>
      <pc:sldChg chg="delSp del delDesignElem">
        <pc:chgData name="Megan Botes" userId="70568131-745a-489b-b4fe-9e78c579dd6d" providerId="ADAL" clId="{E3DEF142-CC7A-44CA-B5B4-48BABF1A3E75}" dt="2025-10-14T09:03:59.686" v="229" actId="47"/>
        <pc:sldMkLst>
          <pc:docMk/>
          <pc:sldMk cId="3023482041" sldId="268"/>
        </pc:sldMkLst>
        <pc:spChg chg="del">
          <ac:chgData name="Megan Botes" userId="70568131-745a-489b-b4fe-9e78c579dd6d" providerId="ADAL" clId="{E3DEF142-CC7A-44CA-B5B4-48BABF1A3E75}" dt="2025-10-14T08:19:59.165" v="16"/>
          <ac:spMkLst>
            <pc:docMk/>
            <pc:sldMk cId="3023482041" sldId="268"/>
            <ac:spMk id="7175" creationId="{37C89E4B-3C9F-44B9-8B86-D9E3D112D8EC}"/>
          </ac:spMkLst>
        </pc:spChg>
        <pc:cxnChg chg="del">
          <ac:chgData name="Megan Botes" userId="70568131-745a-489b-b4fe-9e78c579dd6d" providerId="ADAL" clId="{E3DEF142-CC7A-44CA-B5B4-48BABF1A3E75}" dt="2025-10-14T08:19:59.165" v="16"/>
          <ac:cxnSpMkLst>
            <pc:docMk/>
            <pc:sldMk cId="3023482041" sldId="268"/>
            <ac:cxnSpMk id="7177" creationId="{AA2EAA10-076F-46BD-8F0F-B9A2FB77A85C}"/>
          </ac:cxnSpMkLst>
        </pc:cxnChg>
        <pc:cxnChg chg="del">
          <ac:chgData name="Megan Botes" userId="70568131-745a-489b-b4fe-9e78c579dd6d" providerId="ADAL" clId="{E3DEF142-CC7A-44CA-B5B4-48BABF1A3E75}" dt="2025-10-14T08:19:59.165" v="16"/>
          <ac:cxnSpMkLst>
            <pc:docMk/>
            <pc:sldMk cId="3023482041" sldId="268"/>
            <ac:cxnSpMk id="7179" creationId="{D891E407-403B-4764-86C9-33A56D3BCAA3}"/>
          </ac:cxnSpMkLst>
        </pc:cxnChg>
      </pc:sldChg>
      <pc:sldChg chg="delSp del delDesignElem">
        <pc:chgData name="Megan Botes" userId="70568131-745a-489b-b4fe-9e78c579dd6d" providerId="ADAL" clId="{E3DEF142-CC7A-44CA-B5B4-48BABF1A3E75}" dt="2025-10-14T09:05:13.924" v="250" actId="47"/>
        <pc:sldMkLst>
          <pc:docMk/>
          <pc:sldMk cId="1176422725" sldId="269"/>
        </pc:sldMkLst>
        <pc:spChg chg="del">
          <ac:chgData name="Megan Botes" userId="70568131-745a-489b-b4fe-9e78c579dd6d" providerId="ADAL" clId="{E3DEF142-CC7A-44CA-B5B4-48BABF1A3E75}" dt="2025-10-14T08:19:59.165" v="16"/>
          <ac:spMkLst>
            <pc:docMk/>
            <pc:sldMk cId="1176422725" sldId="269"/>
            <ac:spMk id="8199" creationId="{37C89E4B-3C9F-44B9-8B86-D9E3D112D8EC}"/>
          </ac:spMkLst>
        </pc:spChg>
        <pc:cxnChg chg="del">
          <ac:chgData name="Megan Botes" userId="70568131-745a-489b-b4fe-9e78c579dd6d" providerId="ADAL" clId="{E3DEF142-CC7A-44CA-B5B4-48BABF1A3E75}" dt="2025-10-14T08:19:59.165" v="16"/>
          <ac:cxnSpMkLst>
            <pc:docMk/>
            <pc:sldMk cId="1176422725" sldId="269"/>
            <ac:cxnSpMk id="8201" creationId="{AA2EAA10-076F-46BD-8F0F-B9A2FB77A85C}"/>
          </ac:cxnSpMkLst>
        </pc:cxnChg>
        <pc:cxnChg chg="del">
          <ac:chgData name="Megan Botes" userId="70568131-745a-489b-b4fe-9e78c579dd6d" providerId="ADAL" clId="{E3DEF142-CC7A-44CA-B5B4-48BABF1A3E75}" dt="2025-10-14T08:19:59.165" v="16"/>
          <ac:cxnSpMkLst>
            <pc:docMk/>
            <pc:sldMk cId="1176422725" sldId="269"/>
            <ac:cxnSpMk id="8203" creationId="{D891E407-403B-4764-86C9-33A56D3BCAA3}"/>
          </ac:cxnSpMkLst>
        </pc:cxnChg>
      </pc:sldChg>
      <pc:sldChg chg="delSp del delDesignElem">
        <pc:chgData name="Megan Botes" userId="70568131-745a-489b-b4fe-9e78c579dd6d" providerId="ADAL" clId="{E3DEF142-CC7A-44CA-B5B4-48BABF1A3E75}" dt="2025-10-14T09:06:09.763" v="265" actId="47"/>
        <pc:sldMkLst>
          <pc:docMk/>
          <pc:sldMk cId="1974399698" sldId="270"/>
        </pc:sldMkLst>
        <pc:spChg chg="del">
          <ac:chgData name="Megan Botes" userId="70568131-745a-489b-b4fe-9e78c579dd6d" providerId="ADAL" clId="{E3DEF142-CC7A-44CA-B5B4-48BABF1A3E75}" dt="2025-10-14T08:19:59.165" v="16"/>
          <ac:spMkLst>
            <pc:docMk/>
            <pc:sldMk cId="1974399698" sldId="270"/>
            <ac:spMk id="9225" creationId="{37C89E4B-3C9F-44B9-8B86-D9E3D112D8EC}"/>
          </ac:spMkLst>
        </pc:spChg>
        <pc:cxnChg chg="del">
          <ac:chgData name="Megan Botes" userId="70568131-745a-489b-b4fe-9e78c579dd6d" providerId="ADAL" clId="{E3DEF142-CC7A-44CA-B5B4-48BABF1A3E75}" dt="2025-10-14T08:19:59.165" v="16"/>
          <ac:cxnSpMkLst>
            <pc:docMk/>
            <pc:sldMk cId="1974399698" sldId="270"/>
            <ac:cxnSpMk id="9227" creationId="{AA2EAA10-076F-46BD-8F0F-B9A2FB77A85C}"/>
          </ac:cxnSpMkLst>
        </pc:cxnChg>
        <pc:cxnChg chg="del">
          <ac:chgData name="Megan Botes" userId="70568131-745a-489b-b4fe-9e78c579dd6d" providerId="ADAL" clId="{E3DEF142-CC7A-44CA-B5B4-48BABF1A3E75}" dt="2025-10-14T08:19:59.165" v="16"/>
          <ac:cxnSpMkLst>
            <pc:docMk/>
            <pc:sldMk cId="1974399698" sldId="270"/>
            <ac:cxnSpMk id="9229" creationId="{D891E407-403B-4764-86C9-33A56D3BCAA3}"/>
          </ac:cxnSpMkLst>
        </pc:cxnChg>
      </pc:sldChg>
      <pc:sldChg chg="addSp delSp modSp mod delDesignElem">
        <pc:chgData name="Megan Botes" userId="70568131-745a-489b-b4fe-9e78c579dd6d" providerId="ADAL" clId="{E3DEF142-CC7A-44CA-B5B4-48BABF1A3E75}" dt="2025-10-14T09:06:22.817" v="267" actId="26606"/>
        <pc:sldMkLst>
          <pc:docMk/>
          <pc:sldMk cId="1319166633" sldId="271"/>
        </pc:sldMkLst>
        <pc:spChg chg="mod">
          <ac:chgData name="Megan Botes" userId="70568131-745a-489b-b4fe-9e78c579dd6d" providerId="ADAL" clId="{E3DEF142-CC7A-44CA-B5B4-48BABF1A3E75}" dt="2025-10-14T09:06:22.817" v="267" actId="26606"/>
          <ac:spMkLst>
            <pc:docMk/>
            <pc:sldMk cId="1319166633" sldId="271"/>
            <ac:spMk id="3" creationId="{9D3EFB28-2CDD-BC25-DC0B-554814F0CDB5}"/>
          </ac:spMkLst>
        </pc:spChg>
        <pc:spChg chg="del">
          <ac:chgData name="Megan Botes" userId="70568131-745a-489b-b4fe-9e78c579dd6d" providerId="ADAL" clId="{E3DEF142-CC7A-44CA-B5B4-48BABF1A3E75}" dt="2025-10-14T08:19:59.165" v="16"/>
          <ac:spMkLst>
            <pc:docMk/>
            <pc:sldMk cId="1319166633" sldId="271"/>
            <ac:spMk id="8" creationId="{5C8908E2-EE49-44D2-9428-A28D2312A8D5}"/>
          </ac:spMkLst>
        </pc:spChg>
        <pc:spChg chg="add">
          <ac:chgData name="Megan Botes" userId="70568131-745a-489b-b4fe-9e78c579dd6d" providerId="ADAL" clId="{E3DEF142-CC7A-44CA-B5B4-48BABF1A3E75}" dt="2025-10-14T09:06:22.817" v="267" actId="26606"/>
          <ac:spMkLst>
            <pc:docMk/>
            <pc:sldMk cId="1319166633" sldId="271"/>
            <ac:spMk id="9" creationId="{04812C46-200A-4DEB-A05E-3ED6C68C2387}"/>
          </ac:spMkLst>
        </pc:spChg>
        <pc:spChg chg="add">
          <ac:chgData name="Megan Botes" userId="70568131-745a-489b-b4fe-9e78c579dd6d" providerId="ADAL" clId="{E3DEF142-CC7A-44CA-B5B4-48BABF1A3E75}" dt="2025-10-14T09:06:22.817" v="267" actId="26606"/>
          <ac:spMkLst>
            <pc:docMk/>
            <pc:sldMk cId="1319166633" sldId="271"/>
            <ac:spMk id="11" creationId="{D1EA859B-E555-4109-94F3-6700E046E008}"/>
          </ac:spMkLst>
        </pc:spChg>
        <pc:spChg chg="del">
          <ac:chgData name="Megan Botes" userId="70568131-745a-489b-b4fe-9e78c579dd6d" providerId="ADAL" clId="{E3DEF142-CC7A-44CA-B5B4-48BABF1A3E75}" dt="2025-10-14T08:19:59.165" v="16"/>
          <ac:spMkLst>
            <pc:docMk/>
            <pc:sldMk cId="1319166633" sldId="271"/>
            <ac:spMk id="14" creationId="{BD92035A-AA2F-4CD8-A556-1CE8BDEC75BD}"/>
          </ac:spMkLst>
        </pc:spChg>
        <pc:spChg chg="del">
          <ac:chgData name="Megan Botes" userId="70568131-745a-489b-b4fe-9e78c579dd6d" providerId="ADAL" clId="{E3DEF142-CC7A-44CA-B5B4-48BABF1A3E75}" dt="2025-10-14T08:19:59.165" v="16"/>
          <ac:spMkLst>
            <pc:docMk/>
            <pc:sldMk cId="1319166633" sldId="271"/>
            <ac:spMk id="16" creationId="{ED888B23-07FA-482A-96DF-47E31AF1A603}"/>
          </ac:spMkLst>
        </pc:spChg>
        <pc:grpChg chg="del">
          <ac:chgData name="Megan Botes" userId="70568131-745a-489b-b4fe-9e78c579dd6d" providerId="ADAL" clId="{E3DEF142-CC7A-44CA-B5B4-48BABF1A3E75}" dt="2025-10-14T08:19:59.165" v="16"/>
          <ac:grpSpMkLst>
            <pc:docMk/>
            <pc:sldMk cId="1319166633" sldId="271"/>
            <ac:grpSpMk id="10" creationId="{5D1A9D8B-3117-4D9D-BDA4-DD81895098B0}"/>
          </ac:grpSpMkLst>
        </pc:grpChg>
        <pc:picChg chg="add mod ord">
          <ac:chgData name="Megan Botes" userId="70568131-745a-489b-b4fe-9e78c579dd6d" providerId="ADAL" clId="{E3DEF142-CC7A-44CA-B5B4-48BABF1A3E75}" dt="2025-10-14T09:06:22.817" v="267" actId="26606"/>
          <ac:picMkLst>
            <pc:docMk/>
            <pc:sldMk cId="1319166633" sldId="271"/>
            <ac:picMk id="4" creationId="{9867CC48-931E-BABF-BC76-3AA44A1413A1}"/>
          </ac:picMkLst>
        </pc:picChg>
      </pc:sldChg>
      <pc:sldChg chg="addSp delSp modSp mod setBg addAnim delAnim setClrOvrMap delDesignElem">
        <pc:chgData name="Megan Botes" userId="70568131-745a-489b-b4fe-9e78c579dd6d" providerId="ADAL" clId="{E3DEF142-CC7A-44CA-B5B4-48BABF1A3E75}" dt="2025-10-14T09:06:38.540" v="275"/>
        <pc:sldMkLst>
          <pc:docMk/>
          <pc:sldMk cId="4160279835" sldId="272"/>
        </pc:sldMkLst>
        <pc:spChg chg="mod">
          <ac:chgData name="Megan Botes" userId="70568131-745a-489b-b4fe-9e78c579dd6d" providerId="ADAL" clId="{E3DEF142-CC7A-44CA-B5B4-48BABF1A3E75}" dt="2025-10-14T09:06:38.538" v="274" actId="26606"/>
          <ac:spMkLst>
            <pc:docMk/>
            <pc:sldMk cId="4160279835" sldId="272"/>
            <ac:spMk id="2" creationId="{C58F0100-DC43-C357-7F4D-6054075DB812}"/>
          </ac:spMkLst>
        </pc:spChg>
        <pc:spChg chg="mod">
          <ac:chgData name="Megan Botes" userId="70568131-745a-489b-b4fe-9e78c579dd6d" providerId="ADAL" clId="{E3DEF142-CC7A-44CA-B5B4-48BABF1A3E75}" dt="2025-10-14T09:06:38.538" v="274" actId="26606"/>
          <ac:spMkLst>
            <pc:docMk/>
            <pc:sldMk cId="4160279835" sldId="272"/>
            <ac:spMk id="4" creationId="{D2AFDDDC-1EA5-1493-D934-85CE5ADFB13F}"/>
          </ac:spMkLst>
        </pc:spChg>
        <pc:spChg chg="del">
          <ac:chgData name="Megan Botes" userId="70568131-745a-489b-b4fe-9e78c579dd6d" providerId="ADAL" clId="{E3DEF142-CC7A-44CA-B5B4-48BABF1A3E75}" dt="2025-10-14T08:19:59.165" v="16"/>
          <ac:spMkLst>
            <pc:docMk/>
            <pc:sldMk cId="4160279835" sldId="272"/>
            <ac:spMk id="9" creationId="{27427488-068E-4B55-AC8D-CD070B8CD46D}"/>
          </ac:spMkLst>
        </pc:spChg>
        <pc:spChg chg="add del">
          <ac:chgData name="Megan Botes" userId="70568131-745a-489b-b4fe-9e78c579dd6d" providerId="ADAL" clId="{E3DEF142-CC7A-44CA-B5B4-48BABF1A3E75}" dt="2025-10-14T09:06:36.847" v="271" actId="26606"/>
          <ac:spMkLst>
            <pc:docMk/>
            <pc:sldMk cId="4160279835" sldId="272"/>
            <ac:spMk id="10" creationId="{71B2258F-86CA-4D4D-8270-BC05FCDEBFB3}"/>
          </ac:spMkLst>
        </pc:spChg>
        <pc:spChg chg="add del">
          <ac:chgData name="Megan Botes" userId="70568131-745a-489b-b4fe-9e78c579dd6d" providerId="ADAL" clId="{E3DEF142-CC7A-44CA-B5B4-48BABF1A3E75}" dt="2025-10-14T09:06:38.531" v="273" actId="26606"/>
          <ac:spMkLst>
            <pc:docMk/>
            <pc:sldMk cId="4160279835" sldId="272"/>
            <ac:spMk id="12" creationId="{007891EC-4501-44ED-A8C8-B11B6DB767AB}"/>
          </ac:spMkLst>
        </pc:spChg>
        <pc:spChg chg="add del">
          <ac:chgData name="Megan Botes" userId="70568131-745a-489b-b4fe-9e78c579dd6d" providerId="ADAL" clId="{E3DEF142-CC7A-44CA-B5B4-48BABF1A3E75}" dt="2025-10-14T09:06:38.531" v="273" actId="26606"/>
          <ac:spMkLst>
            <pc:docMk/>
            <pc:sldMk cId="4160279835" sldId="272"/>
            <ac:spMk id="13" creationId="{C1DD1A8A-57D5-4A81-AD04-532B043C5611}"/>
          </ac:spMkLst>
        </pc:spChg>
        <pc:spChg chg="del">
          <ac:chgData name="Megan Botes" userId="70568131-745a-489b-b4fe-9e78c579dd6d" providerId="ADAL" clId="{E3DEF142-CC7A-44CA-B5B4-48BABF1A3E75}" dt="2025-10-14T08:19:59.165" v="16"/>
          <ac:spMkLst>
            <pc:docMk/>
            <pc:sldMk cId="4160279835" sldId="272"/>
            <ac:spMk id="15" creationId="{E6A0E474-BC1B-4020-8F1C-5DB17CF64AD3}"/>
          </ac:spMkLst>
        </pc:spChg>
        <pc:spChg chg="add">
          <ac:chgData name="Megan Botes" userId="70568131-745a-489b-b4fe-9e78c579dd6d" providerId="ADAL" clId="{E3DEF142-CC7A-44CA-B5B4-48BABF1A3E75}" dt="2025-10-14T09:06:38.538" v="274" actId="26606"/>
          <ac:spMkLst>
            <pc:docMk/>
            <pc:sldMk cId="4160279835" sldId="272"/>
            <ac:spMk id="16" creationId="{71B2258F-86CA-4D4D-8270-BC05FCDEBFB3}"/>
          </ac:spMkLst>
        </pc:spChg>
        <pc:spChg chg="del">
          <ac:chgData name="Megan Botes" userId="70568131-745a-489b-b4fe-9e78c579dd6d" providerId="ADAL" clId="{E3DEF142-CC7A-44CA-B5B4-48BABF1A3E75}" dt="2025-10-14T08:19:59.165" v="16"/>
          <ac:spMkLst>
            <pc:docMk/>
            <pc:sldMk cId="4160279835" sldId="272"/>
            <ac:spMk id="17" creationId="{A20AF199-99C2-4569-9CAF-24514AE5E82A}"/>
          </ac:spMkLst>
        </pc:spChg>
        <pc:grpChg chg="del">
          <ac:chgData name="Megan Botes" userId="70568131-745a-489b-b4fe-9e78c579dd6d" providerId="ADAL" clId="{E3DEF142-CC7A-44CA-B5B4-48BABF1A3E75}" dt="2025-10-14T08:19:59.165" v="16"/>
          <ac:grpSpMkLst>
            <pc:docMk/>
            <pc:sldMk cId="4160279835" sldId="272"/>
            <ac:grpSpMk id="11" creationId="{31460D47-75CD-497D-BC88-FA41997D2E49}"/>
          </ac:grpSpMkLst>
        </pc:grpChg>
        <pc:picChg chg="add mod ord">
          <ac:chgData name="Megan Botes" userId="70568131-745a-489b-b4fe-9e78c579dd6d" providerId="ADAL" clId="{E3DEF142-CC7A-44CA-B5B4-48BABF1A3E75}" dt="2025-10-14T09:06:38.538" v="274" actId="26606"/>
          <ac:picMkLst>
            <pc:docMk/>
            <pc:sldMk cId="4160279835" sldId="272"/>
            <ac:picMk id="5" creationId="{3B9ABF55-C063-C0E3-5FD9-E747D6E27341}"/>
          </ac:picMkLst>
        </pc:picChg>
      </pc:sldChg>
      <pc:sldChg chg="addSp delSp modSp mod setBg addAnim setClrOvrMap delDesignElem">
        <pc:chgData name="Megan Botes" userId="70568131-745a-489b-b4fe-9e78c579dd6d" providerId="ADAL" clId="{E3DEF142-CC7A-44CA-B5B4-48BABF1A3E75}" dt="2025-10-14T09:06:48.173" v="278"/>
        <pc:sldMkLst>
          <pc:docMk/>
          <pc:sldMk cId="1359233241" sldId="273"/>
        </pc:sldMkLst>
        <pc:spChg chg="mod">
          <ac:chgData name="Megan Botes" userId="70568131-745a-489b-b4fe-9e78c579dd6d" providerId="ADAL" clId="{E3DEF142-CC7A-44CA-B5B4-48BABF1A3E75}" dt="2025-10-14T09:06:48.171" v="277" actId="26606"/>
          <ac:spMkLst>
            <pc:docMk/>
            <pc:sldMk cId="1359233241" sldId="273"/>
            <ac:spMk id="2" creationId="{07B97568-FBC0-B800-86BF-51BFD4392449}"/>
          </ac:spMkLst>
        </pc:spChg>
        <pc:spChg chg="add">
          <ac:chgData name="Megan Botes" userId="70568131-745a-489b-b4fe-9e78c579dd6d" providerId="ADAL" clId="{E3DEF142-CC7A-44CA-B5B4-48BABF1A3E75}" dt="2025-10-14T09:06:48.171" v="277" actId="26606"/>
          <ac:spMkLst>
            <pc:docMk/>
            <pc:sldMk cId="1359233241" sldId="273"/>
            <ac:spMk id="6" creationId="{71B2258F-86CA-4D4D-8270-BC05FCDEBFB3}"/>
          </ac:spMkLst>
        </pc:spChg>
        <pc:spChg chg="del">
          <ac:chgData name="Megan Botes" userId="70568131-745a-489b-b4fe-9e78c579dd6d" providerId="ADAL" clId="{E3DEF142-CC7A-44CA-B5B4-48BABF1A3E75}" dt="2025-10-14T08:19:59.165" v="16"/>
          <ac:spMkLst>
            <pc:docMk/>
            <pc:sldMk cId="1359233241" sldId="273"/>
            <ac:spMk id="7" creationId="{27427488-068E-4B55-AC8D-CD070B8CD46D}"/>
          </ac:spMkLst>
        </pc:spChg>
        <pc:spChg chg="del">
          <ac:chgData name="Megan Botes" userId="70568131-745a-489b-b4fe-9e78c579dd6d" providerId="ADAL" clId="{E3DEF142-CC7A-44CA-B5B4-48BABF1A3E75}" dt="2025-10-14T08:19:59.165" v="16"/>
          <ac:spMkLst>
            <pc:docMk/>
            <pc:sldMk cId="1359233241" sldId="273"/>
            <ac:spMk id="13" creationId="{3FE49A6B-0100-4397-88F8-FE2410D089A8}"/>
          </ac:spMkLst>
        </pc:spChg>
        <pc:spChg chg="del">
          <ac:chgData name="Megan Botes" userId="70568131-745a-489b-b4fe-9e78c579dd6d" providerId="ADAL" clId="{E3DEF142-CC7A-44CA-B5B4-48BABF1A3E75}" dt="2025-10-14T08:19:59.165" v="16"/>
          <ac:spMkLst>
            <pc:docMk/>
            <pc:sldMk cId="1359233241" sldId="273"/>
            <ac:spMk id="15" creationId="{A20AF199-99C2-4569-9CAF-24514AE5E82A}"/>
          </ac:spMkLst>
        </pc:spChg>
        <pc:grpChg chg="del">
          <ac:chgData name="Megan Botes" userId="70568131-745a-489b-b4fe-9e78c579dd6d" providerId="ADAL" clId="{E3DEF142-CC7A-44CA-B5B4-48BABF1A3E75}" dt="2025-10-14T08:19:59.165" v="16"/>
          <ac:grpSpMkLst>
            <pc:docMk/>
            <pc:sldMk cId="1359233241" sldId="273"/>
            <ac:grpSpMk id="9" creationId="{5DD5AFF2-B0BF-41FA-BA95-B06DB47DF11B}"/>
          </ac:grpSpMkLst>
        </pc:grpChg>
        <pc:picChg chg="add mod ord">
          <ac:chgData name="Megan Botes" userId="70568131-745a-489b-b4fe-9e78c579dd6d" providerId="ADAL" clId="{E3DEF142-CC7A-44CA-B5B4-48BABF1A3E75}" dt="2025-10-14T09:06:48.171" v="277" actId="26606"/>
          <ac:picMkLst>
            <pc:docMk/>
            <pc:sldMk cId="1359233241" sldId="273"/>
            <ac:picMk id="4" creationId="{43E4ABAD-D215-56DA-4DD7-BAFFF8524F38}"/>
          </ac:picMkLst>
        </pc:picChg>
      </pc:sldChg>
      <pc:sldChg chg="delSp del delDesignElem">
        <pc:chgData name="Megan Botes" userId="70568131-745a-489b-b4fe-9e78c579dd6d" providerId="ADAL" clId="{E3DEF142-CC7A-44CA-B5B4-48BABF1A3E75}" dt="2025-10-14T08:32:22.505" v="99" actId="47"/>
        <pc:sldMkLst>
          <pc:docMk/>
          <pc:sldMk cId="835623212" sldId="274"/>
        </pc:sldMkLst>
        <pc:spChg chg="del">
          <ac:chgData name="Megan Botes" userId="70568131-745a-489b-b4fe-9e78c579dd6d" providerId="ADAL" clId="{E3DEF142-CC7A-44CA-B5B4-48BABF1A3E75}" dt="2025-10-14T08:19:59.165" v="16"/>
          <ac:spMkLst>
            <pc:docMk/>
            <pc:sldMk cId="835623212" sldId="274"/>
            <ac:spMk id="4105" creationId="{80DF40B2-80F7-4E71-B46C-284163F3654A}"/>
          </ac:spMkLst>
        </pc:spChg>
        <pc:picChg chg="del">
          <ac:chgData name="Megan Botes" userId="70568131-745a-489b-b4fe-9e78c579dd6d" providerId="ADAL" clId="{E3DEF142-CC7A-44CA-B5B4-48BABF1A3E75}" dt="2025-10-14T08:31:06.613" v="90" actId="21"/>
          <ac:picMkLst>
            <pc:docMk/>
            <pc:sldMk cId="835623212" sldId="274"/>
            <ac:picMk id="4100" creationId="{742A3477-FD76-F142-DFD9-864387B26D14}"/>
          </ac:picMkLst>
        </pc:picChg>
      </pc:sldChg>
      <pc:sldChg chg="addSp modSp add mod setBg setClrOvrMap">
        <pc:chgData name="Megan Botes" userId="70568131-745a-489b-b4fe-9e78c579dd6d" providerId="ADAL" clId="{E3DEF142-CC7A-44CA-B5B4-48BABF1A3E75}" dt="2025-10-14T08:59:54.310" v="155" actId="26606"/>
        <pc:sldMkLst>
          <pc:docMk/>
          <pc:sldMk cId="3945535944" sldId="275"/>
        </pc:sldMkLst>
        <pc:spChg chg="mod">
          <ac:chgData name="Megan Botes" userId="70568131-745a-489b-b4fe-9e78c579dd6d" providerId="ADAL" clId="{E3DEF142-CC7A-44CA-B5B4-48BABF1A3E75}" dt="2025-10-14T08:59:54.310" v="155" actId="26606"/>
          <ac:spMkLst>
            <pc:docMk/>
            <pc:sldMk cId="3945535944" sldId="275"/>
            <ac:spMk id="2" creationId="{F5748456-AE61-9C01-62EE-0EF14E38651F}"/>
          </ac:spMkLst>
        </pc:spChg>
        <pc:spChg chg="add">
          <ac:chgData name="Megan Botes" userId="70568131-745a-489b-b4fe-9e78c579dd6d" providerId="ADAL" clId="{E3DEF142-CC7A-44CA-B5B4-48BABF1A3E75}" dt="2025-10-14T08:59:54.310" v="155" actId="26606"/>
          <ac:spMkLst>
            <pc:docMk/>
            <pc:sldMk cId="3945535944" sldId="275"/>
            <ac:spMk id="12" creationId="{9228552E-C8B1-4A80-8448-0787CE0FC704}"/>
          </ac:spMkLst>
        </pc:spChg>
        <pc:graphicFrameChg chg="mod ord modGraphic">
          <ac:chgData name="Megan Botes" userId="70568131-745a-489b-b4fe-9e78c579dd6d" providerId="ADAL" clId="{E3DEF142-CC7A-44CA-B5B4-48BABF1A3E75}" dt="2025-10-14T08:59:54.310" v="155" actId="26606"/>
          <ac:graphicFrameMkLst>
            <pc:docMk/>
            <pc:sldMk cId="3945535944" sldId="275"/>
            <ac:graphicFrameMk id="6" creationId="{60CFA161-4A98-F6A2-3495-70498FC7A7CB}"/>
          </ac:graphicFrameMkLst>
        </pc:graphicFrameChg>
        <pc:picChg chg="add">
          <ac:chgData name="Megan Botes" userId="70568131-745a-489b-b4fe-9e78c579dd6d" providerId="ADAL" clId="{E3DEF142-CC7A-44CA-B5B4-48BABF1A3E75}" dt="2025-10-14T08:59:54.310" v="155" actId="26606"/>
          <ac:picMkLst>
            <pc:docMk/>
            <pc:sldMk cId="3945535944" sldId="275"/>
            <ac:picMk id="8" creationId="{C73EE9AB-486F-A929-5A48-A835CD6CB175}"/>
          </ac:picMkLst>
        </pc:picChg>
      </pc:sldChg>
      <pc:sldChg chg="addSp delSp modSp add mod">
        <pc:chgData name="Megan Botes" userId="70568131-745a-489b-b4fe-9e78c579dd6d" providerId="ADAL" clId="{E3DEF142-CC7A-44CA-B5B4-48BABF1A3E75}" dt="2025-10-14T09:00:19.321" v="156" actId="26606"/>
        <pc:sldMkLst>
          <pc:docMk/>
          <pc:sldMk cId="1511285537" sldId="276"/>
        </pc:sldMkLst>
        <pc:spChg chg="mod">
          <ac:chgData name="Megan Botes" userId="70568131-745a-489b-b4fe-9e78c579dd6d" providerId="ADAL" clId="{E3DEF142-CC7A-44CA-B5B4-48BABF1A3E75}" dt="2025-10-14T09:00:19.321" v="156" actId="26606"/>
          <ac:spMkLst>
            <pc:docMk/>
            <pc:sldMk cId="1511285537" sldId="276"/>
            <ac:spMk id="4" creationId="{6F70EBCA-3910-D6BF-A860-3AA2C6E725C6}"/>
          </ac:spMkLst>
        </pc:spChg>
        <pc:spChg chg="del">
          <ac:chgData name="Megan Botes" userId="70568131-745a-489b-b4fe-9e78c579dd6d" providerId="ADAL" clId="{E3DEF142-CC7A-44CA-B5B4-48BABF1A3E75}" dt="2025-10-14T09:00:19.321" v="156" actId="26606"/>
          <ac:spMkLst>
            <pc:docMk/>
            <pc:sldMk cId="1511285537" sldId="276"/>
            <ac:spMk id="16" creationId="{9228552E-C8B1-4A80-8448-0787CE0FC704}"/>
          </ac:spMkLst>
        </pc:spChg>
        <pc:spChg chg="add">
          <ac:chgData name="Megan Botes" userId="70568131-745a-489b-b4fe-9e78c579dd6d" providerId="ADAL" clId="{E3DEF142-CC7A-44CA-B5B4-48BABF1A3E75}" dt="2025-10-14T09:00:19.321" v="156" actId="26606"/>
          <ac:spMkLst>
            <pc:docMk/>
            <pc:sldMk cId="1511285537" sldId="276"/>
            <ac:spMk id="21" creationId="{9228552E-C8B1-4A80-8448-0787CE0FC704}"/>
          </ac:spMkLst>
        </pc:spChg>
        <pc:graphicFrameChg chg="mod modGraphic">
          <ac:chgData name="Megan Botes" userId="70568131-745a-489b-b4fe-9e78c579dd6d" providerId="ADAL" clId="{E3DEF142-CC7A-44CA-B5B4-48BABF1A3E75}" dt="2025-10-14T09:00:19.321" v="156" actId="26606"/>
          <ac:graphicFrameMkLst>
            <pc:docMk/>
            <pc:sldMk cId="1511285537" sldId="276"/>
            <ac:graphicFrameMk id="10" creationId="{403A9191-AA6D-E3B1-6451-7FFBB6241020}"/>
          </ac:graphicFrameMkLst>
        </pc:graphicFrameChg>
        <pc:picChg chg="mod">
          <ac:chgData name="Megan Botes" userId="70568131-745a-489b-b4fe-9e78c579dd6d" providerId="ADAL" clId="{E3DEF142-CC7A-44CA-B5B4-48BABF1A3E75}" dt="2025-10-14T09:00:19.321" v="156" actId="26606"/>
          <ac:picMkLst>
            <pc:docMk/>
            <pc:sldMk cId="1511285537" sldId="276"/>
            <ac:picMk id="12" creationId="{4485DBD1-B143-B371-2A32-1669705A3637}"/>
          </ac:picMkLst>
        </pc:picChg>
      </pc:sldChg>
      <pc:sldChg chg="addSp delSp add del setBg delDesignElem">
        <pc:chgData name="Megan Botes" userId="70568131-745a-489b-b4fe-9e78c579dd6d" providerId="ADAL" clId="{E3DEF142-CC7A-44CA-B5B4-48BABF1A3E75}" dt="2025-10-14T08:32:09.279" v="97"/>
        <pc:sldMkLst>
          <pc:docMk/>
          <pc:sldMk cId="3382105842" sldId="276"/>
        </pc:sldMkLst>
        <pc:spChg chg="add del">
          <ac:chgData name="Megan Botes" userId="70568131-745a-489b-b4fe-9e78c579dd6d" providerId="ADAL" clId="{E3DEF142-CC7A-44CA-B5B4-48BABF1A3E75}" dt="2025-10-14T08:32:09.279" v="97"/>
          <ac:spMkLst>
            <pc:docMk/>
            <pc:sldMk cId="3382105842" sldId="276"/>
            <ac:spMk id="16" creationId="{9228552E-C8B1-4A80-8448-0787CE0FC704}"/>
          </ac:spMkLst>
        </pc:spChg>
      </pc:sldChg>
      <pc:sldChg chg="modSp add mod">
        <pc:chgData name="Megan Botes" userId="70568131-745a-489b-b4fe-9e78c579dd6d" providerId="ADAL" clId="{E3DEF142-CC7A-44CA-B5B4-48BABF1A3E75}" dt="2025-10-14T09:02:25.282" v="173" actId="207"/>
        <pc:sldMkLst>
          <pc:docMk/>
          <pc:sldMk cId="838755583" sldId="277"/>
        </pc:sldMkLst>
        <pc:spChg chg="mod">
          <ac:chgData name="Megan Botes" userId="70568131-745a-489b-b4fe-9e78c579dd6d" providerId="ADAL" clId="{E3DEF142-CC7A-44CA-B5B4-48BABF1A3E75}" dt="2025-10-14T09:01:45.654" v="166" actId="20577"/>
          <ac:spMkLst>
            <pc:docMk/>
            <pc:sldMk cId="838755583" sldId="277"/>
            <ac:spMk id="2" creationId="{E4184F96-B611-25F8-6B16-CEF7EFF9DE0A}"/>
          </ac:spMkLst>
        </pc:spChg>
        <pc:graphicFrameChg chg="mod modGraphic">
          <ac:chgData name="Megan Botes" userId="70568131-745a-489b-b4fe-9e78c579dd6d" providerId="ADAL" clId="{E3DEF142-CC7A-44CA-B5B4-48BABF1A3E75}" dt="2025-10-14T09:02:25.282" v="173" actId="207"/>
          <ac:graphicFrameMkLst>
            <pc:docMk/>
            <pc:sldMk cId="838755583" sldId="277"/>
            <ac:graphicFrameMk id="6" creationId="{6BB5314C-6CE0-A9C3-05FD-B07C680FFAF2}"/>
          </ac:graphicFrameMkLst>
        </pc:graphicFrameChg>
      </pc:sldChg>
      <pc:sldChg chg="add del setBg">
        <pc:chgData name="Megan Botes" userId="70568131-745a-489b-b4fe-9e78c579dd6d" providerId="ADAL" clId="{E3DEF142-CC7A-44CA-B5B4-48BABF1A3E75}" dt="2025-10-14T09:01:34.197" v="161"/>
        <pc:sldMkLst>
          <pc:docMk/>
          <pc:sldMk cId="3078303732" sldId="277"/>
        </pc:sldMkLst>
      </pc:sldChg>
      <pc:sldChg chg="modSp add mod setBg modNotesTx">
        <pc:chgData name="Megan Botes" userId="70568131-745a-489b-b4fe-9e78c579dd6d" providerId="ADAL" clId="{E3DEF142-CC7A-44CA-B5B4-48BABF1A3E75}" dt="2025-10-14T09:03:56.430" v="228" actId="207"/>
        <pc:sldMkLst>
          <pc:docMk/>
          <pc:sldMk cId="575809793" sldId="278"/>
        </pc:sldMkLst>
        <pc:spChg chg="mod">
          <ac:chgData name="Megan Botes" userId="70568131-745a-489b-b4fe-9e78c579dd6d" providerId="ADAL" clId="{E3DEF142-CC7A-44CA-B5B4-48BABF1A3E75}" dt="2025-10-14T09:03:05.645" v="185" actId="20577"/>
          <ac:spMkLst>
            <pc:docMk/>
            <pc:sldMk cId="575809793" sldId="278"/>
            <ac:spMk id="2" creationId="{263798CC-284C-9EC1-7918-D0592117BE2B}"/>
          </ac:spMkLst>
        </pc:spChg>
        <pc:graphicFrameChg chg="mod modGraphic">
          <ac:chgData name="Megan Botes" userId="70568131-745a-489b-b4fe-9e78c579dd6d" providerId="ADAL" clId="{E3DEF142-CC7A-44CA-B5B4-48BABF1A3E75}" dt="2025-10-14T09:03:56.430" v="228" actId="207"/>
          <ac:graphicFrameMkLst>
            <pc:docMk/>
            <pc:sldMk cId="575809793" sldId="278"/>
            <ac:graphicFrameMk id="6" creationId="{D873217A-BD6E-65DF-1110-8BB684F7BE70}"/>
          </ac:graphicFrameMkLst>
        </pc:graphicFrameChg>
      </pc:sldChg>
      <pc:sldChg chg="modSp add">
        <pc:chgData name="Megan Botes" userId="70568131-745a-489b-b4fe-9e78c579dd6d" providerId="ADAL" clId="{E3DEF142-CC7A-44CA-B5B4-48BABF1A3E75}" dt="2025-10-14T09:05:11.276" v="249"/>
        <pc:sldMkLst>
          <pc:docMk/>
          <pc:sldMk cId="1143416286" sldId="279"/>
        </pc:sldMkLst>
        <pc:spChg chg="mod">
          <ac:chgData name="Megan Botes" userId="70568131-745a-489b-b4fe-9e78c579dd6d" providerId="ADAL" clId="{E3DEF142-CC7A-44CA-B5B4-48BABF1A3E75}" dt="2025-10-14T09:04:36.389" v="244" actId="20577"/>
          <ac:spMkLst>
            <pc:docMk/>
            <pc:sldMk cId="1143416286" sldId="279"/>
            <ac:spMk id="2" creationId="{AE7F5E9C-E7DE-68D8-0FFA-716AF2D922D8}"/>
          </ac:spMkLst>
        </pc:spChg>
        <pc:graphicFrameChg chg="mod">
          <ac:chgData name="Megan Botes" userId="70568131-745a-489b-b4fe-9e78c579dd6d" providerId="ADAL" clId="{E3DEF142-CC7A-44CA-B5B4-48BABF1A3E75}" dt="2025-10-14T09:05:11.276" v="249"/>
          <ac:graphicFrameMkLst>
            <pc:docMk/>
            <pc:sldMk cId="1143416286" sldId="279"/>
            <ac:graphicFrameMk id="6" creationId="{8F997188-7B1E-75FD-6CAB-2A6617A5B7CE}"/>
          </ac:graphicFrameMkLst>
        </pc:graphicFrameChg>
      </pc:sldChg>
      <pc:sldChg chg="add del setBg">
        <pc:chgData name="Megan Botes" userId="70568131-745a-489b-b4fe-9e78c579dd6d" providerId="ADAL" clId="{E3DEF142-CC7A-44CA-B5B4-48BABF1A3E75}" dt="2025-10-14T09:04:12.198" v="231"/>
        <pc:sldMkLst>
          <pc:docMk/>
          <pc:sldMk cId="1585079543" sldId="279"/>
        </pc:sldMkLst>
      </pc:sldChg>
      <pc:sldChg chg="modSp add mod setBg">
        <pc:chgData name="Megan Botes" userId="70568131-745a-489b-b4fe-9e78c579dd6d" providerId="ADAL" clId="{E3DEF142-CC7A-44CA-B5B4-48BABF1A3E75}" dt="2025-10-14T09:06:06.805" v="264" actId="207"/>
        <pc:sldMkLst>
          <pc:docMk/>
          <pc:sldMk cId="179485567" sldId="280"/>
        </pc:sldMkLst>
        <pc:spChg chg="mod">
          <ac:chgData name="Megan Botes" userId="70568131-745a-489b-b4fe-9e78c579dd6d" providerId="ADAL" clId="{E3DEF142-CC7A-44CA-B5B4-48BABF1A3E75}" dt="2025-10-14T09:05:39.821" v="259" actId="20577"/>
          <ac:spMkLst>
            <pc:docMk/>
            <pc:sldMk cId="179485567" sldId="280"/>
            <ac:spMk id="2" creationId="{5AEEACB2-B068-0C47-48C2-DBA01C14E97D}"/>
          </ac:spMkLst>
        </pc:spChg>
        <pc:graphicFrameChg chg="mod modGraphic">
          <ac:chgData name="Megan Botes" userId="70568131-745a-489b-b4fe-9e78c579dd6d" providerId="ADAL" clId="{E3DEF142-CC7A-44CA-B5B4-48BABF1A3E75}" dt="2025-10-14T09:06:06.805" v="264" actId="207"/>
          <ac:graphicFrameMkLst>
            <pc:docMk/>
            <pc:sldMk cId="179485567" sldId="280"/>
            <ac:graphicFrameMk id="6" creationId="{65FF7965-6729-039A-639D-4B0426047C3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0DA7B-5B1F-4A25-A490-62418B4F27DC}" type="doc">
      <dgm:prSet loTypeId="urn:microsoft.com/office/officeart/2005/8/layout/orgChart1" loCatId="hierarchy" qsTypeId="urn:microsoft.com/office/officeart/2005/8/quickstyle/simple4" qsCatId="simple" csTypeId="urn:microsoft.com/office/officeart/2005/8/colors/colorful1" csCatId="colorful" phldr="1"/>
      <dgm:spPr/>
      <dgm:t>
        <a:bodyPr/>
        <a:lstStyle/>
        <a:p>
          <a:endParaRPr lang="en-US"/>
        </a:p>
      </dgm:t>
    </dgm:pt>
    <dgm:pt modelId="{E781EA24-54E1-48B2-BC37-EEB61CCF1490}">
      <dgm:prSet/>
      <dgm:spPr/>
      <dgm:t>
        <a:bodyPr/>
        <a:lstStyle/>
        <a:p>
          <a:r>
            <a:rPr lang="en-GB"/>
            <a:t>Wat beteken dit?</a:t>
          </a:r>
          <a:endParaRPr lang="en-US"/>
        </a:p>
      </dgm:t>
    </dgm:pt>
    <dgm:pt modelId="{6E5C76B0-7973-488B-8F8A-9B6EF74598B1}" type="parTrans" cxnId="{ACA05F57-12B9-4882-BFEC-99D6BDDB646E}">
      <dgm:prSet/>
      <dgm:spPr/>
      <dgm:t>
        <a:bodyPr/>
        <a:lstStyle/>
        <a:p>
          <a:endParaRPr lang="en-US"/>
        </a:p>
      </dgm:t>
    </dgm:pt>
    <dgm:pt modelId="{5087B91B-ACE1-476A-A126-30B7F82D8EB6}" type="sibTrans" cxnId="{ACA05F57-12B9-4882-BFEC-99D6BDDB646E}">
      <dgm:prSet/>
      <dgm:spPr/>
      <dgm:t>
        <a:bodyPr/>
        <a:lstStyle/>
        <a:p>
          <a:endParaRPr lang="en-US"/>
        </a:p>
      </dgm:t>
    </dgm:pt>
    <dgm:pt modelId="{A085858C-25A1-4023-A8B7-A8E544CEA1FF}">
      <dgm:prSet/>
      <dgm:spPr/>
      <dgm:t>
        <a:bodyPr/>
        <a:lstStyle/>
        <a:p>
          <a:r>
            <a:rPr lang="en-GB"/>
            <a:t>Hoe is dit op jou van toepassing?</a:t>
          </a:r>
          <a:endParaRPr lang="en-US"/>
        </a:p>
      </dgm:t>
    </dgm:pt>
    <dgm:pt modelId="{D82C9C4F-13EA-4F15-8449-A144CA2D7249}" type="parTrans" cxnId="{EDB3DA67-D293-4853-8BE3-9599AE2B2A46}">
      <dgm:prSet/>
      <dgm:spPr/>
      <dgm:t>
        <a:bodyPr/>
        <a:lstStyle/>
        <a:p>
          <a:endParaRPr lang="en-US"/>
        </a:p>
      </dgm:t>
    </dgm:pt>
    <dgm:pt modelId="{5DD4546A-8FAF-41DF-9096-6EAAA1CED310}" type="sibTrans" cxnId="{EDB3DA67-D293-4853-8BE3-9599AE2B2A46}">
      <dgm:prSet/>
      <dgm:spPr/>
      <dgm:t>
        <a:bodyPr/>
        <a:lstStyle/>
        <a:p>
          <a:endParaRPr lang="en-US"/>
        </a:p>
      </dgm:t>
    </dgm:pt>
    <dgm:pt modelId="{3321B577-1F8F-425B-B48D-6A7660A51203}" type="pres">
      <dgm:prSet presAssocID="{2190DA7B-5B1F-4A25-A490-62418B4F27DC}" presName="hierChild1" presStyleCnt="0">
        <dgm:presLayoutVars>
          <dgm:orgChart val="1"/>
          <dgm:chPref val="1"/>
          <dgm:dir/>
          <dgm:animOne val="branch"/>
          <dgm:animLvl val="lvl"/>
          <dgm:resizeHandles/>
        </dgm:presLayoutVars>
      </dgm:prSet>
      <dgm:spPr/>
    </dgm:pt>
    <dgm:pt modelId="{A8129BBC-08D3-4694-9AE4-89D220137AD7}" type="pres">
      <dgm:prSet presAssocID="{E781EA24-54E1-48B2-BC37-EEB61CCF1490}" presName="hierRoot1" presStyleCnt="0">
        <dgm:presLayoutVars>
          <dgm:hierBranch val="init"/>
        </dgm:presLayoutVars>
      </dgm:prSet>
      <dgm:spPr/>
    </dgm:pt>
    <dgm:pt modelId="{DBBCDA33-4154-4DD2-B98F-A6C0C3927A3F}" type="pres">
      <dgm:prSet presAssocID="{E781EA24-54E1-48B2-BC37-EEB61CCF1490}" presName="rootComposite1" presStyleCnt="0"/>
      <dgm:spPr/>
    </dgm:pt>
    <dgm:pt modelId="{23FBD7C4-A91E-47F8-8273-18F91A641D76}" type="pres">
      <dgm:prSet presAssocID="{E781EA24-54E1-48B2-BC37-EEB61CCF1490}" presName="rootText1" presStyleLbl="node0" presStyleIdx="0" presStyleCnt="2">
        <dgm:presLayoutVars>
          <dgm:chPref val="3"/>
        </dgm:presLayoutVars>
      </dgm:prSet>
      <dgm:spPr/>
    </dgm:pt>
    <dgm:pt modelId="{4B22161B-C003-4FA3-B2BF-A58DE2691E61}" type="pres">
      <dgm:prSet presAssocID="{E781EA24-54E1-48B2-BC37-EEB61CCF1490}" presName="rootConnector1" presStyleLbl="node1" presStyleIdx="0" presStyleCnt="0"/>
      <dgm:spPr/>
    </dgm:pt>
    <dgm:pt modelId="{F050BD3A-3809-4596-9FFA-8A9256605FF1}" type="pres">
      <dgm:prSet presAssocID="{E781EA24-54E1-48B2-BC37-EEB61CCF1490}" presName="hierChild2" presStyleCnt="0"/>
      <dgm:spPr/>
    </dgm:pt>
    <dgm:pt modelId="{0611C79B-E675-446D-82D6-0129942712A0}" type="pres">
      <dgm:prSet presAssocID="{E781EA24-54E1-48B2-BC37-EEB61CCF1490}" presName="hierChild3" presStyleCnt="0"/>
      <dgm:spPr/>
    </dgm:pt>
    <dgm:pt modelId="{4FBF548C-90DB-4822-A21F-86FA51A63CB7}" type="pres">
      <dgm:prSet presAssocID="{A085858C-25A1-4023-A8B7-A8E544CEA1FF}" presName="hierRoot1" presStyleCnt="0">
        <dgm:presLayoutVars>
          <dgm:hierBranch val="init"/>
        </dgm:presLayoutVars>
      </dgm:prSet>
      <dgm:spPr/>
    </dgm:pt>
    <dgm:pt modelId="{E8990221-005D-4BC6-A6FE-6F6F31E730F2}" type="pres">
      <dgm:prSet presAssocID="{A085858C-25A1-4023-A8B7-A8E544CEA1FF}" presName="rootComposite1" presStyleCnt="0"/>
      <dgm:spPr/>
    </dgm:pt>
    <dgm:pt modelId="{37A181F4-63A2-4F76-818B-C0041AFA5B6D}" type="pres">
      <dgm:prSet presAssocID="{A085858C-25A1-4023-A8B7-A8E544CEA1FF}" presName="rootText1" presStyleLbl="node0" presStyleIdx="1" presStyleCnt="2">
        <dgm:presLayoutVars>
          <dgm:chPref val="3"/>
        </dgm:presLayoutVars>
      </dgm:prSet>
      <dgm:spPr/>
    </dgm:pt>
    <dgm:pt modelId="{7E879F3F-BF78-4C95-9EDF-042A4CD98620}" type="pres">
      <dgm:prSet presAssocID="{A085858C-25A1-4023-A8B7-A8E544CEA1FF}" presName="rootConnector1" presStyleLbl="node1" presStyleIdx="0" presStyleCnt="0"/>
      <dgm:spPr/>
    </dgm:pt>
    <dgm:pt modelId="{4A4A455B-BAC4-4E06-8659-808A9EF8305A}" type="pres">
      <dgm:prSet presAssocID="{A085858C-25A1-4023-A8B7-A8E544CEA1FF}" presName="hierChild2" presStyleCnt="0"/>
      <dgm:spPr/>
    </dgm:pt>
    <dgm:pt modelId="{0325B369-EB97-4687-888A-9C710AD6DFA0}" type="pres">
      <dgm:prSet presAssocID="{A085858C-25A1-4023-A8B7-A8E544CEA1FF}" presName="hierChild3" presStyleCnt="0"/>
      <dgm:spPr/>
    </dgm:pt>
  </dgm:ptLst>
  <dgm:cxnLst>
    <dgm:cxn modelId="{E1B5B528-087E-4C61-ADCA-12EEFCA36EA4}" type="presOf" srcId="{E781EA24-54E1-48B2-BC37-EEB61CCF1490}" destId="{4B22161B-C003-4FA3-B2BF-A58DE2691E61}" srcOrd="1" destOrd="0" presId="urn:microsoft.com/office/officeart/2005/8/layout/orgChart1"/>
    <dgm:cxn modelId="{EFE28E2B-6F80-43E5-BA5F-6374B5EA237A}" type="presOf" srcId="{A085858C-25A1-4023-A8B7-A8E544CEA1FF}" destId="{37A181F4-63A2-4F76-818B-C0041AFA5B6D}" srcOrd="0" destOrd="0" presId="urn:microsoft.com/office/officeart/2005/8/layout/orgChart1"/>
    <dgm:cxn modelId="{6E159246-4139-4FDB-BC60-BCECCF47A370}" type="presOf" srcId="{2190DA7B-5B1F-4A25-A490-62418B4F27DC}" destId="{3321B577-1F8F-425B-B48D-6A7660A51203}" srcOrd="0" destOrd="0" presId="urn:microsoft.com/office/officeart/2005/8/layout/orgChart1"/>
    <dgm:cxn modelId="{EDB3DA67-D293-4853-8BE3-9599AE2B2A46}" srcId="{2190DA7B-5B1F-4A25-A490-62418B4F27DC}" destId="{A085858C-25A1-4023-A8B7-A8E544CEA1FF}" srcOrd="1" destOrd="0" parTransId="{D82C9C4F-13EA-4F15-8449-A144CA2D7249}" sibTransId="{5DD4546A-8FAF-41DF-9096-6EAAA1CED310}"/>
    <dgm:cxn modelId="{4702DD4D-C9DE-4EB5-844D-0BBA207B415E}" type="presOf" srcId="{E781EA24-54E1-48B2-BC37-EEB61CCF1490}" destId="{23FBD7C4-A91E-47F8-8273-18F91A641D76}" srcOrd="0" destOrd="0" presId="urn:microsoft.com/office/officeart/2005/8/layout/orgChart1"/>
    <dgm:cxn modelId="{ACA05F57-12B9-4882-BFEC-99D6BDDB646E}" srcId="{2190DA7B-5B1F-4A25-A490-62418B4F27DC}" destId="{E781EA24-54E1-48B2-BC37-EEB61CCF1490}" srcOrd="0" destOrd="0" parTransId="{6E5C76B0-7973-488B-8F8A-9B6EF74598B1}" sibTransId="{5087B91B-ACE1-476A-A126-30B7F82D8EB6}"/>
    <dgm:cxn modelId="{09DBF7B1-596A-4358-8588-41B8CB359CD2}" type="presOf" srcId="{A085858C-25A1-4023-A8B7-A8E544CEA1FF}" destId="{7E879F3F-BF78-4C95-9EDF-042A4CD98620}" srcOrd="1" destOrd="0" presId="urn:microsoft.com/office/officeart/2005/8/layout/orgChart1"/>
    <dgm:cxn modelId="{CA68D185-0547-41A7-AA92-B1863FBE5E69}" type="presParOf" srcId="{3321B577-1F8F-425B-B48D-6A7660A51203}" destId="{A8129BBC-08D3-4694-9AE4-89D220137AD7}" srcOrd="0" destOrd="0" presId="urn:microsoft.com/office/officeart/2005/8/layout/orgChart1"/>
    <dgm:cxn modelId="{B786D959-5608-47DD-B86A-7AB72D484FA6}" type="presParOf" srcId="{A8129BBC-08D3-4694-9AE4-89D220137AD7}" destId="{DBBCDA33-4154-4DD2-B98F-A6C0C3927A3F}" srcOrd="0" destOrd="0" presId="urn:microsoft.com/office/officeart/2005/8/layout/orgChart1"/>
    <dgm:cxn modelId="{14586EC2-2C4F-434A-8B5D-27BAAC65381A}" type="presParOf" srcId="{DBBCDA33-4154-4DD2-B98F-A6C0C3927A3F}" destId="{23FBD7C4-A91E-47F8-8273-18F91A641D76}" srcOrd="0" destOrd="0" presId="urn:microsoft.com/office/officeart/2005/8/layout/orgChart1"/>
    <dgm:cxn modelId="{99E1796B-0720-41F8-BC3E-C4E3CE777F06}" type="presParOf" srcId="{DBBCDA33-4154-4DD2-B98F-A6C0C3927A3F}" destId="{4B22161B-C003-4FA3-B2BF-A58DE2691E61}" srcOrd="1" destOrd="0" presId="urn:microsoft.com/office/officeart/2005/8/layout/orgChart1"/>
    <dgm:cxn modelId="{D1ECC6D0-4107-4EA2-8FE8-393DB5EC0E34}" type="presParOf" srcId="{A8129BBC-08D3-4694-9AE4-89D220137AD7}" destId="{F050BD3A-3809-4596-9FFA-8A9256605FF1}" srcOrd="1" destOrd="0" presId="urn:microsoft.com/office/officeart/2005/8/layout/orgChart1"/>
    <dgm:cxn modelId="{C17F7D9F-BF65-4B1D-91C7-AF676EA66C60}" type="presParOf" srcId="{A8129BBC-08D3-4694-9AE4-89D220137AD7}" destId="{0611C79B-E675-446D-82D6-0129942712A0}" srcOrd="2" destOrd="0" presId="urn:microsoft.com/office/officeart/2005/8/layout/orgChart1"/>
    <dgm:cxn modelId="{30DC9DA7-19C1-4603-A046-84123536B22B}" type="presParOf" srcId="{3321B577-1F8F-425B-B48D-6A7660A51203}" destId="{4FBF548C-90DB-4822-A21F-86FA51A63CB7}" srcOrd="1" destOrd="0" presId="urn:microsoft.com/office/officeart/2005/8/layout/orgChart1"/>
    <dgm:cxn modelId="{68866D68-CF8B-46A5-B5C0-2F49EDA6C6E7}" type="presParOf" srcId="{4FBF548C-90DB-4822-A21F-86FA51A63CB7}" destId="{E8990221-005D-4BC6-A6FE-6F6F31E730F2}" srcOrd="0" destOrd="0" presId="urn:microsoft.com/office/officeart/2005/8/layout/orgChart1"/>
    <dgm:cxn modelId="{0B0EBC93-1359-4BFD-8F83-3F7FAF891D6C}" type="presParOf" srcId="{E8990221-005D-4BC6-A6FE-6F6F31E730F2}" destId="{37A181F4-63A2-4F76-818B-C0041AFA5B6D}" srcOrd="0" destOrd="0" presId="urn:microsoft.com/office/officeart/2005/8/layout/orgChart1"/>
    <dgm:cxn modelId="{BB363693-7721-4389-9177-9C4291AA341C}" type="presParOf" srcId="{E8990221-005D-4BC6-A6FE-6F6F31E730F2}" destId="{7E879F3F-BF78-4C95-9EDF-042A4CD98620}" srcOrd="1" destOrd="0" presId="urn:microsoft.com/office/officeart/2005/8/layout/orgChart1"/>
    <dgm:cxn modelId="{AEE11FCB-83D1-41C5-A230-56235E295B27}" type="presParOf" srcId="{4FBF548C-90DB-4822-A21F-86FA51A63CB7}" destId="{4A4A455B-BAC4-4E06-8659-808A9EF8305A}" srcOrd="1" destOrd="0" presId="urn:microsoft.com/office/officeart/2005/8/layout/orgChart1"/>
    <dgm:cxn modelId="{DB4B3190-3679-4291-822E-8692E7F66E0F}" type="presParOf" srcId="{4FBF548C-90DB-4822-A21F-86FA51A63CB7}" destId="{0325B369-EB97-4687-888A-9C710AD6DFA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2ED87A-A26B-42C1-B4D4-049A1919F9CD}"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5F40E818-B206-4FD3-A6CE-5D5DDD8A9CB7}">
      <dgm:prSet/>
      <dgm:spPr/>
      <dgm:t>
        <a:bodyPr/>
        <a:lstStyle/>
        <a:p>
          <a:r>
            <a:rPr lang="nl-NL" dirty="0"/>
            <a:t>Dit bevredig die begeerte om ervarings te leer en sin te maak.</a:t>
          </a:r>
          <a:endParaRPr lang="en-US" dirty="0"/>
        </a:p>
      </dgm:t>
    </dgm:pt>
    <dgm:pt modelId="{DCA08A41-A5E6-4ADF-9B08-5B690D18E11A}" type="parTrans" cxnId="{09D010FD-F2CD-43BE-AAFA-573BB2B5F223}">
      <dgm:prSet/>
      <dgm:spPr/>
      <dgm:t>
        <a:bodyPr/>
        <a:lstStyle/>
        <a:p>
          <a:endParaRPr lang="en-US"/>
        </a:p>
      </dgm:t>
    </dgm:pt>
    <dgm:pt modelId="{6B524DE7-F874-463A-AE40-B4E15F12C73D}" type="sibTrans" cxnId="{09D010FD-F2CD-43BE-AAFA-573BB2B5F223}">
      <dgm:prSet/>
      <dgm:spPr/>
      <dgm:t>
        <a:bodyPr/>
        <a:lstStyle/>
        <a:p>
          <a:endParaRPr lang="en-US"/>
        </a:p>
      </dgm:t>
    </dgm:pt>
    <dgm:pt modelId="{4D20AAB4-3E59-4D26-AD80-7DE22DDE5598}">
      <dgm:prSet/>
      <dgm:spPr/>
      <dgm:t>
        <a:bodyPr/>
        <a:lstStyle/>
        <a:p>
          <a:r>
            <a:rPr lang="nl-NL" dirty="0"/>
            <a:t>Dit voorkom onenigheid tussen opvattings van onsself en ander se opvattings van ons.</a:t>
          </a:r>
          <a:endParaRPr lang="en-US" dirty="0"/>
        </a:p>
      </dgm:t>
    </dgm:pt>
    <dgm:pt modelId="{DF43EB2A-793B-4468-BFEA-E16FF55B1A01}" type="parTrans" cxnId="{79DEB588-8683-49F1-B474-DECE15789123}">
      <dgm:prSet/>
      <dgm:spPr/>
      <dgm:t>
        <a:bodyPr/>
        <a:lstStyle/>
        <a:p>
          <a:endParaRPr lang="en-US"/>
        </a:p>
      </dgm:t>
    </dgm:pt>
    <dgm:pt modelId="{5FB75B53-1D5D-4348-86F5-C8A366A8F6B8}" type="sibTrans" cxnId="{79DEB588-8683-49F1-B474-DECE15789123}">
      <dgm:prSet/>
      <dgm:spPr/>
      <dgm:t>
        <a:bodyPr/>
        <a:lstStyle/>
        <a:p>
          <a:endParaRPr lang="en-US"/>
        </a:p>
      </dgm:t>
    </dgm:pt>
    <dgm:pt modelId="{531DCFC4-4F60-4AB6-8FE6-7D8E24E93ECA}">
      <dgm:prSet/>
      <dgm:spPr/>
      <dgm:t>
        <a:bodyPr/>
        <a:lstStyle/>
        <a:p>
          <a:r>
            <a:rPr lang="nl-NL" dirty="0"/>
            <a:t>Dit bevry ons van die irrasionele grille van ons onbewuste.</a:t>
          </a:r>
          <a:endParaRPr lang="en-US" dirty="0"/>
        </a:p>
      </dgm:t>
    </dgm:pt>
    <dgm:pt modelId="{4E7C0615-A2CB-42A5-9FEB-787369B58833}" type="parTrans" cxnId="{5EB18064-8C41-43DC-A2AE-0786AA9F5FD0}">
      <dgm:prSet/>
      <dgm:spPr/>
      <dgm:t>
        <a:bodyPr/>
        <a:lstStyle/>
        <a:p>
          <a:endParaRPr lang="en-US"/>
        </a:p>
      </dgm:t>
    </dgm:pt>
    <dgm:pt modelId="{3E423D97-2C12-4232-8BC1-528691BD408F}" type="sibTrans" cxnId="{5EB18064-8C41-43DC-A2AE-0786AA9F5FD0}">
      <dgm:prSet/>
      <dgm:spPr/>
      <dgm:t>
        <a:bodyPr/>
        <a:lstStyle/>
        <a:p>
          <a:endParaRPr lang="en-US"/>
        </a:p>
      </dgm:t>
    </dgm:pt>
    <dgm:pt modelId="{B22BD498-50EE-424B-89D8-43570EC5BBE5}">
      <dgm:prSet/>
      <dgm:spPr/>
      <dgm:t>
        <a:bodyPr/>
        <a:lstStyle/>
        <a:p>
          <a:r>
            <a:rPr lang="nl-NL" dirty="0"/>
            <a:t>Dit vergemaklik proaktiewe reaksies eerder as reaktiwiteit.</a:t>
          </a:r>
          <a:endParaRPr lang="en-US" dirty="0"/>
        </a:p>
      </dgm:t>
    </dgm:pt>
    <dgm:pt modelId="{3F2BE673-93F7-4C4B-AA96-D94D2533D76A}" type="parTrans" cxnId="{D31A5731-D7CA-442A-B849-194E209DC4C0}">
      <dgm:prSet/>
      <dgm:spPr/>
      <dgm:t>
        <a:bodyPr/>
        <a:lstStyle/>
        <a:p>
          <a:endParaRPr lang="en-US"/>
        </a:p>
      </dgm:t>
    </dgm:pt>
    <dgm:pt modelId="{A0C35284-0FFF-4885-B876-02DC4271443F}" type="sibTrans" cxnId="{D31A5731-D7CA-442A-B849-194E209DC4C0}">
      <dgm:prSet/>
      <dgm:spPr/>
      <dgm:t>
        <a:bodyPr/>
        <a:lstStyle/>
        <a:p>
          <a:endParaRPr lang="en-US"/>
        </a:p>
      </dgm:t>
    </dgm:pt>
    <dgm:pt modelId="{7FCD8688-B4A4-451E-861E-89F4564C3414}">
      <dgm:prSet/>
      <dgm:spPr/>
      <dgm:t>
        <a:bodyPr/>
        <a:lstStyle/>
        <a:p>
          <a:r>
            <a:rPr lang="nl-NL" dirty="0"/>
            <a:t>Dit is 'n noodsaaklike eerste stap vir positiewe verandering.</a:t>
          </a:r>
          <a:endParaRPr lang="en-US" dirty="0"/>
        </a:p>
      </dgm:t>
    </dgm:pt>
    <dgm:pt modelId="{7EEF7ED1-5C1C-49F7-9933-8F62E154B215}" type="parTrans" cxnId="{5B4FB003-1E73-4081-BAA6-0CC436141209}">
      <dgm:prSet/>
      <dgm:spPr/>
      <dgm:t>
        <a:bodyPr/>
        <a:lstStyle/>
        <a:p>
          <a:endParaRPr lang="en-US"/>
        </a:p>
      </dgm:t>
    </dgm:pt>
    <dgm:pt modelId="{6B75E488-D1CE-46AC-896C-CB86EAF0EE40}" type="sibTrans" cxnId="{5B4FB003-1E73-4081-BAA6-0CC436141209}">
      <dgm:prSet/>
      <dgm:spPr/>
      <dgm:t>
        <a:bodyPr/>
        <a:lstStyle/>
        <a:p>
          <a:endParaRPr lang="en-US"/>
        </a:p>
      </dgm:t>
    </dgm:pt>
    <dgm:pt modelId="{957BA720-B667-4D30-8A82-5E950A14CD9E}" type="pres">
      <dgm:prSet presAssocID="{D02ED87A-A26B-42C1-B4D4-049A1919F9CD}" presName="diagram" presStyleCnt="0">
        <dgm:presLayoutVars>
          <dgm:dir/>
          <dgm:resizeHandles val="exact"/>
        </dgm:presLayoutVars>
      </dgm:prSet>
      <dgm:spPr/>
    </dgm:pt>
    <dgm:pt modelId="{7F41FEDD-1723-47FD-881D-3AB80A2BE1DD}" type="pres">
      <dgm:prSet presAssocID="{5F40E818-B206-4FD3-A6CE-5D5DDD8A9CB7}" presName="node" presStyleLbl="node1" presStyleIdx="0" presStyleCnt="5">
        <dgm:presLayoutVars>
          <dgm:bulletEnabled val="1"/>
        </dgm:presLayoutVars>
      </dgm:prSet>
      <dgm:spPr/>
    </dgm:pt>
    <dgm:pt modelId="{0CED0E24-692C-4AA2-BBB6-A7436750A25D}" type="pres">
      <dgm:prSet presAssocID="{6B524DE7-F874-463A-AE40-B4E15F12C73D}" presName="sibTrans" presStyleCnt="0"/>
      <dgm:spPr/>
    </dgm:pt>
    <dgm:pt modelId="{1EFE1D26-9C04-4D3E-BC49-1E614C706F22}" type="pres">
      <dgm:prSet presAssocID="{4D20AAB4-3E59-4D26-AD80-7DE22DDE5598}" presName="node" presStyleLbl="node1" presStyleIdx="1" presStyleCnt="5">
        <dgm:presLayoutVars>
          <dgm:bulletEnabled val="1"/>
        </dgm:presLayoutVars>
      </dgm:prSet>
      <dgm:spPr/>
    </dgm:pt>
    <dgm:pt modelId="{97D8738F-740F-40A1-BA4E-9FE6D1F06B13}" type="pres">
      <dgm:prSet presAssocID="{5FB75B53-1D5D-4348-86F5-C8A366A8F6B8}" presName="sibTrans" presStyleCnt="0"/>
      <dgm:spPr/>
    </dgm:pt>
    <dgm:pt modelId="{9BC708CB-F140-4A8B-978E-9EBEAF4FBC6D}" type="pres">
      <dgm:prSet presAssocID="{531DCFC4-4F60-4AB6-8FE6-7D8E24E93ECA}" presName="node" presStyleLbl="node1" presStyleIdx="2" presStyleCnt="5">
        <dgm:presLayoutVars>
          <dgm:bulletEnabled val="1"/>
        </dgm:presLayoutVars>
      </dgm:prSet>
      <dgm:spPr/>
    </dgm:pt>
    <dgm:pt modelId="{83D8B6F3-41DF-4ED9-931D-6C9C5C41A57D}" type="pres">
      <dgm:prSet presAssocID="{3E423D97-2C12-4232-8BC1-528691BD408F}" presName="sibTrans" presStyleCnt="0"/>
      <dgm:spPr/>
    </dgm:pt>
    <dgm:pt modelId="{EC17003A-D7B4-48A8-ACA6-E0994BDD5320}" type="pres">
      <dgm:prSet presAssocID="{B22BD498-50EE-424B-89D8-43570EC5BBE5}" presName="node" presStyleLbl="node1" presStyleIdx="3" presStyleCnt="5">
        <dgm:presLayoutVars>
          <dgm:bulletEnabled val="1"/>
        </dgm:presLayoutVars>
      </dgm:prSet>
      <dgm:spPr/>
    </dgm:pt>
    <dgm:pt modelId="{16E7AEBF-4193-46BC-942F-9B1171DE974B}" type="pres">
      <dgm:prSet presAssocID="{A0C35284-0FFF-4885-B876-02DC4271443F}" presName="sibTrans" presStyleCnt="0"/>
      <dgm:spPr/>
    </dgm:pt>
    <dgm:pt modelId="{77B99078-06AF-4495-BD49-4045D0CC8C51}" type="pres">
      <dgm:prSet presAssocID="{7FCD8688-B4A4-451E-861E-89F4564C3414}" presName="node" presStyleLbl="node1" presStyleIdx="4" presStyleCnt="5">
        <dgm:presLayoutVars>
          <dgm:bulletEnabled val="1"/>
        </dgm:presLayoutVars>
      </dgm:prSet>
      <dgm:spPr/>
    </dgm:pt>
  </dgm:ptLst>
  <dgm:cxnLst>
    <dgm:cxn modelId="{5B4FB003-1E73-4081-BAA6-0CC436141209}" srcId="{D02ED87A-A26B-42C1-B4D4-049A1919F9CD}" destId="{7FCD8688-B4A4-451E-861E-89F4564C3414}" srcOrd="4" destOrd="0" parTransId="{7EEF7ED1-5C1C-49F7-9933-8F62E154B215}" sibTransId="{6B75E488-D1CE-46AC-896C-CB86EAF0EE40}"/>
    <dgm:cxn modelId="{BCB14308-42C8-4168-B096-A96CEEB6A910}" type="presOf" srcId="{7FCD8688-B4A4-451E-861E-89F4564C3414}" destId="{77B99078-06AF-4495-BD49-4045D0CC8C51}" srcOrd="0" destOrd="0" presId="urn:microsoft.com/office/officeart/2005/8/layout/default"/>
    <dgm:cxn modelId="{D31A5731-D7CA-442A-B849-194E209DC4C0}" srcId="{D02ED87A-A26B-42C1-B4D4-049A1919F9CD}" destId="{B22BD498-50EE-424B-89D8-43570EC5BBE5}" srcOrd="3" destOrd="0" parTransId="{3F2BE673-93F7-4C4B-AA96-D94D2533D76A}" sibTransId="{A0C35284-0FFF-4885-B876-02DC4271443F}"/>
    <dgm:cxn modelId="{5EB18064-8C41-43DC-A2AE-0786AA9F5FD0}" srcId="{D02ED87A-A26B-42C1-B4D4-049A1919F9CD}" destId="{531DCFC4-4F60-4AB6-8FE6-7D8E24E93ECA}" srcOrd="2" destOrd="0" parTransId="{4E7C0615-A2CB-42A5-9FEB-787369B58833}" sibTransId="{3E423D97-2C12-4232-8BC1-528691BD408F}"/>
    <dgm:cxn modelId="{68B71048-5FA8-4A2A-BF0E-BD1FEE2D0658}" type="presOf" srcId="{D02ED87A-A26B-42C1-B4D4-049A1919F9CD}" destId="{957BA720-B667-4D30-8A82-5E950A14CD9E}" srcOrd="0" destOrd="0" presId="urn:microsoft.com/office/officeart/2005/8/layout/default"/>
    <dgm:cxn modelId="{C3D4A080-2CE0-4BAD-83DB-17876977B093}" type="presOf" srcId="{B22BD498-50EE-424B-89D8-43570EC5BBE5}" destId="{EC17003A-D7B4-48A8-ACA6-E0994BDD5320}" srcOrd="0" destOrd="0" presId="urn:microsoft.com/office/officeart/2005/8/layout/default"/>
    <dgm:cxn modelId="{B74A1D86-DA16-4C70-9BD1-78D4C8989F5E}" type="presOf" srcId="{4D20AAB4-3E59-4D26-AD80-7DE22DDE5598}" destId="{1EFE1D26-9C04-4D3E-BC49-1E614C706F22}" srcOrd="0" destOrd="0" presId="urn:microsoft.com/office/officeart/2005/8/layout/default"/>
    <dgm:cxn modelId="{79DEB588-8683-49F1-B474-DECE15789123}" srcId="{D02ED87A-A26B-42C1-B4D4-049A1919F9CD}" destId="{4D20AAB4-3E59-4D26-AD80-7DE22DDE5598}" srcOrd="1" destOrd="0" parTransId="{DF43EB2A-793B-4468-BFEA-E16FF55B1A01}" sibTransId="{5FB75B53-1D5D-4348-86F5-C8A366A8F6B8}"/>
    <dgm:cxn modelId="{0730D898-1D87-4091-A54E-01E0DF2CDF03}" type="presOf" srcId="{5F40E818-B206-4FD3-A6CE-5D5DDD8A9CB7}" destId="{7F41FEDD-1723-47FD-881D-3AB80A2BE1DD}" srcOrd="0" destOrd="0" presId="urn:microsoft.com/office/officeart/2005/8/layout/default"/>
    <dgm:cxn modelId="{1261EDA9-A5CC-4398-A75E-8788C1CB6731}" type="presOf" srcId="{531DCFC4-4F60-4AB6-8FE6-7D8E24E93ECA}" destId="{9BC708CB-F140-4A8B-978E-9EBEAF4FBC6D}" srcOrd="0" destOrd="0" presId="urn:microsoft.com/office/officeart/2005/8/layout/default"/>
    <dgm:cxn modelId="{09D010FD-F2CD-43BE-AAFA-573BB2B5F223}" srcId="{D02ED87A-A26B-42C1-B4D4-049A1919F9CD}" destId="{5F40E818-B206-4FD3-A6CE-5D5DDD8A9CB7}" srcOrd="0" destOrd="0" parTransId="{DCA08A41-A5E6-4ADF-9B08-5B690D18E11A}" sibTransId="{6B524DE7-F874-463A-AE40-B4E15F12C73D}"/>
    <dgm:cxn modelId="{5ACE4543-4876-4A26-8B4B-00DB0AD0E526}" type="presParOf" srcId="{957BA720-B667-4D30-8A82-5E950A14CD9E}" destId="{7F41FEDD-1723-47FD-881D-3AB80A2BE1DD}" srcOrd="0" destOrd="0" presId="urn:microsoft.com/office/officeart/2005/8/layout/default"/>
    <dgm:cxn modelId="{FAA94426-E3E7-400B-837C-15CC8FF71FF4}" type="presParOf" srcId="{957BA720-B667-4D30-8A82-5E950A14CD9E}" destId="{0CED0E24-692C-4AA2-BBB6-A7436750A25D}" srcOrd="1" destOrd="0" presId="urn:microsoft.com/office/officeart/2005/8/layout/default"/>
    <dgm:cxn modelId="{AB7F6191-1B3E-4FC0-B240-7E6A7C13B860}" type="presParOf" srcId="{957BA720-B667-4D30-8A82-5E950A14CD9E}" destId="{1EFE1D26-9C04-4D3E-BC49-1E614C706F22}" srcOrd="2" destOrd="0" presId="urn:microsoft.com/office/officeart/2005/8/layout/default"/>
    <dgm:cxn modelId="{C33B6172-7114-4900-BA4E-2427D5CF9CFA}" type="presParOf" srcId="{957BA720-B667-4D30-8A82-5E950A14CD9E}" destId="{97D8738F-740F-40A1-BA4E-9FE6D1F06B13}" srcOrd="3" destOrd="0" presId="urn:microsoft.com/office/officeart/2005/8/layout/default"/>
    <dgm:cxn modelId="{4A3924BD-73A0-436B-8B79-DF7877597296}" type="presParOf" srcId="{957BA720-B667-4D30-8A82-5E950A14CD9E}" destId="{9BC708CB-F140-4A8B-978E-9EBEAF4FBC6D}" srcOrd="4" destOrd="0" presId="urn:microsoft.com/office/officeart/2005/8/layout/default"/>
    <dgm:cxn modelId="{625593C8-6B2C-425F-B1C7-967AC97879CD}" type="presParOf" srcId="{957BA720-B667-4D30-8A82-5E950A14CD9E}" destId="{83D8B6F3-41DF-4ED9-931D-6C9C5C41A57D}" srcOrd="5" destOrd="0" presId="urn:microsoft.com/office/officeart/2005/8/layout/default"/>
    <dgm:cxn modelId="{D543F7B8-6202-4FDC-A1EE-12A97C705FA7}" type="presParOf" srcId="{957BA720-B667-4D30-8A82-5E950A14CD9E}" destId="{EC17003A-D7B4-48A8-ACA6-E0994BDD5320}" srcOrd="6" destOrd="0" presId="urn:microsoft.com/office/officeart/2005/8/layout/default"/>
    <dgm:cxn modelId="{17EBB8A6-3D9E-46C2-9E58-8653A0352B0C}" type="presParOf" srcId="{957BA720-B667-4D30-8A82-5E950A14CD9E}" destId="{16E7AEBF-4193-46BC-942F-9B1171DE974B}" srcOrd="7" destOrd="0" presId="urn:microsoft.com/office/officeart/2005/8/layout/default"/>
    <dgm:cxn modelId="{B4B92C81-DA39-475C-B613-D97A049D90AE}" type="presParOf" srcId="{957BA720-B667-4D30-8A82-5E950A14CD9E}" destId="{77B99078-06AF-4495-BD49-4045D0CC8C51}" srcOrd="8"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C098C-CE72-458B-8D2E-3790646A3F1D}" type="doc">
      <dgm:prSet loTypeId="urn:microsoft.com/office/officeart/2016/7/layout/HorizontalActionList" loCatId="List" qsTypeId="urn:microsoft.com/office/officeart/2005/8/quickstyle/simple2" qsCatId="simple" csTypeId="urn:microsoft.com/office/officeart/2005/8/colors/colorful1" csCatId="colorful" phldr="1"/>
      <dgm:spPr/>
      <dgm:t>
        <a:bodyPr/>
        <a:lstStyle/>
        <a:p>
          <a:endParaRPr lang="en-US"/>
        </a:p>
      </dgm:t>
    </dgm:pt>
    <dgm:pt modelId="{1B7C3ADD-0CC7-4F7A-ADBF-B9C6D1179FC6}">
      <dgm:prSet/>
      <dgm:spPr/>
      <dgm:t>
        <a:bodyPr/>
        <a:lstStyle/>
        <a:p>
          <a:pPr>
            <a:defRPr b="1"/>
          </a:pPr>
          <a:r>
            <a:rPr lang="en-GB" b="1"/>
            <a:t>Belangstellings</a:t>
          </a:r>
          <a:endParaRPr lang="en-US"/>
        </a:p>
      </dgm:t>
    </dgm:pt>
    <dgm:pt modelId="{10A0BBEA-24A9-42BD-9D39-F9F37CAD3D41}" type="parTrans" cxnId="{F79CD67B-6A5C-4CE3-A85E-83F0D048C7AF}">
      <dgm:prSet/>
      <dgm:spPr/>
      <dgm:t>
        <a:bodyPr/>
        <a:lstStyle/>
        <a:p>
          <a:endParaRPr lang="en-US" sz="3200"/>
        </a:p>
      </dgm:t>
    </dgm:pt>
    <dgm:pt modelId="{7DA4CCEB-5FFE-46EC-BC2A-F5B5D9BA9A50}" type="sibTrans" cxnId="{F79CD67B-6A5C-4CE3-A85E-83F0D048C7AF}">
      <dgm:prSet/>
      <dgm:spPr/>
      <dgm:t>
        <a:bodyPr/>
        <a:lstStyle/>
        <a:p>
          <a:endParaRPr lang="en-US"/>
        </a:p>
      </dgm:t>
    </dgm:pt>
    <dgm:pt modelId="{C1361590-2D56-4D5F-BE8D-27F45BCC8D73}">
      <dgm:prSet/>
      <dgm:spPr/>
      <dgm:t>
        <a:bodyPr/>
        <a:lstStyle/>
        <a:p>
          <a:r>
            <a:rPr lang="nl-NL"/>
            <a:t>Dit is die onderwerpe of velde waaroor jy meer wil leer.
Om 'n loopbaan te kies wat by jou belangstellings pas, maak jou gelukkiger en meer tevrede.</a:t>
          </a:r>
          <a:endParaRPr lang="en-US"/>
        </a:p>
      </dgm:t>
    </dgm:pt>
    <dgm:pt modelId="{1955EC83-23C1-4623-92A2-5FAA36C59295}" type="parTrans" cxnId="{E1F90804-CB21-4A70-9757-E20AFE86F2FC}">
      <dgm:prSet/>
      <dgm:spPr/>
      <dgm:t>
        <a:bodyPr/>
        <a:lstStyle/>
        <a:p>
          <a:endParaRPr lang="en-US" sz="3200"/>
        </a:p>
      </dgm:t>
    </dgm:pt>
    <dgm:pt modelId="{4F064BBF-0C8B-4DB7-B89F-3552E2D269E6}" type="sibTrans" cxnId="{E1F90804-CB21-4A70-9757-E20AFE86F2FC}">
      <dgm:prSet/>
      <dgm:spPr/>
      <dgm:t>
        <a:bodyPr/>
        <a:lstStyle/>
        <a:p>
          <a:endParaRPr lang="en-US"/>
        </a:p>
      </dgm:t>
    </dgm:pt>
    <dgm:pt modelId="{FD7621C3-0AB1-4D98-8648-EEC7D9EEB488}">
      <dgm:prSet/>
      <dgm:spPr/>
      <dgm:t>
        <a:bodyPr/>
        <a:lstStyle/>
        <a:p>
          <a:pPr>
            <a:defRPr b="1"/>
          </a:pPr>
          <a:r>
            <a:rPr lang="en-GB" b="1"/>
            <a:t>Vermoëns</a:t>
          </a:r>
          <a:endParaRPr lang="en-US"/>
        </a:p>
      </dgm:t>
    </dgm:pt>
    <dgm:pt modelId="{FAF4D9E2-6E2C-4584-97DA-D53D760A06CD}" type="parTrans" cxnId="{88787257-82D7-443E-8696-80BBC8C49A6F}">
      <dgm:prSet/>
      <dgm:spPr/>
      <dgm:t>
        <a:bodyPr/>
        <a:lstStyle/>
        <a:p>
          <a:endParaRPr lang="en-US" sz="3200"/>
        </a:p>
      </dgm:t>
    </dgm:pt>
    <dgm:pt modelId="{86EF81E7-78AD-4F59-957B-B2FE994C330B}" type="sibTrans" cxnId="{88787257-82D7-443E-8696-80BBC8C49A6F}">
      <dgm:prSet/>
      <dgm:spPr/>
      <dgm:t>
        <a:bodyPr/>
        <a:lstStyle/>
        <a:p>
          <a:endParaRPr lang="en-US"/>
        </a:p>
      </dgm:t>
    </dgm:pt>
    <dgm:pt modelId="{6BC646A0-BEAC-4947-A5DF-122604C2C8FE}">
      <dgm:prSet/>
      <dgm:spPr/>
      <dgm:t>
        <a:bodyPr/>
        <a:lstStyle/>
        <a:p>
          <a:r>
            <a:rPr lang="nl-NL"/>
            <a:t>Dit is jou vaardighede – die dinge wat jy kan doen.
Dit is dikwels natuurlike eienskappe of dinge wat jy sonder formele opleiding geleer het.
</a:t>
          </a:r>
          <a:r>
            <a:rPr lang="nl-NL" i="1"/>
            <a:t>Voorbeeld: </a:t>
          </a:r>
          <a:r>
            <a:rPr lang="nl-NL"/>
            <a:t>Wanneer jy hare sny, het jy dalk die vermoë om reguit lyne te sny.</a:t>
          </a:r>
          <a:endParaRPr lang="en-US"/>
        </a:p>
      </dgm:t>
    </dgm:pt>
    <dgm:pt modelId="{56241E3B-AEA4-474C-B078-3A11BB8BE384}" type="parTrans" cxnId="{758A75D0-A57B-4202-B115-3F9D43C727B5}">
      <dgm:prSet/>
      <dgm:spPr/>
      <dgm:t>
        <a:bodyPr/>
        <a:lstStyle/>
        <a:p>
          <a:endParaRPr lang="en-US" sz="3200"/>
        </a:p>
      </dgm:t>
    </dgm:pt>
    <dgm:pt modelId="{AADBF38C-FE1F-44B5-97E8-B2F02FA10718}" type="sibTrans" cxnId="{758A75D0-A57B-4202-B115-3F9D43C727B5}">
      <dgm:prSet/>
      <dgm:spPr/>
      <dgm:t>
        <a:bodyPr/>
        <a:lstStyle/>
        <a:p>
          <a:endParaRPr lang="en-US"/>
        </a:p>
      </dgm:t>
    </dgm:pt>
    <dgm:pt modelId="{67F74DF6-C3FC-4243-9FEB-CB79D0495F94}">
      <dgm:prSet/>
      <dgm:spPr/>
      <dgm:t>
        <a:bodyPr/>
        <a:lstStyle/>
        <a:p>
          <a:pPr>
            <a:defRPr b="1"/>
          </a:pPr>
          <a:r>
            <a:rPr lang="en-GB" b="1"/>
            <a:t>Talente</a:t>
          </a:r>
          <a:endParaRPr lang="en-US"/>
        </a:p>
      </dgm:t>
    </dgm:pt>
    <dgm:pt modelId="{1E384990-9F3B-4CE8-A151-0CFB2918F997}" type="parTrans" cxnId="{CF3C5F73-7E7D-4DBF-AA02-F0FEE12DF2D6}">
      <dgm:prSet/>
      <dgm:spPr/>
      <dgm:t>
        <a:bodyPr/>
        <a:lstStyle/>
        <a:p>
          <a:endParaRPr lang="en-US" sz="3200"/>
        </a:p>
      </dgm:t>
    </dgm:pt>
    <dgm:pt modelId="{EF5E5385-95A7-4615-B0D8-E5E08F069F8D}" type="sibTrans" cxnId="{CF3C5F73-7E7D-4DBF-AA02-F0FEE12DF2D6}">
      <dgm:prSet/>
      <dgm:spPr/>
      <dgm:t>
        <a:bodyPr/>
        <a:lstStyle/>
        <a:p>
          <a:endParaRPr lang="en-US"/>
        </a:p>
      </dgm:t>
    </dgm:pt>
    <dgm:pt modelId="{9DE3DECF-0933-40F1-85F0-69811F9CCC7E}">
      <dgm:prSet/>
      <dgm:spPr/>
      <dgm:t>
        <a:bodyPr/>
        <a:lstStyle/>
        <a:p>
          <a:r>
            <a:rPr lang="nl-NL"/>
            <a:t>Talente is vermoëns waarmee jy gebore is.
Dit is natuurlike aanleg wat moeiteloos verskyn.
</a:t>
          </a:r>
          <a:r>
            <a:rPr lang="nl-NL" i="1"/>
            <a:t>Voorbeeld: </a:t>
          </a:r>
          <a:r>
            <a:rPr lang="nl-NL"/>
            <a:t>Die vermoë om goed te sing is 'n talent.</a:t>
          </a:r>
          <a:endParaRPr lang="en-US"/>
        </a:p>
      </dgm:t>
    </dgm:pt>
    <dgm:pt modelId="{57A35253-362D-4776-820E-643903C3ED96}" type="parTrans" cxnId="{A9FB1197-1545-4FE6-A06B-A315E4C5EA0E}">
      <dgm:prSet/>
      <dgm:spPr/>
      <dgm:t>
        <a:bodyPr/>
        <a:lstStyle/>
        <a:p>
          <a:endParaRPr lang="en-US" sz="3200"/>
        </a:p>
      </dgm:t>
    </dgm:pt>
    <dgm:pt modelId="{B9127064-AF88-4EFF-80DB-E762D1210243}" type="sibTrans" cxnId="{A9FB1197-1545-4FE6-A06B-A315E4C5EA0E}">
      <dgm:prSet/>
      <dgm:spPr/>
      <dgm:t>
        <a:bodyPr/>
        <a:lstStyle/>
        <a:p>
          <a:endParaRPr lang="en-US"/>
        </a:p>
      </dgm:t>
    </dgm:pt>
    <dgm:pt modelId="{A6FB2664-914D-4B03-98F9-335982825E76}">
      <dgm:prSet/>
      <dgm:spPr/>
      <dgm:t>
        <a:bodyPr/>
        <a:lstStyle/>
        <a:p>
          <a:pPr>
            <a:defRPr b="1"/>
          </a:pPr>
          <a:r>
            <a:rPr lang="en-GB" b="1"/>
            <a:t>Sterkpunte</a:t>
          </a:r>
          <a:endParaRPr lang="en-US"/>
        </a:p>
      </dgm:t>
    </dgm:pt>
    <dgm:pt modelId="{6C0AB614-E98D-49A2-A616-E9857B11E33D}" type="parTrans" cxnId="{5B70AB8F-4546-4220-8E51-F484CF11EA23}">
      <dgm:prSet/>
      <dgm:spPr/>
      <dgm:t>
        <a:bodyPr/>
        <a:lstStyle/>
        <a:p>
          <a:endParaRPr lang="en-US" sz="3200"/>
        </a:p>
      </dgm:t>
    </dgm:pt>
    <dgm:pt modelId="{F6C14598-A3E1-43BD-926C-75C6DF74FDDE}" type="sibTrans" cxnId="{5B70AB8F-4546-4220-8E51-F484CF11EA23}">
      <dgm:prSet/>
      <dgm:spPr/>
      <dgm:t>
        <a:bodyPr/>
        <a:lstStyle/>
        <a:p>
          <a:endParaRPr lang="en-US"/>
        </a:p>
      </dgm:t>
    </dgm:pt>
    <dgm:pt modelId="{4B62D91D-3E8D-4DF1-8642-9BA490170743}">
      <dgm:prSet/>
      <dgm:spPr/>
      <dgm:t>
        <a:bodyPr/>
        <a:lstStyle/>
        <a:p>
          <a:r>
            <a:rPr lang="nl-NL"/>
            <a:t>Sterkpunte is die dinge wat jy altyd goed doen.
Dit is eienskappe of vermoëns wat jou 'n voordeel gee en jou help om sukses te behaal.
</a:t>
          </a:r>
          <a:r>
            <a:rPr lang="nl-NL" i="1"/>
            <a:t>Voorbeeld: </a:t>
          </a:r>
          <a:r>
            <a:rPr lang="nl-NL"/>
            <a:t>Goeie kommunikasie-vaardighede help jou om goed te luister en verbintenisse te vorm.</a:t>
          </a:r>
          <a:endParaRPr lang="en-US"/>
        </a:p>
      </dgm:t>
    </dgm:pt>
    <dgm:pt modelId="{CA786D76-E825-4B9A-B13B-169C418340E0}" type="parTrans" cxnId="{13227925-EA4F-4AC9-BFC0-E5C681F4B238}">
      <dgm:prSet/>
      <dgm:spPr/>
      <dgm:t>
        <a:bodyPr/>
        <a:lstStyle/>
        <a:p>
          <a:endParaRPr lang="en-US" sz="3200"/>
        </a:p>
      </dgm:t>
    </dgm:pt>
    <dgm:pt modelId="{B26DD8CC-A35D-4D71-961D-F44A82FCB6F3}" type="sibTrans" cxnId="{13227925-EA4F-4AC9-BFC0-E5C681F4B238}">
      <dgm:prSet/>
      <dgm:spPr/>
      <dgm:t>
        <a:bodyPr/>
        <a:lstStyle/>
        <a:p>
          <a:endParaRPr lang="en-US"/>
        </a:p>
      </dgm:t>
    </dgm:pt>
    <dgm:pt modelId="{7F9D6969-23A8-46E7-BDFF-5E56E8EB4651}" type="pres">
      <dgm:prSet presAssocID="{548C098C-CE72-458B-8D2E-3790646A3F1D}" presName="Name0" presStyleCnt="0">
        <dgm:presLayoutVars>
          <dgm:dir/>
          <dgm:animLvl val="lvl"/>
          <dgm:resizeHandles val="exact"/>
        </dgm:presLayoutVars>
      </dgm:prSet>
      <dgm:spPr/>
    </dgm:pt>
    <dgm:pt modelId="{475F91CB-7A1F-464D-89AB-16A88F51AF88}" type="pres">
      <dgm:prSet presAssocID="{1B7C3ADD-0CC7-4F7A-ADBF-B9C6D1179FC6}" presName="composite" presStyleCnt="0"/>
      <dgm:spPr/>
    </dgm:pt>
    <dgm:pt modelId="{7EB64CC9-D351-4B52-B46F-E858B5C69A99}" type="pres">
      <dgm:prSet presAssocID="{1B7C3ADD-0CC7-4F7A-ADBF-B9C6D1179FC6}" presName="parTx" presStyleLbl="alignNode1" presStyleIdx="0" presStyleCnt="4">
        <dgm:presLayoutVars>
          <dgm:chMax val="0"/>
          <dgm:chPref val="0"/>
        </dgm:presLayoutVars>
      </dgm:prSet>
      <dgm:spPr/>
    </dgm:pt>
    <dgm:pt modelId="{7533EED1-6564-4A63-9F52-F4473F8E69BD}" type="pres">
      <dgm:prSet presAssocID="{1B7C3ADD-0CC7-4F7A-ADBF-B9C6D1179FC6}" presName="desTx" presStyleLbl="alignAccFollowNode1" presStyleIdx="0" presStyleCnt="4">
        <dgm:presLayoutVars/>
      </dgm:prSet>
      <dgm:spPr/>
    </dgm:pt>
    <dgm:pt modelId="{6196BA41-A442-4916-BD21-CB993CDD5553}" type="pres">
      <dgm:prSet presAssocID="{7DA4CCEB-5FFE-46EC-BC2A-F5B5D9BA9A50}" presName="space" presStyleCnt="0"/>
      <dgm:spPr/>
    </dgm:pt>
    <dgm:pt modelId="{637344A2-F838-4F9A-9495-B17495A45B37}" type="pres">
      <dgm:prSet presAssocID="{FD7621C3-0AB1-4D98-8648-EEC7D9EEB488}" presName="composite" presStyleCnt="0"/>
      <dgm:spPr/>
    </dgm:pt>
    <dgm:pt modelId="{2283212E-6B8C-4777-84B5-E56A660EFBB1}" type="pres">
      <dgm:prSet presAssocID="{FD7621C3-0AB1-4D98-8648-EEC7D9EEB488}" presName="parTx" presStyleLbl="alignNode1" presStyleIdx="1" presStyleCnt="4">
        <dgm:presLayoutVars>
          <dgm:chMax val="0"/>
          <dgm:chPref val="0"/>
        </dgm:presLayoutVars>
      </dgm:prSet>
      <dgm:spPr/>
    </dgm:pt>
    <dgm:pt modelId="{6638E6C2-26BF-4A7C-9485-E4AE3B844FB1}" type="pres">
      <dgm:prSet presAssocID="{FD7621C3-0AB1-4D98-8648-EEC7D9EEB488}" presName="desTx" presStyleLbl="alignAccFollowNode1" presStyleIdx="1" presStyleCnt="4">
        <dgm:presLayoutVars/>
      </dgm:prSet>
      <dgm:spPr/>
    </dgm:pt>
    <dgm:pt modelId="{B84E626E-2226-4AD5-BC93-7A2A5C1A6BB0}" type="pres">
      <dgm:prSet presAssocID="{86EF81E7-78AD-4F59-957B-B2FE994C330B}" presName="space" presStyleCnt="0"/>
      <dgm:spPr/>
    </dgm:pt>
    <dgm:pt modelId="{9EC39EDE-D473-48D8-B0C0-20C4FC7A294A}" type="pres">
      <dgm:prSet presAssocID="{67F74DF6-C3FC-4243-9FEB-CB79D0495F94}" presName="composite" presStyleCnt="0"/>
      <dgm:spPr/>
    </dgm:pt>
    <dgm:pt modelId="{3DC22561-1D5A-4B55-B7F6-EB155DA9B83A}" type="pres">
      <dgm:prSet presAssocID="{67F74DF6-C3FC-4243-9FEB-CB79D0495F94}" presName="parTx" presStyleLbl="alignNode1" presStyleIdx="2" presStyleCnt="4">
        <dgm:presLayoutVars>
          <dgm:chMax val="0"/>
          <dgm:chPref val="0"/>
        </dgm:presLayoutVars>
      </dgm:prSet>
      <dgm:spPr/>
    </dgm:pt>
    <dgm:pt modelId="{7962F34C-C646-4C1A-A4DC-41C23A70E3F9}" type="pres">
      <dgm:prSet presAssocID="{67F74DF6-C3FC-4243-9FEB-CB79D0495F94}" presName="desTx" presStyleLbl="alignAccFollowNode1" presStyleIdx="2" presStyleCnt="4">
        <dgm:presLayoutVars/>
      </dgm:prSet>
      <dgm:spPr/>
    </dgm:pt>
    <dgm:pt modelId="{1F4DDCA7-3E4C-440D-B437-A140F9E85911}" type="pres">
      <dgm:prSet presAssocID="{EF5E5385-95A7-4615-B0D8-E5E08F069F8D}" presName="space" presStyleCnt="0"/>
      <dgm:spPr/>
    </dgm:pt>
    <dgm:pt modelId="{367F82D3-D59E-4F6F-A3E1-B9128E14DA60}" type="pres">
      <dgm:prSet presAssocID="{A6FB2664-914D-4B03-98F9-335982825E76}" presName="composite" presStyleCnt="0"/>
      <dgm:spPr/>
    </dgm:pt>
    <dgm:pt modelId="{63080BA1-5380-4C50-8916-61CB32D32F21}" type="pres">
      <dgm:prSet presAssocID="{A6FB2664-914D-4B03-98F9-335982825E76}" presName="parTx" presStyleLbl="alignNode1" presStyleIdx="3" presStyleCnt="4">
        <dgm:presLayoutVars>
          <dgm:chMax val="0"/>
          <dgm:chPref val="0"/>
        </dgm:presLayoutVars>
      </dgm:prSet>
      <dgm:spPr/>
    </dgm:pt>
    <dgm:pt modelId="{D03039E2-39FC-4BFC-A68B-D22A722055F2}" type="pres">
      <dgm:prSet presAssocID="{A6FB2664-914D-4B03-98F9-335982825E76}" presName="desTx" presStyleLbl="alignAccFollowNode1" presStyleIdx="3" presStyleCnt="4">
        <dgm:presLayoutVars/>
      </dgm:prSet>
      <dgm:spPr/>
    </dgm:pt>
  </dgm:ptLst>
  <dgm:cxnLst>
    <dgm:cxn modelId="{6C5A6B00-3728-408A-A553-71CF76AEBD3A}" type="presOf" srcId="{C1361590-2D56-4D5F-BE8D-27F45BCC8D73}" destId="{7533EED1-6564-4A63-9F52-F4473F8E69BD}" srcOrd="0" destOrd="0" presId="urn:microsoft.com/office/officeart/2016/7/layout/HorizontalActionList"/>
    <dgm:cxn modelId="{E1F90804-CB21-4A70-9757-E20AFE86F2FC}" srcId="{1B7C3ADD-0CC7-4F7A-ADBF-B9C6D1179FC6}" destId="{C1361590-2D56-4D5F-BE8D-27F45BCC8D73}" srcOrd="0" destOrd="0" parTransId="{1955EC83-23C1-4623-92A2-5FAA36C59295}" sibTransId="{4F064BBF-0C8B-4DB7-B89F-3552E2D269E6}"/>
    <dgm:cxn modelId="{13227925-EA4F-4AC9-BFC0-E5C681F4B238}" srcId="{A6FB2664-914D-4B03-98F9-335982825E76}" destId="{4B62D91D-3E8D-4DF1-8642-9BA490170743}" srcOrd="0" destOrd="0" parTransId="{CA786D76-E825-4B9A-B13B-169C418340E0}" sibTransId="{B26DD8CC-A35D-4D71-961D-F44A82FCB6F3}"/>
    <dgm:cxn modelId="{E7CB3644-D12F-4E3D-B71E-ECE40304247C}" type="presOf" srcId="{1B7C3ADD-0CC7-4F7A-ADBF-B9C6D1179FC6}" destId="{7EB64CC9-D351-4B52-B46F-E858B5C69A99}" srcOrd="0" destOrd="0" presId="urn:microsoft.com/office/officeart/2016/7/layout/HorizontalActionList"/>
    <dgm:cxn modelId="{C4E10446-329D-4B21-BE23-8810F1457347}" type="presOf" srcId="{9DE3DECF-0933-40F1-85F0-69811F9CCC7E}" destId="{7962F34C-C646-4C1A-A4DC-41C23A70E3F9}" srcOrd="0" destOrd="0" presId="urn:microsoft.com/office/officeart/2016/7/layout/HorizontalActionList"/>
    <dgm:cxn modelId="{BDFE5A72-2D22-4F18-863C-B7680850422E}" type="presOf" srcId="{67F74DF6-C3FC-4243-9FEB-CB79D0495F94}" destId="{3DC22561-1D5A-4B55-B7F6-EB155DA9B83A}" srcOrd="0" destOrd="0" presId="urn:microsoft.com/office/officeart/2016/7/layout/HorizontalActionList"/>
    <dgm:cxn modelId="{CF3C5F73-7E7D-4DBF-AA02-F0FEE12DF2D6}" srcId="{548C098C-CE72-458B-8D2E-3790646A3F1D}" destId="{67F74DF6-C3FC-4243-9FEB-CB79D0495F94}" srcOrd="2" destOrd="0" parTransId="{1E384990-9F3B-4CE8-A151-0CFB2918F997}" sibTransId="{EF5E5385-95A7-4615-B0D8-E5E08F069F8D}"/>
    <dgm:cxn modelId="{88787257-82D7-443E-8696-80BBC8C49A6F}" srcId="{548C098C-CE72-458B-8D2E-3790646A3F1D}" destId="{FD7621C3-0AB1-4D98-8648-EEC7D9EEB488}" srcOrd="1" destOrd="0" parTransId="{FAF4D9E2-6E2C-4584-97DA-D53D760A06CD}" sibTransId="{86EF81E7-78AD-4F59-957B-B2FE994C330B}"/>
    <dgm:cxn modelId="{F79CD67B-6A5C-4CE3-A85E-83F0D048C7AF}" srcId="{548C098C-CE72-458B-8D2E-3790646A3F1D}" destId="{1B7C3ADD-0CC7-4F7A-ADBF-B9C6D1179FC6}" srcOrd="0" destOrd="0" parTransId="{10A0BBEA-24A9-42BD-9D39-F9F37CAD3D41}" sibTransId="{7DA4CCEB-5FFE-46EC-BC2A-F5B5D9BA9A50}"/>
    <dgm:cxn modelId="{7BE4758F-93FA-4F70-86C1-382EECE18E88}" type="presOf" srcId="{548C098C-CE72-458B-8D2E-3790646A3F1D}" destId="{7F9D6969-23A8-46E7-BDFF-5E56E8EB4651}" srcOrd="0" destOrd="0" presId="urn:microsoft.com/office/officeart/2016/7/layout/HorizontalActionList"/>
    <dgm:cxn modelId="{5B70AB8F-4546-4220-8E51-F484CF11EA23}" srcId="{548C098C-CE72-458B-8D2E-3790646A3F1D}" destId="{A6FB2664-914D-4B03-98F9-335982825E76}" srcOrd="3" destOrd="0" parTransId="{6C0AB614-E98D-49A2-A616-E9857B11E33D}" sibTransId="{F6C14598-A3E1-43BD-926C-75C6DF74FDDE}"/>
    <dgm:cxn modelId="{A9FB1197-1545-4FE6-A06B-A315E4C5EA0E}" srcId="{67F74DF6-C3FC-4243-9FEB-CB79D0495F94}" destId="{9DE3DECF-0933-40F1-85F0-69811F9CCC7E}" srcOrd="0" destOrd="0" parTransId="{57A35253-362D-4776-820E-643903C3ED96}" sibTransId="{B9127064-AF88-4EFF-80DB-E762D1210243}"/>
    <dgm:cxn modelId="{1362BF9A-686E-4A26-9C82-C45CA967379D}" type="presOf" srcId="{FD7621C3-0AB1-4D98-8648-EEC7D9EEB488}" destId="{2283212E-6B8C-4777-84B5-E56A660EFBB1}" srcOrd="0" destOrd="0" presId="urn:microsoft.com/office/officeart/2016/7/layout/HorizontalActionList"/>
    <dgm:cxn modelId="{C040D9CB-E500-42AD-ADC0-FACDE5025960}" type="presOf" srcId="{6BC646A0-BEAC-4947-A5DF-122604C2C8FE}" destId="{6638E6C2-26BF-4A7C-9485-E4AE3B844FB1}" srcOrd="0" destOrd="0" presId="urn:microsoft.com/office/officeart/2016/7/layout/HorizontalActionList"/>
    <dgm:cxn modelId="{758A75D0-A57B-4202-B115-3F9D43C727B5}" srcId="{FD7621C3-0AB1-4D98-8648-EEC7D9EEB488}" destId="{6BC646A0-BEAC-4947-A5DF-122604C2C8FE}" srcOrd="0" destOrd="0" parTransId="{56241E3B-AEA4-474C-B078-3A11BB8BE384}" sibTransId="{AADBF38C-FE1F-44B5-97E8-B2F02FA10718}"/>
    <dgm:cxn modelId="{B43B7BD9-78ED-4811-B8B5-CDBDAA7DFA67}" type="presOf" srcId="{4B62D91D-3E8D-4DF1-8642-9BA490170743}" destId="{D03039E2-39FC-4BFC-A68B-D22A722055F2}" srcOrd="0" destOrd="0" presId="urn:microsoft.com/office/officeart/2016/7/layout/HorizontalActionList"/>
    <dgm:cxn modelId="{71F048F3-48D9-43F8-80E6-3D02D4B77BB6}" type="presOf" srcId="{A6FB2664-914D-4B03-98F9-335982825E76}" destId="{63080BA1-5380-4C50-8916-61CB32D32F21}" srcOrd="0" destOrd="0" presId="urn:microsoft.com/office/officeart/2016/7/layout/HorizontalActionList"/>
    <dgm:cxn modelId="{06754381-3A3C-4601-BED9-201BA2D4BB7E}" type="presParOf" srcId="{7F9D6969-23A8-46E7-BDFF-5E56E8EB4651}" destId="{475F91CB-7A1F-464D-89AB-16A88F51AF88}" srcOrd="0" destOrd="0" presId="urn:microsoft.com/office/officeart/2016/7/layout/HorizontalActionList"/>
    <dgm:cxn modelId="{459C9EF3-23D3-4B6D-A224-81A73453E1CF}" type="presParOf" srcId="{475F91CB-7A1F-464D-89AB-16A88F51AF88}" destId="{7EB64CC9-D351-4B52-B46F-E858B5C69A99}" srcOrd="0" destOrd="0" presId="urn:microsoft.com/office/officeart/2016/7/layout/HorizontalActionList"/>
    <dgm:cxn modelId="{9435D24E-9802-48EF-9908-A3354268946D}" type="presParOf" srcId="{475F91CB-7A1F-464D-89AB-16A88F51AF88}" destId="{7533EED1-6564-4A63-9F52-F4473F8E69BD}" srcOrd="1" destOrd="0" presId="urn:microsoft.com/office/officeart/2016/7/layout/HorizontalActionList"/>
    <dgm:cxn modelId="{ED6D0077-1C1A-4411-BB9A-A065FAF98AC9}" type="presParOf" srcId="{7F9D6969-23A8-46E7-BDFF-5E56E8EB4651}" destId="{6196BA41-A442-4916-BD21-CB993CDD5553}" srcOrd="1" destOrd="0" presId="urn:microsoft.com/office/officeart/2016/7/layout/HorizontalActionList"/>
    <dgm:cxn modelId="{1EDEF947-F344-4BEF-AEC0-30EA4E539402}" type="presParOf" srcId="{7F9D6969-23A8-46E7-BDFF-5E56E8EB4651}" destId="{637344A2-F838-4F9A-9495-B17495A45B37}" srcOrd="2" destOrd="0" presId="urn:microsoft.com/office/officeart/2016/7/layout/HorizontalActionList"/>
    <dgm:cxn modelId="{97E9F8C4-8F1F-4884-AC54-417EF62839B1}" type="presParOf" srcId="{637344A2-F838-4F9A-9495-B17495A45B37}" destId="{2283212E-6B8C-4777-84B5-E56A660EFBB1}" srcOrd="0" destOrd="0" presId="urn:microsoft.com/office/officeart/2016/7/layout/HorizontalActionList"/>
    <dgm:cxn modelId="{BF561C5C-623B-44B5-AADA-2F86A8F5FDE1}" type="presParOf" srcId="{637344A2-F838-4F9A-9495-B17495A45B37}" destId="{6638E6C2-26BF-4A7C-9485-E4AE3B844FB1}" srcOrd="1" destOrd="0" presId="urn:microsoft.com/office/officeart/2016/7/layout/HorizontalActionList"/>
    <dgm:cxn modelId="{F8205DE3-0BBE-4DA6-BD81-74905D3CADF9}" type="presParOf" srcId="{7F9D6969-23A8-46E7-BDFF-5E56E8EB4651}" destId="{B84E626E-2226-4AD5-BC93-7A2A5C1A6BB0}" srcOrd="3" destOrd="0" presId="urn:microsoft.com/office/officeart/2016/7/layout/HorizontalActionList"/>
    <dgm:cxn modelId="{D83608A5-1F41-4F27-8957-2F1E6A4BC566}" type="presParOf" srcId="{7F9D6969-23A8-46E7-BDFF-5E56E8EB4651}" destId="{9EC39EDE-D473-48D8-B0C0-20C4FC7A294A}" srcOrd="4" destOrd="0" presId="urn:microsoft.com/office/officeart/2016/7/layout/HorizontalActionList"/>
    <dgm:cxn modelId="{E8A7AF27-A0AD-42B3-A561-5AC2A703137B}" type="presParOf" srcId="{9EC39EDE-D473-48D8-B0C0-20C4FC7A294A}" destId="{3DC22561-1D5A-4B55-B7F6-EB155DA9B83A}" srcOrd="0" destOrd="0" presId="urn:microsoft.com/office/officeart/2016/7/layout/HorizontalActionList"/>
    <dgm:cxn modelId="{83822033-781E-4464-A550-3D97B31560BE}" type="presParOf" srcId="{9EC39EDE-D473-48D8-B0C0-20C4FC7A294A}" destId="{7962F34C-C646-4C1A-A4DC-41C23A70E3F9}" srcOrd="1" destOrd="0" presId="urn:microsoft.com/office/officeart/2016/7/layout/HorizontalActionList"/>
    <dgm:cxn modelId="{4464DE18-5627-4805-97C6-FBEE7DE344C6}" type="presParOf" srcId="{7F9D6969-23A8-46E7-BDFF-5E56E8EB4651}" destId="{1F4DDCA7-3E4C-440D-B437-A140F9E85911}" srcOrd="5" destOrd="0" presId="urn:microsoft.com/office/officeart/2016/7/layout/HorizontalActionList"/>
    <dgm:cxn modelId="{D4BFFB1F-CD49-4454-A603-EF3BA3DF7EEF}" type="presParOf" srcId="{7F9D6969-23A8-46E7-BDFF-5E56E8EB4651}" destId="{367F82D3-D59E-4F6F-A3E1-B9128E14DA60}" srcOrd="6" destOrd="0" presId="urn:microsoft.com/office/officeart/2016/7/layout/HorizontalActionList"/>
    <dgm:cxn modelId="{C81B29D0-B97E-4FF7-8C35-EE9EADB12C9A}" type="presParOf" srcId="{367F82D3-D59E-4F6F-A3E1-B9128E14DA60}" destId="{63080BA1-5380-4C50-8916-61CB32D32F21}" srcOrd="0" destOrd="0" presId="urn:microsoft.com/office/officeart/2016/7/layout/HorizontalActionList"/>
    <dgm:cxn modelId="{81843028-6826-4059-BC38-1ACBD3315810}" type="presParOf" srcId="{367F82D3-D59E-4F6F-A3E1-B9128E14DA60}" destId="{D03039E2-39FC-4BFC-A68B-D22A722055F2}"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453556-2765-43CD-83A1-7AE5B8E8D9A6}"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176A5704-B7FE-4F3D-A45A-67E0BE2A4DEE}">
      <dgm:prSet/>
      <dgm:spPr/>
      <dgm:t>
        <a:bodyPr/>
        <a:lstStyle/>
        <a:p>
          <a:r>
            <a:rPr lang="en-ZA"/>
            <a:t>Loopbane</a:t>
          </a:r>
          <a:endParaRPr lang="en-US"/>
        </a:p>
      </dgm:t>
    </dgm:pt>
    <dgm:pt modelId="{3C3D04E9-54DF-49EE-BE14-CE9BE0F09EC1}" type="parTrans" cxnId="{E82E028C-05F0-4BF2-8CAC-D4B3FADE551D}">
      <dgm:prSet/>
      <dgm:spPr/>
      <dgm:t>
        <a:bodyPr/>
        <a:lstStyle/>
        <a:p>
          <a:endParaRPr lang="en-US"/>
        </a:p>
      </dgm:t>
    </dgm:pt>
    <dgm:pt modelId="{96E1BD53-E5C0-44A1-98FF-9240F6EBF14C}" type="sibTrans" cxnId="{E82E028C-05F0-4BF2-8CAC-D4B3FADE551D}">
      <dgm:prSet/>
      <dgm:spPr/>
      <dgm:t>
        <a:bodyPr/>
        <a:lstStyle/>
        <a:p>
          <a:endParaRPr lang="en-US"/>
        </a:p>
      </dgm:t>
    </dgm:pt>
    <dgm:pt modelId="{1AB2DAF3-46D8-4F5B-B494-D1FEDDE0DBE9}">
      <dgm:prSet/>
      <dgm:spPr/>
      <dgm:t>
        <a:bodyPr/>
        <a:lstStyle/>
        <a:p>
          <a:r>
            <a:rPr lang="en-ZA"/>
            <a:t>Loopbaankeuses</a:t>
          </a:r>
          <a:endParaRPr lang="en-US"/>
        </a:p>
      </dgm:t>
    </dgm:pt>
    <dgm:pt modelId="{3E978FE4-F2D7-4D89-838B-2E321CA66311}" type="parTrans" cxnId="{1ACEC573-CE27-44F0-A72F-ADD104956A93}">
      <dgm:prSet/>
      <dgm:spPr/>
      <dgm:t>
        <a:bodyPr/>
        <a:lstStyle/>
        <a:p>
          <a:endParaRPr lang="en-US"/>
        </a:p>
      </dgm:t>
    </dgm:pt>
    <dgm:pt modelId="{84B35F0B-55D7-4FE1-90AE-9877D2AE105F}" type="sibTrans" cxnId="{1ACEC573-CE27-44F0-A72F-ADD104956A93}">
      <dgm:prSet/>
      <dgm:spPr/>
      <dgm:t>
        <a:bodyPr/>
        <a:lstStyle/>
        <a:p>
          <a:endParaRPr lang="en-US"/>
        </a:p>
      </dgm:t>
    </dgm:pt>
    <dgm:pt modelId="{43D1C8A0-260F-4A43-BAD6-08BCAF11E164}" type="pres">
      <dgm:prSet presAssocID="{EF453556-2765-43CD-83A1-7AE5B8E8D9A6}" presName="diagram" presStyleCnt="0">
        <dgm:presLayoutVars>
          <dgm:dir/>
          <dgm:resizeHandles val="exact"/>
        </dgm:presLayoutVars>
      </dgm:prSet>
      <dgm:spPr/>
    </dgm:pt>
    <dgm:pt modelId="{DB742BEA-9963-45F5-88AB-DC8E78342E5A}" type="pres">
      <dgm:prSet presAssocID="{176A5704-B7FE-4F3D-A45A-67E0BE2A4DEE}" presName="node" presStyleLbl="node1" presStyleIdx="0" presStyleCnt="2">
        <dgm:presLayoutVars>
          <dgm:bulletEnabled val="1"/>
        </dgm:presLayoutVars>
      </dgm:prSet>
      <dgm:spPr/>
    </dgm:pt>
    <dgm:pt modelId="{F926EDFD-33F1-4FEC-B41C-A55739F38D52}" type="pres">
      <dgm:prSet presAssocID="{96E1BD53-E5C0-44A1-98FF-9240F6EBF14C}" presName="sibTrans" presStyleCnt="0"/>
      <dgm:spPr/>
    </dgm:pt>
    <dgm:pt modelId="{78F0D7FA-74C0-46DB-B946-CBB21FECC6CF}" type="pres">
      <dgm:prSet presAssocID="{1AB2DAF3-46D8-4F5B-B494-D1FEDDE0DBE9}" presName="node" presStyleLbl="node1" presStyleIdx="1" presStyleCnt="2">
        <dgm:presLayoutVars>
          <dgm:bulletEnabled val="1"/>
        </dgm:presLayoutVars>
      </dgm:prSet>
      <dgm:spPr/>
    </dgm:pt>
  </dgm:ptLst>
  <dgm:cxnLst>
    <dgm:cxn modelId="{AD586F23-A7FF-4E8B-8072-180E3262BF79}" type="presOf" srcId="{1AB2DAF3-46D8-4F5B-B494-D1FEDDE0DBE9}" destId="{78F0D7FA-74C0-46DB-B946-CBB21FECC6CF}" srcOrd="0" destOrd="0" presId="urn:microsoft.com/office/officeart/2005/8/layout/default"/>
    <dgm:cxn modelId="{1ACEC573-CE27-44F0-A72F-ADD104956A93}" srcId="{EF453556-2765-43CD-83A1-7AE5B8E8D9A6}" destId="{1AB2DAF3-46D8-4F5B-B494-D1FEDDE0DBE9}" srcOrd="1" destOrd="0" parTransId="{3E978FE4-F2D7-4D89-838B-2E321CA66311}" sibTransId="{84B35F0B-55D7-4FE1-90AE-9877D2AE105F}"/>
    <dgm:cxn modelId="{F04DCC80-0C31-4088-A32D-63246D992307}" type="presOf" srcId="{176A5704-B7FE-4F3D-A45A-67E0BE2A4DEE}" destId="{DB742BEA-9963-45F5-88AB-DC8E78342E5A}" srcOrd="0" destOrd="0" presId="urn:microsoft.com/office/officeart/2005/8/layout/default"/>
    <dgm:cxn modelId="{E82E028C-05F0-4BF2-8CAC-D4B3FADE551D}" srcId="{EF453556-2765-43CD-83A1-7AE5B8E8D9A6}" destId="{176A5704-B7FE-4F3D-A45A-67E0BE2A4DEE}" srcOrd="0" destOrd="0" parTransId="{3C3D04E9-54DF-49EE-BE14-CE9BE0F09EC1}" sibTransId="{96E1BD53-E5C0-44A1-98FF-9240F6EBF14C}"/>
    <dgm:cxn modelId="{CDC246F0-CA01-4A8A-8BF1-7F9DC4315A0F}" type="presOf" srcId="{EF453556-2765-43CD-83A1-7AE5B8E8D9A6}" destId="{43D1C8A0-260F-4A43-BAD6-08BCAF11E164}" srcOrd="0" destOrd="0" presId="urn:microsoft.com/office/officeart/2005/8/layout/default"/>
    <dgm:cxn modelId="{85D567B8-0770-45CB-99F2-39D26BF430AE}" type="presParOf" srcId="{43D1C8A0-260F-4A43-BAD6-08BCAF11E164}" destId="{DB742BEA-9963-45F5-88AB-DC8E78342E5A}" srcOrd="0" destOrd="0" presId="urn:microsoft.com/office/officeart/2005/8/layout/default"/>
    <dgm:cxn modelId="{A4DA7198-405F-47B1-A271-CBEA6AE48295}" type="presParOf" srcId="{43D1C8A0-260F-4A43-BAD6-08BCAF11E164}" destId="{F926EDFD-33F1-4FEC-B41C-A55739F38D52}" srcOrd="1" destOrd="0" presId="urn:microsoft.com/office/officeart/2005/8/layout/default"/>
    <dgm:cxn modelId="{49E66C30-B071-4673-8C7F-921F281F93D0}" type="presParOf" srcId="{43D1C8A0-260F-4A43-BAD6-08BCAF11E164}" destId="{78F0D7FA-74C0-46DB-B946-CBB21FECC6CF}"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63634-37F3-4D5F-B701-6784823F326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0F33D01-C36C-4536-8257-07276A765F21}">
      <dgm:prSet/>
      <dgm:spPr/>
      <dgm:t>
        <a:bodyPr/>
        <a:lstStyle/>
        <a:p>
          <a:r>
            <a:rPr lang="en-US" dirty="0"/>
            <a:t>Werk vs. </a:t>
          </a:r>
          <a:r>
            <a:rPr lang="en-US" dirty="0" err="1"/>
            <a:t>Beroep</a:t>
          </a:r>
          <a:endParaRPr lang="en-US" dirty="0"/>
        </a:p>
      </dgm:t>
    </dgm:pt>
    <dgm:pt modelId="{A245B772-F161-4A7D-97CE-91C40211FE18}" type="parTrans" cxnId="{BA7A0C9B-90DE-4E5B-B68F-61FAA7091BF2}">
      <dgm:prSet/>
      <dgm:spPr/>
      <dgm:t>
        <a:bodyPr/>
        <a:lstStyle/>
        <a:p>
          <a:endParaRPr lang="en-US"/>
        </a:p>
      </dgm:t>
    </dgm:pt>
    <dgm:pt modelId="{A498B94D-57D1-4873-BC68-3B552F6757C1}" type="sibTrans" cxnId="{BA7A0C9B-90DE-4E5B-B68F-61FAA7091BF2}">
      <dgm:prSet/>
      <dgm:spPr/>
      <dgm:t>
        <a:bodyPr/>
        <a:lstStyle/>
        <a:p>
          <a:endParaRPr lang="en-US"/>
        </a:p>
      </dgm:t>
    </dgm:pt>
    <dgm:pt modelId="{42E2D555-CB0F-400A-B378-8026FE4ED00D}">
      <dgm:prSet/>
      <dgm:spPr/>
      <dgm:t>
        <a:bodyPr/>
        <a:lstStyle/>
        <a:p>
          <a:r>
            <a:rPr lang="en-US" dirty="0" err="1"/>
            <a:t>Loopbaan</a:t>
          </a:r>
          <a:r>
            <a:rPr lang="en-US" dirty="0"/>
            <a:t> vs. </a:t>
          </a:r>
          <a:r>
            <a:rPr lang="en-US" dirty="0" err="1"/>
            <a:t>Loopbaanveld</a:t>
          </a:r>
          <a:endParaRPr lang="en-US" dirty="0"/>
        </a:p>
      </dgm:t>
    </dgm:pt>
    <dgm:pt modelId="{915346C1-DFA5-45B7-BF47-5CC643E51144}" type="parTrans" cxnId="{ED8AF957-B9D7-4EB4-9FC4-7653C0834261}">
      <dgm:prSet/>
      <dgm:spPr/>
      <dgm:t>
        <a:bodyPr/>
        <a:lstStyle/>
        <a:p>
          <a:endParaRPr lang="en-US"/>
        </a:p>
      </dgm:t>
    </dgm:pt>
    <dgm:pt modelId="{00456C23-BC25-48A2-B649-08D769387269}" type="sibTrans" cxnId="{ED8AF957-B9D7-4EB4-9FC4-7653C0834261}">
      <dgm:prSet/>
      <dgm:spPr/>
      <dgm:t>
        <a:bodyPr/>
        <a:lstStyle/>
        <a:p>
          <a:endParaRPr lang="en-US"/>
        </a:p>
      </dgm:t>
    </dgm:pt>
    <dgm:pt modelId="{3F421A74-27C6-48C6-B447-BB02752D37B8}" type="pres">
      <dgm:prSet presAssocID="{0DE63634-37F3-4D5F-B701-6784823F3260}" presName="diagram" presStyleCnt="0">
        <dgm:presLayoutVars>
          <dgm:dir/>
          <dgm:resizeHandles val="exact"/>
        </dgm:presLayoutVars>
      </dgm:prSet>
      <dgm:spPr/>
    </dgm:pt>
    <dgm:pt modelId="{5203CAD1-C3F4-47D3-92E1-92DEDC26BCF7}" type="pres">
      <dgm:prSet presAssocID="{10F33D01-C36C-4536-8257-07276A765F21}" presName="node" presStyleLbl="node1" presStyleIdx="0" presStyleCnt="2">
        <dgm:presLayoutVars>
          <dgm:bulletEnabled val="1"/>
        </dgm:presLayoutVars>
      </dgm:prSet>
      <dgm:spPr/>
    </dgm:pt>
    <dgm:pt modelId="{231ADCB3-A4F0-4627-8266-8954F7587880}" type="pres">
      <dgm:prSet presAssocID="{A498B94D-57D1-4873-BC68-3B552F6757C1}" presName="sibTrans" presStyleCnt="0"/>
      <dgm:spPr/>
    </dgm:pt>
    <dgm:pt modelId="{0324260B-B5AB-4DA7-AE7D-2B9C41057A9C}" type="pres">
      <dgm:prSet presAssocID="{42E2D555-CB0F-400A-B378-8026FE4ED00D}" presName="node" presStyleLbl="node1" presStyleIdx="1" presStyleCnt="2">
        <dgm:presLayoutVars>
          <dgm:bulletEnabled val="1"/>
        </dgm:presLayoutVars>
      </dgm:prSet>
      <dgm:spPr/>
    </dgm:pt>
  </dgm:ptLst>
  <dgm:cxnLst>
    <dgm:cxn modelId="{ED8AF957-B9D7-4EB4-9FC4-7653C0834261}" srcId="{0DE63634-37F3-4D5F-B701-6784823F3260}" destId="{42E2D555-CB0F-400A-B378-8026FE4ED00D}" srcOrd="1" destOrd="0" parTransId="{915346C1-DFA5-45B7-BF47-5CC643E51144}" sibTransId="{00456C23-BC25-48A2-B649-08D769387269}"/>
    <dgm:cxn modelId="{BA7A0C9B-90DE-4E5B-B68F-61FAA7091BF2}" srcId="{0DE63634-37F3-4D5F-B701-6784823F3260}" destId="{10F33D01-C36C-4536-8257-07276A765F21}" srcOrd="0" destOrd="0" parTransId="{A245B772-F161-4A7D-97CE-91C40211FE18}" sibTransId="{A498B94D-57D1-4873-BC68-3B552F6757C1}"/>
    <dgm:cxn modelId="{AFAB98B3-CB09-4E7F-B210-93561E18D209}" type="presOf" srcId="{0DE63634-37F3-4D5F-B701-6784823F3260}" destId="{3F421A74-27C6-48C6-B447-BB02752D37B8}" srcOrd="0" destOrd="0" presId="urn:microsoft.com/office/officeart/2005/8/layout/default"/>
    <dgm:cxn modelId="{CD3F05C5-AB9B-4A76-A276-15120538F9EA}" type="presOf" srcId="{42E2D555-CB0F-400A-B378-8026FE4ED00D}" destId="{0324260B-B5AB-4DA7-AE7D-2B9C41057A9C}" srcOrd="0" destOrd="0" presId="urn:microsoft.com/office/officeart/2005/8/layout/default"/>
    <dgm:cxn modelId="{4DA761CB-24EB-4010-A67E-14660579CA66}" type="presOf" srcId="{10F33D01-C36C-4536-8257-07276A765F21}" destId="{5203CAD1-C3F4-47D3-92E1-92DEDC26BCF7}" srcOrd="0" destOrd="0" presId="urn:microsoft.com/office/officeart/2005/8/layout/default"/>
    <dgm:cxn modelId="{32B0BE0F-0049-45F7-BA98-52D3D7791742}" type="presParOf" srcId="{3F421A74-27C6-48C6-B447-BB02752D37B8}" destId="{5203CAD1-C3F4-47D3-92E1-92DEDC26BCF7}" srcOrd="0" destOrd="0" presId="urn:microsoft.com/office/officeart/2005/8/layout/default"/>
    <dgm:cxn modelId="{127192F7-3100-4B4E-9102-9C460760EDBE}" type="presParOf" srcId="{3F421A74-27C6-48C6-B447-BB02752D37B8}" destId="{231ADCB3-A4F0-4627-8266-8954F7587880}" srcOrd="1" destOrd="0" presId="urn:microsoft.com/office/officeart/2005/8/layout/default"/>
    <dgm:cxn modelId="{2DFE3969-3AB3-4950-9DA2-156400AEC498}" type="presParOf" srcId="{3F421A74-27C6-48C6-B447-BB02752D37B8}" destId="{0324260B-B5AB-4DA7-AE7D-2B9C41057A9C}"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2B66F8-31AC-4F51-B84B-53AB9B3BE63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995BFC-4153-498E-A735-A18A4FF1F522}">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'n Taak wat teen 'n </a:t>
          </a:r>
          <a:r>
            <a:rPr lang="en-ZA" b="0" dirty="0" err="1">
              <a:solidFill>
                <a:schemeClr val="bg1"/>
              </a:solidFill>
              <a:effectLst>
                <a:outerShdw blurRad="38100" dist="19050" dir="2700000" algn="tl">
                  <a:schemeClr val="dk1">
                    <a:alpha val="40000"/>
                  </a:schemeClr>
                </a:outerShdw>
              </a:effectLst>
              <a:latin typeface="+mn-lt"/>
              <a:ea typeface="+mn-ea"/>
              <a:cs typeface="+mn-cs"/>
            </a:rPr>
            <a:t>ooreengekome</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prys</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gedoen</a:t>
          </a:r>
          <a:r>
            <a:rPr lang="en-ZA" b="0" dirty="0">
              <a:solidFill>
                <a:schemeClr val="bg1"/>
              </a:solidFill>
              <a:effectLst>
                <a:outerShdw blurRad="38100" dist="19050" dir="2700000" algn="tl">
                  <a:schemeClr val="dk1">
                    <a:alpha val="40000"/>
                  </a:schemeClr>
                </a:outerShdw>
              </a:effectLst>
              <a:latin typeface="+mn-lt"/>
              <a:ea typeface="+mn-ea"/>
              <a:cs typeface="+mn-cs"/>
            </a:rPr>
            <a:t> word. </a:t>
          </a:r>
          <a:endParaRPr lang="en-US" dirty="0">
            <a:solidFill>
              <a:schemeClr val="bg1"/>
            </a:solidFill>
          </a:endParaRPr>
        </a:p>
      </dgm:t>
    </dgm:pt>
    <dgm:pt modelId="{3EED718B-5201-4B98-B156-F05F40DA9260}" type="parTrans" cxnId="{74116F92-C529-44A4-A42A-ECABF9D9DA62}">
      <dgm:prSet/>
      <dgm:spPr/>
      <dgm:t>
        <a:bodyPr/>
        <a:lstStyle/>
        <a:p>
          <a:endParaRPr lang="en-US">
            <a:solidFill>
              <a:schemeClr val="bg1"/>
            </a:solidFill>
          </a:endParaRPr>
        </a:p>
      </dgm:t>
    </dgm:pt>
    <dgm:pt modelId="{749CA2AC-B310-4A62-A3C2-62CE26F600D3}" type="sibTrans" cxnId="{74116F92-C529-44A4-A42A-ECABF9D9DA62}">
      <dgm:prSet/>
      <dgm:spPr/>
      <dgm:t>
        <a:bodyPr/>
        <a:lstStyle/>
        <a:p>
          <a:endParaRPr lang="en-US">
            <a:solidFill>
              <a:schemeClr val="bg1"/>
            </a:solidFill>
          </a:endParaRPr>
        </a:p>
      </dgm:t>
    </dgm:pt>
    <dgm:pt modelId="{56235007-4297-47C1-8123-83714A8C2CB0}">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As </a:t>
          </a:r>
          <a:r>
            <a:rPr lang="en-ZA" b="0" dirty="0" err="1">
              <a:solidFill>
                <a:schemeClr val="bg1"/>
              </a:solidFill>
              <a:effectLst>
                <a:outerShdw blurRad="38100" dist="19050" dir="2700000" algn="tl">
                  <a:schemeClr val="dk1">
                    <a:alpha val="40000"/>
                  </a:schemeClr>
                </a:outerShdw>
              </a:effectLst>
              <a:latin typeface="+mn-lt"/>
              <a:ea typeface="+mn-ea"/>
              <a:cs typeface="+mn-cs"/>
            </a:rPr>
            <a:t>jy</a:t>
          </a:r>
          <a:r>
            <a:rPr lang="en-ZA" b="0" dirty="0">
              <a:solidFill>
                <a:schemeClr val="bg1"/>
              </a:solidFill>
              <a:effectLst>
                <a:outerShdw blurRad="38100" dist="19050" dir="2700000" algn="tl">
                  <a:schemeClr val="dk1">
                    <a:alpha val="40000"/>
                  </a:schemeClr>
                </a:outerShdw>
              </a:effectLst>
              <a:latin typeface="+mn-lt"/>
              <a:ea typeface="+mn-ea"/>
              <a:cs typeface="+mn-cs"/>
            </a:rPr>
            <a:t> 'n </a:t>
          </a:r>
          <a:r>
            <a:rPr lang="en-ZA" b="0" dirty="0" err="1">
              <a:solidFill>
                <a:schemeClr val="bg1"/>
              </a:solidFill>
              <a:effectLst>
                <a:outerShdw blurRad="38100" dist="19050" dir="2700000" algn="tl">
                  <a:schemeClr val="dk1">
                    <a:alpha val="40000"/>
                  </a:schemeClr>
                </a:outerShdw>
              </a:effectLst>
              <a:latin typeface="+mn-lt"/>
              <a:ea typeface="+mn-ea"/>
              <a:cs typeface="+mn-cs"/>
            </a:rPr>
            <a:t>werk</a:t>
          </a:r>
          <a:r>
            <a:rPr lang="en-ZA" b="0" dirty="0">
              <a:solidFill>
                <a:schemeClr val="bg1"/>
              </a:solidFill>
              <a:effectLst>
                <a:outerShdw blurRad="38100" dist="19050" dir="2700000" algn="tl">
                  <a:schemeClr val="dk1">
                    <a:alpha val="40000"/>
                  </a:schemeClr>
                </a:outerShdw>
              </a:effectLst>
              <a:latin typeface="+mn-lt"/>
              <a:ea typeface="+mn-ea"/>
              <a:cs typeface="+mn-cs"/>
            </a:rPr>
            <a:t> het, is </a:t>
          </a:r>
          <a:r>
            <a:rPr lang="en-ZA" b="0" dirty="0" err="1">
              <a:solidFill>
                <a:schemeClr val="bg1"/>
              </a:solidFill>
              <a:effectLst>
                <a:outerShdw blurRad="38100" dist="19050" dir="2700000" algn="tl">
                  <a:schemeClr val="dk1">
                    <a:alpha val="40000"/>
                  </a:schemeClr>
                </a:outerShdw>
              </a:effectLst>
              <a:latin typeface="+mn-lt"/>
              <a:ea typeface="+mn-ea"/>
              <a:cs typeface="+mn-cs"/>
            </a:rPr>
            <a:t>jy</a:t>
          </a:r>
          <a:r>
            <a:rPr lang="en-ZA" b="0" dirty="0">
              <a:solidFill>
                <a:schemeClr val="bg1"/>
              </a:solidFill>
              <a:effectLst>
                <a:outerShdw blurRad="38100" dist="19050" dir="2700000" algn="tl">
                  <a:schemeClr val="dk1">
                    <a:alpha val="40000"/>
                  </a:schemeClr>
                </a:outerShdw>
              </a:effectLst>
              <a:latin typeface="+mn-lt"/>
              <a:ea typeface="+mn-ea"/>
              <a:cs typeface="+mn-cs"/>
            </a:rPr>
            <a:t> in </a:t>
          </a:r>
          <a:r>
            <a:rPr lang="en-ZA" b="0" dirty="0" err="1">
              <a:solidFill>
                <a:schemeClr val="bg1"/>
              </a:solidFill>
              <a:effectLst>
                <a:outerShdw blurRad="38100" dist="19050" dir="2700000" algn="tl">
                  <a:schemeClr val="dk1">
                    <a:alpha val="40000"/>
                  </a:schemeClr>
                </a:outerShdw>
              </a:effectLst>
              <a:latin typeface="+mn-lt"/>
              <a:ea typeface="+mn-ea"/>
              <a:cs typeface="+mn-cs"/>
            </a:rPr>
            <a:t>diens</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en</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jy</a:t>
          </a:r>
          <a:r>
            <a:rPr lang="en-ZA" b="0" dirty="0">
              <a:solidFill>
                <a:schemeClr val="bg1"/>
              </a:solidFill>
              <a:effectLst>
                <a:outerShdw blurRad="38100" dist="19050" dir="2700000" algn="tl">
                  <a:schemeClr val="dk1">
                    <a:alpha val="40000"/>
                  </a:schemeClr>
                </a:outerShdw>
              </a:effectLst>
              <a:latin typeface="+mn-lt"/>
              <a:ea typeface="+mn-ea"/>
              <a:cs typeface="+mn-cs"/>
            </a:rPr>
            <a:t> word </a:t>
          </a:r>
          <a:r>
            <a:rPr lang="en-ZA" b="0" dirty="0" err="1">
              <a:solidFill>
                <a:schemeClr val="bg1"/>
              </a:solidFill>
              <a:effectLst>
                <a:outerShdw blurRad="38100" dist="19050" dir="2700000" algn="tl">
                  <a:schemeClr val="dk1">
                    <a:alpha val="40000"/>
                  </a:schemeClr>
                </a:outerShdw>
              </a:effectLst>
              <a:latin typeface="+mn-lt"/>
              <a:ea typeface="+mn-ea"/>
              <a:cs typeface="+mn-cs"/>
            </a:rPr>
            <a:t>betaal</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vir</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werk</a:t>
          </a:r>
          <a:r>
            <a:rPr lang="en-ZA" b="0" dirty="0">
              <a:solidFill>
                <a:schemeClr val="bg1"/>
              </a:solidFill>
              <a:effectLst>
                <a:outerShdw blurRad="38100" dist="19050" dir="2700000" algn="tl">
                  <a:schemeClr val="dk1">
                    <a:alpha val="40000"/>
                  </a:schemeClr>
                </a:outerShdw>
              </a:effectLst>
              <a:latin typeface="+mn-lt"/>
              <a:ea typeface="+mn-ea"/>
              <a:cs typeface="+mn-cs"/>
            </a:rPr>
            <a:t>. </a:t>
          </a:r>
          <a:endParaRPr lang="en-US" dirty="0">
            <a:solidFill>
              <a:schemeClr val="bg1"/>
            </a:solidFill>
          </a:endParaRPr>
        </a:p>
      </dgm:t>
    </dgm:pt>
    <dgm:pt modelId="{131F161A-50F5-4241-9877-5AF6E5654CA4}" type="parTrans" cxnId="{710D086B-6471-4225-9DD7-DAC03084BD33}">
      <dgm:prSet/>
      <dgm:spPr/>
      <dgm:t>
        <a:bodyPr/>
        <a:lstStyle/>
        <a:p>
          <a:endParaRPr lang="en-US">
            <a:solidFill>
              <a:schemeClr val="bg1"/>
            </a:solidFill>
          </a:endParaRPr>
        </a:p>
      </dgm:t>
    </dgm:pt>
    <dgm:pt modelId="{782E6BE7-4AB2-4F81-8EB2-5B1CF30AA380}" type="sibTrans" cxnId="{710D086B-6471-4225-9DD7-DAC03084BD33}">
      <dgm:prSet/>
      <dgm:spPr/>
      <dgm:t>
        <a:bodyPr/>
        <a:lstStyle/>
        <a:p>
          <a:endParaRPr lang="en-US">
            <a:solidFill>
              <a:schemeClr val="bg1"/>
            </a:solidFill>
          </a:endParaRPr>
        </a:p>
      </dgm:t>
    </dgm:pt>
    <dgm:pt modelId="{23969482-EE52-4905-9D86-D261868B50ED}">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Jy mag </a:t>
          </a:r>
          <a:r>
            <a:rPr lang="en-ZA" b="0" dirty="0" err="1">
              <a:solidFill>
                <a:schemeClr val="bg1"/>
              </a:solidFill>
              <a:effectLst>
                <a:outerShdw blurRad="38100" dist="19050" dir="2700000" algn="tl">
                  <a:schemeClr val="dk1">
                    <a:alpha val="40000"/>
                  </a:schemeClr>
                </a:outerShdw>
              </a:effectLst>
              <a:latin typeface="+mn-lt"/>
              <a:ea typeface="+mn-ea"/>
              <a:cs typeface="+mn-cs"/>
            </a:rPr>
            <a:t>basiese</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opleiding</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vir</a:t>
          </a:r>
          <a:r>
            <a:rPr lang="en-ZA" b="0" dirty="0">
              <a:solidFill>
                <a:schemeClr val="bg1"/>
              </a:solidFill>
              <a:effectLst>
                <a:outerShdw blurRad="38100" dist="19050" dir="2700000" algn="tl">
                  <a:schemeClr val="dk1">
                    <a:alpha val="40000"/>
                  </a:schemeClr>
                </a:outerShdw>
              </a:effectLst>
              <a:latin typeface="+mn-lt"/>
              <a:ea typeface="+mn-ea"/>
              <a:cs typeface="+mn-cs"/>
            </a:rPr>
            <a:t> 'n </a:t>
          </a:r>
          <a:r>
            <a:rPr lang="en-ZA" b="0" dirty="0" err="1">
              <a:solidFill>
                <a:schemeClr val="bg1"/>
              </a:solidFill>
              <a:effectLst>
                <a:outerShdw blurRad="38100" dist="19050" dir="2700000" algn="tl">
                  <a:schemeClr val="dk1">
                    <a:alpha val="40000"/>
                  </a:schemeClr>
                </a:outerShdw>
              </a:effectLst>
              <a:latin typeface="+mn-lt"/>
              <a:ea typeface="+mn-ea"/>
              <a:cs typeface="+mn-cs"/>
            </a:rPr>
            <a:t>werk</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nodig</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hê</a:t>
          </a:r>
          <a:r>
            <a:rPr lang="en-ZA" b="0" dirty="0">
              <a:solidFill>
                <a:schemeClr val="bg1"/>
              </a:solidFill>
              <a:effectLst>
                <a:outerShdw blurRad="38100" dist="19050" dir="2700000" algn="tl">
                  <a:schemeClr val="dk1">
                    <a:alpha val="40000"/>
                  </a:schemeClr>
                </a:outerShdw>
              </a:effectLst>
              <a:latin typeface="+mn-lt"/>
              <a:ea typeface="+mn-ea"/>
              <a:cs typeface="+mn-cs"/>
            </a:rPr>
            <a:t>. </a:t>
          </a:r>
          <a:endParaRPr lang="en-US" dirty="0">
            <a:solidFill>
              <a:schemeClr val="bg1"/>
            </a:solidFill>
          </a:endParaRPr>
        </a:p>
      </dgm:t>
    </dgm:pt>
    <dgm:pt modelId="{C405806B-F19A-419B-A5A3-0815A3000D7A}" type="parTrans" cxnId="{D60D922C-6441-4114-BF54-8AB7817B04B4}">
      <dgm:prSet/>
      <dgm:spPr/>
      <dgm:t>
        <a:bodyPr/>
        <a:lstStyle/>
        <a:p>
          <a:endParaRPr lang="en-US">
            <a:solidFill>
              <a:schemeClr val="bg1"/>
            </a:solidFill>
          </a:endParaRPr>
        </a:p>
      </dgm:t>
    </dgm:pt>
    <dgm:pt modelId="{E983C508-8514-4EB9-A529-5B21A4180B55}" type="sibTrans" cxnId="{D60D922C-6441-4114-BF54-8AB7817B04B4}">
      <dgm:prSet/>
      <dgm:spPr/>
      <dgm:t>
        <a:bodyPr/>
        <a:lstStyle/>
        <a:p>
          <a:endParaRPr lang="en-US">
            <a:solidFill>
              <a:schemeClr val="bg1"/>
            </a:solidFill>
          </a:endParaRPr>
        </a:p>
      </dgm:t>
    </dgm:pt>
    <dgm:pt modelId="{0783D9FF-761E-422A-BC17-B89B41B39596}">
      <dgm:prSet/>
      <dgm:spPr/>
      <dgm:t>
        <a:bodyPr/>
        <a:lstStyle/>
        <a:p>
          <a:r>
            <a:rPr lang="en-ZA" b="0" dirty="0" err="1">
              <a:solidFill>
                <a:schemeClr val="bg1"/>
              </a:solidFill>
              <a:effectLst>
                <a:outerShdw blurRad="38100" dist="19050" dir="2700000" algn="tl">
                  <a:schemeClr val="dk1">
                    <a:alpha val="40000"/>
                  </a:schemeClr>
                </a:outerShdw>
              </a:effectLst>
              <a:latin typeface="+mn-lt"/>
              <a:ea typeface="+mn-ea"/>
              <a:cs typeface="+mn-cs"/>
            </a:rPr>
            <a:t>Byvoorbeeld</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jy</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kan</a:t>
          </a:r>
          <a:r>
            <a:rPr lang="en-ZA" b="0" dirty="0">
              <a:solidFill>
                <a:schemeClr val="bg1"/>
              </a:solidFill>
              <a:effectLst>
                <a:outerShdw blurRad="38100" dist="19050" dir="2700000" algn="tl">
                  <a:schemeClr val="dk1">
                    <a:alpha val="40000"/>
                  </a:schemeClr>
                </a:outerShdw>
              </a:effectLst>
              <a:latin typeface="+mn-lt"/>
              <a:ea typeface="+mn-ea"/>
              <a:cs typeface="+mn-cs"/>
            </a:rPr>
            <a:t> 'n </a:t>
          </a:r>
          <a:r>
            <a:rPr lang="en-ZA" b="0" dirty="0" err="1">
              <a:solidFill>
                <a:schemeClr val="bg1"/>
              </a:solidFill>
              <a:effectLst>
                <a:outerShdw blurRad="38100" dist="19050" dir="2700000" algn="tl">
                  <a:schemeClr val="dk1">
                    <a:alpha val="40000"/>
                  </a:schemeClr>
                </a:outerShdw>
              </a:effectLst>
              <a:latin typeface="+mn-lt"/>
              <a:ea typeface="+mn-ea"/>
              <a:cs typeface="+mn-cs"/>
            </a:rPr>
            <a:t>werk</a:t>
          </a:r>
          <a:r>
            <a:rPr lang="en-ZA" b="0" dirty="0">
              <a:solidFill>
                <a:schemeClr val="bg1"/>
              </a:solidFill>
              <a:effectLst>
                <a:outerShdw blurRad="38100" dist="19050" dir="2700000" algn="tl">
                  <a:schemeClr val="dk1">
                    <a:alpha val="40000"/>
                  </a:schemeClr>
                </a:outerShdw>
              </a:effectLst>
              <a:latin typeface="+mn-lt"/>
              <a:ea typeface="+mn-ea"/>
              <a:cs typeface="+mn-cs"/>
            </a:rPr>
            <a:t> as 'n </a:t>
          </a:r>
          <a:r>
            <a:rPr lang="en-ZA" b="0" dirty="0" err="1">
              <a:solidFill>
                <a:schemeClr val="bg1"/>
              </a:solidFill>
              <a:effectLst>
                <a:outerShdw blurRad="38100" dist="19050" dir="2700000" algn="tl">
                  <a:schemeClr val="dk1">
                    <a:alpha val="40000"/>
                  </a:schemeClr>
                </a:outerShdw>
              </a:effectLst>
              <a:latin typeface="+mn-lt"/>
              <a:ea typeface="+mn-ea"/>
              <a:cs typeface="+mn-cs"/>
            </a:rPr>
            <a:t>winkelassistent</a:t>
          </a:r>
          <a:r>
            <a:rPr lang="en-ZA" b="0" dirty="0">
              <a:solidFill>
                <a:schemeClr val="bg1"/>
              </a:solidFill>
              <a:effectLst>
                <a:outerShdw blurRad="38100" dist="19050" dir="2700000" algn="tl">
                  <a:schemeClr val="dk1">
                    <a:alpha val="40000"/>
                  </a:schemeClr>
                </a:outerShdw>
              </a:effectLst>
              <a:latin typeface="+mn-lt"/>
              <a:ea typeface="+mn-ea"/>
              <a:cs typeface="+mn-cs"/>
            </a:rPr>
            <a:t> of </a:t>
          </a:r>
          <a:r>
            <a:rPr lang="en-ZA" b="0" dirty="0" err="1">
              <a:solidFill>
                <a:schemeClr val="bg1"/>
              </a:solidFill>
              <a:effectLst>
                <a:outerShdw blurRad="38100" dist="19050" dir="2700000" algn="tl">
                  <a:schemeClr val="dk1">
                    <a:alpha val="40000"/>
                  </a:schemeClr>
                </a:outerShdw>
              </a:effectLst>
              <a:latin typeface="+mn-lt"/>
              <a:ea typeface="+mn-ea"/>
              <a:cs typeface="+mn-cs"/>
            </a:rPr>
            <a:t>vragmotorbestuurder</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hê</a:t>
          </a:r>
          <a:r>
            <a:rPr lang="en-ZA" b="0" dirty="0">
              <a:solidFill>
                <a:schemeClr val="bg1"/>
              </a:solidFill>
              <a:effectLst>
                <a:outerShdw blurRad="38100" dist="19050" dir="2700000" algn="tl">
                  <a:schemeClr val="dk1">
                    <a:alpha val="40000"/>
                  </a:schemeClr>
                </a:outerShdw>
              </a:effectLst>
              <a:latin typeface="+mn-lt"/>
              <a:ea typeface="+mn-ea"/>
              <a:cs typeface="+mn-cs"/>
            </a:rPr>
            <a:t>. </a:t>
          </a:r>
          <a:endParaRPr lang="en-US" dirty="0">
            <a:solidFill>
              <a:schemeClr val="bg1"/>
            </a:solidFill>
          </a:endParaRPr>
        </a:p>
      </dgm:t>
    </dgm:pt>
    <dgm:pt modelId="{05F93B76-97E6-4640-B0E0-34E71689DB37}" type="parTrans" cxnId="{D7C21563-5F93-4694-A2F9-B7ADB446EF5E}">
      <dgm:prSet/>
      <dgm:spPr/>
      <dgm:t>
        <a:bodyPr/>
        <a:lstStyle/>
        <a:p>
          <a:endParaRPr lang="en-US">
            <a:solidFill>
              <a:schemeClr val="bg1"/>
            </a:solidFill>
          </a:endParaRPr>
        </a:p>
      </dgm:t>
    </dgm:pt>
    <dgm:pt modelId="{1C0EFBA9-F0C5-4F13-A21C-C60533377F27}" type="sibTrans" cxnId="{D7C21563-5F93-4694-A2F9-B7ADB446EF5E}">
      <dgm:prSet/>
      <dgm:spPr/>
      <dgm:t>
        <a:bodyPr/>
        <a:lstStyle/>
        <a:p>
          <a:endParaRPr lang="en-US">
            <a:solidFill>
              <a:schemeClr val="bg1"/>
            </a:solidFill>
          </a:endParaRPr>
        </a:p>
      </dgm:t>
    </dgm:pt>
    <dgm:pt modelId="{FBF75C48-5484-43E4-BE46-A95749C58023}" type="pres">
      <dgm:prSet presAssocID="{AF2B66F8-31AC-4F51-B84B-53AB9B3BE635}" presName="linear" presStyleCnt="0">
        <dgm:presLayoutVars>
          <dgm:animLvl val="lvl"/>
          <dgm:resizeHandles val="exact"/>
        </dgm:presLayoutVars>
      </dgm:prSet>
      <dgm:spPr/>
    </dgm:pt>
    <dgm:pt modelId="{C10591B8-1A07-483B-AD20-B6B0E8B02FAB}" type="pres">
      <dgm:prSet presAssocID="{0B995BFC-4153-498E-A735-A18A4FF1F522}" presName="parentText" presStyleLbl="node1" presStyleIdx="0" presStyleCnt="4">
        <dgm:presLayoutVars>
          <dgm:chMax val="0"/>
          <dgm:bulletEnabled val="1"/>
        </dgm:presLayoutVars>
      </dgm:prSet>
      <dgm:spPr/>
    </dgm:pt>
    <dgm:pt modelId="{9D893F35-D72A-414A-89E5-4A99FE95766E}" type="pres">
      <dgm:prSet presAssocID="{749CA2AC-B310-4A62-A3C2-62CE26F600D3}" presName="spacer" presStyleCnt="0"/>
      <dgm:spPr/>
    </dgm:pt>
    <dgm:pt modelId="{B41A8F47-F6DF-47EB-8AF5-8A2FAE712B4F}" type="pres">
      <dgm:prSet presAssocID="{56235007-4297-47C1-8123-83714A8C2CB0}" presName="parentText" presStyleLbl="node1" presStyleIdx="1" presStyleCnt="4">
        <dgm:presLayoutVars>
          <dgm:chMax val="0"/>
          <dgm:bulletEnabled val="1"/>
        </dgm:presLayoutVars>
      </dgm:prSet>
      <dgm:spPr/>
    </dgm:pt>
    <dgm:pt modelId="{81A2B4FB-D14D-439A-86BC-E21D06122A02}" type="pres">
      <dgm:prSet presAssocID="{782E6BE7-4AB2-4F81-8EB2-5B1CF30AA380}" presName="spacer" presStyleCnt="0"/>
      <dgm:spPr/>
    </dgm:pt>
    <dgm:pt modelId="{605BDCBB-621B-46F2-AD1D-340B49B81BE8}" type="pres">
      <dgm:prSet presAssocID="{23969482-EE52-4905-9D86-D261868B50ED}" presName="parentText" presStyleLbl="node1" presStyleIdx="2" presStyleCnt="4">
        <dgm:presLayoutVars>
          <dgm:chMax val="0"/>
          <dgm:bulletEnabled val="1"/>
        </dgm:presLayoutVars>
      </dgm:prSet>
      <dgm:spPr/>
    </dgm:pt>
    <dgm:pt modelId="{02ECCCE9-3E45-4740-84E5-26B178BEB994}" type="pres">
      <dgm:prSet presAssocID="{E983C508-8514-4EB9-A529-5B21A4180B55}" presName="spacer" presStyleCnt="0"/>
      <dgm:spPr/>
    </dgm:pt>
    <dgm:pt modelId="{F2BFB806-8BCC-482C-9163-F638EB90B1F4}" type="pres">
      <dgm:prSet presAssocID="{0783D9FF-761E-422A-BC17-B89B41B39596}" presName="parentText" presStyleLbl="node1" presStyleIdx="3" presStyleCnt="4">
        <dgm:presLayoutVars>
          <dgm:chMax val="0"/>
          <dgm:bulletEnabled val="1"/>
        </dgm:presLayoutVars>
      </dgm:prSet>
      <dgm:spPr/>
    </dgm:pt>
  </dgm:ptLst>
  <dgm:cxnLst>
    <dgm:cxn modelId="{51D03213-5EC8-4268-B08A-35DA830422D8}" type="presOf" srcId="{0B995BFC-4153-498E-A735-A18A4FF1F522}" destId="{C10591B8-1A07-483B-AD20-B6B0E8B02FAB}" srcOrd="0" destOrd="0" presId="urn:microsoft.com/office/officeart/2005/8/layout/vList2"/>
    <dgm:cxn modelId="{BE3EEA1D-17E6-4629-A0C8-30F1AD5CD0E6}" type="presOf" srcId="{56235007-4297-47C1-8123-83714A8C2CB0}" destId="{B41A8F47-F6DF-47EB-8AF5-8A2FAE712B4F}" srcOrd="0" destOrd="0" presId="urn:microsoft.com/office/officeart/2005/8/layout/vList2"/>
    <dgm:cxn modelId="{D60D922C-6441-4114-BF54-8AB7817B04B4}" srcId="{AF2B66F8-31AC-4F51-B84B-53AB9B3BE635}" destId="{23969482-EE52-4905-9D86-D261868B50ED}" srcOrd="2" destOrd="0" parTransId="{C405806B-F19A-419B-A5A3-0815A3000D7A}" sibTransId="{E983C508-8514-4EB9-A529-5B21A4180B55}"/>
    <dgm:cxn modelId="{D7C21563-5F93-4694-A2F9-B7ADB446EF5E}" srcId="{AF2B66F8-31AC-4F51-B84B-53AB9B3BE635}" destId="{0783D9FF-761E-422A-BC17-B89B41B39596}" srcOrd="3" destOrd="0" parTransId="{05F93B76-97E6-4640-B0E0-34E71689DB37}" sibTransId="{1C0EFBA9-F0C5-4F13-A21C-C60533377F27}"/>
    <dgm:cxn modelId="{710D086B-6471-4225-9DD7-DAC03084BD33}" srcId="{AF2B66F8-31AC-4F51-B84B-53AB9B3BE635}" destId="{56235007-4297-47C1-8123-83714A8C2CB0}" srcOrd="1" destOrd="0" parTransId="{131F161A-50F5-4241-9877-5AF6E5654CA4}" sibTransId="{782E6BE7-4AB2-4F81-8EB2-5B1CF30AA380}"/>
    <dgm:cxn modelId="{74116F92-C529-44A4-A42A-ECABF9D9DA62}" srcId="{AF2B66F8-31AC-4F51-B84B-53AB9B3BE635}" destId="{0B995BFC-4153-498E-A735-A18A4FF1F522}" srcOrd="0" destOrd="0" parTransId="{3EED718B-5201-4B98-B156-F05F40DA9260}" sibTransId="{749CA2AC-B310-4A62-A3C2-62CE26F600D3}"/>
    <dgm:cxn modelId="{21EE6FA3-1AFD-434D-B6D1-6E7068465F53}" type="presOf" srcId="{AF2B66F8-31AC-4F51-B84B-53AB9B3BE635}" destId="{FBF75C48-5484-43E4-BE46-A95749C58023}" srcOrd="0" destOrd="0" presId="urn:microsoft.com/office/officeart/2005/8/layout/vList2"/>
    <dgm:cxn modelId="{622500E3-EE8F-4C2B-9567-E5F2BB5CABB9}" type="presOf" srcId="{23969482-EE52-4905-9D86-D261868B50ED}" destId="{605BDCBB-621B-46F2-AD1D-340B49B81BE8}" srcOrd="0" destOrd="0" presId="urn:microsoft.com/office/officeart/2005/8/layout/vList2"/>
    <dgm:cxn modelId="{6ACD09FE-94F1-41A8-BA77-717AB86C8AC7}" type="presOf" srcId="{0783D9FF-761E-422A-BC17-B89B41B39596}" destId="{F2BFB806-8BCC-482C-9163-F638EB90B1F4}" srcOrd="0" destOrd="0" presId="urn:microsoft.com/office/officeart/2005/8/layout/vList2"/>
    <dgm:cxn modelId="{5767F227-0702-4AEF-B28F-25C981BC1415}" type="presParOf" srcId="{FBF75C48-5484-43E4-BE46-A95749C58023}" destId="{C10591B8-1A07-483B-AD20-B6B0E8B02FAB}" srcOrd="0" destOrd="0" presId="urn:microsoft.com/office/officeart/2005/8/layout/vList2"/>
    <dgm:cxn modelId="{067ECBB3-F68A-4000-ACAE-8D0F563B557D}" type="presParOf" srcId="{FBF75C48-5484-43E4-BE46-A95749C58023}" destId="{9D893F35-D72A-414A-89E5-4A99FE95766E}" srcOrd="1" destOrd="0" presId="urn:microsoft.com/office/officeart/2005/8/layout/vList2"/>
    <dgm:cxn modelId="{2A507033-0D26-4D54-B2DC-CD93154026B6}" type="presParOf" srcId="{FBF75C48-5484-43E4-BE46-A95749C58023}" destId="{B41A8F47-F6DF-47EB-8AF5-8A2FAE712B4F}" srcOrd="2" destOrd="0" presId="urn:microsoft.com/office/officeart/2005/8/layout/vList2"/>
    <dgm:cxn modelId="{19FFDC73-5EF1-4891-91AA-58B87E42EF1F}" type="presParOf" srcId="{FBF75C48-5484-43E4-BE46-A95749C58023}" destId="{81A2B4FB-D14D-439A-86BC-E21D06122A02}" srcOrd="3" destOrd="0" presId="urn:microsoft.com/office/officeart/2005/8/layout/vList2"/>
    <dgm:cxn modelId="{E119B1D3-638A-4070-9912-87B383E0BD6A}" type="presParOf" srcId="{FBF75C48-5484-43E4-BE46-A95749C58023}" destId="{605BDCBB-621B-46F2-AD1D-340B49B81BE8}" srcOrd="4" destOrd="0" presId="urn:microsoft.com/office/officeart/2005/8/layout/vList2"/>
    <dgm:cxn modelId="{A97BF07B-7F91-4621-A322-FE8CC9BDBEEB}" type="presParOf" srcId="{FBF75C48-5484-43E4-BE46-A95749C58023}" destId="{02ECCCE9-3E45-4740-84E5-26B178BEB994}" srcOrd="5" destOrd="0" presId="urn:microsoft.com/office/officeart/2005/8/layout/vList2"/>
    <dgm:cxn modelId="{0B90A798-F66D-4F50-AE40-6EC8093982FB}" type="presParOf" srcId="{FBF75C48-5484-43E4-BE46-A95749C58023}" destId="{F2BFB806-8BCC-482C-9163-F638EB90B1F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6C5CBE-D559-4009-9D33-B2DA667A170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85CA1E-9EE7-4D13-8E4C-7D08D0DB81A5}">
      <dgm:prSet/>
      <dgm:spPr/>
      <dgm:t>
        <a:bodyPr/>
        <a:lstStyle/>
        <a:p>
          <a:pPr>
            <a:lnSpc>
              <a:spcPct val="100000"/>
            </a:lnSpc>
          </a:pPr>
          <a:r>
            <a:rPr lang="nl-NL" b="0" dirty="0">
              <a:solidFill>
                <a:schemeClr val="bg1"/>
              </a:solidFill>
              <a:effectLst>
                <a:outerShdw blurRad="38100" dist="19050" dir="2700000" algn="tl">
                  <a:schemeClr val="dk1">
                    <a:alpha val="40000"/>
                  </a:schemeClr>
                </a:outerShdw>
              </a:effectLst>
              <a:latin typeface="+mn-lt"/>
              <a:ea typeface="+mn-ea"/>
              <a:cs typeface="+mn-cs"/>
            </a:rPr>
            <a:t>'n Beroep is die werk wat jy doen. </a:t>
          </a:r>
          <a:r>
            <a:rPr lang="en-ZA" i="1" dirty="0">
              <a:solidFill>
                <a:schemeClr val="bg1"/>
              </a:solidFill>
            </a:rPr>
            <a:t> </a:t>
          </a:r>
          <a:endParaRPr lang="en-US" dirty="0">
            <a:solidFill>
              <a:schemeClr val="bg1"/>
            </a:solidFill>
          </a:endParaRPr>
        </a:p>
      </dgm:t>
    </dgm:pt>
    <dgm:pt modelId="{27C0F052-CE9B-4449-9E39-209A98252DDF}" type="parTrans" cxnId="{A4987EE3-3B6C-48D6-94F9-4A80DF1F6514}">
      <dgm:prSet/>
      <dgm:spPr/>
      <dgm:t>
        <a:bodyPr/>
        <a:lstStyle/>
        <a:p>
          <a:endParaRPr lang="en-US">
            <a:solidFill>
              <a:schemeClr val="bg1"/>
            </a:solidFill>
          </a:endParaRPr>
        </a:p>
      </dgm:t>
    </dgm:pt>
    <dgm:pt modelId="{BD68EC70-11DA-45C3-B16E-62C04884AC35}" type="sibTrans" cxnId="{A4987EE3-3B6C-48D6-94F9-4A80DF1F6514}">
      <dgm:prSet/>
      <dgm:spPr/>
      <dgm:t>
        <a:bodyPr/>
        <a:lstStyle/>
        <a:p>
          <a:endParaRPr lang="en-US">
            <a:solidFill>
              <a:schemeClr val="bg1"/>
            </a:solidFill>
          </a:endParaRPr>
        </a:p>
      </dgm:t>
    </dgm:pt>
    <dgm:pt modelId="{FE0C10B7-727C-4B4F-B54F-30BFF6EC69F5}">
      <dgm:prSet/>
      <dgm:spPr/>
      <dgm:t>
        <a:bodyPr/>
        <a:lstStyle/>
        <a:p>
          <a:pPr>
            <a:lnSpc>
              <a:spcPct val="100000"/>
            </a:lnSpc>
          </a:pPr>
          <a:r>
            <a:rPr lang="nl-NL" b="0" dirty="0">
              <a:solidFill>
                <a:schemeClr val="bg1"/>
              </a:solidFill>
              <a:effectLst>
                <a:outerShdw blurRad="38100" dist="19050" dir="2700000" algn="tl">
                  <a:schemeClr val="dk1">
                    <a:alpha val="40000"/>
                  </a:schemeClr>
                </a:outerShdw>
              </a:effectLst>
              <a:latin typeface="+mn-lt"/>
              <a:ea typeface="+mn-ea"/>
              <a:cs typeface="+mn-cs"/>
            </a:rPr>
            <a:t>Dit vereis gewoonlik gespesialiseerde onderwys, opleiding of vaardigheid. </a:t>
          </a:r>
          <a:endParaRPr lang="en-US" dirty="0">
            <a:solidFill>
              <a:schemeClr val="bg1"/>
            </a:solidFill>
          </a:endParaRPr>
        </a:p>
      </dgm:t>
    </dgm:pt>
    <dgm:pt modelId="{2B76EE4B-CCD1-4BA5-91A8-FF6EC2B76203}" type="parTrans" cxnId="{CBE3202E-E223-4EBF-A8AA-49B24731842C}">
      <dgm:prSet/>
      <dgm:spPr/>
      <dgm:t>
        <a:bodyPr/>
        <a:lstStyle/>
        <a:p>
          <a:endParaRPr lang="en-US">
            <a:solidFill>
              <a:schemeClr val="bg1"/>
            </a:solidFill>
          </a:endParaRPr>
        </a:p>
      </dgm:t>
    </dgm:pt>
    <dgm:pt modelId="{36BE6882-C8FE-4C1C-B651-61C364792D6A}" type="sibTrans" cxnId="{CBE3202E-E223-4EBF-A8AA-49B24731842C}">
      <dgm:prSet/>
      <dgm:spPr/>
      <dgm:t>
        <a:bodyPr/>
        <a:lstStyle/>
        <a:p>
          <a:endParaRPr lang="en-US">
            <a:solidFill>
              <a:schemeClr val="bg1"/>
            </a:solidFill>
          </a:endParaRPr>
        </a:p>
      </dgm:t>
    </dgm:pt>
    <dgm:pt modelId="{FC291062-B886-4DEC-8CEC-1A0C90C9409F}">
      <dgm:prSet/>
      <dgm:spPr/>
      <dgm:t>
        <a:bodyPr/>
        <a:lstStyle/>
        <a:p>
          <a:pPr>
            <a:lnSpc>
              <a:spcPct val="100000"/>
            </a:lnSpc>
          </a:pPr>
          <a:r>
            <a:rPr lang="nl-NL" b="0" dirty="0">
              <a:solidFill>
                <a:schemeClr val="bg1"/>
              </a:solidFill>
              <a:effectLst>
                <a:outerShdw blurRad="38100" dist="19050" dir="2700000" algn="tl">
                  <a:schemeClr val="dk1">
                    <a:alpha val="40000"/>
                  </a:schemeClr>
                </a:outerShdw>
              </a:effectLst>
              <a:latin typeface="+mn-lt"/>
              <a:ea typeface="+mn-ea"/>
              <a:cs typeface="+mn-cs"/>
            </a:rPr>
            <a:t>Jou beroep kan byvoorbeeld 'n koerantverslaggewer, redakteur of dokter wees. </a:t>
          </a:r>
          <a:endParaRPr lang="en-US" dirty="0">
            <a:solidFill>
              <a:schemeClr val="bg1"/>
            </a:solidFill>
          </a:endParaRPr>
        </a:p>
      </dgm:t>
    </dgm:pt>
    <dgm:pt modelId="{D3D658B4-7158-4C36-88B9-EE5AE3BD1C55}" type="parTrans" cxnId="{5E1A00EE-725B-45FB-AFA7-EEA6F73768BF}">
      <dgm:prSet/>
      <dgm:spPr/>
      <dgm:t>
        <a:bodyPr/>
        <a:lstStyle/>
        <a:p>
          <a:endParaRPr lang="en-US">
            <a:solidFill>
              <a:schemeClr val="bg1"/>
            </a:solidFill>
          </a:endParaRPr>
        </a:p>
      </dgm:t>
    </dgm:pt>
    <dgm:pt modelId="{44169C22-B14A-4817-830A-E7E5CDB70591}" type="sibTrans" cxnId="{5E1A00EE-725B-45FB-AFA7-EEA6F73768BF}">
      <dgm:prSet/>
      <dgm:spPr/>
      <dgm:t>
        <a:bodyPr/>
        <a:lstStyle/>
        <a:p>
          <a:endParaRPr lang="en-US">
            <a:solidFill>
              <a:schemeClr val="bg1"/>
            </a:solidFill>
          </a:endParaRPr>
        </a:p>
      </dgm:t>
    </dgm:pt>
    <dgm:pt modelId="{231AE0E9-AC82-4DC9-BF11-5DD8AEF43546}" type="pres">
      <dgm:prSet presAssocID="{9D6C5CBE-D559-4009-9D33-B2DA667A1701}" presName="linear" presStyleCnt="0">
        <dgm:presLayoutVars>
          <dgm:animLvl val="lvl"/>
          <dgm:resizeHandles val="exact"/>
        </dgm:presLayoutVars>
      </dgm:prSet>
      <dgm:spPr/>
    </dgm:pt>
    <dgm:pt modelId="{7474DC85-5E79-406D-8CCE-9552C544510D}" type="pres">
      <dgm:prSet presAssocID="{A885CA1E-9EE7-4D13-8E4C-7D08D0DB81A5}" presName="parentText" presStyleLbl="node1" presStyleIdx="0" presStyleCnt="3" custLinFactNeighborX="-22302" custLinFactNeighborY="13780">
        <dgm:presLayoutVars>
          <dgm:chMax val="0"/>
          <dgm:bulletEnabled val="1"/>
        </dgm:presLayoutVars>
      </dgm:prSet>
      <dgm:spPr/>
    </dgm:pt>
    <dgm:pt modelId="{D53DE0C7-10EE-49BD-ABCF-DC34412803D2}" type="pres">
      <dgm:prSet presAssocID="{BD68EC70-11DA-45C3-B16E-62C04884AC35}" presName="spacer" presStyleCnt="0"/>
      <dgm:spPr/>
    </dgm:pt>
    <dgm:pt modelId="{B089F47B-EB4C-47E8-88DB-07875FFFFF65}" type="pres">
      <dgm:prSet presAssocID="{FE0C10B7-727C-4B4F-B54F-30BFF6EC69F5}" presName="parentText" presStyleLbl="node1" presStyleIdx="1" presStyleCnt="3">
        <dgm:presLayoutVars>
          <dgm:chMax val="0"/>
          <dgm:bulletEnabled val="1"/>
        </dgm:presLayoutVars>
      </dgm:prSet>
      <dgm:spPr/>
    </dgm:pt>
    <dgm:pt modelId="{A07A67C0-1512-4969-9274-7FF569FA7FF2}" type="pres">
      <dgm:prSet presAssocID="{36BE6882-C8FE-4C1C-B651-61C364792D6A}" presName="spacer" presStyleCnt="0"/>
      <dgm:spPr/>
    </dgm:pt>
    <dgm:pt modelId="{A255BBCC-AB96-4803-A8C9-D3B6276E7E64}" type="pres">
      <dgm:prSet presAssocID="{FC291062-B886-4DEC-8CEC-1A0C90C9409F}" presName="parentText" presStyleLbl="node1" presStyleIdx="2" presStyleCnt="3">
        <dgm:presLayoutVars>
          <dgm:chMax val="0"/>
          <dgm:bulletEnabled val="1"/>
        </dgm:presLayoutVars>
      </dgm:prSet>
      <dgm:spPr/>
    </dgm:pt>
  </dgm:ptLst>
  <dgm:cxnLst>
    <dgm:cxn modelId="{E7E63614-FD65-4045-8EB9-DB67BF3375D7}" type="presOf" srcId="{FE0C10B7-727C-4B4F-B54F-30BFF6EC69F5}" destId="{B089F47B-EB4C-47E8-88DB-07875FFFFF65}" srcOrd="0" destOrd="0" presId="urn:microsoft.com/office/officeart/2005/8/layout/vList2"/>
    <dgm:cxn modelId="{CBE3202E-E223-4EBF-A8AA-49B24731842C}" srcId="{9D6C5CBE-D559-4009-9D33-B2DA667A1701}" destId="{FE0C10B7-727C-4B4F-B54F-30BFF6EC69F5}" srcOrd="1" destOrd="0" parTransId="{2B76EE4B-CCD1-4BA5-91A8-FF6EC2B76203}" sibTransId="{36BE6882-C8FE-4C1C-B651-61C364792D6A}"/>
    <dgm:cxn modelId="{FB2D4B40-5130-4ECA-AE93-165B3C7B9940}" type="presOf" srcId="{A885CA1E-9EE7-4D13-8E4C-7D08D0DB81A5}" destId="{7474DC85-5E79-406D-8CCE-9552C544510D}" srcOrd="0" destOrd="0" presId="urn:microsoft.com/office/officeart/2005/8/layout/vList2"/>
    <dgm:cxn modelId="{094319B5-0BC7-4629-B59A-E9E3C3E79EAC}" type="presOf" srcId="{9D6C5CBE-D559-4009-9D33-B2DA667A1701}" destId="{231AE0E9-AC82-4DC9-BF11-5DD8AEF43546}" srcOrd="0" destOrd="0" presId="urn:microsoft.com/office/officeart/2005/8/layout/vList2"/>
    <dgm:cxn modelId="{DEC38EC6-2D08-49E1-B2F4-156A1DC50225}" type="presOf" srcId="{FC291062-B886-4DEC-8CEC-1A0C90C9409F}" destId="{A255BBCC-AB96-4803-A8C9-D3B6276E7E64}" srcOrd="0" destOrd="0" presId="urn:microsoft.com/office/officeart/2005/8/layout/vList2"/>
    <dgm:cxn modelId="{A4987EE3-3B6C-48D6-94F9-4A80DF1F6514}" srcId="{9D6C5CBE-D559-4009-9D33-B2DA667A1701}" destId="{A885CA1E-9EE7-4D13-8E4C-7D08D0DB81A5}" srcOrd="0" destOrd="0" parTransId="{27C0F052-CE9B-4449-9E39-209A98252DDF}" sibTransId="{BD68EC70-11DA-45C3-B16E-62C04884AC35}"/>
    <dgm:cxn modelId="{5E1A00EE-725B-45FB-AFA7-EEA6F73768BF}" srcId="{9D6C5CBE-D559-4009-9D33-B2DA667A1701}" destId="{FC291062-B886-4DEC-8CEC-1A0C90C9409F}" srcOrd="2" destOrd="0" parTransId="{D3D658B4-7158-4C36-88B9-EE5AE3BD1C55}" sibTransId="{44169C22-B14A-4817-830A-E7E5CDB70591}"/>
    <dgm:cxn modelId="{909EA162-1EB3-4266-A18E-018A228C84D8}" type="presParOf" srcId="{231AE0E9-AC82-4DC9-BF11-5DD8AEF43546}" destId="{7474DC85-5E79-406D-8CCE-9552C544510D}" srcOrd="0" destOrd="0" presId="urn:microsoft.com/office/officeart/2005/8/layout/vList2"/>
    <dgm:cxn modelId="{A45B76DC-C1BA-4DB1-9475-52F32E452D78}" type="presParOf" srcId="{231AE0E9-AC82-4DC9-BF11-5DD8AEF43546}" destId="{D53DE0C7-10EE-49BD-ABCF-DC34412803D2}" srcOrd="1" destOrd="0" presId="urn:microsoft.com/office/officeart/2005/8/layout/vList2"/>
    <dgm:cxn modelId="{E77379BC-4F78-4325-AB77-1DE7D763726B}" type="presParOf" srcId="{231AE0E9-AC82-4DC9-BF11-5DD8AEF43546}" destId="{B089F47B-EB4C-47E8-88DB-07875FFFFF65}" srcOrd="2" destOrd="0" presId="urn:microsoft.com/office/officeart/2005/8/layout/vList2"/>
    <dgm:cxn modelId="{D0CB6452-A189-408E-8527-77F74D9C0AFB}" type="presParOf" srcId="{231AE0E9-AC82-4DC9-BF11-5DD8AEF43546}" destId="{A07A67C0-1512-4969-9274-7FF569FA7FF2}" srcOrd="3" destOrd="0" presId="urn:microsoft.com/office/officeart/2005/8/layout/vList2"/>
    <dgm:cxn modelId="{1E8B6A3A-BBEC-41F1-B954-80A5900E48AD}" type="presParOf" srcId="{231AE0E9-AC82-4DC9-BF11-5DD8AEF43546}" destId="{A255BBCC-AB96-4803-A8C9-D3B6276E7E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9AF0A8-5089-468F-9D8C-EDBA021B212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B667CD4-5571-4847-9279-CE398E4FA9BF}">
      <dgm:prSet/>
      <dgm:spPr/>
      <dgm:t>
        <a:bodyPr/>
        <a:lstStyle/>
        <a:p>
          <a:r>
            <a:rPr lang="nl-NL" b="0" dirty="0">
              <a:solidFill>
                <a:schemeClr val="tx1"/>
              </a:solidFill>
              <a:effectLst>
                <a:outerShdw blurRad="38100" dist="19050" dir="2700000" algn="tl">
                  <a:schemeClr val="dk1">
                    <a:alpha val="40000"/>
                  </a:schemeClr>
                </a:outerShdw>
              </a:effectLst>
              <a:latin typeface="+mn-lt"/>
              <a:ea typeface="+mn-ea"/>
              <a:cs typeface="+mn-cs"/>
            </a:rPr>
            <a:t>'n Loopbaanveld is 'n groepering van beroepe. </a:t>
          </a:r>
          <a:endParaRPr lang="en-US" dirty="0"/>
        </a:p>
      </dgm:t>
    </dgm:pt>
    <dgm:pt modelId="{2746999C-77EB-4BF2-B0F2-88656E7FFFD0}" type="parTrans" cxnId="{0C24F0D5-B6B4-4672-A576-055CEF9D8066}">
      <dgm:prSet/>
      <dgm:spPr/>
      <dgm:t>
        <a:bodyPr/>
        <a:lstStyle/>
        <a:p>
          <a:endParaRPr lang="en-US"/>
        </a:p>
      </dgm:t>
    </dgm:pt>
    <dgm:pt modelId="{E58F2632-ACD5-46A5-80DA-B5C2C943F7B8}" type="sibTrans" cxnId="{0C24F0D5-B6B4-4672-A576-055CEF9D8066}">
      <dgm:prSet/>
      <dgm:spPr/>
      <dgm:t>
        <a:bodyPr/>
        <a:lstStyle/>
        <a:p>
          <a:endParaRPr lang="en-US"/>
        </a:p>
      </dgm:t>
    </dgm:pt>
    <dgm:pt modelId="{D50EE9AF-93EF-4FC5-8283-20B587608BDD}">
      <dgm:prSet/>
      <dgm:spPr/>
      <dgm:t>
        <a:bodyPr/>
        <a:lstStyle/>
        <a:p>
          <a:r>
            <a:rPr lang="nl-NL" b="0" dirty="0">
              <a:solidFill>
                <a:schemeClr val="tx1"/>
              </a:solidFill>
              <a:effectLst>
                <a:outerShdw blurRad="38100" dist="19050" dir="2700000" algn="tl">
                  <a:schemeClr val="dk1">
                    <a:alpha val="40000"/>
                  </a:schemeClr>
                </a:outerShdw>
              </a:effectLst>
              <a:latin typeface="+mn-lt"/>
              <a:ea typeface="+mn-ea"/>
              <a:cs typeface="+mn-cs"/>
            </a:rPr>
            <a:t>Die beroepe het algemene vaardighede, kennis en werksinstellings.</a:t>
          </a:r>
          <a:endParaRPr lang="en-US" dirty="0"/>
        </a:p>
      </dgm:t>
    </dgm:pt>
    <dgm:pt modelId="{C58C6FA0-2B81-4E84-9A0B-F99777B7A0EE}" type="parTrans" cxnId="{213F07E5-CA23-4E8D-B3E6-36BFD03B7FD8}">
      <dgm:prSet/>
      <dgm:spPr/>
      <dgm:t>
        <a:bodyPr/>
        <a:lstStyle/>
        <a:p>
          <a:endParaRPr lang="en-US"/>
        </a:p>
      </dgm:t>
    </dgm:pt>
    <dgm:pt modelId="{E349F17D-2B0B-46C7-903C-4AC7602620B9}" type="sibTrans" cxnId="{213F07E5-CA23-4E8D-B3E6-36BFD03B7FD8}">
      <dgm:prSet/>
      <dgm:spPr/>
      <dgm:t>
        <a:bodyPr/>
        <a:lstStyle/>
        <a:p>
          <a:endParaRPr lang="en-US"/>
        </a:p>
      </dgm:t>
    </dgm:pt>
    <dgm:pt modelId="{ED71BAE6-5DA9-483D-BC0A-E2A00FE66ECC}">
      <dgm:prSet/>
      <dgm:spPr/>
      <dgm:t>
        <a:bodyPr/>
        <a:lstStyle/>
        <a:p>
          <a:r>
            <a:rPr lang="nl-NL" b="0" dirty="0">
              <a:solidFill>
                <a:schemeClr val="tx1"/>
              </a:solidFill>
              <a:effectLst>
                <a:outerShdw blurRad="38100" dist="19050" dir="2700000" algn="tl">
                  <a:schemeClr val="dk1">
                    <a:alpha val="40000"/>
                  </a:schemeClr>
                </a:outerShdw>
              </a:effectLst>
              <a:latin typeface="+mn-lt"/>
              <a:ea typeface="+mn-ea"/>
              <a:cs typeface="+mn-cs"/>
            </a:rPr>
            <a:t>'n Beroepsveld sluit beroepe in wat verskillende vlakke van onderwys en opleiding vereis. Vir sommige beroepe het jy dalk 'n diploma nodig, vir ander het jy dalk 'n universiteitsgraad nodig.</a:t>
          </a:r>
          <a:endParaRPr lang="en-US" dirty="0"/>
        </a:p>
      </dgm:t>
    </dgm:pt>
    <dgm:pt modelId="{2EF59BE5-8F4B-4023-85A6-11FD508E0BEA}" type="parTrans" cxnId="{97F35EA6-CF1C-422F-B3C5-6B50B7887A60}">
      <dgm:prSet/>
      <dgm:spPr/>
      <dgm:t>
        <a:bodyPr/>
        <a:lstStyle/>
        <a:p>
          <a:endParaRPr lang="en-US"/>
        </a:p>
      </dgm:t>
    </dgm:pt>
    <dgm:pt modelId="{B05B9675-329A-46EA-B00C-D968C79F8924}" type="sibTrans" cxnId="{97F35EA6-CF1C-422F-B3C5-6B50B7887A60}">
      <dgm:prSet/>
      <dgm:spPr/>
      <dgm:t>
        <a:bodyPr/>
        <a:lstStyle/>
        <a:p>
          <a:endParaRPr lang="en-US"/>
        </a:p>
      </dgm:t>
    </dgm:pt>
    <dgm:pt modelId="{548585BC-E869-4596-BD7B-DA8A5DBA334B}">
      <dgm:prSet/>
      <dgm:spPr/>
      <dgm:t>
        <a:bodyPr/>
        <a:lstStyle/>
        <a:p>
          <a:r>
            <a:rPr lang="nl-NL" b="0" dirty="0">
              <a:solidFill>
                <a:schemeClr val="tx1"/>
              </a:solidFill>
              <a:effectLst>
                <a:outerShdw blurRad="38100" dist="19050" dir="2700000" algn="tl">
                  <a:schemeClr val="dk1">
                    <a:alpha val="40000"/>
                  </a:schemeClr>
                </a:outerShdw>
              </a:effectLst>
              <a:latin typeface="+mn-lt"/>
              <a:ea typeface="+mn-ea"/>
              <a:cs typeface="+mn-cs"/>
            </a:rPr>
            <a:t>Die loopbaanvelde vir gesondheidswetenskap sluit byvoorbeeld die volgende beroepe in: tandheelkundige assistent, dieetkundige, apteker en chirurg.</a:t>
          </a:r>
          <a:endParaRPr lang="en-US" dirty="0"/>
        </a:p>
      </dgm:t>
    </dgm:pt>
    <dgm:pt modelId="{2A4DD257-C8CC-42AB-9DD0-307D7751CCB1}" type="parTrans" cxnId="{5F97BF40-3569-41F8-963E-177B9FC94D84}">
      <dgm:prSet/>
      <dgm:spPr/>
      <dgm:t>
        <a:bodyPr/>
        <a:lstStyle/>
        <a:p>
          <a:endParaRPr lang="en-US"/>
        </a:p>
      </dgm:t>
    </dgm:pt>
    <dgm:pt modelId="{500D1436-4FB8-430B-8F3C-37DF7A542831}" type="sibTrans" cxnId="{5F97BF40-3569-41F8-963E-177B9FC94D84}">
      <dgm:prSet/>
      <dgm:spPr/>
      <dgm:t>
        <a:bodyPr/>
        <a:lstStyle/>
        <a:p>
          <a:endParaRPr lang="en-US"/>
        </a:p>
      </dgm:t>
    </dgm:pt>
    <dgm:pt modelId="{FF83D045-B0E5-41F8-B886-CE3348968B70}">
      <dgm:prSet/>
      <dgm:spPr/>
      <dgm:t>
        <a:bodyPr/>
        <a:lstStyle/>
        <a:p>
          <a:r>
            <a:rPr lang="nl-NL" b="0" dirty="0">
              <a:solidFill>
                <a:schemeClr val="tx1"/>
              </a:solidFill>
              <a:effectLst>
                <a:outerShdw blurRad="38100" dist="19050" dir="2700000" algn="tl">
                  <a:schemeClr val="dk1">
                    <a:alpha val="40000"/>
                  </a:schemeClr>
                </a:outerShdw>
              </a:effectLst>
              <a:latin typeface="+mn-lt"/>
              <a:ea typeface="+mn-ea"/>
              <a:cs typeface="+mn-cs"/>
            </a:rPr>
            <a:t>Hierdie beroepe help mense om hul keuses te beperk, en kan 'n spesifieke pad kies wat hulle pas. </a:t>
          </a:r>
          <a:endParaRPr lang="en-US" dirty="0"/>
        </a:p>
      </dgm:t>
    </dgm:pt>
    <dgm:pt modelId="{060E1574-D7FF-41BD-8A61-3D9A1633445B}" type="parTrans" cxnId="{396203B9-5F20-46A5-8C46-178676E55DFF}">
      <dgm:prSet/>
      <dgm:spPr/>
      <dgm:t>
        <a:bodyPr/>
        <a:lstStyle/>
        <a:p>
          <a:endParaRPr lang="en-US"/>
        </a:p>
      </dgm:t>
    </dgm:pt>
    <dgm:pt modelId="{C8F44CBA-2527-4E1E-A3B3-820AEBFCF50B}" type="sibTrans" cxnId="{396203B9-5F20-46A5-8C46-178676E55DFF}">
      <dgm:prSet/>
      <dgm:spPr/>
      <dgm:t>
        <a:bodyPr/>
        <a:lstStyle/>
        <a:p>
          <a:endParaRPr lang="en-US"/>
        </a:p>
      </dgm:t>
    </dgm:pt>
    <dgm:pt modelId="{2FD8A934-DA74-4B29-8D0F-E1A9EAF680CC}" type="pres">
      <dgm:prSet presAssocID="{749AF0A8-5089-468F-9D8C-EDBA021B2121}" presName="linear" presStyleCnt="0">
        <dgm:presLayoutVars>
          <dgm:animLvl val="lvl"/>
          <dgm:resizeHandles val="exact"/>
        </dgm:presLayoutVars>
      </dgm:prSet>
      <dgm:spPr/>
    </dgm:pt>
    <dgm:pt modelId="{FE920C96-537C-4221-90FB-5031167EAC30}" type="pres">
      <dgm:prSet presAssocID="{FB667CD4-5571-4847-9279-CE398E4FA9BF}" presName="parentText" presStyleLbl="node1" presStyleIdx="0" presStyleCnt="5">
        <dgm:presLayoutVars>
          <dgm:chMax val="0"/>
          <dgm:bulletEnabled val="1"/>
        </dgm:presLayoutVars>
      </dgm:prSet>
      <dgm:spPr/>
    </dgm:pt>
    <dgm:pt modelId="{FC749A47-9A7C-49E2-B1CF-578209822EA2}" type="pres">
      <dgm:prSet presAssocID="{E58F2632-ACD5-46A5-80DA-B5C2C943F7B8}" presName="spacer" presStyleCnt="0"/>
      <dgm:spPr/>
    </dgm:pt>
    <dgm:pt modelId="{0FBEEA0A-139D-4B37-A599-FC9A33B12584}" type="pres">
      <dgm:prSet presAssocID="{D50EE9AF-93EF-4FC5-8283-20B587608BDD}" presName="parentText" presStyleLbl="node1" presStyleIdx="1" presStyleCnt="5">
        <dgm:presLayoutVars>
          <dgm:chMax val="0"/>
          <dgm:bulletEnabled val="1"/>
        </dgm:presLayoutVars>
      </dgm:prSet>
      <dgm:spPr/>
    </dgm:pt>
    <dgm:pt modelId="{9821C58C-BC59-4DFE-ABD6-C5E2114F63FC}" type="pres">
      <dgm:prSet presAssocID="{E349F17D-2B0B-46C7-903C-4AC7602620B9}" presName="spacer" presStyleCnt="0"/>
      <dgm:spPr/>
    </dgm:pt>
    <dgm:pt modelId="{80C8EDF6-56C8-46F3-91D6-A95ED791ADA2}" type="pres">
      <dgm:prSet presAssocID="{ED71BAE6-5DA9-483D-BC0A-E2A00FE66ECC}" presName="parentText" presStyleLbl="node1" presStyleIdx="2" presStyleCnt="5">
        <dgm:presLayoutVars>
          <dgm:chMax val="0"/>
          <dgm:bulletEnabled val="1"/>
        </dgm:presLayoutVars>
      </dgm:prSet>
      <dgm:spPr/>
    </dgm:pt>
    <dgm:pt modelId="{A979865B-F87A-4336-B312-A26BB2059E55}" type="pres">
      <dgm:prSet presAssocID="{B05B9675-329A-46EA-B00C-D968C79F8924}" presName="spacer" presStyleCnt="0"/>
      <dgm:spPr/>
    </dgm:pt>
    <dgm:pt modelId="{C119BDD9-A2B6-4F6D-AA38-86BAA89961D1}" type="pres">
      <dgm:prSet presAssocID="{548585BC-E869-4596-BD7B-DA8A5DBA334B}" presName="parentText" presStyleLbl="node1" presStyleIdx="3" presStyleCnt="5">
        <dgm:presLayoutVars>
          <dgm:chMax val="0"/>
          <dgm:bulletEnabled val="1"/>
        </dgm:presLayoutVars>
      </dgm:prSet>
      <dgm:spPr/>
    </dgm:pt>
    <dgm:pt modelId="{678A4E43-ABDF-40E7-95B1-63C1DD21EB3F}" type="pres">
      <dgm:prSet presAssocID="{500D1436-4FB8-430B-8F3C-37DF7A542831}" presName="spacer" presStyleCnt="0"/>
      <dgm:spPr/>
    </dgm:pt>
    <dgm:pt modelId="{949BCD1D-88CD-45AA-B044-6D17F4390F07}" type="pres">
      <dgm:prSet presAssocID="{FF83D045-B0E5-41F8-B886-CE3348968B70}" presName="parentText" presStyleLbl="node1" presStyleIdx="4" presStyleCnt="5">
        <dgm:presLayoutVars>
          <dgm:chMax val="0"/>
          <dgm:bulletEnabled val="1"/>
        </dgm:presLayoutVars>
      </dgm:prSet>
      <dgm:spPr/>
    </dgm:pt>
  </dgm:ptLst>
  <dgm:cxnLst>
    <dgm:cxn modelId="{602D8604-7CC3-429B-8F40-5E56F869E851}" type="presOf" srcId="{548585BC-E869-4596-BD7B-DA8A5DBA334B}" destId="{C119BDD9-A2B6-4F6D-AA38-86BAA89961D1}" srcOrd="0" destOrd="0" presId="urn:microsoft.com/office/officeart/2005/8/layout/vList2"/>
    <dgm:cxn modelId="{33891916-11EF-4CB5-AB41-01F6BA78AA14}" type="presOf" srcId="{FF83D045-B0E5-41F8-B886-CE3348968B70}" destId="{949BCD1D-88CD-45AA-B044-6D17F4390F07}" srcOrd="0" destOrd="0" presId="urn:microsoft.com/office/officeart/2005/8/layout/vList2"/>
    <dgm:cxn modelId="{DD40011D-5D4E-4F6A-A4FD-90252FDF16D5}" type="presOf" srcId="{749AF0A8-5089-468F-9D8C-EDBA021B2121}" destId="{2FD8A934-DA74-4B29-8D0F-E1A9EAF680CC}" srcOrd="0" destOrd="0" presId="urn:microsoft.com/office/officeart/2005/8/layout/vList2"/>
    <dgm:cxn modelId="{91FDC429-F370-4B34-8F4A-FF909E6C8CBA}" type="presOf" srcId="{ED71BAE6-5DA9-483D-BC0A-E2A00FE66ECC}" destId="{80C8EDF6-56C8-46F3-91D6-A95ED791ADA2}" srcOrd="0" destOrd="0" presId="urn:microsoft.com/office/officeart/2005/8/layout/vList2"/>
    <dgm:cxn modelId="{035ECC2F-38EC-4BBE-8E84-6A189ECB1F02}" type="presOf" srcId="{D50EE9AF-93EF-4FC5-8283-20B587608BDD}" destId="{0FBEEA0A-139D-4B37-A599-FC9A33B12584}" srcOrd="0" destOrd="0" presId="urn:microsoft.com/office/officeart/2005/8/layout/vList2"/>
    <dgm:cxn modelId="{5F97BF40-3569-41F8-963E-177B9FC94D84}" srcId="{749AF0A8-5089-468F-9D8C-EDBA021B2121}" destId="{548585BC-E869-4596-BD7B-DA8A5DBA334B}" srcOrd="3" destOrd="0" parTransId="{2A4DD257-C8CC-42AB-9DD0-307D7751CCB1}" sibTransId="{500D1436-4FB8-430B-8F3C-37DF7A542831}"/>
    <dgm:cxn modelId="{A0B8F75E-B797-402E-85F7-2149AE672943}" type="presOf" srcId="{FB667CD4-5571-4847-9279-CE398E4FA9BF}" destId="{FE920C96-537C-4221-90FB-5031167EAC30}" srcOrd="0" destOrd="0" presId="urn:microsoft.com/office/officeart/2005/8/layout/vList2"/>
    <dgm:cxn modelId="{97F35EA6-CF1C-422F-B3C5-6B50B7887A60}" srcId="{749AF0A8-5089-468F-9D8C-EDBA021B2121}" destId="{ED71BAE6-5DA9-483D-BC0A-E2A00FE66ECC}" srcOrd="2" destOrd="0" parTransId="{2EF59BE5-8F4B-4023-85A6-11FD508E0BEA}" sibTransId="{B05B9675-329A-46EA-B00C-D968C79F8924}"/>
    <dgm:cxn modelId="{396203B9-5F20-46A5-8C46-178676E55DFF}" srcId="{749AF0A8-5089-468F-9D8C-EDBA021B2121}" destId="{FF83D045-B0E5-41F8-B886-CE3348968B70}" srcOrd="4" destOrd="0" parTransId="{060E1574-D7FF-41BD-8A61-3D9A1633445B}" sibTransId="{C8F44CBA-2527-4E1E-A3B3-820AEBFCF50B}"/>
    <dgm:cxn modelId="{0C24F0D5-B6B4-4672-A576-055CEF9D8066}" srcId="{749AF0A8-5089-468F-9D8C-EDBA021B2121}" destId="{FB667CD4-5571-4847-9279-CE398E4FA9BF}" srcOrd="0" destOrd="0" parTransId="{2746999C-77EB-4BF2-B0F2-88656E7FFFD0}" sibTransId="{E58F2632-ACD5-46A5-80DA-B5C2C943F7B8}"/>
    <dgm:cxn modelId="{213F07E5-CA23-4E8D-B3E6-36BFD03B7FD8}" srcId="{749AF0A8-5089-468F-9D8C-EDBA021B2121}" destId="{D50EE9AF-93EF-4FC5-8283-20B587608BDD}" srcOrd="1" destOrd="0" parTransId="{C58C6FA0-2B81-4E84-9A0B-F99777B7A0EE}" sibTransId="{E349F17D-2B0B-46C7-903C-4AC7602620B9}"/>
    <dgm:cxn modelId="{BBFEC72E-BD3D-4C6A-8C9F-857D4775B57C}" type="presParOf" srcId="{2FD8A934-DA74-4B29-8D0F-E1A9EAF680CC}" destId="{FE920C96-537C-4221-90FB-5031167EAC30}" srcOrd="0" destOrd="0" presId="urn:microsoft.com/office/officeart/2005/8/layout/vList2"/>
    <dgm:cxn modelId="{C4B7267C-04CA-4EBC-9C31-2D0884F8BE65}" type="presParOf" srcId="{2FD8A934-DA74-4B29-8D0F-E1A9EAF680CC}" destId="{FC749A47-9A7C-49E2-B1CF-578209822EA2}" srcOrd="1" destOrd="0" presId="urn:microsoft.com/office/officeart/2005/8/layout/vList2"/>
    <dgm:cxn modelId="{62388FC7-BF00-4FD0-8AD5-81689FB4066D}" type="presParOf" srcId="{2FD8A934-DA74-4B29-8D0F-E1A9EAF680CC}" destId="{0FBEEA0A-139D-4B37-A599-FC9A33B12584}" srcOrd="2" destOrd="0" presId="urn:microsoft.com/office/officeart/2005/8/layout/vList2"/>
    <dgm:cxn modelId="{025F0B63-11B5-4392-B037-34397D0EB7D2}" type="presParOf" srcId="{2FD8A934-DA74-4B29-8D0F-E1A9EAF680CC}" destId="{9821C58C-BC59-4DFE-ABD6-C5E2114F63FC}" srcOrd="3" destOrd="0" presId="urn:microsoft.com/office/officeart/2005/8/layout/vList2"/>
    <dgm:cxn modelId="{83F89D2F-41A4-44FF-ACAB-4EA01F89BF02}" type="presParOf" srcId="{2FD8A934-DA74-4B29-8D0F-E1A9EAF680CC}" destId="{80C8EDF6-56C8-46F3-91D6-A95ED791ADA2}" srcOrd="4" destOrd="0" presId="urn:microsoft.com/office/officeart/2005/8/layout/vList2"/>
    <dgm:cxn modelId="{73912DC5-6BEF-47E7-8449-E6D5CDABFBD7}" type="presParOf" srcId="{2FD8A934-DA74-4B29-8D0F-E1A9EAF680CC}" destId="{A979865B-F87A-4336-B312-A26BB2059E55}" srcOrd="5" destOrd="0" presId="urn:microsoft.com/office/officeart/2005/8/layout/vList2"/>
    <dgm:cxn modelId="{746CBC34-8515-431F-8524-E822DE77BFD1}" type="presParOf" srcId="{2FD8A934-DA74-4B29-8D0F-E1A9EAF680CC}" destId="{C119BDD9-A2B6-4F6D-AA38-86BAA89961D1}" srcOrd="6" destOrd="0" presId="urn:microsoft.com/office/officeart/2005/8/layout/vList2"/>
    <dgm:cxn modelId="{9BADB32C-7470-4653-85CF-323FBE30CC10}" type="presParOf" srcId="{2FD8A934-DA74-4B29-8D0F-E1A9EAF680CC}" destId="{678A4E43-ABDF-40E7-95B1-63C1DD21EB3F}" srcOrd="7" destOrd="0" presId="urn:microsoft.com/office/officeart/2005/8/layout/vList2"/>
    <dgm:cxn modelId="{BEB799CA-264C-434C-87EC-699D809114A3}" type="presParOf" srcId="{2FD8A934-DA74-4B29-8D0F-E1A9EAF680CC}" destId="{949BCD1D-88CD-45AA-B044-6D17F4390F0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45DD8B-325D-4C02-97FE-D4C4B9961B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78B41CA-D6F6-45D1-BC63-5760BCC025AE}">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'n </a:t>
          </a:r>
          <a:r>
            <a:rPr lang="en-ZA" b="0" dirty="0" err="1">
              <a:solidFill>
                <a:schemeClr val="bg1"/>
              </a:solidFill>
              <a:effectLst>
                <a:outerShdw blurRad="38100" dist="19050" dir="2700000" algn="tl">
                  <a:schemeClr val="dk1">
                    <a:alpha val="40000"/>
                  </a:schemeClr>
                </a:outerShdw>
              </a:effectLst>
              <a:latin typeface="+mn-lt"/>
              <a:ea typeface="+mn-ea"/>
              <a:cs typeface="+mn-cs"/>
            </a:rPr>
            <a:t>Loopbaan</a:t>
          </a:r>
          <a:r>
            <a:rPr lang="en-ZA" b="0" dirty="0">
              <a:solidFill>
                <a:schemeClr val="bg1"/>
              </a:solidFill>
              <a:effectLst>
                <a:outerShdw blurRad="38100" dist="19050" dir="2700000" algn="tl">
                  <a:schemeClr val="dk1">
                    <a:alpha val="40000"/>
                  </a:schemeClr>
                </a:outerShdw>
              </a:effectLst>
              <a:latin typeface="+mn-lt"/>
              <a:ea typeface="+mn-ea"/>
              <a:cs typeface="+mn-cs"/>
            </a:rPr>
            <a:t> is 'n </a:t>
          </a:r>
          <a:r>
            <a:rPr lang="en-ZA" b="0" dirty="0" err="1">
              <a:solidFill>
                <a:schemeClr val="bg1"/>
              </a:solidFill>
              <a:effectLst>
                <a:outerShdw blurRad="38100" dist="19050" dir="2700000" algn="tl">
                  <a:schemeClr val="dk1">
                    <a:alpha val="40000"/>
                  </a:schemeClr>
                </a:outerShdw>
              </a:effectLst>
              <a:latin typeface="+mn-lt"/>
              <a:ea typeface="+mn-ea"/>
              <a:cs typeface="+mn-cs"/>
            </a:rPr>
            <a:t>beroep</a:t>
          </a:r>
          <a:r>
            <a:rPr lang="en-ZA" b="0" dirty="0">
              <a:solidFill>
                <a:schemeClr val="bg1"/>
              </a:solidFill>
              <a:effectLst>
                <a:outerShdw blurRad="38100" dist="19050" dir="2700000" algn="tl">
                  <a:schemeClr val="dk1">
                    <a:alpha val="40000"/>
                  </a:schemeClr>
                </a:outerShdw>
              </a:effectLst>
              <a:latin typeface="+mn-lt"/>
              <a:ea typeface="+mn-ea"/>
              <a:cs typeface="+mn-cs"/>
            </a:rPr>
            <a:t> wat </a:t>
          </a:r>
          <a:r>
            <a:rPr lang="en-ZA" b="0" dirty="0" err="1">
              <a:solidFill>
                <a:schemeClr val="bg1"/>
              </a:solidFill>
              <a:effectLst>
                <a:outerShdw blurRad="38100" dist="19050" dir="2700000" algn="tl">
                  <a:schemeClr val="dk1">
                    <a:alpha val="40000"/>
                  </a:schemeClr>
                </a:outerShdw>
              </a:effectLst>
              <a:latin typeface="+mn-lt"/>
              <a:ea typeface="+mn-ea"/>
              <a:cs typeface="+mn-cs"/>
            </a:rPr>
            <a:t>jy</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vir</a:t>
          </a:r>
          <a:r>
            <a:rPr lang="en-ZA" b="0" dirty="0">
              <a:solidFill>
                <a:schemeClr val="bg1"/>
              </a:solidFill>
              <a:effectLst>
                <a:outerShdw blurRad="38100" dist="19050" dir="2700000" algn="tl">
                  <a:schemeClr val="dk1">
                    <a:alpha val="40000"/>
                  </a:schemeClr>
                </a:outerShdw>
              </a:effectLst>
              <a:latin typeface="+mn-lt"/>
              <a:ea typeface="+mn-ea"/>
              <a:cs typeface="+mn-cs"/>
            </a:rPr>
            <a:t> 'n </a:t>
          </a:r>
          <a:r>
            <a:rPr lang="en-ZA" b="0" dirty="0" err="1">
              <a:solidFill>
                <a:schemeClr val="bg1"/>
              </a:solidFill>
              <a:effectLst>
                <a:outerShdw blurRad="38100" dist="19050" dir="2700000" algn="tl">
                  <a:schemeClr val="dk1">
                    <a:alpha val="40000"/>
                  </a:schemeClr>
                </a:outerShdw>
              </a:effectLst>
              <a:latin typeface="+mn-lt"/>
              <a:ea typeface="+mn-ea"/>
              <a:cs typeface="+mn-cs"/>
            </a:rPr>
            <a:t>groot</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deel</a:t>
          </a:r>
          <a:r>
            <a:rPr lang="en-ZA" b="0" dirty="0">
              <a:solidFill>
                <a:schemeClr val="bg1"/>
              </a:solidFill>
              <a:effectLst>
                <a:outerShdw blurRad="38100" dist="19050" dir="2700000" algn="tl">
                  <a:schemeClr val="dk1">
                    <a:alpha val="40000"/>
                  </a:schemeClr>
                </a:outerShdw>
              </a:effectLst>
              <a:latin typeface="+mn-lt"/>
              <a:ea typeface="+mn-ea"/>
              <a:cs typeface="+mn-cs"/>
            </a:rPr>
            <a:t> van </a:t>
          </a:r>
          <a:r>
            <a:rPr lang="en-ZA" b="0" dirty="0" err="1">
              <a:solidFill>
                <a:schemeClr val="bg1"/>
              </a:solidFill>
              <a:effectLst>
                <a:outerShdw blurRad="38100" dist="19050" dir="2700000" algn="tl">
                  <a:schemeClr val="dk1">
                    <a:alpha val="40000"/>
                  </a:schemeClr>
                </a:outerShdw>
              </a:effectLst>
              <a:latin typeface="+mn-lt"/>
              <a:ea typeface="+mn-ea"/>
              <a:cs typeface="+mn-cs"/>
            </a:rPr>
            <a:t>jou</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lewe</a:t>
          </a:r>
          <a:r>
            <a:rPr lang="en-ZA" b="0" dirty="0">
              <a:solidFill>
                <a:schemeClr val="bg1"/>
              </a:solidFill>
              <a:effectLst>
                <a:outerShdw blurRad="38100" dist="19050" dir="2700000" algn="tl">
                  <a:schemeClr val="dk1">
                    <a:alpha val="40000"/>
                  </a:schemeClr>
                </a:outerShdw>
              </a:effectLst>
              <a:latin typeface="+mn-lt"/>
              <a:ea typeface="+mn-ea"/>
              <a:cs typeface="+mn-cs"/>
            </a:rPr>
            <a:t> het.</a:t>
          </a:r>
          <a:endParaRPr lang="en-US" dirty="0">
            <a:solidFill>
              <a:schemeClr val="bg1"/>
            </a:solidFill>
          </a:endParaRPr>
        </a:p>
      </dgm:t>
    </dgm:pt>
    <dgm:pt modelId="{E8AD8393-1EA2-4A59-8B72-00110D34254F}" type="parTrans" cxnId="{F14660E2-CFD1-4E59-8463-819224FB0401}">
      <dgm:prSet/>
      <dgm:spPr/>
      <dgm:t>
        <a:bodyPr/>
        <a:lstStyle/>
        <a:p>
          <a:endParaRPr lang="en-US">
            <a:solidFill>
              <a:schemeClr val="bg1"/>
            </a:solidFill>
          </a:endParaRPr>
        </a:p>
      </dgm:t>
    </dgm:pt>
    <dgm:pt modelId="{BCF2C9EB-F6BB-46F6-9C1A-1881C25FDEC2}" type="sibTrans" cxnId="{F14660E2-CFD1-4E59-8463-819224FB0401}">
      <dgm:prSet/>
      <dgm:spPr/>
      <dgm:t>
        <a:bodyPr/>
        <a:lstStyle/>
        <a:p>
          <a:endParaRPr lang="en-US">
            <a:solidFill>
              <a:schemeClr val="bg1"/>
            </a:solidFill>
          </a:endParaRPr>
        </a:p>
      </dgm:t>
    </dgm:pt>
    <dgm:pt modelId="{8980FEB6-5658-4198-9F4D-266168EFB063}">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Dit gee </a:t>
          </a:r>
          <a:r>
            <a:rPr lang="en-ZA" b="0" dirty="0" err="1">
              <a:solidFill>
                <a:schemeClr val="bg1"/>
              </a:solidFill>
              <a:effectLst>
                <a:outerShdw blurRad="38100" dist="19050" dir="2700000" algn="tl">
                  <a:schemeClr val="dk1">
                    <a:alpha val="40000"/>
                  </a:schemeClr>
                </a:outerShdw>
              </a:effectLst>
              <a:latin typeface="+mn-lt"/>
              <a:ea typeface="+mn-ea"/>
              <a:cs typeface="+mn-cs"/>
            </a:rPr>
            <a:t>jou</a:t>
          </a:r>
          <a:r>
            <a:rPr lang="en-ZA" b="0" dirty="0">
              <a:solidFill>
                <a:schemeClr val="bg1"/>
              </a:solidFill>
              <a:effectLst>
                <a:outerShdw blurRad="38100" dist="19050" dir="2700000" algn="tl">
                  <a:schemeClr val="dk1">
                    <a:alpha val="40000"/>
                  </a:schemeClr>
                </a:outerShdw>
              </a:effectLst>
              <a:latin typeface="+mn-lt"/>
              <a:ea typeface="+mn-ea"/>
              <a:cs typeface="+mn-cs"/>
            </a:rPr>
            <a:t> die </a:t>
          </a:r>
          <a:r>
            <a:rPr lang="en-ZA" b="0" dirty="0" err="1">
              <a:solidFill>
                <a:schemeClr val="bg1"/>
              </a:solidFill>
              <a:effectLst>
                <a:outerShdw blurRad="38100" dist="19050" dir="2700000" algn="tl">
                  <a:schemeClr val="dk1">
                    <a:alpha val="40000"/>
                  </a:schemeClr>
                </a:outerShdw>
              </a:effectLst>
              <a:latin typeface="+mn-lt"/>
              <a:ea typeface="+mn-ea"/>
              <a:cs typeface="+mn-cs"/>
            </a:rPr>
            <a:t>geleentheid</a:t>
          </a:r>
          <a:r>
            <a:rPr lang="en-ZA" b="0" dirty="0">
              <a:solidFill>
                <a:schemeClr val="bg1"/>
              </a:solidFill>
              <a:effectLst>
                <a:outerShdw blurRad="38100" dist="19050" dir="2700000" algn="tl">
                  <a:schemeClr val="dk1">
                    <a:alpha val="40000"/>
                  </a:schemeClr>
                </a:outerShdw>
              </a:effectLst>
              <a:latin typeface="+mn-lt"/>
              <a:ea typeface="+mn-ea"/>
              <a:cs typeface="+mn-cs"/>
            </a:rPr>
            <a:t> om </a:t>
          </a:r>
          <a:r>
            <a:rPr lang="en-ZA" b="0" dirty="0" err="1">
              <a:solidFill>
                <a:schemeClr val="bg1"/>
              </a:solidFill>
              <a:effectLst>
                <a:outerShdw blurRad="38100" dist="19050" dir="2700000" algn="tl">
                  <a:schemeClr val="dk1">
                    <a:alpha val="40000"/>
                  </a:schemeClr>
                </a:outerShdw>
              </a:effectLst>
              <a:latin typeface="+mn-lt"/>
              <a:ea typeface="+mn-ea"/>
              <a:cs typeface="+mn-cs"/>
            </a:rPr>
            <a:t>te</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ontwikkel</a:t>
          </a:r>
          <a:r>
            <a:rPr lang="en-ZA" b="0" dirty="0">
              <a:solidFill>
                <a:schemeClr val="bg1"/>
              </a:solidFill>
              <a:effectLst>
                <a:outerShdw blurRad="38100" dist="19050" dir="2700000" algn="tl">
                  <a:schemeClr val="dk1">
                    <a:alpha val="40000"/>
                  </a:schemeClr>
                </a:outerShdw>
              </a:effectLst>
              <a:latin typeface="+mn-lt"/>
              <a:ea typeface="+mn-ea"/>
              <a:cs typeface="+mn-cs"/>
            </a:rPr>
            <a:t> - met die </a:t>
          </a:r>
          <a:r>
            <a:rPr lang="en-ZA" b="0" dirty="0" err="1">
              <a:solidFill>
                <a:schemeClr val="bg1"/>
              </a:solidFill>
              <a:effectLst>
                <a:outerShdw blurRad="38100" dist="19050" dir="2700000" algn="tl">
                  <a:schemeClr val="dk1">
                    <a:alpha val="40000"/>
                  </a:schemeClr>
                </a:outerShdw>
              </a:effectLst>
              <a:latin typeface="+mn-lt"/>
              <a:ea typeface="+mn-ea"/>
              <a:cs typeface="+mn-cs"/>
            </a:rPr>
            <a:t>moontlikheid</a:t>
          </a:r>
          <a:r>
            <a:rPr lang="en-ZA" b="0" dirty="0">
              <a:solidFill>
                <a:schemeClr val="bg1"/>
              </a:solidFill>
              <a:effectLst>
                <a:outerShdw blurRad="38100" dist="19050" dir="2700000" algn="tl">
                  <a:schemeClr val="dk1">
                    <a:alpha val="40000"/>
                  </a:schemeClr>
                </a:outerShdw>
              </a:effectLst>
              <a:latin typeface="+mn-lt"/>
              <a:ea typeface="+mn-ea"/>
              <a:cs typeface="+mn-cs"/>
            </a:rPr>
            <a:t> van </a:t>
          </a:r>
          <a:r>
            <a:rPr lang="en-ZA" b="0" dirty="0" err="1">
              <a:solidFill>
                <a:schemeClr val="bg1"/>
              </a:solidFill>
              <a:effectLst>
                <a:outerShdw blurRad="38100" dist="19050" dir="2700000" algn="tl">
                  <a:schemeClr val="dk1">
                    <a:alpha val="40000"/>
                  </a:schemeClr>
                </a:outerShdw>
              </a:effectLst>
              <a:latin typeface="+mn-lt"/>
              <a:ea typeface="+mn-ea"/>
              <a:cs typeface="+mn-cs"/>
            </a:rPr>
            <a:t>toekomstige</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bevorderings</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en</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salarisverhogings</a:t>
          </a:r>
          <a:r>
            <a:rPr lang="en-ZA" b="0" dirty="0">
              <a:solidFill>
                <a:schemeClr val="bg1"/>
              </a:solidFill>
              <a:effectLst>
                <a:outerShdw blurRad="38100" dist="19050" dir="2700000" algn="tl">
                  <a:schemeClr val="dk1">
                    <a:alpha val="40000"/>
                  </a:schemeClr>
                </a:outerShdw>
              </a:effectLst>
              <a:latin typeface="+mn-lt"/>
              <a:ea typeface="+mn-ea"/>
              <a:cs typeface="+mn-cs"/>
            </a:rPr>
            <a:t>. </a:t>
          </a:r>
          <a:endParaRPr lang="en-US" dirty="0">
            <a:solidFill>
              <a:schemeClr val="bg1"/>
            </a:solidFill>
          </a:endParaRPr>
        </a:p>
      </dgm:t>
    </dgm:pt>
    <dgm:pt modelId="{F7ED1BAC-DF36-41E9-9CED-6C60B9415117}" type="parTrans" cxnId="{7C6E3E03-41AD-461C-B0BE-247264406347}">
      <dgm:prSet/>
      <dgm:spPr/>
      <dgm:t>
        <a:bodyPr/>
        <a:lstStyle/>
        <a:p>
          <a:endParaRPr lang="en-US">
            <a:solidFill>
              <a:schemeClr val="bg1"/>
            </a:solidFill>
          </a:endParaRPr>
        </a:p>
      </dgm:t>
    </dgm:pt>
    <dgm:pt modelId="{6ACACFED-4684-4ED0-B8D4-D4B53E5D8820}" type="sibTrans" cxnId="{7C6E3E03-41AD-461C-B0BE-247264406347}">
      <dgm:prSet/>
      <dgm:spPr/>
      <dgm:t>
        <a:bodyPr/>
        <a:lstStyle/>
        <a:p>
          <a:endParaRPr lang="en-US">
            <a:solidFill>
              <a:schemeClr val="bg1"/>
            </a:solidFill>
          </a:endParaRPr>
        </a:p>
      </dgm:t>
    </dgm:pt>
    <dgm:pt modelId="{EBA7ADBE-B4EC-42FD-8E62-B8F8C88884AA}">
      <dgm:prSet/>
      <dgm:spPr/>
      <dgm:t>
        <a:bodyPr/>
        <a:lstStyle/>
        <a:p>
          <a:r>
            <a:rPr lang="en-ZA" b="0" dirty="0" err="1">
              <a:solidFill>
                <a:schemeClr val="bg1"/>
              </a:solidFill>
              <a:effectLst>
                <a:outerShdw blurRad="38100" dist="19050" dir="2700000" algn="tl">
                  <a:schemeClr val="dk1">
                    <a:alpha val="40000"/>
                  </a:schemeClr>
                </a:outerShdw>
              </a:effectLst>
              <a:latin typeface="+mn-lt"/>
              <a:ea typeface="+mn-ea"/>
              <a:cs typeface="+mn-cs"/>
            </a:rPr>
            <a:t>Onderrig</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kan</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byvoorbeeld</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jou</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loopbaan</a:t>
          </a:r>
          <a:r>
            <a:rPr lang="en-ZA" b="0" dirty="0">
              <a:solidFill>
                <a:schemeClr val="bg1"/>
              </a:solidFill>
              <a:effectLst>
                <a:outerShdw blurRad="38100" dist="19050" dir="2700000" algn="tl">
                  <a:schemeClr val="dk1">
                    <a:alpha val="40000"/>
                  </a:schemeClr>
                </a:outerShdw>
              </a:effectLst>
              <a:latin typeface="+mn-lt"/>
              <a:ea typeface="+mn-ea"/>
              <a:cs typeface="+mn-cs"/>
            </a:rPr>
            <a:t> wees. Jy begin as 'n </a:t>
          </a:r>
          <a:r>
            <a:rPr lang="en-ZA" b="0" dirty="0" err="1">
              <a:solidFill>
                <a:schemeClr val="bg1"/>
              </a:solidFill>
              <a:effectLst>
                <a:outerShdw blurRad="38100" dist="19050" dir="2700000" algn="tl">
                  <a:schemeClr val="dk1">
                    <a:alpha val="40000"/>
                  </a:schemeClr>
                </a:outerShdw>
              </a:effectLst>
              <a:latin typeface="+mn-lt"/>
              <a:ea typeface="+mn-ea"/>
              <a:cs typeface="+mn-cs"/>
            </a:rPr>
            <a:t>posvlak</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een</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onderwyser</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en</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vorder</a:t>
          </a:r>
          <a:r>
            <a:rPr lang="en-ZA" b="0" dirty="0">
              <a:solidFill>
                <a:schemeClr val="bg1"/>
              </a:solidFill>
              <a:effectLst>
                <a:outerShdw blurRad="38100" dist="19050" dir="2700000" algn="tl">
                  <a:schemeClr val="dk1">
                    <a:alpha val="40000"/>
                  </a:schemeClr>
                </a:outerShdw>
              </a:effectLst>
              <a:latin typeface="+mn-lt"/>
              <a:ea typeface="+mn-ea"/>
              <a:cs typeface="+mn-cs"/>
            </a:rPr>
            <a:t> tot 'n </a:t>
          </a:r>
          <a:r>
            <a:rPr lang="en-ZA" b="0" dirty="0" err="1">
              <a:solidFill>
                <a:schemeClr val="bg1"/>
              </a:solidFill>
              <a:effectLst>
                <a:outerShdw blurRad="38100" dist="19050" dir="2700000" algn="tl">
                  <a:schemeClr val="dk1">
                    <a:alpha val="40000"/>
                  </a:schemeClr>
                </a:outerShdw>
              </a:effectLst>
              <a:latin typeface="+mn-lt"/>
              <a:ea typeface="+mn-ea"/>
              <a:cs typeface="+mn-cs"/>
            </a:rPr>
            <a:t>posvlak</a:t>
          </a:r>
          <a:r>
            <a:rPr lang="en-ZA" b="0" dirty="0">
              <a:solidFill>
                <a:schemeClr val="bg1"/>
              </a:solidFill>
              <a:effectLst>
                <a:outerShdw blurRad="38100" dist="19050" dir="2700000" algn="tl">
                  <a:schemeClr val="dk1">
                    <a:alpha val="40000"/>
                  </a:schemeClr>
                </a:outerShdw>
              </a:effectLst>
              <a:latin typeface="+mn-lt"/>
              <a:ea typeface="+mn-ea"/>
              <a:cs typeface="+mn-cs"/>
            </a:rPr>
            <a:t> twee </a:t>
          </a:r>
          <a:r>
            <a:rPr lang="en-ZA" b="0" dirty="0" err="1">
              <a:solidFill>
                <a:schemeClr val="bg1"/>
              </a:solidFill>
              <a:effectLst>
                <a:outerShdw blurRad="38100" dist="19050" dir="2700000" algn="tl">
                  <a:schemeClr val="dk1">
                    <a:alpha val="40000"/>
                  </a:schemeClr>
                </a:outerShdw>
              </a:effectLst>
              <a:latin typeface="+mn-lt"/>
              <a:ea typeface="+mn-ea"/>
              <a:cs typeface="+mn-cs"/>
            </a:rPr>
            <a:t>onderwyser</a:t>
          </a:r>
          <a:r>
            <a:rPr lang="en-ZA" b="0" dirty="0">
              <a:solidFill>
                <a:schemeClr val="bg1"/>
              </a:solidFill>
              <a:effectLst>
                <a:outerShdw blurRad="38100" dist="19050" dir="2700000" algn="tl">
                  <a:schemeClr val="dk1">
                    <a:alpha val="40000"/>
                  </a:schemeClr>
                </a:outerShdw>
              </a:effectLst>
              <a:latin typeface="+mn-lt"/>
              <a:ea typeface="+mn-ea"/>
              <a:cs typeface="+mn-cs"/>
            </a:rPr>
            <a:t>. </a:t>
          </a:r>
          <a:endParaRPr lang="en-US" dirty="0">
            <a:solidFill>
              <a:schemeClr val="bg1"/>
            </a:solidFill>
          </a:endParaRPr>
        </a:p>
      </dgm:t>
    </dgm:pt>
    <dgm:pt modelId="{85F60B9A-3AB7-4965-8B80-710DBD4FBB8E}" type="parTrans" cxnId="{30C26791-063F-46F7-B14E-6A1EEC11CD45}">
      <dgm:prSet/>
      <dgm:spPr/>
      <dgm:t>
        <a:bodyPr/>
        <a:lstStyle/>
        <a:p>
          <a:endParaRPr lang="en-US">
            <a:solidFill>
              <a:schemeClr val="bg1"/>
            </a:solidFill>
          </a:endParaRPr>
        </a:p>
      </dgm:t>
    </dgm:pt>
    <dgm:pt modelId="{1FD0C99E-30D5-4470-B4BC-45B11371D77B}" type="sibTrans" cxnId="{30C26791-063F-46F7-B14E-6A1EEC11CD45}">
      <dgm:prSet/>
      <dgm:spPr/>
      <dgm:t>
        <a:bodyPr/>
        <a:lstStyle/>
        <a:p>
          <a:endParaRPr lang="en-US">
            <a:solidFill>
              <a:schemeClr val="bg1"/>
            </a:solidFill>
          </a:endParaRPr>
        </a:p>
      </dgm:t>
    </dgm:pt>
    <dgm:pt modelId="{0EB514D0-8844-4DA1-8BB9-5F5326F5170C}">
      <dgm:prSet/>
      <dgm:spPr/>
      <dgm:t>
        <a:bodyPr/>
        <a:lstStyle/>
        <a:p>
          <a:r>
            <a:rPr lang="en-ZA" b="0" dirty="0">
              <a:solidFill>
                <a:schemeClr val="bg1"/>
              </a:solidFill>
              <a:effectLst>
                <a:outerShdw blurRad="38100" dist="19050" dir="2700000" algn="tl">
                  <a:schemeClr val="dk1">
                    <a:alpha val="40000"/>
                  </a:schemeClr>
                </a:outerShdw>
              </a:effectLst>
              <a:latin typeface="+mn-lt"/>
              <a:ea typeface="+mn-ea"/>
              <a:cs typeface="+mn-cs"/>
            </a:rPr>
            <a:t>Jy </a:t>
          </a:r>
          <a:r>
            <a:rPr lang="en-ZA" b="0" dirty="0" err="1">
              <a:solidFill>
                <a:schemeClr val="bg1"/>
              </a:solidFill>
              <a:effectLst>
                <a:outerShdw blurRad="38100" dist="19050" dir="2700000" algn="tl">
                  <a:schemeClr val="dk1">
                    <a:alpha val="40000"/>
                  </a:schemeClr>
                </a:outerShdw>
              </a:effectLst>
              <a:latin typeface="+mn-lt"/>
              <a:ea typeface="+mn-ea"/>
              <a:cs typeface="+mn-cs"/>
            </a:rPr>
            <a:t>benodig</a:t>
          </a:r>
          <a:r>
            <a:rPr lang="en-ZA" b="0" dirty="0">
              <a:solidFill>
                <a:schemeClr val="bg1"/>
              </a:solidFill>
              <a:effectLst>
                <a:outerShdw blurRad="38100" dist="19050" dir="2700000" algn="tl">
                  <a:schemeClr val="dk1">
                    <a:alpha val="40000"/>
                  </a:schemeClr>
                </a:outerShdw>
              </a:effectLst>
              <a:latin typeface="+mn-lt"/>
              <a:ea typeface="+mn-ea"/>
              <a:cs typeface="+mn-cs"/>
            </a:rPr>
            <a:t> 'n diploma, 'n </a:t>
          </a:r>
          <a:r>
            <a:rPr lang="en-ZA" b="0" dirty="0" err="1">
              <a:solidFill>
                <a:schemeClr val="bg1"/>
              </a:solidFill>
              <a:effectLst>
                <a:outerShdw blurRad="38100" dist="19050" dir="2700000" algn="tl">
                  <a:schemeClr val="dk1">
                    <a:alpha val="40000"/>
                  </a:schemeClr>
                </a:outerShdw>
              </a:effectLst>
              <a:latin typeface="+mn-lt"/>
              <a:ea typeface="+mn-ea"/>
              <a:cs typeface="+mn-cs"/>
            </a:rPr>
            <a:t>sertifikaat</a:t>
          </a:r>
          <a:r>
            <a:rPr lang="en-ZA" b="0" dirty="0">
              <a:solidFill>
                <a:schemeClr val="bg1"/>
              </a:solidFill>
              <a:effectLst>
                <a:outerShdw blurRad="38100" dist="19050" dir="2700000" algn="tl">
                  <a:schemeClr val="dk1">
                    <a:alpha val="40000"/>
                  </a:schemeClr>
                </a:outerShdw>
              </a:effectLst>
              <a:latin typeface="+mn-lt"/>
              <a:ea typeface="+mn-ea"/>
              <a:cs typeface="+mn-cs"/>
            </a:rPr>
            <a:t> of 'n </a:t>
          </a:r>
          <a:r>
            <a:rPr lang="en-ZA" b="0" dirty="0" err="1">
              <a:solidFill>
                <a:schemeClr val="bg1"/>
              </a:solidFill>
              <a:effectLst>
                <a:outerShdw blurRad="38100" dist="19050" dir="2700000" algn="tl">
                  <a:schemeClr val="dk1">
                    <a:alpha val="40000"/>
                  </a:schemeClr>
                </a:outerShdw>
              </a:effectLst>
              <a:latin typeface="+mn-lt"/>
              <a:ea typeface="+mn-ea"/>
              <a:cs typeface="+mn-cs"/>
            </a:rPr>
            <a:t>graad</a:t>
          </a:r>
          <a:r>
            <a:rPr lang="en-ZA" b="0" dirty="0">
              <a:solidFill>
                <a:schemeClr val="bg1"/>
              </a:solidFill>
              <a:effectLst>
                <a:outerShdw blurRad="38100" dist="19050" dir="2700000" algn="tl">
                  <a:schemeClr val="dk1">
                    <a:alpha val="40000"/>
                  </a:schemeClr>
                </a:outerShdw>
              </a:effectLst>
              <a:latin typeface="+mn-lt"/>
              <a:ea typeface="+mn-ea"/>
              <a:cs typeface="+mn-cs"/>
            </a:rPr>
            <a:t> </a:t>
          </a:r>
          <a:r>
            <a:rPr lang="en-ZA" b="0" dirty="0" err="1">
              <a:solidFill>
                <a:schemeClr val="bg1"/>
              </a:solidFill>
              <a:effectLst>
                <a:outerShdw blurRad="38100" dist="19050" dir="2700000" algn="tl">
                  <a:schemeClr val="dk1">
                    <a:alpha val="40000"/>
                  </a:schemeClr>
                </a:outerShdw>
              </a:effectLst>
              <a:latin typeface="+mn-lt"/>
              <a:ea typeface="+mn-ea"/>
              <a:cs typeface="+mn-cs"/>
            </a:rPr>
            <a:t>vir</a:t>
          </a:r>
          <a:r>
            <a:rPr lang="en-ZA" b="0" dirty="0">
              <a:solidFill>
                <a:schemeClr val="bg1"/>
              </a:solidFill>
              <a:effectLst>
                <a:outerShdw blurRad="38100" dist="19050" dir="2700000" algn="tl">
                  <a:schemeClr val="dk1">
                    <a:alpha val="40000"/>
                  </a:schemeClr>
                </a:outerShdw>
              </a:effectLst>
              <a:latin typeface="+mn-lt"/>
              <a:ea typeface="+mn-ea"/>
              <a:cs typeface="+mn-cs"/>
            </a:rPr>
            <a:t> 'n </a:t>
          </a:r>
          <a:r>
            <a:rPr lang="en-ZA" b="0" dirty="0" err="1">
              <a:solidFill>
                <a:schemeClr val="bg1"/>
              </a:solidFill>
              <a:effectLst>
                <a:outerShdw blurRad="38100" dist="19050" dir="2700000" algn="tl">
                  <a:schemeClr val="dk1">
                    <a:alpha val="40000"/>
                  </a:schemeClr>
                </a:outerShdw>
              </a:effectLst>
              <a:latin typeface="+mn-lt"/>
              <a:ea typeface="+mn-ea"/>
              <a:cs typeface="+mn-cs"/>
            </a:rPr>
            <a:t>loopbaan</a:t>
          </a:r>
          <a:r>
            <a:rPr lang="en-ZA" b="0" dirty="0">
              <a:solidFill>
                <a:schemeClr val="bg1"/>
              </a:solidFill>
              <a:effectLst>
                <a:outerShdw blurRad="38100" dist="19050" dir="2700000" algn="tl">
                  <a:schemeClr val="dk1">
                    <a:alpha val="40000"/>
                  </a:schemeClr>
                </a:outerShdw>
              </a:effectLst>
              <a:latin typeface="+mn-lt"/>
              <a:ea typeface="+mn-ea"/>
              <a:cs typeface="+mn-cs"/>
            </a:rPr>
            <a:t>.</a:t>
          </a:r>
          <a:endParaRPr lang="en-US" dirty="0">
            <a:solidFill>
              <a:schemeClr val="bg1"/>
            </a:solidFill>
          </a:endParaRPr>
        </a:p>
      </dgm:t>
    </dgm:pt>
    <dgm:pt modelId="{A1FD692B-D22A-46BA-9AEC-18AD4E6120E5}" type="parTrans" cxnId="{2328FDC5-1B0B-49F8-B97B-A1BEB016EACB}">
      <dgm:prSet/>
      <dgm:spPr/>
      <dgm:t>
        <a:bodyPr/>
        <a:lstStyle/>
        <a:p>
          <a:endParaRPr lang="en-US">
            <a:solidFill>
              <a:schemeClr val="bg1"/>
            </a:solidFill>
          </a:endParaRPr>
        </a:p>
      </dgm:t>
    </dgm:pt>
    <dgm:pt modelId="{82BDCA1B-6868-4768-860A-2C108B96742A}" type="sibTrans" cxnId="{2328FDC5-1B0B-49F8-B97B-A1BEB016EACB}">
      <dgm:prSet/>
      <dgm:spPr/>
      <dgm:t>
        <a:bodyPr/>
        <a:lstStyle/>
        <a:p>
          <a:endParaRPr lang="en-US">
            <a:solidFill>
              <a:schemeClr val="bg1"/>
            </a:solidFill>
          </a:endParaRPr>
        </a:p>
      </dgm:t>
    </dgm:pt>
    <dgm:pt modelId="{9D8FA702-07A5-4FA8-B491-E1A786CE2C98}" type="pres">
      <dgm:prSet presAssocID="{D245DD8B-325D-4C02-97FE-D4C4B9961B85}" presName="linear" presStyleCnt="0">
        <dgm:presLayoutVars>
          <dgm:animLvl val="lvl"/>
          <dgm:resizeHandles val="exact"/>
        </dgm:presLayoutVars>
      </dgm:prSet>
      <dgm:spPr/>
    </dgm:pt>
    <dgm:pt modelId="{7B4303AA-6E85-420F-B7F4-2FC04FA27856}" type="pres">
      <dgm:prSet presAssocID="{A78B41CA-D6F6-45D1-BC63-5760BCC025AE}" presName="parentText" presStyleLbl="node1" presStyleIdx="0" presStyleCnt="4">
        <dgm:presLayoutVars>
          <dgm:chMax val="0"/>
          <dgm:bulletEnabled val="1"/>
        </dgm:presLayoutVars>
      </dgm:prSet>
      <dgm:spPr/>
    </dgm:pt>
    <dgm:pt modelId="{3AA152E8-4F01-4E70-BEA8-0BA84A7C366D}" type="pres">
      <dgm:prSet presAssocID="{BCF2C9EB-F6BB-46F6-9C1A-1881C25FDEC2}" presName="spacer" presStyleCnt="0"/>
      <dgm:spPr/>
    </dgm:pt>
    <dgm:pt modelId="{A4FF79AF-4B44-4E84-B62A-455D02A1DA2D}" type="pres">
      <dgm:prSet presAssocID="{8980FEB6-5658-4198-9F4D-266168EFB063}" presName="parentText" presStyleLbl="node1" presStyleIdx="1" presStyleCnt="4">
        <dgm:presLayoutVars>
          <dgm:chMax val="0"/>
          <dgm:bulletEnabled val="1"/>
        </dgm:presLayoutVars>
      </dgm:prSet>
      <dgm:spPr/>
    </dgm:pt>
    <dgm:pt modelId="{EAA78956-1C05-498F-AB83-737948BC40CA}" type="pres">
      <dgm:prSet presAssocID="{6ACACFED-4684-4ED0-B8D4-D4B53E5D8820}" presName="spacer" presStyleCnt="0"/>
      <dgm:spPr/>
    </dgm:pt>
    <dgm:pt modelId="{1B564974-5789-4866-AE03-293160A395DA}" type="pres">
      <dgm:prSet presAssocID="{EBA7ADBE-B4EC-42FD-8E62-B8F8C88884AA}" presName="parentText" presStyleLbl="node1" presStyleIdx="2" presStyleCnt="4">
        <dgm:presLayoutVars>
          <dgm:chMax val="0"/>
          <dgm:bulletEnabled val="1"/>
        </dgm:presLayoutVars>
      </dgm:prSet>
      <dgm:spPr/>
    </dgm:pt>
    <dgm:pt modelId="{A1C1E262-2B32-43D8-B591-F33ADA4F3B67}" type="pres">
      <dgm:prSet presAssocID="{1FD0C99E-30D5-4470-B4BC-45B11371D77B}" presName="spacer" presStyleCnt="0"/>
      <dgm:spPr/>
    </dgm:pt>
    <dgm:pt modelId="{55BB72A8-9A2B-4841-938D-F1366689B7AB}" type="pres">
      <dgm:prSet presAssocID="{0EB514D0-8844-4DA1-8BB9-5F5326F5170C}" presName="parentText" presStyleLbl="node1" presStyleIdx="3" presStyleCnt="4">
        <dgm:presLayoutVars>
          <dgm:chMax val="0"/>
          <dgm:bulletEnabled val="1"/>
        </dgm:presLayoutVars>
      </dgm:prSet>
      <dgm:spPr/>
    </dgm:pt>
  </dgm:ptLst>
  <dgm:cxnLst>
    <dgm:cxn modelId="{7C6E3E03-41AD-461C-B0BE-247264406347}" srcId="{D245DD8B-325D-4C02-97FE-D4C4B9961B85}" destId="{8980FEB6-5658-4198-9F4D-266168EFB063}" srcOrd="1" destOrd="0" parTransId="{F7ED1BAC-DF36-41E9-9CED-6C60B9415117}" sibTransId="{6ACACFED-4684-4ED0-B8D4-D4B53E5D8820}"/>
    <dgm:cxn modelId="{80EEA93B-FFF3-496C-A4F5-AF8D6BFCCA60}" type="presOf" srcId="{EBA7ADBE-B4EC-42FD-8E62-B8F8C88884AA}" destId="{1B564974-5789-4866-AE03-293160A395DA}" srcOrd="0" destOrd="0" presId="urn:microsoft.com/office/officeart/2005/8/layout/vList2"/>
    <dgm:cxn modelId="{C9E2685B-89F4-4119-BD35-D33FB6285301}" type="presOf" srcId="{8980FEB6-5658-4198-9F4D-266168EFB063}" destId="{A4FF79AF-4B44-4E84-B62A-455D02A1DA2D}" srcOrd="0" destOrd="0" presId="urn:microsoft.com/office/officeart/2005/8/layout/vList2"/>
    <dgm:cxn modelId="{3D6F8555-5A78-46C2-8151-6C786F61220A}" type="presOf" srcId="{A78B41CA-D6F6-45D1-BC63-5760BCC025AE}" destId="{7B4303AA-6E85-420F-B7F4-2FC04FA27856}" srcOrd="0" destOrd="0" presId="urn:microsoft.com/office/officeart/2005/8/layout/vList2"/>
    <dgm:cxn modelId="{30C26791-063F-46F7-B14E-6A1EEC11CD45}" srcId="{D245DD8B-325D-4C02-97FE-D4C4B9961B85}" destId="{EBA7ADBE-B4EC-42FD-8E62-B8F8C88884AA}" srcOrd="2" destOrd="0" parTransId="{85F60B9A-3AB7-4965-8B80-710DBD4FBB8E}" sibTransId="{1FD0C99E-30D5-4470-B4BC-45B11371D77B}"/>
    <dgm:cxn modelId="{2328FDC5-1B0B-49F8-B97B-A1BEB016EACB}" srcId="{D245DD8B-325D-4C02-97FE-D4C4B9961B85}" destId="{0EB514D0-8844-4DA1-8BB9-5F5326F5170C}" srcOrd="3" destOrd="0" parTransId="{A1FD692B-D22A-46BA-9AEC-18AD4E6120E5}" sibTransId="{82BDCA1B-6868-4768-860A-2C108B96742A}"/>
    <dgm:cxn modelId="{805EBBC8-3309-4801-A509-FA9909080ED6}" type="presOf" srcId="{D245DD8B-325D-4C02-97FE-D4C4B9961B85}" destId="{9D8FA702-07A5-4FA8-B491-E1A786CE2C98}" srcOrd="0" destOrd="0" presId="urn:microsoft.com/office/officeart/2005/8/layout/vList2"/>
    <dgm:cxn modelId="{F14660E2-CFD1-4E59-8463-819224FB0401}" srcId="{D245DD8B-325D-4C02-97FE-D4C4B9961B85}" destId="{A78B41CA-D6F6-45D1-BC63-5760BCC025AE}" srcOrd="0" destOrd="0" parTransId="{E8AD8393-1EA2-4A59-8B72-00110D34254F}" sibTransId="{BCF2C9EB-F6BB-46F6-9C1A-1881C25FDEC2}"/>
    <dgm:cxn modelId="{485913F3-1AF4-41D3-96CE-2EC845CD5A8B}" type="presOf" srcId="{0EB514D0-8844-4DA1-8BB9-5F5326F5170C}" destId="{55BB72A8-9A2B-4841-938D-F1366689B7AB}" srcOrd="0" destOrd="0" presId="urn:microsoft.com/office/officeart/2005/8/layout/vList2"/>
    <dgm:cxn modelId="{344B4E40-501D-4699-A929-18E2DB405E75}" type="presParOf" srcId="{9D8FA702-07A5-4FA8-B491-E1A786CE2C98}" destId="{7B4303AA-6E85-420F-B7F4-2FC04FA27856}" srcOrd="0" destOrd="0" presId="urn:microsoft.com/office/officeart/2005/8/layout/vList2"/>
    <dgm:cxn modelId="{DFFAB955-31B6-46E8-98CD-A5DBABF1894F}" type="presParOf" srcId="{9D8FA702-07A5-4FA8-B491-E1A786CE2C98}" destId="{3AA152E8-4F01-4E70-BEA8-0BA84A7C366D}" srcOrd="1" destOrd="0" presId="urn:microsoft.com/office/officeart/2005/8/layout/vList2"/>
    <dgm:cxn modelId="{80A07014-E320-4E4D-9DED-256B7FE3DB4A}" type="presParOf" srcId="{9D8FA702-07A5-4FA8-B491-E1A786CE2C98}" destId="{A4FF79AF-4B44-4E84-B62A-455D02A1DA2D}" srcOrd="2" destOrd="0" presId="urn:microsoft.com/office/officeart/2005/8/layout/vList2"/>
    <dgm:cxn modelId="{24BBDB78-AB1E-4314-A833-43D86B2D995F}" type="presParOf" srcId="{9D8FA702-07A5-4FA8-B491-E1A786CE2C98}" destId="{EAA78956-1C05-498F-AB83-737948BC40CA}" srcOrd="3" destOrd="0" presId="urn:microsoft.com/office/officeart/2005/8/layout/vList2"/>
    <dgm:cxn modelId="{CF0CEC3F-D2D0-4224-9CF0-3B08E95FCA50}" type="presParOf" srcId="{9D8FA702-07A5-4FA8-B491-E1A786CE2C98}" destId="{1B564974-5789-4866-AE03-293160A395DA}" srcOrd="4" destOrd="0" presId="urn:microsoft.com/office/officeart/2005/8/layout/vList2"/>
    <dgm:cxn modelId="{F9004CA6-0D50-4CF4-8FC1-BDE698471FE9}" type="presParOf" srcId="{9D8FA702-07A5-4FA8-B491-E1A786CE2C98}" destId="{A1C1E262-2B32-43D8-B591-F33ADA4F3B67}" srcOrd="5" destOrd="0" presId="urn:microsoft.com/office/officeart/2005/8/layout/vList2"/>
    <dgm:cxn modelId="{5AC96DB1-2FA7-401E-9832-703A185804B5}" type="presParOf" srcId="{9D8FA702-07A5-4FA8-B491-E1A786CE2C98}" destId="{55BB72A8-9A2B-4841-938D-F1366689B7A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BD7C4-A91E-47F8-8273-18F91A641D76}">
      <dsp:nvSpPr>
        <dsp:cNvPr id="0" name=""/>
        <dsp:cNvSpPr/>
      </dsp:nvSpPr>
      <dsp:spPr>
        <a:xfrm>
          <a:off x="2535" y="986695"/>
          <a:ext cx="4755895" cy="23779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GB" sz="5500" kern="1200"/>
            <a:t>Wat beteken dit?</a:t>
          </a:r>
          <a:endParaRPr lang="en-US" sz="5500" kern="1200"/>
        </a:p>
      </dsp:txBody>
      <dsp:txXfrm>
        <a:off x="2535" y="986695"/>
        <a:ext cx="4755895" cy="2377947"/>
      </dsp:txXfrm>
    </dsp:sp>
    <dsp:sp modelId="{37A181F4-63A2-4F76-818B-C0041AFA5B6D}">
      <dsp:nvSpPr>
        <dsp:cNvPr id="0" name=""/>
        <dsp:cNvSpPr/>
      </dsp:nvSpPr>
      <dsp:spPr>
        <a:xfrm>
          <a:off x="5757169" y="986695"/>
          <a:ext cx="4755895" cy="23779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n-GB" sz="5500" kern="1200"/>
            <a:t>Hoe is dit op jou van toepassing?</a:t>
          </a:r>
          <a:endParaRPr lang="en-US" sz="5500" kern="1200"/>
        </a:p>
      </dsp:txBody>
      <dsp:txXfrm>
        <a:off x="5757169" y="986695"/>
        <a:ext cx="4755895" cy="2377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1FEDD-1723-47FD-881D-3AB80A2BE1DD}">
      <dsp:nvSpPr>
        <dsp:cNvPr id="0" name=""/>
        <dsp:cNvSpPr/>
      </dsp:nvSpPr>
      <dsp:spPr>
        <a:xfrm>
          <a:off x="803340" y="496"/>
          <a:ext cx="1990357" cy="119421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Dit bevredig die begeerte om ervarings te leer en sin te maak.</a:t>
          </a:r>
          <a:endParaRPr lang="en-US" sz="1500" kern="1200" dirty="0"/>
        </a:p>
      </dsp:txBody>
      <dsp:txXfrm>
        <a:off x="803340" y="496"/>
        <a:ext cx="1990357" cy="1194214"/>
      </dsp:txXfrm>
    </dsp:sp>
    <dsp:sp modelId="{1EFE1D26-9C04-4D3E-BC49-1E614C706F22}">
      <dsp:nvSpPr>
        <dsp:cNvPr id="0" name=""/>
        <dsp:cNvSpPr/>
      </dsp:nvSpPr>
      <dsp:spPr>
        <a:xfrm>
          <a:off x="2992733" y="496"/>
          <a:ext cx="1990357" cy="119421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Dit voorkom onenigheid tussen opvattings van onsself en ander se opvattings van ons.</a:t>
          </a:r>
          <a:endParaRPr lang="en-US" sz="1500" kern="1200" dirty="0"/>
        </a:p>
      </dsp:txBody>
      <dsp:txXfrm>
        <a:off x="2992733" y="496"/>
        <a:ext cx="1990357" cy="1194214"/>
      </dsp:txXfrm>
    </dsp:sp>
    <dsp:sp modelId="{9BC708CB-F140-4A8B-978E-9EBEAF4FBC6D}">
      <dsp:nvSpPr>
        <dsp:cNvPr id="0" name=""/>
        <dsp:cNvSpPr/>
      </dsp:nvSpPr>
      <dsp:spPr>
        <a:xfrm>
          <a:off x="5182126" y="496"/>
          <a:ext cx="1990357" cy="11942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Dit bevry ons van die irrasionele grille van ons onbewuste.</a:t>
          </a:r>
          <a:endParaRPr lang="en-US" sz="1500" kern="1200" dirty="0"/>
        </a:p>
      </dsp:txBody>
      <dsp:txXfrm>
        <a:off x="5182126" y="496"/>
        <a:ext cx="1990357" cy="1194214"/>
      </dsp:txXfrm>
    </dsp:sp>
    <dsp:sp modelId="{EC17003A-D7B4-48A8-ACA6-E0994BDD5320}">
      <dsp:nvSpPr>
        <dsp:cNvPr id="0" name=""/>
        <dsp:cNvSpPr/>
      </dsp:nvSpPr>
      <dsp:spPr>
        <a:xfrm>
          <a:off x="7371520" y="496"/>
          <a:ext cx="1990357" cy="119421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Dit vergemaklik proaktiewe reaksies eerder as reaktiwiteit.</a:t>
          </a:r>
          <a:endParaRPr lang="en-US" sz="1500" kern="1200" dirty="0"/>
        </a:p>
      </dsp:txBody>
      <dsp:txXfrm>
        <a:off x="7371520" y="496"/>
        <a:ext cx="1990357" cy="1194214"/>
      </dsp:txXfrm>
    </dsp:sp>
    <dsp:sp modelId="{77B99078-06AF-4495-BD49-4045D0CC8C51}">
      <dsp:nvSpPr>
        <dsp:cNvPr id="0" name=""/>
        <dsp:cNvSpPr/>
      </dsp:nvSpPr>
      <dsp:spPr>
        <a:xfrm>
          <a:off x="4087430" y="1393746"/>
          <a:ext cx="1990357" cy="119421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Dit is 'n noodsaaklike eerste stap vir positiewe verandering.</a:t>
          </a:r>
          <a:endParaRPr lang="en-US" sz="1500" kern="1200" dirty="0"/>
        </a:p>
      </dsp:txBody>
      <dsp:txXfrm>
        <a:off x="4087430" y="1393746"/>
        <a:ext cx="1990357" cy="1194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64CC9-D351-4B52-B46F-E858B5C69A99}">
      <dsp:nvSpPr>
        <dsp:cNvPr id="0" name=""/>
        <dsp:cNvSpPr/>
      </dsp:nvSpPr>
      <dsp:spPr>
        <a:xfrm>
          <a:off x="7438" y="488046"/>
          <a:ext cx="2544259" cy="7632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defRPr b="1"/>
          </a:pPr>
          <a:r>
            <a:rPr lang="en-GB" sz="2500" b="1" kern="1200"/>
            <a:t>Belangstellings</a:t>
          </a:r>
          <a:endParaRPr lang="en-US" sz="2500" kern="1200"/>
        </a:p>
      </dsp:txBody>
      <dsp:txXfrm>
        <a:off x="7438" y="488046"/>
        <a:ext cx="2544259" cy="763277"/>
      </dsp:txXfrm>
    </dsp:sp>
    <dsp:sp modelId="{7533EED1-6564-4A63-9F52-F4473F8E69BD}">
      <dsp:nvSpPr>
        <dsp:cNvPr id="0" name=""/>
        <dsp:cNvSpPr/>
      </dsp:nvSpPr>
      <dsp:spPr>
        <a:xfrm>
          <a:off x="7438" y="1251324"/>
          <a:ext cx="2544259" cy="26119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622300">
            <a:lnSpc>
              <a:spcPct val="90000"/>
            </a:lnSpc>
            <a:spcBef>
              <a:spcPct val="0"/>
            </a:spcBef>
            <a:spcAft>
              <a:spcPct val="35000"/>
            </a:spcAft>
            <a:buNone/>
          </a:pPr>
          <a:r>
            <a:rPr lang="nl-NL" sz="1400" kern="1200"/>
            <a:t>Dit is die onderwerpe of velde waaroor jy meer wil leer.
Om 'n loopbaan te kies wat by jou belangstellings pas, maak jou gelukkiger en meer tevrede.</a:t>
          </a:r>
          <a:endParaRPr lang="en-US" sz="1400" kern="1200"/>
        </a:p>
      </dsp:txBody>
      <dsp:txXfrm>
        <a:off x="7438" y="1251324"/>
        <a:ext cx="2544259" cy="2611966"/>
      </dsp:txXfrm>
    </dsp:sp>
    <dsp:sp modelId="{2283212E-6B8C-4777-84B5-E56A660EFBB1}">
      <dsp:nvSpPr>
        <dsp:cNvPr id="0" name=""/>
        <dsp:cNvSpPr/>
      </dsp:nvSpPr>
      <dsp:spPr>
        <a:xfrm>
          <a:off x="2659592" y="488046"/>
          <a:ext cx="2544259" cy="7632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defRPr b="1"/>
          </a:pPr>
          <a:r>
            <a:rPr lang="en-GB" sz="2500" b="1" kern="1200"/>
            <a:t>Vermoëns</a:t>
          </a:r>
          <a:endParaRPr lang="en-US" sz="2500" kern="1200"/>
        </a:p>
      </dsp:txBody>
      <dsp:txXfrm>
        <a:off x="2659592" y="488046"/>
        <a:ext cx="2544259" cy="763277"/>
      </dsp:txXfrm>
    </dsp:sp>
    <dsp:sp modelId="{6638E6C2-26BF-4A7C-9485-E4AE3B844FB1}">
      <dsp:nvSpPr>
        <dsp:cNvPr id="0" name=""/>
        <dsp:cNvSpPr/>
      </dsp:nvSpPr>
      <dsp:spPr>
        <a:xfrm>
          <a:off x="2659592" y="1251324"/>
          <a:ext cx="2544259" cy="261196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622300">
            <a:lnSpc>
              <a:spcPct val="90000"/>
            </a:lnSpc>
            <a:spcBef>
              <a:spcPct val="0"/>
            </a:spcBef>
            <a:spcAft>
              <a:spcPct val="35000"/>
            </a:spcAft>
            <a:buNone/>
          </a:pPr>
          <a:r>
            <a:rPr lang="nl-NL" sz="1400" kern="1200"/>
            <a:t>Dit is jou vaardighede – die dinge wat jy kan doen.
Dit is dikwels natuurlike eienskappe of dinge wat jy sonder formele opleiding geleer het.
</a:t>
          </a:r>
          <a:r>
            <a:rPr lang="nl-NL" sz="1400" i="1" kern="1200"/>
            <a:t>Voorbeeld: </a:t>
          </a:r>
          <a:r>
            <a:rPr lang="nl-NL" sz="1400" kern="1200"/>
            <a:t>Wanneer jy hare sny, het jy dalk die vermoë om reguit lyne te sny.</a:t>
          </a:r>
          <a:endParaRPr lang="en-US" sz="1400" kern="1200"/>
        </a:p>
      </dsp:txBody>
      <dsp:txXfrm>
        <a:off x="2659592" y="1251324"/>
        <a:ext cx="2544259" cy="2611966"/>
      </dsp:txXfrm>
    </dsp:sp>
    <dsp:sp modelId="{3DC22561-1D5A-4B55-B7F6-EB155DA9B83A}">
      <dsp:nvSpPr>
        <dsp:cNvPr id="0" name=""/>
        <dsp:cNvSpPr/>
      </dsp:nvSpPr>
      <dsp:spPr>
        <a:xfrm>
          <a:off x="5311747" y="488046"/>
          <a:ext cx="2544259" cy="76327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defRPr b="1"/>
          </a:pPr>
          <a:r>
            <a:rPr lang="en-GB" sz="2500" b="1" kern="1200"/>
            <a:t>Talente</a:t>
          </a:r>
          <a:endParaRPr lang="en-US" sz="2500" kern="1200"/>
        </a:p>
      </dsp:txBody>
      <dsp:txXfrm>
        <a:off x="5311747" y="488046"/>
        <a:ext cx="2544259" cy="763277"/>
      </dsp:txXfrm>
    </dsp:sp>
    <dsp:sp modelId="{7962F34C-C646-4C1A-A4DC-41C23A70E3F9}">
      <dsp:nvSpPr>
        <dsp:cNvPr id="0" name=""/>
        <dsp:cNvSpPr/>
      </dsp:nvSpPr>
      <dsp:spPr>
        <a:xfrm>
          <a:off x="5311747" y="1251324"/>
          <a:ext cx="2544259" cy="261196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622300">
            <a:lnSpc>
              <a:spcPct val="90000"/>
            </a:lnSpc>
            <a:spcBef>
              <a:spcPct val="0"/>
            </a:spcBef>
            <a:spcAft>
              <a:spcPct val="35000"/>
            </a:spcAft>
            <a:buNone/>
          </a:pPr>
          <a:r>
            <a:rPr lang="nl-NL" sz="1400" kern="1200"/>
            <a:t>Talente is vermoëns waarmee jy gebore is.
Dit is natuurlike aanleg wat moeiteloos verskyn.
</a:t>
          </a:r>
          <a:r>
            <a:rPr lang="nl-NL" sz="1400" i="1" kern="1200"/>
            <a:t>Voorbeeld: </a:t>
          </a:r>
          <a:r>
            <a:rPr lang="nl-NL" sz="1400" kern="1200"/>
            <a:t>Die vermoë om goed te sing is 'n talent.</a:t>
          </a:r>
          <a:endParaRPr lang="en-US" sz="1400" kern="1200"/>
        </a:p>
      </dsp:txBody>
      <dsp:txXfrm>
        <a:off x="5311747" y="1251324"/>
        <a:ext cx="2544259" cy="2611966"/>
      </dsp:txXfrm>
    </dsp:sp>
    <dsp:sp modelId="{63080BA1-5380-4C50-8916-61CB32D32F21}">
      <dsp:nvSpPr>
        <dsp:cNvPr id="0" name=""/>
        <dsp:cNvSpPr/>
      </dsp:nvSpPr>
      <dsp:spPr>
        <a:xfrm>
          <a:off x="7963901" y="488046"/>
          <a:ext cx="2544259" cy="7632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defRPr b="1"/>
          </a:pPr>
          <a:r>
            <a:rPr lang="en-GB" sz="2500" b="1" kern="1200"/>
            <a:t>Sterkpunte</a:t>
          </a:r>
          <a:endParaRPr lang="en-US" sz="2500" kern="1200"/>
        </a:p>
      </dsp:txBody>
      <dsp:txXfrm>
        <a:off x="7963901" y="488046"/>
        <a:ext cx="2544259" cy="763277"/>
      </dsp:txXfrm>
    </dsp:sp>
    <dsp:sp modelId="{D03039E2-39FC-4BFC-A68B-D22A722055F2}">
      <dsp:nvSpPr>
        <dsp:cNvPr id="0" name=""/>
        <dsp:cNvSpPr/>
      </dsp:nvSpPr>
      <dsp:spPr>
        <a:xfrm>
          <a:off x="7963901" y="1251324"/>
          <a:ext cx="2544259" cy="26119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622300">
            <a:lnSpc>
              <a:spcPct val="90000"/>
            </a:lnSpc>
            <a:spcBef>
              <a:spcPct val="0"/>
            </a:spcBef>
            <a:spcAft>
              <a:spcPct val="35000"/>
            </a:spcAft>
            <a:buNone/>
          </a:pPr>
          <a:r>
            <a:rPr lang="nl-NL" sz="1400" kern="1200"/>
            <a:t>Sterkpunte is die dinge wat jy altyd goed doen.
Dit is eienskappe of vermoëns wat jou 'n voordeel gee en jou help om sukses te behaal.
</a:t>
          </a:r>
          <a:r>
            <a:rPr lang="nl-NL" sz="1400" i="1" kern="1200"/>
            <a:t>Voorbeeld: </a:t>
          </a:r>
          <a:r>
            <a:rPr lang="nl-NL" sz="1400" kern="1200"/>
            <a:t>Goeie kommunikasie-vaardighede help jou om goed te luister en verbintenisse te vorm.</a:t>
          </a:r>
          <a:endParaRPr lang="en-US" sz="1400" kern="1200"/>
        </a:p>
      </dsp:txBody>
      <dsp:txXfrm>
        <a:off x="7963901" y="1251324"/>
        <a:ext cx="2544259" cy="26119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42BEA-9963-45F5-88AB-DC8E78342E5A}">
      <dsp:nvSpPr>
        <dsp:cNvPr id="0" name=""/>
        <dsp:cNvSpPr/>
      </dsp:nvSpPr>
      <dsp:spPr>
        <a:xfrm>
          <a:off x="1283" y="673807"/>
          <a:ext cx="5006206" cy="30037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ZA" sz="5300" kern="1200"/>
            <a:t>Loopbane</a:t>
          </a:r>
          <a:endParaRPr lang="en-US" sz="5300" kern="1200"/>
        </a:p>
      </dsp:txBody>
      <dsp:txXfrm>
        <a:off x="1283" y="673807"/>
        <a:ext cx="5006206" cy="3003723"/>
      </dsp:txXfrm>
    </dsp:sp>
    <dsp:sp modelId="{78F0D7FA-74C0-46DB-B946-CBB21FECC6CF}">
      <dsp:nvSpPr>
        <dsp:cNvPr id="0" name=""/>
        <dsp:cNvSpPr/>
      </dsp:nvSpPr>
      <dsp:spPr>
        <a:xfrm>
          <a:off x="5508110" y="673807"/>
          <a:ext cx="5006206" cy="3003723"/>
        </a:xfrm>
        <a:prstGeom prst="rect">
          <a:avLst/>
        </a:prstGeom>
        <a:gradFill rotWithShape="0">
          <a:gsLst>
            <a:gs pos="0">
              <a:schemeClr val="accent2">
                <a:hueOff val="-1277375"/>
                <a:satOff val="3509"/>
                <a:lumOff val="2352"/>
                <a:alphaOff val="0"/>
                <a:satMod val="103000"/>
                <a:lumMod val="102000"/>
                <a:tint val="94000"/>
              </a:schemeClr>
            </a:gs>
            <a:gs pos="50000">
              <a:schemeClr val="accent2">
                <a:hueOff val="-1277375"/>
                <a:satOff val="3509"/>
                <a:lumOff val="2352"/>
                <a:alphaOff val="0"/>
                <a:satMod val="110000"/>
                <a:lumMod val="100000"/>
                <a:shade val="100000"/>
              </a:schemeClr>
            </a:gs>
            <a:gs pos="100000">
              <a:schemeClr val="accent2">
                <a:hueOff val="-1277375"/>
                <a:satOff val="3509"/>
                <a:lumOff val="23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ZA" sz="5300" kern="1200"/>
            <a:t>Loopbaankeuses</a:t>
          </a:r>
          <a:endParaRPr lang="en-US" sz="5300" kern="1200"/>
        </a:p>
      </dsp:txBody>
      <dsp:txXfrm>
        <a:off x="5508110" y="673807"/>
        <a:ext cx="5006206" cy="3003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3CAD1-C3F4-47D3-92E1-92DEDC26BCF7}">
      <dsp:nvSpPr>
        <dsp:cNvPr id="0" name=""/>
        <dsp:cNvSpPr/>
      </dsp:nvSpPr>
      <dsp:spPr>
        <a:xfrm>
          <a:off x="1333" y="283965"/>
          <a:ext cx="5202457" cy="31214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Werk vs. </a:t>
          </a:r>
          <a:r>
            <a:rPr lang="en-US" sz="6500" kern="1200" dirty="0" err="1"/>
            <a:t>Beroep</a:t>
          </a:r>
          <a:endParaRPr lang="en-US" sz="6500" kern="1200" dirty="0"/>
        </a:p>
      </dsp:txBody>
      <dsp:txXfrm>
        <a:off x="1333" y="283965"/>
        <a:ext cx="5202457" cy="3121474"/>
      </dsp:txXfrm>
    </dsp:sp>
    <dsp:sp modelId="{0324260B-B5AB-4DA7-AE7D-2B9C41057A9C}">
      <dsp:nvSpPr>
        <dsp:cNvPr id="0" name=""/>
        <dsp:cNvSpPr/>
      </dsp:nvSpPr>
      <dsp:spPr>
        <a:xfrm>
          <a:off x="5724037" y="283965"/>
          <a:ext cx="5202457" cy="31214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err="1"/>
            <a:t>Loopbaan</a:t>
          </a:r>
          <a:r>
            <a:rPr lang="en-US" sz="6500" kern="1200" dirty="0"/>
            <a:t> vs. </a:t>
          </a:r>
          <a:r>
            <a:rPr lang="en-US" sz="6500" kern="1200" dirty="0" err="1"/>
            <a:t>Loopbaanveld</a:t>
          </a:r>
          <a:endParaRPr lang="en-US" sz="6500" kern="1200" dirty="0"/>
        </a:p>
      </dsp:txBody>
      <dsp:txXfrm>
        <a:off x="5724037" y="283965"/>
        <a:ext cx="5202457" cy="3121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91B8-1A07-483B-AD20-B6B0E8B02FAB}">
      <dsp:nvSpPr>
        <dsp:cNvPr id="0" name=""/>
        <dsp:cNvSpPr/>
      </dsp:nvSpPr>
      <dsp:spPr>
        <a:xfrm>
          <a:off x="0" y="542368"/>
          <a:ext cx="7559504"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ZA" sz="3100" b="0" kern="1200" dirty="0">
              <a:solidFill>
                <a:schemeClr val="bg1"/>
              </a:solidFill>
              <a:effectLst>
                <a:outerShdw blurRad="38100" dist="19050" dir="2700000" algn="tl">
                  <a:schemeClr val="dk1">
                    <a:alpha val="40000"/>
                  </a:schemeClr>
                </a:outerShdw>
              </a:effectLst>
              <a:latin typeface="+mn-lt"/>
              <a:ea typeface="+mn-ea"/>
              <a:cs typeface="+mn-cs"/>
            </a:rPr>
            <a:t>'n Taak wat teen 'n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ooreengekome</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prys</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gedoen</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word. </a:t>
          </a:r>
          <a:endParaRPr lang="en-US" sz="3100" kern="1200" dirty="0">
            <a:solidFill>
              <a:schemeClr val="bg1"/>
            </a:solidFill>
          </a:endParaRPr>
        </a:p>
      </dsp:txBody>
      <dsp:txXfrm>
        <a:off x="60199" y="602567"/>
        <a:ext cx="7439106" cy="1112781"/>
      </dsp:txXfrm>
    </dsp:sp>
    <dsp:sp modelId="{B41A8F47-F6DF-47EB-8AF5-8A2FAE712B4F}">
      <dsp:nvSpPr>
        <dsp:cNvPr id="0" name=""/>
        <dsp:cNvSpPr/>
      </dsp:nvSpPr>
      <dsp:spPr>
        <a:xfrm>
          <a:off x="0" y="1864828"/>
          <a:ext cx="7559504" cy="1233179"/>
        </a:xfrm>
        <a:prstGeom prst="roundRect">
          <a:avLst/>
        </a:prstGeom>
        <a:solidFill>
          <a:schemeClr val="accent2">
            <a:hueOff val="-425792"/>
            <a:satOff val="117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ZA" sz="3100" b="0" kern="1200" dirty="0">
              <a:solidFill>
                <a:schemeClr val="bg1"/>
              </a:solidFill>
              <a:effectLst>
                <a:outerShdw blurRad="38100" dist="19050" dir="2700000" algn="tl">
                  <a:schemeClr val="dk1">
                    <a:alpha val="40000"/>
                  </a:schemeClr>
                </a:outerShdw>
              </a:effectLst>
              <a:latin typeface="+mn-lt"/>
              <a:ea typeface="+mn-ea"/>
              <a:cs typeface="+mn-cs"/>
            </a:rPr>
            <a:t>As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jy</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werk</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het, is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jy</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in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diens</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en</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jy</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word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betaal</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vir</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werk</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endParaRPr lang="en-US" sz="3100" kern="1200" dirty="0">
            <a:solidFill>
              <a:schemeClr val="bg1"/>
            </a:solidFill>
          </a:endParaRPr>
        </a:p>
      </dsp:txBody>
      <dsp:txXfrm>
        <a:off x="60199" y="1925027"/>
        <a:ext cx="7439106" cy="1112781"/>
      </dsp:txXfrm>
    </dsp:sp>
    <dsp:sp modelId="{605BDCBB-621B-46F2-AD1D-340B49B81BE8}">
      <dsp:nvSpPr>
        <dsp:cNvPr id="0" name=""/>
        <dsp:cNvSpPr/>
      </dsp:nvSpPr>
      <dsp:spPr>
        <a:xfrm>
          <a:off x="0" y="3187288"/>
          <a:ext cx="7559504" cy="1233179"/>
        </a:xfrm>
        <a:prstGeom prst="roundRect">
          <a:avLst/>
        </a:prstGeom>
        <a:solidFill>
          <a:schemeClr val="accent2">
            <a:hueOff val="-851583"/>
            <a:satOff val="2339"/>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ZA" sz="3100" b="0" kern="1200" dirty="0">
              <a:solidFill>
                <a:schemeClr val="bg1"/>
              </a:solidFill>
              <a:effectLst>
                <a:outerShdw blurRad="38100" dist="19050" dir="2700000" algn="tl">
                  <a:schemeClr val="dk1">
                    <a:alpha val="40000"/>
                  </a:schemeClr>
                </a:outerShdw>
              </a:effectLst>
              <a:latin typeface="+mn-lt"/>
              <a:ea typeface="+mn-ea"/>
              <a:cs typeface="+mn-cs"/>
            </a:rPr>
            <a:t>Jy mag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basiese</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opleiding</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vir</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werk</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nodig</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hê</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endParaRPr lang="en-US" sz="3100" kern="1200" dirty="0">
            <a:solidFill>
              <a:schemeClr val="bg1"/>
            </a:solidFill>
          </a:endParaRPr>
        </a:p>
      </dsp:txBody>
      <dsp:txXfrm>
        <a:off x="60199" y="3247487"/>
        <a:ext cx="7439106" cy="1112781"/>
      </dsp:txXfrm>
    </dsp:sp>
    <dsp:sp modelId="{F2BFB806-8BCC-482C-9163-F638EB90B1F4}">
      <dsp:nvSpPr>
        <dsp:cNvPr id="0" name=""/>
        <dsp:cNvSpPr/>
      </dsp:nvSpPr>
      <dsp:spPr>
        <a:xfrm>
          <a:off x="0" y="4509748"/>
          <a:ext cx="7559504" cy="1233179"/>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Byvoorbeeld</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jy</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kan</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werk</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as 'n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winkelassistent</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of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vragmotorbestuurder</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r>
            <a:rPr lang="en-ZA" sz="3100" b="0" kern="1200" dirty="0" err="1">
              <a:solidFill>
                <a:schemeClr val="bg1"/>
              </a:solidFill>
              <a:effectLst>
                <a:outerShdw blurRad="38100" dist="19050" dir="2700000" algn="tl">
                  <a:schemeClr val="dk1">
                    <a:alpha val="40000"/>
                  </a:schemeClr>
                </a:outerShdw>
              </a:effectLst>
              <a:latin typeface="+mn-lt"/>
              <a:ea typeface="+mn-ea"/>
              <a:cs typeface="+mn-cs"/>
            </a:rPr>
            <a:t>hê</a:t>
          </a:r>
          <a:r>
            <a:rPr lang="en-ZA" sz="3100" b="0" kern="1200" dirty="0">
              <a:solidFill>
                <a:schemeClr val="bg1"/>
              </a:solidFill>
              <a:effectLst>
                <a:outerShdw blurRad="38100" dist="19050" dir="2700000" algn="tl">
                  <a:schemeClr val="dk1">
                    <a:alpha val="40000"/>
                  </a:schemeClr>
                </a:outerShdw>
              </a:effectLst>
              <a:latin typeface="+mn-lt"/>
              <a:ea typeface="+mn-ea"/>
              <a:cs typeface="+mn-cs"/>
            </a:rPr>
            <a:t>. </a:t>
          </a:r>
          <a:endParaRPr lang="en-US" sz="3100" kern="1200" dirty="0">
            <a:solidFill>
              <a:schemeClr val="bg1"/>
            </a:solidFill>
          </a:endParaRPr>
        </a:p>
      </dsp:txBody>
      <dsp:txXfrm>
        <a:off x="60199" y="4569947"/>
        <a:ext cx="7439106" cy="11127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4DC85-5E79-406D-8CCE-9552C544510D}">
      <dsp:nvSpPr>
        <dsp:cNvPr id="0" name=""/>
        <dsp:cNvSpPr/>
      </dsp:nvSpPr>
      <dsp:spPr>
        <a:xfrm>
          <a:off x="0" y="37134"/>
          <a:ext cx="7559504" cy="20157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100000"/>
            </a:lnSpc>
            <a:spcBef>
              <a:spcPct val="0"/>
            </a:spcBef>
            <a:spcAft>
              <a:spcPct val="35000"/>
            </a:spcAft>
            <a:buNone/>
          </a:pPr>
          <a:r>
            <a:rPr lang="nl-NL" sz="3300" b="0" kern="1200" dirty="0">
              <a:solidFill>
                <a:schemeClr val="bg1"/>
              </a:solidFill>
              <a:effectLst>
                <a:outerShdw blurRad="38100" dist="19050" dir="2700000" algn="tl">
                  <a:schemeClr val="dk1">
                    <a:alpha val="40000"/>
                  </a:schemeClr>
                </a:outerShdw>
              </a:effectLst>
              <a:latin typeface="+mn-lt"/>
              <a:ea typeface="+mn-ea"/>
              <a:cs typeface="+mn-cs"/>
            </a:rPr>
            <a:t>'n Beroep is die werk wat jy doen. </a:t>
          </a:r>
          <a:r>
            <a:rPr lang="en-ZA" sz="3300" i="1" kern="1200" dirty="0">
              <a:solidFill>
                <a:schemeClr val="bg1"/>
              </a:solidFill>
            </a:rPr>
            <a:t> </a:t>
          </a:r>
          <a:endParaRPr lang="en-US" sz="3300" kern="1200" dirty="0">
            <a:solidFill>
              <a:schemeClr val="bg1"/>
            </a:solidFill>
          </a:endParaRPr>
        </a:p>
      </dsp:txBody>
      <dsp:txXfrm>
        <a:off x="98399" y="135533"/>
        <a:ext cx="7362706" cy="1818915"/>
      </dsp:txXfrm>
    </dsp:sp>
    <dsp:sp modelId="{B089F47B-EB4C-47E8-88DB-07875FFFFF65}">
      <dsp:nvSpPr>
        <dsp:cNvPr id="0" name=""/>
        <dsp:cNvSpPr/>
      </dsp:nvSpPr>
      <dsp:spPr>
        <a:xfrm>
          <a:off x="0" y="2134791"/>
          <a:ext cx="7559504" cy="2015713"/>
        </a:xfrm>
        <a:prstGeom prst="roundRect">
          <a:avLst/>
        </a:prstGeom>
        <a:solidFill>
          <a:schemeClr val="accent5">
            <a:hueOff val="460881"/>
            <a:satOff val="-8998"/>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100000"/>
            </a:lnSpc>
            <a:spcBef>
              <a:spcPct val="0"/>
            </a:spcBef>
            <a:spcAft>
              <a:spcPct val="35000"/>
            </a:spcAft>
            <a:buNone/>
          </a:pPr>
          <a:r>
            <a:rPr lang="nl-NL" sz="3300" b="0" kern="1200" dirty="0">
              <a:solidFill>
                <a:schemeClr val="bg1"/>
              </a:solidFill>
              <a:effectLst>
                <a:outerShdw blurRad="38100" dist="19050" dir="2700000" algn="tl">
                  <a:schemeClr val="dk1">
                    <a:alpha val="40000"/>
                  </a:schemeClr>
                </a:outerShdw>
              </a:effectLst>
              <a:latin typeface="+mn-lt"/>
              <a:ea typeface="+mn-ea"/>
              <a:cs typeface="+mn-cs"/>
            </a:rPr>
            <a:t>Dit vereis gewoonlik gespesialiseerde onderwys, opleiding of vaardigheid. </a:t>
          </a:r>
          <a:endParaRPr lang="en-US" sz="3300" kern="1200" dirty="0">
            <a:solidFill>
              <a:schemeClr val="bg1"/>
            </a:solidFill>
          </a:endParaRPr>
        </a:p>
      </dsp:txBody>
      <dsp:txXfrm>
        <a:off x="98399" y="2233190"/>
        <a:ext cx="7362706" cy="1818915"/>
      </dsp:txXfrm>
    </dsp:sp>
    <dsp:sp modelId="{A255BBCC-AB96-4803-A8C9-D3B6276E7E64}">
      <dsp:nvSpPr>
        <dsp:cNvPr id="0" name=""/>
        <dsp:cNvSpPr/>
      </dsp:nvSpPr>
      <dsp:spPr>
        <a:xfrm>
          <a:off x="0" y="4245545"/>
          <a:ext cx="7559504" cy="2015713"/>
        </a:xfrm>
        <a:prstGeom prst="roundRect">
          <a:avLst/>
        </a:prstGeom>
        <a:solidFill>
          <a:schemeClr val="accent5">
            <a:hueOff val="921761"/>
            <a:satOff val="-17996"/>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100000"/>
            </a:lnSpc>
            <a:spcBef>
              <a:spcPct val="0"/>
            </a:spcBef>
            <a:spcAft>
              <a:spcPct val="35000"/>
            </a:spcAft>
            <a:buNone/>
          </a:pPr>
          <a:r>
            <a:rPr lang="nl-NL" sz="3300" b="0" kern="1200" dirty="0">
              <a:solidFill>
                <a:schemeClr val="bg1"/>
              </a:solidFill>
              <a:effectLst>
                <a:outerShdw blurRad="38100" dist="19050" dir="2700000" algn="tl">
                  <a:schemeClr val="dk1">
                    <a:alpha val="40000"/>
                  </a:schemeClr>
                </a:outerShdw>
              </a:effectLst>
              <a:latin typeface="+mn-lt"/>
              <a:ea typeface="+mn-ea"/>
              <a:cs typeface="+mn-cs"/>
            </a:rPr>
            <a:t>Jou beroep kan byvoorbeeld 'n koerantverslaggewer, redakteur of dokter wees. </a:t>
          </a:r>
          <a:endParaRPr lang="en-US" sz="3300" kern="1200" dirty="0">
            <a:solidFill>
              <a:schemeClr val="bg1"/>
            </a:solidFill>
          </a:endParaRPr>
        </a:p>
      </dsp:txBody>
      <dsp:txXfrm>
        <a:off x="98399" y="4343944"/>
        <a:ext cx="7362706" cy="1818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20C96-537C-4221-90FB-5031167EAC30}">
      <dsp:nvSpPr>
        <dsp:cNvPr id="0" name=""/>
        <dsp:cNvSpPr/>
      </dsp:nvSpPr>
      <dsp:spPr>
        <a:xfrm>
          <a:off x="0" y="74211"/>
          <a:ext cx="10515600" cy="7945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dirty="0">
              <a:solidFill>
                <a:schemeClr val="tx1"/>
              </a:solidFill>
              <a:effectLst>
                <a:outerShdw blurRad="38100" dist="19050" dir="2700000" algn="tl">
                  <a:schemeClr val="dk1">
                    <a:alpha val="40000"/>
                  </a:schemeClr>
                </a:outerShdw>
              </a:effectLst>
              <a:latin typeface="+mn-lt"/>
              <a:ea typeface="+mn-ea"/>
              <a:cs typeface="+mn-cs"/>
            </a:rPr>
            <a:t>'n Loopbaanveld is 'n groepering van beroepe. </a:t>
          </a:r>
          <a:endParaRPr lang="en-US" sz="2000" kern="1200" dirty="0"/>
        </a:p>
      </dsp:txBody>
      <dsp:txXfrm>
        <a:off x="38784" y="112995"/>
        <a:ext cx="10438032" cy="716935"/>
      </dsp:txXfrm>
    </dsp:sp>
    <dsp:sp modelId="{0FBEEA0A-139D-4B37-A599-FC9A33B12584}">
      <dsp:nvSpPr>
        <dsp:cNvPr id="0" name=""/>
        <dsp:cNvSpPr/>
      </dsp:nvSpPr>
      <dsp:spPr>
        <a:xfrm>
          <a:off x="0" y="926314"/>
          <a:ext cx="10515600" cy="7945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dirty="0">
              <a:solidFill>
                <a:schemeClr val="tx1"/>
              </a:solidFill>
              <a:effectLst>
                <a:outerShdw blurRad="38100" dist="19050" dir="2700000" algn="tl">
                  <a:schemeClr val="dk1">
                    <a:alpha val="40000"/>
                  </a:schemeClr>
                </a:outerShdw>
              </a:effectLst>
              <a:latin typeface="+mn-lt"/>
              <a:ea typeface="+mn-ea"/>
              <a:cs typeface="+mn-cs"/>
            </a:rPr>
            <a:t>Die beroepe het algemene vaardighede, kennis en werksinstellings.</a:t>
          </a:r>
          <a:endParaRPr lang="en-US" sz="2000" kern="1200" dirty="0"/>
        </a:p>
      </dsp:txBody>
      <dsp:txXfrm>
        <a:off x="38784" y="965098"/>
        <a:ext cx="10438032" cy="716935"/>
      </dsp:txXfrm>
    </dsp:sp>
    <dsp:sp modelId="{80C8EDF6-56C8-46F3-91D6-A95ED791ADA2}">
      <dsp:nvSpPr>
        <dsp:cNvPr id="0" name=""/>
        <dsp:cNvSpPr/>
      </dsp:nvSpPr>
      <dsp:spPr>
        <a:xfrm>
          <a:off x="0" y="1778417"/>
          <a:ext cx="10515600" cy="7945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dirty="0">
              <a:solidFill>
                <a:schemeClr val="tx1"/>
              </a:solidFill>
              <a:effectLst>
                <a:outerShdw blurRad="38100" dist="19050" dir="2700000" algn="tl">
                  <a:schemeClr val="dk1">
                    <a:alpha val="40000"/>
                  </a:schemeClr>
                </a:outerShdw>
              </a:effectLst>
              <a:latin typeface="+mn-lt"/>
              <a:ea typeface="+mn-ea"/>
              <a:cs typeface="+mn-cs"/>
            </a:rPr>
            <a:t>'n Beroepsveld sluit beroepe in wat verskillende vlakke van onderwys en opleiding vereis. Vir sommige beroepe het jy dalk 'n diploma nodig, vir ander het jy dalk 'n universiteitsgraad nodig.</a:t>
          </a:r>
          <a:endParaRPr lang="en-US" sz="2000" kern="1200" dirty="0"/>
        </a:p>
      </dsp:txBody>
      <dsp:txXfrm>
        <a:off x="38784" y="1817201"/>
        <a:ext cx="10438032" cy="716935"/>
      </dsp:txXfrm>
    </dsp:sp>
    <dsp:sp modelId="{C119BDD9-A2B6-4F6D-AA38-86BAA89961D1}">
      <dsp:nvSpPr>
        <dsp:cNvPr id="0" name=""/>
        <dsp:cNvSpPr/>
      </dsp:nvSpPr>
      <dsp:spPr>
        <a:xfrm>
          <a:off x="0" y="2630520"/>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dirty="0">
              <a:solidFill>
                <a:schemeClr val="tx1"/>
              </a:solidFill>
              <a:effectLst>
                <a:outerShdw blurRad="38100" dist="19050" dir="2700000" algn="tl">
                  <a:schemeClr val="dk1">
                    <a:alpha val="40000"/>
                  </a:schemeClr>
                </a:outerShdw>
              </a:effectLst>
              <a:latin typeface="+mn-lt"/>
              <a:ea typeface="+mn-ea"/>
              <a:cs typeface="+mn-cs"/>
            </a:rPr>
            <a:t>Die loopbaanvelde vir gesondheidswetenskap sluit byvoorbeeld die volgende beroepe in: tandheelkundige assistent, dieetkundige, apteker en chirurg.</a:t>
          </a:r>
          <a:endParaRPr lang="en-US" sz="2000" kern="1200" dirty="0"/>
        </a:p>
      </dsp:txBody>
      <dsp:txXfrm>
        <a:off x="38784" y="2669304"/>
        <a:ext cx="10438032" cy="716935"/>
      </dsp:txXfrm>
    </dsp:sp>
    <dsp:sp modelId="{949BCD1D-88CD-45AA-B044-6D17F4390F07}">
      <dsp:nvSpPr>
        <dsp:cNvPr id="0" name=""/>
        <dsp:cNvSpPr/>
      </dsp:nvSpPr>
      <dsp:spPr>
        <a:xfrm>
          <a:off x="0" y="3482623"/>
          <a:ext cx="10515600" cy="79450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dirty="0">
              <a:solidFill>
                <a:schemeClr val="tx1"/>
              </a:solidFill>
              <a:effectLst>
                <a:outerShdw blurRad="38100" dist="19050" dir="2700000" algn="tl">
                  <a:schemeClr val="dk1">
                    <a:alpha val="40000"/>
                  </a:schemeClr>
                </a:outerShdw>
              </a:effectLst>
              <a:latin typeface="+mn-lt"/>
              <a:ea typeface="+mn-ea"/>
              <a:cs typeface="+mn-cs"/>
            </a:rPr>
            <a:t>Hierdie beroepe help mense om hul keuses te beperk, en kan 'n spesifieke pad kies wat hulle pas. </a:t>
          </a:r>
          <a:endParaRPr lang="en-US" sz="2000" kern="1200" dirty="0"/>
        </a:p>
      </dsp:txBody>
      <dsp:txXfrm>
        <a:off x="38784" y="3521407"/>
        <a:ext cx="10438032" cy="716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303AA-6E85-420F-B7F4-2FC04FA27856}">
      <dsp:nvSpPr>
        <dsp:cNvPr id="0" name=""/>
        <dsp:cNvSpPr/>
      </dsp:nvSpPr>
      <dsp:spPr>
        <a:xfrm>
          <a:off x="0" y="5214"/>
          <a:ext cx="7559504" cy="151039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b="0" kern="1200" dirty="0">
              <a:solidFill>
                <a:schemeClr val="bg1"/>
              </a:solidFill>
              <a:effectLst>
                <a:outerShdw blurRad="38100" dist="19050" dir="2700000" algn="tl">
                  <a:schemeClr val="dk1">
                    <a:alpha val="40000"/>
                  </a:schemeClr>
                </a:outerShdw>
              </a:effectLst>
              <a:latin typeface="+mn-lt"/>
              <a:ea typeface="+mn-ea"/>
              <a:cs typeface="+mn-cs"/>
            </a:rPr>
            <a:t>'n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Loopbaan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is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beroep</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wat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jy</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vir</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groot</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deel</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van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jou</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lewe</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het.</a:t>
          </a:r>
          <a:endParaRPr lang="en-US" sz="2700" kern="1200" dirty="0">
            <a:solidFill>
              <a:schemeClr val="bg1"/>
            </a:solidFill>
          </a:endParaRPr>
        </a:p>
      </dsp:txBody>
      <dsp:txXfrm>
        <a:off x="73731" y="78945"/>
        <a:ext cx="7412042" cy="1362934"/>
      </dsp:txXfrm>
    </dsp:sp>
    <dsp:sp modelId="{A4FF79AF-4B44-4E84-B62A-455D02A1DA2D}">
      <dsp:nvSpPr>
        <dsp:cNvPr id="0" name=""/>
        <dsp:cNvSpPr/>
      </dsp:nvSpPr>
      <dsp:spPr>
        <a:xfrm>
          <a:off x="0" y="1593371"/>
          <a:ext cx="7559504" cy="1510396"/>
        </a:xfrm>
        <a:prstGeom prst="roundRect">
          <a:avLst/>
        </a:prstGeom>
        <a:solidFill>
          <a:schemeClr val="accent2">
            <a:hueOff val="-425792"/>
            <a:satOff val="117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b="0" kern="1200" dirty="0">
              <a:solidFill>
                <a:schemeClr val="bg1"/>
              </a:solidFill>
              <a:effectLst>
                <a:outerShdw blurRad="38100" dist="19050" dir="2700000" algn="tl">
                  <a:schemeClr val="dk1">
                    <a:alpha val="40000"/>
                  </a:schemeClr>
                </a:outerShdw>
              </a:effectLst>
              <a:latin typeface="+mn-lt"/>
              <a:ea typeface="+mn-ea"/>
              <a:cs typeface="+mn-cs"/>
            </a:rPr>
            <a:t>Dit gee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jou</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die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geleentheid</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om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te</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ontwikkel</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 met die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moontlikheid</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van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toekomstige</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bevorderings</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en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salarisverhogings</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endParaRPr lang="en-US" sz="2700" kern="1200" dirty="0">
            <a:solidFill>
              <a:schemeClr val="bg1"/>
            </a:solidFill>
          </a:endParaRPr>
        </a:p>
      </dsp:txBody>
      <dsp:txXfrm>
        <a:off x="73731" y="1667102"/>
        <a:ext cx="7412042" cy="1362934"/>
      </dsp:txXfrm>
    </dsp:sp>
    <dsp:sp modelId="{1B564974-5789-4866-AE03-293160A395DA}">
      <dsp:nvSpPr>
        <dsp:cNvPr id="0" name=""/>
        <dsp:cNvSpPr/>
      </dsp:nvSpPr>
      <dsp:spPr>
        <a:xfrm>
          <a:off x="0" y="3181528"/>
          <a:ext cx="7559504" cy="1510396"/>
        </a:xfrm>
        <a:prstGeom prst="roundRect">
          <a:avLst/>
        </a:prstGeom>
        <a:solidFill>
          <a:schemeClr val="accent2">
            <a:hueOff val="-851583"/>
            <a:satOff val="2339"/>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Onderrig</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kan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byvoorbeeld</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jou</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loopbaan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wees. Jy begin as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posvlak</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een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onderwyser</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en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vorder</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tot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posvlak</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twee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onderwyser</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endParaRPr lang="en-US" sz="2700" kern="1200" dirty="0">
            <a:solidFill>
              <a:schemeClr val="bg1"/>
            </a:solidFill>
          </a:endParaRPr>
        </a:p>
      </dsp:txBody>
      <dsp:txXfrm>
        <a:off x="73731" y="3255259"/>
        <a:ext cx="7412042" cy="1362934"/>
      </dsp:txXfrm>
    </dsp:sp>
    <dsp:sp modelId="{55BB72A8-9A2B-4841-938D-F1366689B7AB}">
      <dsp:nvSpPr>
        <dsp:cNvPr id="0" name=""/>
        <dsp:cNvSpPr/>
      </dsp:nvSpPr>
      <dsp:spPr>
        <a:xfrm>
          <a:off x="0" y="4769685"/>
          <a:ext cx="7559504" cy="1510396"/>
        </a:xfrm>
        <a:prstGeom prst="roundRect">
          <a:avLst/>
        </a:prstGeom>
        <a:solidFill>
          <a:schemeClr val="accent2">
            <a:hueOff val="-1277375"/>
            <a:satOff val="350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A" sz="2700" b="0" kern="1200" dirty="0">
              <a:solidFill>
                <a:schemeClr val="bg1"/>
              </a:solidFill>
              <a:effectLst>
                <a:outerShdw blurRad="38100" dist="19050" dir="2700000" algn="tl">
                  <a:schemeClr val="dk1">
                    <a:alpha val="40000"/>
                  </a:schemeClr>
                </a:outerShdw>
              </a:effectLst>
              <a:latin typeface="+mn-lt"/>
              <a:ea typeface="+mn-ea"/>
              <a:cs typeface="+mn-cs"/>
            </a:rPr>
            <a:t>Jy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benodig</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'n diploma,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sertifikaat</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of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graad</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vir</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 'n </a:t>
          </a:r>
          <a:r>
            <a:rPr lang="en-ZA" sz="2700" b="0" kern="1200" dirty="0" err="1">
              <a:solidFill>
                <a:schemeClr val="bg1"/>
              </a:solidFill>
              <a:effectLst>
                <a:outerShdw blurRad="38100" dist="19050" dir="2700000" algn="tl">
                  <a:schemeClr val="dk1">
                    <a:alpha val="40000"/>
                  </a:schemeClr>
                </a:outerShdw>
              </a:effectLst>
              <a:latin typeface="+mn-lt"/>
              <a:ea typeface="+mn-ea"/>
              <a:cs typeface="+mn-cs"/>
            </a:rPr>
            <a:t>loopbaan</a:t>
          </a:r>
          <a:r>
            <a:rPr lang="en-ZA" sz="2700" b="0" kern="1200" dirty="0">
              <a:solidFill>
                <a:schemeClr val="bg1"/>
              </a:solidFill>
              <a:effectLst>
                <a:outerShdw blurRad="38100" dist="19050" dir="2700000" algn="tl">
                  <a:schemeClr val="dk1">
                    <a:alpha val="40000"/>
                  </a:schemeClr>
                </a:outerShdw>
              </a:effectLst>
              <a:latin typeface="+mn-lt"/>
              <a:ea typeface="+mn-ea"/>
              <a:cs typeface="+mn-cs"/>
            </a:rPr>
            <a:t>.</a:t>
          </a:r>
          <a:endParaRPr lang="en-US" sz="2700" kern="1200" dirty="0">
            <a:solidFill>
              <a:schemeClr val="bg1"/>
            </a:solidFill>
          </a:endParaRPr>
        </a:p>
      </dsp:txBody>
      <dsp:txXfrm>
        <a:off x="73731" y="4843416"/>
        <a:ext cx="7412042" cy="13629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B1DBF-E755-452E-8C68-F03919082BF5}"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0ED75-3AF1-46DE-9DF4-5A778107F128}" type="slidenum">
              <a:rPr lang="en-US" smtClean="0"/>
              <a:t>‹#›</a:t>
            </a:fld>
            <a:endParaRPr lang="en-US"/>
          </a:p>
        </p:txBody>
      </p:sp>
    </p:spTree>
    <p:extLst>
      <p:ext uri="{BB962C8B-B14F-4D97-AF65-F5344CB8AC3E}">
        <p14:creationId xmlns:p14="http://schemas.microsoft.com/office/powerpoint/2010/main" val="136813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bGTGZkuIXN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Skyfie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1</a:t>
            </a:r>
          </a:p>
          <a:p>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Welkom terug graad 10's,</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In hierdie onderwerp gaan ons kyk na die prosesse wat betrokke is by die keuse van 'n loopbaan. Ons gaan selfrefleksie doen, kyk na waar jy nou is en waarheen jy graag wil gaan.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Meer spesifiek gaan ons: selfkennis in verhouding tot jou vakke, loopbaanrigtings en studiekeuses ondersoek asook om jou belangstellings, vermoëns, talente en sterkpunte in verband hiermee te identifiseer.</a:t>
            </a:r>
          </a:p>
        </p:txBody>
      </p:sp>
      <p:sp>
        <p:nvSpPr>
          <p:cNvPr id="4" name="Slide Number Placeholder 3"/>
          <p:cNvSpPr>
            <a:spLocks noGrp="1"/>
          </p:cNvSpPr>
          <p:nvPr>
            <p:ph type="sldNum" sz="quarter" idx="5"/>
          </p:nvPr>
        </p:nvSpPr>
        <p:spPr/>
        <p:txBody>
          <a:bodyPr/>
          <a:lstStyle/>
          <a:p>
            <a:fld id="{B480ED75-3AF1-46DE-9DF4-5A778107F128}" type="slidenum">
              <a:rPr lang="en-US" smtClean="0"/>
              <a:t>1</a:t>
            </a:fld>
            <a:endParaRPr lang="en-US"/>
          </a:p>
        </p:txBody>
      </p:sp>
    </p:spTree>
    <p:extLst>
      <p:ext uri="{BB962C8B-B14F-4D97-AF65-F5344CB8AC3E}">
        <p14:creationId xmlns:p14="http://schemas.microsoft.com/office/powerpoint/2010/main" val="13136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10</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Kan jy die onderskeid tref tussen 'n Werk en 'n Beroep? Is 'n Loopbaan en 'n Loopbaanveld dieselfde ding? Kan jy 'n duidelike en definitiewe betekenis vir elk van hierdie terme gee?</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Skryf jou antwoorde neer op </a:t>
            </a:r>
            <a:r>
              <a:rPr lang="nl-NL" sz="1200" b="1" i="1" kern="1200" dirty="0">
                <a:solidFill>
                  <a:schemeClr val="tx1"/>
                </a:solidFill>
                <a:effectLst>
                  <a:outerShdw blurRad="38100" dist="19050" dir="2700000" algn="tl">
                    <a:schemeClr val="dk1">
                      <a:alpha val="40000"/>
                    </a:schemeClr>
                  </a:outerShdw>
                </a:effectLst>
                <a:latin typeface="+mn-lt"/>
                <a:ea typeface="+mn-ea"/>
                <a:cs typeface="+mn-cs"/>
              </a:rPr>
              <a:t>Aktiwiteit 2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1 – Werkkaart</a:t>
            </a:r>
            <a:r>
              <a:rPr lang="nl-NL" sz="1200" b="1" i="1" kern="1200" dirty="0">
                <a:solidFill>
                  <a:schemeClr val="tx1"/>
                </a:solidFill>
                <a:effectLst>
                  <a:outerShdw blurRad="38100" dist="19050" dir="2700000" algn="tl">
                    <a:schemeClr val="dk1">
                      <a:alpha val="40000"/>
                    </a:schemeClr>
                  </a:outerShdw>
                </a:effectLst>
                <a:latin typeface="+mn-lt"/>
                <a:ea typeface="+mn-ea"/>
                <a:cs typeface="+mn-cs"/>
              </a:rPr>
              <a: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terwyl ons hierdeur gaan. </a:t>
            </a:r>
          </a:p>
          <a:p>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10</a:t>
            </a:fld>
            <a:endParaRPr lang="en-US"/>
          </a:p>
        </p:txBody>
      </p:sp>
    </p:spTree>
    <p:extLst>
      <p:ext uri="{BB962C8B-B14F-4D97-AF65-F5344CB8AC3E}">
        <p14:creationId xmlns:p14="http://schemas.microsoft.com/office/powerpoint/2010/main" val="236099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11</a:t>
            </a:r>
          </a:p>
          <a:p>
            <a:endParaRPr lang="en-US" dirty="0"/>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Werk:</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'n Taak wat teen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ooreengekome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prys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gedoen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word. </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As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werk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het, is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in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diens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word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betaal</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vir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werk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Jy mag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basiese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opleiding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vir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werk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nodig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hê</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Byvoorbeeld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werk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as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winkelassistent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of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vragmotorbestuurder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hê</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0ED75-3AF1-46DE-9DF4-5A778107F1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46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12</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Beroep:</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'n Beroep is die werk wat jy doen.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Dit vereis gewoonlik gespesialiseerde onderwys, opleiding of vaardigheid.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Jou beroep kan byvoorbeeld 'n koerantverslaggewer, redakteur of dokter wees. </a:t>
            </a:r>
          </a:p>
        </p:txBody>
      </p:sp>
      <p:sp>
        <p:nvSpPr>
          <p:cNvPr id="4" name="Slide Number Placeholder 3"/>
          <p:cNvSpPr>
            <a:spLocks noGrp="1"/>
          </p:cNvSpPr>
          <p:nvPr>
            <p:ph type="sldNum" sz="quarter" idx="5"/>
          </p:nvPr>
        </p:nvSpPr>
        <p:spPr/>
        <p:txBody>
          <a:bodyPr/>
          <a:lstStyle/>
          <a:p>
            <a:fld id="{B480ED75-3AF1-46DE-9DF4-5A778107F128}" type="slidenum">
              <a:rPr lang="en-US" smtClean="0"/>
              <a:t>12</a:t>
            </a:fld>
            <a:endParaRPr lang="en-US"/>
          </a:p>
        </p:txBody>
      </p:sp>
    </p:spTree>
    <p:extLst>
      <p:ext uri="{BB962C8B-B14F-4D97-AF65-F5344CB8AC3E}">
        <p14:creationId xmlns:p14="http://schemas.microsoft.com/office/powerpoint/2010/main" val="389094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13</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Loopbaanveld:</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'n Loopbaanveld is 'n groepering van beroepe.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beroepe het algemene vaardighede, kennis en werksinstellings.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'n Beroepsveld sluit beroepe in wat verskillende vlakke van onderwys en opleiding vereis. Vir sommige beroepe het jy dalk 'n diploma nodig, vir ander het jy dalk 'n universiteitsgraad nodig.</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loopbaanvelde vir gesondheidswetenskap sluit byvoorbeeld die volgende beroepe in: tandheelkundige assistent, dieetkundige, apteker en chirurg.</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Hierdie beroepe help mense om hul keuses te beperk, en kan 'n spesifieke pad kies wat hulle pas.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0ED75-3AF1-46DE-9DF4-5A778107F1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192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14</a:t>
            </a:r>
          </a:p>
          <a:p>
            <a:endParaRPr lang="en-US" dirty="0"/>
          </a:p>
          <a:p>
            <a:pPr marL="171450" indent="-171450">
              <a:buFont typeface="Arial" panose="020B0604020202020204" pitchFamily="34" charset="0"/>
              <a:buChar cha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Loopbaan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Loopbaan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is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beroep</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vir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groot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deel</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lewe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het.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gee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geleentheid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om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ontwikkel</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 met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moontlikheid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toekomstige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bevorderings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salarisverhogings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Onderrig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byvoorbeeld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loopbaan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wees. Jy begin as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posvlak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onderwyser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vorder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tot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posvlak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twee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onderwyser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Jy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benodig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diploma,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sertifikaat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of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graad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vir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loopbaan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p:txBody>
      </p:sp>
      <p:sp>
        <p:nvSpPr>
          <p:cNvPr id="4" name="Slide Number Placeholder 3"/>
          <p:cNvSpPr>
            <a:spLocks noGrp="1"/>
          </p:cNvSpPr>
          <p:nvPr>
            <p:ph type="sldNum" sz="quarter" idx="5"/>
          </p:nvPr>
        </p:nvSpPr>
        <p:spPr/>
        <p:txBody>
          <a:bodyPr/>
          <a:lstStyle/>
          <a:p>
            <a:fld id="{B480ED75-3AF1-46DE-9DF4-5A778107F128}" type="slidenum">
              <a:rPr lang="en-US" smtClean="0"/>
              <a:t>14</a:t>
            </a:fld>
            <a:endParaRPr lang="en-US"/>
          </a:p>
        </p:txBody>
      </p:sp>
    </p:spTree>
    <p:extLst>
      <p:ext uri="{BB962C8B-B14F-4D97-AF65-F5344CB8AC3E}">
        <p14:creationId xmlns:p14="http://schemas.microsoft.com/office/powerpoint/2010/main" val="1464012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15</a:t>
            </a:r>
          </a:p>
          <a:p>
            <a:endParaRPr lang="en-US" dirty="0"/>
          </a:p>
          <a:p>
            <a:pPr marL="171450" indent="-171450">
              <a:buFont typeface="Arial" panose="020B0604020202020204" pitchFamily="34" charset="0"/>
              <a:buChar char="•"/>
            </a:pPr>
            <a:r>
              <a:rPr lang="af-ZA" sz="1200" b="0" kern="1200" dirty="0">
                <a:solidFill>
                  <a:schemeClr val="tx1"/>
                </a:solidFill>
                <a:effectLst>
                  <a:outerShdw blurRad="38100" dist="19050" dir="2700000" algn="tl">
                    <a:schemeClr val="dk1">
                      <a:alpha val="40000"/>
                    </a:schemeClr>
                  </a:outerShdw>
                </a:effectLst>
                <a:latin typeface="+mn-lt"/>
                <a:ea typeface="+mn-ea"/>
                <a:cs typeface="+mn-cs"/>
              </a:rPr>
              <a:t>Hier is 'n vinnige video oor die verskil tussen WERK, BEROEP, PROFESSIE, AMBAG en LOOPBAAN.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u="none" strike="noStrike" kern="1200" dirty="0">
                <a:solidFill>
                  <a:schemeClr val="tx1"/>
                </a:solidFill>
                <a:effectLst>
                  <a:outerShdw blurRad="38100" dist="19050" dir="2700000" algn="tl">
                    <a:schemeClr val="dk1">
                      <a:alpha val="40000"/>
                    </a:schemeClr>
                  </a:outerShdw>
                </a:effectLst>
                <a:latin typeface="+mn-lt"/>
                <a:ea typeface="+mn-ea"/>
                <a:cs typeface="+mn-cs"/>
              </a:rPr>
              <a:t>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0" u="sng" kern="1200" dirty="0">
                <a:solidFill>
                  <a:schemeClr val="tx1"/>
                </a:solidFill>
                <a:effectLst>
                  <a:outerShdw blurRad="38100" dist="19050" dir="2700000" algn="tl">
                    <a:schemeClr val="dk1">
                      <a:alpha val="40000"/>
                    </a:schemeClr>
                  </a:outerShdw>
                </a:effectLst>
                <a:latin typeface="+mn-lt"/>
                <a:ea typeface="+mn-ea"/>
                <a:cs typeface="+mn-cs"/>
              </a:rPr>
              <a:t>ONDERWYSERSNOTA: </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Jy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sal</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moet</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oplet</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daar</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is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nie</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vertelling</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u="sng" kern="1200" dirty="0" err="1">
                <a:solidFill>
                  <a:schemeClr val="tx1"/>
                </a:solidFill>
                <a:effectLst>
                  <a:outerShdw blurRad="38100" dist="19050" dir="2700000" algn="tl">
                    <a:schemeClr val="dk1">
                      <a:alpha val="40000"/>
                    </a:schemeClr>
                  </a:outerShdw>
                </a:effectLst>
                <a:latin typeface="+mn-lt"/>
                <a:ea typeface="+mn-ea"/>
                <a:cs typeface="+mn-cs"/>
              </a:rPr>
              <a:t>nie</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0" u="sng" kern="1200" dirty="0">
                <a:solidFill>
                  <a:schemeClr val="tx1"/>
                </a:solidFill>
                <a:effectLst>
                  <a:outerShdw blurRad="38100" dist="19050" dir="2700000" algn="tl">
                    <a:schemeClr val="dk1">
                      <a:alpha val="40000"/>
                    </a:schemeClr>
                  </a:outerShdw>
                </a:effectLst>
                <a:latin typeface="+mn-lt"/>
                <a:ea typeface="+mn-ea"/>
                <a:cs typeface="+mn-cs"/>
                <a:hlinkClick r:id="rId3"/>
              </a:rPr>
              <a:t>https://www.youtube.com/watch?v=bGTGZkuIXNs</a:t>
            </a:r>
            <a:r>
              <a:rPr lang="en-ZA" sz="1200" b="0" u="sng"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u="sng" kern="1200" dirty="0">
                <a:solidFill>
                  <a:schemeClr val="tx1"/>
                </a:solidFill>
                <a:effectLst/>
                <a:latin typeface="+mn-lt"/>
                <a:ea typeface="+mn-ea"/>
                <a:cs typeface="+mn-cs"/>
              </a:rPr>
              <a:t>(3 min 47 </a:t>
            </a:r>
            <a:r>
              <a:rPr lang="en-ZA" sz="1200" b="0" u="sng" kern="1200" dirty="0" err="1">
                <a:solidFill>
                  <a:schemeClr val="tx1"/>
                </a:solidFill>
                <a:effectLst/>
                <a:latin typeface="+mn-lt"/>
                <a:ea typeface="+mn-ea"/>
                <a:cs typeface="+mn-cs"/>
              </a:rPr>
              <a:t>sek</a:t>
            </a:r>
            <a:r>
              <a:rPr lang="en-ZA" sz="1200" b="0" u="sng"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15</a:t>
            </a:fld>
            <a:endParaRPr lang="en-US"/>
          </a:p>
        </p:txBody>
      </p:sp>
    </p:spTree>
    <p:extLst>
      <p:ext uri="{BB962C8B-B14F-4D97-AF65-F5344CB8AC3E}">
        <p14:creationId xmlns:p14="http://schemas.microsoft.com/office/powerpoint/2010/main" val="410241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16</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Dink nou na oor die video - neem 'n paar oomblikke om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Aktiwiteit 2 van jou Les 1 - Werkkaart</a:t>
            </a:r>
            <a:r>
              <a:rPr lang="nl-NL" sz="1200" b="1" i="1" u="none" kern="1200" dirty="0">
                <a:solidFill>
                  <a:schemeClr val="tx1"/>
                </a:solidFill>
                <a:effectLst>
                  <a:outerShdw blurRad="38100" dist="19050" dir="2700000" algn="tl">
                    <a:schemeClr val="dk1">
                      <a:alpha val="40000"/>
                    </a:schemeClr>
                  </a:outerShdw>
                </a:effectLst>
                <a:latin typeface="+mn-lt"/>
                <a:ea typeface="+mn-ea"/>
                <a:cs typeface="+mn-cs"/>
              </a:rPr>
              <a: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te voltooi.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(Gee leerders 'n paar minute om hierdie aktiwiteit te voltooi voor die einde van die les.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‘Soek iets om te doen waarvoor jy lief is, en jy sal nooit 'n dag in jou lewe werk nie' Harvey MacKay</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Redelik goeie raad, nie waar nie? Natuurlik beteken hierdie uitdrukking nie dat jy letterlik nooit 'n dag in jou lewe sal werk nie. Dit impliseer eerder dat wanneer jy vir jou werk lief is, voel dit soos 'n keuse eerder as 'n las.</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Oor die algemeen voeg dit waarde en betekenis tot jou lewe toe, en vervul dit jou siel.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Om lief te wees vir 'n mens se werk is 'n pragtige ding wat absoluut aangemoedig moet word. </a:t>
            </a:r>
          </a:p>
          <a:p>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16</a:t>
            </a:fld>
            <a:endParaRPr lang="en-US"/>
          </a:p>
        </p:txBody>
      </p:sp>
    </p:spTree>
    <p:extLst>
      <p:ext uri="{BB962C8B-B14F-4D97-AF65-F5344CB8AC3E}">
        <p14:creationId xmlns:p14="http://schemas.microsoft.com/office/powerpoint/2010/main" val="294667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17</a:t>
            </a:r>
          </a:p>
          <a:p>
            <a:endParaRPr lang="en-US" dirty="0"/>
          </a:p>
          <a:p>
            <a:pPr marL="171450" indent="-171450">
              <a:buFont typeface="Arial" panose="020B0604020202020204" pitchFamily="34" charset="0"/>
              <a:buChar char="•"/>
            </a:pPr>
            <a:r>
              <a:rPr lang="af-ZA" sz="1200" b="0" kern="1200" dirty="0">
                <a:solidFill>
                  <a:schemeClr val="tx1"/>
                </a:solidFill>
                <a:effectLst>
                  <a:outerShdw blurRad="38100" dist="19050" dir="2700000" algn="tl">
                    <a:schemeClr val="dk1">
                      <a:alpha val="40000"/>
                    </a:schemeClr>
                  </a:outerShdw>
                </a:effectLst>
                <a:latin typeface="+mn-lt"/>
                <a:ea typeface="+mn-ea"/>
                <a:cs typeface="+mn-cs"/>
              </a:rPr>
              <a:t>Laastens – vrae: </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b="0" kern="1200" dirty="0">
                <a:solidFill>
                  <a:schemeClr val="tx1"/>
                </a:solidFill>
                <a:effectLst>
                  <a:outerShdw blurRad="38100" dist="19050" dir="2700000" algn="tl">
                    <a:schemeClr val="dk1">
                      <a:alpha val="40000"/>
                    </a:schemeClr>
                  </a:outerShdw>
                </a:effectLst>
                <a:latin typeface="+mn-lt"/>
                <a:ea typeface="+mn-ea"/>
                <a:cs typeface="+mn-cs"/>
              </a:rPr>
              <a:t>Het jy enige vrae, of is daar enigiets wat onduidelik is? </a:t>
            </a:r>
            <a:endParaRPr lang="en-US" b="0" dirty="0"/>
          </a:p>
        </p:txBody>
      </p:sp>
      <p:sp>
        <p:nvSpPr>
          <p:cNvPr id="4" name="Slide Number Placeholder 3"/>
          <p:cNvSpPr>
            <a:spLocks noGrp="1"/>
          </p:cNvSpPr>
          <p:nvPr>
            <p:ph type="sldNum" sz="quarter" idx="5"/>
          </p:nvPr>
        </p:nvSpPr>
        <p:spPr/>
        <p:txBody>
          <a:bodyPr/>
          <a:lstStyle/>
          <a:p>
            <a:fld id="{B480ED75-3AF1-46DE-9DF4-5A778107F128}" type="slidenum">
              <a:rPr lang="en-US" smtClean="0"/>
              <a:t>17</a:t>
            </a:fld>
            <a:endParaRPr lang="en-US"/>
          </a:p>
        </p:txBody>
      </p:sp>
    </p:spTree>
    <p:extLst>
      <p:ext uri="{BB962C8B-B14F-4D97-AF65-F5344CB8AC3E}">
        <p14:creationId xmlns:p14="http://schemas.microsoft.com/office/powerpoint/2010/main" val="209724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Kom ons kyk net 'n oomblik terug na wat ons in die verlede gedoen het...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In graad 9 het jy geleer van eienskappe wat verband hou met verskillende beroepe en vakke (soos sterk- en swakpunte asook jou belangstellings en vermoëns).  Jy het ook geleer van besluitnemingsvaardighede en stappe in die keuse van vakke wat verband hou met belangstellings en vermoëns en loopbane van belang.</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kan jy onthou? Het jy hierdie kennis verlede jaar toegepas toe jy jou vakke vir graad 10 gekies het?</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In graad 10 het jy pas 'n nuwe reis begin. Graad 10 is die beginpunt vir jou driejaarkursus wat jou in staat sal stel om jou matriekeksamen in 2025 te skryf. Dit gaan 'n besige drie jaar wees met baie groei en leer.</a:t>
            </a:r>
          </a:p>
        </p:txBody>
      </p:sp>
      <p:sp>
        <p:nvSpPr>
          <p:cNvPr id="4" name="Slide Number Placeholder 3"/>
          <p:cNvSpPr>
            <a:spLocks noGrp="1"/>
          </p:cNvSpPr>
          <p:nvPr>
            <p:ph type="sldNum" sz="quarter" idx="5"/>
          </p:nvPr>
        </p:nvSpPr>
        <p:spPr/>
        <p:txBody>
          <a:bodyPr/>
          <a:lstStyle/>
          <a:p>
            <a:fld id="{B480ED75-3AF1-46DE-9DF4-5A778107F128}" type="slidenum">
              <a:rPr lang="en-US" smtClean="0"/>
              <a:t>2</a:t>
            </a:fld>
            <a:endParaRPr lang="en-US"/>
          </a:p>
        </p:txBody>
      </p:sp>
    </p:spTree>
    <p:extLst>
      <p:ext uri="{BB962C8B-B14F-4D97-AF65-F5344CB8AC3E}">
        <p14:creationId xmlns:p14="http://schemas.microsoft.com/office/powerpoint/2010/main" val="244684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err="1">
                <a:solidFill>
                  <a:schemeClr val="tx1"/>
                </a:solidFill>
                <a:effectLst>
                  <a:outerShdw blurRad="38100" dist="19050" dir="2700000" algn="tl">
                    <a:schemeClr val="dk1">
                      <a:alpha val="40000"/>
                    </a:schemeClr>
                  </a:outerShdw>
                </a:effectLst>
                <a:latin typeface="+mn-lt"/>
                <a:ea typeface="+mn-ea"/>
                <a:cs typeface="+mn-cs"/>
              </a:rPr>
              <a:t>Skyfie</a:t>
            </a:r>
            <a:r>
              <a:rPr lang="en-US" sz="1200" b="0" kern="1200" dirty="0">
                <a:solidFill>
                  <a:schemeClr val="tx1"/>
                </a:solidFill>
                <a:effectLst>
                  <a:outerShdw blurRad="38100" dist="19050" dir="2700000" algn="tl">
                    <a:schemeClr val="dk1">
                      <a:alpha val="40000"/>
                    </a:schemeClr>
                  </a:outerShdw>
                </a:effectLst>
                <a:latin typeface="+mn-lt"/>
                <a:ea typeface="+mn-ea"/>
                <a:cs typeface="+mn-cs"/>
              </a:rPr>
              <a:t> 3</a:t>
            </a:r>
          </a:p>
          <a:p>
            <a:endParaRPr lang="en-US"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‘n Kykie vorentoe:</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Ons gaan nou die volgende ondersoek: </a:t>
            </a:r>
          </a:p>
          <a:p>
            <a:pPr marL="628650" lvl="1" indent="-171450">
              <a:buFont typeface="Courier New" panose="02070309020205020404" pitchFamily="49" charset="0"/>
              <a:buChar char="o"/>
            </a:pPr>
            <a:r>
              <a:rPr lang="nl-NL" sz="1200" b="0" i="1" u="sng" kern="1200" dirty="0">
                <a:solidFill>
                  <a:schemeClr val="tx1"/>
                </a:solidFill>
                <a:effectLst>
                  <a:outerShdw blurRad="38100" dist="19050" dir="2700000" algn="tl">
                    <a:schemeClr val="dk1">
                      <a:alpha val="40000"/>
                    </a:schemeClr>
                  </a:outerShdw>
                </a:effectLst>
                <a:latin typeface="+mn-lt"/>
                <a:ea typeface="+mn-ea"/>
                <a:cs typeface="+mn-cs"/>
              </a:rPr>
              <a:t>selfkennis</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 met betrekking tot jou vakke, loopbaanrigtings en studiekeuses asook</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hoe om  jou belangstellings, vermoëns, talente en sterkpunte in verband hiermee te </a:t>
            </a:r>
            <a:r>
              <a:rPr lang="nl-NL" sz="1200" b="0" i="1" u="sng" kern="1200" dirty="0">
                <a:solidFill>
                  <a:schemeClr val="tx1"/>
                </a:solidFill>
                <a:effectLst>
                  <a:outerShdw blurRad="38100" dist="19050" dir="2700000" algn="tl">
                    <a:schemeClr val="dk1">
                      <a:alpha val="40000"/>
                    </a:schemeClr>
                  </a:outerShdw>
                </a:effectLst>
                <a:latin typeface="+mn-lt"/>
                <a:ea typeface="+mn-ea"/>
                <a:cs typeface="+mn-cs"/>
              </a:rPr>
              <a:t>identifiseer</a:t>
            </a:r>
          </a:p>
        </p:txBody>
      </p:sp>
      <p:sp>
        <p:nvSpPr>
          <p:cNvPr id="4" name="Slide Number Placeholder 3"/>
          <p:cNvSpPr>
            <a:spLocks noGrp="1"/>
          </p:cNvSpPr>
          <p:nvPr>
            <p:ph type="sldNum" sz="quarter" idx="5"/>
          </p:nvPr>
        </p:nvSpPr>
        <p:spPr/>
        <p:txBody>
          <a:bodyPr/>
          <a:lstStyle/>
          <a:p>
            <a:fld id="{B480ED75-3AF1-46DE-9DF4-5A778107F128}" type="slidenum">
              <a:rPr lang="en-US" smtClean="0"/>
              <a:t>3</a:t>
            </a:fld>
            <a:endParaRPr lang="en-US"/>
          </a:p>
        </p:txBody>
      </p:sp>
    </p:spTree>
    <p:extLst>
      <p:ext uri="{BB962C8B-B14F-4D97-AF65-F5344CB8AC3E}">
        <p14:creationId xmlns:p14="http://schemas.microsoft.com/office/powerpoint/2010/main" val="192675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Ons vertrekpunt vandag is SELFKENNIS.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Weet een van julle wat dit beteken? Hoe dink jy sal dit op jou van toepassing wees? </a:t>
            </a:r>
          </a:p>
        </p:txBody>
      </p:sp>
      <p:sp>
        <p:nvSpPr>
          <p:cNvPr id="4" name="Slide Number Placeholder 3"/>
          <p:cNvSpPr>
            <a:spLocks noGrp="1"/>
          </p:cNvSpPr>
          <p:nvPr>
            <p:ph type="sldNum" sz="quarter" idx="5"/>
          </p:nvPr>
        </p:nvSpPr>
        <p:spPr/>
        <p:txBody>
          <a:bodyPr/>
          <a:lstStyle/>
          <a:p>
            <a:fld id="{B480ED75-3AF1-46DE-9DF4-5A778107F128}" type="slidenum">
              <a:rPr lang="en-US" smtClean="0"/>
              <a:t>4</a:t>
            </a:fld>
            <a:endParaRPr lang="en-US"/>
          </a:p>
        </p:txBody>
      </p:sp>
    </p:spTree>
    <p:extLst>
      <p:ext uri="{BB962C8B-B14F-4D97-AF65-F5344CB8AC3E}">
        <p14:creationId xmlns:p14="http://schemas.microsoft.com/office/powerpoint/2010/main" val="337604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pPr marL="171450" indent="-171450">
              <a:buFont typeface="Arial" panose="020B0604020202020204" pitchFamily="34" charset="0"/>
              <a:buChar cha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is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belangrik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want om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jouself</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goed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ken, lei tot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realistiese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besluitneming</a:t>
            </a: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met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betrekking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tot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sleutelaspekte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mens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se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lewe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As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swak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het,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dit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lei tot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oorskatting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of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onderskatting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sterkpunte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of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vermoëns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wat lei tot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laer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lewensbevredigingsvlakke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swak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akademiese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prestasie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word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gekonstrueer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deur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individu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d.w.s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onsself</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word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gevorm</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deur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sosiale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kulturele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kontekstuele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omgewingsinvloede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rondom</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p>
          <a:p>
            <a:pPr marL="171450" indent="-171450">
              <a:buFont typeface="Arial" panose="020B0604020202020204" pitchFamily="34" charset="0"/>
              <a:buChar char="•"/>
            </a:pP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gedefinieer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word as die begrip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jou</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unieke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menswees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insluitend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fisiese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eienskappe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persoonlikheidseienskappe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sielkundige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eienskappe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Kom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kyk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paar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bykomende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voordele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171450" indent="-171450">
              <a:buFont typeface="Arial" panose="020B0604020202020204" pitchFamily="34" charset="0"/>
              <a:buChar char="•"/>
            </a:pPr>
            <a:endParaRPr lang="en-ZA"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SELFKENNIS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IS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BELANGRIK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OMDAT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voldoen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aan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begeerte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om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leer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sin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maak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ervarings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voorkom</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onenigheid</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tussen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opvattings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oor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onsself</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en</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ander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se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opvattings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bevry</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van die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irrasionele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grille van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onbewuste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vergemaklik</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proaktiewe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reaksies</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eerder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as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reaktiwiteit</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pPr marL="628650" lvl="1" indent="-171450">
              <a:buFont typeface="Courier New" panose="02070309020205020404" pitchFamily="49" charset="0"/>
              <a:buChar char="o"/>
            </a:pPr>
            <a:r>
              <a:rPr lang="en-ZA" sz="1200" b="0" kern="1200" dirty="0">
                <a:solidFill>
                  <a:schemeClr val="tx1"/>
                </a:solidFill>
                <a:effectLst>
                  <a:outerShdw blurRad="38100" dist="19050" dir="2700000" algn="tl">
                    <a:schemeClr val="dk1">
                      <a:alpha val="40000"/>
                    </a:schemeClr>
                  </a:outerShdw>
                </a:effectLst>
                <a:latin typeface="+mn-lt"/>
                <a:ea typeface="+mn-ea"/>
                <a:cs typeface="+mn-cs"/>
              </a:rPr>
              <a:t>Dit is 'n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noodsaaklike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eerste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stap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vir</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positiewe</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 </a:t>
            </a:r>
            <a:r>
              <a:rPr lang="en-ZA" sz="1200" b="0" kern="1200" dirty="0" err="1">
                <a:solidFill>
                  <a:schemeClr val="tx1"/>
                </a:solidFill>
                <a:effectLst>
                  <a:outerShdw blurRad="38100" dist="19050" dir="2700000" algn="tl">
                    <a:schemeClr val="dk1">
                      <a:alpha val="40000"/>
                    </a:schemeClr>
                  </a:outerShdw>
                </a:effectLst>
                <a:latin typeface="+mn-lt"/>
                <a:ea typeface="+mn-ea"/>
                <a:cs typeface="+mn-cs"/>
              </a:rPr>
              <a:t>verandering</a:t>
            </a:r>
            <a:r>
              <a:rPr lang="en-ZA" sz="1200" b="0" kern="1200" dirty="0">
                <a:solidFill>
                  <a:schemeClr val="tx1"/>
                </a:solidFill>
                <a:effectLst>
                  <a:outerShdw blurRad="38100" dist="19050" dir="2700000" algn="tl">
                    <a:schemeClr val="dk1">
                      <a:alpha val="40000"/>
                    </a:schemeClr>
                  </a:outerShdw>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5</a:t>
            </a:fld>
            <a:endParaRPr lang="en-US"/>
          </a:p>
        </p:txBody>
      </p:sp>
    </p:spTree>
    <p:extLst>
      <p:ext uri="{BB962C8B-B14F-4D97-AF65-F5344CB8AC3E}">
        <p14:creationId xmlns:p14="http://schemas.microsoft.com/office/powerpoint/2010/main" val="413416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0920B-59EE-9DF5-D6A5-9AD2DAD95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220E7-ED9C-CA8D-DCDF-D034F6467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F379F-CA96-D8BD-A2EE-00C1A23323C9}"/>
              </a:ext>
            </a:extLst>
          </p:cNvPr>
          <p:cNvSpPr>
            <a:spLocks noGrp="1"/>
          </p:cNvSpPr>
          <p:nvPr>
            <p:ph type="body" idx="1"/>
          </p:nvPr>
        </p:nvSpPr>
        <p:spPr/>
        <p:txBody>
          <a:bodyPr/>
          <a:lstStyle/>
          <a:p>
            <a:r>
              <a:rPr lang="en-US" dirty="0" err="1"/>
              <a:t>Skyfie</a:t>
            </a:r>
            <a:r>
              <a:rPr lang="en-US" dirty="0"/>
              <a:t> 6</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Om jou eie belangstellings, vermoëns, talente en sterk punte te ken, is deel van jou selfkennis: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Belangstellings: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vakke / velde waaroor jy meer wil leer.</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Jy sal dit geniet om 'n werk te doen wat by jou belangstellings pas teenoor een waarmee jy nie kan vereenselwig nie</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Vermoëns: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jou vaardighede (d.w.s. die dinge wat jy kan doen).</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dikwels aangebore eienskappe wat 'n persoon besit of verkry sonder formele onderrig.</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Voorbeeld: As jy hare sny, het jy die vermoë om jou hand ferm te hou of 'n reguit lyn te sny.</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Talente: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die vermoëns waarmee jy gebore is.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Talent is dus 'n natuurlike aanleg, 'n innerlike kwaliteit, wat moeiteloos na vore kom.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'n Voorbeeld van talent is die vermoë om goed te sing.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Sterkpunte: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die dinge wat jy altyd goed doen.</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is die eienskappe en vermoëns wat 'n persoon het, wat vir hom/haar 'n voordeel is, of wat hom/haar suksesvol maak.</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Mense met goeie kommunikasievaardighede (d.w.s. hul sterkpunt) kan goed luister en neem tyd om persoonlike verbintenisse met ander te maak.</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Kom ons neem ‘n oomblik om </a:t>
            </a:r>
            <a:r>
              <a:rPr lang="nl-NL" sz="1200" b="1" i="1" kern="1200" dirty="0">
                <a:solidFill>
                  <a:schemeClr val="tx1"/>
                </a:solidFill>
                <a:effectLst>
                  <a:outerShdw blurRad="38100" dist="19050" dir="2700000" algn="tl">
                    <a:schemeClr val="dk1">
                      <a:alpha val="40000"/>
                    </a:schemeClr>
                  </a:outerShdw>
                </a:effectLst>
                <a:latin typeface="+mn-lt"/>
                <a:ea typeface="+mn-ea"/>
                <a:cs typeface="+mn-cs"/>
              </a:rPr>
              <a:t>Aktiwiteit 1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van die </a:t>
            </a:r>
            <a:r>
              <a:rPr lang="nl-NL" sz="1200" b="1" i="1" u="sng" kern="1200" dirty="0">
                <a:solidFill>
                  <a:schemeClr val="tx1"/>
                </a:solidFill>
                <a:effectLst>
                  <a:outerShdw blurRad="38100" dist="19050" dir="2700000" algn="tl">
                    <a:schemeClr val="dk1">
                      <a:alpha val="40000"/>
                    </a:schemeClr>
                  </a:outerShdw>
                </a:effectLst>
                <a:latin typeface="+mn-lt"/>
                <a:ea typeface="+mn-ea"/>
                <a:cs typeface="+mn-cs"/>
              </a:rPr>
              <a:t>Les 1 – Werkkaart </a:t>
            </a:r>
            <a:r>
              <a:rPr lang="nl-NL" sz="1200" b="0" kern="1200" dirty="0">
                <a:solidFill>
                  <a:schemeClr val="tx1"/>
                </a:solidFill>
                <a:effectLst>
                  <a:outerShdw blurRad="38100" dist="19050" dir="2700000" algn="tl">
                    <a:schemeClr val="dk1">
                      <a:alpha val="40000"/>
                    </a:schemeClr>
                  </a:outerShdw>
                </a:effectLst>
                <a:latin typeface="+mn-lt"/>
                <a:ea typeface="+mn-ea"/>
                <a:cs typeface="+mn-cs"/>
              </a:rPr>
              <a:t>te voltooi.</a:t>
            </a:r>
            <a:endParaRPr lang="en-US" b="0" dirty="0"/>
          </a:p>
        </p:txBody>
      </p:sp>
      <p:sp>
        <p:nvSpPr>
          <p:cNvPr id="4" name="Slide Number Placeholder 3">
            <a:extLst>
              <a:ext uri="{FF2B5EF4-FFF2-40B4-BE49-F238E27FC236}">
                <a16:creationId xmlns:a16="http://schemas.microsoft.com/office/drawing/2014/main" id="{C858FA25-4D10-06F9-1D56-4FBCFE8F69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80ED75-3AF1-46DE-9DF4-5A778107F1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276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7</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Hoe kan jy JOU EIE SELFKENNIS BEPAAL?</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Watter vrae kan jy jouself afvra?</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(ONDERWYSERSNOTA: Dit is 'n goeie punt vir 'n klasbespreking om meer oor hulself te ontdek. Hier is 'n paar moontlike vrae:</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Laat die klas eers vir jou 'n paar idees gee en voeg dan die lys by) </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Moontlike VRAE wat ons onsself kan afvra: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belangstellings?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Hoe hou jy van daarvan om jou tyd te bestee?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vermoëns?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die dinge wat jy goed kan doen?</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sterkpunte?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die dinge waarmee jy altyd goed is?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swakhede?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Waarmee is jy nie goed nie?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talente? Die natuurlike vermoëns waarmee jy gebore is.</a:t>
            </a:r>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7</a:t>
            </a:fld>
            <a:endParaRPr lang="en-US"/>
          </a:p>
        </p:txBody>
      </p:sp>
    </p:spTree>
    <p:extLst>
      <p:ext uri="{BB962C8B-B14F-4D97-AF65-F5344CB8AC3E}">
        <p14:creationId xmlns:p14="http://schemas.microsoft.com/office/powerpoint/2010/main" val="93519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8</a:t>
            </a:r>
          </a:p>
          <a:p>
            <a:endParaRPr lang="en-US" dirty="0"/>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Vervolgens gaan ons 'n video kyk - 8 belangrike dinge wat jy oor jouself moet weet. </a:t>
            </a: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Terwyl jy hierdie video kyk, dink aan elkeen van die AGT dinge en hoe dit op jou van toepassing is.</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https://www.youtube.com/watch?v=ZS8DTcuzfEo [6min 26sec]</a:t>
            </a:r>
          </a:p>
          <a:p>
            <a:pPr marL="171450" indent="-171450">
              <a:buFont typeface="Arial" panose="020B0604020202020204" pitchFamily="34" charset="0"/>
              <a:buChar char="•"/>
            </a:pPr>
            <a:endParaRPr lang="nl-NL" sz="1200" b="0" kern="1200" dirty="0">
              <a:solidFill>
                <a:schemeClr val="tx1"/>
              </a:solidFill>
              <a:effectLst>
                <a:outerShdw blurRad="38100" dist="19050" dir="2700000" algn="tl">
                  <a:schemeClr val="dk1">
                    <a:alpha val="40000"/>
                  </a:schemeClr>
                </a:outerShdw>
              </a:effectLst>
              <a:latin typeface="+mn-lt"/>
              <a:ea typeface="+mn-ea"/>
              <a:cs typeface="+mn-cs"/>
            </a:endParaRPr>
          </a:p>
          <a:p>
            <a:pPr marL="171450" indent="-171450">
              <a:buFont typeface="Arial" panose="020B0604020202020204" pitchFamily="34" charset="0"/>
              <a:buChar char="•"/>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Die agt dinge is: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maak jou gelukkig?</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kernwaardes? </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Hoe reageer jy op stres?</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Ken jy jou Fisiese gesondheid?</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Persoonlikheidstipe?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sterkpunte?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Wat is jou swakhede?</a:t>
            </a:r>
          </a:p>
          <a:p>
            <a:pPr marL="628650" lvl="1" indent="-171450">
              <a:buFont typeface="Courier New" panose="02070309020205020404" pitchFamily="49" charset="0"/>
              <a:buChar char="o"/>
            </a:pPr>
            <a:r>
              <a:rPr lang="nl-NL" sz="1200" b="0" kern="1200" dirty="0">
                <a:solidFill>
                  <a:schemeClr val="tx1"/>
                </a:solidFill>
                <a:effectLst>
                  <a:outerShdw blurRad="38100" dist="19050" dir="2700000" algn="tl">
                    <a:schemeClr val="dk1">
                      <a:alpha val="40000"/>
                    </a:schemeClr>
                  </a:outerShdw>
                </a:effectLst>
                <a:latin typeface="+mn-lt"/>
                <a:ea typeface="+mn-ea"/>
                <a:cs typeface="+mn-cs"/>
              </a:rPr>
              <a:t>Wie wil jy in die toekoms wees – m.a.w. jou ideale self?</a:t>
            </a:r>
            <a:endParaRPr lang="en-US" dirty="0"/>
          </a:p>
        </p:txBody>
      </p:sp>
      <p:sp>
        <p:nvSpPr>
          <p:cNvPr id="4" name="Slide Number Placeholder 3"/>
          <p:cNvSpPr>
            <a:spLocks noGrp="1"/>
          </p:cNvSpPr>
          <p:nvPr>
            <p:ph type="sldNum" sz="quarter" idx="5"/>
          </p:nvPr>
        </p:nvSpPr>
        <p:spPr/>
        <p:txBody>
          <a:bodyPr/>
          <a:lstStyle/>
          <a:p>
            <a:fld id="{B480ED75-3AF1-46DE-9DF4-5A778107F128}" type="slidenum">
              <a:rPr lang="en-US" smtClean="0"/>
              <a:t>8</a:t>
            </a:fld>
            <a:endParaRPr lang="en-US"/>
          </a:p>
        </p:txBody>
      </p:sp>
    </p:spTree>
    <p:extLst>
      <p:ext uri="{BB962C8B-B14F-4D97-AF65-F5344CB8AC3E}">
        <p14:creationId xmlns:p14="http://schemas.microsoft.com/office/powerpoint/2010/main" val="88289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9</a:t>
            </a:r>
          </a:p>
          <a:p>
            <a:endParaRPr lang="en-US" dirty="0"/>
          </a:p>
          <a:p>
            <a:r>
              <a:rPr lang="af-ZA" sz="1200" b="0" kern="1200" dirty="0">
                <a:solidFill>
                  <a:schemeClr val="tx1"/>
                </a:solidFill>
                <a:effectLst>
                  <a:outerShdw blurRad="38100" dist="19050" dir="2700000" algn="tl">
                    <a:schemeClr val="dk1">
                      <a:alpha val="40000"/>
                    </a:schemeClr>
                  </a:outerShdw>
                </a:effectLst>
                <a:latin typeface="+mn-lt"/>
                <a:ea typeface="+mn-ea"/>
                <a:cs typeface="+mn-cs"/>
              </a:rPr>
              <a:t>Daar is 'n paar belangrike onderskeidings wat verband hou met Loopbaan- en Loopbaankeuses:</a:t>
            </a:r>
            <a:endParaRPr lang="en-US" b="0" dirty="0"/>
          </a:p>
        </p:txBody>
      </p:sp>
      <p:sp>
        <p:nvSpPr>
          <p:cNvPr id="4" name="Slide Number Placeholder 3"/>
          <p:cNvSpPr>
            <a:spLocks noGrp="1"/>
          </p:cNvSpPr>
          <p:nvPr>
            <p:ph type="sldNum" sz="quarter" idx="5"/>
          </p:nvPr>
        </p:nvSpPr>
        <p:spPr/>
        <p:txBody>
          <a:bodyPr/>
          <a:lstStyle/>
          <a:p>
            <a:fld id="{B480ED75-3AF1-46DE-9DF4-5A778107F128}" type="slidenum">
              <a:rPr lang="en-US" smtClean="0"/>
              <a:t>9</a:t>
            </a:fld>
            <a:endParaRPr lang="en-US"/>
          </a:p>
        </p:txBody>
      </p:sp>
    </p:spTree>
    <p:extLst>
      <p:ext uri="{BB962C8B-B14F-4D97-AF65-F5344CB8AC3E}">
        <p14:creationId xmlns:p14="http://schemas.microsoft.com/office/powerpoint/2010/main" val="149736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D2C214-D34A-4360-950D-80B8F2C6CFDA}"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260143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2C214-D34A-4360-950D-80B8F2C6CFDA}"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317084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2C214-D34A-4360-950D-80B8F2C6CFDA}"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22192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D2C214-D34A-4360-950D-80B8F2C6CFDA}"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201056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2C214-D34A-4360-950D-80B8F2C6CFDA}"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56111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D2C214-D34A-4360-950D-80B8F2C6CFDA}"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24803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D2C214-D34A-4360-950D-80B8F2C6CFDA}"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16546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D2C214-D34A-4360-950D-80B8F2C6CFDA}"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406683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2C214-D34A-4360-950D-80B8F2C6CFDA}"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146058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D2C214-D34A-4360-950D-80B8F2C6CFDA}"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174108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D2C214-D34A-4360-950D-80B8F2C6CFDA}"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87DE1-395A-4E01-86DB-102DE34B184E}" type="slidenum">
              <a:rPr lang="en-US" smtClean="0"/>
              <a:t>‹#›</a:t>
            </a:fld>
            <a:endParaRPr lang="en-US"/>
          </a:p>
        </p:txBody>
      </p:sp>
    </p:spTree>
    <p:extLst>
      <p:ext uri="{BB962C8B-B14F-4D97-AF65-F5344CB8AC3E}">
        <p14:creationId xmlns:p14="http://schemas.microsoft.com/office/powerpoint/2010/main" val="118705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C214-D34A-4360-950D-80B8F2C6CFDA}" type="datetimeFigureOut">
              <a:rPr lang="en-US" smtClean="0"/>
              <a:t>10/14/2025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87DE1-395A-4E01-86DB-102DE34B184E}" type="slidenum">
              <a:rPr lang="en-US" smtClean="0"/>
              <a:t>‹#›</a:t>
            </a:fld>
            <a:endParaRPr lang="en-US"/>
          </a:p>
        </p:txBody>
      </p:sp>
    </p:spTree>
    <p:extLst>
      <p:ext uri="{BB962C8B-B14F-4D97-AF65-F5344CB8AC3E}">
        <p14:creationId xmlns:p14="http://schemas.microsoft.com/office/powerpoint/2010/main" val="2488284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bGTGZkuIX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ZS8DTcuzfEo"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9551-74AE-8A46-DB30-5074E49DF934}"/>
              </a:ext>
            </a:extLst>
          </p:cNvPr>
          <p:cNvSpPr>
            <a:spLocks noGrp="1"/>
          </p:cNvSpPr>
          <p:nvPr>
            <p:ph type="title"/>
          </p:nvPr>
        </p:nvSpPr>
        <p:spPr>
          <a:xfrm>
            <a:off x="7910283" y="741391"/>
            <a:ext cx="3397017" cy="1616203"/>
          </a:xfrm>
        </p:spPr>
        <p:txBody>
          <a:bodyPr anchor="b">
            <a:normAutofit/>
          </a:bodyPr>
          <a:lstStyle/>
          <a:p>
            <a:r>
              <a:rPr lang="en-US" sz="3200"/>
              <a:t>Loopbane en Loopbaankeuses</a:t>
            </a:r>
          </a:p>
        </p:txBody>
      </p:sp>
      <p:pic>
        <p:nvPicPr>
          <p:cNvPr id="1026" name="Picture 2" descr="Teenage boy walking confident a chosen road from multiple wrong ways, as alternative arrows shows a mess of different directions. Choosing the correct track to go ahead, difficult decision concept.">
            <a:extLst>
              <a:ext uri="{FF2B5EF4-FFF2-40B4-BE49-F238E27FC236}">
                <a16:creationId xmlns:a16="http://schemas.microsoft.com/office/drawing/2014/main" id="{8EB0FD86-2EE6-514F-E09E-3FA5CFC42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 r="13049"/>
          <a:stretch>
            <a:fillRect/>
          </a:stretch>
        </p:blipFill>
        <p:spPr bwMode="auto">
          <a:xfrm>
            <a:off x="884698" y="877413"/>
            <a:ext cx="640690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1028" name="Group 1027">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032" name="Rectangle 1031">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B960EC0-8081-1D28-E6C9-32C983134CA4}"/>
              </a:ext>
            </a:extLst>
          </p:cNvPr>
          <p:cNvSpPr>
            <a:spLocks noGrp="1"/>
          </p:cNvSpPr>
          <p:nvPr>
            <p:ph idx="1"/>
          </p:nvPr>
        </p:nvSpPr>
        <p:spPr>
          <a:xfrm>
            <a:off x="7910284" y="2533476"/>
            <a:ext cx="3405415" cy="3447832"/>
          </a:xfrm>
        </p:spPr>
        <p:txBody>
          <a:bodyPr anchor="t">
            <a:normAutofit/>
          </a:bodyPr>
          <a:lstStyle/>
          <a:p>
            <a:pPr marL="0" indent="0">
              <a:buNone/>
            </a:pPr>
            <a:r>
              <a:rPr lang="en-US" sz="2000"/>
              <a:t>Kwartaal 1 Week 4-6</a:t>
            </a:r>
          </a:p>
          <a:p>
            <a:pPr marL="0" indent="0">
              <a:buNone/>
            </a:pPr>
            <a:r>
              <a:rPr lang="en-US" sz="2000"/>
              <a:t>Les 1</a:t>
            </a:r>
          </a:p>
          <a:p>
            <a:pPr marL="0" indent="0">
              <a:buNone/>
            </a:pPr>
            <a:endParaRPr lang="en-US" sz="2000"/>
          </a:p>
        </p:txBody>
      </p:sp>
      <p:pic>
        <p:nvPicPr>
          <p:cNvPr id="4" name="Picture 3">
            <a:extLst>
              <a:ext uri="{FF2B5EF4-FFF2-40B4-BE49-F238E27FC236}">
                <a16:creationId xmlns:a16="http://schemas.microsoft.com/office/drawing/2014/main" id="{93ED4949-69CE-7E42-18CE-9A57F087E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54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CE6B90-80D3-5667-B17C-497C1BECD813}"/>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Wat is die verskil tussen:</a:t>
            </a:r>
            <a:endParaRPr lang="en-US" sz="4000">
              <a:solidFill>
                <a:srgbClr val="FFFFFF"/>
              </a:solidFill>
            </a:endParaRPr>
          </a:p>
        </p:txBody>
      </p:sp>
      <p:pic>
        <p:nvPicPr>
          <p:cNvPr id="3" name="Picture 2">
            <a:extLst>
              <a:ext uri="{FF2B5EF4-FFF2-40B4-BE49-F238E27FC236}">
                <a16:creationId xmlns:a16="http://schemas.microsoft.com/office/drawing/2014/main" id="{9A43F26B-8181-FD54-AF5C-2B3226F5B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FE265935-5F55-3D4C-9EAB-CE49CCDA3269}"/>
              </a:ext>
            </a:extLst>
          </p:cNvPr>
          <p:cNvGraphicFramePr>
            <a:graphicFrameLocks noGrp="1"/>
          </p:cNvGraphicFramePr>
          <p:nvPr>
            <p:ph idx="1"/>
            <p:extLst>
              <p:ext uri="{D42A27DB-BD31-4B8C-83A1-F6EECF244321}">
                <p14:modId xmlns:p14="http://schemas.microsoft.com/office/powerpoint/2010/main" val="363143411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819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4F96-B611-25F8-6B16-CEF7EFF9DE0A}"/>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b="1" dirty="0"/>
              <a:t>Werk</a:t>
            </a:r>
          </a:p>
        </p:txBody>
      </p:sp>
      <p:graphicFrame>
        <p:nvGraphicFramePr>
          <p:cNvPr id="6" name="Content Placeholder 2">
            <a:extLst>
              <a:ext uri="{FF2B5EF4-FFF2-40B4-BE49-F238E27FC236}">
                <a16:creationId xmlns:a16="http://schemas.microsoft.com/office/drawing/2014/main" id="{6BB5314C-6CE0-A9C3-05FD-B07C680FFAF2}"/>
              </a:ext>
            </a:extLst>
          </p:cNvPr>
          <p:cNvGraphicFramePr>
            <a:graphicFrameLocks noGrp="1"/>
          </p:cNvGraphicFramePr>
          <p:nvPr>
            <p:ph idx="1"/>
            <p:extLst>
              <p:ext uri="{D42A27DB-BD31-4B8C-83A1-F6EECF244321}">
                <p14:modId xmlns:p14="http://schemas.microsoft.com/office/powerpoint/2010/main" val="305118036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DDEC1C3-A30D-9CD2-148D-88408CAFB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98CC-284C-9EC1-7918-D0592117BE2B}"/>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b="1" dirty="0" err="1"/>
              <a:t>Beroep</a:t>
            </a:r>
            <a:endParaRPr lang="en-US" sz="4800" b="1" dirty="0"/>
          </a:p>
        </p:txBody>
      </p:sp>
      <p:graphicFrame>
        <p:nvGraphicFramePr>
          <p:cNvPr id="6" name="Content Placeholder 2">
            <a:extLst>
              <a:ext uri="{FF2B5EF4-FFF2-40B4-BE49-F238E27FC236}">
                <a16:creationId xmlns:a16="http://schemas.microsoft.com/office/drawing/2014/main" id="{D873217A-BD6E-65DF-1110-8BB684F7BE70}"/>
              </a:ext>
            </a:extLst>
          </p:cNvPr>
          <p:cNvGraphicFramePr>
            <a:graphicFrameLocks noGrp="1"/>
          </p:cNvGraphicFramePr>
          <p:nvPr>
            <p:ph idx="1"/>
            <p:extLst>
              <p:ext uri="{D42A27DB-BD31-4B8C-83A1-F6EECF244321}">
                <p14:modId xmlns:p14="http://schemas.microsoft.com/office/powerpoint/2010/main" val="136297025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DC45396-B078-1781-982B-89DB841063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80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451B8-887D-F3C7-E5BB-373869C649B2}"/>
              </a:ext>
            </a:extLst>
          </p:cNvPr>
          <p:cNvPicPr>
            <a:picLocks noChangeAspect="1"/>
          </p:cNvPicPr>
          <p:nvPr/>
        </p:nvPicPr>
        <p:blipFill>
          <a:blip r:embed="rId3">
            <a:alphaModFix amt="35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E7F5E9C-E7DE-68D8-0FFA-716AF2D922D8}"/>
              </a:ext>
            </a:extLst>
          </p:cNvPr>
          <p:cNvSpPr>
            <a:spLocks noGrp="1"/>
          </p:cNvSpPr>
          <p:nvPr>
            <p:ph type="title"/>
          </p:nvPr>
        </p:nvSpPr>
        <p:spPr>
          <a:prstGeom prst="ellipse">
            <a:avLst/>
          </a:prstGeom>
        </p:spPr>
        <p:txBody>
          <a:bodyPr vert="horz" lIns="91440" tIns="45720" rIns="91440" bIns="45720" rtlCol="0">
            <a:normAutofit/>
          </a:bodyPr>
          <a:lstStyle/>
          <a:p>
            <a:r>
              <a:rPr lang="en-US" dirty="0" err="1">
                <a:solidFill>
                  <a:srgbClr val="FFFFFF"/>
                </a:solidFill>
              </a:rPr>
              <a:t>Loopbaanveld</a:t>
            </a:r>
            <a:endParaRPr lang="en-US" dirty="0">
              <a:solidFill>
                <a:srgbClr val="FFFFFF"/>
              </a:solidFill>
            </a:endParaRPr>
          </a:p>
        </p:txBody>
      </p:sp>
      <p:graphicFrame>
        <p:nvGraphicFramePr>
          <p:cNvPr id="6" name="Content Placeholder 2">
            <a:extLst>
              <a:ext uri="{FF2B5EF4-FFF2-40B4-BE49-F238E27FC236}">
                <a16:creationId xmlns:a16="http://schemas.microsoft.com/office/drawing/2014/main" id="{8F997188-7B1E-75FD-6CAB-2A6617A5B7CE}"/>
              </a:ext>
            </a:extLst>
          </p:cNvPr>
          <p:cNvGraphicFramePr>
            <a:graphicFrameLocks noGrp="1"/>
          </p:cNvGraphicFramePr>
          <p:nvPr>
            <p:ph idx="1"/>
            <p:extLst>
              <p:ext uri="{D42A27DB-BD31-4B8C-83A1-F6EECF244321}">
                <p14:modId xmlns:p14="http://schemas.microsoft.com/office/powerpoint/2010/main" val="31626534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99A9EDFE-262A-CB70-2107-7EC0098A10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4162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EACB2-B068-0C47-48C2-DBA01C14E97D}"/>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r>
              <a:rPr lang="en-US" sz="4800" b="1" dirty="0" err="1"/>
              <a:t>Loopbaan</a:t>
            </a:r>
            <a:endParaRPr lang="en-US" sz="4800" b="1" dirty="0"/>
          </a:p>
        </p:txBody>
      </p:sp>
      <p:graphicFrame>
        <p:nvGraphicFramePr>
          <p:cNvPr id="6" name="Content Placeholder 2">
            <a:extLst>
              <a:ext uri="{FF2B5EF4-FFF2-40B4-BE49-F238E27FC236}">
                <a16:creationId xmlns:a16="http://schemas.microsoft.com/office/drawing/2014/main" id="{65FF7965-6729-039A-639D-4B0426047C3B}"/>
              </a:ext>
            </a:extLst>
          </p:cNvPr>
          <p:cNvGraphicFramePr>
            <a:graphicFrameLocks noGrp="1"/>
          </p:cNvGraphicFramePr>
          <p:nvPr>
            <p:ph idx="1"/>
            <p:extLst>
              <p:ext uri="{D42A27DB-BD31-4B8C-83A1-F6EECF244321}">
                <p14:modId xmlns:p14="http://schemas.microsoft.com/office/powerpoint/2010/main" val="79553324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79653E1A-4E9C-8E9C-774A-C0BB74190C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8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men truck transport illustration">
            <a:extLst>
              <a:ext uri="{FF2B5EF4-FFF2-40B4-BE49-F238E27FC236}">
                <a16:creationId xmlns:a16="http://schemas.microsoft.com/office/drawing/2014/main" id="{9867CC48-931E-BABF-BC76-3AA44A141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4" r="-1"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D3EFB28-2CDD-BC25-DC0B-554814F0CDB5}"/>
              </a:ext>
            </a:extLst>
          </p:cNvPr>
          <p:cNvSpPr>
            <a:spLocks noGrp="1"/>
          </p:cNvSpPr>
          <p:nvPr>
            <p:ph idx="1"/>
          </p:nvPr>
        </p:nvSpPr>
        <p:spPr>
          <a:xfrm>
            <a:off x="838200" y="2434201"/>
            <a:ext cx="3822189" cy="3742762"/>
          </a:xfrm>
        </p:spPr>
        <p:txBody>
          <a:bodyPr>
            <a:normAutofit/>
          </a:bodyPr>
          <a:lstStyle/>
          <a:p>
            <a:pPr marL="0" indent="0">
              <a:buNone/>
            </a:pPr>
            <a:r>
              <a:rPr lang="en-US" sz="2000"/>
              <a:t>Kyk: Difference between JOB,OCCUPATION, PROFESSION, WORK, VOCATION and CAREER - (Animated)</a:t>
            </a:r>
          </a:p>
          <a:p>
            <a:pPr marL="0" indent="0">
              <a:buNone/>
            </a:pPr>
            <a:r>
              <a:rPr lang="en-ZA" sz="2000">
                <a:hlinkClick r:id="rId4">
                  <a:extLst>
                    <a:ext uri="{A12FA001-AC4F-418D-AE19-62706E023703}">
                      <ahyp:hlinkClr xmlns:ahyp="http://schemas.microsoft.com/office/drawing/2018/hyperlinkcolor" val="tx"/>
                    </a:ext>
                  </a:extLst>
                </a:hlinkClick>
              </a:rPr>
              <a:t>https://www.youtube.com/watch?v=bGTGZkuIXNs</a:t>
            </a:r>
            <a:r>
              <a:rPr lang="en-ZA" sz="2000"/>
              <a:t> (3 min 47 sek.)</a:t>
            </a:r>
            <a:endParaRPr lang="en-US" sz="2000"/>
          </a:p>
          <a:p>
            <a:pPr marL="0" indent="0">
              <a:buNone/>
            </a:pPr>
            <a:endParaRPr lang="en-US" sz="2000"/>
          </a:p>
          <a:p>
            <a:pPr marL="0" indent="0">
              <a:buNone/>
            </a:pPr>
            <a:endParaRPr lang="en-US" sz="2000"/>
          </a:p>
          <a:p>
            <a:pPr marL="0" indent="0">
              <a:buNone/>
            </a:pPr>
            <a:endParaRPr lang="en-US" sz="2000"/>
          </a:p>
        </p:txBody>
      </p:sp>
      <p:pic>
        <p:nvPicPr>
          <p:cNvPr id="2" name="Picture 1">
            <a:extLst>
              <a:ext uri="{FF2B5EF4-FFF2-40B4-BE49-F238E27FC236}">
                <a16:creationId xmlns:a16="http://schemas.microsoft.com/office/drawing/2014/main" id="{5A6EEF71-22DB-82E7-46CA-D93D733D11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16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Free lens camera photographer illustration">
            <a:extLst>
              <a:ext uri="{FF2B5EF4-FFF2-40B4-BE49-F238E27FC236}">
                <a16:creationId xmlns:a16="http://schemas.microsoft.com/office/drawing/2014/main" id="{3B9ABF55-C063-C0E3-5FD9-E747D6E2734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b="16045"/>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8F0100-DC43-C357-7F4D-6054075DB81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Refleksie</a:t>
            </a:r>
          </a:p>
        </p:txBody>
      </p:sp>
      <p:sp>
        <p:nvSpPr>
          <p:cNvPr id="4" name="Title 1">
            <a:extLst>
              <a:ext uri="{FF2B5EF4-FFF2-40B4-BE49-F238E27FC236}">
                <a16:creationId xmlns:a16="http://schemas.microsoft.com/office/drawing/2014/main" id="{D2AFDDDC-1EA5-1493-D934-85CE5ADFB13F}"/>
              </a:ext>
            </a:extLst>
          </p:cNvPr>
          <p:cNvSpPr txBox="1">
            <a:spLocks/>
          </p:cNvSpPr>
          <p:nvPr/>
        </p:nvSpPr>
        <p:spPr>
          <a:xfrm>
            <a:off x="1524000" y="4159404"/>
            <a:ext cx="9144000" cy="1098395"/>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Space Grotesk"/>
              <a:buNone/>
              <a:defRPr sz="9400" b="1"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2pPr>
            <a:lvl3pPr marR="0" lvl="2"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3pPr>
            <a:lvl4pPr marR="0" lvl="3"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4pPr>
            <a:lvl5pPr marR="0" lvl="4"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5pPr>
            <a:lvl6pPr marR="0" lvl="5"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6pPr>
            <a:lvl7pPr marR="0" lvl="6"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7pPr>
            <a:lvl8pPr marR="0" lvl="7"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8pPr>
            <a:lvl9pPr marR="0" lvl="8" algn="l" rtl="0">
              <a:lnSpc>
                <a:spcPct val="100000"/>
              </a:lnSpc>
              <a:spcBef>
                <a:spcPts val="0"/>
              </a:spcBef>
              <a:spcAft>
                <a:spcPts val="0"/>
              </a:spcAft>
              <a:buClr>
                <a:schemeClr val="dk1"/>
              </a:buClr>
              <a:buSzPts val="4800"/>
              <a:buFont typeface="Space Grotesk"/>
              <a:buNone/>
              <a:defRPr sz="4800" b="1" i="0" u="none" strike="noStrike" cap="none">
                <a:solidFill>
                  <a:schemeClr val="dk1"/>
                </a:solidFill>
                <a:latin typeface="Space Grotesk"/>
                <a:ea typeface="Space Grotesk"/>
                <a:cs typeface="Space Grotesk"/>
                <a:sym typeface="Space Grotesk"/>
              </a:defRPr>
            </a:lvl9pPr>
          </a:lstStyle>
          <a:p>
            <a:pPr defTabSz="914400">
              <a:lnSpc>
                <a:spcPct val="90000"/>
              </a:lnSpc>
              <a:spcBef>
                <a:spcPts val="1000"/>
              </a:spcBef>
            </a:pPr>
            <a:r>
              <a:rPr lang="en-US" sz="2400">
                <a:solidFill>
                  <a:srgbClr val="FFFFFF"/>
                </a:solidFill>
                <a:latin typeface="+mn-lt"/>
                <a:ea typeface="+mn-ea"/>
                <a:cs typeface="+mn-cs"/>
              </a:rPr>
              <a:t>‘Doen iets waarvan jy hou, en jy sal nooit 'n dag in jou lewe werk nie’ - Harvey MacKay</a:t>
            </a:r>
          </a:p>
        </p:txBody>
      </p:sp>
      <p:pic>
        <p:nvPicPr>
          <p:cNvPr id="3" name="Picture 2">
            <a:extLst>
              <a:ext uri="{FF2B5EF4-FFF2-40B4-BE49-F238E27FC236}">
                <a16:creationId xmlns:a16="http://schemas.microsoft.com/office/drawing/2014/main" id="{EDBBA943-5FDE-5B2B-F17A-9FF5AA533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279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ee banner header question mark illustration">
            <a:extLst>
              <a:ext uri="{FF2B5EF4-FFF2-40B4-BE49-F238E27FC236}">
                <a16:creationId xmlns:a16="http://schemas.microsoft.com/office/drawing/2014/main" id="{43E4ABAD-D215-56DA-4DD7-BAFFF8524F38}"/>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l="31151" r="12850" b="1"/>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B97568-FBC0-B800-86BF-51BFD439244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Vrae</a:t>
            </a:r>
          </a:p>
        </p:txBody>
      </p:sp>
      <p:pic>
        <p:nvPicPr>
          <p:cNvPr id="3" name="Picture 2">
            <a:extLst>
              <a:ext uri="{FF2B5EF4-FFF2-40B4-BE49-F238E27FC236}">
                <a16:creationId xmlns:a16="http://schemas.microsoft.com/office/drawing/2014/main" id="{AA6F815C-853F-9732-2371-F9DB26428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332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205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lack vehicle side mirror">
            <a:extLst>
              <a:ext uri="{FF2B5EF4-FFF2-40B4-BE49-F238E27FC236}">
                <a16:creationId xmlns:a16="http://schemas.microsoft.com/office/drawing/2014/main" id="{55BC35D0-A843-B335-B68F-AA30389A7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205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CEED2C-8D82-6A9E-578A-0998BE832E5F}"/>
              </a:ext>
            </a:extLst>
          </p:cNvPr>
          <p:cNvSpPr>
            <a:spLocks noGrp="1"/>
          </p:cNvSpPr>
          <p:nvPr>
            <p:ph type="title"/>
          </p:nvPr>
        </p:nvSpPr>
        <p:spPr>
          <a:xfrm>
            <a:off x="838200" y="365125"/>
            <a:ext cx="3822189" cy="1899912"/>
          </a:xfrm>
        </p:spPr>
        <p:txBody>
          <a:bodyPr>
            <a:normAutofit/>
          </a:bodyPr>
          <a:lstStyle/>
          <a:p>
            <a:r>
              <a:rPr lang="en-US" sz="4000" dirty="0"/>
              <a:t>Kyk </a:t>
            </a:r>
            <a:r>
              <a:rPr lang="en-US" sz="4000" dirty="0" err="1"/>
              <a:t>terug</a:t>
            </a:r>
            <a:r>
              <a:rPr lang="en-US" sz="4000" dirty="0"/>
              <a:t>:</a:t>
            </a:r>
          </a:p>
        </p:txBody>
      </p:sp>
      <p:sp>
        <p:nvSpPr>
          <p:cNvPr id="3" name="Content Placeholder 2">
            <a:extLst>
              <a:ext uri="{FF2B5EF4-FFF2-40B4-BE49-F238E27FC236}">
                <a16:creationId xmlns:a16="http://schemas.microsoft.com/office/drawing/2014/main" id="{EECD3709-8420-3819-EC98-0433FAB73B98}"/>
              </a:ext>
            </a:extLst>
          </p:cNvPr>
          <p:cNvSpPr>
            <a:spLocks noGrp="1"/>
          </p:cNvSpPr>
          <p:nvPr>
            <p:ph idx="1"/>
          </p:nvPr>
        </p:nvSpPr>
        <p:spPr>
          <a:xfrm>
            <a:off x="838200" y="2434201"/>
            <a:ext cx="3822189" cy="3742762"/>
          </a:xfrm>
        </p:spPr>
        <p:txBody>
          <a:bodyPr>
            <a:normAutofit/>
          </a:bodyPr>
          <a:lstStyle/>
          <a:p>
            <a:pPr marL="0" lvl="0" indent="0">
              <a:spcBef>
                <a:spcPts val="0"/>
              </a:spcBef>
              <a:spcAft>
                <a:spcPts val="600"/>
              </a:spcAft>
              <a:buClr>
                <a:schemeClr val="dk1"/>
              </a:buClr>
              <a:buSzPts val="1100"/>
              <a:buNone/>
            </a:pPr>
            <a:r>
              <a:rPr lang="nl-NL" sz="2000" dirty="0">
                <a:latin typeface="Arial" panose="020B0604020202020204" pitchFamily="34" charset="0"/>
                <a:ea typeface="Calibri" panose="020F0502020204030204" pitchFamily="34" charset="0"/>
              </a:rPr>
              <a:t>In graad 9 het jy geleer oor </a:t>
            </a:r>
            <a:r>
              <a:rPr lang="nl-NL" sz="2000" i="1" dirty="0">
                <a:latin typeface="Arial" panose="020B0604020202020204" pitchFamily="34" charset="0"/>
                <a:ea typeface="Calibri" panose="020F0502020204030204" pitchFamily="34" charset="0"/>
              </a:rPr>
              <a:t>eienskappe</a:t>
            </a:r>
            <a:r>
              <a:rPr lang="nl-NL" sz="2000" dirty="0">
                <a:latin typeface="Arial" panose="020B0604020202020204" pitchFamily="34" charset="0"/>
                <a:ea typeface="Calibri" panose="020F0502020204030204" pitchFamily="34" charset="0"/>
              </a:rPr>
              <a:t> wat verband hou met verskillende beroepe en vakke.</a:t>
            </a:r>
            <a:br>
              <a:rPr lang="en-US" sz="2000" dirty="0">
                <a:latin typeface="Arial" panose="020B0604020202020204" pitchFamily="34" charset="0"/>
                <a:ea typeface="Calibri" panose="020F0502020204030204" pitchFamily="34" charset="0"/>
              </a:rPr>
            </a:br>
            <a:endParaRPr lang="en-US" sz="2000">
              <a:latin typeface="Arial" panose="020B0604020202020204" pitchFamily="34" charset="0"/>
              <a:ea typeface="Calibri" panose="020F0502020204030204" pitchFamily="34" charset="0"/>
            </a:endParaRPr>
          </a:p>
          <a:p>
            <a:pPr marL="0" lvl="0" indent="0">
              <a:spcBef>
                <a:spcPts val="0"/>
              </a:spcBef>
              <a:spcAft>
                <a:spcPts val="600"/>
              </a:spcAft>
              <a:buClr>
                <a:schemeClr val="dk1"/>
              </a:buClr>
              <a:buSzPts val="1100"/>
              <a:buNone/>
            </a:pPr>
            <a:r>
              <a:rPr lang="nl-NL" sz="2000" dirty="0">
                <a:latin typeface="Arial" panose="020B0604020202020204" pitchFamily="34" charset="0"/>
                <a:ea typeface="Calibri" panose="020F0502020204030204" pitchFamily="34" charset="0"/>
              </a:rPr>
              <a:t>Jy het ook geleer oor </a:t>
            </a:r>
            <a:r>
              <a:rPr lang="nl-NL" sz="2000" i="1" dirty="0">
                <a:latin typeface="Arial" panose="020B0604020202020204" pitchFamily="34" charset="0"/>
                <a:ea typeface="Calibri" panose="020F0502020204030204" pitchFamily="34" charset="0"/>
              </a:rPr>
              <a:t>besluitnemingsvaardighede</a:t>
            </a:r>
            <a:r>
              <a:rPr lang="nl-NL" sz="2000" dirty="0">
                <a:latin typeface="Arial" panose="020B0604020202020204" pitchFamily="34" charset="0"/>
                <a:ea typeface="Calibri" panose="020F0502020204030204" pitchFamily="34" charset="0"/>
              </a:rPr>
              <a:t> en </a:t>
            </a:r>
            <a:r>
              <a:rPr lang="nl-NL" sz="2000" i="1" dirty="0">
                <a:latin typeface="Arial" panose="020B0604020202020204" pitchFamily="34" charset="0"/>
                <a:ea typeface="Calibri" panose="020F0502020204030204" pitchFamily="34" charset="0"/>
              </a:rPr>
              <a:t>stappe in die keuse van vakke </a:t>
            </a:r>
            <a:r>
              <a:rPr lang="nl-NL" sz="2000" dirty="0">
                <a:latin typeface="Arial" panose="020B0604020202020204" pitchFamily="34" charset="0"/>
                <a:ea typeface="Calibri" panose="020F0502020204030204" pitchFamily="34" charset="0"/>
              </a:rPr>
              <a:t>wat verband hou met belangstellings en vermoëns en loopbane van belang.</a:t>
            </a:r>
            <a:endParaRPr lang="en-US" sz="2000"/>
          </a:p>
        </p:txBody>
      </p:sp>
      <p:pic>
        <p:nvPicPr>
          <p:cNvPr id="4" name="Picture 3">
            <a:extLst>
              <a:ext uri="{FF2B5EF4-FFF2-40B4-BE49-F238E27FC236}">
                <a16:creationId xmlns:a16="http://schemas.microsoft.com/office/drawing/2014/main" id="{86D724DD-FC08-954A-864C-689C9FC5C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76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4" name="Picture 2" descr="coin operated telescope">
            <a:extLst>
              <a:ext uri="{FF2B5EF4-FFF2-40B4-BE49-F238E27FC236}">
                <a16:creationId xmlns:a16="http://schemas.microsoft.com/office/drawing/2014/main" id="{899587CD-3ACE-FB7D-847F-E0456F28D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182" b="-1"/>
          <a:stretch>
            <a:fillRect/>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3076" name="Freeform: Shape 307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3085" name="Freeform: Shape 3084">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529F28E-8063-A849-ECF8-A956CC7248FE}"/>
              </a:ext>
            </a:extLst>
          </p:cNvPr>
          <p:cNvSpPr>
            <a:spLocks noGrp="1"/>
          </p:cNvSpPr>
          <p:nvPr>
            <p:ph type="title"/>
          </p:nvPr>
        </p:nvSpPr>
        <p:spPr>
          <a:xfrm>
            <a:off x="8046720" y="1045597"/>
            <a:ext cx="3633746" cy="1588422"/>
          </a:xfrm>
        </p:spPr>
        <p:txBody>
          <a:bodyPr anchor="b">
            <a:normAutofit/>
          </a:bodyPr>
          <a:lstStyle/>
          <a:p>
            <a:r>
              <a:rPr lang="en" sz="3600" dirty="0">
                <a:latin typeface="Arial" panose="020B0604020202020204" pitchFamily="34" charset="0"/>
                <a:cs typeface="Arial" panose="020B0604020202020204" pitchFamily="34" charset="0"/>
              </a:rPr>
              <a:t>Kyk vorentoe:</a:t>
            </a:r>
            <a:endParaRPr lang="en-US" sz="3600" dirty="0"/>
          </a:p>
        </p:txBody>
      </p:sp>
      <p:sp>
        <p:nvSpPr>
          <p:cNvPr id="3" name="Content Placeholder 2">
            <a:extLst>
              <a:ext uri="{FF2B5EF4-FFF2-40B4-BE49-F238E27FC236}">
                <a16:creationId xmlns:a16="http://schemas.microsoft.com/office/drawing/2014/main" id="{658C0FF0-ED38-EBD1-18AF-4857421F3F3F}"/>
              </a:ext>
            </a:extLst>
          </p:cNvPr>
          <p:cNvSpPr>
            <a:spLocks noGrp="1"/>
          </p:cNvSpPr>
          <p:nvPr>
            <p:ph idx="1"/>
          </p:nvPr>
        </p:nvSpPr>
        <p:spPr>
          <a:xfrm>
            <a:off x="8046719" y="2722729"/>
            <a:ext cx="3633747" cy="2700062"/>
          </a:xfrm>
        </p:spPr>
        <p:txBody>
          <a:bodyPr>
            <a:normAutofit/>
          </a:bodyPr>
          <a:lstStyle/>
          <a:p>
            <a:pPr marL="0" indent="0">
              <a:spcAft>
                <a:spcPts val="230"/>
              </a:spcAft>
              <a:buNone/>
            </a:pPr>
            <a:r>
              <a:rPr lang="en-ZA" sz="2000" dirty="0">
                <a:latin typeface="Arial" panose="020B0604020202020204" pitchFamily="34" charset="0"/>
                <a:cs typeface="Arial" panose="020B0604020202020204" pitchFamily="34" charset="0"/>
              </a:rPr>
              <a:t>Ons </a:t>
            </a:r>
            <a:r>
              <a:rPr lang="en-ZA" sz="2000">
                <a:latin typeface="Arial" panose="020B0604020202020204" pitchFamily="34" charset="0"/>
                <a:cs typeface="Arial" panose="020B0604020202020204" pitchFamily="34" charset="0"/>
              </a:rPr>
              <a:t>gaan</a:t>
            </a:r>
            <a:r>
              <a:rPr lang="en-ZA" sz="2000" dirty="0">
                <a:latin typeface="Arial" panose="020B0604020202020204" pitchFamily="34" charset="0"/>
                <a:cs typeface="Arial" panose="020B0604020202020204" pitchFamily="34" charset="0"/>
              </a:rPr>
              <a:t> die </a:t>
            </a:r>
            <a:r>
              <a:rPr lang="en-ZA" sz="2000">
                <a:latin typeface="Arial" panose="020B0604020202020204" pitchFamily="34" charset="0"/>
                <a:cs typeface="Arial" panose="020B0604020202020204" pitchFamily="34" charset="0"/>
              </a:rPr>
              <a:t>volgende</a:t>
            </a:r>
            <a:r>
              <a:rPr lang="en-ZA" sz="2000" dirty="0">
                <a:latin typeface="Arial" panose="020B0604020202020204" pitchFamily="34" charset="0"/>
                <a:cs typeface="Arial" panose="020B0604020202020204" pitchFamily="34" charset="0"/>
              </a:rPr>
              <a:t> </a:t>
            </a:r>
            <a:r>
              <a:rPr lang="en-ZA" sz="2000">
                <a:latin typeface="Arial" panose="020B0604020202020204" pitchFamily="34" charset="0"/>
                <a:cs typeface="Arial" panose="020B0604020202020204" pitchFamily="34" charset="0"/>
              </a:rPr>
              <a:t>ondersoek</a:t>
            </a:r>
            <a:r>
              <a:rPr lang="en-ZA" sz="2000" dirty="0">
                <a:latin typeface="Arial" panose="020B0604020202020204" pitchFamily="34" charset="0"/>
                <a:cs typeface="Arial" panose="020B0604020202020204" pitchFamily="34" charset="0"/>
              </a:rPr>
              <a:t>:</a:t>
            </a:r>
          </a:p>
          <a:p>
            <a:pPr>
              <a:spcAft>
                <a:spcPts val="230"/>
              </a:spcAft>
            </a:pPr>
            <a:r>
              <a:rPr lang="en-ZA" sz="2000">
                <a:latin typeface="Arial" panose="020B0604020202020204" pitchFamily="34" charset="0"/>
                <a:cs typeface="Arial" panose="020B0604020202020204" pitchFamily="34" charset="0"/>
              </a:rPr>
              <a:t>selfkennis</a:t>
            </a:r>
            <a:r>
              <a:rPr lang="en-ZA" sz="2000" dirty="0">
                <a:latin typeface="Arial" panose="020B0604020202020204" pitchFamily="34" charset="0"/>
                <a:cs typeface="Arial" panose="020B0604020202020204" pitchFamily="34" charset="0"/>
              </a:rPr>
              <a:t> </a:t>
            </a:r>
            <a:r>
              <a:rPr lang="en-ZA" sz="2000">
                <a:latin typeface="Arial" panose="020B0604020202020204" pitchFamily="34" charset="0"/>
                <a:cs typeface="Arial" panose="020B0604020202020204" pitchFamily="34" charset="0"/>
              </a:rPr>
              <a:t>en</a:t>
            </a:r>
            <a:endParaRPr lang="en-ZA" sz="2000" dirty="0">
              <a:latin typeface="Arial" panose="020B0604020202020204" pitchFamily="34" charset="0"/>
              <a:cs typeface="Arial" panose="020B0604020202020204" pitchFamily="34" charset="0"/>
            </a:endParaRPr>
          </a:p>
          <a:p>
            <a:pPr>
              <a:spcAft>
                <a:spcPts val="230"/>
              </a:spcAft>
            </a:pPr>
            <a:r>
              <a:rPr lang="nl-NL" sz="2000" dirty="0">
                <a:latin typeface="Arial" panose="020B0604020202020204" pitchFamily="34" charset="0"/>
                <a:cs typeface="Arial" panose="020B0604020202020204" pitchFamily="34" charset="0"/>
              </a:rPr>
              <a:t>hoe om jou eie belangstellings, vermoëns, talente en sterkpunte te identifiseer.</a:t>
            </a:r>
            <a:endParaRPr lang="en-US" sz="2000" dirty="0"/>
          </a:p>
        </p:txBody>
      </p:sp>
      <p:pic>
        <p:nvPicPr>
          <p:cNvPr id="4" name="Picture 3">
            <a:extLst>
              <a:ext uri="{FF2B5EF4-FFF2-40B4-BE49-F238E27FC236}">
                <a16:creationId xmlns:a16="http://schemas.microsoft.com/office/drawing/2014/main" id="{41A5D0A1-E740-5D39-609D-529D52D7C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09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73EE9AB-486F-A929-5A48-A835CD6CB175}"/>
              </a:ext>
            </a:extLst>
          </p:cNvPr>
          <p:cNvPicPr>
            <a:picLocks noChangeAspect="1"/>
          </p:cNvPicPr>
          <p:nvPr/>
        </p:nvPicPr>
        <p:blipFill>
          <a:blip r:embed="rId3">
            <a:alphaModFix amt="35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5748456-AE61-9C01-62EE-0EF14E38651F}"/>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b="1" kern="1200">
                <a:solidFill>
                  <a:srgbClr val="FFFFFF"/>
                </a:solidFill>
                <a:latin typeface="+mj-lt"/>
                <a:ea typeface="+mj-ea"/>
                <a:cs typeface="+mj-cs"/>
              </a:rPr>
              <a:t>Selfkennis</a:t>
            </a:r>
          </a:p>
        </p:txBody>
      </p:sp>
      <p:pic>
        <p:nvPicPr>
          <p:cNvPr id="4" name="Picture 3" descr="A logo with a person in the middle&#10;&#10;AI-generated content may be incorrect.">
            <a:extLst>
              <a:ext uri="{FF2B5EF4-FFF2-40B4-BE49-F238E27FC236}">
                <a16:creationId xmlns:a16="http://schemas.microsoft.com/office/drawing/2014/main" id="{4653BEAA-220F-4A3A-78C7-40EE66542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2">
            <a:extLst>
              <a:ext uri="{FF2B5EF4-FFF2-40B4-BE49-F238E27FC236}">
                <a16:creationId xmlns:a16="http://schemas.microsoft.com/office/drawing/2014/main" id="{60CFA161-4A98-F6A2-3495-70498FC7A7CB}"/>
              </a:ext>
            </a:extLst>
          </p:cNvPr>
          <p:cNvGraphicFramePr>
            <a:graphicFrameLocks noGrp="1"/>
          </p:cNvGraphicFramePr>
          <p:nvPr>
            <p:ph idx="1"/>
            <p:extLst>
              <p:ext uri="{D42A27DB-BD31-4B8C-83A1-F6EECF244321}">
                <p14:modId xmlns:p14="http://schemas.microsoft.com/office/powerpoint/2010/main" val="4158108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55359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a woman sitting on a white surface">
            <a:extLst>
              <a:ext uri="{FF2B5EF4-FFF2-40B4-BE49-F238E27FC236}">
                <a16:creationId xmlns:a16="http://schemas.microsoft.com/office/drawing/2014/main" id="{742A3477-FD76-F142-DFD9-864387B26D14}"/>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t="49783" r="-1" b="13523"/>
          <a:stretch>
            <a:fill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DB06AB4-392D-AD60-4CBD-E3D54B00F285}"/>
              </a:ext>
            </a:extLst>
          </p:cNvPr>
          <p:cNvSpPr>
            <a:spLocks noGrp="1"/>
          </p:cNvSpPr>
          <p:nvPr>
            <p:ph type="title"/>
          </p:nvPr>
        </p:nvSpPr>
        <p:spPr>
          <a:xfrm>
            <a:off x="838200" y="525195"/>
            <a:ext cx="10165218" cy="2806506"/>
          </a:xfrm>
        </p:spPr>
        <p:txBody>
          <a:bodyPr anchor="b">
            <a:normAutofit/>
          </a:bodyPr>
          <a:lstStyle/>
          <a:p>
            <a:r>
              <a:rPr lang="en-US" sz="4000">
                <a:solidFill>
                  <a:srgbClr val="FFFFFF"/>
                </a:solidFill>
              </a:rPr>
              <a:t>Die belangrikheid van selfkennis</a:t>
            </a:r>
          </a:p>
        </p:txBody>
      </p:sp>
      <p:sp>
        <p:nvSpPr>
          <p:cNvPr id="5" name="Content Placeholder 2">
            <a:extLst>
              <a:ext uri="{FF2B5EF4-FFF2-40B4-BE49-F238E27FC236}">
                <a16:creationId xmlns:a16="http://schemas.microsoft.com/office/drawing/2014/main" id="{00D6C8B9-2265-A836-C537-C31A6F7F04EA}"/>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buFont typeface="Arial" panose="020B0604020202020204" pitchFamily="34" charset="0"/>
              <a:buNone/>
            </a:pPr>
            <a:endParaRPr lang="en-ZA" dirty="0">
              <a:solidFill>
                <a:srgbClr val="000000"/>
              </a:solidFill>
              <a:latin typeface="Arial" panose="020B0604020202020204" pitchFamily="34" charset="0"/>
              <a:ea typeface="Calibri" panose="020F0502020204030204" pitchFamily="34" charset="0"/>
            </a:endParaRPr>
          </a:p>
          <a:p>
            <a:pPr marL="0" indent="0">
              <a:lnSpc>
                <a:spcPct val="103000"/>
              </a:lnSpc>
              <a:buNone/>
            </a:pPr>
            <a:endParaRPr lang="en-ZA" dirty="0">
              <a:solidFill>
                <a:srgbClr val="000000"/>
              </a:solidFill>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dirty="0"/>
          </a:p>
        </p:txBody>
      </p:sp>
      <p:pic>
        <p:nvPicPr>
          <p:cNvPr id="2" name="Picture 1" descr="A logo with a person in the middle&#10;&#10;AI-generated content may be incorrect.">
            <a:extLst>
              <a:ext uri="{FF2B5EF4-FFF2-40B4-BE49-F238E27FC236}">
                <a16:creationId xmlns:a16="http://schemas.microsoft.com/office/drawing/2014/main" id="{AC556590-9A7A-B369-16FF-6811B8DEC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Content Placeholder 8">
            <a:extLst>
              <a:ext uri="{FF2B5EF4-FFF2-40B4-BE49-F238E27FC236}">
                <a16:creationId xmlns:a16="http://schemas.microsoft.com/office/drawing/2014/main" id="{2563D83D-1D7E-63C9-C139-4AB57F70D6AF}"/>
              </a:ext>
            </a:extLst>
          </p:cNvPr>
          <p:cNvGraphicFramePr>
            <a:graphicFrameLocks noGrp="1"/>
          </p:cNvGraphicFramePr>
          <p:nvPr>
            <p:ph idx="1"/>
            <p:extLst>
              <p:ext uri="{D42A27DB-BD31-4B8C-83A1-F6EECF244321}">
                <p14:modId xmlns:p14="http://schemas.microsoft.com/office/powerpoint/2010/main" val="3408356394"/>
              </p:ext>
            </p:extLst>
          </p:nvPr>
        </p:nvGraphicFramePr>
        <p:xfrm>
          <a:off x="838200" y="3526300"/>
          <a:ext cx="10165218" cy="25884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279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5EEEFE-F99C-0738-DD27-81BCA545AA3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485DBD1-B143-B371-2A32-1669705A3637}"/>
              </a:ext>
            </a:extLst>
          </p:cNvPr>
          <p:cNvPicPr>
            <a:picLocks noChangeAspect="1"/>
          </p:cNvPicPr>
          <p:nvPr/>
        </p:nvPicPr>
        <p:blipFill>
          <a:blip r:embed="rId3">
            <a:alphaModFix amt="35000"/>
          </a:blip>
          <a:srcRect t="7448" b="8283"/>
          <a:stretch>
            <a:fillRect/>
          </a:stretch>
        </p:blipFill>
        <p:spPr>
          <a:xfrm>
            <a:off x="20" y="10"/>
            <a:ext cx="12191980" cy="6857990"/>
          </a:xfrm>
          <a:prstGeom prst="rect">
            <a:avLst/>
          </a:prstGeom>
        </p:spPr>
      </p:pic>
      <p:sp>
        <p:nvSpPr>
          <p:cNvPr id="4" name="Title 1">
            <a:extLst>
              <a:ext uri="{FF2B5EF4-FFF2-40B4-BE49-F238E27FC236}">
                <a16:creationId xmlns:a16="http://schemas.microsoft.com/office/drawing/2014/main" id="{6F70EBCA-3910-D6BF-A860-3AA2C6E725C6}"/>
              </a:ext>
            </a:extLst>
          </p:cNvPr>
          <p:cNvSpPr>
            <a:spLocks noGrp="1"/>
          </p:cNvSpPr>
          <p:nvPr>
            <p:ph type="title"/>
          </p:nvPr>
        </p:nvSpPr>
        <p:spPr>
          <a:xfrm>
            <a:off x="838200" y="365125"/>
            <a:ext cx="10515600" cy="1325563"/>
          </a:xfrm>
        </p:spPr>
        <p:txBody>
          <a:bodyPr>
            <a:normAutofit/>
          </a:bodyPr>
          <a:lstStyle/>
          <a:p>
            <a:r>
              <a:rPr lang="en-GB" b="1">
                <a:solidFill>
                  <a:srgbClr val="FFFFFF"/>
                </a:solidFill>
              </a:rPr>
              <a:t>Verstaan</a:t>
            </a:r>
            <a:r>
              <a:rPr lang="en-GB" b="1" dirty="0">
                <a:solidFill>
                  <a:srgbClr val="FFFFFF"/>
                </a:solidFill>
              </a:rPr>
              <a:t> </a:t>
            </a:r>
            <a:r>
              <a:rPr lang="en-GB" b="1">
                <a:solidFill>
                  <a:srgbClr val="FFFFFF"/>
                </a:solidFill>
              </a:rPr>
              <a:t>jouself</a:t>
            </a:r>
            <a:endParaRPr lang="en-US" b="1" dirty="0">
              <a:solidFill>
                <a:srgbClr val="FFFFFF"/>
              </a:solidFill>
            </a:endParaRPr>
          </a:p>
        </p:txBody>
      </p:sp>
      <p:pic>
        <p:nvPicPr>
          <p:cNvPr id="8" name="Picture 7" descr="A logo with a person in the middle&#10;&#10;AI-generated content may be incorrect.">
            <a:extLst>
              <a:ext uri="{FF2B5EF4-FFF2-40B4-BE49-F238E27FC236}">
                <a16:creationId xmlns:a16="http://schemas.microsoft.com/office/drawing/2014/main" id="{48B0D948-F7FE-CB1C-C226-C8BF5FB38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2">
            <a:extLst>
              <a:ext uri="{FF2B5EF4-FFF2-40B4-BE49-F238E27FC236}">
                <a16:creationId xmlns:a16="http://schemas.microsoft.com/office/drawing/2014/main" id="{403A9191-AA6D-E3B1-6451-7FFBB6241020}"/>
              </a:ext>
            </a:extLst>
          </p:cNvPr>
          <p:cNvGraphicFramePr>
            <a:graphicFrameLocks noGrp="1"/>
          </p:cNvGraphicFramePr>
          <p:nvPr>
            <p:ph idx="1"/>
            <p:extLst>
              <p:ext uri="{D42A27DB-BD31-4B8C-83A1-F6EECF244321}">
                <p14:modId xmlns:p14="http://schemas.microsoft.com/office/powerpoint/2010/main" val="15186621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112855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45A7D-2EE1-B4E0-5E35-4EA66222FAA3}"/>
              </a:ext>
            </a:extLst>
          </p:cNvPr>
          <p:cNvSpPr>
            <a:spLocks noGrp="1"/>
          </p:cNvSpPr>
          <p:nvPr>
            <p:ph type="title"/>
          </p:nvPr>
        </p:nvSpPr>
        <p:spPr>
          <a:xfrm>
            <a:off x="686834" y="1153572"/>
            <a:ext cx="3200400" cy="4461163"/>
          </a:xfrm>
        </p:spPr>
        <p:txBody>
          <a:bodyPr>
            <a:normAutofit/>
          </a:bodyPr>
          <a:lstStyle/>
          <a:p>
            <a:r>
              <a:rPr lang="nl-NL">
                <a:solidFill>
                  <a:srgbClr val="FFFFFF"/>
                </a:solidFill>
              </a:rPr>
              <a:t>Hoe om jou selfkennis te bepaal</a:t>
            </a:r>
            <a:endParaRPr lang="en-US">
              <a:solidFill>
                <a:srgbClr val="FFFFFF"/>
              </a:solidFill>
            </a:endParaRP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9F8EF37-5DB1-4249-FD40-49FE54C8128E}"/>
              </a:ext>
            </a:extLst>
          </p:cNvPr>
          <p:cNvSpPr>
            <a:spLocks noGrp="1"/>
          </p:cNvSpPr>
          <p:nvPr>
            <p:ph idx="1"/>
          </p:nvPr>
        </p:nvSpPr>
        <p:spPr>
          <a:xfrm>
            <a:off x="4447308" y="591344"/>
            <a:ext cx="6906491" cy="5585619"/>
          </a:xfrm>
        </p:spPr>
        <p:txBody>
          <a:bodyPr anchor="ctr">
            <a:normAutofit/>
          </a:bodyPr>
          <a:lstStyle/>
          <a:p>
            <a:pPr marL="0" lvl="0" indent="0">
              <a:buNone/>
            </a:pPr>
            <a:r>
              <a:rPr lang="en-US" err="1"/>
              <a:t>Vra</a:t>
            </a:r>
            <a:r>
              <a:rPr lang="en-US"/>
              <a:t> </a:t>
            </a:r>
            <a:r>
              <a:rPr lang="en-US" err="1"/>
              <a:t>jouself</a:t>
            </a:r>
            <a:r>
              <a:rPr lang="en-US"/>
              <a:t> </a:t>
            </a:r>
            <a:r>
              <a:rPr lang="en-US" err="1"/>
              <a:t>af</a:t>
            </a:r>
            <a:r>
              <a:rPr lang="en-US"/>
              <a:t>:</a:t>
            </a:r>
          </a:p>
          <a:p>
            <a:pPr lvl="1"/>
            <a:r>
              <a:rPr lang="nl-NL" dirty="0"/>
              <a:t>Waaraan bestee ek graag my tyd?</a:t>
            </a:r>
            <a:endParaRPr lang="en-US" dirty="0"/>
          </a:p>
          <a:p>
            <a:pPr lvl="1"/>
            <a:r>
              <a:rPr lang="nl-NL" dirty="0"/>
              <a:t>Wat is die dinge wat ek goed doen?</a:t>
            </a:r>
            <a:endParaRPr lang="en-US" dirty="0"/>
          </a:p>
          <a:p>
            <a:pPr lvl="1"/>
            <a:r>
              <a:rPr lang="nl-NL" dirty="0"/>
              <a:t>Wat is my sterk- en swakpunte?</a:t>
            </a:r>
            <a:endParaRPr lang="en-US" dirty="0"/>
          </a:p>
        </p:txBody>
      </p:sp>
      <p:pic>
        <p:nvPicPr>
          <p:cNvPr id="3" name="Picture 2">
            <a:extLst>
              <a:ext uri="{FF2B5EF4-FFF2-40B4-BE49-F238E27FC236}">
                <a16:creationId xmlns:a16="http://schemas.microsoft.com/office/drawing/2014/main" id="{F080C3F4-C902-F078-1B7A-9EB0C4177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20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person in black long sleeve shirt">
            <a:extLst>
              <a:ext uri="{FF2B5EF4-FFF2-40B4-BE49-F238E27FC236}">
                <a16:creationId xmlns:a16="http://schemas.microsoft.com/office/drawing/2014/main" id="{6458E712-92F7-B7F6-B13C-AC4D1F781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51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0B4A9F-5EC3-4BA9-2068-D548ABFBDFE7}"/>
              </a:ext>
            </a:extLst>
          </p:cNvPr>
          <p:cNvSpPr>
            <a:spLocks noGrp="1"/>
          </p:cNvSpPr>
          <p:nvPr>
            <p:ph idx="1"/>
          </p:nvPr>
        </p:nvSpPr>
        <p:spPr>
          <a:xfrm>
            <a:off x="7531610" y="2434201"/>
            <a:ext cx="3822189" cy="3742762"/>
          </a:xfrm>
        </p:spPr>
        <p:txBody>
          <a:bodyPr>
            <a:normAutofit/>
          </a:bodyPr>
          <a:lstStyle/>
          <a:p>
            <a:pPr marL="0" indent="0">
              <a:buNone/>
            </a:pPr>
            <a:r>
              <a:rPr lang="en-US" sz="2000"/>
              <a:t>Kyk: </a:t>
            </a:r>
            <a:r>
              <a:rPr lang="en-ZA" sz="2000">
                <a:effectLst>
                  <a:outerShdw blurRad="38100" dist="19050" dir="2700000" algn="tl">
                    <a:schemeClr val="dk1">
                      <a:alpha val="40000"/>
                    </a:schemeClr>
                  </a:outerShdw>
                </a:effectLst>
              </a:rPr>
              <a:t>8 </a:t>
            </a:r>
            <a:r>
              <a:rPr lang="en-ZA" sz="2000"/>
              <a:t>Important Things You Should Know About Yourself</a:t>
            </a:r>
          </a:p>
          <a:p>
            <a:pPr marL="0" indent="0">
              <a:buNone/>
            </a:pPr>
            <a:r>
              <a:rPr lang="en-ZA" sz="2000" u="sng">
                <a:hlinkClick r:id="rId4">
                  <a:extLst>
                    <a:ext uri="{A12FA001-AC4F-418D-AE19-62706E023703}">
                      <ahyp:hlinkClr xmlns:ahyp="http://schemas.microsoft.com/office/drawing/2018/hyperlinkcolor" val="tx"/>
                    </a:ext>
                  </a:extLst>
                </a:hlinkClick>
              </a:rPr>
              <a:t>https://www.youtube.com/watch?v=ZS8DTcuzfEo</a:t>
            </a:r>
            <a:r>
              <a:rPr lang="en-ZA" sz="2000"/>
              <a:t> (6 min 26 sek.)</a:t>
            </a:r>
            <a:endParaRPr lang="en-US" sz="2000"/>
          </a:p>
          <a:p>
            <a:pPr marL="0" indent="0">
              <a:buNone/>
            </a:pPr>
            <a:endParaRPr lang="en-US" sz="2000"/>
          </a:p>
        </p:txBody>
      </p:sp>
      <p:pic>
        <p:nvPicPr>
          <p:cNvPr id="2" name="Picture 1">
            <a:extLst>
              <a:ext uri="{FF2B5EF4-FFF2-40B4-BE49-F238E27FC236}">
                <a16:creationId xmlns:a16="http://schemas.microsoft.com/office/drawing/2014/main" id="{98012804-3395-ACB2-E7B3-349932BEE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10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924D13D0-185D-11DC-664D-5C67E971BA6B}"/>
              </a:ext>
            </a:extLst>
          </p:cNvPr>
          <p:cNvPicPr>
            <a:picLocks noChangeAspect="1"/>
          </p:cNvPicPr>
          <p:nvPr/>
        </p:nvPicPr>
        <p:blipFill>
          <a:blip r:embed="rId3">
            <a:alphaModFix amt="35000"/>
          </a:blip>
          <a:srcRect t="5647" b="10083"/>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F833873-DD2D-7F2C-287D-E597FABF4CBB}"/>
              </a:ext>
            </a:extLst>
          </p:cNvPr>
          <p:cNvSpPr>
            <a:spLocks noGrp="1"/>
          </p:cNvSpPr>
          <p:nvPr>
            <p:ph type="title"/>
          </p:nvPr>
        </p:nvSpPr>
        <p:spPr>
          <a:xfrm>
            <a:off x="838200" y="365125"/>
            <a:ext cx="10515600" cy="1325563"/>
          </a:xfrm>
        </p:spPr>
        <p:txBody>
          <a:bodyPr>
            <a:normAutofit/>
          </a:bodyPr>
          <a:lstStyle/>
          <a:p>
            <a:r>
              <a:rPr lang="en-US">
                <a:solidFill>
                  <a:srgbClr val="FFFFFF"/>
                </a:solidFill>
                <a:latin typeface="Arial" panose="020B0604020202020204" pitchFamily="34" charset="0"/>
                <a:cs typeface="Arial" panose="020B0604020202020204" pitchFamily="34" charset="0"/>
              </a:rPr>
              <a:t>Terminologie</a:t>
            </a:r>
            <a:endParaRPr lang="en-US">
              <a:solidFill>
                <a:srgbClr val="FFFFFF"/>
              </a:solidFill>
            </a:endParaRPr>
          </a:p>
        </p:txBody>
      </p:sp>
      <p:pic>
        <p:nvPicPr>
          <p:cNvPr id="3" name="Picture 2">
            <a:extLst>
              <a:ext uri="{FF2B5EF4-FFF2-40B4-BE49-F238E27FC236}">
                <a16:creationId xmlns:a16="http://schemas.microsoft.com/office/drawing/2014/main" id="{298288FB-2D61-8C7D-0315-8DCD00FD9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Content Placeholder 2">
            <a:extLst>
              <a:ext uri="{FF2B5EF4-FFF2-40B4-BE49-F238E27FC236}">
                <a16:creationId xmlns:a16="http://schemas.microsoft.com/office/drawing/2014/main" id="{F9C5DB3F-9E29-72FE-25F8-5CDE6296FA88}"/>
              </a:ext>
            </a:extLst>
          </p:cNvPr>
          <p:cNvGraphicFramePr>
            <a:graphicFrameLocks noGrp="1"/>
          </p:cNvGraphicFramePr>
          <p:nvPr>
            <p:ph idx="1"/>
            <p:extLst>
              <p:ext uri="{D42A27DB-BD31-4B8C-83A1-F6EECF244321}">
                <p14:modId xmlns:p14="http://schemas.microsoft.com/office/powerpoint/2010/main" val="37806424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52976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2013 - 2022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23A7DD-A8FD-43CE-81C2-4DCEB1750CF8}">
  <ds:schemaRefs>
    <ds:schemaRef ds:uri="http://schemas.microsoft.com/sharepoint/v3/contenttype/forms"/>
  </ds:schemaRefs>
</ds:datastoreItem>
</file>

<file path=customXml/itemProps2.xml><?xml version="1.0" encoding="utf-8"?>
<ds:datastoreItem xmlns:ds="http://schemas.openxmlformats.org/officeDocument/2006/customXml" ds:itemID="{F56B80FE-486F-4F6E-B412-0371F2BF887A}"/>
</file>

<file path=customXml/itemProps3.xml><?xml version="1.0" encoding="utf-8"?>
<ds:datastoreItem xmlns:ds="http://schemas.openxmlformats.org/officeDocument/2006/customXml" ds:itemID="{52681616-FFC3-43A5-A7B7-61C1682D23E8}">
  <ds:schemaRefs>
    <ds:schemaRef ds:uri="http://purl.org/dc/terms/"/>
    <ds:schemaRef ds:uri="http://schemas.microsoft.com/office/infopath/2007/PartnerControls"/>
    <ds:schemaRef ds:uri="http://schemas.microsoft.com/office/2006/documentManagement/types"/>
    <ds:schemaRef ds:uri="http://purl.org/dc/elements/1.1/"/>
    <ds:schemaRef ds:uri="http://purl.org/dc/dcmitype/"/>
    <ds:schemaRef ds:uri="b9f929ee-2ccc-426b-9fd2-932361bc865d"/>
    <ds:schemaRef ds:uri="http://schemas.openxmlformats.org/package/2006/metadata/core-properties"/>
    <ds:schemaRef ds:uri="3caab635-9527-4657-a12f-8c668acf6cb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212</TotalTime>
  <Words>2231</Words>
  <Application>Microsoft Office PowerPoint</Application>
  <PresentationFormat>Widescreen</PresentationFormat>
  <Paragraphs>243</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Meiryo</vt:lpstr>
      <vt:lpstr>Aptos</vt:lpstr>
      <vt:lpstr>Arial</vt:lpstr>
      <vt:lpstr>Calibri</vt:lpstr>
      <vt:lpstr>Calibri Light</vt:lpstr>
      <vt:lpstr>Courier New</vt:lpstr>
      <vt:lpstr>Office 2013 - 2022 Theme</vt:lpstr>
      <vt:lpstr>Loopbane en Loopbaankeuses</vt:lpstr>
      <vt:lpstr>Kyk terug:</vt:lpstr>
      <vt:lpstr>Kyk vorentoe:</vt:lpstr>
      <vt:lpstr>Selfkennis</vt:lpstr>
      <vt:lpstr>Die belangrikheid van selfkennis</vt:lpstr>
      <vt:lpstr>Verstaan jouself</vt:lpstr>
      <vt:lpstr>Hoe om jou selfkennis te bepaal</vt:lpstr>
      <vt:lpstr>PowerPoint Presentation</vt:lpstr>
      <vt:lpstr>Terminologie</vt:lpstr>
      <vt:lpstr>Wat is die verskil tussen:</vt:lpstr>
      <vt:lpstr>Werk</vt:lpstr>
      <vt:lpstr>Beroep</vt:lpstr>
      <vt:lpstr>Loopbaanveld</vt:lpstr>
      <vt:lpstr>Loopbaan</vt:lpstr>
      <vt:lpstr>PowerPoint Presentation</vt:lpstr>
      <vt:lpstr>Refleksie</vt:lpstr>
      <vt:lpstr>Vrae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2025-09-08T06:05:19Z</dcterms:created>
  <dcterms:modified xsi:type="dcterms:W3CDTF">2025-10-14T09:06:56Z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