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02" r:id="rId5"/>
  </p:sldMasterIdLst>
  <p:notesMasterIdLst>
    <p:notesMasterId r:id="rId16"/>
  </p:notesMasterIdLst>
  <p:sldIdLst>
    <p:sldId id="257" r:id="rId6"/>
    <p:sldId id="258" r:id="rId7"/>
    <p:sldId id="268" r:id="rId8"/>
    <p:sldId id="269" r:id="rId9"/>
    <p:sldId id="261" r:id="rId10"/>
    <p:sldId id="262" r:id="rId11"/>
    <p:sldId id="263" r:id="rId12"/>
    <p:sldId id="264" r:id="rId13"/>
    <p:sldId id="265"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1062ED-A426-4C79-9AC9-9FF257F692BB}" v="103" dt="2025-10-28T15:10:10.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026" autoAdjust="0"/>
  </p:normalViewPr>
  <p:slideViewPr>
    <p:cSldViewPr snapToGrid="0">
      <p:cViewPr varScale="1">
        <p:scale>
          <a:sx n="46" d="100"/>
          <a:sy n="46" d="100"/>
        </p:scale>
        <p:origin x="5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redo custSel addSld delSld modSld">
      <pc:chgData name="Megan Botes" userId="70568131-745a-489b-b4fe-9e78c579dd6d" providerId="ADAL" clId="{E3DEF142-CC7A-44CA-B5B4-48BABF1A3E75}" dt="2025-10-28T15:10:16.538" v="406" actId="20577"/>
      <pc:docMkLst>
        <pc:docMk/>
      </pc:docMkLst>
      <pc:sldChg chg="addSp delSp modSp mod addAnim">
        <pc:chgData name="Megan Botes" userId="70568131-745a-489b-b4fe-9e78c579dd6d" providerId="ADAL" clId="{E3DEF142-CC7A-44CA-B5B4-48BABF1A3E75}" dt="2025-10-28T15:03:40.127" v="273" actId="20577"/>
        <pc:sldMkLst>
          <pc:docMk/>
          <pc:sldMk cId="3286279911" sldId="257"/>
        </pc:sldMkLst>
        <pc:spChg chg="mod ord">
          <ac:chgData name="Megan Botes" userId="70568131-745a-489b-b4fe-9e78c579dd6d" providerId="ADAL" clId="{E3DEF142-CC7A-44CA-B5B4-48BABF1A3E75}" dt="2025-10-28T15:03:40.127" v="273" actId="20577"/>
          <ac:spMkLst>
            <pc:docMk/>
            <pc:sldMk cId="3286279911" sldId="257"/>
            <ac:spMk id="2" creationId="{208AA5F7-7695-8E6C-87C2-B7B14735E9BA}"/>
          </ac:spMkLst>
        </pc:spChg>
        <pc:spChg chg="add">
          <ac:chgData name="Megan Botes" userId="70568131-745a-489b-b4fe-9e78c579dd6d" providerId="ADAL" clId="{E3DEF142-CC7A-44CA-B5B4-48BABF1A3E75}" dt="2025-10-23T12:41:56.201" v="3" actId="26606"/>
          <ac:spMkLst>
            <pc:docMk/>
            <pc:sldMk cId="3286279911" sldId="257"/>
            <ac:spMk id="1031" creationId="{0671A8AE-40A1-4631-A6B8-581AFF065482}"/>
          </ac:spMkLst>
        </pc:spChg>
        <pc:spChg chg="add">
          <ac:chgData name="Megan Botes" userId="70568131-745a-489b-b4fe-9e78c579dd6d" providerId="ADAL" clId="{E3DEF142-CC7A-44CA-B5B4-48BABF1A3E75}" dt="2025-10-23T12:41:56.201" v="3" actId="26606"/>
          <ac:spMkLst>
            <pc:docMk/>
            <pc:sldMk cId="3286279911" sldId="257"/>
            <ac:spMk id="1033" creationId="{AB58EF07-17C2-48CF-ABB0-EEF1F17CB8F0}"/>
          </ac:spMkLst>
        </pc:spChg>
        <pc:spChg chg="add">
          <ac:chgData name="Megan Botes" userId="70568131-745a-489b-b4fe-9e78c579dd6d" providerId="ADAL" clId="{E3DEF142-CC7A-44CA-B5B4-48BABF1A3E75}" dt="2025-10-23T12:41:56.201" v="3" actId="26606"/>
          <ac:spMkLst>
            <pc:docMk/>
            <pc:sldMk cId="3286279911" sldId="257"/>
            <ac:spMk id="1035" creationId="{AF2F604E-43BE-4DC3-B983-E071523364F8}"/>
          </ac:spMkLst>
        </pc:spChg>
        <pc:spChg chg="add">
          <ac:chgData name="Megan Botes" userId="70568131-745a-489b-b4fe-9e78c579dd6d" providerId="ADAL" clId="{E3DEF142-CC7A-44CA-B5B4-48BABF1A3E75}" dt="2025-10-23T12:41:56.201" v="3" actId="26606"/>
          <ac:spMkLst>
            <pc:docMk/>
            <pc:sldMk cId="3286279911" sldId="257"/>
            <ac:spMk id="1037" creationId="{08C9B587-E65E-4B52-B37C-ABEBB6E87928}"/>
          </ac:spMkLst>
        </pc:spChg>
        <pc:picChg chg="add mod">
          <ac:chgData name="Megan Botes" userId="70568131-745a-489b-b4fe-9e78c579dd6d" providerId="ADAL" clId="{E3DEF142-CC7A-44CA-B5B4-48BABF1A3E75}" dt="2025-10-23T13:41:26.611" v="197"/>
          <ac:picMkLst>
            <pc:docMk/>
            <pc:sldMk cId="3286279911" sldId="257"/>
            <ac:picMk id="4" creationId="{BFF42431-360C-867F-FD0E-5E4792A29851}"/>
          </ac:picMkLst>
        </pc:picChg>
        <pc:picChg chg="add mod">
          <ac:chgData name="Megan Botes" userId="70568131-745a-489b-b4fe-9e78c579dd6d" providerId="ADAL" clId="{E3DEF142-CC7A-44CA-B5B4-48BABF1A3E75}" dt="2025-10-23T12:42:43.836" v="29" actId="1076"/>
          <ac:picMkLst>
            <pc:docMk/>
            <pc:sldMk cId="3286279911" sldId="257"/>
            <ac:picMk id="1026" creationId="{CC634948-5D69-E317-A5DF-0A973011AB65}"/>
          </ac:picMkLst>
        </pc:picChg>
      </pc:sldChg>
      <pc:sldChg chg="addSp delSp modSp mod setBg">
        <pc:chgData name="Megan Botes" userId="70568131-745a-489b-b4fe-9e78c579dd6d" providerId="ADAL" clId="{E3DEF142-CC7A-44CA-B5B4-48BABF1A3E75}" dt="2025-10-28T15:04:13.961" v="286"/>
        <pc:sldMkLst>
          <pc:docMk/>
          <pc:sldMk cId="1479340933" sldId="258"/>
        </pc:sldMkLst>
        <pc:spChg chg="mod">
          <ac:chgData name="Megan Botes" userId="70568131-745a-489b-b4fe-9e78c579dd6d" providerId="ADAL" clId="{E3DEF142-CC7A-44CA-B5B4-48BABF1A3E75}" dt="2025-10-28T15:04:02.627" v="285" actId="404"/>
          <ac:spMkLst>
            <pc:docMk/>
            <pc:sldMk cId="1479340933" sldId="258"/>
            <ac:spMk id="2" creationId="{3F10093C-8673-5138-3121-7CF70BBB8A64}"/>
          </ac:spMkLst>
        </pc:spChg>
        <pc:spChg chg="add">
          <ac:chgData name="Megan Botes" userId="70568131-745a-489b-b4fe-9e78c579dd6d" providerId="ADAL" clId="{E3DEF142-CC7A-44CA-B5B4-48BABF1A3E75}" dt="2025-10-23T12:44:53.329" v="60" actId="26606"/>
          <ac:spMkLst>
            <pc:docMk/>
            <pc:sldMk cId="1479340933" sldId="258"/>
            <ac:spMk id="15" creationId="{BACC6370-2D7E-4714-9D71-7542949D7D5D}"/>
          </ac:spMkLst>
        </pc:spChg>
        <pc:spChg chg="add">
          <ac:chgData name="Megan Botes" userId="70568131-745a-489b-b4fe-9e78c579dd6d" providerId="ADAL" clId="{E3DEF142-CC7A-44CA-B5B4-48BABF1A3E75}" dt="2025-10-23T12:44:53.329" v="60" actId="26606"/>
          <ac:spMkLst>
            <pc:docMk/>
            <pc:sldMk cId="1479340933" sldId="258"/>
            <ac:spMk id="17" creationId="{F68B3F68-107C-434F-AA38-110D5EA91B85}"/>
          </ac:spMkLst>
        </pc:spChg>
        <pc:spChg chg="add">
          <ac:chgData name="Megan Botes" userId="70568131-745a-489b-b4fe-9e78c579dd6d" providerId="ADAL" clId="{E3DEF142-CC7A-44CA-B5B4-48BABF1A3E75}" dt="2025-10-23T12:44:53.329" v="60" actId="26606"/>
          <ac:spMkLst>
            <pc:docMk/>
            <pc:sldMk cId="1479340933" sldId="258"/>
            <ac:spMk id="19" creationId="{AAD0DBB9-1A4B-4391-81D4-CB19F9AB918A}"/>
          </ac:spMkLst>
        </pc:spChg>
        <pc:spChg chg="add">
          <ac:chgData name="Megan Botes" userId="70568131-745a-489b-b4fe-9e78c579dd6d" providerId="ADAL" clId="{E3DEF142-CC7A-44CA-B5B4-48BABF1A3E75}" dt="2025-10-23T12:44:53.329" v="60" actId="26606"/>
          <ac:spMkLst>
            <pc:docMk/>
            <pc:sldMk cId="1479340933" sldId="258"/>
            <ac:spMk id="21" creationId="{063BBA22-50EA-4C4D-BE05-F1CE4E63AA56}"/>
          </ac:spMkLst>
        </pc:spChg>
        <pc:graphicFrameChg chg="mod modGraphic">
          <ac:chgData name="Megan Botes" userId="70568131-745a-489b-b4fe-9e78c579dd6d" providerId="ADAL" clId="{E3DEF142-CC7A-44CA-B5B4-48BABF1A3E75}" dt="2025-10-28T15:04:13.961" v="286"/>
          <ac:graphicFrameMkLst>
            <pc:docMk/>
            <pc:sldMk cId="1479340933" sldId="258"/>
            <ac:graphicFrameMk id="5" creationId="{B73EC80F-67D6-772B-74A1-4BB582AB623D}"/>
          </ac:graphicFrameMkLst>
        </pc:graphicFrameChg>
        <pc:picChg chg="add mod">
          <ac:chgData name="Megan Botes" userId="70568131-745a-489b-b4fe-9e78c579dd6d" providerId="ADAL" clId="{E3DEF142-CC7A-44CA-B5B4-48BABF1A3E75}" dt="2025-10-23T13:41:27.287" v="198"/>
          <ac:picMkLst>
            <pc:docMk/>
            <pc:sldMk cId="1479340933" sldId="258"/>
            <ac:picMk id="4" creationId="{7BF1676A-1762-6319-97CE-5609DBF1C282}"/>
          </ac:picMkLst>
        </pc:picChg>
      </pc:sldChg>
      <pc:sldChg chg="addSp modSp del">
        <pc:chgData name="Megan Botes" userId="70568131-745a-489b-b4fe-9e78c579dd6d" providerId="ADAL" clId="{E3DEF142-CC7A-44CA-B5B4-48BABF1A3E75}" dt="2025-10-28T15:04:47.607" v="301" actId="47"/>
        <pc:sldMkLst>
          <pc:docMk/>
          <pc:sldMk cId="1506918353" sldId="260"/>
        </pc:sldMkLst>
      </pc:sldChg>
      <pc:sldChg chg="modSp mod">
        <pc:chgData name="Megan Botes" userId="70568131-745a-489b-b4fe-9e78c579dd6d" providerId="ADAL" clId="{E3DEF142-CC7A-44CA-B5B4-48BABF1A3E75}" dt="2025-10-28T15:05:34.739" v="311" actId="403"/>
        <pc:sldMkLst>
          <pc:docMk/>
          <pc:sldMk cId="630625705" sldId="261"/>
        </pc:sldMkLst>
        <pc:spChg chg="mod">
          <ac:chgData name="Megan Botes" userId="70568131-745a-489b-b4fe-9e78c579dd6d" providerId="ADAL" clId="{E3DEF142-CC7A-44CA-B5B4-48BABF1A3E75}" dt="2025-10-28T15:05:05.332" v="305" actId="1076"/>
          <ac:spMkLst>
            <pc:docMk/>
            <pc:sldMk cId="630625705" sldId="261"/>
            <ac:spMk id="2" creationId="{DD6E9511-AED8-BD96-576B-F2BD928ED4D2}"/>
          </ac:spMkLst>
        </pc:spChg>
        <pc:graphicFrameChg chg="mod modGraphic">
          <ac:chgData name="Megan Botes" userId="70568131-745a-489b-b4fe-9e78c579dd6d" providerId="ADAL" clId="{E3DEF142-CC7A-44CA-B5B4-48BABF1A3E75}" dt="2025-10-28T15:05:34.739" v="311" actId="403"/>
          <ac:graphicFrameMkLst>
            <pc:docMk/>
            <pc:sldMk cId="630625705" sldId="261"/>
            <ac:graphicFrameMk id="10" creationId="{72FE2423-12B4-AF5C-3E3F-6D7E126F1115}"/>
          </ac:graphicFrameMkLst>
        </pc:graphicFrameChg>
      </pc:sldChg>
      <pc:sldChg chg="addSp delSp modSp mod">
        <pc:chgData name="Megan Botes" userId="70568131-745a-489b-b4fe-9e78c579dd6d" providerId="ADAL" clId="{E3DEF142-CC7A-44CA-B5B4-48BABF1A3E75}" dt="2025-10-28T15:07:27.917" v="353" actId="403"/>
        <pc:sldMkLst>
          <pc:docMk/>
          <pc:sldMk cId="4183506110" sldId="262"/>
        </pc:sldMkLst>
        <pc:spChg chg="mod">
          <ac:chgData name="Megan Botes" userId="70568131-745a-489b-b4fe-9e78c579dd6d" providerId="ADAL" clId="{E3DEF142-CC7A-44CA-B5B4-48BABF1A3E75}" dt="2025-10-28T15:06:08.189" v="325" actId="27636"/>
          <ac:spMkLst>
            <pc:docMk/>
            <pc:sldMk cId="4183506110" sldId="262"/>
            <ac:spMk id="2" creationId="{2FCE4CA7-5DA4-756F-9463-EA3166C2ED61}"/>
          </ac:spMkLst>
        </pc:spChg>
        <pc:spChg chg="add">
          <ac:chgData name="Megan Botes" userId="70568131-745a-489b-b4fe-9e78c579dd6d" providerId="ADAL" clId="{E3DEF142-CC7A-44CA-B5B4-48BABF1A3E75}" dt="2025-10-23T13:10:23.146" v="96" actId="26606"/>
          <ac:spMkLst>
            <pc:docMk/>
            <pc:sldMk cId="4183506110" sldId="262"/>
            <ac:spMk id="28" creationId="{BACC6370-2D7E-4714-9D71-7542949D7D5D}"/>
          </ac:spMkLst>
        </pc:spChg>
        <pc:spChg chg="add">
          <ac:chgData name="Megan Botes" userId="70568131-745a-489b-b4fe-9e78c579dd6d" providerId="ADAL" clId="{E3DEF142-CC7A-44CA-B5B4-48BABF1A3E75}" dt="2025-10-23T13:10:23.146" v="96" actId="26606"/>
          <ac:spMkLst>
            <pc:docMk/>
            <pc:sldMk cId="4183506110" sldId="262"/>
            <ac:spMk id="30" creationId="{F68B3F68-107C-434F-AA38-110D5EA91B85}"/>
          </ac:spMkLst>
        </pc:spChg>
        <pc:graphicFrameChg chg="mod modGraphic">
          <ac:chgData name="Megan Botes" userId="70568131-745a-489b-b4fe-9e78c579dd6d" providerId="ADAL" clId="{E3DEF142-CC7A-44CA-B5B4-48BABF1A3E75}" dt="2025-10-28T15:07:27.917" v="353" actId="403"/>
          <ac:graphicFrameMkLst>
            <pc:docMk/>
            <pc:sldMk cId="4183506110" sldId="262"/>
            <ac:graphicFrameMk id="23" creationId="{BA586DE3-8595-A507-6F55-6EBF840AB66F}"/>
          </ac:graphicFrameMkLst>
        </pc:graphicFrameChg>
        <pc:picChg chg="add mod">
          <ac:chgData name="Megan Botes" userId="70568131-745a-489b-b4fe-9e78c579dd6d" providerId="ADAL" clId="{E3DEF142-CC7A-44CA-B5B4-48BABF1A3E75}" dt="2025-10-23T13:41:33.122" v="201"/>
          <ac:picMkLst>
            <pc:docMk/>
            <pc:sldMk cId="4183506110" sldId="262"/>
            <ac:picMk id="3" creationId="{C043B540-2DC1-2C79-CF24-4D34F8592A0C}"/>
          </ac:picMkLst>
        </pc:picChg>
      </pc:sldChg>
      <pc:sldChg chg="addSp delSp modSp mod modAnim setClrOvrMap delDesignElem chgLayout">
        <pc:chgData name="Megan Botes" userId="70568131-745a-489b-b4fe-9e78c579dd6d" providerId="ADAL" clId="{E3DEF142-CC7A-44CA-B5B4-48BABF1A3E75}" dt="2025-10-28T15:08:09.447" v="356"/>
        <pc:sldMkLst>
          <pc:docMk/>
          <pc:sldMk cId="2755201212" sldId="263"/>
        </pc:sldMkLst>
        <pc:spChg chg="mod ord">
          <ac:chgData name="Megan Botes" userId="70568131-745a-489b-b4fe-9e78c579dd6d" providerId="ADAL" clId="{E3DEF142-CC7A-44CA-B5B4-48BABF1A3E75}" dt="2025-10-28T15:08:00.465" v="354"/>
          <ac:spMkLst>
            <pc:docMk/>
            <pc:sldMk cId="2755201212" sldId="263"/>
            <ac:spMk id="2" creationId="{1AAD2109-5772-83AA-D740-870EB5828BCF}"/>
          </ac:spMkLst>
        </pc:spChg>
        <pc:spChg chg="add mod ord">
          <ac:chgData name="Megan Botes" userId="70568131-745a-489b-b4fe-9e78c579dd6d" providerId="ADAL" clId="{E3DEF142-CC7A-44CA-B5B4-48BABF1A3E75}" dt="2025-10-28T15:08:09.447" v="356"/>
          <ac:spMkLst>
            <pc:docMk/>
            <pc:sldMk cId="2755201212" sldId="263"/>
            <ac:spMk id="4" creationId="{1A9A78AB-3BB2-432A-C24F-37C130794C18}"/>
          </ac:spMkLst>
        </pc:spChg>
        <pc:spChg chg="add">
          <ac:chgData name="Megan Botes" userId="70568131-745a-489b-b4fe-9e78c579dd6d" providerId="ADAL" clId="{E3DEF142-CC7A-44CA-B5B4-48BABF1A3E75}" dt="2025-10-23T13:41:10.560" v="195" actId="26606"/>
          <ac:spMkLst>
            <pc:docMk/>
            <pc:sldMk cId="2755201212" sldId="263"/>
            <ac:spMk id="3100" creationId="{9228552E-C8B1-4A80-8448-0787CE0FC704}"/>
          </ac:spMkLst>
        </pc:spChg>
        <pc:picChg chg="add mod ord">
          <ac:chgData name="Megan Botes" userId="70568131-745a-489b-b4fe-9e78c579dd6d" providerId="ADAL" clId="{E3DEF142-CC7A-44CA-B5B4-48BABF1A3E75}" dt="2025-10-23T13:41:10.560" v="195" actId="26606"/>
          <ac:picMkLst>
            <pc:docMk/>
            <pc:sldMk cId="2755201212" sldId="263"/>
            <ac:picMk id="3076" creationId="{EC7921A8-2088-0B44-F7E5-A560428ADCA5}"/>
          </ac:picMkLst>
        </pc:picChg>
      </pc:sldChg>
      <pc:sldChg chg="addSp delSp modSp mod">
        <pc:chgData name="Megan Botes" userId="70568131-745a-489b-b4fe-9e78c579dd6d" providerId="ADAL" clId="{E3DEF142-CC7A-44CA-B5B4-48BABF1A3E75}" dt="2025-10-28T15:08:26.383" v="364" actId="20577"/>
        <pc:sldMkLst>
          <pc:docMk/>
          <pc:sldMk cId="3253726215" sldId="264"/>
        </pc:sldMkLst>
        <pc:spChg chg="mod">
          <ac:chgData name="Megan Botes" userId="70568131-745a-489b-b4fe-9e78c579dd6d" providerId="ADAL" clId="{E3DEF142-CC7A-44CA-B5B4-48BABF1A3E75}" dt="2025-10-28T15:08:26.383" v="364" actId="20577"/>
          <ac:spMkLst>
            <pc:docMk/>
            <pc:sldMk cId="3253726215" sldId="264"/>
            <ac:spMk id="2" creationId="{6A22F19D-E99E-382D-3906-C97BD816DC94}"/>
          </ac:spMkLst>
        </pc:spChg>
      </pc:sldChg>
      <pc:sldChg chg="addSp delSp modSp mod">
        <pc:chgData name="Megan Botes" userId="70568131-745a-489b-b4fe-9e78c579dd6d" providerId="ADAL" clId="{E3DEF142-CC7A-44CA-B5B4-48BABF1A3E75}" dt="2025-10-28T15:09:37.046" v="390" actId="113"/>
        <pc:sldMkLst>
          <pc:docMk/>
          <pc:sldMk cId="1165649333" sldId="265"/>
        </pc:sldMkLst>
        <pc:spChg chg="mod">
          <ac:chgData name="Megan Botes" userId="70568131-745a-489b-b4fe-9e78c579dd6d" providerId="ADAL" clId="{E3DEF142-CC7A-44CA-B5B4-48BABF1A3E75}" dt="2025-10-28T15:08:46.276" v="366"/>
          <ac:spMkLst>
            <pc:docMk/>
            <pc:sldMk cId="1165649333" sldId="265"/>
            <ac:spMk id="2" creationId="{4B4E1AC4-B428-4633-E262-BB720259EA63}"/>
          </ac:spMkLst>
        </pc:spChg>
        <pc:spChg chg="add mod">
          <ac:chgData name="Megan Botes" userId="70568131-745a-489b-b4fe-9e78c579dd6d" providerId="ADAL" clId="{E3DEF142-CC7A-44CA-B5B4-48BABF1A3E75}" dt="2025-10-28T15:09:37.046" v="390" actId="113"/>
          <ac:spMkLst>
            <pc:docMk/>
            <pc:sldMk cId="1165649333" sldId="265"/>
            <ac:spMk id="4" creationId="{3AA93426-51B1-3BCA-0E8A-819D8E24E35E}"/>
          </ac:spMkLst>
        </pc:spChg>
        <pc:spChg chg="add">
          <ac:chgData name="Megan Botes" userId="70568131-745a-489b-b4fe-9e78c579dd6d" providerId="ADAL" clId="{E3DEF142-CC7A-44CA-B5B4-48BABF1A3E75}" dt="2025-10-23T13:33:14.654" v="163" actId="26606"/>
          <ac:spMkLst>
            <pc:docMk/>
            <pc:sldMk cId="1165649333" sldId="265"/>
            <ac:spMk id="2083" creationId="{201CC55D-ED54-4C5C-95E6-10947BD1103B}"/>
          </ac:spMkLst>
        </pc:spChg>
        <pc:spChg chg="add">
          <ac:chgData name="Megan Botes" userId="70568131-745a-489b-b4fe-9e78c579dd6d" providerId="ADAL" clId="{E3DEF142-CC7A-44CA-B5B4-48BABF1A3E75}" dt="2025-10-23T13:33:14.654" v="163" actId="26606"/>
          <ac:spMkLst>
            <pc:docMk/>
            <pc:sldMk cId="1165649333" sldId="265"/>
            <ac:spMk id="2089" creationId="{3873B707-463F-40B0-8227-E8CC6C67EB25}"/>
          </ac:spMkLst>
        </pc:spChg>
        <pc:spChg chg="add">
          <ac:chgData name="Megan Botes" userId="70568131-745a-489b-b4fe-9e78c579dd6d" providerId="ADAL" clId="{E3DEF142-CC7A-44CA-B5B4-48BABF1A3E75}" dt="2025-10-23T13:33:14.654" v="163" actId="26606"/>
          <ac:spMkLst>
            <pc:docMk/>
            <pc:sldMk cId="1165649333" sldId="265"/>
            <ac:spMk id="2091" creationId="{C13237C8-E62C-4F0D-A318-BD6FB6C2D138}"/>
          </ac:spMkLst>
        </pc:spChg>
        <pc:spChg chg="add">
          <ac:chgData name="Megan Botes" userId="70568131-745a-489b-b4fe-9e78c579dd6d" providerId="ADAL" clId="{E3DEF142-CC7A-44CA-B5B4-48BABF1A3E75}" dt="2025-10-23T13:33:14.654" v="163" actId="26606"/>
          <ac:spMkLst>
            <pc:docMk/>
            <pc:sldMk cId="1165649333" sldId="265"/>
            <ac:spMk id="2093" creationId="{19C9EAEA-39D0-4B0E-A0EB-51E7B26740B1}"/>
          </ac:spMkLst>
        </pc:spChg>
        <pc:picChg chg="add mod">
          <ac:chgData name="Megan Botes" userId="70568131-745a-489b-b4fe-9e78c579dd6d" providerId="ADAL" clId="{E3DEF142-CC7A-44CA-B5B4-48BABF1A3E75}" dt="2025-10-23T13:33:10.753" v="162"/>
          <ac:picMkLst>
            <pc:docMk/>
            <pc:sldMk cId="1165649333" sldId="265"/>
            <ac:picMk id="5" creationId="{33AB035C-4383-225D-5E49-E78C104DB755}"/>
          </ac:picMkLst>
        </pc:picChg>
      </pc:sldChg>
      <pc:sldChg chg="addSp delSp modSp mod">
        <pc:chgData name="Megan Botes" userId="70568131-745a-489b-b4fe-9e78c579dd6d" providerId="ADAL" clId="{E3DEF142-CC7A-44CA-B5B4-48BABF1A3E75}" dt="2025-10-28T15:10:16.538" v="406" actId="20577"/>
        <pc:sldMkLst>
          <pc:docMk/>
          <pc:sldMk cId="2468292525" sldId="267"/>
        </pc:sldMkLst>
        <pc:spChg chg="mod">
          <ac:chgData name="Megan Botes" userId="70568131-745a-489b-b4fe-9e78c579dd6d" providerId="ADAL" clId="{E3DEF142-CC7A-44CA-B5B4-48BABF1A3E75}" dt="2025-10-23T13:36:46.859" v="176" actId="26606"/>
          <ac:spMkLst>
            <pc:docMk/>
            <pc:sldMk cId="2468292525" sldId="267"/>
            <ac:spMk id="2" creationId="{F927CE7E-8573-F86D-D2D5-016E6F026C4F}"/>
          </ac:spMkLst>
        </pc:spChg>
        <pc:spChg chg="mod">
          <ac:chgData name="Megan Botes" userId="70568131-745a-489b-b4fe-9e78c579dd6d" providerId="ADAL" clId="{E3DEF142-CC7A-44CA-B5B4-48BABF1A3E75}" dt="2025-10-28T15:10:16.538" v="406" actId="20577"/>
          <ac:spMkLst>
            <pc:docMk/>
            <pc:sldMk cId="2468292525" sldId="267"/>
            <ac:spMk id="4" creationId="{9769327A-39BE-F826-09DC-5635A3256AE5}"/>
          </ac:spMkLst>
        </pc:spChg>
        <pc:spChg chg="add">
          <ac:chgData name="Megan Botes" userId="70568131-745a-489b-b4fe-9e78c579dd6d" providerId="ADAL" clId="{E3DEF142-CC7A-44CA-B5B4-48BABF1A3E75}" dt="2025-10-23T13:36:46.859" v="176" actId="26606"/>
          <ac:spMkLst>
            <pc:docMk/>
            <pc:sldMk cId="2468292525" sldId="267"/>
            <ac:spMk id="4103" creationId="{C1DD1A8A-57D5-4A81-AD04-532B043C5611}"/>
          </ac:spMkLst>
        </pc:spChg>
        <pc:spChg chg="add">
          <ac:chgData name="Megan Botes" userId="70568131-745a-489b-b4fe-9e78c579dd6d" providerId="ADAL" clId="{E3DEF142-CC7A-44CA-B5B4-48BABF1A3E75}" dt="2025-10-23T13:36:46.859" v="176" actId="26606"/>
          <ac:spMkLst>
            <pc:docMk/>
            <pc:sldMk cId="2468292525" sldId="267"/>
            <ac:spMk id="4105" creationId="{007891EC-4501-44ED-A8C8-B11B6DB767AB}"/>
          </ac:spMkLst>
        </pc:spChg>
        <pc:picChg chg="add mod">
          <ac:chgData name="Megan Botes" userId="70568131-745a-489b-b4fe-9e78c579dd6d" providerId="ADAL" clId="{E3DEF142-CC7A-44CA-B5B4-48BABF1A3E75}" dt="2025-10-23T13:36:54.584" v="177" actId="1076"/>
          <ac:picMkLst>
            <pc:docMk/>
            <pc:sldMk cId="2468292525" sldId="267"/>
            <ac:picMk id="4098" creationId="{3108F53C-4DBA-AB6C-A0F0-800BB286571A}"/>
          </ac:picMkLst>
        </pc:picChg>
      </pc:sldChg>
      <pc:sldChg chg="addSp delSp modSp mod">
        <pc:chgData name="Megan Botes" userId="70568131-745a-489b-b4fe-9e78c579dd6d" providerId="ADAL" clId="{E3DEF142-CC7A-44CA-B5B4-48BABF1A3E75}" dt="2025-10-28T15:04:34.395" v="296" actId="20577"/>
        <pc:sldMkLst>
          <pc:docMk/>
          <pc:sldMk cId="1945185569" sldId="268"/>
        </pc:sldMkLst>
        <pc:spChg chg="mod ord">
          <ac:chgData name="Megan Botes" userId="70568131-745a-489b-b4fe-9e78c579dd6d" providerId="ADAL" clId="{E3DEF142-CC7A-44CA-B5B4-48BABF1A3E75}" dt="2025-10-28T15:04:34.395" v="296" actId="20577"/>
          <ac:spMkLst>
            <pc:docMk/>
            <pc:sldMk cId="1945185569" sldId="268"/>
            <ac:spMk id="2" creationId="{7406FFB1-3A00-AFEA-001E-107F91B728B8}"/>
          </ac:spMkLst>
        </pc:spChg>
        <pc:spChg chg="add">
          <ac:chgData name="Megan Botes" userId="70568131-745a-489b-b4fe-9e78c579dd6d" providerId="ADAL" clId="{E3DEF142-CC7A-44CA-B5B4-48BABF1A3E75}" dt="2025-10-23T13:07:03.963" v="68" actId="26606"/>
          <ac:spMkLst>
            <pc:docMk/>
            <pc:sldMk cId="1945185569" sldId="268"/>
            <ac:spMk id="2057" creationId="{0671A8AE-40A1-4631-A6B8-581AFF065482}"/>
          </ac:spMkLst>
        </pc:spChg>
        <pc:spChg chg="add">
          <ac:chgData name="Megan Botes" userId="70568131-745a-489b-b4fe-9e78c579dd6d" providerId="ADAL" clId="{E3DEF142-CC7A-44CA-B5B4-48BABF1A3E75}" dt="2025-10-23T13:07:03.963" v="68" actId="26606"/>
          <ac:spMkLst>
            <pc:docMk/>
            <pc:sldMk cId="1945185569" sldId="268"/>
            <ac:spMk id="2059" creationId="{AB58EF07-17C2-48CF-ABB0-EEF1F17CB8F0}"/>
          </ac:spMkLst>
        </pc:spChg>
        <pc:spChg chg="add">
          <ac:chgData name="Megan Botes" userId="70568131-745a-489b-b4fe-9e78c579dd6d" providerId="ADAL" clId="{E3DEF142-CC7A-44CA-B5B4-48BABF1A3E75}" dt="2025-10-23T13:07:03.963" v="68" actId="26606"/>
          <ac:spMkLst>
            <pc:docMk/>
            <pc:sldMk cId="1945185569" sldId="268"/>
            <ac:spMk id="2061" creationId="{AF2F604E-43BE-4DC3-B983-E071523364F8}"/>
          </ac:spMkLst>
        </pc:spChg>
        <pc:spChg chg="add">
          <ac:chgData name="Megan Botes" userId="70568131-745a-489b-b4fe-9e78c579dd6d" providerId="ADAL" clId="{E3DEF142-CC7A-44CA-B5B4-48BABF1A3E75}" dt="2025-10-23T13:07:03.963" v="68" actId="26606"/>
          <ac:spMkLst>
            <pc:docMk/>
            <pc:sldMk cId="1945185569" sldId="268"/>
            <ac:spMk id="2063" creationId="{08C9B587-E65E-4B52-B37C-ABEBB6E87928}"/>
          </ac:spMkLst>
        </pc:spChg>
        <pc:picChg chg="add mod">
          <ac:chgData name="Megan Botes" userId="70568131-745a-489b-b4fe-9e78c579dd6d" providerId="ADAL" clId="{E3DEF142-CC7A-44CA-B5B4-48BABF1A3E75}" dt="2025-10-23T13:41:28.498" v="199"/>
          <ac:picMkLst>
            <pc:docMk/>
            <pc:sldMk cId="1945185569" sldId="268"/>
            <ac:picMk id="3" creationId="{764BDE05-4C88-6BD2-FBD2-AFABFB7F0FC6}"/>
          </ac:picMkLst>
        </pc:picChg>
        <pc:picChg chg="add mod">
          <ac:chgData name="Megan Botes" userId="70568131-745a-489b-b4fe-9e78c579dd6d" providerId="ADAL" clId="{E3DEF142-CC7A-44CA-B5B4-48BABF1A3E75}" dt="2025-10-23T13:07:03.963" v="68" actId="26606"/>
          <ac:picMkLst>
            <pc:docMk/>
            <pc:sldMk cId="1945185569" sldId="268"/>
            <ac:picMk id="2052" creationId="{FF74E756-5AA8-E75F-72E3-3BDF03C38430}"/>
          </ac:picMkLst>
        </pc:picChg>
      </pc:sldChg>
      <pc:sldChg chg="add">
        <pc:chgData name="Megan Botes" userId="70568131-745a-489b-b4fe-9e78c579dd6d" providerId="ADAL" clId="{E3DEF142-CC7A-44CA-B5B4-48BABF1A3E75}" dt="2025-10-28T15:04:45.593" v="300"/>
        <pc:sldMkLst>
          <pc:docMk/>
          <pc:sldMk cId="2134175893" sldId="269"/>
        </pc:sldMkLst>
      </pc:sldChg>
      <pc:sldChg chg="addSp delSp add del setBg delDesignElem">
        <pc:chgData name="Megan Botes" userId="70568131-745a-489b-b4fe-9e78c579dd6d" providerId="ADAL" clId="{E3DEF142-CC7A-44CA-B5B4-48BABF1A3E75}" dt="2025-10-28T15:04:45.546" v="299"/>
        <pc:sldMkLst>
          <pc:docMk/>
          <pc:sldMk cId="3164269748" sldId="269"/>
        </pc:sldMkLst>
        <pc:spChg chg="add del">
          <ac:chgData name="Megan Botes" userId="70568131-745a-489b-b4fe-9e78c579dd6d" providerId="ADAL" clId="{E3DEF142-CC7A-44CA-B5B4-48BABF1A3E75}" dt="2025-10-28T15:04:45.546" v="299"/>
          <ac:spMkLst>
            <pc:docMk/>
            <pc:sldMk cId="3164269748" sldId="269"/>
            <ac:spMk id="3081" creationId="{F13C74B1-5B17-4795-BED0-7140497B445A}"/>
          </ac:spMkLst>
        </pc:spChg>
        <pc:spChg chg="add del">
          <ac:chgData name="Megan Botes" userId="70568131-745a-489b-b4fe-9e78c579dd6d" providerId="ADAL" clId="{E3DEF142-CC7A-44CA-B5B4-48BABF1A3E75}" dt="2025-10-28T15:04:45.546" v="299"/>
          <ac:spMkLst>
            <pc:docMk/>
            <pc:sldMk cId="3164269748" sldId="269"/>
            <ac:spMk id="3083" creationId="{D4974D33-8DC5-464E-8C6D-BE58F0669C1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BDDB07-57E5-4809-AC75-9981A5829AA8}"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389A5F24-6CEB-4545-BAE4-53B351946088}">
      <dgm:prSet custT="1"/>
      <dgm:spPr/>
      <dgm:t>
        <a:bodyPr/>
        <a:lstStyle/>
        <a:p>
          <a:r>
            <a:rPr lang="af-ZA" sz="1600"/>
            <a:t>te verduidelik wat menseregte is, waarom dit noodsaaklik is en hoe dit waardigheid, gelykheid en vryheid in die samelewing bevorder.</a:t>
          </a:r>
          <a:endParaRPr lang="en-US" sz="1600" dirty="0"/>
        </a:p>
      </dgm:t>
    </dgm:pt>
    <dgm:pt modelId="{E745DE3C-2A99-4675-8835-9A090811107A}" type="parTrans" cxnId="{0A0290E6-58B5-47AF-BD0E-2642ABEAF815}">
      <dgm:prSet/>
      <dgm:spPr/>
      <dgm:t>
        <a:bodyPr/>
        <a:lstStyle/>
        <a:p>
          <a:endParaRPr lang="en-US" sz="2400"/>
        </a:p>
      </dgm:t>
    </dgm:pt>
    <dgm:pt modelId="{63C33F8C-B171-4847-B0F6-21EADB67F0DF}" type="sibTrans" cxnId="{0A0290E6-58B5-47AF-BD0E-2642ABEAF815}">
      <dgm:prSet phldrT="1" phldr="0" custT="1"/>
      <dgm:spPr/>
      <dgm:t>
        <a:bodyPr/>
        <a:lstStyle/>
        <a:p>
          <a:r>
            <a:rPr lang="en-US" sz="5400"/>
            <a:t>1</a:t>
          </a:r>
        </a:p>
      </dgm:t>
    </dgm:pt>
    <dgm:pt modelId="{6E6A88CE-DB8D-440A-80EE-0F6FBE050C90}">
      <dgm:prSet/>
      <dgm:spPr/>
      <dgm:t>
        <a:bodyPr/>
        <a:lstStyle/>
        <a:p>
          <a:r>
            <a:rPr lang="af-ZA" dirty="0"/>
            <a:t>te onderskei tussen regte en verantwoordelikhede.</a:t>
          </a:r>
          <a:endParaRPr lang="en-US" dirty="0"/>
        </a:p>
      </dgm:t>
    </dgm:pt>
    <dgm:pt modelId="{585CEFD0-D04E-47A3-9652-93FFC9226F9B}" type="parTrans" cxnId="{16377559-6733-4F1F-82F4-44526D5BD516}">
      <dgm:prSet/>
      <dgm:spPr/>
      <dgm:t>
        <a:bodyPr/>
        <a:lstStyle/>
        <a:p>
          <a:endParaRPr lang="af-ZA"/>
        </a:p>
      </dgm:t>
    </dgm:pt>
    <dgm:pt modelId="{A99B0E27-04E9-45B0-982B-54E66FEF1FE4}" type="sibTrans" cxnId="{16377559-6733-4F1F-82F4-44526D5BD516}">
      <dgm:prSet phldrT="2" phldr="0"/>
      <dgm:spPr/>
      <dgm:t>
        <a:bodyPr/>
        <a:lstStyle/>
        <a:p>
          <a:r>
            <a:rPr lang="af-ZA"/>
            <a:t>2</a:t>
          </a:r>
        </a:p>
      </dgm:t>
    </dgm:pt>
    <dgm:pt modelId="{545EDAC3-FD5B-4F38-9F12-5813C2FD658B}">
      <dgm:prSet/>
      <dgm:spPr/>
      <dgm:t>
        <a:bodyPr/>
        <a:lstStyle/>
        <a:p>
          <a:r>
            <a:rPr lang="af-ZA" dirty="0"/>
            <a:t>gevalle te identifiseer waar menseregte nie gerespekteer word nie en maniere te bespreek om diskriminasie uit te daag.</a:t>
          </a:r>
          <a:endParaRPr lang="en-US" dirty="0"/>
        </a:p>
      </dgm:t>
    </dgm:pt>
    <dgm:pt modelId="{BC5691C1-AD31-42D5-8C7B-59A78AE28A2D}" type="parTrans" cxnId="{D42BAD95-06B8-4DC8-BED1-EBE63AF4CC46}">
      <dgm:prSet/>
      <dgm:spPr/>
      <dgm:t>
        <a:bodyPr/>
        <a:lstStyle/>
        <a:p>
          <a:endParaRPr lang="af-ZA"/>
        </a:p>
      </dgm:t>
    </dgm:pt>
    <dgm:pt modelId="{E0B69408-8732-4328-B207-8A783830B6AC}" type="sibTrans" cxnId="{D42BAD95-06B8-4DC8-BED1-EBE63AF4CC46}">
      <dgm:prSet phldrT="3" phldr="0"/>
      <dgm:spPr/>
      <dgm:t>
        <a:bodyPr/>
        <a:lstStyle/>
        <a:p>
          <a:r>
            <a:rPr lang="af-ZA"/>
            <a:t>3</a:t>
          </a:r>
        </a:p>
      </dgm:t>
    </dgm:pt>
    <dgm:pt modelId="{9B8F10E2-5F84-413D-8324-BFC65A6148E0}">
      <dgm:prSet/>
      <dgm:spPr/>
      <dgm:t>
        <a:bodyPr/>
        <a:lstStyle/>
        <a:p>
          <a:r>
            <a:rPr lang="af-ZA" dirty="0"/>
            <a:t>te verstaan hoe die Suid-Afrikaanse Grondwet menseregte beskerm en demokrasie, respek en verdraagsaamheid in die samelewing bevorder.</a:t>
          </a:r>
          <a:endParaRPr lang="en-US" dirty="0"/>
        </a:p>
      </dgm:t>
    </dgm:pt>
    <dgm:pt modelId="{94C5F0BF-D209-4AA8-A90C-032F6BAF2E9B}" type="parTrans" cxnId="{6A8F1C56-B6F2-45BD-A649-41813F98EB8C}">
      <dgm:prSet/>
      <dgm:spPr/>
      <dgm:t>
        <a:bodyPr/>
        <a:lstStyle/>
        <a:p>
          <a:endParaRPr lang="af-ZA"/>
        </a:p>
      </dgm:t>
    </dgm:pt>
    <dgm:pt modelId="{1F14DE12-85A1-46CA-8CB1-3A528B50618D}" type="sibTrans" cxnId="{6A8F1C56-B6F2-45BD-A649-41813F98EB8C}">
      <dgm:prSet phldrT="4" phldr="0"/>
      <dgm:spPr/>
      <dgm:t>
        <a:bodyPr/>
        <a:lstStyle/>
        <a:p>
          <a:r>
            <a:rPr lang="af-ZA"/>
            <a:t>4</a:t>
          </a:r>
        </a:p>
      </dgm:t>
    </dgm:pt>
    <dgm:pt modelId="{FF122F3C-E6EA-4072-B980-35B41897E297}" type="pres">
      <dgm:prSet presAssocID="{35BDDB07-57E5-4809-AC75-9981A5829AA8}" presName="Name0" presStyleCnt="0">
        <dgm:presLayoutVars>
          <dgm:animLvl val="lvl"/>
          <dgm:resizeHandles val="exact"/>
        </dgm:presLayoutVars>
      </dgm:prSet>
      <dgm:spPr/>
    </dgm:pt>
    <dgm:pt modelId="{CFD55EA6-AC49-4A83-8CC7-043CFE39871E}" type="pres">
      <dgm:prSet presAssocID="{389A5F24-6CEB-4545-BAE4-53B351946088}" presName="compositeNode" presStyleCnt="0">
        <dgm:presLayoutVars>
          <dgm:bulletEnabled val="1"/>
        </dgm:presLayoutVars>
      </dgm:prSet>
      <dgm:spPr/>
    </dgm:pt>
    <dgm:pt modelId="{2DBE457F-E20D-40DF-A322-2A8A0AF7D148}" type="pres">
      <dgm:prSet presAssocID="{389A5F24-6CEB-4545-BAE4-53B351946088}" presName="bgRect" presStyleLbl="bgAccFollowNode1" presStyleIdx="0" presStyleCnt="4"/>
      <dgm:spPr/>
    </dgm:pt>
    <dgm:pt modelId="{1AE7FA3A-F6B7-4B13-B007-DAC3D05B7F88}" type="pres">
      <dgm:prSet presAssocID="{63C33F8C-B171-4847-B0F6-21EADB67F0DF}" presName="sibTransNodeCircle" presStyleLbl="alignNode1" presStyleIdx="0" presStyleCnt="8">
        <dgm:presLayoutVars>
          <dgm:chMax val="0"/>
          <dgm:bulletEnabled/>
        </dgm:presLayoutVars>
      </dgm:prSet>
      <dgm:spPr/>
    </dgm:pt>
    <dgm:pt modelId="{A94EFB45-873C-4E2D-A742-849FB310F244}" type="pres">
      <dgm:prSet presAssocID="{389A5F24-6CEB-4545-BAE4-53B351946088}" presName="bottomLine" presStyleLbl="alignNode1" presStyleIdx="1" presStyleCnt="8">
        <dgm:presLayoutVars/>
      </dgm:prSet>
      <dgm:spPr/>
    </dgm:pt>
    <dgm:pt modelId="{C0679BD4-5070-45CC-B523-09C1307B9584}" type="pres">
      <dgm:prSet presAssocID="{389A5F24-6CEB-4545-BAE4-53B351946088}" presName="nodeText" presStyleLbl="bgAccFollowNode1" presStyleIdx="0" presStyleCnt="4">
        <dgm:presLayoutVars>
          <dgm:bulletEnabled val="1"/>
        </dgm:presLayoutVars>
      </dgm:prSet>
      <dgm:spPr/>
    </dgm:pt>
    <dgm:pt modelId="{F5AB8131-2292-4591-8556-562632106D93}" type="pres">
      <dgm:prSet presAssocID="{63C33F8C-B171-4847-B0F6-21EADB67F0DF}" presName="sibTrans" presStyleCnt="0"/>
      <dgm:spPr/>
    </dgm:pt>
    <dgm:pt modelId="{3777E118-7CB2-4B32-BE62-924150DBFB45}" type="pres">
      <dgm:prSet presAssocID="{6E6A88CE-DB8D-440A-80EE-0F6FBE050C90}" presName="compositeNode" presStyleCnt="0">
        <dgm:presLayoutVars>
          <dgm:bulletEnabled val="1"/>
        </dgm:presLayoutVars>
      </dgm:prSet>
      <dgm:spPr/>
    </dgm:pt>
    <dgm:pt modelId="{C2DE4949-430D-4243-852C-143058A64C58}" type="pres">
      <dgm:prSet presAssocID="{6E6A88CE-DB8D-440A-80EE-0F6FBE050C90}" presName="bgRect" presStyleLbl="bgAccFollowNode1" presStyleIdx="1" presStyleCnt="4"/>
      <dgm:spPr/>
    </dgm:pt>
    <dgm:pt modelId="{0845DBEF-2455-4896-A1FE-A6CAD2163E4A}" type="pres">
      <dgm:prSet presAssocID="{A99B0E27-04E9-45B0-982B-54E66FEF1FE4}" presName="sibTransNodeCircle" presStyleLbl="alignNode1" presStyleIdx="2" presStyleCnt="8">
        <dgm:presLayoutVars>
          <dgm:chMax val="0"/>
          <dgm:bulletEnabled/>
        </dgm:presLayoutVars>
      </dgm:prSet>
      <dgm:spPr/>
    </dgm:pt>
    <dgm:pt modelId="{BB7B189F-C3D3-41C7-9FCA-2F8A4BAB2151}" type="pres">
      <dgm:prSet presAssocID="{6E6A88CE-DB8D-440A-80EE-0F6FBE050C90}" presName="bottomLine" presStyleLbl="alignNode1" presStyleIdx="3" presStyleCnt="8">
        <dgm:presLayoutVars/>
      </dgm:prSet>
      <dgm:spPr/>
    </dgm:pt>
    <dgm:pt modelId="{EBC074B4-432B-410C-8EA1-D1C3AE3B8BE1}" type="pres">
      <dgm:prSet presAssocID="{6E6A88CE-DB8D-440A-80EE-0F6FBE050C90}" presName="nodeText" presStyleLbl="bgAccFollowNode1" presStyleIdx="1" presStyleCnt="4">
        <dgm:presLayoutVars>
          <dgm:bulletEnabled val="1"/>
        </dgm:presLayoutVars>
      </dgm:prSet>
      <dgm:spPr/>
    </dgm:pt>
    <dgm:pt modelId="{A47BB166-EA8B-4FB8-89CF-EA529096ABF9}" type="pres">
      <dgm:prSet presAssocID="{A99B0E27-04E9-45B0-982B-54E66FEF1FE4}" presName="sibTrans" presStyleCnt="0"/>
      <dgm:spPr/>
    </dgm:pt>
    <dgm:pt modelId="{293320EF-2B23-414E-A58F-6E0633BF51CC}" type="pres">
      <dgm:prSet presAssocID="{545EDAC3-FD5B-4F38-9F12-5813C2FD658B}" presName="compositeNode" presStyleCnt="0">
        <dgm:presLayoutVars>
          <dgm:bulletEnabled val="1"/>
        </dgm:presLayoutVars>
      </dgm:prSet>
      <dgm:spPr/>
    </dgm:pt>
    <dgm:pt modelId="{11503F21-3910-4250-BB7B-CFC6FA24ED02}" type="pres">
      <dgm:prSet presAssocID="{545EDAC3-FD5B-4F38-9F12-5813C2FD658B}" presName="bgRect" presStyleLbl="bgAccFollowNode1" presStyleIdx="2" presStyleCnt="4"/>
      <dgm:spPr/>
    </dgm:pt>
    <dgm:pt modelId="{57C586D0-C268-4EE0-92A4-9ECB1CF30DC6}" type="pres">
      <dgm:prSet presAssocID="{E0B69408-8732-4328-B207-8A783830B6AC}" presName="sibTransNodeCircle" presStyleLbl="alignNode1" presStyleIdx="4" presStyleCnt="8">
        <dgm:presLayoutVars>
          <dgm:chMax val="0"/>
          <dgm:bulletEnabled/>
        </dgm:presLayoutVars>
      </dgm:prSet>
      <dgm:spPr/>
    </dgm:pt>
    <dgm:pt modelId="{51100F46-4F8F-4F50-834A-B62AD2C1CE5E}" type="pres">
      <dgm:prSet presAssocID="{545EDAC3-FD5B-4F38-9F12-5813C2FD658B}" presName="bottomLine" presStyleLbl="alignNode1" presStyleIdx="5" presStyleCnt="8">
        <dgm:presLayoutVars/>
      </dgm:prSet>
      <dgm:spPr/>
    </dgm:pt>
    <dgm:pt modelId="{74AA7827-4D45-46DC-B479-75EDAECD25C9}" type="pres">
      <dgm:prSet presAssocID="{545EDAC3-FD5B-4F38-9F12-5813C2FD658B}" presName="nodeText" presStyleLbl="bgAccFollowNode1" presStyleIdx="2" presStyleCnt="4">
        <dgm:presLayoutVars>
          <dgm:bulletEnabled val="1"/>
        </dgm:presLayoutVars>
      </dgm:prSet>
      <dgm:spPr/>
    </dgm:pt>
    <dgm:pt modelId="{C9D1030F-4AD6-4E0E-90F7-AE3E4296F010}" type="pres">
      <dgm:prSet presAssocID="{E0B69408-8732-4328-B207-8A783830B6AC}" presName="sibTrans" presStyleCnt="0"/>
      <dgm:spPr/>
    </dgm:pt>
    <dgm:pt modelId="{20357249-4F10-47CE-A527-E18BBC48CAD6}" type="pres">
      <dgm:prSet presAssocID="{9B8F10E2-5F84-413D-8324-BFC65A6148E0}" presName="compositeNode" presStyleCnt="0">
        <dgm:presLayoutVars>
          <dgm:bulletEnabled val="1"/>
        </dgm:presLayoutVars>
      </dgm:prSet>
      <dgm:spPr/>
    </dgm:pt>
    <dgm:pt modelId="{60D5F0AF-20BC-4E7D-8B79-D107FBB8D933}" type="pres">
      <dgm:prSet presAssocID="{9B8F10E2-5F84-413D-8324-BFC65A6148E0}" presName="bgRect" presStyleLbl="bgAccFollowNode1" presStyleIdx="3" presStyleCnt="4"/>
      <dgm:spPr/>
    </dgm:pt>
    <dgm:pt modelId="{9976B96C-10F9-4791-82BA-C87ADB4353E3}" type="pres">
      <dgm:prSet presAssocID="{1F14DE12-85A1-46CA-8CB1-3A528B50618D}" presName="sibTransNodeCircle" presStyleLbl="alignNode1" presStyleIdx="6" presStyleCnt="8">
        <dgm:presLayoutVars>
          <dgm:chMax val="0"/>
          <dgm:bulletEnabled/>
        </dgm:presLayoutVars>
      </dgm:prSet>
      <dgm:spPr/>
    </dgm:pt>
    <dgm:pt modelId="{F51D5D90-FD68-473A-83C5-599DB9C0AF5A}" type="pres">
      <dgm:prSet presAssocID="{9B8F10E2-5F84-413D-8324-BFC65A6148E0}" presName="bottomLine" presStyleLbl="alignNode1" presStyleIdx="7" presStyleCnt="8">
        <dgm:presLayoutVars/>
      </dgm:prSet>
      <dgm:spPr/>
    </dgm:pt>
    <dgm:pt modelId="{85572B11-3985-462B-B0FC-0087417952A3}" type="pres">
      <dgm:prSet presAssocID="{9B8F10E2-5F84-413D-8324-BFC65A6148E0}" presName="nodeText" presStyleLbl="bgAccFollowNode1" presStyleIdx="3" presStyleCnt="4">
        <dgm:presLayoutVars>
          <dgm:bulletEnabled val="1"/>
        </dgm:presLayoutVars>
      </dgm:prSet>
      <dgm:spPr/>
    </dgm:pt>
  </dgm:ptLst>
  <dgm:cxnLst>
    <dgm:cxn modelId="{9530DF06-4B8B-44D4-A4C8-9EFE19ED95A5}" type="presOf" srcId="{9B8F10E2-5F84-413D-8324-BFC65A6148E0}" destId="{60D5F0AF-20BC-4E7D-8B79-D107FBB8D933}" srcOrd="0" destOrd="0" presId="urn:microsoft.com/office/officeart/2016/7/layout/BasicLinearProcessNumbered"/>
    <dgm:cxn modelId="{C3C4130D-80C2-452D-A3D5-47A83633FADD}" type="presOf" srcId="{6E6A88CE-DB8D-440A-80EE-0F6FBE050C90}" destId="{C2DE4949-430D-4243-852C-143058A64C58}" srcOrd="0" destOrd="0" presId="urn:microsoft.com/office/officeart/2016/7/layout/BasicLinearProcessNumbered"/>
    <dgm:cxn modelId="{6BA9E234-FC8B-42C7-9A0D-EF3E2347256E}" type="presOf" srcId="{9B8F10E2-5F84-413D-8324-BFC65A6148E0}" destId="{85572B11-3985-462B-B0FC-0087417952A3}" srcOrd="1" destOrd="0" presId="urn:microsoft.com/office/officeart/2016/7/layout/BasicLinearProcessNumbered"/>
    <dgm:cxn modelId="{45B4583D-A07A-40B5-B629-A8AD49783ED5}" type="presOf" srcId="{63C33F8C-B171-4847-B0F6-21EADB67F0DF}" destId="{1AE7FA3A-F6B7-4B13-B007-DAC3D05B7F88}" srcOrd="0" destOrd="0" presId="urn:microsoft.com/office/officeart/2016/7/layout/BasicLinearProcessNumbered"/>
    <dgm:cxn modelId="{9DA64052-5562-4D73-98B6-0C62DC82C83C}" type="presOf" srcId="{389A5F24-6CEB-4545-BAE4-53B351946088}" destId="{C0679BD4-5070-45CC-B523-09C1307B9584}" srcOrd="1" destOrd="0" presId="urn:microsoft.com/office/officeart/2016/7/layout/BasicLinearProcessNumbered"/>
    <dgm:cxn modelId="{0BDF7A75-69F9-4704-A9E1-49020F139B28}" type="presOf" srcId="{A99B0E27-04E9-45B0-982B-54E66FEF1FE4}" destId="{0845DBEF-2455-4896-A1FE-A6CAD2163E4A}" srcOrd="0" destOrd="0" presId="urn:microsoft.com/office/officeart/2016/7/layout/BasicLinearProcessNumbered"/>
    <dgm:cxn modelId="{6A8F1C56-B6F2-45BD-A649-41813F98EB8C}" srcId="{35BDDB07-57E5-4809-AC75-9981A5829AA8}" destId="{9B8F10E2-5F84-413D-8324-BFC65A6148E0}" srcOrd="3" destOrd="0" parTransId="{94C5F0BF-D209-4AA8-A90C-032F6BAF2E9B}" sibTransId="{1F14DE12-85A1-46CA-8CB1-3A528B50618D}"/>
    <dgm:cxn modelId="{16377559-6733-4F1F-82F4-44526D5BD516}" srcId="{35BDDB07-57E5-4809-AC75-9981A5829AA8}" destId="{6E6A88CE-DB8D-440A-80EE-0F6FBE050C90}" srcOrd="1" destOrd="0" parTransId="{585CEFD0-D04E-47A3-9652-93FFC9226F9B}" sibTransId="{A99B0E27-04E9-45B0-982B-54E66FEF1FE4}"/>
    <dgm:cxn modelId="{D42BAD95-06B8-4DC8-BED1-EBE63AF4CC46}" srcId="{35BDDB07-57E5-4809-AC75-9981A5829AA8}" destId="{545EDAC3-FD5B-4F38-9F12-5813C2FD658B}" srcOrd="2" destOrd="0" parTransId="{BC5691C1-AD31-42D5-8C7B-59A78AE28A2D}" sibTransId="{E0B69408-8732-4328-B207-8A783830B6AC}"/>
    <dgm:cxn modelId="{09A87DAA-EF88-4424-8CF6-4C2B7EC173B2}" type="presOf" srcId="{35BDDB07-57E5-4809-AC75-9981A5829AA8}" destId="{FF122F3C-E6EA-4072-B980-35B41897E297}" srcOrd="0" destOrd="0" presId="urn:microsoft.com/office/officeart/2016/7/layout/BasicLinearProcessNumbered"/>
    <dgm:cxn modelId="{9FE042AC-1C69-43EE-AE4A-BCDC0F6722BD}" type="presOf" srcId="{545EDAC3-FD5B-4F38-9F12-5813C2FD658B}" destId="{11503F21-3910-4250-BB7B-CFC6FA24ED02}" srcOrd="0" destOrd="0" presId="urn:microsoft.com/office/officeart/2016/7/layout/BasicLinearProcessNumbered"/>
    <dgm:cxn modelId="{5F7463C5-CE6E-4175-AF3F-430B2CE6123C}" type="presOf" srcId="{E0B69408-8732-4328-B207-8A783830B6AC}" destId="{57C586D0-C268-4EE0-92A4-9ECB1CF30DC6}" srcOrd="0" destOrd="0" presId="urn:microsoft.com/office/officeart/2016/7/layout/BasicLinearProcessNumbered"/>
    <dgm:cxn modelId="{C34505C7-8C13-4474-B7A0-B710B3A19F92}" type="presOf" srcId="{1F14DE12-85A1-46CA-8CB1-3A528B50618D}" destId="{9976B96C-10F9-4791-82BA-C87ADB4353E3}" srcOrd="0" destOrd="0" presId="urn:microsoft.com/office/officeart/2016/7/layout/BasicLinearProcessNumbered"/>
    <dgm:cxn modelId="{318C83C9-C2A0-4F5E-B1CE-835460E7367A}" type="presOf" srcId="{6E6A88CE-DB8D-440A-80EE-0F6FBE050C90}" destId="{EBC074B4-432B-410C-8EA1-D1C3AE3B8BE1}" srcOrd="1" destOrd="0" presId="urn:microsoft.com/office/officeart/2016/7/layout/BasicLinearProcessNumbered"/>
    <dgm:cxn modelId="{8D0168DE-EEBC-4B18-A086-B0B10258E04E}" type="presOf" srcId="{545EDAC3-FD5B-4F38-9F12-5813C2FD658B}" destId="{74AA7827-4D45-46DC-B479-75EDAECD25C9}" srcOrd="1" destOrd="0" presId="urn:microsoft.com/office/officeart/2016/7/layout/BasicLinearProcessNumbered"/>
    <dgm:cxn modelId="{0A0290E6-58B5-47AF-BD0E-2642ABEAF815}" srcId="{35BDDB07-57E5-4809-AC75-9981A5829AA8}" destId="{389A5F24-6CEB-4545-BAE4-53B351946088}" srcOrd="0" destOrd="0" parTransId="{E745DE3C-2A99-4675-8835-9A090811107A}" sibTransId="{63C33F8C-B171-4847-B0F6-21EADB67F0DF}"/>
    <dgm:cxn modelId="{B236BBEF-3208-45DC-956F-D362D41B3028}" type="presOf" srcId="{389A5F24-6CEB-4545-BAE4-53B351946088}" destId="{2DBE457F-E20D-40DF-A322-2A8A0AF7D148}" srcOrd="0" destOrd="0" presId="urn:microsoft.com/office/officeart/2016/7/layout/BasicLinearProcessNumbered"/>
    <dgm:cxn modelId="{E517D6D4-568F-46F3-B5BA-3C63888290C2}" type="presParOf" srcId="{FF122F3C-E6EA-4072-B980-35B41897E297}" destId="{CFD55EA6-AC49-4A83-8CC7-043CFE39871E}" srcOrd="0" destOrd="0" presId="urn:microsoft.com/office/officeart/2016/7/layout/BasicLinearProcessNumbered"/>
    <dgm:cxn modelId="{74F0E697-CFEF-4E0F-BC77-FCB21E270DD0}" type="presParOf" srcId="{CFD55EA6-AC49-4A83-8CC7-043CFE39871E}" destId="{2DBE457F-E20D-40DF-A322-2A8A0AF7D148}" srcOrd="0" destOrd="0" presId="urn:microsoft.com/office/officeart/2016/7/layout/BasicLinearProcessNumbered"/>
    <dgm:cxn modelId="{7EE890C8-D865-44CE-91E0-D3DA8116F309}" type="presParOf" srcId="{CFD55EA6-AC49-4A83-8CC7-043CFE39871E}" destId="{1AE7FA3A-F6B7-4B13-B007-DAC3D05B7F88}" srcOrd="1" destOrd="0" presId="urn:microsoft.com/office/officeart/2016/7/layout/BasicLinearProcessNumbered"/>
    <dgm:cxn modelId="{3E584DD8-0C27-408B-A805-ED305E892665}" type="presParOf" srcId="{CFD55EA6-AC49-4A83-8CC7-043CFE39871E}" destId="{A94EFB45-873C-4E2D-A742-849FB310F244}" srcOrd="2" destOrd="0" presId="urn:microsoft.com/office/officeart/2016/7/layout/BasicLinearProcessNumbered"/>
    <dgm:cxn modelId="{B61481B5-A464-411D-A617-932E48DB7E2D}" type="presParOf" srcId="{CFD55EA6-AC49-4A83-8CC7-043CFE39871E}" destId="{C0679BD4-5070-45CC-B523-09C1307B9584}" srcOrd="3" destOrd="0" presId="urn:microsoft.com/office/officeart/2016/7/layout/BasicLinearProcessNumbered"/>
    <dgm:cxn modelId="{C39ED01B-F5D0-4B59-AA04-552F3BD09768}" type="presParOf" srcId="{FF122F3C-E6EA-4072-B980-35B41897E297}" destId="{F5AB8131-2292-4591-8556-562632106D93}" srcOrd="1" destOrd="0" presId="urn:microsoft.com/office/officeart/2016/7/layout/BasicLinearProcessNumbered"/>
    <dgm:cxn modelId="{E96B8ED1-CA51-400B-BE51-6FDEE1901285}" type="presParOf" srcId="{FF122F3C-E6EA-4072-B980-35B41897E297}" destId="{3777E118-7CB2-4B32-BE62-924150DBFB45}" srcOrd="2" destOrd="0" presId="urn:microsoft.com/office/officeart/2016/7/layout/BasicLinearProcessNumbered"/>
    <dgm:cxn modelId="{AA0E9761-2DE6-45EC-BFE1-8259966DB997}" type="presParOf" srcId="{3777E118-7CB2-4B32-BE62-924150DBFB45}" destId="{C2DE4949-430D-4243-852C-143058A64C58}" srcOrd="0" destOrd="0" presId="urn:microsoft.com/office/officeart/2016/7/layout/BasicLinearProcessNumbered"/>
    <dgm:cxn modelId="{3D7619DB-9AC8-4E5B-A48D-4B021C5636FC}" type="presParOf" srcId="{3777E118-7CB2-4B32-BE62-924150DBFB45}" destId="{0845DBEF-2455-4896-A1FE-A6CAD2163E4A}" srcOrd="1" destOrd="0" presId="urn:microsoft.com/office/officeart/2016/7/layout/BasicLinearProcessNumbered"/>
    <dgm:cxn modelId="{46C42472-AEF6-49B1-9FBA-CECE8D84BA04}" type="presParOf" srcId="{3777E118-7CB2-4B32-BE62-924150DBFB45}" destId="{BB7B189F-C3D3-41C7-9FCA-2F8A4BAB2151}" srcOrd="2" destOrd="0" presId="urn:microsoft.com/office/officeart/2016/7/layout/BasicLinearProcessNumbered"/>
    <dgm:cxn modelId="{60A7AED0-BA53-455A-AA57-A14B388067A2}" type="presParOf" srcId="{3777E118-7CB2-4B32-BE62-924150DBFB45}" destId="{EBC074B4-432B-410C-8EA1-D1C3AE3B8BE1}" srcOrd="3" destOrd="0" presId="urn:microsoft.com/office/officeart/2016/7/layout/BasicLinearProcessNumbered"/>
    <dgm:cxn modelId="{65BB41C6-392A-4129-BB5E-7D0BF5758F2C}" type="presParOf" srcId="{FF122F3C-E6EA-4072-B980-35B41897E297}" destId="{A47BB166-EA8B-4FB8-89CF-EA529096ABF9}" srcOrd="3" destOrd="0" presId="urn:microsoft.com/office/officeart/2016/7/layout/BasicLinearProcessNumbered"/>
    <dgm:cxn modelId="{03A30F19-F7A5-4DC6-9B63-AC2E1392F719}" type="presParOf" srcId="{FF122F3C-E6EA-4072-B980-35B41897E297}" destId="{293320EF-2B23-414E-A58F-6E0633BF51CC}" srcOrd="4" destOrd="0" presId="urn:microsoft.com/office/officeart/2016/7/layout/BasicLinearProcessNumbered"/>
    <dgm:cxn modelId="{CA1BE276-973D-4D4F-B292-722595296328}" type="presParOf" srcId="{293320EF-2B23-414E-A58F-6E0633BF51CC}" destId="{11503F21-3910-4250-BB7B-CFC6FA24ED02}" srcOrd="0" destOrd="0" presId="urn:microsoft.com/office/officeart/2016/7/layout/BasicLinearProcessNumbered"/>
    <dgm:cxn modelId="{523DF6A4-222D-4106-BF64-974DDE715057}" type="presParOf" srcId="{293320EF-2B23-414E-A58F-6E0633BF51CC}" destId="{57C586D0-C268-4EE0-92A4-9ECB1CF30DC6}" srcOrd="1" destOrd="0" presId="urn:microsoft.com/office/officeart/2016/7/layout/BasicLinearProcessNumbered"/>
    <dgm:cxn modelId="{15C9F1D1-48A6-40A6-B368-1817F23CEF9D}" type="presParOf" srcId="{293320EF-2B23-414E-A58F-6E0633BF51CC}" destId="{51100F46-4F8F-4F50-834A-B62AD2C1CE5E}" srcOrd="2" destOrd="0" presId="urn:microsoft.com/office/officeart/2016/7/layout/BasicLinearProcessNumbered"/>
    <dgm:cxn modelId="{4E4DDF57-B3CB-4BC4-A740-132EF85A7ACA}" type="presParOf" srcId="{293320EF-2B23-414E-A58F-6E0633BF51CC}" destId="{74AA7827-4D45-46DC-B479-75EDAECD25C9}" srcOrd="3" destOrd="0" presId="urn:microsoft.com/office/officeart/2016/7/layout/BasicLinearProcessNumbered"/>
    <dgm:cxn modelId="{961FB037-79BC-4A51-AD2D-C1723AB7CECA}" type="presParOf" srcId="{FF122F3C-E6EA-4072-B980-35B41897E297}" destId="{C9D1030F-4AD6-4E0E-90F7-AE3E4296F010}" srcOrd="5" destOrd="0" presId="urn:microsoft.com/office/officeart/2016/7/layout/BasicLinearProcessNumbered"/>
    <dgm:cxn modelId="{BC5B604D-6231-49E4-BAA0-44140CE8B2F8}" type="presParOf" srcId="{FF122F3C-E6EA-4072-B980-35B41897E297}" destId="{20357249-4F10-47CE-A527-E18BBC48CAD6}" srcOrd="6" destOrd="0" presId="urn:microsoft.com/office/officeart/2016/7/layout/BasicLinearProcessNumbered"/>
    <dgm:cxn modelId="{C66E89F8-2124-4A51-AB9D-A72B8BB132EF}" type="presParOf" srcId="{20357249-4F10-47CE-A527-E18BBC48CAD6}" destId="{60D5F0AF-20BC-4E7D-8B79-D107FBB8D933}" srcOrd="0" destOrd="0" presId="urn:microsoft.com/office/officeart/2016/7/layout/BasicLinearProcessNumbered"/>
    <dgm:cxn modelId="{08ADE2CA-5073-4149-B99D-671C5CD9F360}" type="presParOf" srcId="{20357249-4F10-47CE-A527-E18BBC48CAD6}" destId="{9976B96C-10F9-4791-82BA-C87ADB4353E3}" srcOrd="1" destOrd="0" presId="urn:microsoft.com/office/officeart/2016/7/layout/BasicLinearProcessNumbered"/>
    <dgm:cxn modelId="{64EEE89B-7853-4227-9AFD-A54F3C257E0F}" type="presParOf" srcId="{20357249-4F10-47CE-A527-E18BBC48CAD6}" destId="{F51D5D90-FD68-473A-83C5-599DB9C0AF5A}" srcOrd="2" destOrd="0" presId="urn:microsoft.com/office/officeart/2016/7/layout/BasicLinearProcessNumbered"/>
    <dgm:cxn modelId="{53D0F5F7-E401-40A2-9C5B-CB6FF0AD3CCB}" type="presParOf" srcId="{20357249-4F10-47CE-A527-E18BBC48CAD6}" destId="{85572B11-3985-462B-B0FC-0087417952A3}"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A1E408-D6B0-4657-8673-9E9A0A932ACE}" type="doc">
      <dgm:prSet loTypeId="urn:microsoft.com/office/officeart/2005/8/layout/list1" loCatId="list" qsTypeId="urn:microsoft.com/office/officeart/2005/8/quickstyle/simple2" qsCatId="simple" csTypeId="urn:microsoft.com/office/officeart/2005/8/colors/colorful2" csCatId="colorful" phldr="1"/>
      <dgm:spPr/>
      <dgm:t>
        <a:bodyPr/>
        <a:lstStyle/>
        <a:p>
          <a:endParaRPr lang="en-US"/>
        </a:p>
      </dgm:t>
    </dgm:pt>
    <dgm:pt modelId="{053B7850-AF90-4C08-9265-8D6D766F0064}">
      <dgm:prSet custT="1"/>
      <dgm:spPr/>
      <dgm:t>
        <a:bodyPr/>
        <a:lstStyle/>
        <a:p>
          <a:r>
            <a:rPr lang="nl-NL" sz="1600"/>
            <a:t>Menseregte bevorder waardigheid, gelykheid en vryheid</a:t>
          </a:r>
          <a:endParaRPr lang="en-US" sz="1600" dirty="0"/>
        </a:p>
      </dgm:t>
    </dgm:pt>
    <dgm:pt modelId="{9573E244-2BDC-44E9-A68B-97449F551716}" type="parTrans" cxnId="{17F38CFB-BDFE-4A19-B6BF-90B6BC8A42C4}">
      <dgm:prSet/>
      <dgm:spPr/>
      <dgm:t>
        <a:bodyPr/>
        <a:lstStyle/>
        <a:p>
          <a:endParaRPr lang="en-US" sz="2000"/>
        </a:p>
      </dgm:t>
    </dgm:pt>
    <dgm:pt modelId="{0E1B40C3-B2A5-460B-A193-5EB193A6959B}" type="sibTrans" cxnId="{17F38CFB-BDFE-4A19-B6BF-90B6BC8A42C4}">
      <dgm:prSet/>
      <dgm:spPr/>
      <dgm:t>
        <a:bodyPr/>
        <a:lstStyle/>
        <a:p>
          <a:endParaRPr lang="en-US" sz="2000"/>
        </a:p>
      </dgm:t>
    </dgm:pt>
    <dgm:pt modelId="{761C8D1A-F7B5-4FF0-A991-81AE451B3C19}">
      <dgm:prSet/>
      <dgm:spPr/>
      <dgm:t>
        <a:bodyPr/>
        <a:lstStyle/>
        <a:p>
          <a:r>
            <a:rPr lang="nl-NL" dirty="0"/>
            <a:t>Dit hou regerings aanspreeklik en voorkom misbruik</a:t>
          </a:r>
          <a:endParaRPr lang="en-US" dirty="0"/>
        </a:p>
      </dgm:t>
    </dgm:pt>
    <dgm:pt modelId="{3C90716E-D1AC-46C0-B75A-D7031CB70B3C}" type="parTrans" cxnId="{BBFA354D-EBFD-47CE-99B7-1E4FC187A143}">
      <dgm:prSet/>
      <dgm:spPr/>
      <dgm:t>
        <a:bodyPr/>
        <a:lstStyle/>
        <a:p>
          <a:endParaRPr lang="af-ZA"/>
        </a:p>
      </dgm:t>
    </dgm:pt>
    <dgm:pt modelId="{1D91953A-9D22-4EEE-8FAD-9B9BC2CF1417}" type="sibTrans" cxnId="{BBFA354D-EBFD-47CE-99B7-1E4FC187A143}">
      <dgm:prSet/>
      <dgm:spPr/>
      <dgm:t>
        <a:bodyPr/>
        <a:lstStyle/>
        <a:p>
          <a:endParaRPr lang="af-ZA"/>
        </a:p>
      </dgm:t>
    </dgm:pt>
    <dgm:pt modelId="{C2318B3C-06ED-44FB-A234-849041D913D2}">
      <dgm:prSet/>
      <dgm:spPr/>
      <dgm:t>
        <a:bodyPr/>
        <a:lstStyle/>
        <a:p>
          <a:r>
            <a:rPr lang="nl-NL" dirty="0"/>
            <a:t>Verseker toegang tot opvoeding, gesondheidsorg en skuiling</a:t>
          </a:r>
          <a:endParaRPr lang="en-US" dirty="0"/>
        </a:p>
      </dgm:t>
    </dgm:pt>
    <dgm:pt modelId="{892751C5-3514-441C-AED2-C2058E6E9A38}" type="parTrans" cxnId="{7F07CE63-84F9-4774-B35E-7F3583DB096F}">
      <dgm:prSet/>
      <dgm:spPr/>
      <dgm:t>
        <a:bodyPr/>
        <a:lstStyle/>
        <a:p>
          <a:endParaRPr lang="af-ZA"/>
        </a:p>
      </dgm:t>
    </dgm:pt>
    <dgm:pt modelId="{D0DC8B5D-EBD1-4B6A-8373-E81D6D4BFB37}" type="sibTrans" cxnId="{7F07CE63-84F9-4774-B35E-7F3583DB096F}">
      <dgm:prSet/>
      <dgm:spPr/>
      <dgm:t>
        <a:bodyPr/>
        <a:lstStyle/>
        <a:p>
          <a:endParaRPr lang="af-ZA"/>
        </a:p>
      </dgm:t>
    </dgm:pt>
    <dgm:pt modelId="{2F9AC31D-6060-4D86-B71E-CAC2EFAA9F72}">
      <dgm:prSet/>
      <dgm:spPr/>
      <dgm:t>
        <a:bodyPr/>
        <a:lstStyle/>
        <a:p>
          <a:r>
            <a:rPr lang="nl-NL" dirty="0"/>
            <a:t>Help samelewings om regverdiger, veiliger en vreedsaam te wees</a:t>
          </a:r>
          <a:endParaRPr lang="en-US" dirty="0"/>
        </a:p>
      </dgm:t>
    </dgm:pt>
    <dgm:pt modelId="{7C8FD3E2-9CBF-4FED-8C57-89C8520F810B}" type="parTrans" cxnId="{224A577C-3235-401F-8CE7-0F2A597A428E}">
      <dgm:prSet/>
      <dgm:spPr/>
      <dgm:t>
        <a:bodyPr/>
        <a:lstStyle/>
        <a:p>
          <a:endParaRPr lang="af-ZA"/>
        </a:p>
      </dgm:t>
    </dgm:pt>
    <dgm:pt modelId="{FA1BFE62-19A2-4A17-A6EC-C604437B8ACA}" type="sibTrans" cxnId="{224A577C-3235-401F-8CE7-0F2A597A428E}">
      <dgm:prSet/>
      <dgm:spPr/>
      <dgm:t>
        <a:bodyPr/>
        <a:lstStyle/>
        <a:p>
          <a:endParaRPr lang="af-ZA"/>
        </a:p>
      </dgm:t>
    </dgm:pt>
    <dgm:pt modelId="{4B528089-6947-4B1E-8B2F-2343FCD415F6}">
      <dgm:prSet/>
      <dgm:spPr/>
      <dgm:t>
        <a:bodyPr/>
        <a:lstStyle/>
        <a:p>
          <a:r>
            <a:rPr lang="en-US" b="1" dirty="0"/>
            <a:t>In </a:t>
          </a:r>
          <a:r>
            <a:rPr lang="en-US" b="1" dirty="0" err="1"/>
            <a:t>eenvoudige</a:t>
          </a:r>
          <a:r>
            <a:rPr lang="en-US" b="1" dirty="0"/>
            <a:t> </a:t>
          </a:r>
          <a:r>
            <a:rPr lang="en-US" b="1" dirty="0" err="1"/>
            <a:t>terme</a:t>
          </a:r>
          <a:r>
            <a:rPr lang="en-US" b="1" dirty="0"/>
            <a:t> </a:t>
          </a:r>
          <a:r>
            <a:rPr lang="en-US" b="1" dirty="0" err="1"/>
            <a:t>beteken</a:t>
          </a:r>
          <a:r>
            <a:rPr lang="en-US" b="1" dirty="0"/>
            <a:t> </a:t>
          </a:r>
          <a:r>
            <a:rPr lang="en-US" b="1" dirty="0" err="1"/>
            <a:t>menseregte</a:t>
          </a:r>
          <a:r>
            <a:rPr lang="en-US" b="1" dirty="0"/>
            <a:t>:</a:t>
          </a:r>
          <a:endParaRPr lang="en-US" dirty="0"/>
        </a:p>
      </dgm:t>
    </dgm:pt>
    <dgm:pt modelId="{0984106A-9E81-498F-A999-FB6F429FB3E7}" type="parTrans" cxnId="{2DC1363C-9E2C-459D-991B-16E9FADB93C2}">
      <dgm:prSet/>
      <dgm:spPr/>
      <dgm:t>
        <a:bodyPr/>
        <a:lstStyle/>
        <a:p>
          <a:endParaRPr lang="af-ZA"/>
        </a:p>
      </dgm:t>
    </dgm:pt>
    <dgm:pt modelId="{415805E9-CCC1-4DAE-8FE2-B055F5836F8C}" type="sibTrans" cxnId="{2DC1363C-9E2C-459D-991B-16E9FADB93C2}">
      <dgm:prSet/>
      <dgm:spPr/>
      <dgm:t>
        <a:bodyPr/>
        <a:lstStyle/>
        <a:p>
          <a:endParaRPr lang="af-ZA"/>
        </a:p>
      </dgm:t>
    </dgm:pt>
    <dgm:pt modelId="{FE5BF334-A7A6-4B90-8360-061C32EFC1BB}">
      <dgm:prSet/>
      <dgm:spPr/>
      <dgm:t>
        <a:bodyPr/>
        <a:lstStyle/>
        <a:p>
          <a:r>
            <a:rPr lang="en-US" dirty="0" err="1"/>
            <a:t>Basiese</a:t>
          </a:r>
          <a:r>
            <a:rPr lang="en-US" dirty="0"/>
            <a:t> </a:t>
          </a:r>
          <a:r>
            <a:rPr lang="en-US" dirty="0" err="1"/>
            <a:t>behoeftes</a:t>
          </a:r>
          <a:r>
            <a:rPr lang="en-US" dirty="0"/>
            <a:t> word </a:t>
          </a:r>
          <a:r>
            <a:rPr lang="en-US" dirty="0" err="1"/>
            <a:t>voorsien</a:t>
          </a:r>
          <a:endParaRPr lang="en-US" dirty="0"/>
        </a:p>
      </dgm:t>
    </dgm:pt>
    <dgm:pt modelId="{412B10CB-BDD8-49F2-85E0-52BEC5626033}" type="parTrans" cxnId="{1BEEE85B-1574-4CE9-A53B-2BDF63DD2891}">
      <dgm:prSet/>
      <dgm:spPr/>
      <dgm:t>
        <a:bodyPr/>
        <a:lstStyle/>
        <a:p>
          <a:endParaRPr lang="af-ZA"/>
        </a:p>
      </dgm:t>
    </dgm:pt>
    <dgm:pt modelId="{8081EE65-AA4B-4931-9E6B-81B0EFDD5575}" type="sibTrans" cxnId="{1BEEE85B-1574-4CE9-A53B-2BDF63DD2891}">
      <dgm:prSet/>
      <dgm:spPr/>
      <dgm:t>
        <a:bodyPr/>
        <a:lstStyle/>
        <a:p>
          <a:endParaRPr lang="af-ZA"/>
        </a:p>
      </dgm:t>
    </dgm:pt>
    <dgm:pt modelId="{21F5799F-5562-46C3-88BD-7E94D5550025}">
      <dgm:prSet/>
      <dgm:spPr/>
      <dgm:t>
        <a:bodyPr/>
        <a:lstStyle/>
        <a:p>
          <a:r>
            <a:rPr lang="en-US" dirty="0" err="1"/>
            <a:t>Kwesbare</a:t>
          </a:r>
          <a:r>
            <a:rPr lang="en-US" dirty="0"/>
            <a:t> </a:t>
          </a:r>
          <a:r>
            <a:rPr lang="en-US" dirty="0" err="1"/>
            <a:t>groepe</a:t>
          </a:r>
          <a:r>
            <a:rPr lang="en-US" dirty="0"/>
            <a:t> word </a:t>
          </a:r>
          <a:r>
            <a:rPr lang="en-US" dirty="0" err="1"/>
            <a:t>beskerm</a:t>
          </a:r>
          <a:endParaRPr lang="en-US" dirty="0"/>
        </a:p>
      </dgm:t>
    </dgm:pt>
    <dgm:pt modelId="{FE6F6919-DFE7-45EA-BEA1-225F43349876}" type="parTrans" cxnId="{32998781-102B-4875-9855-3094EBC335E7}">
      <dgm:prSet/>
      <dgm:spPr/>
      <dgm:t>
        <a:bodyPr/>
        <a:lstStyle/>
        <a:p>
          <a:endParaRPr lang="af-ZA"/>
        </a:p>
      </dgm:t>
    </dgm:pt>
    <dgm:pt modelId="{C517E1B1-C7D1-44AA-BFCD-FB15AFD46D88}" type="sibTrans" cxnId="{32998781-102B-4875-9855-3094EBC335E7}">
      <dgm:prSet/>
      <dgm:spPr/>
      <dgm:t>
        <a:bodyPr/>
        <a:lstStyle/>
        <a:p>
          <a:endParaRPr lang="af-ZA"/>
        </a:p>
      </dgm:t>
    </dgm:pt>
    <dgm:pt modelId="{165FEFB7-F581-42F0-B03C-EB7046157C1D}">
      <dgm:prSet/>
      <dgm:spPr/>
      <dgm:t>
        <a:bodyPr/>
        <a:lstStyle/>
        <a:p>
          <a:r>
            <a:rPr lang="en-US" dirty="0"/>
            <a:t>Vryheid van </a:t>
          </a:r>
          <a:r>
            <a:rPr lang="en-US" dirty="0" err="1"/>
            <a:t>spraak</a:t>
          </a:r>
          <a:r>
            <a:rPr lang="en-US" dirty="0"/>
            <a:t> </a:t>
          </a:r>
          <a:r>
            <a:rPr lang="en-US" dirty="0" err="1"/>
            <a:t>en</a:t>
          </a:r>
          <a:r>
            <a:rPr lang="en-US" dirty="0"/>
            <a:t> </a:t>
          </a:r>
          <a:r>
            <a:rPr lang="en-US" dirty="0" err="1"/>
            <a:t>uitdrukking</a:t>
          </a:r>
          <a:r>
            <a:rPr lang="en-US" dirty="0"/>
            <a:t> word </a:t>
          </a:r>
          <a:r>
            <a:rPr lang="en-US" dirty="0" err="1"/>
            <a:t>ondersteun</a:t>
          </a:r>
          <a:endParaRPr lang="en-US" dirty="0"/>
        </a:p>
      </dgm:t>
    </dgm:pt>
    <dgm:pt modelId="{BAC1E303-BEA8-4950-A586-ADBAB46CF07A}" type="parTrans" cxnId="{D04F24F5-9D25-4193-8ACA-B736270209C8}">
      <dgm:prSet/>
      <dgm:spPr/>
      <dgm:t>
        <a:bodyPr/>
        <a:lstStyle/>
        <a:p>
          <a:endParaRPr lang="af-ZA"/>
        </a:p>
      </dgm:t>
    </dgm:pt>
    <dgm:pt modelId="{BBE8E2A5-8F01-44DB-9280-80D6B8B3815C}" type="sibTrans" cxnId="{D04F24F5-9D25-4193-8ACA-B736270209C8}">
      <dgm:prSet/>
      <dgm:spPr/>
      <dgm:t>
        <a:bodyPr/>
        <a:lstStyle/>
        <a:p>
          <a:endParaRPr lang="af-ZA"/>
        </a:p>
      </dgm:t>
    </dgm:pt>
    <dgm:pt modelId="{617B7087-0D48-4377-920D-D2947BA84CAC}">
      <dgm:prSet/>
      <dgm:spPr/>
      <dgm:t>
        <a:bodyPr/>
        <a:lstStyle/>
        <a:p>
          <a:r>
            <a:rPr lang="en-US" dirty="0"/>
            <a:t>Vryheid van </a:t>
          </a:r>
          <a:r>
            <a:rPr lang="en-US" dirty="0" err="1"/>
            <a:t>godsdiens</a:t>
          </a:r>
          <a:r>
            <a:rPr lang="en-US" dirty="0"/>
            <a:t> (of </a:t>
          </a:r>
          <a:r>
            <a:rPr lang="en-US" dirty="0" err="1"/>
            <a:t>geen</a:t>
          </a:r>
          <a:r>
            <a:rPr lang="en-US" dirty="0"/>
            <a:t> </a:t>
          </a:r>
          <a:r>
            <a:rPr lang="en-US" dirty="0" err="1"/>
            <a:t>godsdiens</a:t>
          </a:r>
          <a:r>
            <a:rPr lang="en-US" dirty="0"/>
            <a:t>) word </a:t>
          </a:r>
          <a:r>
            <a:rPr lang="en-US" dirty="0" err="1"/>
            <a:t>gerespekteer</a:t>
          </a:r>
          <a:endParaRPr lang="en-US" dirty="0"/>
        </a:p>
      </dgm:t>
    </dgm:pt>
    <dgm:pt modelId="{81087396-A4E0-4D6D-9F4A-A2500E7E8643}" type="parTrans" cxnId="{9795213B-5309-4D40-8C08-B358E0F5EA43}">
      <dgm:prSet/>
      <dgm:spPr/>
      <dgm:t>
        <a:bodyPr/>
        <a:lstStyle/>
        <a:p>
          <a:endParaRPr lang="af-ZA"/>
        </a:p>
      </dgm:t>
    </dgm:pt>
    <dgm:pt modelId="{79A0D8AA-7F68-48C9-B925-484FF117D2F2}" type="sibTrans" cxnId="{9795213B-5309-4D40-8C08-B358E0F5EA43}">
      <dgm:prSet/>
      <dgm:spPr/>
      <dgm:t>
        <a:bodyPr/>
        <a:lstStyle/>
        <a:p>
          <a:endParaRPr lang="af-ZA"/>
        </a:p>
      </dgm:t>
    </dgm:pt>
    <dgm:pt modelId="{54E81FC9-545C-4443-9862-F26C34EE2F8E}">
      <dgm:prSet/>
      <dgm:spPr/>
      <dgm:t>
        <a:bodyPr/>
        <a:lstStyle/>
        <a:p>
          <a:r>
            <a:rPr lang="en-US"/>
            <a:t>Mense kan self kies wie hulle lief het</a:t>
          </a:r>
          <a:endParaRPr lang="en-US" dirty="0"/>
        </a:p>
      </dgm:t>
    </dgm:pt>
    <dgm:pt modelId="{991ECC3E-84EB-4725-B40E-3E306E9C1501}" type="parTrans" cxnId="{6416901F-9818-4AE4-A6F9-2A364F07AF12}">
      <dgm:prSet/>
      <dgm:spPr/>
      <dgm:t>
        <a:bodyPr/>
        <a:lstStyle/>
        <a:p>
          <a:endParaRPr lang="af-ZA"/>
        </a:p>
      </dgm:t>
    </dgm:pt>
    <dgm:pt modelId="{748C2AD6-7F09-45E3-9759-97F753A2F35F}" type="sibTrans" cxnId="{6416901F-9818-4AE4-A6F9-2A364F07AF12}">
      <dgm:prSet/>
      <dgm:spPr/>
      <dgm:t>
        <a:bodyPr/>
        <a:lstStyle/>
        <a:p>
          <a:endParaRPr lang="af-ZA"/>
        </a:p>
      </dgm:t>
    </dgm:pt>
    <dgm:pt modelId="{38B72398-0A12-451B-A0A4-141DCA5C784E}">
      <dgm:prSet/>
      <dgm:spPr/>
      <dgm:t>
        <a:bodyPr/>
        <a:lstStyle/>
        <a:p>
          <a:r>
            <a:rPr lang="en-US"/>
            <a:t>Toegang tot opvoeding word verseker</a:t>
          </a:r>
          <a:endParaRPr lang="en-US" dirty="0"/>
        </a:p>
      </dgm:t>
    </dgm:pt>
    <dgm:pt modelId="{40BB9156-84CD-4BE8-9BBE-D090860EE1C5}" type="parTrans" cxnId="{3D1A2B47-B779-48C7-A523-BAA6B248F6A6}">
      <dgm:prSet/>
      <dgm:spPr/>
      <dgm:t>
        <a:bodyPr/>
        <a:lstStyle/>
        <a:p>
          <a:endParaRPr lang="af-ZA"/>
        </a:p>
      </dgm:t>
    </dgm:pt>
    <dgm:pt modelId="{2AFF5EE6-41D9-4BA8-AA11-9C5D5F681FFA}" type="sibTrans" cxnId="{3D1A2B47-B779-48C7-A523-BAA6B248F6A6}">
      <dgm:prSet/>
      <dgm:spPr/>
      <dgm:t>
        <a:bodyPr/>
        <a:lstStyle/>
        <a:p>
          <a:endParaRPr lang="af-ZA"/>
        </a:p>
      </dgm:t>
    </dgm:pt>
    <dgm:pt modelId="{327A02C1-5B67-4615-AE81-99EC06202CF8}">
      <dgm:prSet/>
      <dgm:spPr/>
      <dgm:t>
        <a:bodyPr/>
        <a:lstStyle/>
        <a:p>
          <a:r>
            <a:rPr lang="en-US" dirty="0"/>
            <a:t>Ons </a:t>
          </a:r>
          <a:r>
            <a:rPr lang="en-US" dirty="0" err="1"/>
            <a:t>werk</a:t>
          </a:r>
          <a:r>
            <a:rPr lang="en-US" dirty="0"/>
            <a:t> </a:t>
          </a:r>
          <a:r>
            <a:rPr lang="en-US" dirty="0" err="1"/>
            <a:t>saam</a:t>
          </a:r>
          <a:r>
            <a:rPr lang="en-US" dirty="0"/>
            <a:t> om die </a:t>
          </a:r>
          <a:r>
            <a:rPr lang="en-US" dirty="0" err="1"/>
            <a:t>omgewing</a:t>
          </a:r>
          <a:r>
            <a:rPr lang="en-US" dirty="0"/>
            <a:t> </a:t>
          </a:r>
          <a:r>
            <a:rPr lang="en-US" dirty="0" err="1"/>
            <a:t>te</a:t>
          </a:r>
          <a:r>
            <a:rPr lang="en-US" dirty="0"/>
            <a:t> </a:t>
          </a:r>
          <a:r>
            <a:rPr lang="en-US" dirty="0" err="1"/>
            <a:t>beskerm</a:t>
          </a:r>
          <a:endParaRPr lang="af-ZA"/>
        </a:p>
      </dgm:t>
    </dgm:pt>
    <dgm:pt modelId="{32B863D2-137E-4FE1-AE04-FDC65D290ED2}" type="parTrans" cxnId="{BCA35602-7719-4091-90DC-372C41CC2303}">
      <dgm:prSet/>
      <dgm:spPr/>
      <dgm:t>
        <a:bodyPr/>
        <a:lstStyle/>
        <a:p>
          <a:endParaRPr lang="af-ZA"/>
        </a:p>
      </dgm:t>
    </dgm:pt>
    <dgm:pt modelId="{7EDAE5E5-546E-4C51-96B7-93A62F039D1F}" type="sibTrans" cxnId="{BCA35602-7719-4091-90DC-372C41CC2303}">
      <dgm:prSet/>
      <dgm:spPr/>
      <dgm:t>
        <a:bodyPr/>
        <a:lstStyle/>
        <a:p>
          <a:endParaRPr lang="af-ZA"/>
        </a:p>
      </dgm:t>
    </dgm:pt>
    <dgm:pt modelId="{1B289313-7A04-4D79-8796-B7083F76328A}" type="pres">
      <dgm:prSet presAssocID="{3AA1E408-D6B0-4657-8673-9E9A0A932ACE}" presName="linear" presStyleCnt="0">
        <dgm:presLayoutVars>
          <dgm:dir/>
          <dgm:animLvl val="lvl"/>
          <dgm:resizeHandles val="exact"/>
        </dgm:presLayoutVars>
      </dgm:prSet>
      <dgm:spPr/>
    </dgm:pt>
    <dgm:pt modelId="{7DDED63D-E40A-4811-A54B-636C37A03EBC}" type="pres">
      <dgm:prSet presAssocID="{053B7850-AF90-4C08-9265-8D6D766F0064}" presName="parentLin" presStyleCnt="0"/>
      <dgm:spPr/>
    </dgm:pt>
    <dgm:pt modelId="{FC2E29E2-0D35-45DE-975B-54B12C123132}" type="pres">
      <dgm:prSet presAssocID="{053B7850-AF90-4C08-9265-8D6D766F0064}" presName="parentLeftMargin" presStyleLbl="node1" presStyleIdx="0" presStyleCnt="5"/>
      <dgm:spPr/>
    </dgm:pt>
    <dgm:pt modelId="{9575C29A-05AC-4A39-8D74-F1B33B889CC7}" type="pres">
      <dgm:prSet presAssocID="{053B7850-AF90-4C08-9265-8D6D766F0064}" presName="parentText" presStyleLbl="node1" presStyleIdx="0" presStyleCnt="5">
        <dgm:presLayoutVars>
          <dgm:chMax val="0"/>
          <dgm:bulletEnabled val="1"/>
        </dgm:presLayoutVars>
      </dgm:prSet>
      <dgm:spPr/>
    </dgm:pt>
    <dgm:pt modelId="{9299018B-74E1-46C5-8471-D190EAB4E00B}" type="pres">
      <dgm:prSet presAssocID="{053B7850-AF90-4C08-9265-8D6D766F0064}" presName="negativeSpace" presStyleCnt="0"/>
      <dgm:spPr/>
    </dgm:pt>
    <dgm:pt modelId="{35773CB1-2749-43A0-BB42-5E1F32CC43EB}" type="pres">
      <dgm:prSet presAssocID="{053B7850-AF90-4C08-9265-8D6D766F0064}" presName="childText" presStyleLbl="conFgAcc1" presStyleIdx="0" presStyleCnt="5">
        <dgm:presLayoutVars>
          <dgm:bulletEnabled val="1"/>
        </dgm:presLayoutVars>
      </dgm:prSet>
      <dgm:spPr/>
    </dgm:pt>
    <dgm:pt modelId="{8EB909BA-76C5-4744-8DDF-B54EC73A16A2}" type="pres">
      <dgm:prSet presAssocID="{0E1B40C3-B2A5-460B-A193-5EB193A6959B}" presName="spaceBetweenRectangles" presStyleCnt="0"/>
      <dgm:spPr/>
    </dgm:pt>
    <dgm:pt modelId="{1F33459F-8790-4FCA-AEFB-183634B343DE}" type="pres">
      <dgm:prSet presAssocID="{761C8D1A-F7B5-4FF0-A991-81AE451B3C19}" presName="parentLin" presStyleCnt="0"/>
      <dgm:spPr/>
    </dgm:pt>
    <dgm:pt modelId="{9C0BA6F7-7538-4AE2-A9CD-F5634DB010E1}" type="pres">
      <dgm:prSet presAssocID="{761C8D1A-F7B5-4FF0-A991-81AE451B3C19}" presName="parentLeftMargin" presStyleLbl="node1" presStyleIdx="0" presStyleCnt="5"/>
      <dgm:spPr/>
    </dgm:pt>
    <dgm:pt modelId="{5D53761C-E801-4A77-899D-9EA7BD73F16B}" type="pres">
      <dgm:prSet presAssocID="{761C8D1A-F7B5-4FF0-A991-81AE451B3C19}" presName="parentText" presStyleLbl="node1" presStyleIdx="1" presStyleCnt="5">
        <dgm:presLayoutVars>
          <dgm:chMax val="0"/>
          <dgm:bulletEnabled val="1"/>
        </dgm:presLayoutVars>
      </dgm:prSet>
      <dgm:spPr/>
    </dgm:pt>
    <dgm:pt modelId="{A099CE30-5590-4780-B3F2-B0C9495E8F3F}" type="pres">
      <dgm:prSet presAssocID="{761C8D1A-F7B5-4FF0-A991-81AE451B3C19}" presName="negativeSpace" presStyleCnt="0"/>
      <dgm:spPr/>
    </dgm:pt>
    <dgm:pt modelId="{728DBC93-9A70-452A-A1D9-CB6FB9F45DC8}" type="pres">
      <dgm:prSet presAssocID="{761C8D1A-F7B5-4FF0-A991-81AE451B3C19}" presName="childText" presStyleLbl="conFgAcc1" presStyleIdx="1" presStyleCnt="5">
        <dgm:presLayoutVars>
          <dgm:bulletEnabled val="1"/>
        </dgm:presLayoutVars>
      </dgm:prSet>
      <dgm:spPr/>
    </dgm:pt>
    <dgm:pt modelId="{B1AB80E2-1072-4D94-9B75-EAB9C2B93485}" type="pres">
      <dgm:prSet presAssocID="{1D91953A-9D22-4EEE-8FAD-9B9BC2CF1417}" presName="spaceBetweenRectangles" presStyleCnt="0"/>
      <dgm:spPr/>
    </dgm:pt>
    <dgm:pt modelId="{C7D401B9-2D5A-4E2F-860D-5FCA795431B9}" type="pres">
      <dgm:prSet presAssocID="{C2318B3C-06ED-44FB-A234-849041D913D2}" presName="parentLin" presStyleCnt="0"/>
      <dgm:spPr/>
    </dgm:pt>
    <dgm:pt modelId="{7CD18B5F-9AFD-45F1-8672-F3C63CDC8002}" type="pres">
      <dgm:prSet presAssocID="{C2318B3C-06ED-44FB-A234-849041D913D2}" presName="parentLeftMargin" presStyleLbl="node1" presStyleIdx="1" presStyleCnt="5"/>
      <dgm:spPr/>
    </dgm:pt>
    <dgm:pt modelId="{9A941D30-1AA9-4C01-B874-CE74D2F1B56B}" type="pres">
      <dgm:prSet presAssocID="{C2318B3C-06ED-44FB-A234-849041D913D2}" presName="parentText" presStyleLbl="node1" presStyleIdx="2" presStyleCnt="5">
        <dgm:presLayoutVars>
          <dgm:chMax val="0"/>
          <dgm:bulletEnabled val="1"/>
        </dgm:presLayoutVars>
      </dgm:prSet>
      <dgm:spPr/>
    </dgm:pt>
    <dgm:pt modelId="{CA343ADE-B78F-46C0-BD35-80E88528B1B8}" type="pres">
      <dgm:prSet presAssocID="{C2318B3C-06ED-44FB-A234-849041D913D2}" presName="negativeSpace" presStyleCnt="0"/>
      <dgm:spPr/>
    </dgm:pt>
    <dgm:pt modelId="{8BF0BEC2-DF2F-4F45-B8C1-2769BCBB39D1}" type="pres">
      <dgm:prSet presAssocID="{C2318B3C-06ED-44FB-A234-849041D913D2}" presName="childText" presStyleLbl="conFgAcc1" presStyleIdx="2" presStyleCnt="5">
        <dgm:presLayoutVars>
          <dgm:bulletEnabled val="1"/>
        </dgm:presLayoutVars>
      </dgm:prSet>
      <dgm:spPr/>
    </dgm:pt>
    <dgm:pt modelId="{51FB7554-4AD5-4CF5-9F87-E77F475343C0}" type="pres">
      <dgm:prSet presAssocID="{D0DC8B5D-EBD1-4B6A-8373-E81D6D4BFB37}" presName="spaceBetweenRectangles" presStyleCnt="0"/>
      <dgm:spPr/>
    </dgm:pt>
    <dgm:pt modelId="{CDA82D53-19DD-4A0E-A0AB-0E8398EB740B}" type="pres">
      <dgm:prSet presAssocID="{2F9AC31D-6060-4D86-B71E-CAC2EFAA9F72}" presName="parentLin" presStyleCnt="0"/>
      <dgm:spPr/>
    </dgm:pt>
    <dgm:pt modelId="{1A619501-BBD1-42C6-A401-7F22F8C45076}" type="pres">
      <dgm:prSet presAssocID="{2F9AC31D-6060-4D86-B71E-CAC2EFAA9F72}" presName="parentLeftMargin" presStyleLbl="node1" presStyleIdx="2" presStyleCnt="5"/>
      <dgm:spPr/>
    </dgm:pt>
    <dgm:pt modelId="{2E5D2ADB-2AFD-4183-ABC6-92208C44B18B}" type="pres">
      <dgm:prSet presAssocID="{2F9AC31D-6060-4D86-B71E-CAC2EFAA9F72}" presName="parentText" presStyleLbl="node1" presStyleIdx="3" presStyleCnt="5">
        <dgm:presLayoutVars>
          <dgm:chMax val="0"/>
          <dgm:bulletEnabled val="1"/>
        </dgm:presLayoutVars>
      </dgm:prSet>
      <dgm:spPr/>
    </dgm:pt>
    <dgm:pt modelId="{442CABE0-3C57-489A-9B47-6D94BED9DBE8}" type="pres">
      <dgm:prSet presAssocID="{2F9AC31D-6060-4D86-B71E-CAC2EFAA9F72}" presName="negativeSpace" presStyleCnt="0"/>
      <dgm:spPr/>
    </dgm:pt>
    <dgm:pt modelId="{960D2D9F-FFA1-407B-9FB3-D910FABD9298}" type="pres">
      <dgm:prSet presAssocID="{2F9AC31D-6060-4D86-B71E-CAC2EFAA9F72}" presName="childText" presStyleLbl="conFgAcc1" presStyleIdx="3" presStyleCnt="5">
        <dgm:presLayoutVars>
          <dgm:bulletEnabled val="1"/>
        </dgm:presLayoutVars>
      </dgm:prSet>
      <dgm:spPr/>
    </dgm:pt>
    <dgm:pt modelId="{4FD92493-9277-4B04-B338-9E2D827845B1}" type="pres">
      <dgm:prSet presAssocID="{FA1BFE62-19A2-4A17-A6EC-C604437B8ACA}" presName="spaceBetweenRectangles" presStyleCnt="0"/>
      <dgm:spPr/>
    </dgm:pt>
    <dgm:pt modelId="{6278CC57-2768-47FC-9FD8-F2CD2A4A2094}" type="pres">
      <dgm:prSet presAssocID="{4B528089-6947-4B1E-8B2F-2343FCD415F6}" presName="parentLin" presStyleCnt="0"/>
      <dgm:spPr/>
    </dgm:pt>
    <dgm:pt modelId="{2B3DF8C1-5CDD-49AF-993F-25D44A47C74F}" type="pres">
      <dgm:prSet presAssocID="{4B528089-6947-4B1E-8B2F-2343FCD415F6}" presName="parentLeftMargin" presStyleLbl="node1" presStyleIdx="3" presStyleCnt="5"/>
      <dgm:spPr/>
    </dgm:pt>
    <dgm:pt modelId="{8CE22D9C-FE1D-4805-B5B3-B55179CB70E0}" type="pres">
      <dgm:prSet presAssocID="{4B528089-6947-4B1E-8B2F-2343FCD415F6}" presName="parentText" presStyleLbl="node1" presStyleIdx="4" presStyleCnt="5">
        <dgm:presLayoutVars>
          <dgm:chMax val="0"/>
          <dgm:bulletEnabled val="1"/>
        </dgm:presLayoutVars>
      </dgm:prSet>
      <dgm:spPr/>
    </dgm:pt>
    <dgm:pt modelId="{8688DE70-B1E1-48D3-8958-9A91B9B64639}" type="pres">
      <dgm:prSet presAssocID="{4B528089-6947-4B1E-8B2F-2343FCD415F6}" presName="negativeSpace" presStyleCnt="0"/>
      <dgm:spPr/>
    </dgm:pt>
    <dgm:pt modelId="{B96C5DA4-446A-4AD8-813C-B337D6C9CCBA}" type="pres">
      <dgm:prSet presAssocID="{4B528089-6947-4B1E-8B2F-2343FCD415F6}" presName="childText" presStyleLbl="conFgAcc1" presStyleIdx="4" presStyleCnt="5">
        <dgm:presLayoutVars>
          <dgm:bulletEnabled val="1"/>
        </dgm:presLayoutVars>
      </dgm:prSet>
      <dgm:spPr/>
    </dgm:pt>
  </dgm:ptLst>
  <dgm:cxnLst>
    <dgm:cxn modelId="{A96FD701-7E41-4058-8EAC-16DADA09DD89}" type="presOf" srcId="{38B72398-0A12-451B-A0A4-141DCA5C784E}" destId="{B96C5DA4-446A-4AD8-813C-B337D6C9CCBA}" srcOrd="0" destOrd="5" presId="urn:microsoft.com/office/officeart/2005/8/layout/list1"/>
    <dgm:cxn modelId="{BCA35602-7719-4091-90DC-372C41CC2303}" srcId="{4B528089-6947-4B1E-8B2F-2343FCD415F6}" destId="{327A02C1-5B67-4615-AE81-99EC06202CF8}" srcOrd="6" destOrd="0" parTransId="{32B863D2-137E-4FE1-AE04-FDC65D290ED2}" sibTransId="{7EDAE5E5-546E-4C51-96B7-93A62F039D1F}"/>
    <dgm:cxn modelId="{28F53805-F5A6-4207-B6F7-7818AE0114A8}" type="presOf" srcId="{2F9AC31D-6060-4D86-B71E-CAC2EFAA9F72}" destId="{1A619501-BBD1-42C6-A401-7F22F8C45076}" srcOrd="0" destOrd="0" presId="urn:microsoft.com/office/officeart/2005/8/layout/list1"/>
    <dgm:cxn modelId="{983F490F-EB9F-466E-A166-A0B4D9ABE5D1}" type="presOf" srcId="{617B7087-0D48-4377-920D-D2947BA84CAC}" destId="{B96C5DA4-446A-4AD8-813C-B337D6C9CCBA}" srcOrd="0" destOrd="3" presId="urn:microsoft.com/office/officeart/2005/8/layout/list1"/>
    <dgm:cxn modelId="{38665C11-792D-46DA-9B90-EFE6FEA695EE}" type="presOf" srcId="{4B528089-6947-4B1E-8B2F-2343FCD415F6}" destId="{8CE22D9C-FE1D-4805-B5B3-B55179CB70E0}" srcOrd="1" destOrd="0" presId="urn:microsoft.com/office/officeart/2005/8/layout/list1"/>
    <dgm:cxn modelId="{0D046319-1C11-4155-A002-C38631C69E7F}" type="presOf" srcId="{54E81FC9-545C-4443-9862-F26C34EE2F8E}" destId="{B96C5DA4-446A-4AD8-813C-B337D6C9CCBA}" srcOrd="0" destOrd="4" presId="urn:microsoft.com/office/officeart/2005/8/layout/list1"/>
    <dgm:cxn modelId="{6416901F-9818-4AE4-A6F9-2A364F07AF12}" srcId="{4B528089-6947-4B1E-8B2F-2343FCD415F6}" destId="{54E81FC9-545C-4443-9862-F26C34EE2F8E}" srcOrd="4" destOrd="0" parTransId="{991ECC3E-84EB-4725-B40E-3E306E9C1501}" sibTransId="{748C2AD6-7F09-45E3-9759-97F753A2F35F}"/>
    <dgm:cxn modelId="{7BDA272A-C216-4738-89C5-61F918475E57}" type="presOf" srcId="{761C8D1A-F7B5-4FF0-A991-81AE451B3C19}" destId="{5D53761C-E801-4A77-899D-9EA7BD73F16B}" srcOrd="1" destOrd="0" presId="urn:microsoft.com/office/officeart/2005/8/layout/list1"/>
    <dgm:cxn modelId="{0F181F36-DE1D-4D8B-9A18-B551DB8A90FB}" type="presOf" srcId="{761C8D1A-F7B5-4FF0-A991-81AE451B3C19}" destId="{9C0BA6F7-7538-4AE2-A9CD-F5634DB010E1}" srcOrd="0" destOrd="0" presId="urn:microsoft.com/office/officeart/2005/8/layout/list1"/>
    <dgm:cxn modelId="{56C78938-9956-43AA-9609-A6B655E31D7B}" type="presOf" srcId="{C2318B3C-06ED-44FB-A234-849041D913D2}" destId="{7CD18B5F-9AFD-45F1-8672-F3C63CDC8002}" srcOrd="0" destOrd="0" presId="urn:microsoft.com/office/officeart/2005/8/layout/list1"/>
    <dgm:cxn modelId="{9795213B-5309-4D40-8C08-B358E0F5EA43}" srcId="{4B528089-6947-4B1E-8B2F-2343FCD415F6}" destId="{617B7087-0D48-4377-920D-D2947BA84CAC}" srcOrd="3" destOrd="0" parTransId="{81087396-A4E0-4D6D-9F4A-A2500E7E8643}" sibTransId="{79A0D8AA-7F68-48C9-B925-484FF117D2F2}"/>
    <dgm:cxn modelId="{2DC1363C-9E2C-459D-991B-16E9FADB93C2}" srcId="{3AA1E408-D6B0-4657-8673-9E9A0A932ACE}" destId="{4B528089-6947-4B1E-8B2F-2343FCD415F6}" srcOrd="4" destOrd="0" parTransId="{0984106A-9E81-498F-A999-FB6F429FB3E7}" sibTransId="{415805E9-CCC1-4DAE-8FE2-B055F5836F8C}"/>
    <dgm:cxn modelId="{1BEEE85B-1574-4CE9-A53B-2BDF63DD2891}" srcId="{4B528089-6947-4B1E-8B2F-2343FCD415F6}" destId="{FE5BF334-A7A6-4B90-8360-061C32EFC1BB}" srcOrd="0" destOrd="0" parTransId="{412B10CB-BDD8-49F2-85E0-52BEC5626033}" sibTransId="{8081EE65-AA4B-4931-9E6B-81B0EFDD5575}"/>
    <dgm:cxn modelId="{02D1E35E-6C33-4932-963E-BF301BBA4F7D}" type="presOf" srcId="{21F5799F-5562-46C3-88BD-7E94D5550025}" destId="{B96C5DA4-446A-4AD8-813C-B337D6C9CCBA}" srcOrd="0" destOrd="1" presId="urn:microsoft.com/office/officeart/2005/8/layout/list1"/>
    <dgm:cxn modelId="{D388EC60-E655-4AE4-848E-01F121121AFC}" type="presOf" srcId="{053B7850-AF90-4C08-9265-8D6D766F0064}" destId="{FC2E29E2-0D35-45DE-975B-54B12C123132}" srcOrd="0" destOrd="0" presId="urn:microsoft.com/office/officeart/2005/8/layout/list1"/>
    <dgm:cxn modelId="{7F07CE63-84F9-4774-B35E-7F3583DB096F}" srcId="{3AA1E408-D6B0-4657-8673-9E9A0A932ACE}" destId="{C2318B3C-06ED-44FB-A234-849041D913D2}" srcOrd="2" destOrd="0" parTransId="{892751C5-3514-441C-AED2-C2058E6E9A38}" sibTransId="{D0DC8B5D-EBD1-4B6A-8373-E81D6D4BFB37}"/>
    <dgm:cxn modelId="{62C37264-52AA-4A8B-9C54-02EF46EFB09C}" type="presOf" srcId="{2F9AC31D-6060-4D86-B71E-CAC2EFAA9F72}" destId="{2E5D2ADB-2AFD-4183-ABC6-92208C44B18B}" srcOrd="1" destOrd="0" presId="urn:microsoft.com/office/officeart/2005/8/layout/list1"/>
    <dgm:cxn modelId="{3D1A2B47-B779-48C7-A523-BAA6B248F6A6}" srcId="{4B528089-6947-4B1E-8B2F-2343FCD415F6}" destId="{38B72398-0A12-451B-A0A4-141DCA5C784E}" srcOrd="5" destOrd="0" parTransId="{40BB9156-84CD-4BE8-9BBE-D090860EE1C5}" sibTransId="{2AFF5EE6-41D9-4BA8-AA11-9C5D5F681FFA}"/>
    <dgm:cxn modelId="{F0DBAC49-62E1-4C8E-B779-8D303A770D16}" type="presOf" srcId="{165FEFB7-F581-42F0-B03C-EB7046157C1D}" destId="{B96C5DA4-446A-4AD8-813C-B337D6C9CCBA}" srcOrd="0" destOrd="2" presId="urn:microsoft.com/office/officeart/2005/8/layout/list1"/>
    <dgm:cxn modelId="{BBFA354D-EBFD-47CE-99B7-1E4FC187A143}" srcId="{3AA1E408-D6B0-4657-8673-9E9A0A932ACE}" destId="{761C8D1A-F7B5-4FF0-A991-81AE451B3C19}" srcOrd="1" destOrd="0" parTransId="{3C90716E-D1AC-46C0-B75A-D7031CB70B3C}" sibTransId="{1D91953A-9D22-4EEE-8FAD-9B9BC2CF1417}"/>
    <dgm:cxn modelId="{561B9650-5AEC-4775-B888-2A6E4E26595F}" type="presOf" srcId="{053B7850-AF90-4C08-9265-8D6D766F0064}" destId="{9575C29A-05AC-4A39-8D74-F1B33B889CC7}" srcOrd="1" destOrd="0" presId="urn:microsoft.com/office/officeart/2005/8/layout/list1"/>
    <dgm:cxn modelId="{EEA3FA5A-3451-44E6-9C24-F11421C83357}" type="presOf" srcId="{FE5BF334-A7A6-4B90-8360-061C32EFC1BB}" destId="{B96C5DA4-446A-4AD8-813C-B337D6C9CCBA}" srcOrd="0" destOrd="0" presId="urn:microsoft.com/office/officeart/2005/8/layout/list1"/>
    <dgm:cxn modelId="{224A577C-3235-401F-8CE7-0F2A597A428E}" srcId="{3AA1E408-D6B0-4657-8673-9E9A0A932ACE}" destId="{2F9AC31D-6060-4D86-B71E-CAC2EFAA9F72}" srcOrd="3" destOrd="0" parTransId="{7C8FD3E2-9CBF-4FED-8C57-89C8520F810B}" sibTransId="{FA1BFE62-19A2-4A17-A6EC-C604437B8ACA}"/>
    <dgm:cxn modelId="{32998781-102B-4875-9855-3094EBC335E7}" srcId="{4B528089-6947-4B1E-8B2F-2343FCD415F6}" destId="{21F5799F-5562-46C3-88BD-7E94D5550025}" srcOrd="1" destOrd="0" parTransId="{FE6F6919-DFE7-45EA-BEA1-225F43349876}" sibTransId="{C517E1B1-C7D1-44AA-BFCD-FB15AFD46D88}"/>
    <dgm:cxn modelId="{4391FE8A-1A63-472B-B519-70ED4CAF1391}" type="presOf" srcId="{3AA1E408-D6B0-4657-8673-9E9A0A932ACE}" destId="{1B289313-7A04-4D79-8796-B7083F76328A}" srcOrd="0" destOrd="0" presId="urn:microsoft.com/office/officeart/2005/8/layout/list1"/>
    <dgm:cxn modelId="{16952391-E509-4999-B890-4FCA95AF6A3B}" type="presOf" srcId="{4B528089-6947-4B1E-8B2F-2343FCD415F6}" destId="{2B3DF8C1-5CDD-49AF-993F-25D44A47C74F}" srcOrd="0" destOrd="0" presId="urn:microsoft.com/office/officeart/2005/8/layout/list1"/>
    <dgm:cxn modelId="{CE7EBBCB-DC4A-40CC-A3B7-6878FE163BA0}" type="presOf" srcId="{327A02C1-5B67-4615-AE81-99EC06202CF8}" destId="{B96C5DA4-446A-4AD8-813C-B337D6C9CCBA}" srcOrd="0" destOrd="6" presId="urn:microsoft.com/office/officeart/2005/8/layout/list1"/>
    <dgm:cxn modelId="{0922DDF4-CFA6-4487-9B3C-8D5F945A632B}" type="presOf" srcId="{C2318B3C-06ED-44FB-A234-849041D913D2}" destId="{9A941D30-1AA9-4C01-B874-CE74D2F1B56B}" srcOrd="1" destOrd="0" presId="urn:microsoft.com/office/officeart/2005/8/layout/list1"/>
    <dgm:cxn modelId="{D04F24F5-9D25-4193-8ACA-B736270209C8}" srcId="{4B528089-6947-4B1E-8B2F-2343FCD415F6}" destId="{165FEFB7-F581-42F0-B03C-EB7046157C1D}" srcOrd="2" destOrd="0" parTransId="{BAC1E303-BEA8-4950-A586-ADBAB46CF07A}" sibTransId="{BBE8E2A5-8F01-44DB-9280-80D6B8B3815C}"/>
    <dgm:cxn modelId="{17F38CFB-BDFE-4A19-B6BF-90B6BC8A42C4}" srcId="{3AA1E408-D6B0-4657-8673-9E9A0A932ACE}" destId="{053B7850-AF90-4C08-9265-8D6D766F0064}" srcOrd="0" destOrd="0" parTransId="{9573E244-2BDC-44E9-A68B-97449F551716}" sibTransId="{0E1B40C3-B2A5-460B-A193-5EB193A6959B}"/>
    <dgm:cxn modelId="{7B7E3052-0C43-4A8C-8D33-F6BB7FE65B38}" type="presParOf" srcId="{1B289313-7A04-4D79-8796-B7083F76328A}" destId="{7DDED63D-E40A-4811-A54B-636C37A03EBC}" srcOrd="0" destOrd="0" presId="urn:microsoft.com/office/officeart/2005/8/layout/list1"/>
    <dgm:cxn modelId="{E76B96A8-27C4-4C38-A8F9-0CA064FAA0A8}" type="presParOf" srcId="{7DDED63D-E40A-4811-A54B-636C37A03EBC}" destId="{FC2E29E2-0D35-45DE-975B-54B12C123132}" srcOrd="0" destOrd="0" presId="urn:microsoft.com/office/officeart/2005/8/layout/list1"/>
    <dgm:cxn modelId="{D80A7478-509E-4219-A6B2-6269E2204D0A}" type="presParOf" srcId="{7DDED63D-E40A-4811-A54B-636C37A03EBC}" destId="{9575C29A-05AC-4A39-8D74-F1B33B889CC7}" srcOrd="1" destOrd="0" presId="urn:microsoft.com/office/officeart/2005/8/layout/list1"/>
    <dgm:cxn modelId="{06262779-7B7F-47CF-B351-9C57374DBA2C}" type="presParOf" srcId="{1B289313-7A04-4D79-8796-B7083F76328A}" destId="{9299018B-74E1-46C5-8471-D190EAB4E00B}" srcOrd="1" destOrd="0" presId="urn:microsoft.com/office/officeart/2005/8/layout/list1"/>
    <dgm:cxn modelId="{E622A21F-4AD1-4BC1-9717-C54694601F1B}" type="presParOf" srcId="{1B289313-7A04-4D79-8796-B7083F76328A}" destId="{35773CB1-2749-43A0-BB42-5E1F32CC43EB}" srcOrd="2" destOrd="0" presId="urn:microsoft.com/office/officeart/2005/8/layout/list1"/>
    <dgm:cxn modelId="{A407E495-5AC8-4576-BC9B-07970224AFD8}" type="presParOf" srcId="{1B289313-7A04-4D79-8796-B7083F76328A}" destId="{8EB909BA-76C5-4744-8DDF-B54EC73A16A2}" srcOrd="3" destOrd="0" presId="urn:microsoft.com/office/officeart/2005/8/layout/list1"/>
    <dgm:cxn modelId="{B1F352CF-E374-410D-A5EE-A5FB470B930E}" type="presParOf" srcId="{1B289313-7A04-4D79-8796-B7083F76328A}" destId="{1F33459F-8790-4FCA-AEFB-183634B343DE}" srcOrd="4" destOrd="0" presId="urn:microsoft.com/office/officeart/2005/8/layout/list1"/>
    <dgm:cxn modelId="{8D85A24F-0C8C-4116-9C08-FDB11B1C1BCD}" type="presParOf" srcId="{1F33459F-8790-4FCA-AEFB-183634B343DE}" destId="{9C0BA6F7-7538-4AE2-A9CD-F5634DB010E1}" srcOrd="0" destOrd="0" presId="urn:microsoft.com/office/officeart/2005/8/layout/list1"/>
    <dgm:cxn modelId="{E5141808-CEC9-4C3C-9F30-336FBE9F0902}" type="presParOf" srcId="{1F33459F-8790-4FCA-AEFB-183634B343DE}" destId="{5D53761C-E801-4A77-899D-9EA7BD73F16B}" srcOrd="1" destOrd="0" presId="urn:microsoft.com/office/officeart/2005/8/layout/list1"/>
    <dgm:cxn modelId="{5A93B81B-E74C-4BF9-955B-532C6029090E}" type="presParOf" srcId="{1B289313-7A04-4D79-8796-B7083F76328A}" destId="{A099CE30-5590-4780-B3F2-B0C9495E8F3F}" srcOrd="5" destOrd="0" presId="urn:microsoft.com/office/officeart/2005/8/layout/list1"/>
    <dgm:cxn modelId="{FDFD54EA-65C8-4AF2-85BC-DBE88AC3DE10}" type="presParOf" srcId="{1B289313-7A04-4D79-8796-B7083F76328A}" destId="{728DBC93-9A70-452A-A1D9-CB6FB9F45DC8}" srcOrd="6" destOrd="0" presId="urn:microsoft.com/office/officeart/2005/8/layout/list1"/>
    <dgm:cxn modelId="{5F252DA0-1217-4C37-BBEB-30EAA106D1FF}" type="presParOf" srcId="{1B289313-7A04-4D79-8796-B7083F76328A}" destId="{B1AB80E2-1072-4D94-9B75-EAB9C2B93485}" srcOrd="7" destOrd="0" presId="urn:microsoft.com/office/officeart/2005/8/layout/list1"/>
    <dgm:cxn modelId="{0260E8AB-AD4F-46B2-884B-657E65A7AF65}" type="presParOf" srcId="{1B289313-7A04-4D79-8796-B7083F76328A}" destId="{C7D401B9-2D5A-4E2F-860D-5FCA795431B9}" srcOrd="8" destOrd="0" presId="urn:microsoft.com/office/officeart/2005/8/layout/list1"/>
    <dgm:cxn modelId="{D8D95A0A-FDB6-479A-94EF-B709B751B1B3}" type="presParOf" srcId="{C7D401B9-2D5A-4E2F-860D-5FCA795431B9}" destId="{7CD18B5F-9AFD-45F1-8672-F3C63CDC8002}" srcOrd="0" destOrd="0" presId="urn:microsoft.com/office/officeart/2005/8/layout/list1"/>
    <dgm:cxn modelId="{E4658D3B-11FB-4C60-A3F3-10C7E8906A3A}" type="presParOf" srcId="{C7D401B9-2D5A-4E2F-860D-5FCA795431B9}" destId="{9A941D30-1AA9-4C01-B874-CE74D2F1B56B}" srcOrd="1" destOrd="0" presId="urn:microsoft.com/office/officeart/2005/8/layout/list1"/>
    <dgm:cxn modelId="{1260B0EF-D82A-4360-8133-999A9F84684A}" type="presParOf" srcId="{1B289313-7A04-4D79-8796-B7083F76328A}" destId="{CA343ADE-B78F-46C0-BD35-80E88528B1B8}" srcOrd="9" destOrd="0" presId="urn:microsoft.com/office/officeart/2005/8/layout/list1"/>
    <dgm:cxn modelId="{B14159EC-D82E-4F99-AA4F-B635C7AF446E}" type="presParOf" srcId="{1B289313-7A04-4D79-8796-B7083F76328A}" destId="{8BF0BEC2-DF2F-4F45-B8C1-2769BCBB39D1}" srcOrd="10" destOrd="0" presId="urn:microsoft.com/office/officeart/2005/8/layout/list1"/>
    <dgm:cxn modelId="{ED934F35-005B-4AE5-919F-5FEDA9A5FD9C}" type="presParOf" srcId="{1B289313-7A04-4D79-8796-B7083F76328A}" destId="{51FB7554-4AD5-4CF5-9F87-E77F475343C0}" srcOrd="11" destOrd="0" presId="urn:microsoft.com/office/officeart/2005/8/layout/list1"/>
    <dgm:cxn modelId="{4221B429-D098-4FFF-9D7B-166BB3B8963B}" type="presParOf" srcId="{1B289313-7A04-4D79-8796-B7083F76328A}" destId="{CDA82D53-19DD-4A0E-A0AB-0E8398EB740B}" srcOrd="12" destOrd="0" presId="urn:microsoft.com/office/officeart/2005/8/layout/list1"/>
    <dgm:cxn modelId="{6AD06A03-4324-4FEE-A7EC-37A60191B2F9}" type="presParOf" srcId="{CDA82D53-19DD-4A0E-A0AB-0E8398EB740B}" destId="{1A619501-BBD1-42C6-A401-7F22F8C45076}" srcOrd="0" destOrd="0" presId="urn:microsoft.com/office/officeart/2005/8/layout/list1"/>
    <dgm:cxn modelId="{FE333465-622F-4BEF-998D-D3CE875A71B8}" type="presParOf" srcId="{CDA82D53-19DD-4A0E-A0AB-0E8398EB740B}" destId="{2E5D2ADB-2AFD-4183-ABC6-92208C44B18B}" srcOrd="1" destOrd="0" presId="urn:microsoft.com/office/officeart/2005/8/layout/list1"/>
    <dgm:cxn modelId="{8AB04F71-E6E1-4C04-BEC2-8C04A362006F}" type="presParOf" srcId="{1B289313-7A04-4D79-8796-B7083F76328A}" destId="{442CABE0-3C57-489A-9B47-6D94BED9DBE8}" srcOrd="13" destOrd="0" presId="urn:microsoft.com/office/officeart/2005/8/layout/list1"/>
    <dgm:cxn modelId="{0D334D16-990E-464F-AF28-71336366652F}" type="presParOf" srcId="{1B289313-7A04-4D79-8796-B7083F76328A}" destId="{960D2D9F-FFA1-407B-9FB3-D910FABD9298}" srcOrd="14" destOrd="0" presId="urn:microsoft.com/office/officeart/2005/8/layout/list1"/>
    <dgm:cxn modelId="{1086990D-9069-4304-BC57-58FD0E35CF00}" type="presParOf" srcId="{1B289313-7A04-4D79-8796-B7083F76328A}" destId="{4FD92493-9277-4B04-B338-9E2D827845B1}" srcOrd="15" destOrd="0" presId="urn:microsoft.com/office/officeart/2005/8/layout/list1"/>
    <dgm:cxn modelId="{A6F09925-3D15-4FE7-BD89-702CB863756E}" type="presParOf" srcId="{1B289313-7A04-4D79-8796-B7083F76328A}" destId="{6278CC57-2768-47FC-9FD8-F2CD2A4A2094}" srcOrd="16" destOrd="0" presId="urn:microsoft.com/office/officeart/2005/8/layout/list1"/>
    <dgm:cxn modelId="{2C259BF0-8B60-4B94-9755-2F46B5B7BEC6}" type="presParOf" srcId="{6278CC57-2768-47FC-9FD8-F2CD2A4A2094}" destId="{2B3DF8C1-5CDD-49AF-993F-25D44A47C74F}" srcOrd="0" destOrd="0" presId="urn:microsoft.com/office/officeart/2005/8/layout/list1"/>
    <dgm:cxn modelId="{61F8D1C0-A3A0-42D2-A42C-10C56E4E8967}" type="presParOf" srcId="{6278CC57-2768-47FC-9FD8-F2CD2A4A2094}" destId="{8CE22D9C-FE1D-4805-B5B3-B55179CB70E0}" srcOrd="1" destOrd="0" presId="urn:microsoft.com/office/officeart/2005/8/layout/list1"/>
    <dgm:cxn modelId="{8F07A251-8DD7-423C-9BDC-EB4412FAC78F}" type="presParOf" srcId="{1B289313-7A04-4D79-8796-B7083F76328A}" destId="{8688DE70-B1E1-48D3-8958-9A91B9B64639}" srcOrd="17" destOrd="0" presId="urn:microsoft.com/office/officeart/2005/8/layout/list1"/>
    <dgm:cxn modelId="{697404B0-B325-411A-911A-7613F5ADB42B}" type="presParOf" srcId="{1B289313-7A04-4D79-8796-B7083F76328A}" destId="{B96C5DA4-446A-4AD8-813C-B337D6C9CCBA}"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C6EE88-E467-4594-9621-93FC7F0B904A}" type="doc">
      <dgm:prSet loTypeId="urn:microsoft.com/office/officeart/2005/8/layout/hChevron3" loCatId="process" qsTypeId="urn:microsoft.com/office/officeart/2005/8/quickstyle/simple1" qsCatId="simple" csTypeId="urn:microsoft.com/office/officeart/2005/8/colors/colorful2" csCatId="colorful" phldr="1"/>
      <dgm:spPr/>
      <dgm:t>
        <a:bodyPr/>
        <a:lstStyle/>
        <a:p>
          <a:endParaRPr lang="en-US"/>
        </a:p>
      </dgm:t>
    </dgm:pt>
    <dgm:pt modelId="{1AE8BB16-AF02-499E-A3D0-E5D7DE822F3B}">
      <dgm:prSet custT="1"/>
      <dgm:spPr/>
      <dgm:t>
        <a:bodyPr/>
        <a:lstStyle/>
        <a:p>
          <a:r>
            <a:rPr lang="nl-NL" sz="2400" b="1" dirty="0"/>
            <a:t>Regte: </a:t>
          </a:r>
        </a:p>
        <a:p>
          <a:r>
            <a:rPr lang="nl-NL" sz="2400" dirty="0"/>
            <a:t>die vermoë om keuses te maak, menings te vorm, en toegang te hê tot opvoeding, godsdiens en vryheid van spraak</a:t>
          </a:r>
          <a:endParaRPr lang="en-US" sz="2400" dirty="0"/>
        </a:p>
      </dgm:t>
    </dgm:pt>
    <dgm:pt modelId="{8C29F58C-7DE7-46D0-8712-530B246F2820}" type="parTrans" cxnId="{C986CD93-7C96-4B3D-BBD8-84AA79D5FE65}">
      <dgm:prSet/>
      <dgm:spPr/>
      <dgm:t>
        <a:bodyPr/>
        <a:lstStyle/>
        <a:p>
          <a:endParaRPr lang="en-US" sz="2400"/>
        </a:p>
      </dgm:t>
    </dgm:pt>
    <dgm:pt modelId="{E6A9A721-CF6D-487E-A795-13A3F0CE3E88}" type="sibTrans" cxnId="{C986CD93-7C96-4B3D-BBD8-84AA79D5FE65}">
      <dgm:prSet/>
      <dgm:spPr/>
      <dgm:t>
        <a:bodyPr/>
        <a:lstStyle/>
        <a:p>
          <a:endParaRPr lang="en-US" sz="2400"/>
        </a:p>
      </dgm:t>
    </dgm:pt>
    <dgm:pt modelId="{DBA3C827-17F0-4512-9AF7-2B39F8D67C57}">
      <dgm:prSet custT="1"/>
      <dgm:spPr/>
      <dgm:t>
        <a:bodyPr/>
        <a:lstStyle/>
        <a:p>
          <a:r>
            <a:rPr lang="nl-NL" sz="2400" b="1" dirty="0"/>
            <a:t>Verantwoorde-likhede:</a:t>
          </a:r>
        </a:p>
        <a:p>
          <a:r>
            <a:rPr lang="nl-NL" sz="2400" b="1" dirty="0"/>
            <a:t> </a:t>
          </a:r>
          <a:r>
            <a:rPr lang="nl-NL" sz="2400" dirty="0"/>
            <a:t>pligte wat ons moet nakom, soos om die reëls en wette te gehoorsaam</a:t>
          </a:r>
          <a:endParaRPr lang="en-US" sz="2400" dirty="0"/>
        </a:p>
      </dgm:t>
    </dgm:pt>
    <dgm:pt modelId="{731CE34C-F833-4947-977B-4C6EE943A951}" type="parTrans" cxnId="{F2533DED-C3C1-41C5-B21C-AEAF11AF1501}">
      <dgm:prSet/>
      <dgm:spPr/>
      <dgm:t>
        <a:bodyPr/>
        <a:lstStyle/>
        <a:p>
          <a:endParaRPr lang="af-ZA" sz="2400"/>
        </a:p>
      </dgm:t>
    </dgm:pt>
    <dgm:pt modelId="{3EFEBB66-C2C1-420A-8BFD-7E36A0E73E26}" type="sibTrans" cxnId="{F2533DED-C3C1-41C5-B21C-AEAF11AF1501}">
      <dgm:prSet/>
      <dgm:spPr/>
      <dgm:t>
        <a:bodyPr/>
        <a:lstStyle/>
        <a:p>
          <a:endParaRPr lang="af-ZA" sz="2400"/>
        </a:p>
      </dgm:t>
    </dgm:pt>
    <dgm:pt modelId="{24C75F02-AA18-43E4-A8DE-12D922660E42}">
      <dgm:prSet custT="1"/>
      <dgm:spPr/>
      <dgm:t>
        <a:bodyPr/>
        <a:lstStyle/>
        <a:p>
          <a:endParaRPr lang="nl-NL" sz="1600" b="1" dirty="0"/>
        </a:p>
        <a:p>
          <a:r>
            <a:rPr lang="nl-NL" sz="2400" b="1" dirty="0"/>
            <a:t>Belangrik om te onthou: </a:t>
          </a:r>
        </a:p>
      </dgm:t>
    </dgm:pt>
    <dgm:pt modelId="{61B0A9A7-545F-4D3C-A23A-CC947D820250}" type="parTrans" cxnId="{72A3ADE3-26E6-447A-8491-5DABF502DDE6}">
      <dgm:prSet/>
      <dgm:spPr/>
      <dgm:t>
        <a:bodyPr/>
        <a:lstStyle/>
        <a:p>
          <a:endParaRPr lang="af-ZA" sz="2400"/>
        </a:p>
      </dgm:t>
    </dgm:pt>
    <dgm:pt modelId="{B6C9C159-1966-4992-97E3-3F54194FF1B2}" type="sibTrans" cxnId="{72A3ADE3-26E6-447A-8491-5DABF502DDE6}">
      <dgm:prSet/>
      <dgm:spPr/>
      <dgm:t>
        <a:bodyPr/>
        <a:lstStyle/>
        <a:p>
          <a:endParaRPr lang="af-ZA" sz="2400"/>
        </a:p>
      </dgm:t>
    </dgm:pt>
    <dgm:pt modelId="{55A09891-6F5E-4D45-8112-6FC1F7141DEB}">
      <dgm:prSet custT="1"/>
      <dgm:spPr/>
      <dgm:t>
        <a:bodyPr/>
        <a:lstStyle/>
        <a:p>
          <a:r>
            <a:rPr lang="nl-NL" sz="1800" b="0" dirty="0"/>
            <a:t>R</a:t>
          </a:r>
          <a:r>
            <a:rPr lang="nl-NL" sz="1800" dirty="0"/>
            <a:t>egte en verantwoordelikhede werk saam</a:t>
          </a:r>
          <a:endParaRPr lang="en-US" sz="1800" dirty="0"/>
        </a:p>
      </dgm:t>
    </dgm:pt>
    <dgm:pt modelId="{371A4CDF-0785-4840-A2A0-EF413B7890A4}" type="parTrans" cxnId="{66FD6FA9-2463-418F-A57E-B708028F8614}">
      <dgm:prSet/>
      <dgm:spPr/>
      <dgm:t>
        <a:bodyPr/>
        <a:lstStyle/>
        <a:p>
          <a:endParaRPr lang="af-ZA" sz="2400"/>
        </a:p>
      </dgm:t>
    </dgm:pt>
    <dgm:pt modelId="{A32814D5-AE5A-4034-835E-123BF20D566C}" type="sibTrans" cxnId="{66FD6FA9-2463-418F-A57E-B708028F8614}">
      <dgm:prSet/>
      <dgm:spPr/>
      <dgm:t>
        <a:bodyPr/>
        <a:lstStyle/>
        <a:p>
          <a:endParaRPr lang="af-ZA" sz="2400"/>
        </a:p>
      </dgm:t>
    </dgm:pt>
    <dgm:pt modelId="{A3448DBA-9651-468A-98EC-B55B6019B075}">
      <dgm:prSet custT="1"/>
      <dgm:spPr/>
      <dgm:t>
        <a:bodyPr/>
        <a:lstStyle/>
        <a:p>
          <a:r>
            <a:rPr lang="nl-NL" sz="1800" dirty="0"/>
            <a:t>Voorbeeld: Jy het die reg tot ’n netjiese klaskamer → Jou verantwoordelikheid is om nie te mors nie</a:t>
          </a:r>
          <a:endParaRPr lang="en-US" sz="1800" dirty="0"/>
        </a:p>
      </dgm:t>
    </dgm:pt>
    <dgm:pt modelId="{F23825CE-4D49-43AB-9894-23D36A2CC31A}" type="parTrans" cxnId="{61290534-77A9-4873-9904-0843C20E5990}">
      <dgm:prSet/>
      <dgm:spPr/>
      <dgm:t>
        <a:bodyPr/>
        <a:lstStyle/>
        <a:p>
          <a:endParaRPr lang="af-ZA" sz="2400"/>
        </a:p>
      </dgm:t>
    </dgm:pt>
    <dgm:pt modelId="{8AEB0D06-9D1A-4209-852E-8E3B32A7296D}" type="sibTrans" cxnId="{61290534-77A9-4873-9904-0843C20E5990}">
      <dgm:prSet/>
      <dgm:spPr/>
      <dgm:t>
        <a:bodyPr/>
        <a:lstStyle/>
        <a:p>
          <a:endParaRPr lang="af-ZA" sz="2400"/>
        </a:p>
      </dgm:t>
    </dgm:pt>
    <dgm:pt modelId="{ABF7DD28-3C6A-40A0-9C28-7B55145FFC8D}" type="pres">
      <dgm:prSet presAssocID="{48C6EE88-E467-4594-9621-93FC7F0B904A}" presName="Name0" presStyleCnt="0">
        <dgm:presLayoutVars>
          <dgm:dir/>
          <dgm:resizeHandles val="exact"/>
        </dgm:presLayoutVars>
      </dgm:prSet>
      <dgm:spPr/>
    </dgm:pt>
    <dgm:pt modelId="{408C8295-B7FC-4D51-9090-3C445A30F53E}" type="pres">
      <dgm:prSet presAssocID="{1AE8BB16-AF02-499E-A3D0-E5D7DE822F3B}" presName="parAndChTx" presStyleLbl="node1" presStyleIdx="0" presStyleCnt="3">
        <dgm:presLayoutVars>
          <dgm:bulletEnabled val="1"/>
        </dgm:presLayoutVars>
      </dgm:prSet>
      <dgm:spPr/>
    </dgm:pt>
    <dgm:pt modelId="{C0A62B72-4147-404F-AB5A-7AB6D0E391EC}" type="pres">
      <dgm:prSet presAssocID="{E6A9A721-CF6D-487E-A795-13A3F0CE3E88}" presName="parAndChSpace" presStyleCnt="0"/>
      <dgm:spPr/>
    </dgm:pt>
    <dgm:pt modelId="{0176CCB0-4FAE-4C15-9473-702029A8EE25}" type="pres">
      <dgm:prSet presAssocID="{DBA3C827-17F0-4512-9AF7-2B39F8D67C57}" presName="parAndChTx" presStyleLbl="node1" presStyleIdx="1" presStyleCnt="3">
        <dgm:presLayoutVars>
          <dgm:bulletEnabled val="1"/>
        </dgm:presLayoutVars>
      </dgm:prSet>
      <dgm:spPr/>
    </dgm:pt>
    <dgm:pt modelId="{8E5FECFE-88D8-4CDF-B0CA-513EE028EB67}" type="pres">
      <dgm:prSet presAssocID="{3EFEBB66-C2C1-420A-8BFD-7E36A0E73E26}" presName="parAndChSpace" presStyleCnt="0"/>
      <dgm:spPr/>
    </dgm:pt>
    <dgm:pt modelId="{CD9CAB68-510A-4AFC-8A77-A7856CFE794C}" type="pres">
      <dgm:prSet presAssocID="{24C75F02-AA18-43E4-A8DE-12D922660E42}" presName="parAndChTx" presStyleLbl="node1" presStyleIdx="2" presStyleCnt="3">
        <dgm:presLayoutVars>
          <dgm:bulletEnabled val="1"/>
        </dgm:presLayoutVars>
      </dgm:prSet>
      <dgm:spPr/>
    </dgm:pt>
  </dgm:ptLst>
  <dgm:cxnLst>
    <dgm:cxn modelId="{61290534-77A9-4873-9904-0843C20E5990}" srcId="{24C75F02-AA18-43E4-A8DE-12D922660E42}" destId="{A3448DBA-9651-468A-98EC-B55B6019B075}" srcOrd="1" destOrd="0" parTransId="{F23825CE-4D49-43AB-9894-23D36A2CC31A}" sibTransId="{8AEB0D06-9D1A-4209-852E-8E3B32A7296D}"/>
    <dgm:cxn modelId="{F098CB4B-962B-4FDB-AE65-BD1E93E9E18F}" type="presOf" srcId="{DBA3C827-17F0-4512-9AF7-2B39F8D67C57}" destId="{0176CCB0-4FAE-4C15-9473-702029A8EE25}" srcOrd="0" destOrd="0" presId="urn:microsoft.com/office/officeart/2005/8/layout/hChevron3"/>
    <dgm:cxn modelId="{34CCA17F-C5BA-47D0-8FCD-9DF661B58EB8}" type="presOf" srcId="{48C6EE88-E467-4594-9621-93FC7F0B904A}" destId="{ABF7DD28-3C6A-40A0-9C28-7B55145FFC8D}" srcOrd="0" destOrd="0" presId="urn:microsoft.com/office/officeart/2005/8/layout/hChevron3"/>
    <dgm:cxn modelId="{C986CD93-7C96-4B3D-BBD8-84AA79D5FE65}" srcId="{48C6EE88-E467-4594-9621-93FC7F0B904A}" destId="{1AE8BB16-AF02-499E-A3D0-E5D7DE822F3B}" srcOrd="0" destOrd="0" parTransId="{8C29F58C-7DE7-46D0-8712-530B246F2820}" sibTransId="{E6A9A721-CF6D-487E-A795-13A3F0CE3E88}"/>
    <dgm:cxn modelId="{66FD6FA9-2463-418F-A57E-B708028F8614}" srcId="{24C75F02-AA18-43E4-A8DE-12D922660E42}" destId="{55A09891-6F5E-4D45-8112-6FC1F7141DEB}" srcOrd="0" destOrd="0" parTransId="{371A4CDF-0785-4840-A2A0-EF413B7890A4}" sibTransId="{A32814D5-AE5A-4034-835E-123BF20D566C}"/>
    <dgm:cxn modelId="{A782BBB2-85AC-459D-90BB-EF62CD0B60E7}" type="presOf" srcId="{24C75F02-AA18-43E4-A8DE-12D922660E42}" destId="{CD9CAB68-510A-4AFC-8A77-A7856CFE794C}" srcOrd="0" destOrd="0" presId="urn:microsoft.com/office/officeart/2005/8/layout/hChevron3"/>
    <dgm:cxn modelId="{676E02B3-0754-440A-9F03-B29A8F27271B}" type="presOf" srcId="{A3448DBA-9651-468A-98EC-B55B6019B075}" destId="{CD9CAB68-510A-4AFC-8A77-A7856CFE794C}" srcOrd="0" destOrd="2" presId="urn:microsoft.com/office/officeart/2005/8/layout/hChevron3"/>
    <dgm:cxn modelId="{C32BABB6-FE66-40FC-9E33-66C97CAF38F6}" type="presOf" srcId="{55A09891-6F5E-4D45-8112-6FC1F7141DEB}" destId="{CD9CAB68-510A-4AFC-8A77-A7856CFE794C}" srcOrd="0" destOrd="1" presId="urn:microsoft.com/office/officeart/2005/8/layout/hChevron3"/>
    <dgm:cxn modelId="{AF2719D8-CA05-441F-A5A2-E4C0B9D136BE}" type="presOf" srcId="{1AE8BB16-AF02-499E-A3D0-E5D7DE822F3B}" destId="{408C8295-B7FC-4D51-9090-3C445A30F53E}" srcOrd="0" destOrd="0" presId="urn:microsoft.com/office/officeart/2005/8/layout/hChevron3"/>
    <dgm:cxn modelId="{72A3ADE3-26E6-447A-8491-5DABF502DDE6}" srcId="{48C6EE88-E467-4594-9621-93FC7F0B904A}" destId="{24C75F02-AA18-43E4-A8DE-12D922660E42}" srcOrd="2" destOrd="0" parTransId="{61B0A9A7-545F-4D3C-A23A-CC947D820250}" sibTransId="{B6C9C159-1966-4992-97E3-3F54194FF1B2}"/>
    <dgm:cxn modelId="{F2533DED-C3C1-41C5-B21C-AEAF11AF1501}" srcId="{48C6EE88-E467-4594-9621-93FC7F0B904A}" destId="{DBA3C827-17F0-4512-9AF7-2B39F8D67C57}" srcOrd="1" destOrd="0" parTransId="{731CE34C-F833-4947-977B-4C6EE943A951}" sibTransId="{3EFEBB66-C2C1-420A-8BFD-7E36A0E73E26}"/>
    <dgm:cxn modelId="{5E032AB2-766A-450A-AFA5-C8DF54FA36DE}" type="presParOf" srcId="{ABF7DD28-3C6A-40A0-9C28-7B55145FFC8D}" destId="{408C8295-B7FC-4D51-9090-3C445A30F53E}" srcOrd="0" destOrd="0" presId="urn:microsoft.com/office/officeart/2005/8/layout/hChevron3"/>
    <dgm:cxn modelId="{AA06890D-56AD-4E22-B1C1-2823FF023E19}" type="presParOf" srcId="{ABF7DD28-3C6A-40A0-9C28-7B55145FFC8D}" destId="{C0A62B72-4147-404F-AB5A-7AB6D0E391EC}" srcOrd="1" destOrd="0" presId="urn:microsoft.com/office/officeart/2005/8/layout/hChevron3"/>
    <dgm:cxn modelId="{4C6792FB-5C89-421E-AEBB-543E760FC794}" type="presParOf" srcId="{ABF7DD28-3C6A-40A0-9C28-7B55145FFC8D}" destId="{0176CCB0-4FAE-4C15-9473-702029A8EE25}" srcOrd="2" destOrd="0" presId="urn:microsoft.com/office/officeart/2005/8/layout/hChevron3"/>
    <dgm:cxn modelId="{2DF9DD8A-F832-4656-8763-C8FFE5EA02B0}" type="presParOf" srcId="{ABF7DD28-3C6A-40A0-9C28-7B55145FFC8D}" destId="{8E5FECFE-88D8-4CDF-B0CA-513EE028EB67}" srcOrd="3" destOrd="0" presId="urn:microsoft.com/office/officeart/2005/8/layout/hChevron3"/>
    <dgm:cxn modelId="{AEE20527-04BC-49C5-85FB-33269F56A4D1}" type="presParOf" srcId="{ABF7DD28-3C6A-40A0-9C28-7B55145FFC8D}" destId="{CD9CAB68-510A-4AFC-8A77-A7856CFE794C}"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457F-E20D-40DF-A322-2A8A0AF7D148}">
      <dsp:nvSpPr>
        <dsp:cNvPr id="0" name=""/>
        <dsp:cNvSpPr/>
      </dsp:nvSpPr>
      <dsp:spPr>
        <a:xfrm>
          <a:off x="3201" y="318495"/>
          <a:ext cx="2539866" cy="355581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11200">
            <a:lnSpc>
              <a:spcPct val="90000"/>
            </a:lnSpc>
            <a:spcBef>
              <a:spcPct val="0"/>
            </a:spcBef>
            <a:spcAft>
              <a:spcPct val="35000"/>
            </a:spcAft>
            <a:buNone/>
          </a:pPr>
          <a:r>
            <a:rPr lang="af-ZA" sz="1600" kern="1200"/>
            <a:t>te verduidelik wat menseregte is, waarom dit noodsaaklik is en hoe dit waardigheid, gelykheid en vryheid in die samelewing bevorder.</a:t>
          </a:r>
          <a:endParaRPr lang="en-US" sz="1600" kern="1200" dirty="0"/>
        </a:p>
      </dsp:txBody>
      <dsp:txXfrm>
        <a:off x="3201" y="1669704"/>
        <a:ext cx="2539866" cy="2133487"/>
      </dsp:txXfrm>
    </dsp:sp>
    <dsp:sp modelId="{1AE7FA3A-F6B7-4B13-B007-DAC3D05B7F88}">
      <dsp:nvSpPr>
        <dsp:cNvPr id="0" name=""/>
        <dsp:cNvSpPr/>
      </dsp:nvSpPr>
      <dsp:spPr>
        <a:xfrm>
          <a:off x="739762" y="674077"/>
          <a:ext cx="1066743" cy="106674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400300">
            <a:lnSpc>
              <a:spcPct val="90000"/>
            </a:lnSpc>
            <a:spcBef>
              <a:spcPct val="0"/>
            </a:spcBef>
            <a:spcAft>
              <a:spcPct val="35000"/>
            </a:spcAft>
            <a:buNone/>
          </a:pPr>
          <a:r>
            <a:rPr lang="en-US" sz="5400" kern="1200"/>
            <a:t>1</a:t>
          </a:r>
        </a:p>
      </dsp:txBody>
      <dsp:txXfrm>
        <a:off x="895983" y="830298"/>
        <a:ext cx="754301" cy="754301"/>
      </dsp:txXfrm>
    </dsp:sp>
    <dsp:sp modelId="{A94EFB45-873C-4E2D-A742-849FB310F244}">
      <dsp:nvSpPr>
        <dsp:cNvPr id="0" name=""/>
        <dsp:cNvSpPr/>
      </dsp:nvSpPr>
      <dsp:spPr>
        <a:xfrm>
          <a:off x="3201" y="3874237"/>
          <a:ext cx="2539866"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DE4949-430D-4243-852C-143058A64C58}">
      <dsp:nvSpPr>
        <dsp:cNvPr id="0" name=""/>
        <dsp:cNvSpPr/>
      </dsp:nvSpPr>
      <dsp:spPr>
        <a:xfrm>
          <a:off x="2797054" y="318495"/>
          <a:ext cx="2539866" cy="355581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11200">
            <a:lnSpc>
              <a:spcPct val="90000"/>
            </a:lnSpc>
            <a:spcBef>
              <a:spcPct val="0"/>
            </a:spcBef>
            <a:spcAft>
              <a:spcPct val="35000"/>
            </a:spcAft>
            <a:buNone/>
          </a:pPr>
          <a:r>
            <a:rPr lang="af-ZA" sz="1600" kern="1200" dirty="0"/>
            <a:t>te onderskei tussen regte en verantwoordelikhede.</a:t>
          </a:r>
          <a:endParaRPr lang="en-US" sz="1600" kern="1200" dirty="0"/>
        </a:p>
      </dsp:txBody>
      <dsp:txXfrm>
        <a:off x="2797054" y="1669704"/>
        <a:ext cx="2539866" cy="2133487"/>
      </dsp:txXfrm>
    </dsp:sp>
    <dsp:sp modelId="{0845DBEF-2455-4896-A1FE-A6CAD2163E4A}">
      <dsp:nvSpPr>
        <dsp:cNvPr id="0" name=""/>
        <dsp:cNvSpPr/>
      </dsp:nvSpPr>
      <dsp:spPr>
        <a:xfrm>
          <a:off x="3533615" y="674077"/>
          <a:ext cx="1066743" cy="1066743"/>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af-ZA" sz="4800" kern="1200"/>
            <a:t>2</a:t>
          </a:r>
        </a:p>
      </dsp:txBody>
      <dsp:txXfrm>
        <a:off x="3689836" y="830298"/>
        <a:ext cx="754301" cy="754301"/>
      </dsp:txXfrm>
    </dsp:sp>
    <dsp:sp modelId="{BB7B189F-C3D3-41C7-9FCA-2F8A4BAB2151}">
      <dsp:nvSpPr>
        <dsp:cNvPr id="0" name=""/>
        <dsp:cNvSpPr/>
      </dsp:nvSpPr>
      <dsp:spPr>
        <a:xfrm>
          <a:off x="2797054" y="3874237"/>
          <a:ext cx="2539866"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503F21-3910-4250-BB7B-CFC6FA24ED02}">
      <dsp:nvSpPr>
        <dsp:cNvPr id="0" name=""/>
        <dsp:cNvSpPr/>
      </dsp:nvSpPr>
      <dsp:spPr>
        <a:xfrm>
          <a:off x="5590907" y="318495"/>
          <a:ext cx="2539866" cy="355581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11200">
            <a:lnSpc>
              <a:spcPct val="90000"/>
            </a:lnSpc>
            <a:spcBef>
              <a:spcPct val="0"/>
            </a:spcBef>
            <a:spcAft>
              <a:spcPct val="35000"/>
            </a:spcAft>
            <a:buNone/>
          </a:pPr>
          <a:r>
            <a:rPr lang="af-ZA" sz="1600" kern="1200" dirty="0"/>
            <a:t>gevalle te identifiseer waar menseregte nie gerespekteer word nie en maniere te bespreek om diskriminasie uit te daag.</a:t>
          </a:r>
          <a:endParaRPr lang="en-US" sz="1600" kern="1200" dirty="0"/>
        </a:p>
      </dsp:txBody>
      <dsp:txXfrm>
        <a:off x="5590907" y="1669704"/>
        <a:ext cx="2539866" cy="2133487"/>
      </dsp:txXfrm>
    </dsp:sp>
    <dsp:sp modelId="{57C586D0-C268-4EE0-92A4-9ECB1CF30DC6}">
      <dsp:nvSpPr>
        <dsp:cNvPr id="0" name=""/>
        <dsp:cNvSpPr/>
      </dsp:nvSpPr>
      <dsp:spPr>
        <a:xfrm>
          <a:off x="6327469" y="674077"/>
          <a:ext cx="1066743" cy="1066743"/>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af-ZA" sz="4800" kern="1200"/>
            <a:t>3</a:t>
          </a:r>
        </a:p>
      </dsp:txBody>
      <dsp:txXfrm>
        <a:off x="6483690" y="830298"/>
        <a:ext cx="754301" cy="754301"/>
      </dsp:txXfrm>
    </dsp:sp>
    <dsp:sp modelId="{51100F46-4F8F-4F50-834A-B62AD2C1CE5E}">
      <dsp:nvSpPr>
        <dsp:cNvPr id="0" name=""/>
        <dsp:cNvSpPr/>
      </dsp:nvSpPr>
      <dsp:spPr>
        <a:xfrm>
          <a:off x="5590907" y="3874237"/>
          <a:ext cx="2539866"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D5F0AF-20BC-4E7D-8B79-D107FBB8D933}">
      <dsp:nvSpPr>
        <dsp:cNvPr id="0" name=""/>
        <dsp:cNvSpPr/>
      </dsp:nvSpPr>
      <dsp:spPr>
        <a:xfrm>
          <a:off x="8384760" y="318495"/>
          <a:ext cx="2539866" cy="355581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11200">
            <a:lnSpc>
              <a:spcPct val="90000"/>
            </a:lnSpc>
            <a:spcBef>
              <a:spcPct val="0"/>
            </a:spcBef>
            <a:spcAft>
              <a:spcPct val="35000"/>
            </a:spcAft>
            <a:buNone/>
          </a:pPr>
          <a:r>
            <a:rPr lang="af-ZA" sz="1600" kern="1200" dirty="0"/>
            <a:t>te verstaan hoe die Suid-Afrikaanse Grondwet menseregte beskerm en demokrasie, respek en verdraagsaamheid in die samelewing bevorder.</a:t>
          </a:r>
          <a:endParaRPr lang="en-US" sz="1600" kern="1200" dirty="0"/>
        </a:p>
      </dsp:txBody>
      <dsp:txXfrm>
        <a:off x="8384760" y="1669704"/>
        <a:ext cx="2539866" cy="2133487"/>
      </dsp:txXfrm>
    </dsp:sp>
    <dsp:sp modelId="{9976B96C-10F9-4791-82BA-C87ADB4353E3}">
      <dsp:nvSpPr>
        <dsp:cNvPr id="0" name=""/>
        <dsp:cNvSpPr/>
      </dsp:nvSpPr>
      <dsp:spPr>
        <a:xfrm>
          <a:off x="9121322" y="674077"/>
          <a:ext cx="1066743" cy="1066743"/>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af-ZA" sz="4800" kern="1200"/>
            <a:t>4</a:t>
          </a:r>
        </a:p>
      </dsp:txBody>
      <dsp:txXfrm>
        <a:off x="9277543" y="830298"/>
        <a:ext cx="754301" cy="754301"/>
      </dsp:txXfrm>
    </dsp:sp>
    <dsp:sp modelId="{F51D5D90-FD68-473A-83C5-599DB9C0AF5A}">
      <dsp:nvSpPr>
        <dsp:cNvPr id="0" name=""/>
        <dsp:cNvSpPr/>
      </dsp:nvSpPr>
      <dsp:spPr>
        <a:xfrm>
          <a:off x="8384760" y="3874237"/>
          <a:ext cx="2539866" cy="7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773CB1-2749-43A0-BB42-5E1F32CC43EB}">
      <dsp:nvSpPr>
        <dsp:cNvPr id="0" name=""/>
        <dsp:cNvSpPr/>
      </dsp:nvSpPr>
      <dsp:spPr>
        <a:xfrm>
          <a:off x="0" y="704725"/>
          <a:ext cx="7646322" cy="352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75C29A-05AC-4A39-8D74-F1B33B889CC7}">
      <dsp:nvSpPr>
        <dsp:cNvPr id="0" name=""/>
        <dsp:cNvSpPr/>
      </dsp:nvSpPr>
      <dsp:spPr>
        <a:xfrm>
          <a:off x="382316" y="498084"/>
          <a:ext cx="5352425" cy="4132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2309" tIns="0" rIns="202309" bIns="0" numCol="1" spcCol="1270" anchor="ctr" anchorCtr="0">
          <a:noAutofit/>
        </a:bodyPr>
        <a:lstStyle/>
        <a:p>
          <a:pPr marL="0" lvl="0" indent="0" algn="l" defTabSz="711200">
            <a:lnSpc>
              <a:spcPct val="90000"/>
            </a:lnSpc>
            <a:spcBef>
              <a:spcPct val="0"/>
            </a:spcBef>
            <a:spcAft>
              <a:spcPct val="35000"/>
            </a:spcAft>
            <a:buNone/>
          </a:pPr>
          <a:r>
            <a:rPr lang="nl-NL" sz="1600" kern="1200"/>
            <a:t>Menseregte bevorder waardigheid, gelykheid en vryheid</a:t>
          </a:r>
          <a:endParaRPr lang="en-US" sz="1600" kern="1200" dirty="0"/>
        </a:p>
      </dsp:txBody>
      <dsp:txXfrm>
        <a:off x="402491" y="518259"/>
        <a:ext cx="5312075" cy="372930"/>
      </dsp:txXfrm>
    </dsp:sp>
    <dsp:sp modelId="{728DBC93-9A70-452A-A1D9-CB6FB9F45DC8}">
      <dsp:nvSpPr>
        <dsp:cNvPr id="0" name=""/>
        <dsp:cNvSpPr/>
      </dsp:nvSpPr>
      <dsp:spPr>
        <a:xfrm>
          <a:off x="0" y="1339765"/>
          <a:ext cx="7646322" cy="352800"/>
        </a:xfrm>
        <a:prstGeom prst="rect">
          <a:avLst/>
        </a:prstGeom>
        <a:solidFill>
          <a:schemeClr val="lt1">
            <a:alpha val="90000"/>
            <a:hueOff val="0"/>
            <a:satOff val="0"/>
            <a:lumOff val="0"/>
            <a:alphaOff val="0"/>
          </a:schemeClr>
        </a:solidFill>
        <a:ln w="12700" cap="flat" cmpd="sng" algn="ctr">
          <a:solidFill>
            <a:schemeClr val="accent2">
              <a:hueOff val="239517"/>
              <a:satOff val="-1369"/>
              <a:lumOff val="1324"/>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53761C-E801-4A77-899D-9EA7BD73F16B}">
      <dsp:nvSpPr>
        <dsp:cNvPr id="0" name=""/>
        <dsp:cNvSpPr/>
      </dsp:nvSpPr>
      <dsp:spPr>
        <a:xfrm>
          <a:off x="382316" y="1133125"/>
          <a:ext cx="5352425" cy="413280"/>
        </a:xfrm>
        <a:prstGeom prst="roundRect">
          <a:avLst/>
        </a:prstGeom>
        <a:solidFill>
          <a:schemeClr val="accent2">
            <a:hueOff val="239517"/>
            <a:satOff val="-1369"/>
            <a:lumOff val="132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2309" tIns="0" rIns="202309" bIns="0" numCol="1" spcCol="1270" anchor="ctr" anchorCtr="0">
          <a:noAutofit/>
        </a:bodyPr>
        <a:lstStyle/>
        <a:p>
          <a:pPr marL="0" lvl="0" indent="0" algn="l" defTabSz="622300">
            <a:lnSpc>
              <a:spcPct val="90000"/>
            </a:lnSpc>
            <a:spcBef>
              <a:spcPct val="0"/>
            </a:spcBef>
            <a:spcAft>
              <a:spcPct val="35000"/>
            </a:spcAft>
            <a:buNone/>
          </a:pPr>
          <a:r>
            <a:rPr lang="nl-NL" sz="1400" kern="1200" dirty="0"/>
            <a:t>Dit hou regerings aanspreeklik en voorkom misbruik</a:t>
          </a:r>
          <a:endParaRPr lang="en-US" sz="1400" kern="1200" dirty="0"/>
        </a:p>
      </dsp:txBody>
      <dsp:txXfrm>
        <a:off x="402491" y="1153300"/>
        <a:ext cx="5312075" cy="372930"/>
      </dsp:txXfrm>
    </dsp:sp>
    <dsp:sp modelId="{8BF0BEC2-DF2F-4F45-B8C1-2769BCBB39D1}">
      <dsp:nvSpPr>
        <dsp:cNvPr id="0" name=""/>
        <dsp:cNvSpPr/>
      </dsp:nvSpPr>
      <dsp:spPr>
        <a:xfrm>
          <a:off x="0" y="1974805"/>
          <a:ext cx="7646322" cy="352800"/>
        </a:xfrm>
        <a:prstGeom prst="rect">
          <a:avLst/>
        </a:prstGeom>
        <a:solidFill>
          <a:schemeClr val="lt1">
            <a:alpha val="90000"/>
            <a:hueOff val="0"/>
            <a:satOff val="0"/>
            <a:lumOff val="0"/>
            <a:alphaOff val="0"/>
          </a:schemeClr>
        </a:solidFill>
        <a:ln w="12700" cap="flat" cmpd="sng" algn="ctr">
          <a:solidFill>
            <a:schemeClr val="accent2">
              <a:hueOff val="479033"/>
              <a:satOff val="-2738"/>
              <a:lumOff val="2647"/>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941D30-1AA9-4C01-B874-CE74D2F1B56B}">
      <dsp:nvSpPr>
        <dsp:cNvPr id="0" name=""/>
        <dsp:cNvSpPr/>
      </dsp:nvSpPr>
      <dsp:spPr>
        <a:xfrm>
          <a:off x="382316" y="1768165"/>
          <a:ext cx="5352425" cy="413280"/>
        </a:xfrm>
        <a:prstGeom prst="roundRect">
          <a:avLst/>
        </a:prstGeom>
        <a:solidFill>
          <a:schemeClr val="accent2">
            <a:hueOff val="479033"/>
            <a:satOff val="-2738"/>
            <a:lumOff val="264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2309" tIns="0" rIns="202309" bIns="0" numCol="1" spcCol="1270" anchor="ctr" anchorCtr="0">
          <a:noAutofit/>
        </a:bodyPr>
        <a:lstStyle/>
        <a:p>
          <a:pPr marL="0" lvl="0" indent="0" algn="l" defTabSz="622300">
            <a:lnSpc>
              <a:spcPct val="90000"/>
            </a:lnSpc>
            <a:spcBef>
              <a:spcPct val="0"/>
            </a:spcBef>
            <a:spcAft>
              <a:spcPct val="35000"/>
            </a:spcAft>
            <a:buNone/>
          </a:pPr>
          <a:r>
            <a:rPr lang="nl-NL" sz="1400" kern="1200" dirty="0"/>
            <a:t>Verseker toegang tot opvoeding, gesondheidsorg en skuiling</a:t>
          </a:r>
          <a:endParaRPr lang="en-US" sz="1400" kern="1200" dirty="0"/>
        </a:p>
      </dsp:txBody>
      <dsp:txXfrm>
        <a:off x="402491" y="1788340"/>
        <a:ext cx="5312075" cy="372930"/>
      </dsp:txXfrm>
    </dsp:sp>
    <dsp:sp modelId="{960D2D9F-FFA1-407B-9FB3-D910FABD9298}">
      <dsp:nvSpPr>
        <dsp:cNvPr id="0" name=""/>
        <dsp:cNvSpPr/>
      </dsp:nvSpPr>
      <dsp:spPr>
        <a:xfrm>
          <a:off x="0" y="2609844"/>
          <a:ext cx="7646322" cy="352800"/>
        </a:xfrm>
        <a:prstGeom prst="rect">
          <a:avLst/>
        </a:prstGeom>
        <a:solidFill>
          <a:schemeClr val="lt1">
            <a:alpha val="90000"/>
            <a:hueOff val="0"/>
            <a:satOff val="0"/>
            <a:lumOff val="0"/>
            <a:alphaOff val="0"/>
          </a:schemeClr>
        </a:solidFill>
        <a:ln w="12700" cap="flat" cmpd="sng" algn="ctr">
          <a:solidFill>
            <a:schemeClr val="accent2">
              <a:hueOff val="718550"/>
              <a:satOff val="-4106"/>
              <a:lumOff val="3971"/>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5D2ADB-2AFD-4183-ABC6-92208C44B18B}">
      <dsp:nvSpPr>
        <dsp:cNvPr id="0" name=""/>
        <dsp:cNvSpPr/>
      </dsp:nvSpPr>
      <dsp:spPr>
        <a:xfrm>
          <a:off x="382316" y="2403205"/>
          <a:ext cx="5352425" cy="413280"/>
        </a:xfrm>
        <a:prstGeom prst="roundRect">
          <a:avLst/>
        </a:prstGeom>
        <a:solidFill>
          <a:schemeClr val="accent2">
            <a:hueOff val="718550"/>
            <a:satOff val="-4106"/>
            <a:lumOff val="397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2309" tIns="0" rIns="202309" bIns="0" numCol="1" spcCol="1270" anchor="ctr" anchorCtr="0">
          <a:noAutofit/>
        </a:bodyPr>
        <a:lstStyle/>
        <a:p>
          <a:pPr marL="0" lvl="0" indent="0" algn="l" defTabSz="622300">
            <a:lnSpc>
              <a:spcPct val="90000"/>
            </a:lnSpc>
            <a:spcBef>
              <a:spcPct val="0"/>
            </a:spcBef>
            <a:spcAft>
              <a:spcPct val="35000"/>
            </a:spcAft>
            <a:buNone/>
          </a:pPr>
          <a:r>
            <a:rPr lang="nl-NL" sz="1400" kern="1200" dirty="0"/>
            <a:t>Help samelewings om regverdiger, veiliger en vreedsaam te wees</a:t>
          </a:r>
          <a:endParaRPr lang="en-US" sz="1400" kern="1200" dirty="0"/>
        </a:p>
      </dsp:txBody>
      <dsp:txXfrm>
        <a:off x="402491" y="2423380"/>
        <a:ext cx="5312075" cy="372930"/>
      </dsp:txXfrm>
    </dsp:sp>
    <dsp:sp modelId="{B96C5DA4-446A-4AD8-813C-B337D6C9CCBA}">
      <dsp:nvSpPr>
        <dsp:cNvPr id="0" name=""/>
        <dsp:cNvSpPr/>
      </dsp:nvSpPr>
      <dsp:spPr>
        <a:xfrm>
          <a:off x="0" y="3244885"/>
          <a:ext cx="7646322" cy="1984500"/>
        </a:xfrm>
        <a:prstGeom prst="rect">
          <a:avLst/>
        </a:prstGeom>
        <a:solidFill>
          <a:schemeClr val="lt1">
            <a:alpha val="90000"/>
            <a:hueOff val="0"/>
            <a:satOff val="0"/>
            <a:lumOff val="0"/>
            <a:alphaOff val="0"/>
          </a:schemeClr>
        </a:solidFill>
        <a:ln w="12700" cap="flat" cmpd="sng" algn="ctr">
          <a:solidFill>
            <a:schemeClr val="accent2">
              <a:hueOff val="958067"/>
              <a:satOff val="-5475"/>
              <a:lumOff val="52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3440" tIns="291592" rIns="59344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a:t>Basiese</a:t>
          </a:r>
          <a:r>
            <a:rPr lang="en-US" sz="1400" kern="1200" dirty="0"/>
            <a:t> </a:t>
          </a:r>
          <a:r>
            <a:rPr lang="en-US" sz="1400" kern="1200" dirty="0" err="1"/>
            <a:t>behoeftes</a:t>
          </a:r>
          <a:r>
            <a:rPr lang="en-US" sz="1400" kern="1200" dirty="0"/>
            <a:t> word </a:t>
          </a:r>
          <a:r>
            <a:rPr lang="en-US" sz="1400" kern="1200" dirty="0" err="1"/>
            <a:t>voorsien</a:t>
          </a:r>
          <a:endParaRPr lang="en-US" sz="1400" kern="1200" dirty="0"/>
        </a:p>
        <a:p>
          <a:pPr marL="114300" lvl="1" indent="-114300" algn="l" defTabSz="622300">
            <a:lnSpc>
              <a:spcPct val="90000"/>
            </a:lnSpc>
            <a:spcBef>
              <a:spcPct val="0"/>
            </a:spcBef>
            <a:spcAft>
              <a:spcPct val="15000"/>
            </a:spcAft>
            <a:buChar char="•"/>
          </a:pPr>
          <a:r>
            <a:rPr lang="en-US" sz="1400" kern="1200" dirty="0" err="1"/>
            <a:t>Kwesbare</a:t>
          </a:r>
          <a:r>
            <a:rPr lang="en-US" sz="1400" kern="1200" dirty="0"/>
            <a:t> </a:t>
          </a:r>
          <a:r>
            <a:rPr lang="en-US" sz="1400" kern="1200" dirty="0" err="1"/>
            <a:t>groepe</a:t>
          </a:r>
          <a:r>
            <a:rPr lang="en-US" sz="1400" kern="1200" dirty="0"/>
            <a:t> word </a:t>
          </a:r>
          <a:r>
            <a:rPr lang="en-US" sz="1400" kern="1200" dirty="0" err="1"/>
            <a:t>beskerm</a:t>
          </a:r>
          <a:endParaRPr lang="en-US" sz="1400" kern="1200" dirty="0"/>
        </a:p>
        <a:p>
          <a:pPr marL="114300" lvl="1" indent="-114300" algn="l" defTabSz="622300">
            <a:lnSpc>
              <a:spcPct val="90000"/>
            </a:lnSpc>
            <a:spcBef>
              <a:spcPct val="0"/>
            </a:spcBef>
            <a:spcAft>
              <a:spcPct val="15000"/>
            </a:spcAft>
            <a:buChar char="•"/>
          </a:pPr>
          <a:r>
            <a:rPr lang="en-US" sz="1400" kern="1200" dirty="0"/>
            <a:t>Vryheid van </a:t>
          </a:r>
          <a:r>
            <a:rPr lang="en-US" sz="1400" kern="1200" dirty="0" err="1"/>
            <a:t>spraak</a:t>
          </a:r>
          <a:r>
            <a:rPr lang="en-US" sz="1400" kern="1200" dirty="0"/>
            <a:t> </a:t>
          </a:r>
          <a:r>
            <a:rPr lang="en-US" sz="1400" kern="1200" dirty="0" err="1"/>
            <a:t>en</a:t>
          </a:r>
          <a:r>
            <a:rPr lang="en-US" sz="1400" kern="1200" dirty="0"/>
            <a:t> </a:t>
          </a:r>
          <a:r>
            <a:rPr lang="en-US" sz="1400" kern="1200" dirty="0" err="1"/>
            <a:t>uitdrukking</a:t>
          </a:r>
          <a:r>
            <a:rPr lang="en-US" sz="1400" kern="1200" dirty="0"/>
            <a:t> word </a:t>
          </a:r>
          <a:r>
            <a:rPr lang="en-US" sz="1400" kern="1200" dirty="0" err="1"/>
            <a:t>ondersteun</a:t>
          </a:r>
          <a:endParaRPr lang="en-US" sz="1400" kern="1200" dirty="0"/>
        </a:p>
        <a:p>
          <a:pPr marL="114300" lvl="1" indent="-114300" algn="l" defTabSz="622300">
            <a:lnSpc>
              <a:spcPct val="90000"/>
            </a:lnSpc>
            <a:spcBef>
              <a:spcPct val="0"/>
            </a:spcBef>
            <a:spcAft>
              <a:spcPct val="15000"/>
            </a:spcAft>
            <a:buChar char="•"/>
          </a:pPr>
          <a:r>
            <a:rPr lang="en-US" sz="1400" kern="1200" dirty="0"/>
            <a:t>Vryheid van </a:t>
          </a:r>
          <a:r>
            <a:rPr lang="en-US" sz="1400" kern="1200" dirty="0" err="1"/>
            <a:t>godsdiens</a:t>
          </a:r>
          <a:r>
            <a:rPr lang="en-US" sz="1400" kern="1200" dirty="0"/>
            <a:t> (of </a:t>
          </a:r>
          <a:r>
            <a:rPr lang="en-US" sz="1400" kern="1200" dirty="0" err="1"/>
            <a:t>geen</a:t>
          </a:r>
          <a:r>
            <a:rPr lang="en-US" sz="1400" kern="1200" dirty="0"/>
            <a:t> </a:t>
          </a:r>
          <a:r>
            <a:rPr lang="en-US" sz="1400" kern="1200" dirty="0" err="1"/>
            <a:t>godsdiens</a:t>
          </a:r>
          <a:r>
            <a:rPr lang="en-US" sz="1400" kern="1200" dirty="0"/>
            <a:t>) word </a:t>
          </a:r>
          <a:r>
            <a:rPr lang="en-US" sz="1400" kern="1200" dirty="0" err="1"/>
            <a:t>gerespekteer</a:t>
          </a:r>
          <a:endParaRPr lang="en-US" sz="1400" kern="1200" dirty="0"/>
        </a:p>
        <a:p>
          <a:pPr marL="114300" lvl="1" indent="-114300" algn="l" defTabSz="622300">
            <a:lnSpc>
              <a:spcPct val="90000"/>
            </a:lnSpc>
            <a:spcBef>
              <a:spcPct val="0"/>
            </a:spcBef>
            <a:spcAft>
              <a:spcPct val="15000"/>
            </a:spcAft>
            <a:buChar char="•"/>
          </a:pPr>
          <a:r>
            <a:rPr lang="en-US" sz="1400" kern="1200"/>
            <a:t>Mense kan self kies wie hulle lief het</a:t>
          </a:r>
          <a:endParaRPr lang="en-US" sz="1400" kern="1200" dirty="0"/>
        </a:p>
        <a:p>
          <a:pPr marL="114300" lvl="1" indent="-114300" algn="l" defTabSz="622300">
            <a:lnSpc>
              <a:spcPct val="90000"/>
            </a:lnSpc>
            <a:spcBef>
              <a:spcPct val="0"/>
            </a:spcBef>
            <a:spcAft>
              <a:spcPct val="15000"/>
            </a:spcAft>
            <a:buChar char="•"/>
          </a:pPr>
          <a:r>
            <a:rPr lang="en-US" sz="1400" kern="1200"/>
            <a:t>Toegang tot opvoeding word verseker</a:t>
          </a:r>
          <a:endParaRPr lang="en-US" sz="1400" kern="1200" dirty="0"/>
        </a:p>
        <a:p>
          <a:pPr marL="114300" lvl="1" indent="-114300" algn="l" defTabSz="622300">
            <a:lnSpc>
              <a:spcPct val="90000"/>
            </a:lnSpc>
            <a:spcBef>
              <a:spcPct val="0"/>
            </a:spcBef>
            <a:spcAft>
              <a:spcPct val="15000"/>
            </a:spcAft>
            <a:buChar char="•"/>
          </a:pPr>
          <a:r>
            <a:rPr lang="en-US" sz="1400" kern="1200" dirty="0"/>
            <a:t>Ons </a:t>
          </a:r>
          <a:r>
            <a:rPr lang="en-US" sz="1400" kern="1200" dirty="0" err="1"/>
            <a:t>werk</a:t>
          </a:r>
          <a:r>
            <a:rPr lang="en-US" sz="1400" kern="1200" dirty="0"/>
            <a:t> </a:t>
          </a:r>
          <a:r>
            <a:rPr lang="en-US" sz="1400" kern="1200" dirty="0" err="1"/>
            <a:t>saam</a:t>
          </a:r>
          <a:r>
            <a:rPr lang="en-US" sz="1400" kern="1200" dirty="0"/>
            <a:t> om die </a:t>
          </a:r>
          <a:r>
            <a:rPr lang="en-US" sz="1400" kern="1200" dirty="0" err="1"/>
            <a:t>omgewing</a:t>
          </a:r>
          <a:r>
            <a:rPr lang="en-US" sz="1400" kern="1200" dirty="0"/>
            <a:t> </a:t>
          </a:r>
          <a:r>
            <a:rPr lang="en-US" sz="1400" kern="1200" dirty="0" err="1"/>
            <a:t>te</a:t>
          </a:r>
          <a:r>
            <a:rPr lang="en-US" sz="1400" kern="1200" dirty="0"/>
            <a:t> </a:t>
          </a:r>
          <a:r>
            <a:rPr lang="en-US" sz="1400" kern="1200" dirty="0" err="1"/>
            <a:t>beskerm</a:t>
          </a:r>
          <a:endParaRPr lang="af-ZA" sz="1400" kern="1200"/>
        </a:p>
      </dsp:txBody>
      <dsp:txXfrm>
        <a:off x="0" y="3244885"/>
        <a:ext cx="7646322" cy="1984500"/>
      </dsp:txXfrm>
    </dsp:sp>
    <dsp:sp modelId="{8CE22D9C-FE1D-4805-B5B3-B55179CB70E0}">
      <dsp:nvSpPr>
        <dsp:cNvPr id="0" name=""/>
        <dsp:cNvSpPr/>
      </dsp:nvSpPr>
      <dsp:spPr>
        <a:xfrm>
          <a:off x="382316" y="3038245"/>
          <a:ext cx="5352425" cy="413280"/>
        </a:xfrm>
        <a:prstGeom prst="roundRect">
          <a:avLst/>
        </a:prstGeom>
        <a:solidFill>
          <a:schemeClr val="accent2">
            <a:hueOff val="958067"/>
            <a:satOff val="-5475"/>
            <a:lumOff val="529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2309" tIns="0" rIns="202309" bIns="0" numCol="1" spcCol="1270" anchor="ctr" anchorCtr="0">
          <a:noAutofit/>
        </a:bodyPr>
        <a:lstStyle/>
        <a:p>
          <a:pPr marL="0" lvl="0" indent="0" algn="l" defTabSz="622300">
            <a:lnSpc>
              <a:spcPct val="90000"/>
            </a:lnSpc>
            <a:spcBef>
              <a:spcPct val="0"/>
            </a:spcBef>
            <a:spcAft>
              <a:spcPct val="35000"/>
            </a:spcAft>
            <a:buNone/>
          </a:pPr>
          <a:r>
            <a:rPr lang="en-US" sz="1400" b="1" kern="1200" dirty="0"/>
            <a:t>In </a:t>
          </a:r>
          <a:r>
            <a:rPr lang="en-US" sz="1400" b="1" kern="1200" dirty="0" err="1"/>
            <a:t>eenvoudige</a:t>
          </a:r>
          <a:r>
            <a:rPr lang="en-US" sz="1400" b="1" kern="1200" dirty="0"/>
            <a:t> </a:t>
          </a:r>
          <a:r>
            <a:rPr lang="en-US" sz="1400" b="1" kern="1200" dirty="0" err="1"/>
            <a:t>terme</a:t>
          </a:r>
          <a:r>
            <a:rPr lang="en-US" sz="1400" b="1" kern="1200" dirty="0"/>
            <a:t> </a:t>
          </a:r>
          <a:r>
            <a:rPr lang="en-US" sz="1400" b="1" kern="1200" dirty="0" err="1"/>
            <a:t>beteken</a:t>
          </a:r>
          <a:r>
            <a:rPr lang="en-US" sz="1400" b="1" kern="1200" dirty="0"/>
            <a:t> </a:t>
          </a:r>
          <a:r>
            <a:rPr lang="en-US" sz="1400" b="1" kern="1200" dirty="0" err="1"/>
            <a:t>menseregte</a:t>
          </a:r>
          <a:r>
            <a:rPr lang="en-US" sz="1400" b="1" kern="1200" dirty="0"/>
            <a:t>:</a:t>
          </a:r>
          <a:endParaRPr lang="en-US" sz="1400" kern="1200" dirty="0"/>
        </a:p>
      </dsp:txBody>
      <dsp:txXfrm>
        <a:off x="402491" y="3058420"/>
        <a:ext cx="5312075"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C8295-B7FC-4D51-9090-3C445A30F53E}">
      <dsp:nvSpPr>
        <dsp:cNvPr id="0" name=""/>
        <dsp:cNvSpPr/>
      </dsp:nvSpPr>
      <dsp:spPr>
        <a:xfrm>
          <a:off x="4990" y="795552"/>
          <a:ext cx="4363637" cy="3490910"/>
        </a:xfrm>
        <a:prstGeom prst="homePlate">
          <a:avLst>
            <a:gd name="adj" fmla="val 2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939" tIns="60960" rIns="615758" bIns="60960" numCol="1" spcCol="1270" anchor="ctr" anchorCtr="0">
          <a:noAutofit/>
        </a:bodyPr>
        <a:lstStyle/>
        <a:p>
          <a:pPr marL="0" lvl="0" indent="0" algn="ctr" defTabSz="1066800">
            <a:lnSpc>
              <a:spcPct val="90000"/>
            </a:lnSpc>
            <a:spcBef>
              <a:spcPct val="0"/>
            </a:spcBef>
            <a:spcAft>
              <a:spcPct val="35000"/>
            </a:spcAft>
            <a:buNone/>
          </a:pPr>
          <a:r>
            <a:rPr lang="nl-NL" sz="2400" b="1" kern="1200" dirty="0"/>
            <a:t>Regte: </a:t>
          </a:r>
        </a:p>
        <a:p>
          <a:pPr marL="0" lvl="0" indent="0" algn="ctr" defTabSz="1066800">
            <a:lnSpc>
              <a:spcPct val="90000"/>
            </a:lnSpc>
            <a:spcBef>
              <a:spcPct val="0"/>
            </a:spcBef>
            <a:spcAft>
              <a:spcPct val="35000"/>
            </a:spcAft>
            <a:buNone/>
          </a:pPr>
          <a:r>
            <a:rPr lang="nl-NL" sz="2400" kern="1200" dirty="0"/>
            <a:t>die vermoë om keuses te maak, menings te vorm, en toegang te hê tot opvoeding, godsdiens en vryheid van spraak</a:t>
          </a:r>
          <a:endParaRPr lang="en-US" sz="2400" kern="1200" dirty="0"/>
        </a:p>
      </dsp:txBody>
      <dsp:txXfrm>
        <a:off x="4990" y="795552"/>
        <a:ext cx="3927273" cy="3490910"/>
      </dsp:txXfrm>
    </dsp:sp>
    <dsp:sp modelId="{0176CCB0-4FAE-4C15-9473-702029A8EE25}">
      <dsp:nvSpPr>
        <dsp:cNvPr id="0" name=""/>
        <dsp:cNvSpPr/>
      </dsp:nvSpPr>
      <dsp:spPr>
        <a:xfrm>
          <a:off x="3495900" y="795552"/>
          <a:ext cx="4363637" cy="3490910"/>
        </a:xfrm>
        <a:prstGeom prst="chevron">
          <a:avLst>
            <a:gd name="adj" fmla="val 25000"/>
          </a:avLst>
        </a:prstGeom>
        <a:solidFill>
          <a:schemeClr val="accent2">
            <a:hueOff val="479033"/>
            <a:satOff val="-2738"/>
            <a:lumOff val="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939" tIns="60960" rIns="153939" bIns="60960" numCol="1" spcCol="1270" anchor="ctr" anchorCtr="0">
          <a:noAutofit/>
        </a:bodyPr>
        <a:lstStyle/>
        <a:p>
          <a:pPr marL="0" lvl="0" indent="0" algn="ctr" defTabSz="1066800">
            <a:lnSpc>
              <a:spcPct val="90000"/>
            </a:lnSpc>
            <a:spcBef>
              <a:spcPct val="0"/>
            </a:spcBef>
            <a:spcAft>
              <a:spcPct val="35000"/>
            </a:spcAft>
            <a:buNone/>
          </a:pPr>
          <a:r>
            <a:rPr lang="nl-NL" sz="2400" b="1" kern="1200" dirty="0"/>
            <a:t>Verantwoorde-likhede:</a:t>
          </a:r>
        </a:p>
        <a:p>
          <a:pPr marL="0" lvl="0" indent="0" algn="ctr" defTabSz="1066800">
            <a:lnSpc>
              <a:spcPct val="90000"/>
            </a:lnSpc>
            <a:spcBef>
              <a:spcPct val="0"/>
            </a:spcBef>
            <a:spcAft>
              <a:spcPct val="35000"/>
            </a:spcAft>
            <a:buNone/>
          </a:pPr>
          <a:r>
            <a:rPr lang="nl-NL" sz="2400" b="1" kern="1200" dirty="0"/>
            <a:t> </a:t>
          </a:r>
          <a:r>
            <a:rPr lang="nl-NL" sz="2400" kern="1200" dirty="0"/>
            <a:t>pligte wat ons moet nakom, soos om die reëls en wette te gehoorsaam</a:t>
          </a:r>
          <a:endParaRPr lang="en-US" sz="2400" kern="1200" dirty="0"/>
        </a:p>
      </dsp:txBody>
      <dsp:txXfrm>
        <a:off x="4368628" y="795552"/>
        <a:ext cx="2618182" cy="3490910"/>
      </dsp:txXfrm>
    </dsp:sp>
    <dsp:sp modelId="{CD9CAB68-510A-4AFC-8A77-A7856CFE794C}">
      <dsp:nvSpPr>
        <dsp:cNvPr id="0" name=""/>
        <dsp:cNvSpPr/>
      </dsp:nvSpPr>
      <dsp:spPr>
        <a:xfrm>
          <a:off x="6986810" y="795552"/>
          <a:ext cx="4363637" cy="3490910"/>
        </a:xfrm>
        <a:prstGeom prst="chevron">
          <a:avLst>
            <a:gd name="adj" fmla="val 25000"/>
          </a:avLst>
        </a:prstGeom>
        <a:solidFill>
          <a:schemeClr val="accent2">
            <a:hueOff val="958067"/>
            <a:satOff val="-5475"/>
            <a:lumOff val="5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939" tIns="40640" rIns="153939" bIns="40640" numCol="1" spcCol="1270" anchor="t" anchorCtr="0">
          <a:noAutofit/>
        </a:bodyPr>
        <a:lstStyle/>
        <a:p>
          <a:pPr marL="0" lvl="0" indent="0" algn="l" defTabSz="711200">
            <a:lnSpc>
              <a:spcPct val="90000"/>
            </a:lnSpc>
            <a:spcBef>
              <a:spcPct val="0"/>
            </a:spcBef>
            <a:spcAft>
              <a:spcPct val="35000"/>
            </a:spcAft>
            <a:buNone/>
          </a:pPr>
          <a:endParaRPr lang="nl-NL" sz="1600" b="1" kern="1200" dirty="0"/>
        </a:p>
        <a:p>
          <a:pPr marL="0" lvl="0" indent="0" algn="l" defTabSz="711200">
            <a:lnSpc>
              <a:spcPct val="90000"/>
            </a:lnSpc>
            <a:spcBef>
              <a:spcPct val="0"/>
            </a:spcBef>
            <a:spcAft>
              <a:spcPct val="35000"/>
            </a:spcAft>
            <a:buNone/>
          </a:pPr>
          <a:r>
            <a:rPr lang="nl-NL" sz="2400" b="1" kern="1200" dirty="0"/>
            <a:t>Belangrik om te onthou: </a:t>
          </a:r>
        </a:p>
        <a:p>
          <a:pPr marL="171450" lvl="1" indent="-171450" algn="l" defTabSz="800100">
            <a:lnSpc>
              <a:spcPct val="90000"/>
            </a:lnSpc>
            <a:spcBef>
              <a:spcPct val="0"/>
            </a:spcBef>
            <a:spcAft>
              <a:spcPct val="15000"/>
            </a:spcAft>
            <a:buChar char="•"/>
          </a:pPr>
          <a:r>
            <a:rPr lang="nl-NL" sz="1800" b="0" kern="1200" dirty="0"/>
            <a:t>R</a:t>
          </a:r>
          <a:r>
            <a:rPr lang="nl-NL" sz="1800" kern="1200" dirty="0"/>
            <a:t>egte en verantwoordelikhede werk saam</a:t>
          </a:r>
          <a:endParaRPr lang="en-US" sz="1800" kern="1200" dirty="0"/>
        </a:p>
        <a:p>
          <a:pPr marL="171450" lvl="1" indent="-171450" algn="l" defTabSz="800100">
            <a:lnSpc>
              <a:spcPct val="90000"/>
            </a:lnSpc>
            <a:spcBef>
              <a:spcPct val="0"/>
            </a:spcBef>
            <a:spcAft>
              <a:spcPct val="15000"/>
            </a:spcAft>
            <a:buChar char="•"/>
          </a:pPr>
          <a:r>
            <a:rPr lang="nl-NL" sz="1800" kern="1200" dirty="0"/>
            <a:t>Voorbeeld: Jy het die reg tot ’n netjiese klaskamer → Jou verantwoordelikheid is om nie te mors nie</a:t>
          </a:r>
          <a:endParaRPr lang="en-US" sz="1800" kern="1200" dirty="0"/>
        </a:p>
      </dsp:txBody>
      <dsp:txXfrm>
        <a:off x="7859538" y="795552"/>
        <a:ext cx="2618182" cy="3490910"/>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301F89-3DE7-4012-925C-D1EFC88B9A7C}" type="datetimeFigureOut">
              <a:rPr lang="en-US" smtClean="0"/>
              <a:t>10/28/2025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F952E-ED7B-453A-B12B-2EA8A93F2157}" type="slidenum">
              <a:rPr lang="en-US" smtClean="0"/>
              <a:t>‹#›</a:t>
            </a:fld>
            <a:endParaRPr lang="en-US"/>
          </a:p>
        </p:txBody>
      </p:sp>
    </p:spTree>
    <p:extLst>
      <p:ext uri="{BB962C8B-B14F-4D97-AF65-F5344CB8AC3E}">
        <p14:creationId xmlns:p14="http://schemas.microsoft.com/office/powerpoint/2010/main" val="126470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online-stopwatch.com/countdown-clock/full-screen/"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6e8m8L9BFa4"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nl-NL" dirty="0"/>
              <a:t>Inleiding &amp; Aktiwiteit (1 + 5 min)</a:t>
            </a:r>
          </a:p>
          <a:p>
            <a:pPr marL="0" lvl="0" indent="0" algn="l" rtl="0">
              <a:spcBef>
                <a:spcPts val="0"/>
              </a:spcBef>
              <a:spcAft>
                <a:spcPts val="0"/>
              </a:spcAft>
              <a:buNone/>
            </a:pPr>
            <a:endParaRPr lang="en-GB" dirty="0"/>
          </a:p>
          <a:p>
            <a:pPr marL="0" lvl="0" indent="0" algn="l" rtl="0">
              <a:spcBef>
                <a:spcPts val="0"/>
              </a:spcBef>
              <a:spcAft>
                <a:spcPts val="0"/>
              </a:spcAft>
              <a:buNone/>
            </a:pPr>
            <a:r>
              <a:rPr lang="af-ZA" sz="1200" kern="1200" dirty="0">
                <a:solidFill>
                  <a:schemeClr val="tx1"/>
                </a:solidFill>
                <a:effectLst/>
                <a:latin typeface="+mn-lt"/>
                <a:ea typeface="+mn-ea"/>
                <a:cs typeface="+mn-cs"/>
              </a:rPr>
              <a:t>Goeiedag, graad </a:t>
            </a:r>
            <a:r>
              <a:rPr lang="af-ZA" sz="1200" kern="1200" dirty="0" err="1">
                <a:solidFill>
                  <a:schemeClr val="tx1"/>
                </a:solidFill>
                <a:effectLst/>
                <a:latin typeface="+mn-lt"/>
                <a:ea typeface="+mn-ea"/>
                <a:cs typeface="+mn-cs"/>
              </a:rPr>
              <a:t>9's</a:t>
            </a:r>
            <a:r>
              <a:rPr lang="af-ZA" sz="1200" kern="1200" dirty="0">
                <a:solidFill>
                  <a:schemeClr val="tx1"/>
                </a:solidFill>
                <a:effectLst/>
                <a:latin typeface="+mn-lt"/>
                <a:ea typeface="+mn-ea"/>
                <a:cs typeface="+mn-cs"/>
              </a:rPr>
              <a:t>. Vandag begin ons met 'n nuwe onderwerp, en ons sal kwessies rondom ons regte en verantwoordelikhede ondersoek.</a:t>
            </a:r>
            <a:endParaRPr lang="en-US" dirty="0"/>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1</a:t>
            </a:fld>
            <a:endParaRPr lang="en-US"/>
          </a:p>
        </p:txBody>
      </p:sp>
    </p:spTree>
    <p:extLst>
      <p:ext uri="{BB962C8B-B14F-4D97-AF65-F5344CB8AC3E}">
        <p14:creationId xmlns:p14="http://schemas.microsoft.com/office/powerpoint/2010/main" val="361688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af-ZA" sz="1200" kern="1200" dirty="0">
                <a:solidFill>
                  <a:schemeClr val="tx1"/>
                </a:solidFill>
                <a:effectLst/>
                <a:latin typeface="+mn-lt"/>
                <a:ea typeface="+mn-ea"/>
                <a:cs typeface="+mn-cs"/>
              </a:rPr>
              <a:t>Teen die einde van hierdie les behoort jy in staat te wees om: </a:t>
            </a:r>
            <a:endParaRPr lang="en-US" sz="1200" kern="1200" dirty="0">
              <a:solidFill>
                <a:schemeClr val="tx1"/>
              </a:solidFill>
              <a:effectLst/>
              <a:latin typeface="+mn-lt"/>
              <a:ea typeface="+mn-ea"/>
              <a:cs typeface="+mn-cs"/>
            </a:endParaRPr>
          </a:p>
          <a:p>
            <a:pPr marL="628650" lvl="1" indent="-171450">
              <a:buFont typeface="Courier New" panose="02070309020205020404" pitchFamily="49" charset="0"/>
              <a:buChar char="o"/>
            </a:pPr>
            <a:r>
              <a:rPr lang="af-ZA" sz="1200" kern="1200" dirty="0">
                <a:solidFill>
                  <a:schemeClr val="tx1"/>
                </a:solidFill>
                <a:effectLst/>
                <a:latin typeface="+mn-lt"/>
                <a:ea typeface="+mn-ea"/>
                <a:cs typeface="+mn-cs"/>
              </a:rPr>
              <a:t>te verduidelik wat menseregte is, waarom dit noodsaaklik is en hoe dit waardigheid, gelykheid en vryheid in die samelewing bevorder.</a:t>
            </a:r>
            <a:endParaRPr lang="en-US" sz="1200" kern="1200" dirty="0">
              <a:solidFill>
                <a:schemeClr val="tx1"/>
              </a:solidFill>
              <a:effectLst/>
              <a:latin typeface="+mn-lt"/>
              <a:ea typeface="+mn-ea"/>
              <a:cs typeface="+mn-cs"/>
            </a:endParaRPr>
          </a:p>
          <a:p>
            <a:pPr marL="628650" lvl="1" indent="-171450">
              <a:buFont typeface="Courier New" panose="02070309020205020404" pitchFamily="49" charset="0"/>
              <a:buChar char="o"/>
            </a:pPr>
            <a:r>
              <a:rPr lang="af-ZA" sz="1200" kern="1200" dirty="0">
                <a:solidFill>
                  <a:schemeClr val="tx1"/>
                </a:solidFill>
                <a:effectLst/>
                <a:latin typeface="+mn-lt"/>
                <a:ea typeface="+mn-ea"/>
                <a:cs typeface="+mn-cs"/>
              </a:rPr>
              <a:t>te onderskei tussen regte en verantwoordelikhede.</a:t>
            </a:r>
            <a:endParaRPr lang="en-US" sz="1200" kern="1200" dirty="0">
              <a:solidFill>
                <a:schemeClr val="tx1"/>
              </a:solidFill>
              <a:effectLst/>
              <a:latin typeface="+mn-lt"/>
              <a:ea typeface="+mn-ea"/>
              <a:cs typeface="+mn-cs"/>
            </a:endParaRPr>
          </a:p>
          <a:p>
            <a:pPr marL="628650" lvl="1" indent="-171450">
              <a:buFont typeface="Courier New" panose="02070309020205020404" pitchFamily="49" charset="0"/>
              <a:buChar char="o"/>
            </a:pPr>
            <a:r>
              <a:rPr lang="af-ZA" sz="1200" kern="1200" dirty="0">
                <a:solidFill>
                  <a:schemeClr val="tx1"/>
                </a:solidFill>
                <a:effectLst/>
                <a:latin typeface="+mn-lt"/>
                <a:ea typeface="+mn-ea"/>
                <a:cs typeface="+mn-cs"/>
              </a:rPr>
              <a:t>gevalle te identifiseer waar menseregte nie gerespekteer word nie en maniere te bespreek om diskriminasie uit te daag.</a:t>
            </a:r>
            <a:endParaRPr lang="en-US" sz="1200" kern="1200" dirty="0">
              <a:solidFill>
                <a:schemeClr val="tx1"/>
              </a:solidFill>
              <a:effectLst/>
              <a:latin typeface="+mn-lt"/>
              <a:ea typeface="+mn-ea"/>
              <a:cs typeface="+mn-cs"/>
            </a:endParaRPr>
          </a:p>
          <a:p>
            <a:pPr marL="628650" lvl="1" indent="-171450">
              <a:buFont typeface="Courier New" panose="02070309020205020404" pitchFamily="49" charset="0"/>
              <a:buChar char="o"/>
            </a:pPr>
            <a:r>
              <a:rPr lang="af-ZA" sz="1200" kern="1200" dirty="0">
                <a:solidFill>
                  <a:schemeClr val="tx1"/>
                </a:solidFill>
                <a:effectLst/>
                <a:latin typeface="+mn-lt"/>
                <a:ea typeface="+mn-ea"/>
                <a:cs typeface="+mn-cs"/>
              </a:rPr>
              <a:t>te verstaan hoe die Suid-Afrikaanse Grondwet menseregte beskerm en demokrasie, respek en verdraagsaamheid in die samelewing bevorder.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2</a:t>
            </a:fld>
            <a:endParaRPr lang="en-US"/>
          </a:p>
        </p:txBody>
      </p:sp>
    </p:spTree>
    <p:extLst>
      <p:ext uri="{BB962C8B-B14F-4D97-AF65-F5344CB8AC3E}">
        <p14:creationId xmlns:p14="http://schemas.microsoft.com/office/powerpoint/2010/main" val="728449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200" kern="1200" dirty="0">
                <a:solidFill>
                  <a:schemeClr val="tx1"/>
                </a:solidFill>
                <a:effectLst/>
                <a:latin typeface="+mn-lt"/>
                <a:ea typeface="+mn-ea"/>
                <a:cs typeface="+mn-cs"/>
              </a:rPr>
              <a:t>Voordat ons begin – kom ons begin met </a:t>
            </a:r>
            <a:r>
              <a:rPr lang="af-ZA" sz="1200" b="1" i="1" kern="1200" dirty="0">
                <a:solidFill>
                  <a:schemeClr val="tx1"/>
                </a:solidFill>
                <a:effectLst/>
                <a:latin typeface="+mn-lt"/>
                <a:ea typeface="+mn-ea"/>
                <a:cs typeface="+mn-cs"/>
              </a:rPr>
              <a:t>Aktiwiteit 1</a:t>
            </a:r>
            <a:r>
              <a:rPr lang="af-ZA" sz="1200" kern="1200" dirty="0">
                <a:solidFill>
                  <a:schemeClr val="tx1"/>
                </a:solidFill>
                <a:effectLst/>
                <a:latin typeface="+mn-lt"/>
                <a:ea typeface="+mn-ea"/>
                <a:cs typeface="+mn-cs"/>
              </a:rPr>
              <a:t> </a:t>
            </a:r>
            <a:r>
              <a:rPr lang="af-ZA" sz="1200" b="1" i="1" kern="1200" dirty="0">
                <a:solidFill>
                  <a:schemeClr val="tx1"/>
                </a:solidFill>
                <a:effectLst/>
                <a:latin typeface="+mn-lt"/>
                <a:ea typeface="+mn-ea"/>
                <a:cs typeface="+mn-cs"/>
              </a:rPr>
              <a:t>(</a:t>
            </a:r>
            <a:r>
              <a:rPr lang="af-ZA" sz="1200" b="1" i="1" u="sng" kern="1200" dirty="0">
                <a:solidFill>
                  <a:schemeClr val="tx1"/>
                </a:solidFill>
                <a:effectLst/>
                <a:latin typeface="+mn-lt"/>
                <a:ea typeface="+mn-ea"/>
                <a:cs typeface="+mn-cs"/>
              </a:rPr>
              <a:t>Les 1 – Werkkaart)</a:t>
            </a:r>
            <a:r>
              <a:rPr lang="af-ZA" sz="1200" kern="1200" dirty="0">
                <a:solidFill>
                  <a:schemeClr val="tx1"/>
                </a:solidFill>
                <a:effectLst/>
                <a:latin typeface="+mn-lt"/>
                <a:ea typeface="+mn-ea"/>
                <a:cs typeface="+mn-cs"/>
              </a:rPr>
              <a:t>. Daar is </a:t>
            </a:r>
            <a:r>
              <a:rPr lang="af-ZA" sz="1200" u="sng" kern="1200" dirty="0">
                <a:solidFill>
                  <a:schemeClr val="tx1"/>
                </a:solidFill>
                <a:effectLst/>
                <a:latin typeface="+mn-lt"/>
                <a:ea typeface="+mn-ea"/>
                <a:cs typeface="+mn-cs"/>
              </a:rPr>
              <a:t>DRIE</a:t>
            </a:r>
            <a:r>
              <a:rPr lang="af-ZA" sz="1200" kern="1200" dirty="0">
                <a:solidFill>
                  <a:schemeClr val="tx1"/>
                </a:solidFill>
                <a:effectLst/>
                <a:latin typeface="+mn-lt"/>
                <a:ea typeface="+mn-ea"/>
                <a:cs typeface="+mn-cs"/>
              </a:rPr>
              <a:t> vrae oor menseregte – jy het net 'n paar minute om jou gedagtes neer te skryf voordat ons hierdie vrae ontleed. (Gee leerders 3 tot 4 minute om hierdie vrae te beantwoord.)</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af-ZA" sz="1200" b="1" kern="1200" dirty="0">
                <a:solidFill>
                  <a:schemeClr val="tx1"/>
                </a:solidFill>
                <a:effectLst/>
                <a:latin typeface="+mn-lt"/>
                <a:ea typeface="+mn-ea"/>
                <a:cs typeface="+mn-cs"/>
              </a:rPr>
              <a:t>Nota aan onderwyser: </a:t>
            </a:r>
            <a:r>
              <a:rPr lang="af-ZA" sz="1200" kern="1200" dirty="0">
                <a:solidFill>
                  <a:schemeClr val="tx1"/>
                </a:solidFill>
                <a:effectLst/>
                <a:latin typeface="+mn-lt"/>
                <a:ea typeface="+mn-ea"/>
                <a:cs typeface="+mn-cs"/>
              </a:rPr>
              <a:t>Probeer om die aanbevole Stophorlosie-skakel te gebruik om leerders te help om die aktiwiteite betyds te voltooi: </a:t>
            </a:r>
            <a:r>
              <a:rPr lang="af-ZA" sz="1200" u="sng" kern="1200" dirty="0">
                <a:solidFill>
                  <a:schemeClr val="tx1"/>
                </a:solidFill>
                <a:effectLst/>
                <a:latin typeface="+mn-lt"/>
                <a:ea typeface="+mn-ea"/>
                <a:cs typeface="+mn-cs"/>
                <a:hlinkClick r:id="rId3"/>
              </a:rPr>
              <a:t>https://www.online-stopwatch.com/countdown-clock/full-screen/</a:t>
            </a:r>
            <a:r>
              <a:rPr lang="en-Z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3</a:t>
            </a:fld>
            <a:endParaRPr lang="en-US"/>
          </a:p>
        </p:txBody>
      </p:sp>
    </p:spTree>
    <p:extLst>
      <p:ext uri="{BB962C8B-B14F-4D97-AF65-F5344CB8AC3E}">
        <p14:creationId xmlns:p14="http://schemas.microsoft.com/office/powerpoint/2010/main" val="3756888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af-ZA" sz="1200" b="0" kern="1200" dirty="0">
                <a:solidFill>
                  <a:schemeClr val="tx1"/>
                </a:solidFill>
                <a:effectLst/>
                <a:latin typeface="+mn-lt"/>
                <a:ea typeface="+mn-ea"/>
                <a:cs typeface="+mn-cs"/>
              </a:rPr>
              <a:t>Kyk Video &amp; Onderrig </a:t>
            </a:r>
            <a:r>
              <a:rPr lang="en-GB" dirty="0"/>
              <a:t>(3 + 3 min)</a:t>
            </a:r>
          </a:p>
          <a:p>
            <a:pPr lvl="0"/>
            <a:endParaRPr lang="en-US" sz="1200" kern="1200" dirty="0">
              <a:solidFill>
                <a:schemeClr val="tx1"/>
              </a:solidFill>
              <a:effectLst/>
              <a:latin typeface="+mn-lt"/>
              <a:ea typeface="+mn-ea"/>
              <a:cs typeface="+mn-cs"/>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en-ZA" sz="1200" kern="1200" dirty="0">
                <a:solidFill>
                  <a:schemeClr val="tx1"/>
                </a:solidFill>
                <a:effectLst/>
                <a:latin typeface="+mn-lt"/>
                <a:ea typeface="+mn-ea"/>
                <a:cs typeface="+mn-cs"/>
              </a:rPr>
              <a:t>In </a:t>
            </a:r>
            <a:r>
              <a:rPr lang="af-ZA" sz="1200" kern="1200" dirty="0">
                <a:solidFill>
                  <a:schemeClr val="tx1"/>
                </a:solidFill>
                <a:effectLst/>
                <a:latin typeface="+mn-lt"/>
                <a:ea typeface="+mn-ea"/>
                <a:cs typeface="+mn-cs"/>
              </a:rPr>
              <a:t>hierdie video gaan ons leer wat menseregte is en hoekom dit belangrik is.</a:t>
            </a:r>
            <a:endParaRPr lang="en-US" sz="1200" kern="1200" dirty="0">
              <a:solidFill>
                <a:schemeClr val="tx1"/>
              </a:solidFill>
              <a:effectLst/>
              <a:latin typeface="+mn-lt"/>
              <a:ea typeface="+mn-ea"/>
              <a:cs typeface="+mn-cs"/>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en-ZA" sz="1200" kern="1200" dirty="0">
                <a:solidFill>
                  <a:schemeClr val="tx1"/>
                </a:solidFill>
                <a:effectLst/>
                <a:latin typeface="+mn-lt"/>
                <a:ea typeface="+mn-ea"/>
                <a:cs typeface="+mn-cs"/>
              </a:rPr>
              <a:t>Kyk: </a:t>
            </a:r>
            <a:r>
              <a:rPr lang="en-ZA" sz="1200" b="1" kern="1200" dirty="0">
                <a:solidFill>
                  <a:schemeClr val="tx1"/>
                </a:solidFill>
                <a:effectLst/>
                <a:latin typeface="+mn-lt"/>
                <a:ea typeface="+mn-ea"/>
                <a:cs typeface="+mn-cs"/>
              </a:rPr>
              <a:t>What are human rights?</a:t>
            </a:r>
            <a:endParaRPr lang="en-US" sz="1200" kern="1200" dirty="0">
              <a:solidFill>
                <a:schemeClr val="tx1"/>
              </a:solidFill>
              <a:effectLst/>
              <a:latin typeface="+mn-lt"/>
              <a:ea typeface="+mn-ea"/>
              <a:cs typeface="+mn-cs"/>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lang="en-ZA" sz="1200" u="sng" kern="1200" dirty="0">
                <a:solidFill>
                  <a:schemeClr val="tx1"/>
                </a:solidFill>
                <a:effectLst/>
                <a:latin typeface="+mn-lt"/>
                <a:ea typeface="+mn-ea"/>
                <a:cs typeface="+mn-cs"/>
                <a:hlinkClick r:id="rId3"/>
              </a:rPr>
              <a:t>https://www.youtube.com/watch?v=6e8m8L9BFa4</a:t>
            </a:r>
            <a:r>
              <a:rPr lang="en-ZA" sz="1200" kern="1200" dirty="0">
                <a:solidFill>
                  <a:schemeClr val="tx1"/>
                </a:solidFill>
                <a:effectLst/>
                <a:latin typeface="+mn-lt"/>
                <a:ea typeface="+mn-ea"/>
                <a:cs typeface="+mn-cs"/>
              </a:rPr>
              <a:t> (2 min 38 </a:t>
            </a:r>
            <a:r>
              <a:rPr lang="en-ZA" sz="1200" kern="1200" dirty="0" err="1">
                <a:solidFill>
                  <a:schemeClr val="tx1"/>
                </a:solidFill>
                <a:effectLst/>
                <a:latin typeface="+mn-lt"/>
                <a:ea typeface="+mn-ea"/>
                <a:cs typeface="+mn-cs"/>
              </a:rPr>
              <a:t>sek</a:t>
            </a:r>
            <a:r>
              <a:rPr lang="en-ZA" sz="1200" kern="1200" dirty="0">
                <a:solidFill>
                  <a:schemeClr val="tx1"/>
                </a:solidFill>
                <a:effectLst/>
                <a:latin typeface="+mn-lt"/>
                <a:ea typeface="+mn-ea"/>
                <a:cs typeface="+mn-cs"/>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endParaRPr>
          </a:p>
          <a:p>
            <a:pPr marL="0" marR="0" indent="0" algn="l" rtl="0">
              <a:buClr>
                <a:srgbClr val="000000"/>
              </a:buClr>
              <a:buFont typeface="Arial" panose="020B0604020202020204" pitchFamily="34" charset="0"/>
              <a:buNone/>
            </a:pPr>
            <a:endParaRPr lang="sv-SE" sz="1200" b="0" i="0" u="none" strike="noStrike" baseline="0" dirty="0">
              <a:solidFill>
                <a:srgbClr val="000000"/>
              </a:solidFill>
              <a:latin typeface="Calibri" panose="020F0502020204030204" pitchFamily="34" charset="0"/>
              <a:hlinkClick r:id="rId3"/>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2F952E-ED7B-453A-B12B-2EA8A93F215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056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Soos ons uit die video geleer het, bevorder menseregte waardigheid, gelykheid en vryheid deur regerings aanspreeklik te hou en mishandeling te voorkom. Hulle waarborg ook toegang tot basiese behoeftes soos onderwys, gesondheidsorg en skuiling, wat mense help om beter lewens te lei. Wanneer menseregte gerespekteer word, word samelewings regverdiger, veiliger en vreedsamer.</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Om dit in eenvoudige terme te stel, menseregte:</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verseker dat mense se basiese behoeftes voorsien word.</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beskerm kwesbare groepe teen mishandeling.</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moedig vryheid van spraak en uitdrukking aan.</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gee mense die vryheid om hul godsdiens te beoefen (of nie te beoefen nie).</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laat mense toe om lief te hê wie hulle wil.</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gee mense toegang tot onderwys.</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verseker dat ons almal werk om die omgewing te beskerm.</a:t>
            </a: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5</a:t>
            </a:fld>
            <a:endParaRPr lang="en-US"/>
          </a:p>
        </p:txBody>
      </p:sp>
    </p:spTree>
    <p:extLst>
      <p:ext uri="{BB962C8B-B14F-4D97-AF65-F5344CB8AC3E}">
        <p14:creationId xmlns:p14="http://schemas.microsoft.com/office/powerpoint/2010/main" val="3979795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Onderrig &amp; Bespreking </a:t>
            </a:r>
            <a:r>
              <a:rPr kumimoji="0" lang="en-GB" sz="1100" b="0" i="0" u="none" strike="noStrike" kern="0" cap="none" spc="0" normalizeH="0" baseline="0" noProof="0" dirty="0">
                <a:ln>
                  <a:noFill/>
                </a:ln>
                <a:solidFill>
                  <a:srgbClr val="000000"/>
                </a:solidFill>
                <a:effectLst/>
                <a:uLnTx/>
                <a:uFillTx/>
                <a:latin typeface="Arial"/>
                <a:cs typeface="Arial"/>
                <a:sym typeface="Arial"/>
              </a:rPr>
              <a:t>(3 + 6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Kom ons neem 'n oomblik om te onderskei tussen regte en verantwoordelikhede. 'n Reg  laat jou toe om jou eie keuses te maak, jou eie opinies te vorm en geregtig te wees op fundamentele aspekte soos onderwys, godsdiensvryheid en vryheid van spraak, terwyl verantwoordelihede pligte is wat 'n individu moet doen, soos om die wet en reëls te volg.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Daar is 'n algemene wanopvatting oor die interpretasie van regte en verantwoordelikhede. Met die eerste oogopslag lyk dit dalk asof die twee terme uitruilbaar is. Hulle is egter nie. Byvoorbeeld: Jy het 'n reg op 'n netjiese klaskamer of skool, MAAR jou verantwoordelikheid sal wees om nie rommel in die klaskamer te gooi of papiere en rommel rondom jou skool te los nie. (Leerders moet verstaan dat die TWEE hand aan hand gaan.)</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endPar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Moontlike besprekingspunte:</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Kan jy dink aan tye wanneer 'n mens se regte nie gerespekteer word nie en waarom tree mense so op?</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Kan mense vermy om onregverdig op te tree en mense se regte te minag?</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Courier New" panose="02070309020205020404" pitchFamily="49" charset="0"/>
              <a:buChar char="o"/>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Wat dink jy is belangrike regte vir leerders in die klaskamer? (Die klas kan dan gesamentlik besluit wat hul verantwoordelikhede moet binne die klaskamer wees.) </a:t>
            </a: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6</a:t>
            </a:fld>
            <a:endParaRPr lang="en-US"/>
          </a:p>
        </p:txBody>
      </p:sp>
    </p:spTree>
    <p:extLst>
      <p:ext uri="{BB962C8B-B14F-4D97-AF65-F5344CB8AC3E}">
        <p14:creationId xmlns:p14="http://schemas.microsoft.com/office/powerpoint/2010/main" val="1183288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af-ZA" sz="1200" kern="1200" dirty="0">
                <a:solidFill>
                  <a:schemeClr val="tx1"/>
                </a:solidFill>
                <a:effectLst/>
                <a:latin typeface="+mn-lt"/>
                <a:ea typeface="+mn-ea"/>
                <a:cs typeface="+mn-cs"/>
              </a:rPr>
              <a:t>Wanneer mense hul verantwoordelikhede nakom, help hulle om die regte van ander te beskerm en 'n gebalanseerde en regverdige samelewing te skep.</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7</a:t>
            </a:fld>
            <a:endParaRPr lang="en-US"/>
          </a:p>
        </p:txBody>
      </p:sp>
    </p:spTree>
    <p:extLst>
      <p:ext uri="{BB962C8B-B14F-4D97-AF65-F5344CB8AC3E}">
        <p14:creationId xmlns:p14="http://schemas.microsoft.com/office/powerpoint/2010/main" val="2571814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a:solidFill>
                  <a:schemeClr val="tx1"/>
                </a:solidFill>
                <a:effectLst/>
                <a:latin typeface="+mn-lt"/>
                <a:ea typeface="+mn-ea"/>
                <a:cs typeface="+mn-cs"/>
              </a:rPr>
              <a:t>Kyk Video &amp; Bespreking </a:t>
            </a:r>
            <a:r>
              <a:rPr kumimoji="0" lang="en-GB" sz="1100" b="0" i="0" u="none" strike="noStrike" kern="0" cap="none" spc="0" normalizeH="0" baseline="0" noProof="0" dirty="0">
                <a:ln>
                  <a:noFill/>
                </a:ln>
                <a:solidFill>
                  <a:srgbClr val="000000"/>
                </a:solidFill>
                <a:effectLst/>
                <a:uLnTx/>
                <a:uFillTx/>
                <a:latin typeface="Arial"/>
                <a:cs typeface="Arial"/>
                <a:sym typeface="Arial"/>
              </a:rPr>
              <a:t>(4 + 5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GB" sz="11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Alles wat ons bespreek het (ons regte en verantwoordelikhede) kom uit ons Grondwet. Die volgende snit sal verduidelik wat die Grondwet is en waar ons regte vandaan kom.</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Kyk: Episode 1: South Africa's Constitution</a:t>
            </a:r>
          </a:p>
          <a:p>
            <a:pPr marL="158750" marR="0" lvl="0" indent="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kumimoji="0" lang="sv-SE" sz="1100" b="0" i="0" u="sng" strike="noStrike" kern="0" cap="none" spc="0" normalizeH="0" baseline="0" noProof="0" dirty="0">
                <a:ln>
                  <a:noFill/>
                </a:ln>
                <a:solidFill>
                  <a:srgbClr val="467886"/>
                </a:solidFill>
                <a:effectLst/>
                <a:uLnTx/>
                <a:uFillTx/>
                <a:latin typeface="Calibri" panose="020F0502020204030204" pitchFamily="34" charset="0"/>
                <a:cs typeface="Arial"/>
                <a:sym typeface="Arial"/>
              </a:rPr>
              <a:t>https://www.youtube.com/watch?v=q7LKSns5TiU</a:t>
            </a:r>
            <a:r>
              <a:rPr kumimoji="0" lang="sv-SE"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(3 min 29 sek.)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Ons Grondwet word hoog aangeslaan omdat dit een van die mees progressiewe en inklusiewe ter wêreld is. Dit is gemaak deur uitgebreide openbare deelname en weerspieël 'n sterk verbintenis tot demokrasie, menseregte en sosiale geregtigheid</a:t>
            </a: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8</a:t>
            </a:fld>
            <a:endParaRPr lang="en-US"/>
          </a:p>
        </p:txBody>
      </p:sp>
    </p:spTree>
    <p:extLst>
      <p:ext uri="{BB962C8B-B14F-4D97-AF65-F5344CB8AC3E}">
        <p14:creationId xmlns:p14="http://schemas.microsoft.com/office/powerpoint/2010/main" val="1668135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Om te verseker dat ons die Grondwet handhaaf, is dit van die uiterste belang dat ons respek vir mekaar en vir die regte van ander het en nie net vir onsself nie. Respek is een van die belangrikste elemente in die samelewing. As mense bloot 'n bietjie meer </a:t>
            </a:r>
            <a:r>
              <a:rPr kumimoji="0" lang="nl-NL"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respek</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vir hulself en mekaar gehad het, sou die wêreld 'n beter plek wees om in te woon. Iets wat hand aan hand gaan met respek, is </a:t>
            </a:r>
            <a:r>
              <a:rPr kumimoji="0" lang="nl-NL"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verdraagsaamheid</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Vra die leerders om hul begrip van verdraagsaamheid te verduidelik voordat u die volgende deel: </a:t>
            </a:r>
            <a:r>
              <a:rPr kumimoji="0" lang="nl-NL"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Verdraagsaamheid</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beteken om ander mense te respekteer, tegemoetkomend te wees, alle mense as gelyke burgers en mense te erken en verskillende standpunte te waardeer. Meningsverskille oor waardes en oortuigings is onvermydelik – en aanvaarbaar – solank ons wedersydse respek vir mekaar as gelykes handhaaf.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Baie Suid-Afrikaners het hul lewens aan die stryd vir menseregte gewy. Dit is belangrik om hul werk te eer en 'n kultuur van menseregte in Suid-Afrika te bevorder.</a:t>
            </a:r>
          </a:p>
          <a:p>
            <a:endParaRPr lang="en-US" dirty="0"/>
          </a:p>
        </p:txBody>
      </p:sp>
      <p:sp>
        <p:nvSpPr>
          <p:cNvPr id="4" name="Slide Number Placeholder 3"/>
          <p:cNvSpPr>
            <a:spLocks noGrp="1"/>
          </p:cNvSpPr>
          <p:nvPr>
            <p:ph type="sldNum" sz="quarter" idx="5"/>
          </p:nvPr>
        </p:nvSpPr>
        <p:spPr/>
        <p:txBody>
          <a:bodyPr/>
          <a:lstStyle/>
          <a:p>
            <a:fld id="{BB2F952E-ED7B-453A-B12B-2EA8A93F2157}" type="slidenum">
              <a:rPr lang="en-US" smtClean="0"/>
              <a:t>9</a:t>
            </a:fld>
            <a:endParaRPr lang="en-US"/>
          </a:p>
        </p:txBody>
      </p:sp>
    </p:spTree>
    <p:extLst>
      <p:ext uri="{BB962C8B-B14F-4D97-AF65-F5344CB8AC3E}">
        <p14:creationId xmlns:p14="http://schemas.microsoft.com/office/powerpoint/2010/main" val="2571512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5F3D7-651D-FBEB-3F85-33AC48304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71549-D9AA-8251-95ED-612AB44DE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AB2CD8-79C0-CED1-3816-F0BCA1610D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f-ZA" sz="1200" b="0" kern="1200" dirty="0" err="1">
                <a:solidFill>
                  <a:schemeClr val="tx1"/>
                </a:solidFill>
                <a:effectLst/>
                <a:latin typeface="+mn-lt"/>
                <a:ea typeface="+mn-ea"/>
                <a:cs typeface="+mn-cs"/>
              </a:rPr>
              <a:t>Gevolgtrekkingsaktiwiteit</a:t>
            </a:r>
            <a:r>
              <a:rPr lang="af-ZA" sz="1200" b="0" kern="1200" dirty="0">
                <a:solidFill>
                  <a:schemeClr val="tx1"/>
                </a:solidFill>
                <a:effectLst/>
                <a:latin typeface="+mn-lt"/>
                <a:ea typeface="+mn-ea"/>
                <a:cs typeface="+mn-cs"/>
              </a:rPr>
              <a:t> &amp; Refleksie </a:t>
            </a:r>
            <a:r>
              <a:rPr kumimoji="0" lang="en-US" sz="1100" b="0" i="0" u="none" strike="noStrike" kern="0" cap="none" spc="0" normalizeH="0" baseline="0" noProof="0" dirty="0">
                <a:ln>
                  <a:noFill/>
                </a:ln>
                <a:solidFill>
                  <a:srgbClr val="000000"/>
                </a:solidFill>
                <a:effectLst/>
                <a:uLnTx/>
                <a:uFillTx/>
                <a:latin typeface="Arial"/>
                <a:cs typeface="Arial"/>
                <a:sym typeface="Arial"/>
              </a:rPr>
              <a:t>(10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en-GB" sz="1100" b="1" i="0" u="none" strike="noStrike" kern="0" cap="none" spc="0" normalizeH="0" baseline="0" noProof="0" dirty="0" err="1">
                <a:ln>
                  <a:noFill/>
                </a:ln>
                <a:solidFill>
                  <a:srgbClr val="000000"/>
                </a:solidFill>
                <a:effectLst/>
                <a:uLnTx/>
                <a:uFillTx/>
                <a:latin typeface="Calibri" panose="020F0502020204030204" pitchFamily="34" charset="0"/>
                <a:cs typeface="Arial"/>
                <a:sym typeface="Arial"/>
              </a:rPr>
              <a:t>Skyfie</a:t>
            </a:r>
            <a:r>
              <a:rPr kumimoji="0" lang="en-GB"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10:</a:t>
            </a:r>
            <a:r>
              <a:rPr kumimoji="0" lang="en-GB"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Julle sal nou </a:t>
            </a:r>
            <a:r>
              <a:rPr kumimoji="0" lang="nl-NL" sz="1100" b="1" i="1"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Aktiwiteit 2 </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en </a:t>
            </a:r>
            <a:r>
              <a:rPr kumimoji="0" lang="nl-NL" sz="1100" b="1" i="1"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Aktiwiteit 3 </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op die </a:t>
            </a:r>
            <a:r>
              <a:rPr kumimoji="0" lang="nl-NL" sz="1100" b="1" i="1" u="sng" strike="noStrike" kern="0" cap="none" spc="0" normalizeH="0" baseline="0" noProof="0" dirty="0">
                <a:ln>
                  <a:noFill/>
                </a:ln>
                <a:solidFill>
                  <a:srgbClr val="000000"/>
                </a:solidFill>
                <a:effectLst/>
                <a:uLnTx/>
                <a:uFillTx/>
                <a:latin typeface="Calibri" panose="020F0502020204030204" pitchFamily="34" charset="0"/>
                <a:cs typeface="Arial"/>
                <a:sym typeface="Arial"/>
              </a:rPr>
              <a:t>Les 1 – Werkkaart </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voltooi. Hierdie aktiwiteite is redelik kort – julle kan nou daarmee begin en dit vir </a:t>
            </a:r>
            <a:r>
              <a:rPr kumimoji="0" lang="nl-NL" sz="1100" b="1"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huiswerk</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voltooi.</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r>
              <a:rPr kumimoji="0" lang="nl-NL" sz="1100" b="1" i="1" u="sng" strike="noStrike" kern="0" cap="none" spc="0" normalizeH="0" baseline="0" noProof="0" dirty="0">
                <a:ln>
                  <a:noFill/>
                </a:ln>
                <a:solidFill>
                  <a:srgbClr val="000000"/>
                </a:solidFill>
                <a:effectLst/>
                <a:uLnTx/>
                <a:uFillTx/>
                <a:latin typeface="Calibri" panose="020F0502020204030204" pitchFamily="34" charset="0"/>
                <a:cs typeface="Arial"/>
                <a:sym typeface="Arial"/>
              </a:rPr>
              <a:t>Les 1 – Werkkaart MEMO</a:t>
            </a:r>
            <a:r>
              <a:rPr kumimoji="0" lang="nl-NL" sz="1100" b="1" i="1"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 </a:t>
            </a: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Arial"/>
                <a:sym typeface="Arial"/>
              </a:rPr>
              <a:t>verskaf voorgestelde antwoorde op aktiwiteite.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Symbol" panose="05050102010706020507" pitchFamily="18" charset="2"/>
              <a:buChar char="·"/>
              <a:tabLst/>
              <a:defRPr/>
            </a:pPr>
            <a:endParaRPr kumimoji="0" lang="en-GB" sz="1100" b="1" i="0" u="none" strike="noStrike" kern="0" cap="none" spc="0" normalizeH="0" baseline="0" noProof="0" dirty="0">
              <a:ln>
                <a:noFill/>
              </a:ln>
              <a:solidFill>
                <a:srgbClr val="FF0000"/>
              </a:solidFill>
              <a:effectLst/>
              <a:uLnTx/>
              <a:uFillTx/>
              <a:latin typeface="Calibri" panose="020F0502020204030204" pitchFamily="34" charset="0"/>
              <a:cs typeface="Arial"/>
              <a:sym typeface="Arial"/>
            </a:endParaRPr>
          </a:p>
        </p:txBody>
      </p:sp>
      <p:sp>
        <p:nvSpPr>
          <p:cNvPr id="4" name="Slide Number Placeholder 3">
            <a:extLst>
              <a:ext uri="{FF2B5EF4-FFF2-40B4-BE49-F238E27FC236}">
                <a16:creationId xmlns:a16="http://schemas.microsoft.com/office/drawing/2014/main" id="{3C752A60-CFD5-8DEC-0022-2A693D2017F7}"/>
              </a:ext>
            </a:extLst>
          </p:cNvPr>
          <p:cNvSpPr>
            <a:spLocks noGrp="1"/>
          </p:cNvSpPr>
          <p:nvPr>
            <p:ph type="sldNum" sz="quarter" idx="5"/>
          </p:nvPr>
        </p:nvSpPr>
        <p:spPr/>
        <p:txBody>
          <a:bodyPr/>
          <a:lstStyle/>
          <a:p>
            <a:fld id="{BB2F952E-ED7B-453A-B12B-2EA8A93F2157}" type="slidenum">
              <a:rPr lang="en-US" smtClean="0"/>
              <a:t>10</a:t>
            </a:fld>
            <a:endParaRPr lang="en-US"/>
          </a:p>
        </p:txBody>
      </p:sp>
    </p:spTree>
    <p:extLst>
      <p:ext uri="{BB962C8B-B14F-4D97-AF65-F5344CB8AC3E}">
        <p14:creationId xmlns:p14="http://schemas.microsoft.com/office/powerpoint/2010/main" val="1798921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2496313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4502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273375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63B94B-C714-4D71-987A-2937FC4BD4AB}"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1000241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63B94B-C714-4D71-987A-2937FC4BD4AB}" type="datetimeFigureOut">
              <a:rPr lang="en-US" smtClean="0"/>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254183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63B94B-C714-4D71-987A-2937FC4BD4AB}" type="datetimeFigureOut">
              <a:rPr lang="en-US" smtClean="0"/>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22566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63B94B-C714-4D71-987A-2937FC4BD4AB}" type="datetimeFigureOut">
              <a:rPr lang="en-US" smtClean="0"/>
              <a:t>10/28/2025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804934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63B94B-C714-4D71-987A-2937FC4BD4AB}"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082606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63B94B-C714-4D71-987A-2937FC4BD4AB}"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9630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528238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992334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096316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680713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1470163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63B94B-C714-4D71-987A-2937FC4BD4AB}"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2101531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63B94B-C714-4D71-987A-2937FC4BD4AB}" type="datetimeFigureOut">
              <a:rPr lang="en-US" smtClean="0"/>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592274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63B94B-C714-4D71-987A-2937FC4BD4AB}" type="datetimeFigureOut">
              <a:rPr lang="en-US" smtClean="0"/>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7639561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63B94B-C714-4D71-987A-2937FC4BD4AB}" type="datetimeFigureOut">
              <a:rPr lang="en-US" smtClean="0"/>
              <a:t>10/28/2025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37748344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63B94B-C714-4D71-987A-2937FC4BD4AB}"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68004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63B94B-C714-4D71-987A-2937FC4BD4AB}"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1365621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10698378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63B94B-C714-4D71-987A-2937FC4BD4AB}"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E4EBE-4022-4C04-905D-2D3FD71E9A03}" type="slidenum">
              <a:rPr lang="en-US" smtClean="0"/>
              <a:t>‹#›</a:t>
            </a:fld>
            <a:endParaRPr lang="en-US"/>
          </a:p>
        </p:txBody>
      </p:sp>
    </p:spTree>
    <p:extLst>
      <p:ext uri="{BB962C8B-B14F-4D97-AF65-F5344CB8AC3E}">
        <p14:creationId xmlns:p14="http://schemas.microsoft.com/office/powerpoint/2010/main" val="1904240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63B94B-C714-4D71-987A-2937FC4BD4AB}" type="datetimeFigureOut">
              <a:rPr lang="en-US" smtClean="0"/>
              <a:t>10/28/2025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E4EBE-4022-4C04-905D-2D3FD71E9A03}" type="slidenum">
              <a:rPr lang="en-US" smtClean="0"/>
              <a:t>‹#›</a:t>
            </a:fld>
            <a:endParaRPr lang="en-US"/>
          </a:p>
        </p:txBody>
      </p:sp>
    </p:spTree>
    <p:extLst>
      <p:ext uri="{BB962C8B-B14F-4D97-AF65-F5344CB8AC3E}">
        <p14:creationId xmlns:p14="http://schemas.microsoft.com/office/powerpoint/2010/main" val="17322275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63B94B-C714-4D71-987A-2937FC4BD4AB}" type="datetimeFigureOut">
              <a:rPr lang="en-US" smtClean="0"/>
              <a:t>10/28/2025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E4EBE-4022-4C04-905D-2D3FD71E9A03}" type="slidenum">
              <a:rPr lang="en-US" smtClean="0"/>
              <a:t>‹#›</a:t>
            </a:fld>
            <a:endParaRPr lang="en-US"/>
          </a:p>
        </p:txBody>
      </p:sp>
    </p:spTree>
    <p:extLst>
      <p:ext uri="{BB962C8B-B14F-4D97-AF65-F5344CB8AC3E}">
        <p14:creationId xmlns:p14="http://schemas.microsoft.com/office/powerpoint/2010/main" val="167999497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6e8m8L9BFa4"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jpe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jpe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q7LKSns5Ti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Hands Team photo and picture">
            <a:extLst>
              <a:ext uri="{FF2B5EF4-FFF2-40B4-BE49-F238E27FC236}">
                <a16:creationId xmlns:a16="http://schemas.microsoft.com/office/drawing/2014/main" id="{CC634948-5D69-E317-A5DF-0A973011AB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239" r="13818" b="5852"/>
          <a:stretch>
            <a:fillRect/>
          </a:stretch>
        </p:blipFill>
        <p:spPr bwMode="auto">
          <a:xfrm>
            <a:off x="3523488" y="-18278"/>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8AA5F7-7695-8E6C-87C2-B7B14735E9BA}"/>
              </a:ext>
            </a:extLst>
          </p:cNvPr>
          <p:cNvSpPr>
            <a:spLocks noGrp="1"/>
          </p:cNvSpPr>
          <p:nvPr>
            <p:ph type="title"/>
          </p:nvPr>
        </p:nvSpPr>
        <p:spPr>
          <a:xfrm>
            <a:off x="477979" y="1122363"/>
            <a:ext cx="5207925" cy="3204134"/>
          </a:xfrm>
          <a:prstGeom prst="ellipse">
            <a:avLst/>
          </a:prstGeom>
        </p:spPr>
        <p:txBody>
          <a:bodyPr vert="horz" lIns="91440" tIns="45720" rIns="91440" bIns="45720" rtlCol="0" anchor="b">
            <a:normAutofit fontScale="90000"/>
          </a:bodyPr>
          <a:lstStyle/>
          <a:p>
            <a:r>
              <a:rPr lang="en-US" sz="3400" b="1" dirty="0" err="1">
                <a:solidFill>
                  <a:schemeClr val="bg1"/>
                </a:solidFill>
              </a:rPr>
              <a:t>Kwartaal</a:t>
            </a:r>
            <a:r>
              <a:rPr lang="en-US" sz="3400" b="1" dirty="0">
                <a:solidFill>
                  <a:schemeClr val="bg1"/>
                </a:solidFill>
              </a:rPr>
              <a:t> 2: </a:t>
            </a:r>
            <a:r>
              <a:rPr lang="en-US" sz="3400" b="1" dirty="0" err="1">
                <a:solidFill>
                  <a:schemeClr val="bg1"/>
                </a:solidFill>
              </a:rPr>
              <a:t>GRV</a:t>
            </a:r>
            <a:br>
              <a:rPr lang="en-US" sz="3400" b="1" dirty="0">
                <a:solidFill>
                  <a:schemeClr val="bg1"/>
                </a:solidFill>
              </a:rPr>
            </a:br>
            <a:br>
              <a:rPr lang="en-US" sz="3400" b="1" dirty="0">
                <a:solidFill>
                  <a:schemeClr val="bg1"/>
                </a:solidFill>
              </a:rPr>
            </a:br>
            <a:r>
              <a:rPr lang="en-US" sz="3400" b="1" dirty="0">
                <a:solidFill>
                  <a:schemeClr val="bg1"/>
                </a:solidFill>
              </a:rPr>
              <a:t>Les 1: </a:t>
            </a:r>
            <a:r>
              <a:rPr lang="nl-NL" sz="3200" dirty="0">
                <a:solidFill>
                  <a:schemeClr val="accent4"/>
                </a:solidFill>
                <a:effectLst>
                  <a:outerShdw blurRad="38100" dist="19050" dir="2700000" algn="tl">
                    <a:schemeClr val="dk1">
                      <a:alpha val="40000"/>
                    </a:schemeClr>
                  </a:outerShdw>
                </a:effectLst>
                <a:latin typeface="Franklin Gothic Demi" panose="020B0703020102020204" pitchFamily="34" charset="0"/>
                <a:ea typeface="Calibri" panose="020F0502020204030204" pitchFamily="34" charset="0"/>
                <a:cs typeface="Times New Roman" panose="02020603050405020304" pitchFamily="18" charset="0"/>
              </a:rPr>
              <a:t>Kwessies rakende burgers se regte en verantwoordelikhede</a:t>
            </a:r>
            <a:endParaRPr lang="en-US" sz="3400" b="1" dirty="0">
              <a:solidFill>
                <a:schemeClr val="bg1"/>
              </a:solidFill>
            </a:endParaRP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logo with a person in the middle&#10;&#10;Description automatically generated">
            <a:extLst>
              <a:ext uri="{FF2B5EF4-FFF2-40B4-BE49-F238E27FC236}">
                <a16:creationId xmlns:a16="http://schemas.microsoft.com/office/drawing/2014/main" id="{BFF42431-360C-867F-FD0E-5E4792A298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27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10093C-8673-5138-3121-7CF70BBB8A64}"/>
              </a:ext>
            </a:extLst>
          </p:cNvPr>
          <p:cNvSpPr>
            <a:spLocks noGrp="1"/>
          </p:cNvSpPr>
          <p:nvPr>
            <p:ph type="title"/>
          </p:nvPr>
        </p:nvSpPr>
        <p:spPr>
          <a:xfrm>
            <a:off x="1371597" y="348865"/>
            <a:ext cx="10044023" cy="877729"/>
          </a:xfrm>
        </p:spPr>
        <p:txBody>
          <a:bodyPr anchor="ctr">
            <a:noAutofit/>
          </a:bodyPr>
          <a:lstStyle/>
          <a:p>
            <a:r>
              <a:rPr lang="nl-NL" sz="2800" dirty="0">
                <a:solidFill>
                  <a:srgbClr val="FFFFFF"/>
                </a:solidFill>
              </a:rPr>
              <a:t>Teen die einde van hierdie les behoort jy in staat te wees om:</a:t>
            </a:r>
            <a:endParaRPr lang="en-US" sz="2800" dirty="0">
              <a:solidFill>
                <a:srgbClr val="FFFFFF"/>
              </a:solidFill>
            </a:endParaRPr>
          </a:p>
        </p:txBody>
      </p:sp>
      <p:graphicFrame>
        <p:nvGraphicFramePr>
          <p:cNvPr id="5" name="Content Placeholder 2">
            <a:extLst>
              <a:ext uri="{FF2B5EF4-FFF2-40B4-BE49-F238E27FC236}">
                <a16:creationId xmlns:a16="http://schemas.microsoft.com/office/drawing/2014/main" id="{B73EC80F-67D6-772B-74A1-4BB582AB623D}"/>
              </a:ext>
            </a:extLst>
          </p:cNvPr>
          <p:cNvGraphicFramePr>
            <a:graphicFrameLocks noGrp="1"/>
          </p:cNvGraphicFramePr>
          <p:nvPr>
            <p:ph idx="1"/>
            <p:extLst>
              <p:ext uri="{D42A27DB-BD31-4B8C-83A1-F6EECF244321}">
                <p14:modId xmlns:p14="http://schemas.microsoft.com/office/powerpoint/2010/main" val="200252927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7BF1676A-1762-6319-97CE-5609DBF1C2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340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Free Question Questions photo and picture">
            <a:extLst>
              <a:ext uri="{FF2B5EF4-FFF2-40B4-BE49-F238E27FC236}">
                <a16:creationId xmlns:a16="http://schemas.microsoft.com/office/drawing/2014/main" id="{FF74E756-5AA8-E75F-72E3-3BDF03C38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638" r="35364" b="6453"/>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205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06FFB1-3A00-AFEA-001E-107F91B728B8}"/>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err="1">
                <a:solidFill>
                  <a:schemeClr val="bg1"/>
                </a:solidFill>
              </a:rPr>
              <a:t>Aktiwiteit</a:t>
            </a:r>
            <a:endParaRPr lang="en-US" sz="4800" dirty="0">
              <a:solidFill>
                <a:schemeClr val="bg1"/>
              </a:solidFill>
            </a:endParaRPr>
          </a:p>
        </p:txBody>
      </p:sp>
      <p:sp>
        <p:nvSpPr>
          <p:cNvPr id="2061" name="Rectangle 206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3" name="Rectangle 20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logo with a person in the middle&#10;&#10;Description automatically generated">
            <a:extLst>
              <a:ext uri="{FF2B5EF4-FFF2-40B4-BE49-F238E27FC236}">
                <a16:creationId xmlns:a16="http://schemas.microsoft.com/office/drawing/2014/main" id="{764BDE05-4C88-6BD2-FBD2-AFABFB7F0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185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59EABAF2-D624-17E1-9440-63773139AA82}"/>
              </a:ext>
            </a:extLst>
          </p:cNvPr>
          <p:cNvSpPr>
            <a:spLocks noGrp="1"/>
          </p:cNvSpPr>
          <p:nvPr>
            <p:ph type="title"/>
          </p:nvPr>
        </p:nvSpPr>
        <p:spPr>
          <a:xfrm>
            <a:off x="640080" y="325369"/>
            <a:ext cx="4368602" cy="1956841"/>
          </a:xfrm>
        </p:spPr>
        <p:txBody>
          <a:bodyPr anchor="b">
            <a:normAutofit/>
          </a:bodyPr>
          <a:lstStyle/>
          <a:p>
            <a:r>
              <a:rPr lang="en-US" sz="5400" dirty="0" err="1"/>
              <a:t>Menseregte</a:t>
            </a:r>
            <a:endParaRPr lang="en-US" sz="5400" dirty="0"/>
          </a:p>
        </p:txBody>
      </p:sp>
      <p:sp>
        <p:nvSpPr>
          <p:cNvPr id="308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3ED60B7-26EF-815E-4B36-3F5DFD2680A4}"/>
              </a:ext>
            </a:extLst>
          </p:cNvPr>
          <p:cNvSpPr>
            <a:spLocks noGrp="1"/>
          </p:cNvSpPr>
          <p:nvPr>
            <p:ph idx="1"/>
          </p:nvPr>
        </p:nvSpPr>
        <p:spPr>
          <a:xfrm>
            <a:off x="640080" y="2872899"/>
            <a:ext cx="4243589" cy="3320668"/>
          </a:xfrm>
        </p:spPr>
        <p:txBody>
          <a:bodyPr>
            <a:normAutofit/>
          </a:bodyPr>
          <a:lstStyle/>
          <a:p>
            <a:pPr marL="0" indent="0">
              <a:buClr>
                <a:srgbClr val="000000"/>
              </a:buClr>
              <a:buNone/>
            </a:pPr>
            <a:r>
              <a:rPr lang="en-GB" sz="2200" dirty="0">
                <a:latin typeface="Calibri" panose="020F0502020204030204" pitchFamily="34" charset="0"/>
              </a:rPr>
              <a:t>Kyk: </a:t>
            </a:r>
            <a:r>
              <a:rPr lang="en-GB" sz="2200" b="1" dirty="0">
                <a:latin typeface="Calibri" panose="020F0502020204030204" pitchFamily="34" charset="0"/>
              </a:rPr>
              <a:t>What are human rights?</a:t>
            </a:r>
          </a:p>
          <a:p>
            <a:pPr marL="0" indent="0">
              <a:buClr>
                <a:srgbClr val="000000"/>
              </a:buClr>
              <a:buNone/>
            </a:pPr>
            <a:r>
              <a:rPr lang="sv-SE" sz="2200" u="sng" dirty="0">
                <a:latin typeface="Calibri" panose="020F0502020204030204" pitchFamily="34" charset="0"/>
                <a:hlinkClick r:id="rId3"/>
              </a:rPr>
              <a:t>https://www.youtube.com/watch?v=6e8m8L9BFa4</a:t>
            </a:r>
            <a:r>
              <a:rPr lang="sv-SE" sz="2200" b="0" i="0" u="none" strike="noStrike" baseline="0" dirty="0">
                <a:latin typeface="Times New Roman" panose="02020603050405020304" pitchFamily="18" charset="0"/>
              </a:rPr>
              <a:t> </a:t>
            </a:r>
            <a:r>
              <a:rPr lang="sv-SE" sz="2200" dirty="0">
                <a:latin typeface="Calibri" panose="020F0502020204030204" pitchFamily="34" charset="0"/>
              </a:rPr>
              <a:t>  </a:t>
            </a:r>
          </a:p>
          <a:p>
            <a:pPr marL="0" indent="0">
              <a:buClr>
                <a:srgbClr val="000000"/>
              </a:buClr>
              <a:buNone/>
            </a:pPr>
            <a:r>
              <a:rPr lang="sv-SE" sz="2200" dirty="0">
                <a:latin typeface="Calibri" panose="020F0502020204030204" pitchFamily="34" charset="0"/>
              </a:rPr>
              <a:t>(2 min 38 sek.)</a:t>
            </a:r>
          </a:p>
          <a:p>
            <a:endParaRPr lang="en-US" sz="2200" dirty="0"/>
          </a:p>
        </p:txBody>
      </p:sp>
      <p:pic>
        <p:nvPicPr>
          <p:cNvPr id="3076" name="Picture 4" descr="Large group of pretty young multi-ethnic girls smiling posing hugging for photograph outdoor.">
            <a:extLst>
              <a:ext uri="{FF2B5EF4-FFF2-40B4-BE49-F238E27FC236}">
                <a16:creationId xmlns:a16="http://schemas.microsoft.com/office/drawing/2014/main" id="{A811D31B-FDD7-36C7-C656-980129524A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677" r="29370"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2" name="Picture 1" descr="A logo with a person in the middle&#10;&#10;Description automatically generated">
            <a:extLst>
              <a:ext uri="{FF2B5EF4-FFF2-40B4-BE49-F238E27FC236}">
                <a16:creationId xmlns:a16="http://schemas.microsoft.com/office/drawing/2014/main" id="{32DCAB32-489A-89F0-A066-C3A5E27D82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4175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6E9511-AED8-BD96-576B-F2BD928ED4D2}"/>
              </a:ext>
            </a:extLst>
          </p:cNvPr>
          <p:cNvSpPr>
            <a:spLocks noGrp="1"/>
          </p:cNvSpPr>
          <p:nvPr>
            <p:ph type="title"/>
          </p:nvPr>
        </p:nvSpPr>
        <p:spPr>
          <a:xfrm>
            <a:off x="5309214" y="0"/>
            <a:ext cx="6610620" cy="1807305"/>
          </a:xfrm>
        </p:spPr>
        <p:txBody>
          <a:bodyPr>
            <a:normAutofit/>
          </a:bodyPr>
          <a:lstStyle/>
          <a:p>
            <a:r>
              <a:rPr lang="en-US" sz="3600" b="1" dirty="0"/>
              <a:t>Die </a:t>
            </a:r>
            <a:r>
              <a:rPr lang="en-US" sz="3600" b="1" dirty="0" err="1"/>
              <a:t>belangrikheid</a:t>
            </a:r>
            <a:r>
              <a:rPr lang="en-US" sz="3600" b="1" dirty="0"/>
              <a:t> van </a:t>
            </a:r>
            <a:r>
              <a:rPr lang="en-US" sz="3600" b="1" dirty="0" err="1"/>
              <a:t>menseregte</a:t>
            </a:r>
            <a:endParaRPr lang="en-US" sz="3600" b="1" dirty="0"/>
          </a:p>
        </p:txBody>
      </p:sp>
      <p:pic>
        <p:nvPicPr>
          <p:cNvPr id="1026" name="Picture 2" descr="Free Game Characters Figure photo and picture">
            <a:extLst>
              <a:ext uri="{FF2B5EF4-FFF2-40B4-BE49-F238E27FC236}">
                <a16:creationId xmlns:a16="http://schemas.microsoft.com/office/drawing/2014/main" id="{90676E30-1A6F-29E0-F625-C1EDA3BD1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743" r="30723" b="-1"/>
          <a:stretch>
            <a:fillRect/>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A logo with a person in the middle&#10;&#10;Description automatically generated">
            <a:extLst>
              <a:ext uri="{FF2B5EF4-FFF2-40B4-BE49-F238E27FC236}">
                <a16:creationId xmlns:a16="http://schemas.microsoft.com/office/drawing/2014/main" id="{5CCBB33C-772D-D9BB-14F4-438769C8B1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Rectangle 1">
            <a:extLst>
              <a:ext uri="{FF2B5EF4-FFF2-40B4-BE49-F238E27FC236}">
                <a16:creationId xmlns:a16="http://schemas.microsoft.com/office/drawing/2014/main" id="{72FE2423-12B4-AF5C-3E3F-6D7E126F1115}"/>
              </a:ext>
            </a:extLst>
          </p:cNvPr>
          <p:cNvGraphicFramePr>
            <a:graphicFrameLocks noGrp="1"/>
          </p:cNvGraphicFramePr>
          <p:nvPr>
            <p:ph idx="1"/>
            <p:extLst>
              <p:ext uri="{D42A27DB-BD31-4B8C-83A1-F6EECF244321}">
                <p14:modId xmlns:p14="http://schemas.microsoft.com/office/powerpoint/2010/main" val="3992523071"/>
              </p:ext>
            </p:extLst>
          </p:nvPr>
        </p:nvGraphicFramePr>
        <p:xfrm>
          <a:off x="4216054" y="997527"/>
          <a:ext cx="7646322" cy="57274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30625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CE4CA7-5DA4-756F-9463-EA3166C2ED61}"/>
              </a:ext>
            </a:extLst>
          </p:cNvPr>
          <p:cNvSpPr>
            <a:spLocks noGrp="1"/>
          </p:cNvSpPr>
          <p:nvPr>
            <p:ph type="title"/>
          </p:nvPr>
        </p:nvSpPr>
        <p:spPr>
          <a:xfrm>
            <a:off x="1371597" y="348865"/>
            <a:ext cx="10044023" cy="877729"/>
          </a:xfrm>
        </p:spPr>
        <p:txBody>
          <a:bodyPr anchor="ctr">
            <a:normAutofit/>
          </a:bodyPr>
          <a:lstStyle/>
          <a:p>
            <a:r>
              <a:rPr lang="en-US" sz="4000" dirty="0" err="1">
                <a:solidFill>
                  <a:srgbClr val="FFFFFF"/>
                </a:solidFill>
              </a:rPr>
              <a:t>Regte</a:t>
            </a:r>
            <a:r>
              <a:rPr lang="en-US" sz="4000" dirty="0">
                <a:solidFill>
                  <a:srgbClr val="FFFFFF"/>
                </a:solidFill>
              </a:rPr>
              <a:t> </a:t>
            </a:r>
            <a:r>
              <a:rPr lang="en-US" sz="4000" dirty="0" err="1">
                <a:solidFill>
                  <a:srgbClr val="FFFFFF"/>
                </a:solidFill>
              </a:rPr>
              <a:t>en</a:t>
            </a:r>
            <a:r>
              <a:rPr lang="en-US" sz="4000" dirty="0">
                <a:solidFill>
                  <a:srgbClr val="FFFFFF"/>
                </a:solidFill>
              </a:rPr>
              <a:t> </a:t>
            </a:r>
            <a:r>
              <a:rPr lang="en-US" sz="4000" dirty="0" err="1">
                <a:solidFill>
                  <a:srgbClr val="FFFFFF"/>
                </a:solidFill>
              </a:rPr>
              <a:t>verantwoordelikhede</a:t>
            </a:r>
            <a:endParaRPr lang="en-US" sz="4000" dirty="0">
              <a:solidFill>
                <a:srgbClr val="FFFFFF"/>
              </a:solidFill>
            </a:endParaRPr>
          </a:p>
        </p:txBody>
      </p:sp>
      <p:graphicFrame>
        <p:nvGraphicFramePr>
          <p:cNvPr id="23" name="Content Placeholder 2">
            <a:extLst>
              <a:ext uri="{FF2B5EF4-FFF2-40B4-BE49-F238E27FC236}">
                <a16:creationId xmlns:a16="http://schemas.microsoft.com/office/drawing/2014/main" id="{BA586DE3-8595-A507-6F55-6EBF840AB66F}"/>
              </a:ext>
            </a:extLst>
          </p:cNvPr>
          <p:cNvGraphicFramePr>
            <a:graphicFrameLocks noGrp="1"/>
          </p:cNvGraphicFramePr>
          <p:nvPr>
            <p:ph idx="1"/>
            <p:extLst>
              <p:ext uri="{D42A27DB-BD31-4B8C-83A1-F6EECF244321}">
                <p14:modId xmlns:p14="http://schemas.microsoft.com/office/powerpoint/2010/main" val="815536338"/>
              </p:ext>
            </p:extLst>
          </p:nvPr>
        </p:nvGraphicFramePr>
        <p:xfrm>
          <a:off x="531761" y="1575459"/>
          <a:ext cx="11355439" cy="5082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logo with a person in the middle&#10;&#10;Description automatically generated">
            <a:extLst>
              <a:ext uri="{FF2B5EF4-FFF2-40B4-BE49-F238E27FC236}">
                <a16:creationId xmlns:a16="http://schemas.microsoft.com/office/drawing/2014/main" id="{C043B540-2DC1-2C79-CF24-4D34F8592A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506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0" name="Rectangle 309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Free Seesaw Forest Playground photo and picture">
            <a:extLst>
              <a:ext uri="{FF2B5EF4-FFF2-40B4-BE49-F238E27FC236}">
                <a16:creationId xmlns:a16="http://schemas.microsoft.com/office/drawing/2014/main" id="{EC7921A8-2088-0B44-F7E5-A560428ADCA5}"/>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b="15414"/>
          <a:stretch>
            <a:fillRect/>
          </a:stretch>
        </p:blipFill>
        <p:spPr bwMode="auto">
          <a:xfrm>
            <a:off x="20" y="10"/>
            <a:ext cx="12191981" cy="68579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AAD2109-5772-83AA-D740-870EB5828BCF}"/>
              </a:ext>
            </a:extLst>
          </p:cNvPr>
          <p:cNvSpPr>
            <a:spLocks noGrp="1"/>
          </p:cNvSpPr>
          <p:nvPr>
            <p:ph type="title"/>
          </p:nvPr>
        </p:nvSpPr>
        <p:spPr>
          <a:xfrm>
            <a:off x="838200" y="365125"/>
            <a:ext cx="10515600" cy="1325563"/>
          </a:xfrm>
        </p:spPr>
        <p:txBody>
          <a:bodyPr vert="horz" lIns="91440" tIns="45720" rIns="91440" bIns="45720" rtlCol="0">
            <a:normAutofit/>
          </a:bodyPr>
          <a:lstStyle/>
          <a:p>
            <a:r>
              <a:rPr lang="nl-NL" dirty="0">
                <a:solidFill>
                  <a:srgbClr val="FFFFFF"/>
                </a:solidFill>
              </a:rPr>
              <a:t>Hoe pas dit alles bymekaar?</a:t>
            </a:r>
            <a:endParaRPr lang="en-US" kern="1200" dirty="0">
              <a:solidFill>
                <a:srgbClr val="FFFFFF"/>
              </a:solidFill>
              <a:latin typeface="+mj-lt"/>
              <a:ea typeface="+mj-ea"/>
              <a:cs typeface="+mj-cs"/>
            </a:endParaRPr>
          </a:p>
        </p:txBody>
      </p:sp>
      <p:sp>
        <p:nvSpPr>
          <p:cNvPr id="4" name="Content Placeholder 3">
            <a:extLst>
              <a:ext uri="{FF2B5EF4-FFF2-40B4-BE49-F238E27FC236}">
                <a16:creationId xmlns:a16="http://schemas.microsoft.com/office/drawing/2014/main" id="{1A9A78AB-3BB2-432A-C24F-37C130794C18}"/>
              </a:ext>
            </a:extLst>
          </p:cNvPr>
          <p:cNvSpPr>
            <a:spLocks noGrp="1"/>
          </p:cNvSpPr>
          <p:nvPr>
            <p:ph idx="1"/>
          </p:nvPr>
        </p:nvSpPr>
        <p:spPr>
          <a:xfrm>
            <a:off x="838200" y="1825625"/>
            <a:ext cx="10515600" cy="4351338"/>
          </a:xfrm>
        </p:spPr>
        <p:txBody>
          <a:bodyPr>
            <a:normAutofit/>
          </a:bodyPr>
          <a:lstStyle/>
          <a:p>
            <a:pPr marL="0" indent="0">
              <a:buNone/>
            </a:pPr>
            <a:r>
              <a:rPr lang="nl-NL" dirty="0">
                <a:solidFill>
                  <a:srgbClr val="FFFFFF"/>
                </a:solidFill>
                <a:latin typeface="Calibri" panose="020F0502020204030204" pitchFamily="34" charset="0"/>
              </a:rPr>
              <a:t>Wanneer mense hul verantwoordelikhede nakom, help hulle om die regte van ander te beskerm en 'n gebalanseerde en regverdige samelewing te skep.</a:t>
            </a:r>
          </a:p>
          <a:p>
            <a:pPr marL="0" indent="0">
              <a:buNone/>
            </a:pPr>
            <a:endParaRPr lang="af-ZA" dirty="0">
              <a:solidFill>
                <a:srgbClr val="FFFFFF"/>
              </a:solidFill>
            </a:endParaRPr>
          </a:p>
        </p:txBody>
      </p:sp>
      <p:pic>
        <p:nvPicPr>
          <p:cNvPr id="3" name="Picture 2" descr="A logo with a person in the middle&#10;&#10;Description automatically generated">
            <a:extLst>
              <a:ext uri="{FF2B5EF4-FFF2-40B4-BE49-F238E27FC236}">
                <a16:creationId xmlns:a16="http://schemas.microsoft.com/office/drawing/2014/main" id="{BD229D8E-7B44-8495-B9AC-58DB84344F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20121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2F19D-E99E-382D-3906-C97BD816DC94}"/>
              </a:ext>
            </a:extLst>
          </p:cNvPr>
          <p:cNvSpPr>
            <a:spLocks noGrp="1"/>
          </p:cNvSpPr>
          <p:nvPr>
            <p:ph type="title"/>
          </p:nvPr>
        </p:nvSpPr>
        <p:spPr>
          <a:xfrm>
            <a:off x="481013" y="3752849"/>
            <a:ext cx="10989092" cy="2452687"/>
          </a:xfrm>
        </p:spPr>
        <p:txBody>
          <a:bodyPr anchor="ctr">
            <a:normAutofit fontScale="90000"/>
          </a:bodyPr>
          <a:lstStyle/>
          <a:p>
            <a:pPr marL="0" indent="0" algn="ctr">
              <a:lnSpc>
                <a:spcPct val="150000"/>
              </a:lnSpc>
            </a:pPr>
            <a:r>
              <a:rPr lang="en-GB" sz="3600" dirty="0">
                <a:latin typeface="Calibri" panose="020F0502020204030204" pitchFamily="34" charset="0"/>
                <a:ea typeface="Calibri" panose="020F0502020204030204" pitchFamily="34" charset="0"/>
                <a:cs typeface="Calibri" panose="020F0502020204030204" pitchFamily="34" charset="0"/>
              </a:rPr>
              <a:t>Kyk: </a:t>
            </a:r>
            <a:r>
              <a:rPr lang="en-GB" sz="3600" b="1" dirty="0">
                <a:latin typeface="Calibri" panose="020F0502020204030204" pitchFamily="34" charset="0"/>
                <a:ea typeface="Calibri" panose="020F0502020204030204" pitchFamily="34" charset="0"/>
                <a:cs typeface="Calibri" panose="020F0502020204030204" pitchFamily="34" charset="0"/>
              </a:rPr>
              <a:t>Episode 1: South Africa’s Constitution </a:t>
            </a:r>
            <a:r>
              <a:rPr lang="en-ZA" sz="3600" u="sng" dirty="0">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hlinkClick r:id="rId3"/>
              </a:rPr>
              <a:t>https://www.youtube.com/watch?v=q7LKSns5TiU</a:t>
            </a:r>
            <a:r>
              <a:rPr lang="en-ZA" sz="3600" dirty="0">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br>
              <a:rPr lang="en-ZA" sz="3600" dirty="0">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br>
            <a:r>
              <a:rPr lang="en-ZA" sz="3600" dirty="0">
                <a:latin typeface="Calibri" panose="020F0502020204030204" pitchFamily="34" charset="0"/>
                <a:ea typeface="Calibri" panose="020F0502020204030204" pitchFamily="34" charset="0"/>
                <a:cs typeface="Calibri" panose="020F0502020204030204" pitchFamily="34" charset="0"/>
              </a:rPr>
              <a:t>(3 min 29 </a:t>
            </a:r>
            <a:r>
              <a:rPr lang="en-ZA" sz="3600" dirty="0" err="1">
                <a:latin typeface="Calibri" panose="020F0502020204030204" pitchFamily="34" charset="0"/>
                <a:ea typeface="Calibri" panose="020F0502020204030204" pitchFamily="34" charset="0"/>
                <a:cs typeface="Calibri" panose="020F0502020204030204" pitchFamily="34" charset="0"/>
              </a:rPr>
              <a:t>sek</a:t>
            </a:r>
            <a:r>
              <a:rPr lang="en-ZA" sz="3600" dirty="0">
                <a:latin typeface="Calibri" panose="020F0502020204030204" pitchFamily="34" charset="0"/>
                <a:ea typeface="Calibri" panose="020F0502020204030204" pitchFamily="34" charset="0"/>
                <a:cs typeface="Calibri" panose="020F0502020204030204" pitchFamily="34" charset="0"/>
              </a:rPr>
              <a:t>.)</a:t>
            </a:r>
            <a:endParaRPr lang="en-US" sz="3600" dirty="0"/>
          </a:p>
        </p:txBody>
      </p:sp>
      <p:pic>
        <p:nvPicPr>
          <p:cNvPr id="22" name="Picture 21" descr="A group of icons and symbols&#10;&#10;AI-generated content may be incorrect.">
            <a:extLst>
              <a:ext uri="{FF2B5EF4-FFF2-40B4-BE49-F238E27FC236}">
                <a16:creationId xmlns:a16="http://schemas.microsoft.com/office/drawing/2014/main" id="{64E34B46-D3AC-4172-AF18-AC97284AA2B6}"/>
              </a:ext>
            </a:extLst>
          </p:cNvPr>
          <p:cNvPicPr>
            <a:picLocks noChangeAspect="1"/>
          </p:cNvPicPr>
          <p:nvPr/>
        </p:nvPicPr>
        <p:blipFill>
          <a:blip r:embed="rId4"/>
          <a:srcRect t="24505" b="21628"/>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pic>
        <p:nvPicPr>
          <p:cNvPr id="4" name="Picture 3" descr="A logo with a person in the middle&#10;&#10;Description automatically generated">
            <a:extLst>
              <a:ext uri="{FF2B5EF4-FFF2-40B4-BE49-F238E27FC236}">
                <a16:creationId xmlns:a16="http://schemas.microsoft.com/office/drawing/2014/main" id="{027196B0-9930-2797-3C1F-F0ECD2F1A5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726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3" name="Rectangle 208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4E1AC4-B428-4633-E262-BB720259EA63}"/>
              </a:ext>
            </a:extLst>
          </p:cNvPr>
          <p:cNvSpPr>
            <a:spLocks noGrp="1"/>
          </p:cNvSpPr>
          <p:nvPr>
            <p:ph type="title"/>
          </p:nvPr>
        </p:nvSpPr>
        <p:spPr>
          <a:xfrm>
            <a:off x="589560" y="856180"/>
            <a:ext cx="4560584" cy="1128068"/>
          </a:xfrm>
        </p:spPr>
        <p:txBody>
          <a:bodyPr anchor="ctr">
            <a:normAutofit/>
          </a:bodyPr>
          <a:lstStyle/>
          <a:p>
            <a:r>
              <a:rPr lang="en-US" sz="3700" dirty="0" err="1"/>
              <a:t>Respek</a:t>
            </a:r>
            <a:r>
              <a:rPr lang="en-US" sz="3700" dirty="0"/>
              <a:t> </a:t>
            </a:r>
            <a:r>
              <a:rPr lang="en-US" sz="3700" dirty="0" err="1"/>
              <a:t>en</a:t>
            </a:r>
            <a:r>
              <a:rPr lang="en-US" sz="3700" dirty="0"/>
              <a:t> </a:t>
            </a:r>
            <a:r>
              <a:rPr lang="en-US" sz="3700" dirty="0" err="1"/>
              <a:t>verdraagsaamheid</a:t>
            </a:r>
            <a:endParaRPr lang="en-US" sz="3700" dirty="0"/>
          </a:p>
        </p:txBody>
      </p:sp>
      <p:grpSp>
        <p:nvGrpSpPr>
          <p:cNvPr id="2085" name="Group 208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086" name="Rectangle 208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7" name="Rectangle 208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89" name="Rectangle 208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3AA93426-51B1-3BCA-0E8A-819D8E24E35E}"/>
              </a:ext>
            </a:extLst>
          </p:cNvPr>
          <p:cNvSpPr>
            <a:spLocks noGrp="1"/>
          </p:cNvSpPr>
          <p:nvPr>
            <p:ph idx="1"/>
          </p:nvPr>
        </p:nvSpPr>
        <p:spPr>
          <a:xfrm>
            <a:off x="590719" y="2330505"/>
            <a:ext cx="4559425" cy="3979585"/>
          </a:xfrm>
        </p:spPr>
        <p:txBody>
          <a:bodyPr anchor="ctr">
            <a:normAutofit fontScale="92500" lnSpcReduction="10000"/>
          </a:bodyPr>
          <a:lstStyle/>
          <a:p>
            <a:pPr marL="0" lvl="0" indent="0">
              <a:buNone/>
            </a:pPr>
            <a:r>
              <a:rPr lang="nl-NL" sz="1700" b="0" i="0" baseline="0" dirty="0"/>
              <a:t>Om mekaar se regte te respekteer is noodsaaklik om die Grondwet te handhaaf</a:t>
            </a:r>
          </a:p>
          <a:p>
            <a:pPr marL="0" lvl="0" indent="0">
              <a:buNone/>
            </a:pPr>
            <a:r>
              <a:rPr lang="nl-NL" sz="1700" b="0" i="0" baseline="0" dirty="0"/>
              <a:t>Respek is belangrik om ’n beter samelewing te bou</a:t>
            </a:r>
          </a:p>
          <a:p>
            <a:pPr marL="0" lvl="0" indent="0">
              <a:buNone/>
            </a:pPr>
            <a:r>
              <a:rPr lang="nl-NL" sz="1700" b="1" i="0" baseline="0" dirty="0"/>
              <a:t>Verdraagsaamheid</a:t>
            </a:r>
            <a:r>
              <a:rPr lang="nl-NL" sz="1700" b="0" i="0" baseline="0" dirty="0"/>
              <a:t> beteken:</a:t>
            </a:r>
          </a:p>
          <a:p>
            <a:r>
              <a:rPr lang="nl-NL" sz="1700" b="0" i="0" baseline="0" dirty="0"/>
              <a:t>Om ander te respekteer en almal as gelyke burgers te behandel</a:t>
            </a:r>
          </a:p>
          <a:p>
            <a:r>
              <a:rPr lang="nl-NL" sz="1700" b="0" i="0" baseline="0" dirty="0"/>
              <a:t>Om verskillende standpunte en oortuigings te aanvaar</a:t>
            </a:r>
          </a:p>
          <a:p>
            <a:r>
              <a:rPr lang="nl-NL" sz="1700" b="0" i="0" baseline="0" dirty="0"/>
              <a:t>Om te verstaan dat meningsverskille normaal is, maar respek moet bly</a:t>
            </a:r>
          </a:p>
          <a:p>
            <a:pPr marL="0" lvl="0" indent="0">
              <a:buNone/>
            </a:pPr>
            <a:r>
              <a:rPr lang="nl-NL" sz="1700" b="0" i="0" baseline="0" dirty="0"/>
              <a:t>Baie Suid-Afrikaners het hul lewens gewy aan die stryd vir menseregte</a:t>
            </a:r>
          </a:p>
          <a:p>
            <a:pPr marL="0" lvl="0" indent="0">
              <a:buNone/>
            </a:pPr>
            <a:r>
              <a:rPr lang="nl-NL" sz="1700" b="0" i="0" baseline="0" dirty="0"/>
              <a:t>Ons moet hul werk eer en ’n kultuur van menseregte in Suid-Afrika bevorder</a:t>
            </a:r>
            <a:r>
              <a:rPr lang="en-US" sz="1700" b="0" i="0" baseline="0" dirty="0"/>
              <a:t>.</a:t>
            </a:r>
            <a:endParaRPr lang="en-US" sz="1700" dirty="0"/>
          </a:p>
        </p:txBody>
      </p:sp>
      <p:sp>
        <p:nvSpPr>
          <p:cNvPr id="2091" name="Rectangle 209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3" name="Rectangle 209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Large group of people standing in circle and stacking hands">
            <a:extLst>
              <a:ext uri="{FF2B5EF4-FFF2-40B4-BE49-F238E27FC236}">
                <a16:creationId xmlns:a16="http://schemas.microsoft.com/office/drawing/2014/main" id="{33AB035C-4383-225D-5E49-E78C104DB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208" r="20935" b="1"/>
          <a:stretch>
            <a:fillRect/>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a person in the middle&#10;&#10;Description automatically generated">
            <a:extLst>
              <a:ext uri="{FF2B5EF4-FFF2-40B4-BE49-F238E27FC236}">
                <a16:creationId xmlns:a16="http://schemas.microsoft.com/office/drawing/2014/main" id="{A3C22332-7F05-805A-68E3-06488D5B6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649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DCD2E7-BCC3-227F-0CF3-B11EAED27C5B}"/>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Free Idea Solution photo and picture">
            <a:extLst>
              <a:ext uri="{FF2B5EF4-FFF2-40B4-BE49-F238E27FC236}">
                <a16:creationId xmlns:a16="http://schemas.microsoft.com/office/drawing/2014/main" id="{3108F53C-4DBA-AB6C-A0F0-800BB2865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051" b="8680"/>
          <a:stretch>
            <a:fillRect/>
          </a:stretch>
        </p:blipFill>
        <p:spPr bwMode="auto">
          <a:xfrm>
            <a:off x="-3048" y="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5" name="Rectangle 410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7CE7E-8573-F86D-D2D5-016E6F026C4F}"/>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br>
              <a:rPr lang="en-US" sz="5200">
                <a:solidFill>
                  <a:srgbClr val="FFFFFF"/>
                </a:solidFill>
                <a:sym typeface="Abril Fatface"/>
              </a:rPr>
            </a:br>
            <a:endParaRPr lang="en-US" sz="5200">
              <a:solidFill>
                <a:srgbClr val="FFFFFF"/>
              </a:solidFill>
            </a:endParaRPr>
          </a:p>
        </p:txBody>
      </p:sp>
      <p:sp>
        <p:nvSpPr>
          <p:cNvPr id="4" name="Title 1">
            <a:extLst>
              <a:ext uri="{FF2B5EF4-FFF2-40B4-BE49-F238E27FC236}">
                <a16:creationId xmlns:a16="http://schemas.microsoft.com/office/drawing/2014/main" id="{9769327A-39BE-F826-09DC-5635A3256AE5}"/>
              </a:ext>
            </a:extLst>
          </p:cNvPr>
          <p:cNvSpPr txBox="1">
            <a:spLocks/>
          </p:cNvSpPr>
          <p:nvPr/>
        </p:nvSpPr>
        <p:spPr>
          <a:xfrm>
            <a:off x="843378" y="625223"/>
            <a:ext cx="10058400" cy="1282707"/>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spcAft>
                <a:spcPts val="600"/>
              </a:spcAft>
              <a:buClr>
                <a:schemeClr val="accent1">
                  <a:lumMod val="75000"/>
                </a:schemeClr>
              </a:buClr>
              <a:buSzPct val="145000"/>
            </a:pPr>
            <a:r>
              <a:rPr lang="en-US" sz="6600" dirty="0" err="1">
                <a:solidFill>
                  <a:srgbClr val="FFFFFF"/>
                </a:solidFill>
                <a:latin typeface="+mn-lt"/>
                <a:ea typeface="+mn-ea"/>
                <a:cs typeface="+mn-cs"/>
              </a:rPr>
              <a:t>Aktiwiteit</a:t>
            </a:r>
            <a:endParaRPr lang="en-US" sz="6600" dirty="0">
              <a:solidFill>
                <a:srgbClr val="FFFFFF"/>
              </a:solidFill>
              <a:latin typeface="+mn-lt"/>
              <a:ea typeface="+mn-ea"/>
              <a:cs typeface="+mn-cs"/>
            </a:endParaRPr>
          </a:p>
        </p:txBody>
      </p:sp>
      <p:pic>
        <p:nvPicPr>
          <p:cNvPr id="3" name="Picture 2" descr="A logo with a person in the middle&#10;&#10;Description automatically generated">
            <a:extLst>
              <a:ext uri="{FF2B5EF4-FFF2-40B4-BE49-F238E27FC236}">
                <a16:creationId xmlns:a16="http://schemas.microsoft.com/office/drawing/2014/main" id="{6DF7BA27-979F-275C-C0CD-426C94074D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29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2013 - 2022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4d1c3f4d4a84b35ae0289c82f8c7bb22">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4dde253b2cf5b676b8c81b6ed6901eb9"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B3316C-C81D-413A-A420-D11814D7E96F}">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2.xml><?xml version="1.0" encoding="utf-8"?>
<ds:datastoreItem xmlns:ds="http://schemas.openxmlformats.org/officeDocument/2006/customXml" ds:itemID="{DC5FC7CE-FE00-4574-8FB3-5A1E04FC7D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8A9B47-F52B-4B02-AF56-2CF20F33FF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193</TotalTime>
  <Words>1417</Words>
  <Application>Microsoft Office PowerPoint</Application>
  <PresentationFormat>Widescreen</PresentationFormat>
  <Paragraphs>104</Paragraphs>
  <Slides>10</Slides>
  <Notes>10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vt:i4>
      </vt:variant>
    </vt:vector>
  </HeadingPairs>
  <TitlesOfParts>
    <vt:vector size="21" baseType="lpstr">
      <vt:lpstr>Abril Fatface</vt:lpstr>
      <vt:lpstr>Aptos</vt:lpstr>
      <vt:lpstr>Arial</vt:lpstr>
      <vt:lpstr>Calibri</vt:lpstr>
      <vt:lpstr>Calibri Light</vt:lpstr>
      <vt:lpstr>Courier New</vt:lpstr>
      <vt:lpstr>Franklin Gothic Demi</vt:lpstr>
      <vt:lpstr>Symbol</vt:lpstr>
      <vt:lpstr>Times New Roman</vt:lpstr>
      <vt:lpstr>Office 2013 - 2022 Theme</vt:lpstr>
      <vt:lpstr>1_Office 2013 - 2022 Theme</vt:lpstr>
      <vt:lpstr>Kwartaal 2: GRV  Les 1: Kwessies rakende burgers se regte en verantwoordelikhede</vt:lpstr>
      <vt:lpstr>Teen die einde van hierdie les behoort jy in staat te wees om:</vt:lpstr>
      <vt:lpstr>Aktiwiteit</vt:lpstr>
      <vt:lpstr>Menseregte</vt:lpstr>
      <vt:lpstr>Die belangrikheid van menseregte</vt:lpstr>
      <vt:lpstr>Regte en verantwoordelikhede</vt:lpstr>
      <vt:lpstr>Hoe pas dit alles bymekaar?</vt:lpstr>
      <vt:lpstr>Kyk: Episode 1: South Africa’s Constitution https://www.youtube.com/watch?v=q7LKSns5TiU  (3 min 29 sek.)</vt:lpstr>
      <vt:lpstr>Respek en verdraagsaamheid</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Mimi Coetzee</dc:creator>
  <cp:lastModifiedBy>Megan Botes</cp:lastModifiedBy>
  <cp:revision>6</cp:revision>
  <dcterms:created xsi:type="dcterms:W3CDTF">2025-08-19T10:18:47Z</dcterms:created>
  <dcterms:modified xsi:type="dcterms:W3CDTF">2025-10-28T15:10:20Z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