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notesMasterIdLst>
    <p:notesMasterId r:id="rId20"/>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AE68AF-0D0F-4BDD-A306-66F0A38FCCD3}" v="258" dt="2025-07-20T10:31:43.5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0" autoAdjust="0"/>
    <p:restoredTop sz="81046" autoAdjust="0"/>
  </p:normalViewPr>
  <p:slideViewPr>
    <p:cSldViewPr snapToGrid="0">
      <p:cViewPr>
        <p:scale>
          <a:sx n="59" d="100"/>
          <a:sy n="59" d="100"/>
        </p:scale>
        <p:origin x="1541" y="2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34AE68AF-0D0F-4BDD-A306-66F0A38FCCD3}"/>
    <pc:docChg chg="custSel modSld">
      <pc:chgData name="Megan Botes" userId="70568131-745a-489b-b4fe-9e78c579dd6d" providerId="ADAL" clId="{34AE68AF-0D0F-4BDD-A306-66F0A38FCCD3}" dt="2025-07-20T10:31:54.267" v="768" actId="20577"/>
      <pc:docMkLst>
        <pc:docMk/>
      </pc:docMkLst>
      <pc:sldChg chg="modSp mod">
        <pc:chgData name="Megan Botes" userId="70568131-745a-489b-b4fe-9e78c579dd6d" providerId="ADAL" clId="{34AE68AF-0D0F-4BDD-A306-66F0A38FCCD3}" dt="2025-07-20T10:07:41.773" v="174" actId="20577"/>
        <pc:sldMkLst>
          <pc:docMk/>
          <pc:sldMk cId="2763354974" sldId="256"/>
        </pc:sldMkLst>
        <pc:spChg chg="mod">
          <ac:chgData name="Megan Botes" userId="70568131-745a-489b-b4fe-9e78c579dd6d" providerId="ADAL" clId="{34AE68AF-0D0F-4BDD-A306-66F0A38FCCD3}" dt="2025-07-20T10:07:41.773" v="174" actId="20577"/>
          <ac:spMkLst>
            <pc:docMk/>
            <pc:sldMk cId="2763354974" sldId="256"/>
            <ac:spMk id="2" creationId="{F8A9FC58-FC42-1DD8-8C2A-CA80716F234D}"/>
          </ac:spMkLst>
        </pc:spChg>
        <pc:spChg chg="mod">
          <ac:chgData name="Megan Botes" userId="70568131-745a-489b-b4fe-9e78c579dd6d" providerId="ADAL" clId="{34AE68AF-0D0F-4BDD-A306-66F0A38FCCD3}" dt="2025-07-18T14:01:31.821" v="41" actId="20577"/>
          <ac:spMkLst>
            <pc:docMk/>
            <pc:sldMk cId="2763354974" sldId="256"/>
            <ac:spMk id="3" creationId="{6C7C8AF5-53B5-BA38-A704-E27834B1BE3C}"/>
          </ac:spMkLst>
        </pc:spChg>
      </pc:sldChg>
      <pc:sldChg chg="modSp mod modNotesTx">
        <pc:chgData name="Megan Botes" userId="70568131-745a-489b-b4fe-9e78c579dd6d" providerId="ADAL" clId="{34AE68AF-0D0F-4BDD-A306-66F0A38FCCD3}" dt="2025-07-20T10:09:04.705" v="176" actId="6549"/>
        <pc:sldMkLst>
          <pc:docMk/>
          <pc:sldMk cId="2945600991" sldId="257"/>
        </pc:sldMkLst>
        <pc:spChg chg="mod">
          <ac:chgData name="Megan Botes" userId="70568131-745a-489b-b4fe-9e78c579dd6d" providerId="ADAL" clId="{34AE68AF-0D0F-4BDD-A306-66F0A38FCCD3}" dt="2025-07-18T14:15:47.567" v="165" actId="113"/>
          <ac:spMkLst>
            <pc:docMk/>
            <pc:sldMk cId="2945600991" sldId="257"/>
            <ac:spMk id="2" creationId="{4EA60F3E-AC53-ABBD-6672-9A770824270A}"/>
          </ac:spMkLst>
        </pc:spChg>
        <pc:graphicFrameChg chg="mod">
          <ac:chgData name="Megan Botes" userId="70568131-745a-489b-b4fe-9e78c579dd6d" providerId="ADAL" clId="{34AE68AF-0D0F-4BDD-A306-66F0A38FCCD3}" dt="2025-07-18T14:23:01.705" v="172"/>
          <ac:graphicFrameMkLst>
            <pc:docMk/>
            <pc:sldMk cId="2945600991" sldId="257"/>
            <ac:graphicFrameMk id="1028" creationId="{2042157E-146E-3F24-2888-0F6E9E59B45E}"/>
          </ac:graphicFrameMkLst>
        </pc:graphicFrameChg>
      </pc:sldChg>
      <pc:sldChg chg="modSp mod">
        <pc:chgData name="Megan Botes" userId="70568131-745a-489b-b4fe-9e78c579dd6d" providerId="ADAL" clId="{34AE68AF-0D0F-4BDD-A306-66F0A38FCCD3}" dt="2025-07-20T10:09:33.751" v="222" actId="20577"/>
        <pc:sldMkLst>
          <pc:docMk/>
          <pc:sldMk cId="3431098878" sldId="258"/>
        </pc:sldMkLst>
        <pc:spChg chg="mod">
          <ac:chgData name="Megan Botes" userId="70568131-745a-489b-b4fe-9e78c579dd6d" providerId="ADAL" clId="{34AE68AF-0D0F-4BDD-A306-66F0A38FCCD3}" dt="2025-07-20T10:09:26.326" v="219" actId="20577"/>
          <ac:spMkLst>
            <pc:docMk/>
            <pc:sldMk cId="3431098878" sldId="258"/>
            <ac:spMk id="2" creationId="{69F37925-7207-8BD0-FD48-D1D9CC43F0A5}"/>
          </ac:spMkLst>
        </pc:spChg>
        <pc:spChg chg="mod">
          <ac:chgData name="Megan Botes" userId="70568131-745a-489b-b4fe-9e78c579dd6d" providerId="ADAL" clId="{34AE68AF-0D0F-4BDD-A306-66F0A38FCCD3}" dt="2025-07-20T10:09:33.751" v="222" actId="20577"/>
          <ac:spMkLst>
            <pc:docMk/>
            <pc:sldMk cId="3431098878" sldId="258"/>
            <ac:spMk id="3" creationId="{875BBAB4-8AC2-A201-2E5C-09C6E6FFF07E}"/>
          </ac:spMkLst>
        </pc:spChg>
      </pc:sldChg>
      <pc:sldChg chg="modSp mod">
        <pc:chgData name="Megan Botes" userId="70568131-745a-489b-b4fe-9e78c579dd6d" providerId="ADAL" clId="{34AE68AF-0D0F-4BDD-A306-66F0A38FCCD3}" dt="2025-07-20T10:12:55.379" v="279" actId="113"/>
        <pc:sldMkLst>
          <pc:docMk/>
          <pc:sldMk cId="1396903377" sldId="259"/>
        </pc:sldMkLst>
        <pc:spChg chg="mod">
          <ac:chgData name="Megan Botes" userId="70568131-745a-489b-b4fe-9e78c579dd6d" providerId="ADAL" clId="{34AE68AF-0D0F-4BDD-A306-66F0A38FCCD3}" dt="2025-07-20T10:11:52.642" v="269" actId="20577"/>
          <ac:spMkLst>
            <pc:docMk/>
            <pc:sldMk cId="1396903377" sldId="259"/>
            <ac:spMk id="2" creationId="{987360C6-3C29-D078-8C72-48021F7EA692}"/>
          </ac:spMkLst>
        </pc:spChg>
        <pc:graphicFrameChg chg="mod">
          <ac:chgData name="Megan Botes" userId="70568131-745a-489b-b4fe-9e78c579dd6d" providerId="ADAL" clId="{34AE68AF-0D0F-4BDD-A306-66F0A38FCCD3}" dt="2025-07-20T10:12:55.379" v="279" actId="113"/>
          <ac:graphicFrameMkLst>
            <pc:docMk/>
            <pc:sldMk cId="1396903377" sldId="259"/>
            <ac:graphicFrameMk id="5" creationId="{AB0AAF4C-C115-C31E-ECE0-7F0EC6EDF39D}"/>
          </ac:graphicFrameMkLst>
        </pc:graphicFrameChg>
      </pc:sldChg>
      <pc:sldChg chg="modSp mod modNotesTx">
        <pc:chgData name="Megan Botes" userId="70568131-745a-489b-b4fe-9e78c579dd6d" providerId="ADAL" clId="{34AE68AF-0D0F-4BDD-A306-66F0A38FCCD3}" dt="2025-07-20T10:14:09.612" v="300" actId="20577"/>
        <pc:sldMkLst>
          <pc:docMk/>
          <pc:sldMk cId="1341301123" sldId="260"/>
        </pc:sldMkLst>
        <pc:spChg chg="mod">
          <ac:chgData name="Megan Botes" userId="70568131-745a-489b-b4fe-9e78c579dd6d" providerId="ADAL" clId="{34AE68AF-0D0F-4BDD-A306-66F0A38FCCD3}" dt="2025-07-20T10:13:50.070" v="293" actId="20577"/>
          <ac:spMkLst>
            <pc:docMk/>
            <pc:sldMk cId="1341301123" sldId="260"/>
            <ac:spMk id="2" creationId="{156DB35C-7BF4-1299-D64A-1C6E3DCA5155}"/>
          </ac:spMkLst>
        </pc:spChg>
        <pc:spChg chg="mod">
          <ac:chgData name="Megan Botes" userId="70568131-745a-489b-b4fe-9e78c579dd6d" providerId="ADAL" clId="{34AE68AF-0D0F-4BDD-A306-66F0A38FCCD3}" dt="2025-07-20T10:14:09.612" v="300" actId="20577"/>
          <ac:spMkLst>
            <pc:docMk/>
            <pc:sldMk cId="1341301123" sldId="260"/>
            <ac:spMk id="3" creationId="{2B9A0B79-516A-F2DB-4CC7-C94BCB4EAC7E}"/>
          </ac:spMkLst>
        </pc:spChg>
      </pc:sldChg>
      <pc:sldChg chg="modSp mod modNotesTx">
        <pc:chgData name="Megan Botes" userId="70568131-745a-489b-b4fe-9e78c579dd6d" providerId="ADAL" clId="{34AE68AF-0D0F-4BDD-A306-66F0A38FCCD3}" dt="2025-07-20T10:16:07.535" v="355" actId="6549"/>
        <pc:sldMkLst>
          <pc:docMk/>
          <pc:sldMk cId="4001239564" sldId="261"/>
        </pc:sldMkLst>
        <pc:spChg chg="mod">
          <ac:chgData name="Megan Botes" userId="70568131-745a-489b-b4fe-9e78c579dd6d" providerId="ADAL" clId="{34AE68AF-0D0F-4BDD-A306-66F0A38FCCD3}" dt="2025-07-20T10:15:02.526" v="318" actId="20577"/>
          <ac:spMkLst>
            <pc:docMk/>
            <pc:sldMk cId="4001239564" sldId="261"/>
            <ac:spMk id="2" creationId="{B464DC92-E567-E454-12B1-1FC7518C0643}"/>
          </ac:spMkLst>
        </pc:spChg>
        <pc:graphicFrameChg chg="mod">
          <ac:chgData name="Megan Botes" userId="70568131-745a-489b-b4fe-9e78c579dd6d" providerId="ADAL" clId="{34AE68AF-0D0F-4BDD-A306-66F0A38FCCD3}" dt="2025-07-20T10:16:02.881" v="353"/>
          <ac:graphicFrameMkLst>
            <pc:docMk/>
            <pc:sldMk cId="4001239564" sldId="261"/>
            <ac:graphicFrameMk id="5" creationId="{A3145DB5-BD95-157D-F246-47CA64FB6A72}"/>
          </ac:graphicFrameMkLst>
        </pc:graphicFrameChg>
      </pc:sldChg>
      <pc:sldChg chg="modSp mod modNotesTx">
        <pc:chgData name="Megan Botes" userId="70568131-745a-489b-b4fe-9e78c579dd6d" providerId="ADAL" clId="{34AE68AF-0D0F-4BDD-A306-66F0A38FCCD3}" dt="2025-07-20T10:18:37.405" v="404" actId="6549"/>
        <pc:sldMkLst>
          <pc:docMk/>
          <pc:sldMk cId="248496694" sldId="262"/>
        </pc:sldMkLst>
        <pc:spChg chg="mod">
          <ac:chgData name="Megan Botes" userId="70568131-745a-489b-b4fe-9e78c579dd6d" providerId="ADAL" clId="{34AE68AF-0D0F-4BDD-A306-66F0A38FCCD3}" dt="2025-07-20T10:16:42.704" v="390" actId="20577"/>
          <ac:spMkLst>
            <pc:docMk/>
            <pc:sldMk cId="248496694" sldId="262"/>
            <ac:spMk id="2" creationId="{6DAF4EEB-226E-E473-60EA-62CA25F74480}"/>
          </ac:spMkLst>
        </pc:spChg>
        <pc:graphicFrameChg chg="mod">
          <ac:chgData name="Megan Botes" userId="70568131-745a-489b-b4fe-9e78c579dd6d" providerId="ADAL" clId="{34AE68AF-0D0F-4BDD-A306-66F0A38FCCD3}" dt="2025-07-20T10:18:21.452" v="398" actId="20577"/>
          <ac:graphicFrameMkLst>
            <pc:docMk/>
            <pc:sldMk cId="248496694" sldId="262"/>
            <ac:graphicFrameMk id="5" creationId="{FE589AFF-3E7E-2914-1D23-B14612AEDE93}"/>
          </ac:graphicFrameMkLst>
        </pc:graphicFrameChg>
      </pc:sldChg>
      <pc:sldChg chg="modSp">
        <pc:chgData name="Megan Botes" userId="70568131-745a-489b-b4fe-9e78c579dd6d" providerId="ADAL" clId="{34AE68AF-0D0F-4BDD-A306-66F0A38FCCD3}" dt="2025-07-20T10:19:15.206" v="405"/>
        <pc:sldMkLst>
          <pc:docMk/>
          <pc:sldMk cId="1035755994" sldId="263"/>
        </pc:sldMkLst>
        <pc:spChg chg="mod">
          <ac:chgData name="Megan Botes" userId="70568131-745a-489b-b4fe-9e78c579dd6d" providerId="ADAL" clId="{34AE68AF-0D0F-4BDD-A306-66F0A38FCCD3}" dt="2025-07-20T10:19:15.206" v="405"/>
          <ac:spMkLst>
            <pc:docMk/>
            <pc:sldMk cId="1035755994" sldId="263"/>
            <ac:spMk id="2" creationId="{604C63A9-F7FD-A044-F099-8EAD99951943}"/>
          </ac:spMkLst>
        </pc:spChg>
      </pc:sldChg>
      <pc:sldChg chg="modSp mod modNotesTx">
        <pc:chgData name="Megan Botes" userId="70568131-745a-489b-b4fe-9e78c579dd6d" providerId="ADAL" clId="{34AE68AF-0D0F-4BDD-A306-66F0A38FCCD3}" dt="2025-07-20T10:21:24.803" v="434" actId="20577"/>
        <pc:sldMkLst>
          <pc:docMk/>
          <pc:sldMk cId="1972944748" sldId="264"/>
        </pc:sldMkLst>
        <pc:spChg chg="mod">
          <ac:chgData name="Megan Botes" userId="70568131-745a-489b-b4fe-9e78c579dd6d" providerId="ADAL" clId="{34AE68AF-0D0F-4BDD-A306-66F0A38FCCD3}" dt="2025-07-20T10:19:55.040" v="408" actId="113"/>
          <ac:spMkLst>
            <pc:docMk/>
            <pc:sldMk cId="1972944748" sldId="264"/>
            <ac:spMk id="2" creationId="{498D73D7-0F56-7449-0646-3CEF5F561F67}"/>
          </ac:spMkLst>
        </pc:spChg>
        <pc:graphicFrameChg chg="mod">
          <ac:chgData name="Megan Botes" userId="70568131-745a-489b-b4fe-9e78c579dd6d" providerId="ADAL" clId="{34AE68AF-0D0F-4BDD-A306-66F0A38FCCD3}" dt="2025-07-20T10:20:42.198" v="418" actId="113"/>
          <ac:graphicFrameMkLst>
            <pc:docMk/>
            <pc:sldMk cId="1972944748" sldId="264"/>
            <ac:graphicFrameMk id="5" creationId="{52B25114-1B21-4205-18F8-6E295DDA45ED}"/>
          </ac:graphicFrameMkLst>
        </pc:graphicFrameChg>
      </pc:sldChg>
      <pc:sldChg chg="modSp mod">
        <pc:chgData name="Megan Botes" userId="70568131-745a-489b-b4fe-9e78c579dd6d" providerId="ADAL" clId="{34AE68AF-0D0F-4BDD-A306-66F0A38FCCD3}" dt="2025-07-20T10:21:46.507" v="467" actId="20577"/>
        <pc:sldMkLst>
          <pc:docMk/>
          <pc:sldMk cId="2551180125" sldId="265"/>
        </pc:sldMkLst>
        <pc:spChg chg="mod">
          <ac:chgData name="Megan Botes" userId="70568131-745a-489b-b4fe-9e78c579dd6d" providerId="ADAL" clId="{34AE68AF-0D0F-4BDD-A306-66F0A38FCCD3}" dt="2025-07-20T10:21:39.844" v="464" actId="20577"/>
          <ac:spMkLst>
            <pc:docMk/>
            <pc:sldMk cId="2551180125" sldId="265"/>
            <ac:spMk id="2" creationId="{66942D5C-F2F4-A9FD-A77C-A7F073099886}"/>
          </ac:spMkLst>
        </pc:spChg>
        <pc:spChg chg="mod">
          <ac:chgData name="Megan Botes" userId="70568131-745a-489b-b4fe-9e78c579dd6d" providerId="ADAL" clId="{34AE68AF-0D0F-4BDD-A306-66F0A38FCCD3}" dt="2025-07-20T10:21:46.507" v="467" actId="20577"/>
          <ac:spMkLst>
            <pc:docMk/>
            <pc:sldMk cId="2551180125" sldId="265"/>
            <ac:spMk id="3" creationId="{3C9CCE3D-74A4-4A92-6981-C8DB0F6BC021}"/>
          </ac:spMkLst>
        </pc:spChg>
      </pc:sldChg>
      <pc:sldChg chg="modSp mod modNotesTx">
        <pc:chgData name="Megan Botes" userId="70568131-745a-489b-b4fe-9e78c579dd6d" providerId="ADAL" clId="{34AE68AF-0D0F-4BDD-A306-66F0A38FCCD3}" dt="2025-07-20T10:25:45.561" v="576" actId="207"/>
        <pc:sldMkLst>
          <pc:docMk/>
          <pc:sldMk cId="772222211" sldId="266"/>
        </pc:sldMkLst>
        <pc:spChg chg="mod">
          <ac:chgData name="Megan Botes" userId="70568131-745a-489b-b4fe-9e78c579dd6d" providerId="ADAL" clId="{34AE68AF-0D0F-4BDD-A306-66F0A38FCCD3}" dt="2025-07-20T10:22:07.147" v="494" actId="20577"/>
          <ac:spMkLst>
            <pc:docMk/>
            <pc:sldMk cId="772222211" sldId="266"/>
            <ac:spMk id="2" creationId="{C18218D1-062C-FD7B-9F55-8A578FC5F8D9}"/>
          </ac:spMkLst>
        </pc:spChg>
        <pc:spChg chg="mod">
          <ac:chgData name="Megan Botes" userId="70568131-745a-489b-b4fe-9e78c579dd6d" providerId="ADAL" clId="{34AE68AF-0D0F-4BDD-A306-66F0A38FCCD3}" dt="2025-07-20T10:24:56.956" v="571" actId="20577"/>
          <ac:spMkLst>
            <pc:docMk/>
            <pc:sldMk cId="772222211" sldId="266"/>
            <ac:spMk id="3" creationId="{E1C17B62-CCD1-DF05-2138-705C9BDD8605}"/>
          </ac:spMkLst>
        </pc:spChg>
        <pc:graphicFrameChg chg="mod modGraphic">
          <ac:chgData name="Megan Botes" userId="70568131-745a-489b-b4fe-9e78c579dd6d" providerId="ADAL" clId="{34AE68AF-0D0F-4BDD-A306-66F0A38FCCD3}" dt="2025-07-20T10:25:45.561" v="576" actId="207"/>
          <ac:graphicFrameMkLst>
            <pc:docMk/>
            <pc:sldMk cId="772222211" sldId="266"/>
            <ac:graphicFrameMk id="5" creationId="{BB8C7C25-0704-9F8E-E93C-F7CAE5F3EC75}"/>
          </ac:graphicFrameMkLst>
        </pc:graphicFrameChg>
      </pc:sldChg>
      <pc:sldChg chg="modSp mod">
        <pc:chgData name="Megan Botes" userId="70568131-745a-489b-b4fe-9e78c579dd6d" providerId="ADAL" clId="{34AE68AF-0D0F-4BDD-A306-66F0A38FCCD3}" dt="2025-07-20T10:27:24.867" v="632" actId="27636"/>
        <pc:sldMkLst>
          <pc:docMk/>
          <pc:sldMk cId="3780882947" sldId="267"/>
        </pc:sldMkLst>
        <pc:spChg chg="mod">
          <ac:chgData name="Megan Botes" userId="70568131-745a-489b-b4fe-9e78c579dd6d" providerId="ADAL" clId="{34AE68AF-0D0F-4BDD-A306-66F0A38FCCD3}" dt="2025-07-20T10:27:24.867" v="632" actId="27636"/>
          <ac:spMkLst>
            <pc:docMk/>
            <pc:sldMk cId="3780882947" sldId="267"/>
            <ac:spMk id="2" creationId="{B3818DEE-C0C9-40E8-83E1-937E7F39494A}"/>
          </ac:spMkLst>
        </pc:spChg>
      </pc:sldChg>
      <pc:sldChg chg="modSp mod modNotesTx">
        <pc:chgData name="Megan Botes" userId="70568131-745a-489b-b4fe-9e78c579dd6d" providerId="ADAL" clId="{34AE68AF-0D0F-4BDD-A306-66F0A38FCCD3}" dt="2025-07-20T10:29:32.223" v="695" actId="6549"/>
        <pc:sldMkLst>
          <pc:docMk/>
          <pc:sldMk cId="4122850236" sldId="268"/>
        </pc:sldMkLst>
        <pc:spChg chg="mod">
          <ac:chgData name="Megan Botes" userId="70568131-745a-489b-b4fe-9e78c579dd6d" providerId="ADAL" clId="{34AE68AF-0D0F-4BDD-A306-66F0A38FCCD3}" dt="2025-07-20T10:27:57.890" v="665" actId="14100"/>
          <ac:spMkLst>
            <pc:docMk/>
            <pc:sldMk cId="4122850236" sldId="268"/>
            <ac:spMk id="2" creationId="{0D4DEDCD-CBC0-C28E-646F-F83893FED953}"/>
          </ac:spMkLst>
        </pc:spChg>
        <pc:graphicFrameChg chg="mod">
          <ac:chgData name="Megan Botes" userId="70568131-745a-489b-b4fe-9e78c579dd6d" providerId="ADAL" clId="{34AE68AF-0D0F-4BDD-A306-66F0A38FCCD3}" dt="2025-07-20T10:29:19.124" v="691"/>
          <ac:graphicFrameMkLst>
            <pc:docMk/>
            <pc:sldMk cId="4122850236" sldId="268"/>
            <ac:graphicFrameMk id="5" creationId="{F9FA4ADB-38A0-8543-52BE-9DDC66186234}"/>
          </ac:graphicFrameMkLst>
        </pc:graphicFrameChg>
      </pc:sldChg>
      <pc:sldChg chg="modSp mod modNotesTx">
        <pc:chgData name="Megan Botes" userId="70568131-745a-489b-b4fe-9e78c579dd6d" providerId="ADAL" clId="{34AE68AF-0D0F-4BDD-A306-66F0A38FCCD3}" dt="2025-07-20T10:31:43.567" v="766" actId="20577"/>
        <pc:sldMkLst>
          <pc:docMk/>
          <pc:sldMk cId="2570446572" sldId="269"/>
        </pc:sldMkLst>
        <pc:spChg chg="mod">
          <ac:chgData name="Megan Botes" userId="70568131-745a-489b-b4fe-9e78c579dd6d" providerId="ADAL" clId="{34AE68AF-0D0F-4BDD-A306-66F0A38FCCD3}" dt="2025-07-20T10:30:15.794" v="702" actId="20577"/>
          <ac:spMkLst>
            <pc:docMk/>
            <pc:sldMk cId="2570446572" sldId="269"/>
            <ac:spMk id="2" creationId="{B55A60A8-CC4E-5AF6-D573-7EC1FDFA9EE1}"/>
          </ac:spMkLst>
        </pc:spChg>
        <pc:graphicFrameChg chg="mod">
          <ac:chgData name="Megan Botes" userId="70568131-745a-489b-b4fe-9e78c579dd6d" providerId="ADAL" clId="{34AE68AF-0D0F-4BDD-A306-66F0A38FCCD3}" dt="2025-07-20T10:31:43.567" v="766" actId="20577"/>
          <ac:graphicFrameMkLst>
            <pc:docMk/>
            <pc:sldMk cId="2570446572" sldId="269"/>
            <ac:graphicFrameMk id="5" creationId="{2E7CB6B2-24C8-E684-CC8A-674978ED4091}"/>
          </ac:graphicFrameMkLst>
        </pc:graphicFrameChg>
      </pc:sldChg>
      <pc:sldChg chg="modSp mod modNotesTx">
        <pc:chgData name="Megan Botes" userId="70568131-745a-489b-b4fe-9e78c579dd6d" providerId="ADAL" clId="{34AE68AF-0D0F-4BDD-A306-66F0A38FCCD3}" dt="2025-07-20T10:31:54.267" v="768" actId="20577"/>
        <pc:sldMkLst>
          <pc:docMk/>
          <pc:sldMk cId="3294046187" sldId="270"/>
        </pc:sldMkLst>
        <pc:spChg chg="mod">
          <ac:chgData name="Megan Botes" userId="70568131-745a-489b-b4fe-9e78c579dd6d" providerId="ADAL" clId="{34AE68AF-0D0F-4BDD-A306-66F0A38FCCD3}" dt="2025-07-18T14:08:49.756" v="163" actId="20577"/>
          <ac:spMkLst>
            <pc:docMk/>
            <pc:sldMk cId="3294046187" sldId="270"/>
            <ac:spMk id="2" creationId="{9668FCBF-7C5C-7F99-69B7-2133B17B26C1}"/>
          </ac:spMkLst>
        </pc:spChg>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ata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svg"/><Relationship Id="rId7" Type="http://schemas.openxmlformats.org/officeDocument/2006/relationships/image" Target="../media/image31.svg"/><Relationship Id="rId2" Type="http://schemas.openxmlformats.org/officeDocument/2006/relationships/image" Target="../media/image26.png"/><Relationship Id="rId1" Type="http://schemas.openxmlformats.org/officeDocument/2006/relationships/hyperlink" Target="https://www.online-stopwatch.com/countdown-clock/full-screen/" TargetMode="External"/><Relationship Id="rId6" Type="http://schemas.openxmlformats.org/officeDocument/2006/relationships/image" Target="../media/image30.png"/><Relationship Id="rId11" Type="http://schemas.openxmlformats.org/officeDocument/2006/relationships/image" Target="../media/image35.svg"/><Relationship Id="rId5" Type="http://schemas.openxmlformats.org/officeDocument/2006/relationships/image" Target="../media/image29.sv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svg"/></Relationships>
</file>

<file path=ppt/diagrams/_rels/data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7.svg"/><Relationship Id="rId7" Type="http://schemas.openxmlformats.org/officeDocument/2006/relationships/image" Target="../media/image39.svg"/><Relationship Id="rId2" Type="http://schemas.openxmlformats.org/officeDocument/2006/relationships/image" Target="../media/image36.png"/><Relationship Id="rId1" Type="http://schemas.openxmlformats.org/officeDocument/2006/relationships/hyperlink" Target="https://www.online-stopwatch.com/countdown-clock/full-screen/" TargetMode="External"/><Relationship Id="rId6" Type="http://schemas.openxmlformats.org/officeDocument/2006/relationships/image" Target="../media/image38.png"/><Relationship Id="rId11" Type="http://schemas.openxmlformats.org/officeDocument/2006/relationships/image" Target="../media/image35.svg"/><Relationship Id="rId5" Type="http://schemas.openxmlformats.org/officeDocument/2006/relationships/image" Target="../media/image29.sv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4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rawing6.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11" Type="http://schemas.openxmlformats.org/officeDocument/2006/relationships/hyperlink" Target="https://www.online-stopwatch.com/countdown-clock/full-screen/" TargetMode="External"/><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png"/></Relationships>
</file>

<file path=ppt/diagrams/_rels/drawing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28.png"/><Relationship Id="rId7" Type="http://schemas.openxmlformats.org/officeDocument/2006/relationships/image" Target="../media/image40.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39.svg"/><Relationship Id="rId11" Type="http://schemas.openxmlformats.org/officeDocument/2006/relationships/hyperlink" Target="https://www.online-stopwatch.com/countdown-clock/full-screen/" TargetMode="External"/><Relationship Id="rId5" Type="http://schemas.openxmlformats.org/officeDocument/2006/relationships/image" Target="../media/image38.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C5CBA7E4-5732-48F0-9741-B2113F88FD6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83C0423-A897-4B90-86E8-693924DAB7B9}">
      <dgm:prSet/>
      <dgm:spPr/>
      <dgm:t>
        <a:bodyPr/>
        <a:lstStyle/>
        <a:p>
          <a:r>
            <a:rPr lang="af-ZA" dirty="0"/>
            <a:t>Suid-Afrika het vaardige mense nodig om die ekonomie te laat groei.</a:t>
          </a:r>
          <a:endParaRPr lang="en-US" dirty="0"/>
        </a:p>
      </dgm:t>
    </dgm:pt>
    <dgm:pt modelId="{89D96A23-2EFD-470B-A642-EFE335297EAB}" type="parTrans" cxnId="{E40A4EAE-139F-4D7C-BB96-DD05E14D9097}">
      <dgm:prSet/>
      <dgm:spPr/>
      <dgm:t>
        <a:bodyPr/>
        <a:lstStyle/>
        <a:p>
          <a:endParaRPr lang="en-US"/>
        </a:p>
      </dgm:t>
    </dgm:pt>
    <dgm:pt modelId="{6F0F8944-B612-441F-989D-A37F788C6126}" type="sibTrans" cxnId="{E40A4EAE-139F-4D7C-BB96-DD05E14D9097}">
      <dgm:prSet/>
      <dgm:spPr/>
      <dgm:t>
        <a:bodyPr/>
        <a:lstStyle/>
        <a:p>
          <a:endParaRPr lang="en-US"/>
        </a:p>
      </dgm:t>
    </dgm:pt>
    <dgm:pt modelId="{0FEBDF2D-0292-42B0-B4FF-D02F715E01F1}">
      <dgm:prSet/>
      <dgm:spPr/>
      <dgm:t>
        <a:bodyPr/>
        <a:lstStyle/>
        <a:p>
          <a:r>
            <a:rPr lang="af-ZA" dirty="0"/>
            <a:t>Om die regte vakke te kies, help jou om die vaardighede vir jou </a:t>
          </a:r>
          <a:r>
            <a:rPr lang="af-ZA" dirty="0" err="1"/>
            <a:t>droomloopbaan</a:t>
          </a:r>
          <a:r>
            <a:rPr lang="af-ZA" dirty="0"/>
            <a:t> aan te leer.</a:t>
          </a:r>
          <a:endParaRPr lang="en-US" dirty="0"/>
        </a:p>
      </dgm:t>
    </dgm:pt>
    <dgm:pt modelId="{F8747A81-1636-47DD-AE69-559D2C3C1DE1}" type="parTrans" cxnId="{463B3675-DB49-4730-AF6A-63DEA37A2C73}">
      <dgm:prSet/>
      <dgm:spPr/>
      <dgm:t>
        <a:bodyPr/>
        <a:lstStyle/>
        <a:p>
          <a:endParaRPr lang="en-US"/>
        </a:p>
      </dgm:t>
    </dgm:pt>
    <dgm:pt modelId="{F745845D-C3B4-4C81-9FC7-9C1357FE2825}" type="sibTrans" cxnId="{463B3675-DB49-4730-AF6A-63DEA37A2C73}">
      <dgm:prSet/>
      <dgm:spPr/>
      <dgm:t>
        <a:bodyPr/>
        <a:lstStyle/>
        <a:p>
          <a:endParaRPr lang="en-US"/>
        </a:p>
      </dgm:t>
    </dgm:pt>
    <dgm:pt modelId="{35C2A31B-D205-493D-B6DF-0411B732EC97}">
      <dgm:prSet/>
      <dgm:spPr/>
      <dgm:t>
        <a:bodyPr/>
        <a:lstStyle/>
        <a:p>
          <a:r>
            <a:rPr lang="af-ZA" dirty="0"/>
            <a:t>Jou vakkeuses sal ’n invloed hê op jou toekomstige loopbaanmoontlikhede.</a:t>
          </a:r>
          <a:endParaRPr lang="en-US" dirty="0"/>
        </a:p>
      </dgm:t>
    </dgm:pt>
    <dgm:pt modelId="{6C741500-277D-4031-BF8D-818C0A346F93}" type="parTrans" cxnId="{EEEB16D9-BBCD-4AC2-994C-C308A72FE31E}">
      <dgm:prSet/>
      <dgm:spPr/>
      <dgm:t>
        <a:bodyPr/>
        <a:lstStyle/>
        <a:p>
          <a:endParaRPr lang="en-US"/>
        </a:p>
      </dgm:t>
    </dgm:pt>
    <dgm:pt modelId="{BD6BE611-EAEA-44E1-A7D0-B257511DF87B}" type="sibTrans" cxnId="{EEEB16D9-BBCD-4AC2-994C-C308A72FE31E}">
      <dgm:prSet/>
      <dgm:spPr/>
      <dgm:t>
        <a:bodyPr/>
        <a:lstStyle/>
        <a:p>
          <a:endParaRPr lang="en-US"/>
        </a:p>
      </dgm:t>
    </dgm:pt>
    <dgm:pt modelId="{DC0D9CF6-56C9-44EF-99A6-32AB799879AA}">
      <dgm:prSet/>
      <dgm:spPr/>
      <dgm:t>
        <a:bodyPr/>
        <a:lstStyle/>
        <a:p>
          <a:r>
            <a:rPr lang="af-ZA"/>
            <a:t>Die vakke wat jy nou kies, sal in jou finale eksamens in Graad 12 geëksamineer word.</a:t>
          </a:r>
          <a:endParaRPr lang="en-US" dirty="0"/>
        </a:p>
      </dgm:t>
    </dgm:pt>
    <dgm:pt modelId="{78C35C45-28D2-4E60-8E5B-31FC6AA6640B}" type="parTrans" cxnId="{25632581-0295-4F6B-BB30-BEC81929A04A}">
      <dgm:prSet/>
      <dgm:spPr/>
      <dgm:t>
        <a:bodyPr/>
        <a:lstStyle/>
        <a:p>
          <a:endParaRPr lang="en-US"/>
        </a:p>
      </dgm:t>
    </dgm:pt>
    <dgm:pt modelId="{6D06AB01-B520-45E7-896D-D097667D9D55}" type="sibTrans" cxnId="{25632581-0295-4F6B-BB30-BEC81929A04A}">
      <dgm:prSet/>
      <dgm:spPr/>
      <dgm:t>
        <a:bodyPr/>
        <a:lstStyle/>
        <a:p>
          <a:endParaRPr lang="en-US"/>
        </a:p>
      </dgm:t>
    </dgm:pt>
    <dgm:pt modelId="{2E7DA1C2-CE8C-42F4-BD0B-C3AD8D034530}" type="pres">
      <dgm:prSet presAssocID="{C5CBA7E4-5732-48F0-9741-B2113F88FD69}" presName="linear" presStyleCnt="0">
        <dgm:presLayoutVars>
          <dgm:animLvl val="lvl"/>
          <dgm:resizeHandles val="exact"/>
        </dgm:presLayoutVars>
      </dgm:prSet>
      <dgm:spPr/>
    </dgm:pt>
    <dgm:pt modelId="{36F6D1FE-328F-4D00-A155-16314B4A8E84}" type="pres">
      <dgm:prSet presAssocID="{E83C0423-A897-4B90-86E8-693924DAB7B9}" presName="parentText" presStyleLbl="node1" presStyleIdx="0" presStyleCnt="4">
        <dgm:presLayoutVars>
          <dgm:chMax val="0"/>
          <dgm:bulletEnabled val="1"/>
        </dgm:presLayoutVars>
      </dgm:prSet>
      <dgm:spPr/>
    </dgm:pt>
    <dgm:pt modelId="{7E36E990-B634-44AA-A466-1C8679AD740C}" type="pres">
      <dgm:prSet presAssocID="{6F0F8944-B612-441F-989D-A37F788C6126}" presName="spacer" presStyleCnt="0"/>
      <dgm:spPr/>
    </dgm:pt>
    <dgm:pt modelId="{E5593967-2FA4-4A57-B8AE-65A3CF5BB99C}" type="pres">
      <dgm:prSet presAssocID="{0FEBDF2D-0292-42B0-B4FF-D02F715E01F1}" presName="parentText" presStyleLbl="node1" presStyleIdx="1" presStyleCnt="4">
        <dgm:presLayoutVars>
          <dgm:chMax val="0"/>
          <dgm:bulletEnabled val="1"/>
        </dgm:presLayoutVars>
      </dgm:prSet>
      <dgm:spPr/>
    </dgm:pt>
    <dgm:pt modelId="{87F1B1BD-4995-4120-A0C6-47CC605F1CB4}" type="pres">
      <dgm:prSet presAssocID="{F745845D-C3B4-4C81-9FC7-9C1357FE2825}" presName="spacer" presStyleCnt="0"/>
      <dgm:spPr/>
    </dgm:pt>
    <dgm:pt modelId="{E66910B2-3545-4AE3-AD4E-0CF2D3616C6F}" type="pres">
      <dgm:prSet presAssocID="{35C2A31B-D205-493D-B6DF-0411B732EC97}" presName="parentText" presStyleLbl="node1" presStyleIdx="2" presStyleCnt="4">
        <dgm:presLayoutVars>
          <dgm:chMax val="0"/>
          <dgm:bulletEnabled val="1"/>
        </dgm:presLayoutVars>
      </dgm:prSet>
      <dgm:spPr/>
    </dgm:pt>
    <dgm:pt modelId="{832AB68B-8B4F-4B2B-B757-9575420328CE}" type="pres">
      <dgm:prSet presAssocID="{BD6BE611-EAEA-44E1-A7D0-B257511DF87B}" presName="spacer" presStyleCnt="0"/>
      <dgm:spPr/>
    </dgm:pt>
    <dgm:pt modelId="{80816923-9970-4701-B39E-F8A5949EE878}" type="pres">
      <dgm:prSet presAssocID="{DC0D9CF6-56C9-44EF-99A6-32AB799879AA}" presName="parentText" presStyleLbl="node1" presStyleIdx="3" presStyleCnt="4">
        <dgm:presLayoutVars>
          <dgm:chMax val="0"/>
          <dgm:bulletEnabled val="1"/>
        </dgm:presLayoutVars>
      </dgm:prSet>
      <dgm:spPr/>
    </dgm:pt>
  </dgm:ptLst>
  <dgm:cxnLst>
    <dgm:cxn modelId="{6BD81E4C-1E70-4692-B248-EAF7996EB053}" type="presOf" srcId="{C5CBA7E4-5732-48F0-9741-B2113F88FD69}" destId="{2E7DA1C2-CE8C-42F4-BD0B-C3AD8D034530}" srcOrd="0" destOrd="0" presId="urn:microsoft.com/office/officeart/2005/8/layout/vList2"/>
    <dgm:cxn modelId="{463B3675-DB49-4730-AF6A-63DEA37A2C73}" srcId="{C5CBA7E4-5732-48F0-9741-B2113F88FD69}" destId="{0FEBDF2D-0292-42B0-B4FF-D02F715E01F1}" srcOrd="1" destOrd="0" parTransId="{F8747A81-1636-47DD-AE69-559D2C3C1DE1}" sibTransId="{F745845D-C3B4-4C81-9FC7-9C1357FE2825}"/>
    <dgm:cxn modelId="{60156858-E07E-40AE-BE22-DCA7835C102C}" type="presOf" srcId="{E83C0423-A897-4B90-86E8-693924DAB7B9}" destId="{36F6D1FE-328F-4D00-A155-16314B4A8E84}" srcOrd="0" destOrd="0" presId="urn:microsoft.com/office/officeart/2005/8/layout/vList2"/>
    <dgm:cxn modelId="{25632581-0295-4F6B-BB30-BEC81929A04A}" srcId="{C5CBA7E4-5732-48F0-9741-B2113F88FD69}" destId="{DC0D9CF6-56C9-44EF-99A6-32AB799879AA}" srcOrd="3" destOrd="0" parTransId="{78C35C45-28D2-4E60-8E5B-31FC6AA6640B}" sibTransId="{6D06AB01-B520-45E7-896D-D097667D9D55}"/>
    <dgm:cxn modelId="{BCF3A8A9-FB02-41C1-89E4-A340462275AE}" type="presOf" srcId="{DC0D9CF6-56C9-44EF-99A6-32AB799879AA}" destId="{80816923-9970-4701-B39E-F8A5949EE878}" srcOrd="0" destOrd="0" presId="urn:microsoft.com/office/officeart/2005/8/layout/vList2"/>
    <dgm:cxn modelId="{E40A4EAE-139F-4D7C-BB96-DD05E14D9097}" srcId="{C5CBA7E4-5732-48F0-9741-B2113F88FD69}" destId="{E83C0423-A897-4B90-86E8-693924DAB7B9}" srcOrd="0" destOrd="0" parTransId="{89D96A23-2EFD-470B-A642-EFE335297EAB}" sibTransId="{6F0F8944-B612-441F-989D-A37F788C6126}"/>
    <dgm:cxn modelId="{A09059C8-5548-4E40-A377-8F3875179BBD}" type="presOf" srcId="{35C2A31B-D205-493D-B6DF-0411B732EC97}" destId="{E66910B2-3545-4AE3-AD4E-0CF2D3616C6F}" srcOrd="0" destOrd="0" presId="urn:microsoft.com/office/officeart/2005/8/layout/vList2"/>
    <dgm:cxn modelId="{23914ED3-DAEF-4496-8E53-AEF18291FEFA}" type="presOf" srcId="{0FEBDF2D-0292-42B0-B4FF-D02F715E01F1}" destId="{E5593967-2FA4-4A57-B8AE-65A3CF5BB99C}" srcOrd="0" destOrd="0" presId="urn:microsoft.com/office/officeart/2005/8/layout/vList2"/>
    <dgm:cxn modelId="{EEEB16D9-BBCD-4AC2-994C-C308A72FE31E}" srcId="{C5CBA7E4-5732-48F0-9741-B2113F88FD69}" destId="{35C2A31B-D205-493D-B6DF-0411B732EC97}" srcOrd="2" destOrd="0" parTransId="{6C741500-277D-4031-BF8D-818C0A346F93}" sibTransId="{BD6BE611-EAEA-44E1-A7D0-B257511DF87B}"/>
    <dgm:cxn modelId="{2D1BD78B-7E00-4B0C-9EAE-E66C457AB76B}" type="presParOf" srcId="{2E7DA1C2-CE8C-42F4-BD0B-C3AD8D034530}" destId="{36F6D1FE-328F-4D00-A155-16314B4A8E84}" srcOrd="0" destOrd="0" presId="urn:microsoft.com/office/officeart/2005/8/layout/vList2"/>
    <dgm:cxn modelId="{3277A82E-DE65-4C66-89FF-CBD18864E6ED}" type="presParOf" srcId="{2E7DA1C2-CE8C-42F4-BD0B-C3AD8D034530}" destId="{7E36E990-B634-44AA-A466-1C8679AD740C}" srcOrd="1" destOrd="0" presId="urn:microsoft.com/office/officeart/2005/8/layout/vList2"/>
    <dgm:cxn modelId="{AD01D9D2-57C6-4C90-AB09-EC2CE4615D09}" type="presParOf" srcId="{2E7DA1C2-CE8C-42F4-BD0B-C3AD8D034530}" destId="{E5593967-2FA4-4A57-B8AE-65A3CF5BB99C}" srcOrd="2" destOrd="0" presId="urn:microsoft.com/office/officeart/2005/8/layout/vList2"/>
    <dgm:cxn modelId="{0162C428-E6E8-4016-A870-9E7A3FC9FF00}" type="presParOf" srcId="{2E7DA1C2-CE8C-42F4-BD0B-C3AD8D034530}" destId="{87F1B1BD-4995-4120-A0C6-47CC605F1CB4}" srcOrd="3" destOrd="0" presId="urn:microsoft.com/office/officeart/2005/8/layout/vList2"/>
    <dgm:cxn modelId="{5DAD91FD-346F-419E-9034-678E9467C890}" type="presParOf" srcId="{2E7DA1C2-CE8C-42F4-BD0B-C3AD8D034530}" destId="{E66910B2-3545-4AE3-AD4E-0CF2D3616C6F}" srcOrd="4" destOrd="0" presId="urn:microsoft.com/office/officeart/2005/8/layout/vList2"/>
    <dgm:cxn modelId="{C0440F53-16A5-4F61-AE22-1B04396705A2}" type="presParOf" srcId="{2E7DA1C2-CE8C-42F4-BD0B-C3AD8D034530}" destId="{832AB68B-8B4F-4B2B-B757-9575420328CE}" srcOrd="5" destOrd="0" presId="urn:microsoft.com/office/officeart/2005/8/layout/vList2"/>
    <dgm:cxn modelId="{3B5686EB-38A7-4552-BDF5-0E415D8F006F}" type="presParOf" srcId="{2E7DA1C2-CE8C-42F4-BD0B-C3AD8D034530}" destId="{80816923-9970-4701-B39E-F8A5949EE87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4A965C8-360E-4671-8EB2-B58772A9B2FB}"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2FB3C6D5-E2C4-4513-AF69-470A076CA9F5}">
      <dgm:prSet/>
      <dgm:spPr/>
      <dgm:t>
        <a:bodyPr/>
        <a:lstStyle/>
        <a:p>
          <a:r>
            <a:rPr lang="nl-NL" dirty="0"/>
            <a:t>‘n </a:t>
          </a:r>
          <a:r>
            <a:rPr lang="nl-NL" b="1" dirty="0"/>
            <a:t>Loopbaan</a:t>
          </a:r>
          <a:r>
            <a:rPr lang="nl-NL" dirty="0"/>
            <a:t> is jou langtermyn-beroepsreis – gegrond op jou doelwitte en passies.</a:t>
          </a:r>
        </a:p>
      </dgm:t>
    </dgm:pt>
    <dgm:pt modelId="{781E5609-83D7-4958-9F82-5D82BABD1443}" type="parTrans" cxnId="{4CCE50E2-E99D-4F67-AF37-A86AE0234324}">
      <dgm:prSet/>
      <dgm:spPr/>
      <dgm:t>
        <a:bodyPr/>
        <a:lstStyle/>
        <a:p>
          <a:endParaRPr lang="en-US"/>
        </a:p>
      </dgm:t>
    </dgm:pt>
    <dgm:pt modelId="{FD17C810-F537-4022-B291-9011B04755C3}" type="sibTrans" cxnId="{4CCE50E2-E99D-4F67-AF37-A86AE0234324}">
      <dgm:prSet/>
      <dgm:spPr/>
      <dgm:t>
        <a:bodyPr/>
        <a:lstStyle/>
        <a:p>
          <a:endParaRPr lang="en-US"/>
        </a:p>
      </dgm:t>
    </dgm:pt>
    <dgm:pt modelId="{52A09321-57B0-4A48-A679-3BA5FC65C3D3}">
      <dgm:prSet/>
      <dgm:spPr/>
      <dgm:t>
        <a:bodyPr/>
        <a:lstStyle/>
        <a:p>
          <a:r>
            <a:rPr lang="nl-NL" dirty="0"/>
            <a:t>’n </a:t>
          </a:r>
          <a:r>
            <a:rPr lang="nl-NL" b="1" dirty="0"/>
            <a:t>Werk</a:t>
          </a:r>
          <a:r>
            <a:rPr lang="nl-NL" dirty="0"/>
            <a:t> is arbeid wat verrig word om geld te verdien – hetsy vir die kort of lang termyn.</a:t>
          </a:r>
        </a:p>
      </dgm:t>
    </dgm:pt>
    <dgm:pt modelId="{5674114B-CA81-4208-9D45-358A4F0086A2}" type="parTrans" cxnId="{62BF8FB9-A580-40BB-8B63-2251DA7435CD}">
      <dgm:prSet/>
      <dgm:spPr/>
      <dgm:t>
        <a:bodyPr/>
        <a:lstStyle/>
        <a:p>
          <a:endParaRPr lang="en-US"/>
        </a:p>
      </dgm:t>
    </dgm:pt>
    <dgm:pt modelId="{1F79C7B2-06CC-4520-B233-94482E82EFC9}" type="sibTrans" cxnId="{62BF8FB9-A580-40BB-8B63-2251DA7435CD}">
      <dgm:prSet/>
      <dgm:spPr/>
      <dgm:t>
        <a:bodyPr/>
        <a:lstStyle/>
        <a:p>
          <a:endParaRPr lang="en-US"/>
        </a:p>
      </dgm:t>
    </dgm:pt>
    <dgm:pt modelId="{377A968E-ECFD-4B33-8D86-6C1ABAA10FEC}" type="pres">
      <dgm:prSet presAssocID="{84A965C8-360E-4671-8EB2-B58772A9B2FB}" presName="hierChild1" presStyleCnt="0">
        <dgm:presLayoutVars>
          <dgm:chPref val="1"/>
          <dgm:dir/>
          <dgm:animOne val="branch"/>
          <dgm:animLvl val="lvl"/>
          <dgm:resizeHandles/>
        </dgm:presLayoutVars>
      </dgm:prSet>
      <dgm:spPr/>
    </dgm:pt>
    <dgm:pt modelId="{26EDB319-D5A7-4B76-9B49-F9180822EAB2}" type="pres">
      <dgm:prSet presAssocID="{2FB3C6D5-E2C4-4513-AF69-470A076CA9F5}" presName="hierRoot1" presStyleCnt="0"/>
      <dgm:spPr/>
    </dgm:pt>
    <dgm:pt modelId="{8914483E-6505-46E1-8A66-C68E0875AE49}" type="pres">
      <dgm:prSet presAssocID="{2FB3C6D5-E2C4-4513-AF69-470A076CA9F5}" presName="composite" presStyleCnt="0"/>
      <dgm:spPr/>
    </dgm:pt>
    <dgm:pt modelId="{7BEEBCDA-98E4-4A05-AE08-091F300CF6BF}" type="pres">
      <dgm:prSet presAssocID="{2FB3C6D5-E2C4-4513-AF69-470A076CA9F5}" presName="background" presStyleLbl="node0" presStyleIdx="0" presStyleCnt="2"/>
      <dgm:spPr/>
    </dgm:pt>
    <dgm:pt modelId="{8A63D7D9-7AA2-4C1F-AC00-7C7281F4FFD6}" type="pres">
      <dgm:prSet presAssocID="{2FB3C6D5-E2C4-4513-AF69-470A076CA9F5}" presName="text" presStyleLbl="fgAcc0" presStyleIdx="0" presStyleCnt="2">
        <dgm:presLayoutVars>
          <dgm:chPref val="3"/>
        </dgm:presLayoutVars>
      </dgm:prSet>
      <dgm:spPr/>
    </dgm:pt>
    <dgm:pt modelId="{B0F4E258-FE72-475A-9931-AD60CAFE4929}" type="pres">
      <dgm:prSet presAssocID="{2FB3C6D5-E2C4-4513-AF69-470A076CA9F5}" presName="hierChild2" presStyleCnt="0"/>
      <dgm:spPr/>
    </dgm:pt>
    <dgm:pt modelId="{F855BC16-75E9-4238-B962-D22AE85BC633}" type="pres">
      <dgm:prSet presAssocID="{52A09321-57B0-4A48-A679-3BA5FC65C3D3}" presName="hierRoot1" presStyleCnt="0"/>
      <dgm:spPr/>
    </dgm:pt>
    <dgm:pt modelId="{0329E302-50F2-4607-B016-C972F0B3AC40}" type="pres">
      <dgm:prSet presAssocID="{52A09321-57B0-4A48-A679-3BA5FC65C3D3}" presName="composite" presStyleCnt="0"/>
      <dgm:spPr/>
    </dgm:pt>
    <dgm:pt modelId="{336531DB-9293-48D9-B00F-B24F68CBB443}" type="pres">
      <dgm:prSet presAssocID="{52A09321-57B0-4A48-A679-3BA5FC65C3D3}" presName="background" presStyleLbl="node0" presStyleIdx="1" presStyleCnt="2"/>
      <dgm:spPr/>
    </dgm:pt>
    <dgm:pt modelId="{6CECC997-F862-4408-ABD4-30F8190382EA}" type="pres">
      <dgm:prSet presAssocID="{52A09321-57B0-4A48-A679-3BA5FC65C3D3}" presName="text" presStyleLbl="fgAcc0" presStyleIdx="1" presStyleCnt="2">
        <dgm:presLayoutVars>
          <dgm:chPref val="3"/>
        </dgm:presLayoutVars>
      </dgm:prSet>
      <dgm:spPr/>
    </dgm:pt>
    <dgm:pt modelId="{89168ED2-8604-4C78-BAFA-82F1B476B5CD}" type="pres">
      <dgm:prSet presAssocID="{52A09321-57B0-4A48-A679-3BA5FC65C3D3}" presName="hierChild2" presStyleCnt="0"/>
      <dgm:spPr/>
    </dgm:pt>
  </dgm:ptLst>
  <dgm:cxnLst>
    <dgm:cxn modelId="{C8175A3C-2093-40A3-B4EB-2011F301FFCE}" type="presOf" srcId="{2FB3C6D5-E2C4-4513-AF69-470A076CA9F5}" destId="{8A63D7D9-7AA2-4C1F-AC00-7C7281F4FFD6}" srcOrd="0" destOrd="0" presId="urn:microsoft.com/office/officeart/2005/8/layout/hierarchy1"/>
    <dgm:cxn modelId="{79DF6F92-F24A-4182-9D5B-44962E5142A7}" type="presOf" srcId="{84A965C8-360E-4671-8EB2-B58772A9B2FB}" destId="{377A968E-ECFD-4B33-8D86-6C1ABAA10FEC}" srcOrd="0" destOrd="0" presId="urn:microsoft.com/office/officeart/2005/8/layout/hierarchy1"/>
    <dgm:cxn modelId="{62BF8FB9-A580-40BB-8B63-2251DA7435CD}" srcId="{84A965C8-360E-4671-8EB2-B58772A9B2FB}" destId="{52A09321-57B0-4A48-A679-3BA5FC65C3D3}" srcOrd="1" destOrd="0" parTransId="{5674114B-CA81-4208-9D45-358A4F0086A2}" sibTransId="{1F79C7B2-06CC-4520-B233-94482E82EFC9}"/>
    <dgm:cxn modelId="{4CCE50E2-E99D-4F67-AF37-A86AE0234324}" srcId="{84A965C8-360E-4671-8EB2-B58772A9B2FB}" destId="{2FB3C6D5-E2C4-4513-AF69-470A076CA9F5}" srcOrd="0" destOrd="0" parTransId="{781E5609-83D7-4958-9F82-5D82BABD1443}" sibTransId="{FD17C810-F537-4022-B291-9011B04755C3}"/>
    <dgm:cxn modelId="{1F4514F7-6A99-47C7-87FA-B092C4B988BC}" type="presOf" srcId="{52A09321-57B0-4A48-A679-3BA5FC65C3D3}" destId="{6CECC997-F862-4408-ABD4-30F8190382EA}" srcOrd="0" destOrd="0" presId="urn:microsoft.com/office/officeart/2005/8/layout/hierarchy1"/>
    <dgm:cxn modelId="{1E585A40-DDB4-42A1-B402-CA458BC43D07}" type="presParOf" srcId="{377A968E-ECFD-4B33-8D86-6C1ABAA10FEC}" destId="{26EDB319-D5A7-4B76-9B49-F9180822EAB2}" srcOrd="0" destOrd="0" presId="urn:microsoft.com/office/officeart/2005/8/layout/hierarchy1"/>
    <dgm:cxn modelId="{3EB203CB-ACBC-491E-BC7B-D796DD98D429}" type="presParOf" srcId="{26EDB319-D5A7-4B76-9B49-F9180822EAB2}" destId="{8914483E-6505-46E1-8A66-C68E0875AE49}" srcOrd="0" destOrd="0" presId="urn:microsoft.com/office/officeart/2005/8/layout/hierarchy1"/>
    <dgm:cxn modelId="{0104508A-09C0-4EA2-9CC5-D4CAEAE0C19C}" type="presParOf" srcId="{8914483E-6505-46E1-8A66-C68E0875AE49}" destId="{7BEEBCDA-98E4-4A05-AE08-091F300CF6BF}" srcOrd="0" destOrd="0" presId="urn:microsoft.com/office/officeart/2005/8/layout/hierarchy1"/>
    <dgm:cxn modelId="{9E83D5DA-94E4-43DA-A816-6860EE56389F}" type="presParOf" srcId="{8914483E-6505-46E1-8A66-C68E0875AE49}" destId="{8A63D7D9-7AA2-4C1F-AC00-7C7281F4FFD6}" srcOrd="1" destOrd="0" presId="urn:microsoft.com/office/officeart/2005/8/layout/hierarchy1"/>
    <dgm:cxn modelId="{671AD2B1-C79D-4DDE-BD05-F854A6DFBF47}" type="presParOf" srcId="{26EDB319-D5A7-4B76-9B49-F9180822EAB2}" destId="{B0F4E258-FE72-475A-9931-AD60CAFE4929}" srcOrd="1" destOrd="0" presId="urn:microsoft.com/office/officeart/2005/8/layout/hierarchy1"/>
    <dgm:cxn modelId="{94155CB6-474C-4717-BFCE-D194D46DBB05}" type="presParOf" srcId="{377A968E-ECFD-4B33-8D86-6C1ABAA10FEC}" destId="{F855BC16-75E9-4238-B962-D22AE85BC633}" srcOrd="1" destOrd="0" presId="urn:microsoft.com/office/officeart/2005/8/layout/hierarchy1"/>
    <dgm:cxn modelId="{1162C816-DCA9-48F2-AA33-CE21C7417275}" type="presParOf" srcId="{F855BC16-75E9-4238-B962-D22AE85BC633}" destId="{0329E302-50F2-4607-B016-C972F0B3AC40}" srcOrd="0" destOrd="0" presId="urn:microsoft.com/office/officeart/2005/8/layout/hierarchy1"/>
    <dgm:cxn modelId="{D1786213-CEEA-4571-831A-0E09AF407227}" type="presParOf" srcId="{0329E302-50F2-4607-B016-C972F0B3AC40}" destId="{336531DB-9293-48D9-B00F-B24F68CBB443}" srcOrd="0" destOrd="0" presId="urn:microsoft.com/office/officeart/2005/8/layout/hierarchy1"/>
    <dgm:cxn modelId="{F699A686-F6AD-4D57-9213-4513104989C3}" type="presParOf" srcId="{0329E302-50F2-4607-B016-C972F0B3AC40}" destId="{6CECC997-F862-4408-ABD4-30F8190382EA}" srcOrd="1" destOrd="0" presId="urn:microsoft.com/office/officeart/2005/8/layout/hierarchy1"/>
    <dgm:cxn modelId="{2C9E4DD7-00D6-47AE-B21C-6707C9F3A92D}" type="presParOf" srcId="{F855BC16-75E9-4238-B962-D22AE85BC633}" destId="{89168ED2-8604-4C78-BAFA-82F1B476B5C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55C4D0-7402-4BD6-B5DA-A4ECA5B34FC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89FB737-8B85-4143-9FD8-8C2046ADB76F}">
      <dgm:prSet/>
      <dgm:spPr/>
      <dgm:t>
        <a:bodyPr/>
        <a:lstStyle/>
        <a:p>
          <a:pPr>
            <a:lnSpc>
              <a:spcPct val="100000"/>
            </a:lnSpc>
          </a:pPr>
          <a:r>
            <a:rPr lang="nl-NL" dirty="0"/>
            <a:t>Vakke verskil van skool tot skool.</a:t>
          </a:r>
          <a:endParaRPr lang="en-US" dirty="0"/>
        </a:p>
      </dgm:t>
    </dgm:pt>
    <dgm:pt modelId="{873DC1DC-C095-4080-8A32-26A87B6A0E5E}" type="parTrans" cxnId="{F1F36E38-5722-4F83-ABD3-83BFAD591DEC}">
      <dgm:prSet/>
      <dgm:spPr/>
      <dgm:t>
        <a:bodyPr/>
        <a:lstStyle/>
        <a:p>
          <a:endParaRPr lang="en-US"/>
        </a:p>
      </dgm:t>
    </dgm:pt>
    <dgm:pt modelId="{ACEB9645-8438-48FD-BF45-06C1F593A882}" type="sibTrans" cxnId="{F1F36E38-5722-4F83-ABD3-83BFAD591DEC}">
      <dgm:prSet/>
      <dgm:spPr/>
      <dgm:t>
        <a:bodyPr/>
        <a:lstStyle/>
        <a:p>
          <a:pPr>
            <a:lnSpc>
              <a:spcPct val="100000"/>
            </a:lnSpc>
          </a:pPr>
          <a:endParaRPr lang="en-US"/>
        </a:p>
      </dgm:t>
    </dgm:pt>
    <dgm:pt modelId="{8C03442C-282E-46F9-A72E-9D1C5FC463DF}">
      <dgm:prSet/>
      <dgm:spPr/>
      <dgm:t>
        <a:bodyPr/>
        <a:lstStyle/>
        <a:p>
          <a:pPr>
            <a:lnSpc>
              <a:spcPct val="100000"/>
            </a:lnSpc>
          </a:pPr>
          <a:r>
            <a:rPr lang="nl-NL" dirty="0"/>
            <a:t>Jy moet weet watter vakke jou skool aanbied.</a:t>
          </a:r>
          <a:endParaRPr lang="en-US" dirty="0"/>
        </a:p>
      </dgm:t>
    </dgm:pt>
    <dgm:pt modelId="{BC7EC5CB-99A8-4BE8-8911-A02E084D96F4}" type="parTrans" cxnId="{0BC27734-B4E0-4C72-9383-727834616DD7}">
      <dgm:prSet/>
      <dgm:spPr/>
      <dgm:t>
        <a:bodyPr/>
        <a:lstStyle/>
        <a:p>
          <a:endParaRPr lang="en-US"/>
        </a:p>
      </dgm:t>
    </dgm:pt>
    <dgm:pt modelId="{7E08BD2B-B6B5-484D-AAB2-346F7350F285}" type="sibTrans" cxnId="{0BC27734-B4E0-4C72-9383-727834616DD7}">
      <dgm:prSet/>
      <dgm:spPr/>
      <dgm:t>
        <a:bodyPr/>
        <a:lstStyle/>
        <a:p>
          <a:pPr>
            <a:lnSpc>
              <a:spcPct val="100000"/>
            </a:lnSpc>
          </a:pPr>
          <a:endParaRPr lang="en-US"/>
        </a:p>
      </dgm:t>
    </dgm:pt>
    <dgm:pt modelId="{1DCF3D13-40E9-47F9-AB71-CD5BD83605D2}">
      <dgm:prSet/>
      <dgm:spPr/>
      <dgm:t>
        <a:bodyPr/>
        <a:lstStyle/>
        <a:p>
          <a:pPr>
            <a:lnSpc>
              <a:spcPct val="100000"/>
            </a:lnSpc>
          </a:pPr>
          <a:r>
            <a:rPr lang="nl-NL" dirty="0"/>
            <a:t>Kies vakke wat by jou sterkpunte, belangstellings en leerstyl pas.</a:t>
          </a:r>
          <a:endParaRPr lang="en-US" dirty="0"/>
        </a:p>
      </dgm:t>
    </dgm:pt>
    <dgm:pt modelId="{E410D9CB-94E8-4746-8745-646D011A9E03}" type="parTrans" cxnId="{04BF7186-59BC-4324-A5BE-7165286F666B}">
      <dgm:prSet/>
      <dgm:spPr/>
      <dgm:t>
        <a:bodyPr/>
        <a:lstStyle/>
        <a:p>
          <a:endParaRPr lang="en-US"/>
        </a:p>
      </dgm:t>
    </dgm:pt>
    <dgm:pt modelId="{38D03E94-3553-4736-8A97-28889E1F4043}" type="sibTrans" cxnId="{04BF7186-59BC-4324-A5BE-7165286F666B}">
      <dgm:prSet/>
      <dgm:spPr/>
      <dgm:t>
        <a:bodyPr/>
        <a:lstStyle/>
        <a:p>
          <a:endParaRPr lang="en-US"/>
        </a:p>
      </dgm:t>
    </dgm:pt>
    <dgm:pt modelId="{39E2EA43-876E-43FC-B1A0-64DC06F40643}" type="pres">
      <dgm:prSet presAssocID="{5F55C4D0-7402-4BD6-B5DA-A4ECA5B34FCB}" presName="root" presStyleCnt="0">
        <dgm:presLayoutVars>
          <dgm:dir/>
          <dgm:resizeHandles val="exact"/>
        </dgm:presLayoutVars>
      </dgm:prSet>
      <dgm:spPr/>
    </dgm:pt>
    <dgm:pt modelId="{1205A2F0-A695-48F8-A137-D197EAE98956}" type="pres">
      <dgm:prSet presAssocID="{689FB737-8B85-4143-9FD8-8C2046ADB76F}" presName="compNode" presStyleCnt="0"/>
      <dgm:spPr/>
    </dgm:pt>
    <dgm:pt modelId="{3CF39513-905D-4243-8EDA-660473A4DB7E}" type="pres">
      <dgm:prSet presAssocID="{689FB737-8B85-4143-9FD8-8C2046ADB76F}" presName="bgRect" presStyleLbl="bgShp" presStyleIdx="0" presStyleCnt="3"/>
      <dgm:spPr/>
    </dgm:pt>
    <dgm:pt modelId="{18B2EB88-BBE6-4963-8C75-FA246D753B33}" type="pres">
      <dgm:prSet presAssocID="{689FB737-8B85-4143-9FD8-8C2046ADB76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hoolhouse"/>
        </a:ext>
      </dgm:extLst>
    </dgm:pt>
    <dgm:pt modelId="{2735296F-D417-4DB4-B98A-4A7FC6DB7697}" type="pres">
      <dgm:prSet presAssocID="{689FB737-8B85-4143-9FD8-8C2046ADB76F}" presName="spaceRect" presStyleCnt="0"/>
      <dgm:spPr/>
    </dgm:pt>
    <dgm:pt modelId="{C6C0FB64-7391-4B11-A6A6-EDBEB2E8871C}" type="pres">
      <dgm:prSet presAssocID="{689FB737-8B85-4143-9FD8-8C2046ADB76F}" presName="parTx" presStyleLbl="revTx" presStyleIdx="0" presStyleCnt="3">
        <dgm:presLayoutVars>
          <dgm:chMax val="0"/>
          <dgm:chPref val="0"/>
        </dgm:presLayoutVars>
      </dgm:prSet>
      <dgm:spPr/>
    </dgm:pt>
    <dgm:pt modelId="{80878E49-75AE-4FB3-891F-21D4B0B1ACAC}" type="pres">
      <dgm:prSet presAssocID="{ACEB9645-8438-48FD-BF45-06C1F593A882}" presName="sibTrans" presStyleCnt="0"/>
      <dgm:spPr/>
    </dgm:pt>
    <dgm:pt modelId="{A8A3BE8B-A135-47AC-B565-0225D6F844B0}" type="pres">
      <dgm:prSet presAssocID="{8C03442C-282E-46F9-A72E-9D1C5FC463DF}" presName="compNode" presStyleCnt="0"/>
      <dgm:spPr/>
    </dgm:pt>
    <dgm:pt modelId="{AA0E6717-DA3B-4F2C-BDF2-5A937A30063E}" type="pres">
      <dgm:prSet presAssocID="{8C03442C-282E-46F9-A72E-9D1C5FC463DF}" presName="bgRect" presStyleLbl="bgShp" presStyleIdx="1" presStyleCnt="3"/>
      <dgm:spPr/>
    </dgm:pt>
    <dgm:pt modelId="{F43E00ED-6409-4F51-A464-7D2AD919DA43}" type="pres">
      <dgm:prSet presAssocID="{8C03442C-282E-46F9-A72E-9D1C5FC463D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3C0D9C0E-2018-4F29-915D-0F0D73A293D2}" type="pres">
      <dgm:prSet presAssocID="{8C03442C-282E-46F9-A72E-9D1C5FC463DF}" presName="spaceRect" presStyleCnt="0"/>
      <dgm:spPr/>
    </dgm:pt>
    <dgm:pt modelId="{2CE5EBFB-5157-494F-8BED-A0C54870064F}" type="pres">
      <dgm:prSet presAssocID="{8C03442C-282E-46F9-A72E-9D1C5FC463DF}" presName="parTx" presStyleLbl="revTx" presStyleIdx="1" presStyleCnt="3">
        <dgm:presLayoutVars>
          <dgm:chMax val="0"/>
          <dgm:chPref val="0"/>
        </dgm:presLayoutVars>
      </dgm:prSet>
      <dgm:spPr/>
    </dgm:pt>
    <dgm:pt modelId="{D98F3229-2DE0-4DF1-B921-468909325185}" type="pres">
      <dgm:prSet presAssocID="{7E08BD2B-B6B5-484D-AAB2-346F7350F285}" presName="sibTrans" presStyleCnt="0"/>
      <dgm:spPr/>
    </dgm:pt>
    <dgm:pt modelId="{CFE2AA1D-267B-46C6-A349-C9EB157C28CC}" type="pres">
      <dgm:prSet presAssocID="{1DCF3D13-40E9-47F9-AB71-CD5BD83605D2}" presName="compNode" presStyleCnt="0"/>
      <dgm:spPr/>
    </dgm:pt>
    <dgm:pt modelId="{E5DF1E0A-983F-47B7-A60C-A0705157AEBA}" type="pres">
      <dgm:prSet presAssocID="{1DCF3D13-40E9-47F9-AB71-CD5BD83605D2}" presName="bgRect" presStyleLbl="bgShp" presStyleIdx="2" presStyleCnt="3"/>
      <dgm:spPr/>
    </dgm:pt>
    <dgm:pt modelId="{16F539FC-C031-4BDE-B315-C2589D24BC2C}" type="pres">
      <dgm:prSet presAssocID="{1DCF3D13-40E9-47F9-AB71-CD5BD83605D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umbbell"/>
        </a:ext>
      </dgm:extLst>
    </dgm:pt>
    <dgm:pt modelId="{36273479-EA1E-49D8-973A-F9E0D4E22F43}" type="pres">
      <dgm:prSet presAssocID="{1DCF3D13-40E9-47F9-AB71-CD5BD83605D2}" presName="spaceRect" presStyleCnt="0"/>
      <dgm:spPr/>
    </dgm:pt>
    <dgm:pt modelId="{73AF31CF-E78E-4981-9967-9F9CAFFA1C27}" type="pres">
      <dgm:prSet presAssocID="{1DCF3D13-40E9-47F9-AB71-CD5BD83605D2}" presName="parTx" presStyleLbl="revTx" presStyleIdx="2" presStyleCnt="3">
        <dgm:presLayoutVars>
          <dgm:chMax val="0"/>
          <dgm:chPref val="0"/>
        </dgm:presLayoutVars>
      </dgm:prSet>
      <dgm:spPr/>
    </dgm:pt>
  </dgm:ptLst>
  <dgm:cxnLst>
    <dgm:cxn modelId="{E87DB612-D4C6-486B-BA43-6110CC16AF8D}" type="presOf" srcId="{689FB737-8B85-4143-9FD8-8C2046ADB76F}" destId="{C6C0FB64-7391-4B11-A6A6-EDBEB2E8871C}" srcOrd="0" destOrd="0" presId="urn:microsoft.com/office/officeart/2018/2/layout/IconVerticalSolidList"/>
    <dgm:cxn modelId="{0BC27734-B4E0-4C72-9383-727834616DD7}" srcId="{5F55C4D0-7402-4BD6-B5DA-A4ECA5B34FCB}" destId="{8C03442C-282E-46F9-A72E-9D1C5FC463DF}" srcOrd="1" destOrd="0" parTransId="{BC7EC5CB-99A8-4BE8-8911-A02E084D96F4}" sibTransId="{7E08BD2B-B6B5-484D-AAB2-346F7350F285}"/>
    <dgm:cxn modelId="{F1F36E38-5722-4F83-ABD3-83BFAD591DEC}" srcId="{5F55C4D0-7402-4BD6-B5DA-A4ECA5B34FCB}" destId="{689FB737-8B85-4143-9FD8-8C2046ADB76F}" srcOrd="0" destOrd="0" parTransId="{873DC1DC-C095-4080-8A32-26A87B6A0E5E}" sibTransId="{ACEB9645-8438-48FD-BF45-06C1F593A882}"/>
    <dgm:cxn modelId="{12265E4B-D5DC-4AEA-9A9D-31E842C43E52}" type="presOf" srcId="{8C03442C-282E-46F9-A72E-9D1C5FC463DF}" destId="{2CE5EBFB-5157-494F-8BED-A0C54870064F}" srcOrd="0" destOrd="0" presId="urn:microsoft.com/office/officeart/2018/2/layout/IconVerticalSolidList"/>
    <dgm:cxn modelId="{04BF7186-59BC-4324-A5BE-7165286F666B}" srcId="{5F55C4D0-7402-4BD6-B5DA-A4ECA5B34FCB}" destId="{1DCF3D13-40E9-47F9-AB71-CD5BD83605D2}" srcOrd="2" destOrd="0" parTransId="{E410D9CB-94E8-4746-8745-646D011A9E03}" sibTransId="{38D03E94-3553-4736-8A97-28889E1F4043}"/>
    <dgm:cxn modelId="{F844629F-BD84-4AA5-99DF-2874A5DAB24D}" type="presOf" srcId="{5F55C4D0-7402-4BD6-B5DA-A4ECA5B34FCB}" destId="{39E2EA43-876E-43FC-B1A0-64DC06F40643}" srcOrd="0" destOrd="0" presId="urn:microsoft.com/office/officeart/2018/2/layout/IconVerticalSolidList"/>
    <dgm:cxn modelId="{085E0FD3-6E8B-4F7A-964B-91078D61E75B}" type="presOf" srcId="{1DCF3D13-40E9-47F9-AB71-CD5BD83605D2}" destId="{73AF31CF-E78E-4981-9967-9F9CAFFA1C27}" srcOrd="0" destOrd="0" presId="urn:microsoft.com/office/officeart/2018/2/layout/IconVerticalSolidList"/>
    <dgm:cxn modelId="{FF10C954-CBB2-41FC-8FD8-652D742853D3}" type="presParOf" srcId="{39E2EA43-876E-43FC-B1A0-64DC06F40643}" destId="{1205A2F0-A695-48F8-A137-D197EAE98956}" srcOrd="0" destOrd="0" presId="urn:microsoft.com/office/officeart/2018/2/layout/IconVerticalSolidList"/>
    <dgm:cxn modelId="{56E7A499-A8B4-4A33-BC94-5DBB5C2B71BF}" type="presParOf" srcId="{1205A2F0-A695-48F8-A137-D197EAE98956}" destId="{3CF39513-905D-4243-8EDA-660473A4DB7E}" srcOrd="0" destOrd="0" presId="urn:microsoft.com/office/officeart/2018/2/layout/IconVerticalSolidList"/>
    <dgm:cxn modelId="{4B4A605A-50E1-4D5B-A506-7351221CEFC3}" type="presParOf" srcId="{1205A2F0-A695-48F8-A137-D197EAE98956}" destId="{18B2EB88-BBE6-4963-8C75-FA246D753B33}" srcOrd="1" destOrd="0" presId="urn:microsoft.com/office/officeart/2018/2/layout/IconVerticalSolidList"/>
    <dgm:cxn modelId="{7375A04F-4C14-43A9-B2CE-595952DC0778}" type="presParOf" srcId="{1205A2F0-A695-48F8-A137-D197EAE98956}" destId="{2735296F-D417-4DB4-B98A-4A7FC6DB7697}" srcOrd="2" destOrd="0" presId="urn:microsoft.com/office/officeart/2018/2/layout/IconVerticalSolidList"/>
    <dgm:cxn modelId="{B2E9A25F-9981-4AF2-93E6-88E353D07BB8}" type="presParOf" srcId="{1205A2F0-A695-48F8-A137-D197EAE98956}" destId="{C6C0FB64-7391-4B11-A6A6-EDBEB2E8871C}" srcOrd="3" destOrd="0" presId="urn:microsoft.com/office/officeart/2018/2/layout/IconVerticalSolidList"/>
    <dgm:cxn modelId="{A9349E76-8764-48BD-98F0-CDC598F8F8B8}" type="presParOf" srcId="{39E2EA43-876E-43FC-B1A0-64DC06F40643}" destId="{80878E49-75AE-4FB3-891F-21D4B0B1ACAC}" srcOrd="1" destOrd="0" presId="urn:microsoft.com/office/officeart/2018/2/layout/IconVerticalSolidList"/>
    <dgm:cxn modelId="{EECE46BB-AF92-4E36-A986-EA7B3CBDABDB}" type="presParOf" srcId="{39E2EA43-876E-43FC-B1A0-64DC06F40643}" destId="{A8A3BE8B-A135-47AC-B565-0225D6F844B0}" srcOrd="2" destOrd="0" presId="urn:microsoft.com/office/officeart/2018/2/layout/IconVerticalSolidList"/>
    <dgm:cxn modelId="{D056E63B-1FF3-4AA8-A233-BD2DE75C3782}" type="presParOf" srcId="{A8A3BE8B-A135-47AC-B565-0225D6F844B0}" destId="{AA0E6717-DA3B-4F2C-BDF2-5A937A30063E}" srcOrd="0" destOrd="0" presId="urn:microsoft.com/office/officeart/2018/2/layout/IconVerticalSolidList"/>
    <dgm:cxn modelId="{A68ED0E4-10C4-4A55-9DD0-73D6B844E179}" type="presParOf" srcId="{A8A3BE8B-A135-47AC-B565-0225D6F844B0}" destId="{F43E00ED-6409-4F51-A464-7D2AD919DA43}" srcOrd="1" destOrd="0" presId="urn:microsoft.com/office/officeart/2018/2/layout/IconVerticalSolidList"/>
    <dgm:cxn modelId="{1BDDEF14-7C8D-4AEF-AAAF-815949646230}" type="presParOf" srcId="{A8A3BE8B-A135-47AC-B565-0225D6F844B0}" destId="{3C0D9C0E-2018-4F29-915D-0F0D73A293D2}" srcOrd="2" destOrd="0" presId="urn:microsoft.com/office/officeart/2018/2/layout/IconVerticalSolidList"/>
    <dgm:cxn modelId="{014A4E08-6AFE-4C71-820B-7B06C3DA436B}" type="presParOf" srcId="{A8A3BE8B-A135-47AC-B565-0225D6F844B0}" destId="{2CE5EBFB-5157-494F-8BED-A0C54870064F}" srcOrd="3" destOrd="0" presId="urn:microsoft.com/office/officeart/2018/2/layout/IconVerticalSolidList"/>
    <dgm:cxn modelId="{746109E7-3C75-4FDD-ABE8-9B8038D267AA}" type="presParOf" srcId="{39E2EA43-876E-43FC-B1A0-64DC06F40643}" destId="{D98F3229-2DE0-4DF1-B921-468909325185}" srcOrd="3" destOrd="0" presId="urn:microsoft.com/office/officeart/2018/2/layout/IconVerticalSolidList"/>
    <dgm:cxn modelId="{DA661309-6C06-4261-9A03-1C85765066EB}" type="presParOf" srcId="{39E2EA43-876E-43FC-B1A0-64DC06F40643}" destId="{CFE2AA1D-267B-46C6-A349-C9EB157C28CC}" srcOrd="4" destOrd="0" presId="urn:microsoft.com/office/officeart/2018/2/layout/IconVerticalSolidList"/>
    <dgm:cxn modelId="{49DA35C4-F680-4D1B-8AD4-05B6B6CC14AD}" type="presParOf" srcId="{CFE2AA1D-267B-46C6-A349-C9EB157C28CC}" destId="{E5DF1E0A-983F-47B7-A60C-A0705157AEBA}" srcOrd="0" destOrd="0" presId="urn:microsoft.com/office/officeart/2018/2/layout/IconVerticalSolidList"/>
    <dgm:cxn modelId="{F124CE60-BC05-4249-8EBE-2DDC782C2402}" type="presParOf" srcId="{CFE2AA1D-267B-46C6-A349-C9EB157C28CC}" destId="{16F539FC-C031-4BDE-B315-C2589D24BC2C}" srcOrd="1" destOrd="0" presId="urn:microsoft.com/office/officeart/2018/2/layout/IconVerticalSolidList"/>
    <dgm:cxn modelId="{966767DF-7ADA-4710-9979-02676C817E2A}" type="presParOf" srcId="{CFE2AA1D-267B-46C6-A349-C9EB157C28CC}" destId="{36273479-EA1E-49D8-973A-F9E0D4E22F43}" srcOrd="2" destOrd="0" presId="urn:microsoft.com/office/officeart/2018/2/layout/IconVerticalSolidList"/>
    <dgm:cxn modelId="{BE8EE891-E25A-4D1A-A67C-5389027127A0}" type="presParOf" srcId="{CFE2AA1D-267B-46C6-A349-C9EB157C28CC}" destId="{73AF31CF-E78E-4981-9967-9F9CAFFA1C27}"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49CAEE5-6749-4821-872B-0DB4529E5B98}"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851225CC-B73B-4FDE-A498-24E580D18E50}">
      <dgm:prSet/>
      <dgm:spPr/>
      <dgm:t>
        <a:bodyPr/>
        <a:lstStyle/>
        <a:p>
          <a:r>
            <a:rPr lang="af-ZA" dirty="0"/>
            <a:t>Rekeningkunde, Besigheidstudies, Ekonomie</a:t>
          </a:r>
          <a:endParaRPr lang="en-US" dirty="0"/>
        </a:p>
      </dgm:t>
    </dgm:pt>
    <dgm:pt modelId="{94922CB8-5188-4A23-B254-9B8C565E010E}" type="parTrans" cxnId="{6B296E2A-3A25-4AA3-9AAA-D18B53626439}">
      <dgm:prSet/>
      <dgm:spPr/>
      <dgm:t>
        <a:bodyPr/>
        <a:lstStyle/>
        <a:p>
          <a:endParaRPr lang="en-US"/>
        </a:p>
      </dgm:t>
    </dgm:pt>
    <dgm:pt modelId="{2FE4749F-20FD-4134-983C-E8AB40FCD408}" type="sibTrans" cxnId="{6B296E2A-3A25-4AA3-9AAA-D18B53626439}">
      <dgm:prSet/>
      <dgm:spPr/>
      <dgm:t>
        <a:bodyPr/>
        <a:lstStyle/>
        <a:p>
          <a:endParaRPr lang="en-US"/>
        </a:p>
      </dgm:t>
    </dgm:pt>
    <dgm:pt modelId="{AADE4297-D5E2-4AE9-9B07-2F8CBB64D3E3}">
      <dgm:prSet/>
      <dgm:spPr/>
      <dgm:t>
        <a:bodyPr/>
        <a:lstStyle/>
        <a:p>
          <a:r>
            <a:rPr lang="af-ZA" dirty="0"/>
            <a:t>Lewenswetenskappe, Fisiese Wetenskappe, Wiskunde</a:t>
          </a:r>
          <a:endParaRPr lang="en-US" dirty="0"/>
        </a:p>
      </dgm:t>
    </dgm:pt>
    <dgm:pt modelId="{FF6ADDC1-1325-4F91-95E3-B6256C5EBB64}" type="parTrans" cxnId="{57291C18-8782-41AD-AAA9-8D694A26D22F}">
      <dgm:prSet/>
      <dgm:spPr/>
      <dgm:t>
        <a:bodyPr/>
        <a:lstStyle/>
        <a:p>
          <a:endParaRPr lang="en-US"/>
        </a:p>
      </dgm:t>
    </dgm:pt>
    <dgm:pt modelId="{36F0B710-CE4C-47A6-88AF-0581F4444BD9}" type="sibTrans" cxnId="{57291C18-8782-41AD-AAA9-8D694A26D22F}">
      <dgm:prSet/>
      <dgm:spPr/>
      <dgm:t>
        <a:bodyPr/>
        <a:lstStyle/>
        <a:p>
          <a:endParaRPr lang="en-US"/>
        </a:p>
      </dgm:t>
    </dgm:pt>
    <dgm:pt modelId="{EF4F4B83-A06B-4DE1-968C-43F9798B80B6}">
      <dgm:prSet/>
      <dgm:spPr/>
      <dgm:t>
        <a:bodyPr/>
        <a:lstStyle/>
        <a:p>
          <a:r>
            <a:rPr lang="af-ZA" dirty="0"/>
            <a:t>Visuele Kunste, Musiek, Dramatiese Kunste</a:t>
          </a:r>
          <a:endParaRPr lang="en-US" dirty="0"/>
        </a:p>
      </dgm:t>
    </dgm:pt>
    <dgm:pt modelId="{06132D77-6181-4B37-82E4-C18EFBD3A88F}" type="parTrans" cxnId="{C7C35E85-091B-461B-9131-8D5986B437CA}">
      <dgm:prSet/>
      <dgm:spPr/>
      <dgm:t>
        <a:bodyPr/>
        <a:lstStyle/>
        <a:p>
          <a:endParaRPr lang="en-US"/>
        </a:p>
      </dgm:t>
    </dgm:pt>
    <dgm:pt modelId="{A2C0BDE9-1EE4-4B37-BCCA-DE5695830BD8}" type="sibTrans" cxnId="{C7C35E85-091B-461B-9131-8D5986B437CA}">
      <dgm:prSet/>
      <dgm:spPr/>
      <dgm:t>
        <a:bodyPr/>
        <a:lstStyle/>
        <a:p>
          <a:endParaRPr lang="en-US"/>
        </a:p>
      </dgm:t>
    </dgm:pt>
    <dgm:pt modelId="{238E10E9-27BA-4B89-9350-3C6050978E23}">
      <dgm:prSet/>
      <dgm:spPr/>
      <dgm:t>
        <a:bodyPr/>
        <a:lstStyle/>
        <a:p>
          <a:r>
            <a:rPr lang="af-ZA" dirty="0"/>
            <a:t>Gasvryheidstudies, Verbruikerstudies, Toerisme</a:t>
          </a:r>
          <a:endParaRPr lang="en-US" dirty="0"/>
        </a:p>
      </dgm:t>
    </dgm:pt>
    <dgm:pt modelId="{D484B62E-6C94-4CAD-A410-F793242AF011}" type="parTrans" cxnId="{65C08C36-655D-439D-8960-83E3DABCF942}">
      <dgm:prSet/>
      <dgm:spPr/>
      <dgm:t>
        <a:bodyPr/>
        <a:lstStyle/>
        <a:p>
          <a:endParaRPr lang="en-US"/>
        </a:p>
      </dgm:t>
    </dgm:pt>
    <dgm:pt modelId="{5ED3F44F-2470-4C62-A690-0B57869FE1B2}" type="sibTrans" cxnId="{65C08C36-655D-439D-8960-83E3DABCF942}">
      <dgm:prSet/>
      <dgm:spPr/>
      <dgm:t>
        <a:bodyPr/>
        <a:lstStyle/>
        <a:p>
          <a:endParaRPr lang="en-US"/>
        </a:p>
      </dgm:t>
    </dgm:pt>
    <dgm:pt modelId="{52478F31-A6F2-41D9-A57A-FA11D81B0FE2}">
      <dgm:prSet/>
      <dgm:spPr/>
      <dgm:t>
        <a:bodyPr/>
        <a:lstStyle/>
        <a:p>
          <a:r>
            <a:rPr lang="af-ZA" dirty="0"/>
            <a:t>Landboukunde, Ingenieursgrafika en Ontwerp</a:t>
          </a:r>
          <a:endParaRPr lang="en-US" dirty="0"/>
        </a:p>
      </dgm:t>
    </dgm:pt>
    <dgm:pt modelId="{289BFECE-FF58-4749-8E9E-FCD830D2A459}" type="parTrans" cxnId="{5C29B1D1-9FE7-44FA-A8AC-00D44374CDC5}">
      <dgm:prSet/>
      <dgm:spPr/>
      <dgm:t>
        <a:bodyPr/>
        <a:lstStyle/>
        <a:p>
          <a:endParaRPr lang="en-US"/>
        </a:p>
      </dgm:t>
    </dgm:pt>
    <dgm:pt modelId="{D31F8978-8BB8-4487-AD4C-171E412D3EEE}" type="sibTrans" cxnId="{5C29B1D1-9FE7-44FA-A8AC-00D44374CDC5}">
      <dgm:prSet/>
      <dgm:spPr/>
      <dgm:t>
        <a:bodyPr/>
        <a:lstStyle/>
        <a:p>
          <a:endParaRPr lang="en-US"/>
        </a:p>
      </dgm:t>
    </dgm:pt>
    <dgm:pt modelId="{EAB509CB-5B0B-40BB-838B-D249EAF9B0AD}" type="pres">
      <dgm:prSet presAssocID="{C49CAEE5-6749-4821-872B-0DB4529E5B98}" presName="root" presStyleCnt="0">
        <dgm:presLayoutVars>
          <dgm:dir/>
          <dgm:resizeHandles val="exact"/>
        </dgm:presLayoutVars>
      </dgm:prSet>
      <dgm:spPr/>
    </dgm:pt>
    <dgm:pt modelId="{D2ABF7F8-AD3B-4590-901C-5E9369CB1649}" type="pres">
      <dgm:prSet presAssocID="{851225CC-B73B-4FDE-A498-24E580D18E50}" presName="compNode" presStyleCnt="0"/>
      <dgm:spPr/>
    </dgm:pt>
    <dgm:pt modelId="{BC0A979B-7CAD-4C33-874C-DF49751D40ED}" type="pres">
      <dgm:prSet presAssocID="{851225CC-B73B-4FDE-A498-24E580D18E50}"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1EBFB815-1A42-46FE-9B7A-561343BE10E5}" type="pres">
      <dgm:prSet presAssocID="{851225CC-B73B-4FDE-A498-24E580D18E50}" presName="spaceRect" presStyleCnt="0"/>
      <dgm:spPr/>
    </dgm:pt>
    <dgm:pt modelId="{7091F316-FE82-4F88-BF14-FCDBF57B1EC1}" type="pres">
      <dgm:prSet presAssocID="{851225CC-B73B-4FDE-A498-24E580D18E50}" presName="textRect" presStyleLbl="revTx" presStyleIdx="0" presStyleCnt="5">
        <dgm:presLayoutVars>
          <dgm:chMax val="1"/>
          <dgm:chPref val="1"/>
        </dgm:presLayoutVars>
      </dgm:prSet>
      <dgm:spPr/>
    </dgm:pt>
    <dgm:pt modelId="{66A3D4F9-BAFC-4CCE-9EF2-1D31ADF49EC3}" type="pres">
      <dgm:prSet presAssocID="{2FE4749F-20FD-4134-983C-E8AB40FCD408}" presName="sibTrans" presStyleCnt="0"/>
      <dgm:spPr/>
    </dgm:pt>
    <dgm:pt modelId="{93643F16-1868-4019-992B-3B28C4B5F3AF}" type="pres">
      <dgm:prSet presAssocID="{AADE4297-D5E2-4AE9-9B07-2F8CBB64D3E3}" presName="compNode" presStyleCnt="0"/>
      <dgm:spPr/>
    </dgm:pt>
    <dgm:pt modelId="{D7080534-376F-4BDF-A74C-27649635424E}" type="pres">
      <dgm:prSet presAssocID="{AADE4297-D5E2-4AE9-9B07-2F8CBB64D3E3}"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thematics"/>
        </a:ext>
      </dgm:extLst>
    </dgm:pt>
    <dgm:pt modelId="{335FAF88-AEA8-4BB1-B9B4-9D03D5C613FF}" type="pres">
      <dgm:prSet presAssocID="{AADE4297-D5E2-4AE9-9B07-2F8CBB64D3E3}" presName="spaceRect" presStyleCnt="0"/>
      <dgm:spPr/>
    </dgm:pt>
    <dgm:pt modelId="{62FEE6C7-153A-414E-A082-36AE04FE3F70}" type="pres">
      <dgm:prSet presAssocID="{AADE4297-D5E2-4AE9-9B07-2F8CBB64D3E3}" presName="textRect" presStyleLbl="revTx" presStyleIdx="1" presStyleCnt="5">
        <dgm:presLayoutVars>
          <dgm:chMax val="1"/>
          <dgm:chPref val="1"/>
        </dgm:presLayoutVars>
      </dgm:prSet>
      <dgm:spPr/>
    </dgm:pt>
    <dgm:pt modelId="{427A7701-465E-4063-A16F-A683D1040E9F}" type="pres">
      <dgm:prSet presAssocID="{36F0B710-CE4C-47A6-88AF-0581F4444BD9}" presName="sibTrans" presStyleCnt="0"/>
      <dgm:spPr/>
    </dgm:pt>
    <dgm:pt modelId="{E84F90CC-2986-405B-90DF-D493C1F7850F}" type="pres">
      <dgm:prSet presAssocID="{EF4F4B83-A06B-4DE1-968C-43F9798B80B6}" presName="compNode" presStyleCnt="0"/>
      <dgm:spPr/>
    </dgm:pt>
    <dgm:pt modelId="{F14003DF-F043-4229-B4B6-2E256A9BBBCB}" type="pres">
      <dgm:prSet presAssocID="{EF4F4B83-A06B-4DE1-968C-43F9798B80B6}"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rama"/>
        </a:ext>
      </dgm:extLst>
    </dgm:pt>
    <dgm:pt modelId="{EEC558C5-3BD3-4965-A7BE-E61498F207F3}" type="pres">
      <dgm:prSet presAssocID="{EF4F4B83-A06B-4DE1-968C-43F9798B80B6}" presName="spaceRect" presStyleCnt="0"/>
      <dgm:spPr/>
    </dgm:pt>
    <dgm:pt modelId="{77FF6D3D-A8AE-4360-9EC3-EC5D0E99F8DA}" type="pres">
      <dgm:prSet presAssocID="{EF4F4B83-A06B-4DE1-968C-43F9798B80B6}" presName="textRect" presStyleLbl="revTx" presStyleIdx="2" presStyleCnt="5">
        <dgm:presLayoutVars>
          <dgm:chMax val="1"/>
          <dgm:chPref val="1"/>
        </dgm:presLayoutVars>
      </dgm:prSet>
      <dgm:spPr/>
    </dgm:pt>
    <dgm:pt modelId="{337F8852-1BD3-4A95-924D-D72EF07D29B5}" type="pres">
      <dgm:prSet presAssocID="{A2C0BDE9-1EE4-4B37-BCCA-DE5695830BD8}" presName="sibTrans" presStyleCnt="0"/>
      <dgm:spPr/>
    </dgm:pt>
    <dgm:pt modelId="{9F4F6E68-E873-4810-B44B-D34F334887D5}" type="pres">
      <dgm:prSet presAssocID="{238E10E9-27BA-4B89-9350-3C6050978E23}" presName="compNode" presStyleCnt="0"/>
      <dgm:spPr/>
    </dgm:pt>
    <dgm:pt modelId="{9311B8A3-CF10-43F2-98DE-243CA69026A8}" type="pres">
      <dgm:prSet presAssocID="{238E10E9-27BA-4B89-9350-3C6050978E2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untain scene"/>
        </a:ext>
      </dgm:extLst>
    </dgm:pt>
    <dgm:pt modelId="{4EF4FC8F-BBC7-48EB-B6A3-3D22CC0202BE}" type="pres">
      <dgm:prSet presAssocID="{238E10E9-27BA-4B89-9350-3C6050978E23}" presName="spaceRect" presStyleCnt="0"/>
      <dgm:spPr/>
    </dgm:pt>
    <dgm:pt modelId="{276897A4-94BB-4F6F-80F5-0CCD76912833}" type="pres">
      <dgm:prSet presAssocID="{238E10E9-27BA-4B89-9350-3C6050978E23}" presName="textRect" presStyleLbl="revTx" presStyleIdx="3" presStyleCnt="5">
        <dgm:presLayoutVars>
          <dgm:chMax val="1"/>
          <dgm:chPref val="1"/>
        </dgm:presLayoutVars>
      </dgm:prSet>
      <dgm:spPr/>
    </dgm:pt>
    <dgm:pt modelId="{F31A005C-3A30-4985-BF2B-6428D217BEF1}" type="pres">
      <dgm:prSet presAssocID="{5ED3F44F-2470-4C62-A690-0B57869FE1B2}" presName="sibTrans" presStyleCnt="0"/>
      <dgm:spPr/>
    </dgm:pt>
    <dgm:pt modelId="{5AA977FE-E85E-4485-8290-6D91F17A654F}" type="pres">
      <dgm:prSet presAssocID="{52478F31-A6F2-41D9-A57A-FA11D81B0FE2}" presName="compNode" presStyleCnt="0"/>
      <dgm:spPr/>
    </dgm:pt>
    <dgm:pt modelId="{1E0DD446-FEFD-4A8A-A2CB-8781328DE23E}" type="pres">
      <dgm:prSet presAssocID="{52478F31-A6F2-41D9-A57A-FA11D81B0FE2}"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Farm scene"/>
        </a:ext>
      </dgm:extLst>
    </dgm:pt>
    <dgm:pt modelId="{642DFECB-A20E-4DAC-AE5F-053CC9EC9116}" type="pres">
      <dgm:prSet presAssocID="{52478F31-A6F2-41D9-A57A-FA11D81B0FE2}" presName="spaceRect" presStyleCnt="0"/>
      <dgm:spPr/>
    </dgm:pt>
    <dgm:pt modelId="{F3419B98-25A2-4718-B870-3DAD564971AF}" type="pres">
      <dgm:prSet presAssocID="{52478F31-A6F2-41D9-A57A-FA11D81B0FE2}" presName="textRect" presStyleLbl="revTx" presStyleIdx="4" presStyleCnt="5">
        <dgm:presLayoutVars>
          <dgm:chMax val="1"/>
          <dgm:chPref val="1"/>
        </dgm:presLayoutVars>
      </dgm:prSet>
      <dgm:spPr/>
    </dgm:pt>
  </dgm:ptLst>
  <dgm:cxnLst>
    <dgm:cxn modelId="{1F976D08-A7DD-448C-A06D-8C1A08711A22}" type="presOf" srcId="{C49CAEE5-6749-4821-872B-0DB4529E5B98}" destId="{EAB509CB-5B0B-40BB-838B-D249EAF9B0AD}" srcOrd="0" destOrd="0" presId="urn:microsoft.com/office/officeart/2018/2/layout/IconLabelList"/>
    <dgm:cxn modelId="{57291C18-8782-41AD-AAA9-8D694A26D22F}" srcId="{C49CAEE5-6749-4821-872B-0DB4529E5B98}" destId="{AADE4297-D5E2-4AE9-9B07-2F8CBB64D3E3}" srcOrd="1" destOrd="0" parTransId="{FF6ADDC1-1325-4F91-95E3-B6256C5EBB64}" sibTransId="{36F0B710-CE4C-47A6-88AF-0581F4444BD9}"/>
    <dgm:cxn modelId="{27293E1E-5822-400C-BB71-BD40582A6EEB}" type="presOf" srcId="{EF4F4B83-A06B-4DE1-968C-43F9798B80B6}" destId="{77FF6D3D-A8AE-4360-9EC3-EC5D0E99F8DA}" srcOrd="0" destOrd="0" presId="urn:microsoft.com/office/officeart/2018/2/layout/IconLabelList"/>
    <dgm:cxn modelId="{6B296E2A-3A25-4AA3-9AAA-D18B53626439}" srcId="{C49CAEE5-6749-4821-872B-0DB4529E5B98}" destId="{851225CC-B73B-4FDE-A498-24E580D18E50}" srcOrd="0" destOrd="0" parTransId="{94922CB8-5188-4A23-B254-9B8C565E010E}" sibTransId="{2FE4749F-20FD-4134-983C-E8AB40FCD408}"/>
    <dgm:cxn modelId="{65C08C36-655D-439D-8960-83E3DABCF942}" srcId="{C49CAEE5-6749-4821-872B-0DB4529E5B98}" destId="{238E10E9-27BA-4B89-9350-3C6050978E23}" srcOrd="3" destOrd="0" parTransId="{D484B62E-6C94-4CAD-A410-F793242AF011}" sibTransId="{5ED3F44F-2470-4C62-A690-0B57869FE1B2}"/>
    <dgm:cxn modelId="{1C82BA5C-EF19-4E15-9839-BEB5E5DBFB98}" type="presOf" srcId="{52478F31-A6F2-41D9-A57A-FA11D81B0FE2}" destId="{F3419B98-25A2-4718-B870-3DAD564971AF}" srcOrd="0" destOrd="0" presId="urn:microsoft.com/office/officeart/2018/2/layout/IconLabelList"/>
    <dgm:cxn modelId="{2F82FA53-5F80-4AB3-93CA-75B8EAE9A240}" type="presOf" srcId="{AADE4297-D5E2-4AE9-9B07-2F8CBB64D3E3}" destId="{62FEE6C7-153A-414E-A082-36AE04FE3F70}" srcOrd="0" destOrd="0" presId="urn:microsoft.com/office/officeart/2018/2/layout/IconLabelList"/>
    <dgm:cxn modelId="{C7C35E85-091B-461B-9131-8D5986B437CA}" srcId="{C49CAEE5-6749-4821-872B-0DB4529E5B98}" destId="{EF4F4B83-A06B-4DE1-968C-43F9798B80B6}" srcOrd="2" destOrd="0" parTransId="{06132D77-6181-4B37-82E4-C18EFBD3A88F}" sibTransId="{A2C0BDE9-1EE4-4B37-BCCA-DE5695830BD8}"/>
    <dgm:cxn modelId="{E373C9BF-1014-44E2-AAFE-08A15FE85174}" type="presOf" srcId="{851225CC-B73B-4FDE-A498-24E580D18E50}" destId="{7091F316-FE82-4F88-BF14-FCDBF57B1EC1}" srcOrd="0" destOrd="0" presId="urn:microsoft.com/office/officeart/2018/2/layout/IconLabelList"/>
    <dgm:cxn modelId="{5C29B1D1-9FE7-44FA-A8AC-00D44374CDC5}" srcId="{C49CAEE5-6749-4821-872B-0DB4529E5B98}" destId="{52478F31-A6F2-41D9-A57A-FA11D81B0FE2}" srcOrd="4" destOrd="0" parTransId="{289BFECE-FF58-4749-8E9E-FCD830D2A459}" sibTransId="{D31F8978-8BB8-4487-AD4C-171E412D3EEE}"/>
    <dgm:cxn modelId="{4E5EE8D6-8F28-43CD-B062-96CD5C9BC965}" type="presOf" srcId="{238E10E9-27BA-4B89-9350-3C6050978E23}" destId="{276897A4-94BB-4F6F-80F5-0CCD76912833}" srcOrd="0" destOrd="0" presId="urn:microsoft.com/office/officeart/2018/2/layout/IconLabelList"/>
    <dgm:cxn modelId="{8B495FAB-7E5B-4C7B-8BF3-655ACD9657EB}" type="presParOf" srcId="{EAB509CB-5B0B-40BB-838B-D249EAF9B0AD}" destId="{D2ABF7F8-AD3B-4590-901C-5E9369CB1649}" srcOrd="0" destOrd="0" presId="urn:microsoft.com/office/officeart/2018/2/layout/IconLabelList"/>
    <dgm:cxn modelId="{1E00EA05-E063-4969-8AEB-D20FA82D69D8}" type="presParOf" srcId="{D2ABF7F8-AD3B-4590-901C-5E9369CB1649}" destId="{BC0A979B-7CAD-4C33-874C-DF49751D40ED}" srcOrd="0" destOrd="0" presId="urn:microsoft.com/office/officeart/2018/2/layout/IconLabelList"/>
    <dgm:cxn modelId="{FD30D969-A7E3-4B0A-81F8-2AF56FA01902}" type="presParOf" srcId="{D2ABF7F8-AD3B-4590-901C-5E9369CB1649}" destId="{1EBFB815-1A42-46FE-9B7A-561343BE10E5}" srcOrd="1" destOrd="0" presId="urn:microsoft.com/office/officeart/2018/2/layout/IconLabelList"/>
    <dgm:cxn modelId="{D896CE2B-D504-4512-A0DB-7EA60DB4302C}" type="presParOf" srcId="{D2ABF7F8-AD3B-4590-901C-5E9369CB1649}" destId="{7091F316-FE82-4F88-BF14-FCDBF57B1EC1}" srcOrd="2" destOrd="0" presId="urn:microsoft.com/office/officeart/2018/2/layout/IconLabelList"/>
    <dgm:cxn modelId="{BE2EC611-F949-46DF-A32B-A018A32E7315}" type="presParOf" srcId="{EAB509CB-5B0B-40BB-838B-D249EAF9B0AD}" destId="{66A3D4F9-BAFC-4CCE-9EF2-1D31ADF49EC3}" srcOrd="1" destOrd="0" presId="urn:microsoft.com/office/officeart/2018/2/layout/IconLabelList"/>
    <dgm:cxn modelId="{DB39A8F7-A2EB-4BEE-B0E8-DAEE19C221D0}" type="presParOf" srcId="{EAB509CB-5B0B-40BB-838B-D249EAF9B0AD}" destId="{93643F16-1868-4019-992B-3B28C4B5F3AF}" srcOrd="2" destOrd="0" presId="urn:microsoft.com/office/officeart/2018/2/layout/IconLabelList"/>
    <dgm:cxn modelId="{DA4F28AD-3636-4408-9701-ECFA70E2152E}" type="presParOf" srcId="{93643F16-1868-4019-992B-3B28C4B5F3AF}" destId="{D7080534-376F-4BDF-A74C-27649635424E}" srcOrd="0" destOrd="0" presId="urn:microsoft.com/office/officeart/2018/2/layout/IconLabelList"/>
    <dgm:cxn modelId="{2F4930AC-8990-4E85-8910-512C34D0EDE9}" type="presParOf" srcId="{93643F16-1868-4019-992B-3B28C4B5F3AF}" destId="{335FAF88-AEA8-4BB1-B9B4-9D03D5C613FF}" srcOrd="1" destOrd="0" presId="urn:microsoft.com/office/officeart/2018/2/layout/IconLabelList"/>
    <dgm:cxn modelId="{87575391-C0C2-4D5E-8226-906FFBEA6DAA}" type="presParOf" srcId="{93643F16-1868-4019-992B-3B28C4B5F3AF}" destId="{62FEE6C7-153A-414E-A082-36AE04FE3F70}" srcOrd="2" destOrd="0" presId="urn:microsoft.com/office/officeart/2018/2/layout/IconLabelList"/>
    <dgm:cxn modelId="{1188F845-9024-431F-9A75-8C055AF15BF4}" type="presParOf" srcId="{EAB509CB-5B0B-40BB-838B-D249EAF9B0AD}" destId="{427A7701-465E-4063-A16F-A683D1040E9F}" srcOrd="3" destOrd="0" presId="urn:microsoft.com/office/officeart/2018/2/layout/IconLabelList"/>
    <dgm:cxn modelId="{4F4D99F2-888A-42C7-97CB-5D081A83C8DF}" type="presParOf" srcId="{EAB509CB-5B0B-40BB-838B-D249EAF9B0AD}" destId="{E84F90CC-2986-405B-90DF-D493C1F7850F}" srcOrd="4" destOrd="0" presId="urn:microsoft.com/office/officeart/2018/2/layout/IconLabelList"/>
    <dgm:cxn modelId="{7C4DF192-A31D-42A6-B8A1-089170B944D8}" type="presParOf" srcId="{E84F90CC-2986-405B-90DF-D493C1F7850F}" destId="{F14003DF-F043-4229-B4B6-2E256A9BBBCB}" srcOrd="0" destOrd="0" presId="urn:microsoft.com/office/officeart/2018/2/layout/IconLabelList"/>
    <dgm:cxn modelId="{DEE5678D-5265-4636-9D21-E2C87A563CA1}" type="presParOf" srcId="{E84F90CC-2986-405B-90DF-D493C1F7850F}" destId="{EEC558C5-3BD3-4965-A7BE-E61498F207F3}" srcOrd="1" destOrd="0" presId="urn:microsoft.com/office/officeart/2018/2/layout/IconLabelList"/>
    <dgm:cxn modelId="{4BB8FEA9-A154-4530-B075-8460FDCC9AF1}" type="presParOf" srcId="{E84F90CC-2986-405B-90DF-D493C1F7850F}" destId="{77FF6D3D-A8AE-4360-9EC3-EC5D0E99F8DA}" srcOrd="2" destOrd="0" presId="urn:microsoft.com/office/officeart/2018/2/layout/IconLabelList"/>
    <dgm:cxn modelId="{81026D08-B37E-4DE2-9343-EFFBAE44B379}" type="presParOf" srcId="{EAB509CB-5B0B-40BB-838B-D249EAF9B0AD}" destId="{337F8852-1BD3-4A95-924D-D72EF07D29B5}" srcOrd="5" destOrd="0" presId="urn:microsoft.com/office/officeart/2018/2/layout/IconLabelList"/>
    <dgm:cxn modelId="{2094D6A2-5F49-4832-A29F-FF8F2CEE3D54}" type="presParOf" srcId="{EAB509CB-5B0B-40BB-838B-D249EAF9B0AD}" destId="{9F4F6E68-E873-4810-B44B-D34F334887D5}" srcOrd="6" destOrd="0" presId="urn:microsoft.com/office/officeart/2018/2/layout/IconLabelList"/>
    <dgm:cxn modelId="{9DA4EB40-191E-49DB-8B02-5AABCFB86423}" type="presParOf" srcId="{9F4F6E68-E873-4810-B44B-D34F334887D5}" destId="{9311B8A3-CF10-43F2-98DE-243CA69026A8}" srcOrd="0" destOrd="0" presId="urn:microsoft.com/office/officeart/2018/2/layout/IconLabelList"/>
    <dgm:cxn modelId="{4AE75E41-B704-458C-8926-9EDE3E5EE225}" type="presParOf" srcId="{9F4F6E68-E873-4810-B44B-D34F334887D5}" destId="{4EF4FC8F-BBC7-48EB-B6A3-3D22CC0202BE}" srcOrd="1" destOrd="0" presId="urn:microsoft.com/office/officeart/2018/2/layout/IconLabelList"/>
    <dgm:cxn modelId="{DD930DCE-F26C-48A4-8042-FC6D8ABDC1BF}" type="presParOf" srcId="{9F4F6E68-E873-4810-B44B-D34F334887D5}" destId="{276897A4-94BB-4F6F-80F5-0CCD76912833}" srcOrd="2" destOrd="0" presId="urn:microsoft.com/office/officeart/2018/2/layout/IconLabelList"/>
    <dgm:cxn modelId="{4A3B326C-08F9-4D6C-8C3D-62B148F20432}" type="presParOf" srcId="{EAB509CB-5B0B-40BB-838B-D249EAF9B0AD}" destId="{F31A005C-3A30-4985-BF2B-6428D217BEF1}" srcOrd="7" destOrd="0" presId="urn:microsoft.com/office/officeart/2018/2/layout/IconLabelList"/>
    <dgm:cxn modelId="{409C46D6-A34D-4C8E-81B1-6884D565B9AC}" type="presParOf" srcId="{EAB509CB-5B0B-40BB-838B-D249EAF9B0AD}" destId="{5AA977FE-E85E-4485-8290-6D91F17A654F}" srcOrd="8" destOrd="0" presId="urn:microsoft.com/office/officeart/2018/2/layout/IconLabelList"/>
    <dgm:cxn modelId="{D44F4B17-CC69-4BC4-B758-D2F72D4B71BB}" type="presParOf" srcId="{5AA977FE-E85E-4485-8290-6D91F17A654F}" destId="{1E0DD446-FEFD-4A8A-A2CB-8781328DE23E}" srcOrd="0" destOrd="0" presId="urn:microsoft.com/office/officeart/2018/2/layout/IconLabelList"/>
    <dgm:cxn modelId="{C024AE05-8C8A-4D50-B690-7B3E06C23F1C}" type="presParOf" srcId="{5AA977FE-E85E-4485-8290-6D91F17A654F}" destId="{642DFECB-A20E-4DAC-AE5F-053CC9EC9116}" srcOrd="1" destOrd="0" presId="urn:microsoft.com/office/officeart/2018/2/layout/IconLabelList"/>
    <dgm:cxn modelId="{721EFC0D-D11E-4A9C-8BEF-095CE9F2D7EC}" type="presParOf" srcId="{5AA977FE-E85E-4485-8290-6D91F17A654F}" destId="{F3419B98-25A2-4718-B870-3DAD564971AF}"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87B0F98-2150-4180-83AA-DFC95F282F72}"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en-US"/>
        </a:p>
      </dgm:t>
    </dgm:pt>
    <dgm:pt modelId="{49C8E141-8656-43C3-B9CF-4E234FA8CE2B}">
      <dgm:prSet/>
      <dgm:spPr/>
      <dgm:t>
        <a:bodyPr/>
        <a:lstStyle/>
        <a:p>
          <a:r>
            <a:rPr lang="nl-NL" dirty="0"/>
            <a:t>Sommige vakke word ekstern aangebied, maar moet deur die DBO goedgekeur wees.</a:t>
          </a:r>
          <a:br>
            <a:rPr lang="nl-NL" dirty="0"/>
          </a:br>
          <a:endParaRPr lang="en-US" dirty="0"/>
        </a:p>
      </dgm:t>
    </dgm:pt>
    <dgm:pt modelId="{C45CD49B-AFEB-47AD-A78C-56DEE92E8D78}" type="parTrans" cxnId="{73808402-FB27-476A-9102-42EC5813266F}">
      <dgm:prSet/>
      <dgm:spPr/>
      <dgm:t>
        <a:bodyPr/>
        <a:lstStyle/>
        <a:p>
          <a:endParaRPr lang="en-US"/>
        </a:p>
      </dgm:t>
    </dgm:pt>
    <dgm:pt modelId="{ED8E31D7-20AA-4B7B-9898-5FA284115C1C}" type="sibTrans" cxnId="{73808402-FB27-476A-9102-42EC5813266F}">
      <dgm:prSet/>
      <dgm:spPr/>
      <dgm:t>
        <a:bodyPr/>
        <a:lstStyle/>
        <a:p>
          <a:endParaRPr lang="en-US"/>
        </a:p>
      </dgm:t>
    </dgm:pt>
    <dgm:pt modelId="{F6CF2CF7-C5E5-49D1-99CD-BEE3EC60444A}">
      <dgm:prSet/>
      <dgm:spPr/>
      <dgm:t>
        <a:bodyPr/>
        <a:lstStyle/>
        <a:p>
          <a:r>
            <a:rPr lang="nl-NL" b="1" dirty="0"/>
            <a:t>Voorbeelde: </a:t>
          </a:r>
          <a:r>
            <a:rPr lang="nl-NL" dirty="0"/>
            <a:t>Perdestudies, Nautiese Wetenskap, Maritieme Ekonomie, Musiek, Sport- en Oefenkunde.</a:t>
          </a:r>
          <a:endParaRPr lang="en-US" dirty="0"/>
        </a:p>
      </dgm:t>
    </dgm:pt>
    <dgm:pt modelId="{305F0249-B356-4B3C-A81B-B4CD471E1E41}" type="parTrans" cxnId="{8E0B4366-9E63-449E-A753-D024422C9349}">
      <dgm:prSet/>
      <dgm:spPr/>
      <dgm:t>
        <a:bodyPr/>
        <a:lstStyle/>
        <a:p>
          <a:endParaRPr lang="en-US"/>
        </a:p>
      </dgm:t>
    </dgm:pt>
    <dgm:pt modelId="{83A81921-BF9D-44C5-9E02-ECF8F435C3E3}" type="sibTrans" cxnId="{8E0B4366-9E63-449E-A753-D024422C9349}">
      <dgm:prSet/>
      <dgm:spPr/>
      <dgm:t>
        <a:bodyPr/>
        <a:lstStyle/>
        <a:p>
          <a:endParaRPr lang="en-US"/>
        </a:p>
      </dgm:t>
    </dgm:pt>
    <dgm:pt modelId="{07B7DE47-E751-4D03-AC57-AE4E6A5C25FF}" type="pres">
      <dgm:prSet presAssocID="{187B0F98-2150-4180-83AA-DFC95F282F72}" presName="diagram" presStyleCnt="0">
        <dgm:presLayoutVars>
          <dgm:dir/>
          <dgm:resizeHandles val="exact"/>
        </dgm:presLayoutVars>
      </dgm:prSet>
      <dgm:spPr/>
    </dgm:pt>
    <dgm:pt modelId="{832BDC6D-892E-406F-A322-E8B51313D8F3}" type="pres">
      <dgm:prSet presAssocID="{49C8E141-8656-43C3-B9CF-4E234FA8CE2B}" presName="node" presStyleLbl="node1" presStyleIdx="0" presStyleCnt="2">
        <dgm:presLayoutVars>
          <dgm:bulletEnabled val="1"/>
        </dgm:presLayoutVars>
      </dgm:prSet>
      <dgm:spPr/>
    </dgm:pt>
    <dgm:pt modelId="{34ABF76B-7C0C-4DC9-A2DD-466A7B48AB25}" type="pres">
      <dgm:prSet presAssocID="{ED8E31D7-20AA-4B7B-9898-5FA284115C1C}" presName="sibTrans" presStyleLbl="sibTrans2D1" presStyleIdx="0" presStyleCnt="1"/>
      <dgm:spPr/>
    </dgm:pt>
    <dgm:pt modelId="{5EFDB779-52BB-4267-9C45-7BF6D8E6936A}" type="pres">
      <dgm:prSet presAssocID="{ED8E31D7-20AA-4B7B-9898-5FA284115C1C}" presName="connectorText" presStyleLbl="sibTrans2D1" presStyleIdx="0" presStyleCnt="1"/>
      <dgm:spPr/>
    </dgm:pt>
    <dgm:pt modelId="{6CF4590C-B91C-4E07-B39F-590EEEC511F3}" type="pres">
      <dgm:prSet presAssocID="{F6CF2CF7-C5E5-49D1-99CD-BEE3EC60444A}" presName="node" presStyleLbl="node1" presStyleIdx="1" presStyleCnt="2">
        <dgm:presLayoutVars>
          <dgm:bulletEnabled val="1"/>
        </dgm:presLayoutVars>
      </dgm:prSet>
      <dgm:spPr/>
    </dgm:pt>
  </dgm:ptLst>
  <dgm:cxnLst>
    <dgm:cxn modelId="{73808402-FB27-476A-9102-42EC5813266F}" srcId="{187B0F98-2150-4180-83AA-DFC95F282F72}" destId="{49C8E141-8656-43C3-B9CF-4E234FA8CE2B}" srcOrd="0" destOrd="0" parTransId="{C45CD49B-AFEB-47AD-A78C-56DEE92E8D78}" sibTransId="{ED8E31D7-20AA-4B7B-9898-5FA284115C1C}"/>
    <dgm:cxn modelId="{6AE40618-288E-4924-8513-D4F4B13CAF5A}" type="presOf" srcId="{ED8E31D7-20AA-4B7B-9898-5FA284115C1C}" destId="{34ABF76B-7C0C-4DC9-A2DD-466A7B48AB25}" srcOrd="0" destOrd="0" presId="urn:microsoft.com/office/officeart/2005/8/layout/process5"/>
    <dgm:cxn modelId="{57595C2A-DE21-45EE-B0F7-E8AD8FD66749}" type="presOf" srcId="{187B0F98-2150-4180-83AA-DFC95F282F72}" destId="{07B7DE47-E751-4D03-AC57-AE4E6A5C25FF}" srcOrd="0" destOrd="0" presId="urn:microsoft.com/office/officeart/2005/8/layout/process5"/>
    <dgm:cxn modelId="{8E0B4366-9E63-449E-A753-D024422C9349}" srcId="{187B0F98-2150-4180-83AA-DFC95F282F72}" destId="{F6CF2CF7-C5E5-49D1-99CD-BEE3EC60444A}" srcOrd="1" destOrd="0" parTransId="{305F0249-B356-4B3C-A81B-B4CD471E1E41}" sibTransId="{83A81921-BF9D-44C5-9E02-ECF8F435C3E3}"/>
    <dgm:cxn modelId="{82AEF37E-30CF-458A-887B-A9EE0A1EC25C}" type="presOf" srcId="{49C8E141-8656-43C3-B9CF-4E234FA8CE2B}" destId="{832BDC6D-892E-406F-A322-E8B51313D8F3}" srcOrd="0" destOrd="0" presId="urn:microsoft.com/office/officeart/2005/8/layout/process5"/>
    <dgm:cxn modelId="{9A094DDB-F505-4536-80B3-BCE7F62DDDBC}" type="presOf" srcId="{F6CF2CF7-C5E5-49D1-99CD-BEE3EC60444A}" destId="{6CF4590C-B91C-4E07-B39F-590EEEC511F3}" srcOrd="0" destOrd="0" presId="urn:microsoft.com/office/officeart/2005/8/layout/process5"/>
    <dgm:cxn modelId="{64100EE1-D556-466B-A08F-F229D33DC527}" type="presOf" srcId="{ED8E31D7-20AA-4B7B-9898-5FA284115C1C}" destId="{5EFDB779-52BB-4267-9C45-7BF6D8E6936A}" srcOrd="1" destOrd="0" presId="urn:microsoft.com/office/officeart/2005/8/layout/process5"/>
    <dgm:cxn modelId="{AFA850E9-DA7E-493F-AE78-14E098163642}" type="presParOf" srcId="{07B7DE47-E751-4D03-AC57-AE4E6A5C25FF}" destId="{832BDC6D-892E-406F-A322-E8B51313D8F3}" srcOrd="0" destOrd="0" presId="urn:microsoft.com/office/officeart/2005/8/layout/process5"/>
    <dgm:cxn modelId="{8FD43B37-8D61-494B-A54D-625511636F93}" type="presParOf" srcId="{07B7DE47-E751-4D03-AC57-AE4E6A5C25FF}" destId="{34ABF76B-7C0C-4DC9-A2DD-466A7B48AB25}" srcOrd="1" destOrd="0" presId="urn:microsoft.com/office/officeart/2005/8/layout/process5"/>
    <dgm:cxn modelId="{0A94D962-8E8C-427E-93E9-A98F2A4DF981}" type="presParOf" srcId="{34ABF76B-7C0C-4DC9-A2DD-466A7B48AB25}" destId="{5EFDB779-52BB-4267-9C45-7BF6D8E6936A}" srcOrd="0" destOrd="0" presId="urn:microsoft.com/office/officeart/2005/8/layout/process5"/>
    <dgm:cxn modelId="{D9D3F0E6-A286-403F-956F-7DECA5F8CBC1}" type="presParOf" srcId="{07B7DE47-E751-4D03-AC57-AE4E6A5C25FF}" destId="{6CF4590C-B91C-4E07-B39F-590EEEC511F3}" srcOrd="2"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BC4782-0C7D-4D85-91BA-D502C4F4451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E829B6C0-4A99-4988-8759-E5C19E6A2A51}">
      <dgm:prSet/>
      <dgm:spPr/>
      <dgm:t>
        <a:bodyPr/>
        <a:lstStyle/>
        <a:p>
          <a:r>
            <a:rPr lang="nl-NL" dirty="0"/>
            <a:t>Maak jou werkkaart oop: </a:t>
          </a:r>
          <a:r>
            <a:rPr lang="nl-NL" b="0" dirty="0"/>
            <a:t>Aktiwiteit 1 – Selfverkenning en Ontdekking</a:t>
          </a:r>
          <a:endParaRPr lang="en-US" b="0" dirty="0"/>
        </a:p>
      </dgm:t>
    </dgm:pt>
    <dgm:pt modelId="{310EEE3F-EDEA-4245-B583-2838465C27B5}" type="parTrans" cxnId="{62188E13-73F3-44D1-8977-4BD5EE503FF3}">
      <dgm:prSet/>
      <dgm:spPr/>
      <dgm:t>
        <a:bodyPr/>
        <a:lstStyle/>
        <a:p>
          <a:endParaRPr lang="en-US"/>
        </a:p>
      </dgm:t>
    </dgm:pt>
    <dgm:pt modelId="{CEEB7909-9BB3-4E96-AECD-1404940B4C2C}" type="sibTrans" cxnId="{62188E13-73F3-44D1-8977-4BD5EE503FF3}">
      <dgm:prSet/>
      <dgm:spPr/>
      <dgm:t>
        <a:bodyPr/>
        <a:lstStyle/>
        <a:p>
          <a:endParaRPr lang="en-US"/>
        </a:p>
      </dgm:t>
    </dgm:pt>
    <dgm:pt modelId="{9D010F75-6637-489E-A6A9-63D0353E1009}">
      <dgm:prSet/>
      <dgm:spPr/>
      <dgm:t>
        <a:bodyPr/>
        <a:lstStyle/>
        <a:p>
          <a:r>
            <a:rPr lang="nl-NL" dirty="0"/>
            <a:t>Jy het 4 minute.</a:t>
          </a:r>
          <a:endParaRPr lang="en-US" dirty="0"/>
        </a:p>
      </dgm:t>
    </dgm:pt>
    <dgm:pt modelId="{89B1F9B8-1FB5-46AB-B562-D30EA9C9A9EC}" type="parTrans" cxnId="{5AA894A5-5895-4A75-80DC-D38F15C37D20}">
      <dgm:prSet/>
      <dgm:spPr/>
      <dgm:t>
        <a:bodyPr/>
        <a:lstStyle/>
        <a:p>
          <a:endParaRPr lang="en-US"/>
        </a:p>
      </dgm:t>
    </dgm:pt>
    <dgm:pt modelId="{C17BEF05-CD1B-4C54-8B4F-F4802881EFD8}" type="sibTrans" cxnId="{5AA894A5-5895-4A75-80DC-D38F15C37D20}">
      <dgm:prSet/>
      <dgm:spPr/>
      <dgm:t>
        <a:bodyPr/>
        <a:lstStyle/>
        <a:p>
          <a:endParaRPr lang="en-US"/>
        </a:p>
      </dgm:t>
    </dgm:pt>
    <dgm:pt modelId="{79A80000-C556-4C69-9DD6-2CDEE4A7BC10}">
      <dgm:prSet/>
      <dgm:spPr/>
      <dgm:t>
        <a:bodyPr/>
        <a:lstStyle/>
        <a:p>
          <a:r>
            <a:rPr lang="nl-NL" dirty="0"/>
            <a:t>Dink aan jou belangstellings en passies terwyl jy die vrae beantwoord.</a:t>
          </a:r>
          <a:endParaRPr lang="en-US" dirty="0"/>
        </a:p>
      </dgm:t>
    </dgm:pt>
    <dgm:pt modelId="{556FEF00-AB36-4CA2-B721-1E89AF7B48BB}" type="parTrans" cxnId="{E1A36622-1026-4B34-A8C9-26DDEE9D055D}">
      <dgm:prSet/>
      <dgm:spPr/>
      <dgm:t>
        <a:bodyPr/>
        <a:lstStyle/>
        <a:p>
          <a:endParaRPr lang="en-US"/>
        </a:p>
      </dgm:t>
    </dgm:pt>
    <dgm:pt modelId="{14CCD226-6E00-4274-ACB9-1441711F3875}" type="sibTrans" cxnId="{E1A36622-1026-4B34-A8C9-26DDEE9D055D}">
      <dgm:prSet/>
      <dgm:spPr/>
      <dgm:t>
        <a:bodyPr/>
        <a:lstStyle/>
        <a:p>
          <a:endParaRPr lang="en-US"/>
        </a:p>
      </dgm:t>
    </dgm:pt>
    <dgm:pt modelId="{C04B1BFB-5293-466F-AE09-90CB6D7B300B}">
      <dgm:prSet/>
      <dgm:spPr/>
      <dgm:t>
        <a:bodyPr/>
        <a:lstStyle/>
        <a:p>
          <a:r>
            <a:rPr lang="nl-NL" dirty="0"/>
            <a:t>Dit sal jou help om te verstaan wat vir jou belangrik is in ’n werk.</a:t>
          </a:r>
          <a:endParaRPr lang="en-US" dirty="0"/>
        </a:p>
      </dgm:t>
    </dgm:pt>
    <dgm:pt modelId="{35CCC466-345E-4DD4-9725-4DD21823F894}" type="parTrans" cxnId="{3886B66A-BF6B-4530-A89D-F700728120E6}">
      <dgm:prSet/>
      <dgm:spPr/>
      <dgm:t>
        <a:bodyPr/>
        <a:lstStyle/>
        <a:p>
          <a:endParaRPr lang="en-US"/>
        </a:p>
      </dgm:t>
    </dgm:pt>
    <dgm:pt modelId="{F896E90C-3F67-4053-B54A-660763DB41AF}" type="sibTrans" cxnId="{3886B66A-BF6B-4530-A89D-F700728120E6}">
      <dgm:prSet/>
      <dgm:spPr/>
      <dgm:t>
        <a:bodyPr/>
        <a:lstStyle/>
        <a:p>
          <a:endParaRPr lang="en-US"/>
        </a:p>
      </dgm:t>
    </dgm:pt>
    <dgm:pt modelId="{BF3E294D-6E02-47CD-898A-854E900646A9}">
      <dgm:prSet/>
      <dgm:spPr/>
      <dgm:t>
        <a:bodyPr/>
        <a:lstStyle/>
        <a:p>
          <a:r>
            <a:rPr lang="en-US" b="1" dirty="0"/>
            <a:t>Begin </a:t>
          </a:r>
          <a:r>
            <a:rPr lang="en-US" b="1" dirty="0" err="1"/>
            <a:t>tydhouer</a:t>
          </a:r>
          <a:r>
            <a:rPr lang="en-US" b="1" dirty="0"/>
            <a:t>: </a:t>
          </a:r>
          <a:r>
            <a:rPr lang="en-US" dirty="0">
              <a:hlinkClick xmlns:r="http://schemas.openxmlformats.org/officeDocument/2006/relationships" r:id="rId1"/>
            </a:rPr>
            <a:t>https://www.online-stopwatch.com/countdown-clock/full-screen/</a:t>
          </a:r>
          <a:r>
            <a:rPr lang="en-US" dirty="0"/>
            <a:t> </a:t>
          </a:r>
        </a:p>
      </dgm:t>
    </dgm:pt>
    <dgm:pt modelId="{4D7077D1-8D4D-4A5A-8C2B-8DA14626CE19}" type="parTrans" cxnId="{6E23CA49-5125-4FA4-9E73-A81C3BFEE564}">
      <dgm:prSet/>
      <dgm:spPr/>
      <dgm:t>
        <a:bodyPr/>
        <a:lstStyle/>
        <a:p>
          <a:endParaRPr lang="en-US"/>
        </a:p>
      </dgm:t>
    </dgm:pt>
    <dgm:pt modelId="{4C6F215B-5433-4F25-8124-4118648BC21F}" type="sibTrans" cxnId="{6E23CA49-5125-4FA4-9E73-A81C3BFEE564}">
      <dgm:prSet/>
      <dgm:spPr/>
      <dgm:t>
        <a:bodyPr/>
        <a:lstStyle/>
        <a:p>
          <a:endParaRPr lang="en-US"/>
        </a:p>
      </dgm:t>
    </dgm:pt>
    <dgm:pt modelId="{475F21F1-4901-43E3-AC29-B2AC84F0F9AD}" type="pres">
      <dgm:prSet presAssocID="{ADBC4782-0C7D-4D85-91BA-D502C4F44516}" presName="root" presStyleCnt="0">
        <dgm:presLayoutVars>
          <dgm:dir/>
          <dgm:resizeHandles val="exact"/>
        </dgm:presLayoutVars>
      </dgm:prSet>
      <dgm:spPr/>
    </dgm:pt>
    <dgm:pt modelId="{2C1CB361-ECB8-4622-BD18-6833CAA2F924}" type="pres">
      <dgm:prSet presAssocID="{E829B6C0-4A99-4988-8759-E5C19E6A2A51}" presName="compNode" presStyleCnt="0"/>
      <dgm:spPr/>
    </dgm:pt>
    <dgm:pt modelId="{EB0C6F81-7771-46F3-AA11-23EA769EB894}" type="pres">
      <dgm:prSet presAssocID="{E829B6C0-4A99-4988-8759-E5C19E6A2A51}" presName="bgRect" presStyleLbl="bgShp" presStyleIdx="0" presStyleCnt="5"/>
      <dgm:spPr/>
    </dgm:pt>
    <dgm:pt modelId="{699BBEB5-CBD9-4A90-ABF2-7E8F2C781A5B}" type="pres">
      <dgm:prSet presAssocID="{E829B6C0-4A99-4988-8759-E5C19E6A2A51}" presName="iconRect" presStyleLbl="node1" presStyleIdx="0" presStyleCnt="5"/>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Table"/>
        </a:ext>
      </dgm:extLst>
    </dgm:pt>
    <dgm:pt modelId="{08AD20CC-A81F-4D56-B133-A840ABB2DF26}" type="pres">
      <dgm:prSet presAssocID="{E829B6C0-4A99-4988-8759-E5C19E6A2A51}" presName="spaceRect" presStyleCnt="0"/>
      <dgm:spPr/>
    </dgm:pt>
    <dgm:pt modelId="{DAA8D141-10B8-44AD-89DA-37346AC55FC8}" type="pres">
      <dgm:prSet presAssocID="{E829B6C0-4A99-4988-8759-E5C19E6A2A51}" presName="parTx" presStyleLbl="revTx" presStyleIdx="0" presStyleCnt="5">
        <dgm:presLayoutVars>
          <dgm:chMax val="0"/>
          <dgm:chPref val="0"/>
        </dgm:presLayoutVars>
      </dgm:prSet>
      <dgm:spPr/>
    </dgm:pt>
    <dgm:pt modelId="{4C64F98F-2B05-4A97-9314-51E1EBD18601}" type="pres">
      <dgm:prSet presAssocID="{CEEB7909-9BB3-4E96-AECD-1404940B4C2C}" presName="sibTrans" presStyleCnt="0"/>
      <dgm:spPr/>
    </dgm:pt>
    <dgm:pt modelId="{B5257A5F-FFE6-4DF7-9ABE-6B813B195D7A}" type="pres">
      <dgm:prSet presAssocID="{9D010F75-6637-489E-A6A9-63D0353E1009}" presName="compNode" presStyleCnt="0"/>
      <dgm:spPr/>
    </dgm:pt>
    <dgm:pt modelId="{8286DC8A-5755-4102-AA1D-127E411A9EC1}" type="pres">
      <dgm:prSet presAssocID="{9D010F75-6637-489E-A6A9-63D0353E1009}" presName="bgRect" presStyleLbl="bgShp" presStyleIdx="1" presStyleCnt="5"/>
      <dgm:spPr/>
    </dgm:pt>
    <dgm:pt modelId="{76E36B0B-5009-4A8E-9BE6-1FBD153DC838}" type="pres">
      <dgm:prSet presAssocID="{9D010F75-6637-489E-A6A9-63D0353E1009}" presName="iconRect" presStyleLbl="node1" presStyleIdx="1" presStyleCnt="5"/>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topwatch"/>
        </a:ext>
      </dgm:extLst>
    </dgm:pt>
    <dgm:pt modelId="{B79098DC-6AC7-4752-9E89-690AB1622997}" type="pres">
      <dgm:prSet presAssocID="{9D010F75-6637-489E-A6A9-63D0353E1009}" presName="spaceRect" presStyleCnt="0"/>
      <dgm:spPr/>
    </dgm:pt>
    <dgm:pt modelId="{D51B8A83-389B-454C-AAE1-F46BF10428E1}" type="pres">
      <dgm:prSet presAssocID="{9D010F75-6637-489E-A6A9-63D0353E1009}" presName="parTx" presStyleLbl="revTx" presStyleIdx="1" presStyleCnt="5">
        <dgm:presLayoutVars>
          <dgm:chMax val="0"/>
          <dgm:chPref val="0"/>
        </dgm:presLayoutVars>
      </dgm:prSet>
      <dgm:spPr/>
    </dgm:pt>
    <dgm:pt modelId="{CE8FA42C-3B30-4B1A-9B71-02F71498E1D4}" type="pres">
      <dgm:prSet presAssocID="{C17BEF05-CD1B-4C54-8B4F-F4802881EFD8}" presName="sibTrans" presStyleCnt="0"/>
      <dgm:spPr/>
    </dgm:pt>
    <dgm:pt modelId="{E5E51FF4-5D05-46CA-B974-0E48A08810E3}" type="pres">
      <dgm:prSet presAssocID="{79A80000-C556-4C69-9DD6-2CDEE4A7BC10}" presName="compNode" presStyleCnt="0"/>
      <dgm:spPr/>
    </dgm:pt>
    <dgm:pt modelId="{84B2ADE5-AEAA-4E1B-A9EF-19423E45A2E3}" type="pres">
      <dgm:prSet presAssocID="{79A80000-C556-4C69-9DD6-2CDEE4A7BC10}" presName="bgRect" presStyleLbl="bgShp" presStyleIdx="2" presStyleCnt="5"/>
      <dgm:spPr/>
    </dgm:pt>
    <dgm:pt modelId="{374240A5-CBE5-41A8-8EE0-E2B45DFD24C4}" type="pres">
      <dgm:prSet presAssocID="{79A80000-C556-4C69-9DD6-2CDEE4A7BC10}" presName="iconRect" presStyleLbl="node1" presStyleIdx="2" presStyleCnt="5"/>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Head with Gears"/>
        </a:ext>
      </dgm:extLst>
    </dgm:pt>
    <dgm:pt modelId="{4F1F0E6F-A7D9-4DFA-ADCF-3F395641C7EF}" type="pres">
      <dgm:prSet presAssocID="{79A80000-C556-4C69-9DD6-2CDEE4A7BC10}" presName="spaceRect" presStyleCnt="0"/>
      <dgm:spPr/>
    </dgm:pt>
    <dgm:pt modelId="{F5BBEF36-875C-4D8E-9E4C-71634E846F23}" type="pres">
      <dgm:prSet presAssocID="{79A80000-C556-4C69-9DD6-2CDEE4A7BC10}" presName="parTx" presStyleLbl="revTx" presStyleIdx="2" presStyleCnt="5">
        <dgm:presLayoutVars>
          <dgm:chMax val="0"/>
          <dgm:chPref val="0"/>
        </dgm:presLayoutVars>
      </dgm:prSet>
      <dgm:spPr/>
    </dgm:pt>
    <dgm:pt modelId="{D39BF61F-3C92-4B10-926E-D110EDC85C4A}" type="pres">
      <dgm:prSet presAssocID="{14CCD226-6E00-4274-ACB9-1441711F3875}" presName="sibTrans" presStyleCnt="0"/>
      <dgm:spPr/>
    </dgm:pt>
    <dgm:pt modelId="{6A5DBFAB-2992-4F93-8389-A7401DC3B96D}" type="pres">
      <dgm:prSet presAssocID="{C04B1BFB-5293-466F-AE09-90CB6D7B300B}" presName="compNode" presStyleCnt="0"/>
      <dgm:spPr/>
    </dgm:pt>
    <dgm:pt modelId="{7428CE50-18FC-40F8-9956-B04E012C22AC}" type="pres">
      <dgm:prSet presAssocID="{C04B1BFB-5293-466F-AE09-90CB6D7B300B}" presName="bgRect" presStyleLbl="bgShp" presStyleIdx="3" presStyleCnt="5"/>
      <dgm:spPr/>
    </dgm:pt>
    <dgm:pt modelId="{BA880673-99D1-4D9F-B6F4-12B127B485AF}" type="pres">
      <dgm:prSet presAssocID="{C04B1BFB-5293-466F-AE09-90CB6D7B300B}" presName="iconRect" presStyleLbl="node1" presStyleIdx="3" presStyleCnt="5"/>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Office Worker"/>
        </a:ext>
      </dgm:extLst>
    </dgm:pt>
    <dgm:pt modelId="{BB02ECC1-8E73-4599-9609-F2C3F155FC65}" type="pres">
      <dgm:prSet presAssocID="{C04B1BFB-5293-466F-AE09-90CB6D7B300B}" presName="spaceRect" presStyleCnt="0"/>
      <dgm:spPr/>
    </dgm:pt>
    <dgm:pt modelId="{FF3E306D-4C7B-4C89-8D70-0A9AA6BC2B73}" type="pres">
      <dgm:prSet presAssocID="{C04B1BFB-5293-466F-AE09-90CB6D7B300B}" presName="parTx" presStyleLbl="revTx" presStyleIdx="3" presStyleCnt="5">
        <dgm:presLayoutVars>
          <dgm:chMax val="0"/>
          <dgm:chPref val="0"/>
        </dgm:presLayoutVars>
      </dgm:prSet>
      <dgm:spPr/>
    </dgm:pt>
    <dgm:pt modelId="{A7217875-51D9-479F-B4DF-A22248AD1E28}" type="pres">
      <dgm:prSet presAssocID="{F896E90C-3F67-4053-B54A-660763DB41AF}" presName="sibTrans" presStyleCnt="0"/>
      <dgm:spPr/>
    </dgm:pt>
    <dgm:pt modelId="{75B4E41C-2C61-4173-A0E6-669193923C27}" type="pres">
      <dgm:prSet presAssocID="{BF3E294D-6E02-47CD-898A-854E900646A9}" presName="compNode" presStyleCnt="0"/>
      <dgm:spPr/>
    </dgm:pt>
    <dgm:pt modelId="{A89903F9-5CB1-48EF-BC9D-FA8F7BBAF74F}" type="pres">
      <dgm:prSet presAssocID="{BF3E294D-6E02-47CD-898A-854E900646A9}" presName="bgRect" presStyleLbl="bgShp" presStyleIdx="4" presStyleCnt="5"/>
      <dgm:spPr/>
    </dgm:pt>
    <dgm:pt modelId="{4363763B-51E6-4C7D-BE77-AC6909347F42}" type="pres">
      <dgm:prSet presAssocID="{BF3E294D-6E02-47CD-898A-854E900646A9}" presName="iconRect" presStyleLbl="node1" presStyleIdx="4" presStyleCnt="5"/>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dgm:spPr>
      <dgm:extLst>
        <a:ext uri="{E40237B7-FDA0-4F09-8148-C483321AD2D9}">
          <dgm14:cNvPr xmlns:dgm14="http://schemas.microsoft.com/office/drawing/2010/diagram" id="0" name="" descr="Alarm Clock"/>
        </a:ext>
      </dgm:extLst>
    </dgm:pt>
    <dgm:pt modelId="{61A57055-F76C-40F8-AEDE-A6E26A0BB55C}" type="pres">
      <dgm:prSet presAssocID="{BF3E294D-6E02-47CD-898A-854E900646A9}" presName="spaceRect" presStyleCnt="0"/>
      <dgm:spPr/>
    </dgm:pt>
    <dgm:pt modelId="{2707D73F-EEA3-4E0B-AC93-350D32149F67}" type="pres">
      <dgm:prSet presAssocID="{BF3E294D-6E02-47CD-898A-854E900646A9}" presName="parTx" presStyleLbl="revTx" presStyleIdx="4" presStyleCnt="5">
        <dgm:presLayoutVars>
          <dgm:chMax val="0"/>
          <dgm:chPref val="0"/>
        </dgm:presLayoutVars>
      </dgm:prSet>
      <dgm:spPr/>
    </dgm:pt>
  </dgm:ptLst>
  <dgm:cxnLst>
    <dgm:cxn modelId="{24D1B904-FC7B-4BF3-8913-85C76E8B6A08}" type="presOf" srcId="{BF3E294D-6E02-47CD-898A-854E900646A9}" destId="{2707D73F-EEA3-4E0B-AC93-350D32149F67}" srcOrd="0" destOrd="0" presId="urn:microsoft.com/office/officeart/2018/2/layout/IconVerticalSolidList"/>
    <dgm:cxn modelId="{62188E13-73F3-44D1-8977-4BD5EE503FF3}" srcId="{ADBC4782-0C7D-4D85-91BA-D502C4F44516}" destId="{E829B6C0-4A99-4988-8759-E5C19E6A2A51}" srcOrd="0" destOrd="0" parTransId="{310EEE3F-EDEA-4245-B583-2838465C27B5}" sibTransId="{CEEB7909-9BB3-4E96-AECD-1404940B4C2C}"/>
    <dgm:cxn modelId="{E1A36622-1026-4B34-A8C9-26DDEE9D055D}" srcId="{ADBC4782-0C7D-4D85-91BA-D502C4F44516}" destId="{79A80000-C556-4C69-9DD6-2CDEE4A7BC10}" srcOrd="2" destOrd="0" parTransId="{556FEF00-AB36-4CA2-B721-1E89AF7B48BB}" sibTransId="{14CCD226-6E00-4274-ACB9-1441711F3875}"/>
    <dgm:cxn modelId="{6E23CA49-5125-4FA4-9E73-A81C3BFEE564}" srcId="{ADBC4782-0C7D-4D85-91BA-D502C4F44516}" destId="{BF3E294D-6E02-47CD-898A-854E900646A9}" srcOrd="4" destOrd="0" parTransId="{4D7077D1-8D4D-4A5A-8C2B-8DA14626CE19}" sibTransId="{4C6F215B-5433-4F25-8124-4118648BC21F}"/>
    <dgm:cxn modelId="{3886B66A-BF6B-4530-A89D-F700728120E6}" srcId="{ADBC4782-0C7D-4D85-91BA-D502C4F44516}" destId="{C04B1BFB-5293-466F-AE09-90CB6D7B300B}" srcOrd="3" destOrd="0" parTransId="{35CCC466-345E-4DD4-9725-4DD21823F894}" sibTransId="{F896E90C-3F67-4053-B54A-660763DB41AF}"/>
    <dgm:cxn modelId="{AA3D9F79-3C38-44B5-A34D-25C6411954BC}" type="presOf" srcId="{C04B1BFB-5293-466F-AE09-90CB6D7B300B}" destId="{FF3E306D-4C7B-4C89-8D70-0A9AA6BC2B73}" srcOrd="0" destOrd="0" presId="urn:microsoft.com/office/officeart/2018/2/layout/IconVerticalSolidList"/>
    <dgm:cxn modelId="{CD7D3FA0-81E4-48D1-8A6D-89648FE6DB06}" type="presOf" srcId="{9D010F75-6637-489E-A6A9-63D0353E1009}" destId="{D51B8A83-389B-454C-AAE1-F46BF10428E1}" srcOrd="0" destOrd="0" presId="urn:microsoft.com/office/officeart/2018/2/layout/IconVerticalSolidList"/>
    <dgm:cxn modelId="{5AA894A5-5895-4A75-80DC-D38F15C37D20}" srcId="{ADBC4782-0C7D-4D85-91BA-D502C4F44516}" destId="{9D010F75-6637-489E-A6A9-63D0353E1009}" srcOrd="1" destOrd="0" parTransId="{89B1F9B8-1FB5-46AB-B562-D30EA9C9A9EC}" sibTransId="{C17BEF05-CD1B-4C54-8B4F-F4802881EFD8}"/>
    <dgm:cxn modelId="{6EF822A9-879C-47A1-B2B4-7323C4123A85}" type="presOf" srcId="{79A80000-C556-4C69-9DD6-2CDEE4A7BC10}" destId="{F5BBEF36-875C-4D8E-9E4C-71634E846F23}" srcOrd="0" destOrd="0" presId="urn:microsoft.com/office/officeart/2018/2/layout/IconVerticalSolidList"/>
    <dgm:cxn modelId="{B6E80FC4-A46A-469D-AC7A-41AEC65809D8}" type="presOf" srcId="{E829B6C0-4A99-4988-8759-E5C19E6A2A51}" destId="{DAA8D141-10B8-44AD-89DA-37346AC55FC8}" srcOrd="0" destOrd="0" presId="urn:microsoft.com/office/officeart/2018/2/layout/IconVerticalSolidList"/>
    <dgm:cxn modelId="{24A273E9-73F1-4E20-A3E5-9C7C1CC1A08F}" type="presOf" srcId="{ADBC4782-0C7D-4D85-91BA-D502C4F44516}" destId="{475F21F1-4901-43E3-AC29-B2AC84F0F9AD}" srcOrd="0" destOrd="0" presId="urn:microsoft.com/office/officeart/2018/2/layout/IconVerticalSolidList"/>
    <dgm:cxn modelId="{5544AA85-BBDF-4C8F-BD41-B4E514B838CE}" type="presParOf" srcId="{475F21F1-4901-43E3-AC29-B2AC84F0F9AD}" destId="{2C1CB361-ECB8-4622-BD18-6833CAA2F924}" srcOrd="0" destOrd="0" presId="urn:microsoft.com/office/officeart/2018/2/layout/IconVerticalSolidList"/>
    <dgm:cxn modelId="{B837EEF2-1CEE-4893-8C44-CFBD96321CCE}" type="presParOf" srcId="{2C1CB361-ECB8-4622-BD18-6833CAA2F924}" destId="{EB0C6F81-7771-46F3-AA11-23EA769EB894}" srcOrd="0" destOrd="0" presId="urn:microsoft.com/office/officeart/2018/2/layout/IconVerticalSolidList"/>
    <dgm:cxn modelId="{C2C71274-5612-4202-9DE9-DBAD4ADEACB9}" type="presParOf" srcId="{2C1CB361-ECB8-4622-BD18-6833CAA2F924}" destId="{699BBEB5-CBD9-4A90-ABF2-7E8F2C781A5B}" srcOrd="1" destOrd="0" presId="urn:microsoft.com/office/officeart/2018/2/layout/IconVerticalSolidList"/>
    <dgm:cxn modelId="{07042D6E-2973-4E25-B3EA-6DD596EB133F}" type="presParOf" srcId="{2C1CB361-ECB8-4622-BD18-6833CAA2F924}" destId="{08AD20CC-A81F-4D56-B133-A840ABB2DF26}" srcOrd="2" destOrd="0" presId="urn:microsoft.com/office/officeart/2018/2/layout/IconVerticalSolidList"/>
    <dgm:cxn modelId="{6FE0BA94-427C-4BB1-986A-B90057EB166B}" type="presParOf" srcId="{2C1CB361-ECB8-4622-BD18-6833CAA2F924}" destId="{DAA8D141-10B8-44AD-89DA-37346AC55FC8}" srcOrd="3" destOrd="0" presId="urn:microsoft.com/office/officeart/2018/2/layout/IconVerticalSolidList"/>
    <dgm:cxn modelId="{7431DC07-1EA6-43A0-B80E-DB855B7CCA81}" type="presParOf" srcId="{475F21F1-4901-43E3-AC29-B2AC84F0F9AD}" destId="{4C64F98F-2B05-4A97-9314-51E1EBD18601}" srcOrd="1" destOrd="0" presId="urn:microsoft.com/office/officeart/2018/2/layout/IconVerticalSolidList"/>
    <dgm:cxn modelId="{776961B5-0276-4A99-8024-96FA09780622}" type="presParOf" srcId="{475F21F1-4901-43E3-AC29-B2AC84F0F9AD}" destId="{B5257A5F-FFE6-4DF7-9ABE-6B813B195D7A}" srcOrd="2" destOrd="0" presId="urn:microsoft.com/office/officeart/2018/2/layout/IconVerticalSolidList"/>
    <dgm:cxn modelId="{590FC891-7396-4A33-83C5-772DF401DEA8}" type="presParOf" srcId="{B5257A5F-FFE6-4DF7-9ABE-6B813B195D7A}" destId="{8286DC8A-5755-4102-AA1D-127E411A9EC1}" srcOrd="0" destOrd="0" presId="urn:microsoft.com/office/officeart/2018/2/layout/IconVerticalSolidList"/>
    <dgm:cxn modelId="{62AA0C15-10BF-4734-A3F8-D09A464E1C8D}" type="presParOf" srcId="{B5257A5F-FFE6-4DF7-9ABE-6B813B195D7A}" destId="{76E36B0B-5009-4A8E-9BE6-1FBD153DC838}" srcOrd="1" destOrd="0" presId="urn:microsoft.com/office/officeart/2018/2/layout/IconVerticalSolidList"/>
    <dgm:cxn modelId="{BFDE9D6D-19BC-4769-B6EE-E40C2A298D02}" type="presParOf" srcId="{B5257A5F-FFE6-4DF7-9ABE-6B813B195D7A}" destId="{B79098DC-6AC7-4752-9E89-690AB1622997}" srcOrd="2" destOrd="0" presId="urn:microsoft.com/office/officeart/2018/2/layout/IconVerticalSolidList"/>
    <dgm:cxn modelId="{46D5C575-B464-4BCA-A9AE-6C32938FB9E0}" type="presParOf" srcId="{B5257A5F-FFE6-4DF7-9ABE-6B813B195D7A}" destId="{D51B8A83-389B-454C-AAE1-F46BF10428E1}" srcOrd="3" destOrd="0" presId="urn:microsoft.com/office/officeart/2018/2/layout/IconVerticalSolidList"/>
    <dgm:cxn modelId="{A5E0753B-E307-4464-83E2-49740B8C4FD4}" type="presParOf" srcId="{475F21F1-4901-43E3-AC29-B2AC84F0F9AD}" destId="{CE8FA42C-3B30-4B1A-9B71-02F71498E1D4}" srcOrd="3" destOrd="0" presId="urn:microsoft.com/office/officeart/2018/2/layout/IconVerticalSolidList"/>
    <dgm:cxn modelId="{45D0A8B3-7634-4C7B-A234-C63D740B963B}" type="presParOf" srcId="{475F21F1-4901-43E3-AC29-B2AC84F0F9AD}" destId="{E5E51FF4-5D05-46CA-B974-0E48A08810E3}" srcOrd="4" destOrd="0" presId="urn:microsoft.com/office/officeart/2018/2/layout/IconVerticalSolidList"/>
    <dgm:cxn modelId="{042A0268-4408-40B6-80C0-C4B9D908BC84}" type="presParOf" srcId="{E5E51FF4-5D05-46CA-B974-0E48A08810E3}" destId="{84B2ADE5-AEAA-4E1B-A9EF-19423E45A2E3}" srcOrd="0" destOrd="0" presId="urn:microsoft.com/office/officeart/2018/2/layout/IconVerticalSolidList"/>
    <dgm:cxn modelId="{0D9BAC23-5EE4-4760-841C-99B271870CD0}" type="presParOf" srcId="{E5E51FF4-5D05-46CA-B974-0E48A08810E3}" destId="{374240A5-CBE5-41A8-8EE0-E2B45DFD24C4}" srcOrd="1" destOrd="0" presId="urn:microsoft.com/office/officeart/2018/2/layout/IconVerticalSolidList"/>
    <dgm:cxn modelId="{225625FF-1EFA-4829-9ECD-93742C5AE6F9}" type="presParOf" srcId="{E5E51FF4-5D05-46CA-B974-0E48A08810E3}" destId="{4F1F0E6F-A7D9-4DFA-ADCF-3F395641C7EF}" srcOrd="2" destOrd="0" presId="urn:microsoft.com/office/officeart/2018/2/layout/IconVerticalSolidList"/>
    <dgm:cxn modelId="{B4944A5E-FF44-4A13-9D44-68E9B90ADD7D}" type="presParOf" srcId="{E5E51FF4-5D05-46CA-B974-0E48A08810E3}" destId="{F5BBEF36-875C-4D8E-9E4C-71634E846F23}" srcOrd="3" destOrd="0" presId="urn:microsoft.com/office/officeart/2018/2/layout/IconVerticalSolidList"/>
    <dgm:cxn modelId="{DE82AE82-883E-4FCC-8876-86CD1C9EC8D6}" type="presParOf" srcId="{475F21F1-4901-43E3-AC29-B2AC84F0F9AD}" destId="{D39BF61F-3C92-4B10-926E-D110EDC85C4A}" srcOrd="5" destOrd="0" presId="urn:microsoft.com/office/officeart/2018/2/layout/IconVerticalSolidList"/>
    <dgm:cxn modelId="{9C9D04F7-0B14-412B-807B-66E77FF8782F}" type="presParOf" srcId="{475F21F1-4901-43E3-AC29-B2AC84F0F9AD}" destId="{6A5DBFAB-2992-4F93-8389-A7401DC3B96D}" srcOrd="6" destOrd="0" presId="urn:microsoft.com/office/officeart/2018/2/layout/IconVerticalSolidList"/>
    <dgm:cxn modelId="{B3BA45C9-CFC6-4FF6-94EE-61CE9DF689E4}" type="presParOf" srcId="{6A5DBFAB-2992-4F93-8389-A7401DC3B96D}" destId="{7428CE50-18FC-40F8-9956-B04E012C22AC}" srcOrd="0" destOrd="0" presId="urn:microsoft.com/office/officeart/2018/2/layout/IconVerticalSolidList"/>
    <dgm:cxn modelId="{FA4F0335-7950-4D81-B26B-C2C8257DCCCD}" type="presParOf" srcId="{6A5DBFAB-2992-4F93-8389-A7401DC3B96D}" destId="{BA880673-99D1-4D9F-B6F4-12B127B485AF}" srcOrd="1" destOrd="0" presId="urn:microsoft.com/office/officeart/2018/2/layout/IconVerticalSolidList"/>
    <dgm:cxn modelId="{A7B9E601-6B50-43B3-9514-CB9728E1AADF}" type="presParOf" srcId="{6A5DBFAB-2992-4F93-8389-A7401DC3B96D}" destId="{BB02ECC1-8E73-4599-9609-F2C3F155FC65}" srcOrd="2" destOrd="0" presId="urn:microsoft.com/office/officeart/2018/2/layout/IconVerticalSolidList"/>
    <dgm:cxn modelId="{9843A729-C802-49BF-B93D-89B34EA3EA6A}" type="presParOf" srcId="{6A5DBFAB-2992-4F93-8389-A7401DC3B96D}" destId="{FF3E306D-4C7B-4C89-8D70-0A9AA6BC2B73}" srcOrd="3" destOrd="0" presId="urn:microsoft.com/office/officeart/2018/2/layout/IconVerticalSolidList"/>
    <dgm:cxn modelId="{8B1A8821-9B6D-49AA-A122-9633C7534D1F}" type="presParOf" srcId="{475F21F1-4901-43E3-AC29-B2AC84F0F9AD}" destId="{A7217875-51D9-479F-B4DF-A22248AD1E28}" srcOrd="7" destOrd="0" presId="urn:microsoft.com/office/officeart/2018/2/layout/IconVerticalSolidList"/>
    <dgm:cxn modelId="{167C0269-034D-48CF-AAFF-50BDEBD36C9D}" type="presParOf" srcId="{475F21F1-4901-43E3-AC29-B2AC84F0F9AD}" destId="{75B4E41C-2C61-4173-A0E6-669193923C27}" srcOrd="8" destOrd="0" presId="urn:microsoft.com/office/officeart/2018/2/layout/IconVerticalSolidList"/>
    <dgm:cxn modelId="{A39F27EE-05B0-4EE2-B8E1-5C935B618EE9}" type="presParOf" srcId="{75B4E41C-2C61-4173-A0E6-669193923C27}" destId="{A89903F9-5CB1-48EF-BC9D-FA8F7BBAF74F}" srcOrd="0" destOrd="0" presId="urn:microsoft.com/office/officeart/2018/2/layout/IconVerticalSolidList"/>
    <dgm:cxn modelId="{412D57D2-42BF-4C02-8E92-A8E6B7FC28AF}" type="presParOf" srcId="{75B4E41C-2C61-4173-A0E6-669193923C27}" destId="{4363763B-51E6-4C7D-BE77-AC6909347F42}" srcOrd="1" destOrd="0" presId="urn:microsoft.com/office/officeart/2018/2/layout/IconVerticalSolidList"/>
    <dgm:cxn modelId="{662FCDF5-9C64-42E5-BC65-0F1146B228F9}" type="presParOf" srcId="{75B4E41C-2C61-4173-A0E6-669193923C27}" destId="{61A57055-F76C-40F8-AEDE-A6E26A0BB55C}" srcOrd="2" destOrd="0" presId="urn:microsoft.com/office/officeart/2018/2/layout/IconVerticalSolidList"/>
    <dgm:cxn modelId="{B0DF5D9D-648A-4818-B410-16319AFFD72E}" type="presParOf" srcId="{75B4E41C-2C61-4173-A0E6-669193923C27}" destId="{2707D73F-EEA3-4E0B-AC93-350D32149F6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2ECDFD-9807-4619-801B-E39D21C14125}"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6E51D50-E8CD-4009-9B27-548B2C9A71E8}">
      <dgm:prSet/>
      <dgm:spPr/>
      <dgm:t>
        <a:bodyPr/>
        <a:lstStyle/>
        <a:p>
          <a:r>
            <a:rPr lang="nl-NL" dirty="0"/>
            <a:t>Maak jou werkkaart oop: </a:t>
          </a:r>
          <a:r>
            <a:rPr lang="nl-NL" b="0" dirty="0"/>
            <a:t>Aktiwiteit 2 – My Vaardighede en Vermoëns</a:t>
          </a:r>
          <a:endParaRPr lang="en-US" b="0" dirty="0"/>
        </a:p>
      </dgm:t>
    </dgm:pt>
    <dgm:pt modelId="{A7F911E3-C30C-43F8-B2A7-78875AB89400}" type="parTrans" cxnId="{89B6B1CF-29D5-4E6A-95F2-98F114CF12F8}">
      <dgm:prSet/>
      <dgm:spPr/>
      <dgm:t>
        <a:bodyPr/>
        <a:lstStyle/>
        <a:p>
          <a:endParaRPr lang="en-US"/>
        </a:p>
      </dgm:t>
    </dgm:pt>
    <dgm:pt modelId="{B2B1C9F7-643C-41B2-BCC5-9563DEA62B73}" type="sibTrans" cxnId="{89B6B1CF-29D5-4E6A-95F2-98F114CF12F8}">
      <dgm:prSet/>
      <dgm:spPr/>
      <dgm:t>
        <a:bodyPr/>
        <a:lstStyle/>
        <a:p>
          <a:endParaRPr lang="en-US"/>
        </a:p>
      </dgm:t>
    </dgm:pt>
    <dgm:pt modelId="{E172563B-010E-437B-B60F-7B32E45DF7B4}">
      <dgm:prSet/>
      <dgm:spPr/>
      <dgm:t>
        <a:bodyPr/>
        <a:lstStyle/>
        <a:p>
          <a:r>
            <a:rPr lang="nl-NL" dirty="0"/>
            <a:t>Jy het 4 minute.</a:t>
          </a:r>
          <a:endParaRPr lang="en-US" dirty="0"/>
        </a:p>
      </dgm:t>
    </dgm:pt>
    <dgm:pt modelId="{A2E4F815-925E-422C-A9A6-21E475D92985}" type="parTrans" cxnId="{4F59C577-3E5B-4441-BA04-F862FE7ACC7C}">
      <dgm:prSet/>
      <dgm:spPr/>
      <dgm:t>
        <a:bodyPr/>
        <a:lstStyle/>
        <a:p>
          <a:endParaRPr lang="en-US"/>
        </a:p>
      </dgm:t>
    </dgm:pt>
    <dgm:pt modelId="{B468CF97-74F1-41D3-85F6-A30B07E37B29}" type="sibTrans" cxnId="{4F59C577-3E5B-4441-BA04-F862FE7ACC7C}">
      <dgm:prSet/>
      <dgm:spPr/>
      <dgm:t>
        <a:bodyPr/>
        <a:lstStyle/>
        <a:p>
          <a:endParaRPr lang="en-US"/>
        </a:p>
      </dgm:t>
    </dgm:pt>
    <dgm:pt modelId="{A9F7D4B4-8259-4E0F-AF86-BD5FEC2B45CC}">
      <dgm:prSet/>
      <dgm:spPr/>
      <dgm:t>
        <a:bodyPr/>
        <a:lstStyle/>
        <a:p>
          <a:r>
            <a:rPr lang="nl-NL" dirty="0"/>
            <a:t>Dink aan jou sterkpunte en wat jou uniek maak.</a:t>
          </a:r>
          <a:endParaRPr lang="en-US" dirty="0"/>
        </a:p>
      </dgm:t>
    </dgm:pt>
    <dgm:pt modelId="{0E60ABCC-AAC9-4178-9F7C-6C8868A3B45A}" type="parTrans" cxnId="{DC810EAA-0ACB-4930-ABDB-359277413071}">
      <dgm:prSet/>
      <dgm:spPr/>
      <dgm:t>
        <a:bodyPr/>
        <a:lstStyle/>
        <a:p>
          <a:endParaRPr lang="en-US"/>
        </a:p>
      </dgm:t>
    </dgm:pt>
    <dgm:pt modelId="{80FC5C57-1046-4ED3-9691-C945723CE6C0}" type="sibTrans" cxnId="{DC810EAA-0ACB-4930-ABDB-359277413071}">
      <dgm:prSet/>
      <dgm:spPr/>
      <dgm:t>
        <a:bodyPr/>
        <a:lstStyle/>
        <a:p>
          <a:endParaRPr lang="en-US"/>
        </a:p>
      </dgm:t>
    </dgm:pt>
    <dgm:pt modelId="{0BD5B7D5-F3C9-4786-A480-A6A5C61EEF66}">
      <dgm:prSet/>
      <dgm:spPr/>
      <dgm:t>
        <a:bodyPr/>
        <a:lstStyle/>
        <a:p>
          <a:r>
            <a:rPr lang="nl-NL" dirty="0"/>
            <a:t>Dit sal help jou om te bepaal watter tipe loopbaan by jou pas.</a:t>
          </a:r>
          <a:endParaRPr lang="en-US" dirty="0"/>
        </a:p>
      </dgm:t>
    </dgm:pt>
    <dgm:pt modelId="{892295BC-F755-423D-B164-069D2BBD5134}" type="parTrans" cxnId="{9D4C2024-5AAA-4D2D-95E6-8DD8442F061D}">
      <dgm:prSet/>
      <dgm:spPr/>
      <dgm:t>
        <a:bodyPr/>
        <a:lstStyle/>
        <a:p>
          <a:endParaRPr lang="en-US"/>
        </a:p>
      </dgm:t>
    </dgm:pt>
    <dgm:pt modelId="{7CF45AE1-0588-44E7-B076-9B1F434B8AE5}" type="sibTrans" cxnId="{9D4C2024-5AAA-4D2D-95E6-8DD8442F061D}">
      <dgm:prSet/>
      <dgm:spPr/>
      <dgm:t>
        <a:bodyPr/>
        <a:lstStyle/>
        <a:p>
          <a:endParaRPr lang="en-US"/>
        </a:p>
      </dgm:t>
    </dgm:pt>
    <dgm:pt modelId="{1D5205E2-E46E-44AE-B77B-10C6B6E76494}">
      <dgm:prSet/>
      <dgm:spPr/>
      <dgm:t>
        <a:bodyPr/>
        <a:lstStyle/>
        <a:p>
          <a:r>
            <a:rPr lang="en-US" b="1" dirty="0"/>
            <a:t>Start timer: </a:t>
          </a:r>
          <a:r>
            <a:rPr lang="en-US" dirty="0">
              <a:hlinkClick xmlns:r="http://schemas.openxmlformats.org/officeDocument/2006/relationships" r:id="rId1"/>
            </a:rPr>
            <a:t>https://www.online-stopwatch.com/countdown-clock/full-screen/</a:t>
          </a:r>
          <a:r>
            <a:rPr lang="en-US" dirty="0"/>
            <a:t> </a:t>
          </a:r>
        </a:p>
      </dgm:t>
    </dgm:pt>
    <dgm:pt modelId="{5706374E-F88E-4F97-B69A-6BFA5B9445F9}" type="parTrans" cxnId="{FD93C922-F0AE-46E2-B042-A11318C25C3B}">
      <dgm:prSet/>
      <dgm:spPr/>
      <dgm:t>
        <a:bodyPr/>
        <a:lstStyle/>
        <a:p>
          <a:endParaRPr lang="en-US"/>
        </a:p>
      </dgm:t>
    </dgm:pt>
    <dgm:pt modelId="{97A5618E-53ED-4337-BE2D-91C3E929B04B}" type="sibTrans" cxnId="{FD93C922-F0AE-46E2-B042-A11318C25C3B}">
      <dgm:prSet/>
      <dgm:spPr/>
      <dgm:t>
        <a:bodyPr/>
        <a:lstStyle/>
        <a:p>
          <a:endParaRPr lang="en-US"/>
        </a:p>
      </dgm:t>
    </dgm:pt>
    <dgm:pt modelId="{2E1C9467-600A-4191-89BF-2DDC99D71D3B}" type="pres">
      <dgm:prSet presAssocID="{F42ECDFD-9807-4619-801B-E39D21C14125}" presName="root" presStyleCnt="0">
        <dgm:presLayoutVars>
          <dgm:dir/>
          <dgm:resizeHandles val="exact"/>
        </dgm:presLayoutVars>
      </dgm:prSet>
      <dgm:spPr/>
    </dgm:pt>
    <dgm:pt modelId="{0B42B36F-E074-46E7-86CF-BB49B384536D}" type="pres">
      <dgm:prSet presAssocID="{86E51D50-E8CD-4009-9B27-548B2C9A71E8}" presName="compNode" presStyleCnt="0"/>
      <dgm:spPr/>
    </dgm:pt>
    <dgm:pt modelId="{8E0B38FE-D292-43DD-B341-9C193ADB41ED}" type="pres">
      <dgm:prSet presAssocID="{86E51D50-E8CD-4009-9B27-548B2C9A71E8}" presName="bgRect" presStyleLbl="bgShp" presStyleIdx="0" presStyleCnt="5"/>
      <dgm:spPr/>
    </dgm:pt>
    <dgm:pt modelId="{BC3D3A3E-62FE-4686-BEDE-5E57F63B6EB2}" type="pres">
      <dgm:prSet presAssocID="{86E51D50-E8CD-4009-9B27-548B2C9A71E8}" presName="iconRect" presStyleLbl="node1" presStyleIdx="0" presStyleCnt="5"/>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encil"/>
        </a:ext>
      </dgm:extLst>
    </dgm:pt>
    <dgm:pt modelId="{9AAE1B81-CE85-4496-9528-496A7BF3548B}" type="pres">
      <dgm:prSet presAssocID="{86E51D50-E8CD-4009-9B27-548B2C9A71E8}" presName="spaceRect" presStyleCnt="0"/>
      <dgm:spPr/>
    </dgm:pt>
    <dgm:pt modelId="{753E7788-4467-4BD8-8D69-22A94EB6F86E}" type="pres">
      <dgm:prSet presAssocID="{86E51D50-E8CD-4009-9B27-548B2C9A71E8}" presName="parTx" presStyleLbl="revTx" presStyleIdx="0" presStyleCnt="5">
        <dgm:presLayoutVars>
          <dgm:chMax val="0"/>
          <dgm:chPref val="0"/>
        </dgm:presLayoutVars>
      </dgm:prSet>
      <dgm:spPr/>
    </dgm:pt>
    <dgm:pt modelId="{5392FB35-F2BB-45AF-B0A8-D43AAFD53B6C}" type="pres">
      <dgm:prSet presAssocID="{B2B1C9F7-643C-41B2-BCC5-9563DEA62B73}" presName="sibTrans" presStyleCnt="0"/>
      <dgm:spPr/>
    </dgm:pt>
    <dgm:pt modelId="{62EF2C0D-1BA9-4CB6-BF0E-B602DFB27BB0}" type="pres">
      <dgm:prSet presAssocID="{E172563B-010E-437B-B60F-7B32E45DF7B4}" presName="compNode" presStyleCnt="0"/>
      <dgm:spPr/>
    </dgm:pt>
    <dgm:pt modelId="{F07D17EB-767A-46B1-AAE7-35397DFD951D}" type="pres">
      <dgm:prSet presAssocID="{E172563B-010E-437B-B60F-7B32E45DF7B4}" presName="bgRect" presStyleLbl="bgShp" presStyleIdx="1" presStyleCnt="5"/>
      <dgm:spPr/>
    </dgm:pt>
    <dgm:pt modelId="{E67FF9BB-85FA-4DC5-8DB5-94A3B9175FE5}" type="pres">
      <dgm:prSet presAssocID="{E172563B-010E-437B-B60F-7B32E45DF7B4}" presName="iconRect" presStyleLbl="node1" presStyleIdx="1" presStyleCnt="5"/>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topwatch"/>
        </a:ext>
      </dgm:extLst>
    </dgm:pt>
    <dgm:pt modelId="{930939C8-3BB9-48BF-9838-6F078D99639D}" type="pres">
      <dgm:prSet presAssocID="{E172563B-010E-437B-B60F-7B32E45DF7B4}" presName="spaceRect" presStyleCnt="0"/>
      <dgm:spPr/>
    </dgm:pt>
    <dgm:pt modelId="{412AEA19-DC07-4833-A746-2B5EE8437B70}" type="pres">
      <dgm:prSet presAssocID="{E172563B-010E-437B-B60F-7B32E45DF7B4}" presName="parTx" presStyleLbl="revTx" presStyleIdx="1" presStyleCnt="5">
        <dgm:presLayoutVars>
          <dgm:chMax val="0"/>
          <dgm:chPref val="0"/>
        </dgm:presLayoutVars>
      </dgm:prSet>
      <dgm:spPr/>
    </dgm:pt>
    <dgm:pt modelId="{9143C1BD-8736-4D96-BC95-32A388135038}" type="pres">
      <dgm:prSet presAssocID="{B468CF97-74F1-41D3-85F6-A30B07E37B29}" presName="sibTrans" presStyleCnt="0"/>
      <dgm:spPr/>
    </dgm:pt>
    <dgm:pt modelId="{FB1E9CA3-D72E-49E3-B883-98EA57582D9F}" type="pres">
      <dgm:prSet presAssocID="{A9F7D4B4-8259-4E0F-AF86-BD5FEC2B45CC}" presName="compNode" presStyleCnt="0"/>
      <dgm:spPr/>
    </dgm:pt>
    <dgm:pt modelId="{0C2C2C4C-7387-4ADB-8178-E197CEEE4D82}" type="pres">
      <dgm:prSet presAssocID="{A9F7D4B4-8259-4E0F-AF86-BD5FEC2B45CC}" presName="bgRect" presStyleLbl="bgShp" presStyleIdx="2" presStyleCnt="5"/>
      <dgm:spPr/>
    </dgm:pt>
    <dgm:pt modelId="{F9583A24-54F6-4081-B875-8610D54AA227}" type="pres">
      <dgm:prSet presAssocID="{A9F7D4B4-8259-4E0F-AF86-BD5FEC2B45CC}" presName="iconRect" presStyleLbl="node1" presStyleIdx="2" presStyleCnt="5"/>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Group Success"/>
        </a:ext>
      </dgm:extLst>
    </dgm:pt>
    <dgm:pt modelId="{F96A0997-1C65-4B22-AB44-5BC84C77B9EA}" type="pres">
      <dgm:prSet presAssocID="{A9F7D4B4-8259-4E0F-AF86-BD5FEC2B45CC}" presName="spaceRect" presStyleCnt="0"/>
      <dgm:spPr/>
    </dgm:pt>
    <dgm:pt modelId="{EAC8BEAD-A97D-407B-9E72-E5A47641EB25}" type="pres">
      <dgm:prSet presAssocID="{A9F7D4B4-8259-4E0F-AF86-BD5FEC2B45CC}" presName="parTx" presStyleLbl="revTx" presStyleIdx="2" presStyleCnt="5">
        <dgm:presLayoutVars>
          <dgm:chMax val="0"/>
          <dgm:chPref val="0"/>
        </dgm:presLayoutVars>
      </dgm:prSet>
      <dgm:spPr/>
    </dgm:pt>
    <dgm:pt modelId="{464FA57E-AD6D-4B62-A798-2263A3F56B8E}" type="pres">
      <dgm:prSet presAssocID="{80FC5C57-1046-4ED3-9691-C945723CE6C0}" presName="sibTrans" presStyleCnt="0"/>
      <dgm:spPr/>
    </dgm:pt>
    <dgm:pt modelId="{53C7473E-D6F8-45D5-809A-A3F614BDC554}" type="pres">
      <dgm:prSet presAssocID="{0BD5B7D5-F3C9-4786-A480-A6A5C61EEF66}" presName="compNode" presStyleCnt="0"/>
      <dgm:spPr/>
    </dgm:pt>
    <dgm:pt modelId="{B37CD0F1-1701-4CCE-AF3F-315C1556D140}" type="pres">
      <dgm:prSet presAssocID="{0BD5B7D5-F3C9-4786-A480-A6A5C61EEF66}" presName="bgRect" presStyleLbl="bgShp" presStyleIdx="3" presStyleCnt="5"/>
      <dgm:spPr/>
    </dgm:pt>
    <dgm:pt modelId="{23874C1F-5516-4CA3-8C15-CE782D45CC00}" type="pres">
      <dgm:prSet presAssocID="{0BD5B7D5-F3C9-4786-A480-A6A5C61EEF66}" presName="iconRect" presStyleLbl="node1" presStyleIdx="3" presStyleCnt="5"/>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Briefcase"/>
        </a:ext>
      </dgm:extLst>
    </dgm:pt>
    <dgm:pt modelId="{DFB532F0-0324-4533-907A-443239E4705C}" type="pres">
      <dgm:prSet presAssocID="{0BD5B7D5-F3C9-4786-A480-A6A5C61EEF66}" presName="spaceRect" presStyleCnt="0"/>
      <dgm:spPr/>
    </dgm:pt>
    <dgm:pt modelId="{961DDDFA-C444-4437-8132-0DDC260D45EA}" type="pres">
      <dgm:prSet presAssocID="{0BD5B7D5-F3C9-4786-A480-A6A5C61EEF66}" presName="parTx" presStyleLbl="revTx" presStyleIdx="3" presStyleCnt="5">
        <dgm:presLayoutVars>
          <dgm:chMax val="0"/>
          <dgm:chPref val="0"/>
        </dgm:presLayoutVars>
      </dgm:prSet>
      <dgm:spPr/>
    </dgm:pt>
    <dgm:pt modelId="{D1FBB69C-80AB-462B-8D63-E4B88B90B0D1}" type="pres">
      <dgm:prSet presAssocID="{7CF45AE1-0588-44E7-B076-9B1F434B8AE5}" presName="sibTrans" presStyleCnt="0"/>
      <dgm:spPr/>
    </dgm:pt>
    <dgm:pt modelId="{BCFE704A-F277-41CC-A707-E32CF4F605D4}" type="pres">
      <dgm:prSet presAssocID="{1D5205E2-E46E-44AE-B77B-10C6B6E76494}" presName="compNode" presStyleCnt="0"/>
      <dgm:spPr/>
    </dgm:pt>
    <dgm:pt modelId="{9EC2E1A6-87A6-44D3-8759-434DF3DEF797}" type="pres">
      <dgm:prSet presAssocID="{1D5205E2-E46E-44AE-B77B-10C6B6E76494}" presName="bgRect" presStyleLbl="bgShp" presStyleIdx="4" presStyleCnt="5"/>
      <dgm:spPr/>
    </dgm:pt>
    <dgm:pt modelId="{959676BB-3D77-45A4-9A2A-8FCA18CFB81A}" type="pres">
      <dgm:prSet presAssocID="{1D5205E2-E46E-44AE-B77B-10C6B6E76494}" presName="iconRect" presStyleLbl="node1" presStyleIdx="4" presStyleCnt="5"/>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dgm:spPr>
      <dgm:extLst>
        <a:ext uri="{E40237B7-FDA0-4F09-8148-C483321AD2D9}">
          <dgm14:cNvPr xmlns:dgm14="http://schemas.microsoft.com/office/drawing/2010/diagram" id="0" name="" descr="Alarm Clock"/>
        </a:ext>
      </dgm:extLst>
    </dgm:pt>
    <dgm:pt modelId="{5A19994C-5C2E-4A07-8162-654153BCCE50}" type="pres">
      <dgm:prSet presAssocID="{1D5205E2-E46E-44AE-B77B-10C6B6E76494}" presName="spaceRect" presStyleCnt="0"/>
      <dgm:spPr/>
    </dgm:pt>
    <dgm:pt modelId="{0C63C055-5AFF-49FF-90A7-DFEFBC105016}" type="pres">
      <dgm:prSet presAssocID="{1D5205E2-E46E-44AE-B77B-10C6B6E76494}" presName="parTx" presStyleLbl="revTx" presStyleIdx="4" presStyleCnt="5">
        <dgm:presLayoutVars>
          <dgm:chMax val="0"/>
          <dgm:chPref val="0"/>
        </dgm:presLayoutVars>
      </dgm:prSet>
      <dgm:spPr/>
    </dgm:pt>
  </dgm:ptLst>
  <dgm:cxnLst>
    <dgm:cxn modelId="{91276F12-E308-4F1C-B330-FB9D7FF209F7}" type="presOf" srcId="{E172563B-010E-437B-B60F-7B32E45DF7B4}" destId="{412AEA19-DC07-4833-A746-2B5EE8437B70}" srcOrd="0" destOrd="0" presId="urn:microsoft.com/office/officeart/2018/2/layout/IconVerticalSolidList"/>
    <dgm:cxn modelId="{6349CF14-8755-4995-A602-F339569A8344}" type="presOf" srcId="{1D5205E2-E46E-44AE-B77B-10C6B6E76494}" destId="{0C63C055-5AFF-49FF-90A7-DFEFBC105016}" srcOrd="0" destOrd="0" presId="urn:microsoft.com/office/officeart/2018/2/layout/IconVerticalSolidList"/>
    <dgm:cxn modelId="{A92DB01E-349C-4773-8B11-292ED090BCC9}" type="presOf" srcId="{0BD5B7D5-F3C9-4786-A480-A6A5C61EEF66}" destId="{961DDDFA-C444-4437-8132-0DDC260D45EA}" srcOrd="0" destOrd="0" presId="urn:microsoft.com/office/officeart/2018/2/layout/IconVerticalSolidList"/>
    <dgm:cxn modelId="{FD93C922-F0AE-46E2-B042-A11318C25C3B}" srcId="{F42ECDFD-9807-4619-801B-E39D21C14125}" destId="{1D5205E2-E46E-44AE-B77B-10C6B6E76494}" srcOrd="4" destOrd="0" parTransId="{5706374E-F88E-4F97-B69A-6BFA5B9445F9}" sibTransId="{97A5618E-53ED-4337-BE2D-91C3E929B04B}"/>
    <dgm:cxn modelId="{9D4C2024-5AAA-4D2D-95E6-8DD8442F061D}" srcId="{F42ECDFD-9807-4619-801B-E39D21C14125}" destId="{0BD5B7D5-F3C9-4786-A480-A6A5C61EEF66}" srcOrd="3" destOrd="0" parTransId="{892295BC-F755-423D-B164-069D2BBD5134}" sibTransId="{7CF45AE1-0588-44E7-B076-9B1F434B8AE5}"/>
    <dgm:cxn modelId="{8307BA67-488F-432D-8ED8-EFC22DB00F8B}" type="presOf" srcId="{F42ECDFD-9807-4619-801B-E39D21C14125}" destId="{2E1C9467-600A-4191-89BF-2DDC99D71D3B}" srcOrd="0" destOrd="0" presId="urn:microsoft.com/office/officeart/2018/2/layout/IconVerticalSolidList"/>
    <dgm:cxn modelId="{4F59C577-3E5B-4441-BA04-F862FE7ACC7C}" srcId="{F42ECDFD-9807-4619-801B-E39D21C14125}" destId="{E172563B-010E-437B-B60F-7B32E45DF7B4}" srcOrd="1" destOrd="0" parTransId="{A2E4F815-925E-422C-A9A6-21E475D92985}" sibTransId="{B468CF97-74F1-41D3-85F6-A30B07E37B29}"/>
    <dgm:cxn modelId="{BB204AA5-0F7A-4715-A9ED-7EC87BD388B4}" type="presOf" srcId="{A9F7D4B4-8259-4E0F-AF86-BD5FEC2B45CC}" destId="{EAC8BEAD-A97D-407B-9E72-E5A47641EB25}" srcOrd="0" destOrd="0" presId="urn:microsoft.com/office/officeart/2018/2/layout/IconVerticalSolidList"/>
    <dgm:cxn modelId="{DC810EAA-0ACB-4930-ABDB-359277413071}" srcId="{F42ECDFD-9807-4619-801B-E39D21C14125}" destId="{A9F7D4B4-8259-4E0F-AF86-BD5FEC2B45CC}" srcOrd="2" destOrd="0" parTransId="{0E60ABCC-AAC9-4178-9F7C-6C8868A3B45A}" sibTransId="{80FC5C57-1046-4ED3-9691-C945723CE6C0}"/>
    <dgm:cxn modelId="{89B6B1CF-29D5-4E6A-95F2-98F114CF12F8}" srcId="{F42ECDFD-9807-4619-801B-E39D21C14125}" destId="{86E51D50-E8CD-4009-9B27-548B2C9A71E8}" srcOrd="0" destOrd="0" parTransId="{A7F911E3-C30C-43F8-B2A7-78875AB89400}" sibTransId="{B2B1C9F7-643C-41B2-BCC5-9563DEA62B73}"/>
    <dgm:cxn modelId="{EDAEA3F2-CF52-4300-8A77-5E16D357BA48}" type="presOf" srcId="{86E51D50-E8CD-4009-9B27-548B2C9A71E8}" destId="{753E7788-4467-4BD8-8D69-22A94EB6F86E}" srcOrd="0" destOrd="0" presId="urn:microsoft.com/office/officeart/2018/2/layout/IconVerticalSolidList"/>
    <dgm:cxn modelId="{628617EE-DAA4-4690-81EA-9B77D6DC0392}" type="presParOf" srcId="{2E1C9467-600A-4191-89BF-2DDC99D71D3B}" destId="{0B42B36F-E074-46E7-86CF-BB49B384536D}" srcOrd="0" destOrd="0" presId="urn:microsoft.com/office/officeart/2018/2/layout/IconVerticalSolidList"/>
    <dgm:cxn modelId="{2CC3004E-7F58-4AFF-BE1B-31B628150E1D}" type="presParOf" srcId="{0B42B36F-E074-46E7-86CF-BB49B384536D}" destId="{8E0B38FE-D292-43DD-B341-9C193ADB41ED}" srcOrd="0" destOrd="0" presId="urn:microsoft.com/office/officeart/2018/2/layout/IconVerticalSolidList"/>
    <dgm:cxn modelId="{6D51BF3E-C627-460B-86CA-4C0BD9BBD10F}" type="presParOf" srcId="{0B42B36F-E074-46E7-86CF-BB49B384536D}" destId="{BC3D3A3E-62FE-4686-BEDE-5E57F63B6EB2}" srcOrd="1" destOrd="0" presId="urn:microsoft.com/office/officeart/2018/2/layout/IconVerticalSolidList"/>
    <dgm:cxn modelId="{4521E5AD-4EB7-4CF0-899F-7435521D8B67}" type="presParOf" srcId="{0B42B36F-E074-46E7-86CF-BB49B384536D}" destId="{9AAE1B81-CE85-4496-9528-496A7BF3548B}" srcOrd="2" destOrd="0" presId="urn:microsoft.com/office/officeart/2018/2/layout/IconVerticalSolidList"/>
    <dgm:cxn modelId="{3BDDAD71-4742-424F-A763-1A3B163D373F}" type="presParOf" srcId="{0B42B36F-E074-46E7-86CF-BB49B384536D}" destId="{753E7788-4467-4BD8-8D69-22A94EB6F86E}" srcOrd="3" destOrd="0" presId="urn:microsoft.com/office/officeart/2018/2/layout/IconVerticalSolidList"/>
    <dgm:cxn modelId="{D2587CED-21B2-4861-A913-695CEF95693D}" type="presParOf" srcId="{2E1C9467-600A-4191-89BF-2DDC99D71D3B}" destId="{5392FB35-F2BB-45AF-B0A8-D43AAFD53B6C}" srcOrd="1" destOrd="0" presId="urn:microsoft.com/office/officeart/2018/2/layout/IconVerticalSolidList"/>
    <dgm:cxn modelId="{3B7A5C7E-02F0-4FCF-B756-5FBFDE91687C}" type="presParOf" srcId="{2E1C9467-600A-4191-89BF-2DDC99D71D3B}" destId="{62EF2C0D-1BA9-4CB6-BF0E-B602DFB27BB0}" srcOrd="2" destOrd="0" presId="urn:microsoft.com/office/officeart/2018/2/layout/IconVerticalSolidList"/>
    <dgm:cxn modelId="{DF52A6E4-4A3B-471B-936E-01155FDBCD62}" type="presParOf" srcId="{62EF2C0D-1BA9-4CB6-BF0E-B602DFB27BB0}" destId="{F07D17EB-767A-46B1-AAE7-35397DFD951D}" srcOrd="0" destOrd="0" presId="urn:microsoft.com/office/officeart/2018/2/layout/IconVerticalSolidList"/>
    <dgm:cxn modelId="{0E603557-E507-4D50-9406-2885F3B77D22}" type="presParOf" srcId="{62EF2C0D-1BA9-4CB6-BF0E-B602DFB27BB0}" destId="{E67FF9BB-85FA-4DC5-8DB5-94A3B9175FE5}" srcOrd="1" destOrd="0" presId="urn:microsoft.com/office/officeart/2018/2/layout/IconVerticalSolidList"/>
    <dgm:cxn modelId="{190558AB-74ED-4C11-AB6C-DF85154426B0}" type="presParOf" srcId="{62EF2C0D-1BA9-4CB6-BF0E-B602DFB27BB0}" destId="{930939C8-3BB9-48BF-9838-6F078D99639D}" srcOrd="2" destOrd="0" presId="urn:microsoft.com/office/officeart/2018/2/layout/IconVerticalSolidList"/>
    <dgm:cxn modelId="{68176D86-6087-4B36-9045-E31EA2841160}" type="presParOf" srcId="{62EF2C0D-1BA9-4CB6-BF0E-B602DFB27BB0}" destId="{412AEA19-DC07-4833-A746-2B5EE8437B70}" srcOrd="3" destOrd="0" presId="urn:microsoft.com/office/officeart/2018/2/layout/IconVerticalSolidList"/>
    <dgm:cxn modelId="{C741C799-C66C-4DE8-A568-0E20270AB077}" type="presParOf" srcId="{2E1C9467-600A-4191-89BF-2DDC99D71D3B}" destId="{9143C1BD-8736-4D96-BC95-32A388135038}" srcOrd="3" destOrd="0" presId="urn:microsoft.com/office/officeart/2018/2/layout/IconVerticalSolidList"/>
    <dgm:cxn modelId="{7ED68171-94F8-47B0-90D3-521E1D5EC71B}" type="presParOf" srcId="{2E1C9467-600A-4191-89BF-2DDC99D71D3B}" destId="{FB1E9CA3-D72E-49E3-B883-98EA57582D9F}" srcOrd="4" destOrd="0" presId="urn:microsoft.com/office/officeart/2018/2/layout/IconVerticalSolidList"/>
    <dgm:cxn modelId="{923DAFF6-1B0C-4574-87AB-1CF8C71D9CD4}" type="presParOf" srcId="{FB1E9CA3-D72E-49E3-B883-98EA57582D9F}" destId="{0C2C2C4C-7387-4ADB-8178-E197CEEE4D82}" srcOrd="0" destOrd="0" presId="urn:microsoft.com/office/officeart/2018/2/layout/IconVerticalSolidList"/>
    <dgm:cxn modelId="{148CCA49-3989-4880-B3FF-884FA8118003}" type="presParOf" srcId="{FB1E9CA3-D72E-49E3-B883-98EA57582D9F}" destId="{F9583A24-54F6-4081-B875-8610D54AA227}" srcOrd="1" destOrd="0" presId="urn:microsoft.com/office/officeart/2018/2/layout/IconVerticalSolidList"/>
    <dgm:cxn modelId="{4869D041-1D26-43A7-ACEC-5EDA3EE82E82}" type="presParOf" srcId="{FB1E9CA3-D72E-49E3-B883-98EA57582D9F}" destId="{F96A0997-1C65-4B22-AB44-5BC84C77B9EA}" srcOrd="2" destOrd="0" presId="urn:microsoft.com/office/officeart/2018/2/layout/IconVerticalSolidList"/>
    <dgm:cxn modelId="{5B023C08-C9E8-4EE8-A040-998AFBE29C7E}" type="presParOf" srcId="{FB1E9CA3-D72E-49E3-B883-98EA57582D9F}" destId="{EAC8BEAD-A97D-407B-9E72-E5A47641EB25}" srcOrd="3" destOrd="0" presId="urn:microsoft.com/office/officeart/2018/2/layout/IconVerticalSolidList"/>
    <dgm:cxn modelId="{E3315BE6-9299-442A-8C29-B230598A3D25}" type="presParOf" srcId="{2E1C9467-600A-4191-89BF-2DDC99D71D3B}" destId="{464FA57E-AD6D-4B62-A798-2263A3F56B8E}" srcOrd="5" destOrd="0" presId="urn:microsoft.com/office/officeart/2018/2/layout/IconVerticalSolidList"/>
    <dgm:cxn modelId="{C2827A21-820E-4314-9851-8B0C6076C039}" type="presParOf" srcId="{2E1C9467-600A-4191-89BF-2DDC99D71D3B}" destId="{53C7473E-D6F8-45D5-809A-A3F614BDC554}" srcOrd="6" destOrd="0" presId="urn:microsoft.com/office/officeart/2018/2/layout/IconVerticalSolidList"/>
    <dgm:cxn modelId="{7C46382B-72C7-4A4D-9C6B-C62611F5A117}" type="presParOf" srcId="{53C7473E-D6F8-45D5-809A-A3F614BDC554}" destId="{B37CD0F1-1701-4CCE-AF3F-315C1556D140}" srcOrd="0" destOrd="0" presId="urn:microsoft.com/office/officeart/2018/2/layout/IconVerticalSolidList"/>
    <dgm:cxn modelId="{47697AF5-CA78-4BE4-BC03-BC39A00ECC34}" type="presParOf" srcId="{53C7473E-D6F8-45D5-809A-A3F614BDC554}" destId="{23874C1F-5516-4CA3-8C15-CE782D45CC00}" srcOrd="1" destOrd="0" presId="urn:microsoft.com/office/officeart/2018/2/layout/IconVerticalSolidList"/>
    <dgm:cxn modelId="{09F8AA50-2831-431C-A98A-C7183D6E9846}" type="presParOf" srcId="{53C7473E-D6F8-45D5-809A-A3F614BDC554}" destId="{DFB532F0-0324-4533-907A-443239E4705C}" srcOrd="2" destOrd="0" presId="urn:microsoft.com/office/officeart/2018/2/layout/IconVerticalSolidList"/>
    <dgm:cxn modelId="{CAE93EC1-21AD-4734-8431-9D7C7F12D8DB}" type="presParOf" srcId="{53C7473E-D6F8-45D5-809A-A3F614BDC554}" destId="{961DDDFA-C444-4437-8132-0DDC260D45EA}" srcOrd="3" destOrd="0" presId="urn:microsoft.com/office/officeart/2018/2/layout/IconVerticalSolidList"/>
    <dgm:cxn modelId="{A86DE053-1F99-4E2F-8A66-96D04E64DD95}" type="presParOf" srcId="{2E1C9467-600A-4191-89BF-2DDC99D71D3B}" destId="{D1FBB69C-80AB-462B-8D63-E4B88B90B0D1}" srcOrd="7" destOrd="0" presId="urn:microsoft.com/office/officeart/2018/2/layout/IconVerticalSolidList"/>
    <dgm:cxn modelId="{8969D6B3-D644-4B59-9A0B-80162ADF7FCF}" type="presParOf" srcId="{2E1C9467-600A-4191-89BF-2DDC99D71D3B}" destId="{BCFE704A-F277-41CC-A707-E32CF4F605D4}" srcOrd="8" destOrd="0" presId="urn:microsoft.com/office/officeart/2018/2/layout/IconVerticalSolidList"/>
    <dgm:cxn modelId="{8EFC12A3-DE29-4A93-B403-D1A0B8E81A26}" type="presParOf" srcId="{BCFE704A-F277-41CC-A707-E32CF4F605D4}" destId="{9EC2E1A6-87A6-44D3-8759-434DF3DEF797}" srcOrd="0" destOrd="0" presId="urn:microsoft.com/office/officeart/2018/2/layout/IconVerticalSolidList"/>
    <dgm:cxn modelId="{39F41E61-141E-48E8-B4D3-CDBBA722B683}" type="presParOf" srcId="{BCFE704A-F277-41CC-A707-E32CF4F605D4}" destId="{959676BB-3D77-45A4-9A2A-8FCA18CFB81A}" srcOrd="1" destOrd="0" presId="urn:microsoft.com/office/officeart/2018/2/layout/IconVerticalSolidList"/>
    <dgm:cxn modelId="{DBEB7723-E069-42F3-8F25-86D99FA3C82E}" type="presParOf" srcId="{BCFE704A-F277-41CC-A707-E32CF4F605D4}" destId="{5A19994C-5C2E-4A07-8162-654153BCCE50}" srcOrd="2" destOrd="0" presId="urn:microsoft.com/office/officeart/2018/2/layout/IconVerticalSolidList"/>
    <dgm:cxn modelId="{4BEBA0C7-6336-4576-9871-F7AE5E5D777A}" type="presParOf" srcId="{BCFE704A-F277-41CC-A707-E32CF4F605D4}" destId="{0C63C055-5AFF-49FF-90A7-DFEFBC10501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F6D1FE-328F-4D00-A155-16314B4A8E84}">
      <dsp:nvSpPr>
        <dsp:cNvPr id="0" name=""/>
        <dsp:cNvSpPr/>
      </dsp:nvSpPr>
      <dsp:spPr>
        <a:xfrm>
          <a:off x="0" y="241369"/>
          <a:ext cx="5127171" cy="755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af-ZA" sz="1900" kern="1200" dirty="0"/>
            <a:t>Suid-Afrika het vaardige mense nodig om die ekonomie te laat groei.</a:t>
          </a:r>
          <a:endParaRPr lang="en-US" sz="1900" kern="1200" dirty="0"/>
        </a:p>
      </dsp:txBody>
      <dsp:txXfrm>
        <a:off x="36896" y="278265"/>
        <a:ext cx="5053379" cy="682028"/>
      </dsp:txXfrm>
    </dsp:sp>
    <dsp:sp modelId="{E5593967-2FA4-4A57-B8AE-65A3CF5BB99C}">
      <dsp:nvSpPr>
        <dsp:cNvPr id="0" name=""/>
        <dsp:cNvSpPr/>
      </dsp:nvSpPr>
      <dsp:spPr>
        <a:xfrm>
          <a:off x="0" y="1051909"/>
          <a:ext cx="5127171" cy="755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af-ZA" sz="1900" kern="1200" dirty="0"/>
            <a:t>Om die regte vakke te kies, help jou om die vaardighede vir jou </a:t>
          </a:r>
          <a:r>
            <a:rPr lang="af-ZA" sz="1900" kern="1200" dirty="0" err="1"/>
            <a:t>droomloopbaan</a:t>
          </a:r>
          <a:r>
            <a:rPr lang="af-ZA" sz="1900" kern="1200" dirty="0"/>
            <a:t> aan te leer.</a:t>
          </a:r>
          <a:endParaRPr lang="en-US" sz="1900" kern="1200" dirty="0"/>
        </a:p>
      </dsp:txBody>
      <dsp:txXfrm>
        <a:off x="36896" y="1088805"/>
        <a:ext cx="5053379" cy="682028"/>
      </dsp:txXfrm>
    </dsp:sp>
    <dsp:sp modelId="{E66910B2-3545-4AE3-AD4E-0CF2D3616C6F}">
      <dsp:nvSpPr>
        <dsp:cNvPr id="0" name=""/>
        <dsp:cNvSpPr/>
      </dsp:nvSpPr>
      <dsp:spPr>
        <a:xfrm>
          <a:off x="0" y="1862450"/>
          <a:ext cx="5127171" cy="755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af-ZA" sz="1900" kern="1200" dirty="0"/>
            <a:t>Jou vakkeuses sal ’n invloed hê op jou toekomstige loopbaanmoontlikhede.</a:t>
          </a:r>
          <a:endParaRPr lang="en-US" sz="1900" kern="1200" dirty="0"/>
        </a:p>
      </dsp:txBody>
      <dsp:txXfrm>
        <a:off x="36896" y="1899346"/>
        <a:ext cx="5053379" cy="682028"/>
      </dsp:txXfrm>
    </dsp:sp>
    <dsp:sp modelId="{80816923-9970-4701-B39E-F8A5949EE878}">
      <dsp:nvSpPr>
        <dsp:cNvPr id="0" name=""/>
        <dsp:cNvSpPr/>
      </dsp:nvSpPr>
      <dsp:spPr>
        <a:xfrm>
          <a:off x="0" y="2672990"/>
          <a:ext cx="5127171" cy="755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af-ZA" sz="1900" kern="1200"/>
            <a:t>Die vakke wat jy nou kies, sal in jou finale eksamens in Graad 12 geëksamineer word.</a:t>
          </a:r>
          <a:endParaRPr lang="en-US" sz="1900" kern="1200" dirty="0"/>
        </a:p>
      </dsp:txBody>
      <dsp:txXfrm>
        <a:off x="36896" y="2709886"/>
        <a:ext cx="5053379" cy="6820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EBCDA-98E4-4A05-AE08-091F300CF6BF}">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63D7D9-7AA2-4C1F-AC00-7C7281F4FFD6}">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nl-NL" sz="3300" kern="1200" dirty="0"/>
            <a:t>‘n </a:t>
          </a:r>
          <a:r>
            <a:rPr lang="nl-NL" sz="3300" b="1" kern="1200" dirty="0"/>
            <a:t>Loopbaan</a:t>
          </a:r>
          <a:r>
            <a:rPr lang="nl-NL" sz="3300" kern="1200" dirty="0"/>
            <a:t> is jou langtermyn-beroepsreis – gegrond op jou doelwitte en passies.</a:t>
          </a:r>
        </a:p>
      </dsp:txBody>
      <dsp:txXfrm>
        <a:off x="696297" y="538547"/>
        <a:ext cx="4171627" cy="2590157"/>
      </dsp:txXfrm>
    </dsp:sp>
    <dsp:sp modelId="{336531DB-9293-48D9-B00F-B24F68CBB443}">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ECC997-F862-4408-ABD4-30F8190382EA}">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nl-NL" sz="3300" kern="1200" dirty="0"/>
            <a:t>’n </a:t>
          </a:r>
          <a:r>
            <a:rPr lang="nl-NL" sz="3300" b="1" kern="1200" dirty="0"/>
            <a:t>Werk</a:t>
          </a:r>
          <a:r>
            <a:rPr lang="nl-NL" sz="3300" kern="1200" dirty="0"/>
            <a:t> is arbeid wat verrig word om geld te verdien – hetsy vir die kort of lang termyn.</a:t>
          </a:r>
        </a:p>
      </dsp:txBody>
      <dsp:txXfrm>
        <a:off x="5991936" y="538547"/>
        <a:ext cx="4171627" cy="25901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F39513-905D-4243-8EDA-660473A4DB7E}">
      <dsp:nvSpPr>
        <dsp:cNvPr id="0" name=""/>
        <dsp:cNvSpPr/>
      </dsp:nvSpPr>
      <dsp:spPr>
        <a:xfrm>
          <a:off x="0" y="420"/>
          <a:ext cx="4491820" cy="9848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B2EB88-BBE6-4963-8C75-FA246D753B33}">
      <dsp:nvSpPr>
        <dsp:cNvPr id="0" name=""/>
        <dsp:cNvSpPr/>
      </dsp:nvSpPr>
      <dsp:spPr>
        <a:xfrm>
          <a:off x="297918" y="222013"/>
          <a:ext cx="541669" cy="5416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C0FB64-7391-4B11-A6A6-EDBEB2E8871C}">
      <dsp:nvSpPr>
        <dsp:cNvPr id="0" name=""/>
        <dsp:cNvSpPr/>
      </dsp:nvSpPr>
      <dsp:spPr>
        <a:xfrm>
          <a:off x="1137506" y="420"/>
          <a:ext cx="3354313" cy="984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230" tIns="104230" rIns="104230" bIns="104230" numCol="1" spcCol="1270" anchor="ctr" anchorCtr="0">
          <a:noAutofit/>
        </a:bodyPr>
        <a:lstStyle/>
        <a:p>
          <a:pPr marL="0" lvl="0" indent="0" algn="l" defTabSz="755650">
            <a:lnSpc>
              <a:spcPct val="100000"/>
            </a:lnSpc>
            <a:spcBef>
              <a:spcPct val="0"/>
            </a:spcBef>
            <a:spcAft>
              <a:spcPct val="35000"/>
            </a:spcAft>
            <a:buNone/>
          </a:pPr>
          <a:r>
            <a:rPr lang="nl-NL" sz="1700" kern="1200" dirty="0"/>
            <a:t>Vakke verskil van skool tot skool.</a:t>
          </a:r>
          <a:endParaRPr lang="en-US" sz="1700" kern="1200" dirty="0"/>
        </a:p>
      </dsp:txBody>
      <dsp:txXfrm>
        <a:off x="1137506" y="420"/>
        <a:ext cx="3354313" cy="984854"/>
      </dsp:txXfrm>
    </dsp:sp>
    <dsp:sp modelId="{AA0E6717-DA3B-4F2C-BDF2-5A937A30063E}">
      <dsp:nvSpPr>
        <dsp:cNvPr id="0" name=""/>
        <dsp:cNvSpPr/>
      </dsp:nvSpPr>
      <dsp:spPr>
        <a:xfrm>
          <a:off x="0" y="1231488"/>
          <a:ext cx="4491820" cy="9848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3E00ED-6409-4F51-A464-7D2AD919DA43}">
      <dsp:nvSpPr>
        <dsp:cNvPr id="0" name=""/>
        <dsp:cNvSpPr/>
      </dsp:nvSpPr>
      <dsp:spPr>
        <a:xfrm>
          <a:off x="297918" y="1453081"/>
          <a:ext cx="541669" cy="5416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E5EBFB-5157-494F-8BED-A0C54870064F}">
      <dsp:nvSpPr>
        <dsp:cNvPr id="0" name=""/>
        <dsp:cNvSpPr/>
      </dsp:nvSpPr>
      <dsp:spPr>
        <a:xfrm>
          <a:off x="1137506" y="1231488"/>
          <a:ext cx="3354313" cy="984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230" tIns="104230" rIns="104230" bIns="104230" numCol="1" spcCol="1270" anchor="ctr" anchorCtr="0">
          <a:noAutofit/>
        </a:bodyPr>
        <a:lstStyle/>
        <a:p>
          <a:pPr marL="0" lvl="0" indent="0" algn="l" defTabSz="755650">
            <a:lnSpc>
              <a:spcPct val="100000"/>
            </a:lnSpc>
            <a:spcBef>
              <a:spcPct val="0"/>
            </a:spcBef>
            <a:spcAft>
              <a:spcPct val="35000"/>
            </a:spcAft>
            <a:buNone/>
          </a:pPr>
          <a:r>
            <a:rPr lang="nl-NL" sz="1700" kern="1200" dirty="0"/>
            <a:t>Jy moet weet watter vakke jou skool aanbied.</a:t>
          </a:r>
          <a:endParaRPr lang="en-US" sz="1700" kern="1200" dirty="0"/>
        </a:p>
      </dsp:txBody>
      <dsp:txXfrm>
        <a:off x="1137506" y="1231488"/>
        <a:ext cx="3354313" cy="984854"/>
      </dsp:txXfrm>
    </dsp:sp>
    <dsp:sp modelId="{E5DF1E0A-983F-47B7-A60C-A0705157AEBA}">
      <dsp:nvSpPr>
        <dsp:cNvPr id="0" name=""/>
        <dsp:cNvSpPr/>
      </dsp:nvSpPr>
      <dsp:spPr>
        <a:xfrm>
          <a:off x="0" y="2462556"/>
          <a:ext cx="4491820" cy="98485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F539FC-C031-4BDE-B315-C2589D24BC2C}">
      <dsp:nvSpPr>
        <dsp:cNvPr id="0" name=""/>
        <dsp:cNvSpPr/>
      </dsp:nvSpPr>
      <dsp:spPr>
        <a:xfrm>
          <a:off x="297918" y="2684148"/>
          <a:ext cx="541669" cy="54166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AF31CF-E78E-4981-9967-9F9CAFFA1C27}">
      <dsp:nvSpPr>
        <dsp:cNvPr id="0" name=""/>
        <dsp:cNvSpPr/>
      </dsp:nvSpPr>
      <dsp:spPr>
        <a:xfrm>
          <a:off x="1137506" y="2462556"/>
          <a:ext cx="3354313" cy="984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230" tIns="104230" rIns="104230" bIns="104230" numCol="1" spcCol="1270" anchor="ctr" anchorCtr="0">
          <a:noAutofit/>
        </a:bodyPr>
        <a:lstStyle/>
        <a:p>
          <a:pPr marL="0" lvl="0" indent="0" algn="l" defTabSz="755650">
            <a:lnSpc>
              <a:spcPct val="100000"/>
            </a:lnSpc>
            <a:spcBef>
              <a:spcPct val="0"/>
            </a:spcBef>
            <a:spcAft>
              <a:spcPct val="35000"/>
            </a:spcAft>
            <a:buNone/>
          </a:pPr>
          <a:r>
            <a:rPr lang="nl-NL" sz="1700" kern="1200" dirty="0"/>
            <a:t>Kies vakke wat by jou sterkpunte, belangstellings en leerstyl pas.</a:t>
          </a:r>
          <a:endParaRPr lang="en-US" sz="1700" kern="1200" dirty="0"/>
        </a:p>
      </dsp:txBody>
      <dsp:txXfrm>
        <a:off x="1137506" y="2462556"/>
        <a:ext cx="3354313" cy="9848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0A979B-7CAD-4C33-874C-DF49751D40ED}">
      <dsp:nvSpPr>
        <dsp:cNvPr id="0" name=""/>
        <dsp:cNvSpPr/>
      </dsp:nvSpPr>
      <dsp:spPr>
        <a:xfrm>
          <a:off x="554220" y="704909"/>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91F316-FE82-4F88-BF14-FCDBF57B1EC1}">
      <dsp:nvSpPr>
        <dsp:cNvPr id="0" name=""/>
        <dsp:cNvSpPr/>
      </dsp:nvSpPr>
      <dsp:spPr>
        <a:xfrm>
          <a:off x="59220" y="178499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pPr>
          <a:r>
            <a:rPr lang="af-ZA" sz="1500" kern="1200" dirty="0"/>
            <a:t>Rekeningkunde, Besigheidstudies, Ekonomie</a:t>
          </a:r>
          <a:endParaRPr lang="en-US" sz="1500" kern="1200" dirty="0"/>
        </a:p>
      </dsp:txBody>
      <dsp:txXfrm>
        <a:off x="59220" y="1784992"/>
        <a:ext cx="1800000" cy="720000"/>
      </dsp:txXfrm>
    </dsp:sp>
    <dsp:sp modelId="{D7080534-376F-4BDF-A74C-27649635424E}">
      <dsp:nvSpPr>
        <dsp:cNvPr id="0" name=""/>
        <dsp:cNvSpPr/>
      </dsp:nvSpPr>
      <dsp:spPr>
        <a:xfrm>
          <a:off x="2669220" y="704909"/>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FEE6C7-153A-414E-A082-36AE04FE3F70}">
      <dsp:nvSpPr>
        <dsp:cNvPr id="0" name=""/>
        <dsp:cNvSpPr/>
      </dsp:nvSpPr>
      <dsp:spPr>
        <a:xfrm>
          <a:off x="2174220" y="178499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pPr>
          <a:r>
            <a:rPr lang="af-ZA" sz="1500" kern="1200" dirty="0"/>
            <a:t>Lewenswetenskappe, Fisiese Wetenskappe, Wiskunde</a:t>
          </a:r>
          <a:endParaRPr lang="en-US" sz="1500" kern="1200" dirty="0"/>
        </a:p>
      </dsp:txBody>
      <dsp:txXfrm>
        <a:off x="2174220" y="1784992"/>
        <a:ext cx="1800000" cy="720000"/>
      </dsp:txXfrm>
    </dsp:sp>
    <dsp:sp modelId="{F14003DF-F043-4229-B4B6-2E256A9BBBCB}">
      <dsp:nvSpPr>
        <dsp:cNvPr id="0" name=""/>
        <dsp:cNvSpPr/>
      </dsp:nvSpPr>
      <dsp:spPr>
        <a:xfrm>
          <a:off x="4784220" y="704909"/>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FF6D3D-A8AE-4360-9EC3-EC5D0E99F8DA}">
      <dsp:nvSpPr>
        <dsp:cNvPr id="0" name=""/>
        <dsp:cNvSpPr/>
      </dsp:nvSpPr>
      <dsp:spPr>
        <a:xfrm>
          <a:off x="4289220" y="178499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pPr>
          <a:r>
            <a:rPr lang="af-ZA" sz="1500" kern="1200" dirty="0"/>
            <a:t>Visuele Kunste, Musiek, Dramatiese Kunste</a:t>
          </a:r>
          <a:endParaRPr lang="en-US" sz="1500" kern="1200" dirty="0"/>
        </a:p>
      </dsp:txBody>
      <dsp:txXfrm>
        <a:off x="4289220" y="1784992"/>
        <a:ext cx="1800000" cy="720000"/>
      </dsp:txXfrm>
    </dsp:sp>
    <dsp:sp modelId="{9311B8A3-CF10-43F2-98DE-243CA69026A8}">
      <dsp:nvSpPr>
        <dsp:cNvPr id="0" name=""/>
        <dsp:cNvSpPr/>
      </dsp:nvSpPr>
      <dsp:spPr>
        <a:xfrm>
          <a:off x="6899220" y="704909"/>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6897A4-94BB-4F6F-80F5-0CCD76912833}">
      <dsp:nvSpPr>
        <dsp:cNvPr id="0" name=""/>
        <dsp:cNvSpPr/>
      </dsp:nvSpPr>
      <dsp:spPr>
        <a:xfrm>
          <a:off x="6404220" y="178499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pPr>
          <a:r>
            <a:rPr lang="af-ZA" sz="1500" kern="1200" dirty="0"/>
            <a:t>Gasvryheidstudies, Verbruikerstudies, Toerisme</a:t>
          </a:r>
          <a:endParaRPr lang="en-US" sz="1500" kern="1200" dirty="0"/>
        </a:p>
      </dsp:txBody>
      <dsp:txXfrm>
        <a:off x="6404220" y="1784992"/>
        <a:ext cx="1800000" cy="720000"/>
      </dsp:txXfrm>
    </dsp:sp>
    <dsp:sp modelId="{1E0DD446-FEFD-4A8A-A2CB-8781328DE23E}">
      <dsp:nvSpPr>
        <dsp:cNvPr id="0" name=""/>
        <dsp:cNvSpPr/>
      </dsp:nvSpPr>
      <dsp:spPr>
        <a:xfrm>
          <a:off x="9014220" y="704909"/>
          <a:ext cx="810000" cy="81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419B98-25A2-4718-B870-3DAD564971AF}">
      <dsp:nvSpPr>
        <dsp:cNvPr id="0" name=""/>
        <dsp:cNvSpPr/>
      </dsp:nvSpPr>
      <dsp:spPr>
        <a:xfrm>
          <a:off x="8519220" y="178499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pPr>
          <a:r>
            <a:rPr lang="af-ZA" sz="1500" kern="1200" dirty="0"/>
            <a:t>Landboukunde, Ingenieursgrafika en Ontwerp</a:t>
          </a:r>
          <a:endParaRPr lang="en-US" sz="1500" kern="1200" dirty="0"/>
        </a:p>
      </dsp:txBody>
      <dsp:txXfrm>
        <a:off x="8519220" y="1784992"/>
        <a:ext cx="180000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BDC6D-892E-406F-A322-E8B51313D8F3}">
      <dsp:nvSpPr>
        <dsp:cNvPr id="0" name=""/>
        <dsp:cNvSpPr/>
      </dsp:nvSpPr>
      <dsp:spPr>
        <a:xfrm>
          <a:off x="2053" y="862335"/>
          <a:ext cx="4379788" cy="262787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nl-NL" sz="3100" kern="1200" dirty="0"/>
            <a:t>Sommige vakke word ekstern aangebied, maar moet deur die DBO goedgekeur wees.</a:t>
          </a:r>
          <a:br>
            <a:rPr lang="nl-NL" sz="3100" kern="1200" dirty="0"/>
          </a:br>
          <a:endParaRPr lang="en-US" sz="3100" kern="1200" dirty="0"/>
        </a:p>
      </dsp:txBody>
      <dsp:txXfrm>
        <a:off x="79021" y="939303"/>
        <a:ext cx="4225852" cy="2473937"/>
      </dsp:txXfrm>
    </dsp:sp>
    <dsp:sp modelId="{34ABF76B-7C0C-4DC9-A2DD-466A7B48AB25}">
      <dsp:nvSpPr>
        <dsp:cNvPr id="0" name=""/>
        <dsp:cNvSpPr/>
      </dsp:nvSpPr>
      <dsp:spPr>
        <a:xfrm>
          <a:off x="4767263" y="1633178"/>
          <a:ext cx="928515" cy="108618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4767263" y="1850415"/>
        <a:ext cx="649961" cy="651713"/>
      </dsp:txXfrm>
    </dsp:sp>
    <dsp:sp modelId="{6CF4590C-B91C-4E07-B39F-590EEEC511F3}">
      <dsp:nvSpPr>
        <dsp:cNvPr id="0" name=""/>
        <dsp:cNvSpPr/>
      </dsp:nvSpPr>
      <dsp:spPr>
        <a:xfrm>
          <a:off x="6133757" y="862335"/>
          <a:ext cx="4379788" cy="262787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nl-NL" sz="3100" b="1" kern="1200" dirty="0"/>
            <a:t>Voorbeelde: </a:t>
          </a:r>
          <a:r>
            <a:rPr lang="nl-NL" sz="3100" kern="1200" dirty="0"/>
            <a:t>Perdestudies, Nautiese Wetenskap, Maritieme Ekonomie, Musiek, Sport- en Oefenkunde.</a:t>
          </a:r>
          <a:endParaRPr lang="en-US" sz="3100" kern="1200" dirty="0"/>
        </a:p>
      </dsp:txBody>
      <dsp:txXfrm>
        <a:off x="6210725" y="939303"/>
        <a:ext cx="4225852" cy="24739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0C6F81-7771-46F3-AA11-23EA769EB894}">
      <dsp:nvSpPr>
        <dsp:cNvPr id="0" name=""/>
        <dsp:cNvSpPr/>
      </dsp:nvSpPr>
      <dsp:spPr>
        <a:xfrm>
          <a:off x="0" y="4300"/>
          <a:ext cx="6263640" cy="91601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9BBEB5-CBD9-4A90-ABF2-7E8F2C781A5B}">
      <dsp:nvSpPr>
        <dsp:cNvPr id="0" name=""/>
        <dsp:cNvSpPr/>
      </dsp:nvSpPr>
      <dsp:spPr>
        <a:xfrm>
          <a:off x="277094" y="210403"/>
          <a:ext cx="503807" cy="50380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A8D141-10B8-44AD-89DA-37346AC55FC8}">
      <dsp:nvSpPr>
        <dsp:cNvPr id="0" name=""/>
        <dsp:cNvSpPr/>
      </dsp:nvSpPr>
      <dsp:spPr>
        <a:xfrm>
          <a:off x="1057996" y="4300"/>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nl-NL" sz="1900" kern="1200" dirty="0"/>
            <a:t>Maak jou werkkaart oop: </a:t>
          </a:r>
          <a:r>
            <a:rPr lang="nl-NL" sz="1900" b="0" kern="1200" dirty="0"/>
            <a:t>Aktiwiteit 1 – Selfverkenning en Ontdekking</a:t>
          </a:r>
          <a:endParaRPr lang="en-US" sz="1900" b="0" kern="1200" dirty="0"/>
        </a:p>
      </dsp:txBody>
      <dsp:txXfrm>
        <a:off x="1057996" y="4300"/>
        <a:ext cx="5205643" cy="916014"/>
      </dsp:txXfrm>
    </dsp:sp>
    <dsp:sp modelId="{8286DC8A-5755-4102-AA1D-127E411A9EC1}">
      <dsp:nvSpPr>
        <dsp:cNvPr id="0" name=""/>
        <dsp:cNvSpPr/>
      </dsp:nvSpPr>
      <dsp:spPr>
        <a:xfrm>
          <a:off x="0" y="1149318"/>
          <a:ext cx="6263640" cy="91601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E36B0B-5009-4A8E-9BE6-1FBD153DC838}">
      <dsp:nvSpPr>
        <dsp:cNvPr id="0" name=""/>
        <dsp:cNvSpPr/>
      </dsp:nvSpPr>
      <dsp:spPr>
        <a:xfrm>
          <a:off x="277094" y="1355421"/>
          <a:ext cx="503807" cy="5038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51B8A83-389B-454C-AAE1-F46BF10428E1}">
      <dsp:nvSpPr>
        <dsp:cNvPr id="0" name=""/>
        <dsp:cNvSpPr/>
      </dsp:nvSpPr>
      <dsp:spPr>
        <a:xfrm>
          <a:off x="1057996" y="1149318"/>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nl-NL" sz="1900" kern="1200" dirty="0"/>
            <a:t>Jy het 4 minute.</a:t>
          </a:r>
          <a:endParaRPr lang="en-US" sz="1900" kern="1200" dirty="0"/>
        </a:p>
      </dsp:txBody>
      <dsp:txXfrm>
        <a:off x="1057996" y="1149318"/>
        <a:ext cx="5205643" cy="916014"/>
      </dsp:txXfrm>
    </dsp:sp>
    <dsp:sp modelId="{84B2ADE5-AEAA-4E1B-A9EF-19423E45A2E3}">
      <dsp:nvSpPr>
        <dsp:cNvPr id="0" name=""/>
        <dsp:cNvSpPr/>
      </dsp:nvSpPr>
      <dsp:spPr>
        <a:xfrm>
          <a:off x="0" y="2294336"/>
          <a:ext cx="6263640" cy="91601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4240A5-CBE5-41A8-8EE0-E2B45DFD24C4}">
      <dsp:nvSpPr>
        <dsp:cNvPr id="0" name=""/>
        <dsp:cNvSpPr/>
      </dsp:nvSpPr>
      <dsp:spPr>
        <a:xfrm>
          <a:off x="277094" y="2500440"/>
          <a:ext cx="503807" cy="50380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BBEF36-875C-4D8E-9E4C-71634E846F23}">
      <dsp:nvSpPr>
        <dsp:cNvPr id="0" name=""/>
        <dsp:cNvSpPr/>
      </dsp:nvSpPr>
      <dsp:spPr>
        <a:xfrm>
          <a:off x="1057996" y="2294336"/>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nl-NL" sz="1900" kern="1200" dirty="0"/>
            <a:t>Dink aan jou belangstellings en passies terwyl jy die vrae beantwoord.</a:t>
          </a:r>
          <a:endParaRPr lang="en-US" sz="1900" kern="1200" dirty="0"/>
        </a:p>
      </dsp:txBody>
      <dsp:txXfrm>
        <a:off x="1057996" y="2294336"/>
        <a:ext cx="5205643" cy="916014"/>
      </dsp:txXfrm>
    </dsp:sp>
    <dsp:sp modelId="{7428CE50-18FC-40F8-9956-B04E012C22AC}">
      <dsp:nvSpPr>
        <dsp:cNvPr id="0" name=""/>
        <dsp:cNvSpPr/>
      </dsp:nvSpPr>
      <dsp:spPr>
        <a:xfrm>
          <a:off x="0" y="3439354"/>
          <a:ext cx="6263640" cy="91601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880673-99D1-4D9F-B6F4-12B127B485AF}">
      <dsp:nvSpPr>
        <dsp:cNvPr id="0" name=""/>
        <dsp:cNvSpPr/>
      </dsp:nvSpPr>
      <dsp:spPr>
        <a:xfrm>
          <a:off x="277094" y="3645458"/>
          <a:ext cx="503807" cy="50380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3E306D-4C7B-4C89-8D70-0A9AA6BC2B73}">
      <dsp:nvSpPr>
        <dsp:cNvPr id="0" name=""/>
        <dsp:cNvSpPr/>
      </dsp:nvSpPr>
      <dsp:spPr>
        <a:xfrm>
          <a:off x="1057996" y="3439354"/>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nl-NL" sz="1900" kern="1200" dirty="0"/>
            <a:t>Dit sal jou help om te verstaan wat vir jou belangrik is in ’n werk.</a:t>
          </a:r>
          <a:endParaRPr lang="en-US" sz="1900" kern="1200" dirty="0"/>
        </a:p>
      </dsp:txBody>
      <dsp:txXfrm>
        <a:off x="1057996" y="3439354"/>
        <a:ext cx="5205643" cy="916014"/>
      </dsp:txXfrm>
    </dsp:sp>
    <dsp:sp modelId="{A89903F9-5CB1-48EF-BC9D-FA8F7BBAF74F}">
      <dsp:nvSpPr>
        <dsp:cNvPr id="0" name=""/>
        <dsp:cNvSpPr/>
      </dsp:nvSpPr>
      <dsp:spPr>
        <a:xfrm>
          <a:off x="0" y="4584372"/>
          <a:ext cx="6263640" cy="916014"/>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63763B-51E6-4C7D-BE77-AC6909347F42}">
      <dsp:nvSpPr>
        <dsp:cNvPr id="0" name=""/>
        <dsp:cNvSpPr/>
      </dsp:nvSpPr>
      <dsp:spPr>
        <a:xfrm>
          <a:off x="277094" y="4790476"/>
          <a:ext cx="503807" cy="50380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07D73F-EEA3-4E0B-AC93-350D32149F67}">
      <dsp:nvSpPr>
        <dsp:cNvPr id="0" name=""/>
        <dsp:cNvSpPr/>
      </dsp:nvSpPr>
      <dsp:spPr>
        <a:xfrm>
          <a:off x="1057996" y="4584372"/>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en-US" sz="1900" b="1" kern="1200" dirty="0"/>
            <a:t>Begin </a:t>
          </a:r>
          <a:r>
            <a:rPr lang="en-US" sz="1900" b="1" kern="1200" dirty="0" err="1"/>
            <a:t>tydhouer</a:t>
          </a:r>
          <a:r>
            <a:rPr lang="en-US" sz="1900" b="1" kern="1200" dirty="0"/>
            <a:t>: </a:t>
          </a:r>
          <a:r>
            <a:rPr lang="en-US" sz="1900" kern="1200" dirty="0">
              <a:hlinkClick xmlns:r="http://schemas.openxmlformats.org/officeDocument/2006/relationships" r:id="rId11"/>
            </a:rPr>
            <a:t>https://www.online-stopwatch.com/countdown-clock/full-screen/</a:t>
          </a:r>
          <a:r>
            <a:rPr lang="en-US" sz="1900" kern="1200" dirty="0"/>
            <a:t> </a:t>
          </a:r>
        </a:p>
      </dsp:txBody>
      <dsp:txXfrm>
        <a:off x="1057996" y="4584372"/>
        <a:ext cx="5205643" cy="91601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0B38FE-D292-43DD-B341-9C193ADB41ED}">
      <dsp:nvSpPr>
        <dsp:cNvPr id="0" name=""/>
        <dsp:cNvSpPr/>
      </dsp:nvSpPr>
      <dsp:spPr>
        <a:xfrm>
          <a:off x="0" y="3400"/>
          <a:ext cx="10515600" cy="72429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3D3A3E-62FE-4686-BEDE-5E57F63B6EB2}">
      <dsp:nvSpPr>
        <dsp:cNvPr id="0" name=""/>
        <dsp:cNvSpPr/>
      </dsp:nvSpPr>
      <dsp:spPr>
        <a:xfrm>
          <a:off x="219097" y="166365"/>
          <a:ext cx="398359" cy="3983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3E7788-4467-4BD8-8D69-22A94EB6F86E}">
      <dsp:nvSpPr>
        <dsp:cNvPr id="0" name=""/>
        <dsp:cNvSpPr/>
      </dsp:nvSpPr>
      <dsp:spPr>
        <a:xfrm>
          <a:off x="836555" y="3400"/>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nl-NL" sz="1900" kern="1200" dirty="0"/>
            <a:t>Maak jou werkkaart oop: </a:t>
          </a:r>
          <a:r>
            <a:rPr lang="nl-NL" sz="1900" b="0" kern="1200" dirty="0"/>
            <a:t>Aktiwiteit 2 – My Vaardighede en Vermoëns</a:t>
          </a:r>
          <a:endParaRPr lang="en-US" sz="1900" b="0" kern="1200" dirty="0"/>
        </a:p>
      </dsp:txBody>
      <dsp:txXfrm>
        <a:off x="836555" y="3400"/>
        <a:ext cx="9679044" cy="724290"/>
      </dsp:txXfrm>
    </dsp:sp>
    <dsp:sp modelId="{F07D17EB-767A-46B1-AAE7-35397DFD951D}">
      <dsp:nvSpPr>
        <dsp:cNvPr id="0" name=""/>
        <dsp:cNvSpPr/>
      </dsp:nvSpPr>
      <dsp:spPr>
        <a:xfrm>
          <a:off x="0" y="908763"/>
          <a:ext cx="10515600" cy="72429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7FF9BB-85FA-4DC5-8DB5-94A3B9175FE5}">
      <dsp:nvSpPr>
        <dsp:cNvPr id="0" name=""/>
        <dsp:cNvSpPr/>
      </dsp:nvSpPr>
      <dsp:spPr>
        <a:xfrm>
          <a:off x="219097" y="1071728"/>
          <a:ext cx="398359" cy="3983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12AEA19-DC07-4833-A746-2B5EE8437B70}">
      <dsp:nvSpPr>
        <dsp:cNvPr id="0" name=""/>
        <dsp:cNvSpPr/>
      </dsp:nvSpPr>
      <dsp:spPr>
        <a:xfrm>
          <a:off x="836555" y="908763"/>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nl-NL" sz="1900" kern="1200" dirty="0"/>
            <a:t>Jy het 4 minute.</a:t>
          </a:r>
          <a:endParaRPr lang="en-US" sz="1900" kern="1200" dirty="0"/>
        </a:p>
      </dsp:txBody>
      <dsp:txXfrm>
        <a:off x="836555" y="908763"/>
        <a:ext cx="9679044" cy="724290"/>
      </dsp:txXfrm>
    </dsp:sp>
    <dsp:sp modelId="{0C2C2C4C-7387-4ADB-8178-E197CEEE4D82}">
      <dsp:nvSpPr>
        <dsp:cNvPr id="0" name=""/>
        <dsp:cNvSpPr/>
      </dsp:nvSpPr>
      <dsp:spPr>
        <a:xfrm>
          <a:off x="0" y="1814126"/>
          <a:ext cx="10515600" cy="72429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583A24-54F6-4081-B875-8610D54AA227}">
      <dsp:nvSpPr>
        <dsp:cNvPr id="0" name=""/>
        <dsp:cNvSpPr/>
      </dsp:nvSpPr>
      <dsp:spPr>
        <a:xfrm>
          <a:off x="219097" y="1977092"/>
          <a:ext cx="398359" cy="39835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AC8BEAD-A97D-407B-9E72-E5A47641EB25}">
      <dsp:nvSpPr>
        <dsp:cNvPr id="0" name=""/>
        <dsp:cNvSpPr/>
      </dsp:nvSpPr>
      <dsp:spPr>
        <a:xfrm>
          <a:off x="836555" y="1814126"/>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nl-NL" sz="1900" kern="1200" dirty="0"/>
            <a:t>Dink aan jou sterkpunte en wat jou uniek maak.</a:t>
          </a:r>
          <a:endParaRPr lang="en-US" sz="1900" kern="1200" dirty="0"/>
        </a:p>
      </dsp:txBody>
      <dsp:txXfrm>
        <a:off x="836555" y="1814126"/>
        <a:ext cx="9679044" cy="724290"/>
      </dsp:txXfrm>
    </dsp:sp>
    <dsp:sp modelId="{B37CD0F1-1701-4CCE-AF3F-315C1556D140}">
      <dsp:nvSpPr>
        <dsp:cNvPr id="0" name=""/>
        <dsp:cNvSpPr/>
      </dsp:nvSpPr>
      <dsp:spPr>
        <a:xfrm>
          <a:off x="0" y="2719489"/>
          <a:ext cx="10515600" cy="724290"/>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874C1F-5516-4CA3-8C15-CE782D45CC00}">
      <dsp:nvSpPr>
        <dsp:cNvPr id="0" name=""/>
        <dsp:cNvSpPr/>
      </dsp:nvSpPr>
      <dsp:spPr>
        <a:xfrm>
          <a:off x="219097" y="2882455"/>
          <a:ext cx="398359" cy="39835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1DDDFA-C444-4437-8132-0DDC260D45EA}">
      <dsp:nvSpPr>
        <dsp:cNvPr id="0" name=""/>
        <dsp:cNvSpPr/>
      </dsp:nvSpPr>
      <dsp:spPr>
        <a:xfrm>
          <a:off x="836555" y="2719489"/>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nl-NL" sz="1900" kern="1200" dirty="0"/>
            <a:t>Dit sal help jou om te bepaal watter tipe loopbaan by jou pas.</a:t>
          </a:r>
          <a:endParaRPr lang="en-US" sz="1900" kern="1200" dirty="0"/>
        </a:p>
      </dsp:txBody>
      <dsp:txXfrm>
        <a:off x="836555" y="2719489"/>
        <a:ext cx="9679044" cy="724290"/>
      </dsp:txXfrm>
    </dsp:sp>
    <dsp:sp modelId="{9EC2E1A6-87A6-44D3-8759-434DF3DEF797}">
      <dsp:nvSpPr>
        <dsp:cNvPr id="0" name=""/>
        <dsp:cNvSpPr/>
      </dsp:nvSpPr>
      <dsp:spPr>
        <a:xfrm>
          <a:off x="0" y="3624853"/>
          <a:ext cx="10515600" cy="724290"/>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9676BB-3D77-45A4-9A2A-8FCA18CFB81A}">
      <dsp:nvSpPr>
        <dsp:cNvPr id="0" name=""/>
        <dsp:cNvSpPr/>
      </dsp:nvSpPr>
      <dsp:spPr>
        <a:xfrm>
          <a:off x="219097" y="3787818"/>
          <a:ext cx="398359" cy="39835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63C055-5AFF-49FF-90A7-DFEFBC105016}">
      <dsp:nvSpPr>
        <dsp:cNvPr id="0" name=""/>
        <dsp:cNvSpPr/>
      </dsp:nvSpPr>
      <dsp:spPr>
        <a:xfrm>
          <a:off x="836555" y="3624853"/>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US" sz="1900" b="1" kern="1200" dirty="0"/>
            <a:t>Start timer: </a:t>
          </a:r>
          <a:r>
            <a:rPr lang="en-US" sz="1900" kern="1200" dirty="0">
              <a:hlinkClick xmlns:r="http://schemas.openxmlformats.org/officeDocument/2006/relationships" r:id="rId11"/>
            </a:rPr>
            <a:t>https://www.online-stopwatch.com/countdown-clock/full-screen/</a:t>
          </a:r>
          <a:r>
            <a:rPr lang="en-US" sz="1900" kern="1200" dirty="0"/>
            <a:t> </a:t>
          </a:r>
        </a:p>
      </dsp:txBody>
      <dsp:txXfrm>
        <a:off x="836555" y="3624853"/>
        <a:ext cx="9679044" cy="72429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1ED035-D42B-4010-8E7B-14F2D660B98E}" type="datetimeFigureOut">
              <a:rPr lang="af-ZA" smtClean="0"/>
              <a:t>2025-07-20</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D89161-2025-4DCE-8ABA-6FF62CD0735B}" type="slidenum">
              <a:rPr lang="af-ZA" smtClean="0"/>
              <a:t>‹#›</a:t>
            </a:fld>
            <a:endParaRPr lang="af-ZA"/>
          </a:p>
        </p:txBody>
      </p:sp>
    </p:spTree>
    <p:extLst>
      <p:ext uri="{BB962C8B-B14F-4D97-AF65-F5344CB8AC3E}">
        <p14:creationId xmlns:p14="http://schemas.microsoft.com/office/powerpoint/2010/main" val="398943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V2345VNkAyY"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online-stopwatch.com/countdown-clock/full-screen/"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online-stopwatch.com/countdown-clock/full-scree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d-DoNgtfNcc"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kern="1200" dirty="0">
                <a:solidFill>
                  <a:schemeClr val="tx1"/>
                </a:solidFill>
                <a:effectLst/>
                <a:latin typeface="+mn-lt"/>
                <a:ea typeface="+mn-ea"/>
                <a:cs typeface="+mn-cs"/>
              </a:rPr>
              <a:t> </a:t>
            </a:r>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Goeiemôre graad </a:t>
            </a:r>
            <a:r>
              <a:rPr lang="af-ZA" sz="1200" kern="1200" dirty="0" err="1">
                <a:solidFill>
                  <a:schemeClr val="tx1"/>
                </a:solidFill>
                <a:effectLst/>
                <a:latin typeface="+mn-lt"/>
                <a:ea typeface="+mn-ea"/>
                <a:cs typeface="+mn-cs"/>
              </a:rPr>
              <a:t>9's</a:t>
            </a:r>
            <a:r>
              <a:rPr lang="af-ZA" sz="1200" kern="1200" dirty="0">
                <a:solidFill>
                  <a:schemeClr val="tx1"/>
                </a:solidFill>
                <a:effectLst/>
                <a:latin typeface="+mn-lt"/>
                <a:ea typeface="+mn-ea"/>
                <a:cs typeface="+mn-cs"/>
              </a:rPr>
              <a:t> en welkom terug. Vir ons eerste onderwerp hierdie kwartaal gaan ons na loopbane en vakkeuses kyk.</a:t>
            </a:r>
          </a:p>
          <a:p>
            <a:r>
              <a:rPr lang="af-ZA" sz="1200" kern="1200" dirty="0">
                <a:solidFill>
                  <a:schemeClr val="tx1"/>
                </a:solidFill>
                <a:effectLst/>
                <a:latin typeface="+mn-lt"/>
                <a:ea typeface="+mn-ea"/>
                <a:cs typeface="+mn-cs"/>
              </a:rPr>
              <a:t>Dit behels die verskillende vakke wat jy in graad 10 kan neem - elke skool sal verskillende opsies beskikbaar hê. </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Ons spesifieke onderwerpe sal wees:</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 Vakke in graad 10, 11 en 12.</a:t>
            </a:r>
          </a:p>
          <a:p>
            <a:r>
              <a:rPr lang="af-ZA" sz="1200" kern="1200" dirty="0">
                <a:solidFill>
                  <a:schemeClr val="tx1"/>
                </a:solidFill>
                <a:effectLst/>
                <a:latin typeface="+mn-lt"/>
                <a:ea typeface="+mn-ea"/>
                <a:cs typeface="+mn-cs"/>
              </a:rPr>
              <a:t>• Loopbane wat met verskillende vakke verband hou.</a:t>
            </a:r>
          </a:p>
          <a:p>
            <a:r>
              <a:rPr lang="af-ZA" sz="1200" kern="1200" dirty="0">
                <a:solidFill>
                  <a:schemeClr val="tx1"/>
                </a:solidFill>
                <a:effectLst/>
                <a:latin typeface="+mn-lt"/>
                <a:ea typeface="+mn-ea"/>
                <a:cs typeface="+mn-cs"/>
              </a:rPr>
              <a:t>• Eienskappe met betrekking tot verskillende loopbane en vakke: sterk- en swakpunte, belangstellings en vermoëns.</a:t>
            </a:r>
          </a:p>
          <a:p>
            <a:r>
              <a:rPr lang="af-ZA" sz="1200" kern="1200" dirty="0">
                <a:solidFill>
                  <a:schemeClr val="tx1"/>
                </a:solidFill>
                <a:effectLst/>
                <a:latin typeface="+mn-lt"/>
                <a:ea typeface="+mn-ea"/>
                <a:cs typeface="+mn-cs"/>
              </a:rPr>
              <a:t>• Besluitnemingsvaardighede: stappe in die keuse van vakke wat verband hou met belangstellings, vermoëns en loopbaan van</a:t>
            </a:r>
          </a:p>
          <a:p>
            <a:r>
              <a:rPr lang="af-ZA" sz="1200" kern="1200" dirty="0">
                <a:solidFill>
                  <a:schemeClr val="tx1"/>
                </a:solidFill>
                <a:effectLst/>
                <a:latin typeface="+mn-lt"/>
                <a:ea typeface="+mn-ea"/>
                <a:cs typeface="+mn-cs"/>
              </a:rPr>
              <a:t>  belangstelling.</a:t>
            </a:r>
            <a:endParaRPr lang="af-ZA" dirty="0"/>
          </a:p>
        </p:txBody>
      </p:sp>
      <p:sp>
        <p:nvSpPr>
          <p:cNvPr id="4" name="Slide Number Placeholder 3"/>
          <p:cNvSpPr>
            <a:spLocks noGrp="1"/>
          </p:cNvSpPr>
          <p:nvPr>
            <p:ph type="sldNum" sz="quarter" idx="5"/>
          </p:nvPr>
        </p:nvSpPr>
        <p:spPr/>
        <p:txBody>
          <a:bodyPr/>
          <a:lstStyle/>
          <a:p>
            <a:fld id="{5DD89161-2025-4DCE-8ABA-6FF62CD0735B}" type="slidenum">
              <a:rPr lang="af-ZA" smtClean="0"/>
              <a:t>1</a:t>
            </a:fld>
            <a:endParaRPr lang="af-ZA"/>
          </a:p>
        </p:txBody>
      </p:sp>
    </p:spTree>
    <p:extLst>
      <p:ext uri="{BB962C8B-B14F-4D97-AF65-F5344CB8AC3E}">
        <p14:creationId xmlns:p14="http://schemas.microsoft.com/office/powerpoint/2010/main" val="2847529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Jy wonder dalk waarom ons hierna kyk.</a:t>
            </a:r>
          </a:p>
          <a:p>
            <a:r>
              <a:rPr lang="af-ZA" sz="1200" kern="1200" dirty="0">
                <a:solidFill>
                  <a:schemeClr val="tx1"/>
                </a:solidFill>
                <a:effectLst/>
                <a:latin typeface="+mn-lt"/>
                <a:ea typeface="+mn-ea"/>
                <a:cs typeface="+mn-cs"/>
              </a:rPr>
              <a:t> </a:t>
            </a:r>
          </a:p>
          <a:p>
            <a:r>
              <a:rPr lang="af-ZA" sz="1200" b="1" kern="1200" dirty="0">
                <a:solidFill>
                  <a:schemeClr val="tx1"/>
                </a:solidFill>
                <a:effectLst>
                  <a:outerShdw blurRad="38100" dist="19050" dir="2700000" algn="tl">
                    <a:schemeClr val="dk1">
                      <a:alpha val="40000"/>
                    </a:schemeClr>
                  </a:outerShdw>
                </a:effectLst>
                <a:latin typeface="+mn-lt"/>
                <a:ea typeface="+mn-ea"/>
                <a:cs typeface="+mn-cs"/>
              </a:rPr>
              <a:t>#Futuready: Verkenning van loopbane (3 min 40 sek)</a:t>
            </a:r>
            <a:endParaRPr lang="af-ZA" sz="1200" kern="1200" dirty="0">
              <a:solidFill>
                <a:schemeClr val="tx1"/>
              </a:solidFill>
              <a:effectLst/>
              <a:latin typeface="+mn-lt"/>
              <a:ea typeface="+mn-ea"/>
              <a:cs typeface="+mn-cs"/>
            </a:endParaRPr>
          </a:p>
          <a:p>
            <a:r>
              <a:rPr lang="af-ZA" sz="1200" u="sng" kern="1200" dirty="0">
                <a:solidFill>
                  <a:schemeClr val="tx1"/>
                </a:solidFill>
                <a:effectLst>
                  <a:outerShdw blurRad="38100" dist="19050" dir="2700000" algn="tl">
                    <a:schemeClr val="dk1">
                      <a:alpha val="40000"/>
                    </a:schemeClr>
                  </a:outerShdw>
                </a:effectLst>
                <a:latin typeface="+mn-lt"/>
                <a:ea typeface="+mn-ea"/>
                <a:cs typeface="+mn-cs"/>
                <a:hlinkClick r:id="rId3"/>
              </a:rPr>
              <a:t>https://www.youtube.com/watch?v=V2345VNkAyY</a:t>
            </a:r>
            <a:endParaRPr lang="af-ZA"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5DD89161-2025-4DCE-8ABA-6FF62CD0735B}" type="slidenum">
              <a:rPr lang="af-ZA" smtClean="0"/>
              <a:t>10</a:t>
            </a:fld>
            <a:endParaRPr lang="af-ZA"/>
          </a:p>
        </p:txBody>
      </p:sp>
    </p:spTree>
    <p:extLst>
      <p:ext uri="{BB962C8B-B14F-4D97-AF65-F5344CB8AC3E}">
        <p14:creationId xmlns:p14="http://schemas.microsoft.com/office/powerpoint/2010/main" val="3307860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Ons kan al die verskillende vakke in verskillende </a:t>
            </a:r>
            <a:r>
              <a:rPr lang="af-ZA" sz="1200" b="1" kern="1200" dirty="0">
                <a:solidFill>
                  <a:schemeClr val="tx1"/>
                </a:solidFill>
                <a:effectLst/>
                <a:latin typeface="+mn-lt"/>
                <a:ea typeface="+mn-ea"/>
                <a:cs typeface="+mn-cs"/>
              </a:rPr>
              <a:t>organiseringsvelde</a:t>
            </a:r>
            <a:r>
              <a:rPr lang="af-ZA" sz="1200" kern="1200" dirty="0">
                <a:solidFill>
                  <a:schemeClr val="tx1"/>
                </a:solidFill>
                <a:effectLst/>
                <a:latin typeface="+mn-lt"/>
                <a:ea typeface="+mn-ea"/>
                <a:cs typeface="+mn-cs"/>
              </a:rPr>
              <a:t> kategoriseer. Sommige voorbeelde is:</a:t>
            </a:r>
          </a:p>
          <a:p>
            <a:endParaRPr lang="af-ZA" dirty="0"/>
          </a:p>
          <a:p>
            <a:r>
              <a:rPr lang="af-ZA" b="1" dirty="0"/>
              <a:t>Nota aan onderwyser: </a:t>
            </a:r>
            <a:r>
              <a:rPr lang="af-ZA" dirty="0"/>
              <a:t>Verwys na die tabel in die Lesvoorbereiding of op die skyfie</a:t>
            </a:r>
          </a:p>
          <a:p>
            <a:endParaRPr lang="af-ZA" dirty="0"/>
          </a:p>
          <a:p>
            <a:r>
              <a:rPr lang="af-ZA" sz="1200" b="1" kern="1200" dirty="0">
                <a:solidFill>
                  <a:schemeClr val="tx1"/>
                </a:solidFill>
                <a:effectLst/>
                <a:latin typeface="+mn-lt"/>
                <a:ea typeface="+mn-ea"/>
                <a:cs typeface="+mn-cs"/>
              </a:rPr>
              <a:t>Organiseringsvelde </a:t>
            </a:r>
            <a:r>
              <a:rPr lang="af-ZA" sz="1200" kern="1200" dirty="0">
                <a:solidFill>
                  <a:schemeClr val="tx1"/>
                </a:solidFill>
                <a:effectLst/>
                <a:latin typeface="+mn-lt"/>
                <a:ea typeface="+mn-ea"/>
                <a:cs typeface="+mn-cs"/>
              </a:rPr>
              <a:t>groepeer soortgelyke </a:t>
            </a:r>
            <a:r>
              <a:rPr lang="af-ZA" sz="1200" kern="1200" dirty="0" err="1">
                <a:solidFill>
                  <a:schemeClr val="tx1"/>
                </a:solidFill>
                <a:effectLst/>
                <a:latin typeface="+mn-lt"/>
                <a:ea typeface="+mn-ea"/>
                <a:cs typeface="+mn-cs"/>
              </a:rPr>
              <a:t>loopbaanopsies</a:t>
            </a:r>
            <a:r>
              <a:rPr lang="af-ZA" sz="1200" kern="1200" dirty="0">
                <a:solidFill>
                  <a:schemeClr val="tx1"/>
                </a:solidFill>
                <a:effectLst/>
                <a:latin typeface="+mn-lt"/>
                <a:ea typeface="+mn-ea"/>
                <a:cs typeface="+mn-cs"/>
              </a:rPr>
              <a:t> saam. </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Byvoorbeeld</a:t>
            </a:r>
          </a:p>
          <a:p>
            <a:r>
              <a:rPr lang="af-ZA" sz="1200" kern="1200" dirty="0">
                <a:solidFill>
                  <a:schemeClr val="tx1"/>
                </a:solidFill>
                <a:effectLst/>
                <a:latin typeface="+mn-lt"/>
                <a:ea typeface="+mn-ea"/>
                <a:cs typeface="+mn-cs"/>
              </a:rPr>
              <a:t>As jy besluit het om Fisiese Wetenskappe te neem, kan jy ook Lewenswetenskappe en Rekenaartoepassingstegnologie neem. Daar is baie studierigtings wat in die </a:t>
            </a:r>
            <a:r>
              <a:rPr lang="af-ZA" sz="1200" b="1" kern="1200" dirty="0">
                <a:solidFill>
                  <a:schemeClr val="tx1"/>
                </a:solidFill>
                <a:effectLst/>
                <a:latin typeface="+mn-lt"/>
                <a:ea typeface="+mn-ea"/>
                <a:cs typeface="+mn-cs"/>
              </a:rPr>
              <a:t>wetenskappe</a:t>
            </a:r>
            <a:r>
              <a:rPr lang="af-ZA" sz="1200" kern="1200" dirty="0">
                <a:solidFill>
                  <a:schemeClr val="tx1"/>
                </a:solidFill>
                <a:effectLst/>
                <a:latin typeface="+mn-lt"/>
                <a:ea typeface="+mn-ea"/>
                <a:cs typeface="+mn-cs"/>
              </a:rPr>
              <a:t>-veld nagestreef kan word, byvoorbeeld, medies, flebotomie, aptekerswese, fisioterapie ens. Daarenteen, kan iemand wat in die </a:t>
            </a:r>
            <a:r>
              <a:rPr lang="af-ZA" sz="1200" b="1" kern="1200" dirty="0">
                <a:solidFill>
                  <a:schemeClr val="tx1"/>
                </a:solidFill>
                <a:effectLst/>
                <a:latin typeface="+mn-lt"/>
                <a:ea typeface="+mn-ea"/>
                <a:cs typeface="+mn-cs"/>
              </a:rPr>
              <a:t>kunste</a:t>
            </a:r>
            <a:r>
              <a:rPr lang="af-ZA" sz="1200" kern="1200" dirty="0">
                <a:solidFill>
                  <a:schemeClr val="tx1"/>
                </a:solidFill>
                <a:effectLst/>
                <a:latin typeface="+mn-lt"/>
                <a:ea typeface="+mn-ea"/>
                <a:cs typeface="+mn-cs"/>
              </a:rPr>
              <a:t> belangstel, kies om Visuele Kuns, </a:t>
            </a:r>
            <a:r>
              <a:rPr lang="af-ZA" sz="1200" kern="1200" dirty="0" err="1">
                <a:solidFill>
                  <a:schemeClr val="tx1"/>
                </a:solidFill>
                <a:effectLst/>
                <a:latin typeface="+mn-lt"/>
                <a:ea typeface="+mn-ea"/>
                <a:cs typeface="+mn-cs"/>
              </a:rPr>
              <a:t>Dansstudies</a:t>
            </a:r>
            <a:r>
              <a:rPr lang="af-ZA" sz="1200" kern="1200" dirty="0">
                <a:solidFill>
                  <a:schemeClr val="tx1"/>
                </a:solidFill>
                <a:effectLst/>
                <a:latin typeface="+mn-lt"/>
                <a:ea typeface="+mn-ea"/>
                <a:cs typeface="+mn-cs"/>
              </a:rPr>
              <a:t> en Musiek te neem.</a:t>
            </a:r>
          </a:p>
          <a:p>
            <a:endParaRPr lang="af-ZA" dirty="0"/>
          </a:p>
          <a:p>
            <a:endParaRPr lang="af-ZA" dirty="0"/>
          </a:p>
          <a:p>
            <a:endParaRPr lang="af-ZA" dirty="0"/>
          </a:p>
        </p:txBody>
      </p:sp>
      <p:sp>
        <p:nvSpPr>
          <p:cNvPr id="4" name="Slide Number Placeholder 3"/>
          <p:cNvSpPr>
            <a:spLocks noGrp="1"/>
          </p:cNvSpPr>
          <p:nvPr>
            <p:ph type="sldNum" sz="quarter" idx="5"/>
          </p:nvPr>
        </p:nvSpPr>
        <p:spPr/>
        <p:txBody>
          <a:bodyPr/>
          <a:lstStyle/>
          <a:p>
            <a:fld id="{5DD89161-2025-4DCE-8ABA-6FF62CD0735B}" type="slidenum">
              <a:rPr lang="af-ZA" smtClean="0"/>
              <a:t>11</a:t>
            </a:fld>
            <a:endParaRPr lang="af-ZA"/>
          </a:p>
        </p:txBody>
      </p:sp>
    </p:spTree>
    <p:extLst>
      <p:ext uri="{BB962C8B-B14F-4D97-AF65-F5344CB8AC3E}">
        <p14:creationId xmlns:p14="http://schemas.microsoft.com/office/powerpoint/2010/main" val="4273842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Die vakke wat jy kies, sal eendag 'n impak op jou loopbaankeuse hê. </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Dit is oorweldigend om dit alles uit te vind en presies te weet wat jy vir die res van jou lewe gaan doen, maar dit is 'n belangrike besluit. </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Om jou met daardie besluit te help, gaan jy verkennende aktiwiteite doen sodat jy kan begin uitvind wie jy is en waarheen jy dalk wil gaan. </a:t>
            </a:r>
          </a:p>
          <a:p>
            <a:endParaRPr lang="af-ZA" dirty="0"/>
          </a:p>
        </p:txBody>
      </p:sp>
      <p:sp>
        <p:nvSpPr>
          <p:cNvPr id="4" name="Slide Number Placeholder 3"/>
          <p:cNvSpPr>
            <a:spLocks noGrp="1"/>
          </p:cNvSpPr>
          <p:nvPr>
            <p:ph type="sldNum" sz="quarter" idx="5"/>
          </p:nvPr>
        </p:nvSpPr>
        <p:spPr/>
        <p:txBody>
          <a:bodyPr/>
          <a:lstStyle/>
          <a:p>
            <a:fld id="{5DD89161-2025-4DCE-8ABA-6FF62CD0735B}" type="slidenum">
              <a:rPr lang="af-ZA" smtClean="0"/>
              <a:t>12</a:t>
            </a:fld>
            <a:endParaRPr lang="af-ZA"/>
          </a:p>
        </p:txBody>
      </p:sp>
    </p:spTree>
    <p:extLst>
      <p:ext uri="{BB962C8B-B14F-4D97-AF65-F5344CB8AC3E}">
        <p14:creationId xmlns:p14="http://schemas.microsoft.com/office/powerpoint/2010/main" val="24306908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Kom ons begin met </a:t>
            </a:r>
            <a:r>
              <a:rPr lang="af-ZA" sz="1200" b="1" i="1" kern="1200" dirty="0">
                <a:solidFill>
                  <a:schemeClr val="tx1"/>
                </a:solidFill>
                <a:effectLst/>
                <a:latin typeface="+mn-lt"/>
                <a:ea typeface="+mn-ea"/>
                <a:cs typeface="+mn-cs"/>
              </a:rPr>
              <a:t>Aktiwiteit 1</a:t>
            </a:r>
            <a:r>
              <a:rPr lang="af-ZA" sz="1200" kern="1200" dirty="0">
                <a:solidFill>
                  <a:schemeClr val="tx1"/>
                </a:solidFill>
                <a:effectLst/>
                <a:latin typeface="+mn-lt"/>
                <a:ea typeface="+mn-ea"/>
                <a:cs typeface="+mn-cs"/>
              </a:rPr>
              <a:t> op jou </a:t>
            </a:r>
            <a:r>
              <a:rPr lang="af-ZA" sz="1200" b="1" i="1" u="sng" kern="1200" dirty="0">
                <a:solidFill>
                  <a:schemeClr val="tx1"/>
                </a:solidFill>
                <a:effectLst/>
                <a:latin typeface="+mn-lt"/>
                <a:ea typeface="+mn-ea"/>
                <a:cs typeface="+mn-cs"/>
              </a:rPr>
              <a:t>Les 1 – Werkkaart</a:t>
            </a:r>
            <a:r>
              <a:rPr lang="af-ZA" sz="1200" kern="1200" dirty="0">
                <a:solidFill>
                  <a:schemeClr val="tx1"/>
                </a:solidFill>
                <a:effectLst/>
                <a:latin typeface="+mn-lt"/>
                <a:ea typeface="+mn-ea"/>
                <a:cs typeface="+mn-cs"/>
              </a:rPr>
              <a:t>. Wanneer jy hierdie vrae beantwoord, dink aan jou belangstellings en passies. </a:t>
            </a:r>
          </a:p>
          <a:p>
            <a:r>
              <a:rPr lang="af-ZA" sz="1200" kern="1200" dirty="0">
                <a:solidFill>
                  <a:schemeClr val="tx1"/>
                </a:solidFill>
                <a:effectLst/>
                <a:latin typeface="+mn-lt"/>
                <a:ea typeface="+mn-ea"/>
                <a:cs typeface="+mn-cs"/>
              </a:rPr>
              <a:t>(</a:t>
            </a:r>
            <a:r>
              <a:rPr lang="af-ZA" sz="1200" kern="1200" dirty="0" err="1">
                <a:solidFill>
                  <a:schemeClr val="tx1"/>
                </a:solidFill>
                <a:effectLst/>
                <a:latin typeface="+mn-lt"/>
                <a:ea typeface="+mn-ea"/>
                <a:cs typeface="+mn-cs"/>
              </a:rPr>
              <a:t>Onderwysersnota</a:t>
            </a:r>
            <a:r>
              <a:rPr lang="af-ZA" sz="1200" kern="1200" dirty="0">
                <a:solidFill>
                  <a:schemeClr val="tx1"/>
                </a:solidFill>
                <a:effectLst/>
                <a:latin typeface="+mn-lt"/>
                <a:ea typeface="+mn-ea"/>
                <a:cs typeface="+mn-cs"/>
              </a:rPr>
              <a:t>: Gebruik hierdie stophorlosie om leerders t.o.v. tydsbeplanning te lei: </a:t>
            </a:r>
            <a:r>
              <a:rPr lang="af-ZA" sz="1200" i="1" u="sng" kern="1200" dirty="0">
                <a:solidFill>
                  <a:schemeClr val="tx1"/>
                </a:solidFill>
                <a:effectLst/>
                <a:latin typeface="+mn-lt"/>
                <a:ea typeface="+mn-ea"/>
                <a:cs typeface="+mn-cs"/>
                <a:hlinkClick r:id="rId3"/>
              </a:rPr>
              <a:t>https://www.online-stopwatch.com/countdown-clock/full-screen/</a:t>
            </a:r>
            <a:r>
              <a:rPr lang="af-ZA" sz="1200" u="sng" kern="1200" dirty="0">
                <a:solidFill>
                  <a:schemeClr val="tx1"/>
                </a:solidFill>
                <a:effectLst/>
                <a:latin typeface="+mn-lt"/>
                <a:ea typeface="+mn-ea"/>
                <a:cs typeface="+mn-cs"/>
              </a:rPr>
              <a:t> </a:t>
            </a:r>
            <a:r>
              <a:rPr lang="en-ZA" sz="1200" u="sng" kern="1200" dirty="0">
                <a:solidFill>
                  <a:schemeClr val="tx1"/>
                </a:solidFill>
                <a:effectLst/>
                <a:latin typeface="+mn-lt"/>
                <a:ea typeface="+mn-ea"/>
                <a:cs typeface="+mn-cs"/>
              </a:rPr>
              <a:t>)</a:t>
            </a:r>
            <a:endParaRPr lang="af-ZA" sz="1200" kern="1200" dirty="0">
              <a:solidFill>
                <a:schemeClr val="tx1"/>
              </a:solidFill>
              <a:effectLst/>
              <a:latin typeface="+mn-lt"/>
              <a:ea typeface="+mn-ea"/>
              <a:cs typeface="+mn-cs"/>
            </a:endParaRPr>
          </a:p>
          <a:p>
            <a:r>
              <a:rPr lang="af-ZA" sz="1200" i="1" kern="1200" dirty="0">
                <a:solidFill>
                  <a:schemeClr val="tx1"/>
                </a:solidFill>
                <a:effectLst/>
                <a:latin typeface="+mn-lt"/>
                <a:ea typeface="+mn-ea"/>
                <a:cs typeface="+mn-cs"/>
              </a:rPr>
              <a:t> </a:t>
            </a:r>
            <a:endParaRPr lang="af-ZA" sz="1200" kern="1200" dirty="0">
              <a:solidFill>
                <a:schemeClr val="tx1"/>
              </a:solidFill>
              <a:effectLst/>
              <a:latin typeface="+mn-lt"/>
              <a:ea typeface="+mn-ea"/>
              <a:cs typeface="+mn-cs"/>
            </a:endParaRPr>
          </a:p>
          <a:p>
            <a:r>
              <a:rPr lang="af-ZA" sz="1200" i="1" kern="1200" dirty="0">
                <a:solidFill>
                  <a:schemeClr val="tx1"/>
                </a:solidFill>
                <a:effectLst/>
                <a:latin typeface="+mn-lt"/>
                <a:ea typeface="+mn-ea"/>
                <a:cs typeface="+mn-cs"/>
              </a:rPr>
              <a:t>Gee leerders ‘n maksimum van 4 minute om die eerste aktiwiteit – </a:t>
            </a:r>
            <a:r>
              <a:rPr lang="af-ZA" sz="1200" b="1" i="1" kern="1200" dirty="0">
                <a:solidFill>
                  <a:schemeClr val="tx1"/>
                </a:solidFill>
                <a:effectLst/>
                <a:latin typeface="+mn-lt"/>
                <a:ea typeface="+mn-ea"/>
                <a:cs typeface="+mn-cs"/>
              </a:rPr>
              <a:t>Aktiwiteit 1</a:t>
            </a:r>
            <a:r>
              <a:rPr lang="af-ZA" sz="1200" i="1" kern="1200" dirty="0">
                <a:solidFill>
                  <a:schemeClr val="tx1"/>
                </a:solidFill>
                <a:effectLst/>
                <a:latin typeface="+mn-lt"/>
                <a:ea typeface="+mn-ea"/>
                <a:cs typeface="+mn-cs"/>
              </a:rPr>
              <a:t> – </a:t>
            </a:r>
            <a:r>
              <a:rPr lang="af-ZA" sz="1200" i="1" kern="1200" dirty="0" err="1">
                <a:solidFill>
                  <a:schemeClr val="tx1"/>
                </a:solidFill>
                <a:effectLst/>
                <a:latin typeface="+mn-lt"/>
                <a:ea typeface="+mn-ea"/>
                <a:cs typeface="+mn-cs"/>
              </a:rPr>
              <a:t>SELFVERKENNING</a:t>
            </a:r>
            <a:r>
              <a:rPr lang="af-ZA" sz="1200" i="1" kern="1200" dirty="0">
                <a:solidFill>
                  <a:schemeClr val="tx1"/>
                </a:solidFill>
                <a:effectLst/>
                <a:latin typeface="+mn-lt"/>
                <a:ea typeface="+mn-ea"/>
                <a:cs typeface="+mn-cs"/>
              </a:rPr>
              <a:t> EN ONTDEKKING – te beantwoord. </a:t>
            </a:r>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Die doel van hierdie aktiwiteit is om jou te help besin oor wat </a:t>
            </a:r>
            <a:r>
              <a:rPr lang="af-ZA" sz="1200" u="sng" kern="1200" dirty="0">
                <a:solidFill>
                  <a:schemeClr val="tx1"/>
                </a:solidFill>
                <a:effectLst/>
                <a:latin typeface="+mn-lt"/>
                <a:ea typeface="+mn-ea"/>
                <a:cs typeface="+mn-cs"/>
              </a:rPr>
              <a:t>vir jou belangrik is</a:t>
            </a:r>
            <a:r>
              <a:rPr lang="af-ZA" sz="1200" kern="1200" dirty="0">
                <a:solidFill>
                  <a:schemeClr val="tx1"/>
                </a:solidFill>
                <a:effectLst/>
                <a:latin typeface="+mn-lt"/>
                <a:ea typeface="+mn-ea"/>
                <a:cs typeface="+mn-cs"/>
              </a:rPr>
              <a:t>, wat die eerste stap is om te verstaan waarvoor om in 'n werk of loopbaan te kyk. </a:t>
            </a:r>
          </a:p>
          <a:p>
            <a:endParaRPr lang="af-ZA" dirty="0"/>
          </a:p>
        </p:txBody>
      </p:sp>
      <p:sp>
        <p:nvSpPr>
          <p:cNvPr id="4" name="Slide Number Placeholder 3"/>
          <p:cNvSpPr>
            <a:spLocks noGrp="1"/>
          </p:cNvSpPr>
          <p:nvPr>
            <p:ph type="sldNum" sz="quarter" idx="5"/>
          </p:nvPr>
        </p:nvSpPr>
        <p:spPr/>
        <p:txBody>
          <a:bodyPr/>
          <a:lstStyle/>
          <a:p>
            <a:fld id="{5DD89161-2025-4DCE-8ABA-6FF62CD0735B}" type="slidenum">
              <a:rPr lang="af-ZA" smtClean="0"/>
              <a:t>13</a:t>
            </a:fld>
            <a:endParaRPr lang="af-ZA"/>
          </a:p>
        </p:txBody>
      </p:sp>
    </p:spTree>
    <p:extLst>
      <p:ext uri="{BB962C8B-B14F-4D97-AF65-F5344CB8AC3E}">
        <p14:creationId xmlns:p14="http://schemas.microsoft.com/office/powerpoint/2010/main" val="2065805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Die volgende deel van jou verkenning gaan alles oor jou unieke vermoëns en belangstellings.</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Weereens, vir </a:t>
            </a:r>
            <a:r>
              <a:rPr lang="af-ZA" sz="1200" b="1" kern="1200" dirty="0">
                <a:solidFill>
                  <a:schemeClr val="tx1"/>
                </a:solidFill>
                <a:effectLst/>
                <a:latin typeface="+mn-lt"/>
                <a:ea typeface="+mn-ea"/>
                <a:cs typeface="+mn-cs"/>
              </a:rPr>
              <a:t>Aktiwiteit 2</a:t>
            </a:r>
            <a:r>
              <a:rPr lang="af-ZA" sz="1200" kern="1200" dirty="0">
                <a:solidFill>
                  <a:schemeClr val="tx1"/>
                </a:solidFill>
                <a:effectLst/>
                <a:latin typeface="+mn-lt"/>
                <a:ea typeface="+mn-ea"/>
                <a:cs typeface="+mn-cs"/>
              </a:rPr>
              <a:t> sal daar 'n stophorlosie wees sodat jy die taak binne kan voltooi. Wanneer jy op jou vaardighede besluit, dink aan wat jou maak wie jy is en al die dinge waarmee jy goed is.</a:t>
            </a:r>
          </a:p>
          <a:p>
            <a:r>
              <a:rPr lang="af-ZA" sz="1200" kern="1200" dirty="0">
                <a:solidFill>
                  <a:schemeClr val="tx1"/>
                </a:solidFill>
                <a:effectLst/>
                <a:latin typeface="+mn-lt"/>
                <a:ea typeface="+mn-ea"/>
                <a:cs typeface="+mn-cs"/>
              </a:rPr>
              <a:t> </a:t>
            </a:r>
          </a:p>
          <a:p>
            <a:r>
              <a:rPr lang="af-ZA" sz="1200" i="1" u="sng" kern="1200" dirty="0">
                <a:solidFill>
                  <a:schemeClr val="tx1"/>
                </a:solidFill>
                <a:effectLst/>
                <a:latin typeface="+mn-lt"/>
                <a:ea typeface="+mn-ea"/>
                <a:cs typeface="+mn-cs"/>
                <a:hlinkClick r:id="rId3"/>
              </a:rPr>
              <a:t>https://www.online-stopwatch.com/countdown-clock/full-screen/</a:t>
            </a:r>
            <a:endParaRPr lang="af-ZA" sz="1200" kern="1200" dirty="0">
              <a:solidFill>
                <a:schemeClr val="tx1"/>
              </a:solidFill>
              <a:effectLst/>
              <a:latin typeface="+mn-lt"/>
              <a:ea typeface="+mn-ea"/>
              <a:cs typeface="+mn-cs"/>
            </a:endParaRPr>
          </a:p>
          <a:p>
            <a:r>
              <a:rPr lang="af-ZA" sz="1200" i="1" kern="1200" dirty="0">
                <a:solidFill>
                  <a:schemeClr val="tx1"/>
                </a:solidFill>
                <a:effectLst/>
                <a:latin typeface="+mn-lt"/>
                <a:ea typeface="+mn-ea"/>
                <a:cs typeface="+mn-cs"/>
              </a:rPr>
              <a:t> </a:t>
            </a:r>
            <a:endParaRPr lang="af-ZA" sz="1200" kern="1200" dirty="0">
              <a:solidFill>
                <a:schemeClr val="tx1"/>
              </a:solidFill>
              <a:effectLst/>
              <a:latin typeface="+mn-lt"/>
              <a:ea typeface="+mn-ea"/>
              <a:cs typeface="+mn-cs"/>
            </a:endParaRPr>
          </a:p>
          <a:p>
            <a:r>
              <a:rPr lang="af-ZA" sz="1200" i="1" kern="1200" dirty="0">
                <a:solidFill>
                  <a:schemeClr val="tx1"/>
                </a:solidFill>
                <a:effectLst/>
                <a:latin typeface="+mn-lt"/>
                <a:ea typeface="+mn-ea"/>
                <a:cs typeface="+mn-cs"/>
              </a:rPr>
              <a:t>Gee leerders ‘n maksimum van 4 minute om die aktiwiteit – </a:t>
            </a:r>
            <a:r>
              <a:rPr lang="af-ZA" sz="1200" b="1" i="1" kern="1200" dirty="0">
                <a:solidFill>
                  <a:schemeClr val="tx1"/>
                </a:solidFill>
                <a:effectLst/>
                <a:latin typeface="+mn-lt"/>
                <a:ea typeface="+mn-ea"/>
                <a:cs typeface="+mn-cs"/>
              </a:rPr>
              <a:t>Aktiwiteit 2</a:t>
            </a:r>
            <a:r>
              <a:rPr lang="af-ZA" sz="1200" i="1" kern="1200" dirty="0">
                <a:solidFill>
                  <a:schemeClr val="tx1"/>
                </a:solidFill>
                <a:effectLst/>
                <a:latin typeface="+mn-lt"/>
                <a:ea typeface="+mn-ea"/>
                <a:cs typeface="+mn-cs"/>
              </a:rPr>
              <a:t> – MY VAARDIGHEDE EN VERMOËNS te beantwoord.</a:t>
            </a:r>
            <a:endParaRPr lang="af-ZA" sz="1200" kern="1200" dirty="0">
              <a:solidFill>
                <a:schemeClr val="tx1"/>
              </a:solidFill>
              <a:effectLst/>
              <a:latin typeface="+mn-lt"/>
              <a:ea typeface="+mn-ea"/>
              <a:cs typeface="+mn-cs"/>
            </a:endParaRPr>
          </a:p>
          <a:p>
            <a:r>
              <a:rPr lang="af-ZA" sz="1200" i="1" kern="1200" dirty="0">
                <a:solidFill>
                  <a:schemeClr val="tx1"/>
                </a:solidFill>
                <a:effectLst/>
                <a:latin typeface="+mn-lt"/>
                <a:ea typeface="+mn-ea"/>
                <a:cs typeface="+mn-cs"/>
              </a:rPr>
              <a:t> </a:t>
            </a:r>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Die doel van hierdie aktiwiteit is om jou te help besin oor </a:t>
            </a:r>
            <a:r>
              <a:rPr lang="af-ZA" sz="1200" u="sng" kern="1200" dirty="0">
                <a:solidFill>
                  <a:schemeClr val="tx1"/>
                </a:solidFill>
                <a:effectLst/>
                <a:latin typeface="+mn-lt"/>
                <a:ea typeface="+mn-ea"/>
                <a:cs typeface="+mn-cs"/>
              </a:rPr>
              <a:t>wat jou uniek maak</a:t>
            </a:r>
            <a:r>
              <a:rPr lang="af-ZA" sz="1200" kern="1200" dirty="0">
                <a:solidFill>
                  <a:schemeClr val="tx1"/>
                </a:solidFill>
                <a:effectLst/>
                <a:latin typeface="+mn-lt"/>
                <a:ea typeface="+mn-ea"/>
                <a:cs typeface="+mn-cs"/>
              </a:rPr>
              <a:t>, wat jou sal help om te weet waarvoor om in 'n werk of loopbaan te kyk. </a:t>
            </a:r>
          </a:p>
          <a:p>
            <a:endParaRPr lang="af-ZA" dirty="0"/>
          </a:p>
        </p:txBody>
      </p:sp>
      <p:sp>
        <p:nvSpPr>
          <p:cNvPr id="4" name="Slide Number Placeholder 3"/>
          <p:cNvSpPr>
            <a:spLocks noGrp="1"/>
          </p:cNvSpPr>
          <p:nvPr>
            <p:ph type="sldNum" sz="quarter" idx="5"/>
          </p:nvPr>
        </p:nvSpPr>
        <p:spPr/>
        <p:txBody>
          <a:bodyPr/>
          <a:lstStyle/>
          <a:p>
            <a:fld id="{5DD89161-2025-4DCE-8ABA-6FF62CD0735B}" type="slidenum">
              <a:rPr lang="af-ZA" smtClean="0"/>
              <a:t>14</a:t>
            </a:fld>
            <a:endParaRPr lang="af-ZA"/>
          </a:p>
        </p:txBody>
      </p:sp>
    </p:spTree>
    <p:extLst>
      <p:ext uri="{BB962C8B-B14F-4D97-AF65-F5344CB8AC3E}">
        <p14:creationId xmlns:p14="http://schemas.microsoft.com/office/powerpoint/2010/main" val="15272330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Dankie Graad </a:t>
            </a:r>
            <a:r>
              <a:rPr lang="af-ZA" sz="1200" kern="1200" dirty="0" err="1">
                <a:solidFill>
                  <a:schemeClr val="tx1"/>
                </a:solidFill>
                <a:effectLst/>
                <a:latin typeface="+mn-lt"/>
                <a:ea typeface="+mn-ea"/>
                <a:cs typeface="+mn-cs"/>
              </a:rPr>
              <a:t>9's</a:t>
            </a:r>
            <a:r>
              <a:rPr lang="af-ZA" sz="1200" kern="1200" dirty="0">
                <a:solidFill>
                  <a:schemeClr val="tx1"/>
                </a:solidFill>
                <a:effectLst/>
                <a:latin typeface="+mn-lt"/>
                <a:ea typeface="+mn-ea"/>
                <a:cs typeface="+mn-cs"/>
              </a:rPr>
              <a:t>, jy kan die </a:t>
            </a:r>
            <a:r>
              <a:rPr lang="af-ZA" sz="1200" b="1" i="1" kern="1200" dirty="0">
                <a:solidFill>
                  <a:schemeClr val="tx1"/>
                </a:solidFill>
                <a:effectLst/>
                <a:latin typeface="+mn-lt"/>
                <a:ea typeface="+mn-ea"/>
                <a:cs typeface="+mn-cs"/>
              </a:rPr>
              <a:t>Aktiwiteit 1</a:t>
            </a:r>
            <a:r>
              <a:rPr lang="af-ZA" sz="1200" i="1" kern="1200" dirty="0">
                <a:solidFill>
                  <a:schemeClr val="tx1"/>
                </a:solidFill>
                <a:effectLst/>
                <a:latin typeface="+mn-lt"/>
                <a:ea typeface="+mn-ea"/>
                <a:cs typeface="+mn-cs"/>
              </a:rPr>
              <a:t> en</a:t>
            </a:r>
            <a:r>
              <a:rPr lang="af-ZA" sz="1200" b="1" i="1" kern="1200" dirty="0">
                <a:solidFill>
                  <a:schemeClr val="tx1"/>
                </a:solidFill>
                <a:effectLst/>
                <a:latin typeface="+mn-lt"/>
                <a:ea typeface="+mn-ea"/>
                <a:cs typeface="+mn-cs"/>
              </a:rPr>
              <a:t> 2 </a:t>
            </a:r>
            <a:r>
              <a:rPr lang="af-ZA" sz="1200" kern="1200" dirty="0">
                <a:solidFill>
                  <a:schemeClr val="tx1"/>
                </a:solidFill>
                <a:effectLst/>
                <a:latin typeface="+mn-lt"/>
                <a:ea typeface="+mn-ea"/>
                <a:cs typeface="+mn-cs"/>
              </a:rPr>
              <a:t>vir huiswerk afhandel as jy dit nog nie gedoen het nie en ons sal in ons volgende les voortgaan. </a:t>
            </a:r>
          </a:p>
          <a:p>
            <a:endParaRPr lang="af-ZA" dirty="0"/>
          </a:p>
        </p:txBody>
      </p:sp>
      <p:sp>
        <p:nvSpPr>
          <p:cNvPr id="4" name="Slide Number Placeholder 3"/>
          <p:cNvSpPr>
            <a:spLocks noGrp="1"/>
          </p:cNvSpPr>
          <p:nvPr>
            <p:ph type="sldNum" sz="quarter" idx="5"/>
          </p:nvPr>
        </p:nvSpPr>
        <p:spPr/>
        <p:txBody>
          <a:bodyPr/>
          <a:lstStyle/>
          <a:p>
            <a:fld id="{5DD89161-2025-4DCE-8ABA-6FF62CD0735B}" type="slidenum">
              <a:rPr lang="af-ZA" smtClean="0"/>
              <a:t>15</a:t>
            </a:fld>
            <a:endParaRPr lang="af-ZA"/>
          </a:p>
        </p:txBody>
      </p:sp>
    </p:spTree>
    <p:extLst>
      <p:ext uri="{BB962C8B-B14F-4D97-AF65-F5344CB8AC3E}">
        <p14:creationId xmlns:p14="http://schemas.microsoft.com/office/powerpoint/2010/main" val="506907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Suid-Afrika het 'n arbeidsmag nodig wat op die behoeftes van die ekonomie en sy maatskaplike ontwikkeling reageer. Om dit te bereik moet leerders wat gemotiveerd is om hul drome en doelwitte te bereik, die loopbaanrigtings volg wat hulle van die toepaslike vaardighede en kennis sal voorsien. </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Leerders moet nie net hul </a:t>
            </a:r>
            <a:r>
              <a:rPr lang="af-ZA" sz="1200" kern="1200" dirty="0" err="1">
                <a:solidFill>
                  <a:schemeClr val="tx1"/>
                </a:solidFill>
                <a:effectLst/>
                <a:latin typeface="+mn-lt"/>
                <a:ea typeface="+mn-ea"/>
                <a:cs typeface="+mn-cs"/>
              </a:rPr>
              <a:t>loopbaanopsies</a:t>
            </a:r>
            <a:r>
              <a:rPr lang="af-ZA" sz="1200" kern="1200" dirty="0">
                <a:solidFill>
                  <a:schemeClr val="tx1"/>
                </a:solidFill>
                <a:effectLst/>
                <a:latin typeface="+mn-lt"/>
                <a:ea typeface="+mn-ea"/>
                <a:cs typeface="+mn-cs"/>
              </a:rPr>
              <a:t> nie, maar ook hul vakkeuses baie noukeurig oorweeg. Die kombinasie van vakke is belangrik vir uiteindelike loopbaankeuses en geleenthede.</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As graad 9-leerder gaan jy binnekort 'n paar baie belangrike keuses moet maak – om jou vakke vir graad 10 te kies. </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Dit sal die vakke wees wat jy van graad 10 tot 12 gaan studeer en uiteindelik die Nasionale Senior Sertifikaat (NSS) daaroor skryf.</a:t>
            </a:r>
            <a:endParaRPr lang="af-ZA" dirty="0"/>
          </a:p>
        </p:txBody>
      </p:sp>
      <p:sp>
        <p:nvSpPr>
          <p:cNvPr id="4" name="Slide Number Placeholder 3"/>
          <p:cNvSpPr>
            <a:spLocks noGrp="1"/>
          </p:cNvSpPr>
          <p:nvPr>
            <p:ph type="sldNum" sz="quarter" idx="5"/>
          </p:nvPr>
        </p:nvSpPr>
        <p:spPr/>
        <p:txBody>
          <a:bodyPr/>
          <a:lstStyle/>
          <a:p>
            <a:fld id="{5DD89161-2025-4DCE-8ABA-6FF62CD0735B}" type="slidenum">
              <a:rPr lang="af-ZA" smtClean="0"/>
              <a:t>2</a:t>
            </a:fld>
            <a:endParaRPr lang="af-ZA"/>
          </a:p>
        </p:txBody>
      </p:sp>
    </p:spTree>
    <p:extLst>
      <p:ext uri="{BB962C8B-B14F-4D97-AF65-F5344CB8AC3E}">
        <p14:creationId xmlns:p14="http://schemas.microsoft.com/office/powerpoint/2010/main" val="3745956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Kom ons begin met 'n video wat oor </a:t>
            </a:r>
            <a:r>
              <a:rPr lang="af-ZA" sz="1200" kern="1200" dirty="0" err="1">
                <a:solidFill>
                  <a:schemeClr val="tx1"/>
                </a:solidFill>
                <a:effectLst/>
                <a:latin typeface="+mn-lt"/>
                <a:ea typeface="+mn-ea"/>
                <a:cs typeface="+mn-cs"/>
              </a:rPr>
              <a:t>loopbaanverkenning</a:t>
            </a:r>
            <a:r>
              <a:rPr lang="af-ZA" sz="1200" kern="1200" dirty="0">
                <a:solidFill>
                  <a:schemeClr val="tx1"/>
                </a:solidFill>
                <a:effectLst/>
                <a:latin typeface="+mn-lt"/>
                <a:ea typeface="+mn-ea"/>
                <a:cs typeface="+mn-cs"/>
              </a:rPr>
              <a:t> gaan:</a:t>
            </a:r>
          </a:p>
          <a:p>
            <a:r>
              <a:rPr lang="af-ZA" sz="1200" kern="1200" dirty="0">
                <a:solidFill>
                  <a:schemeClr val="tx1"/>
                </a:solidFill>
                <a:effectLst/>
                <a:latin typeface="+mn-lt"/>
                <a:ea typeface="+mn-ea"/>
                <a:cs typeface="+mn-cs"/>
              </a:rPr>
              <a:t> </a:t>
            </a:r>
          </a:p>
          <a:p>
            <a:r>
              <a:rPr lang="af-ZA" sz="1200" b="1" kern="1200" dirty="0" err="1">
                <a:solidFill>
                  <a:schemeClr val="tx1"/>
                </a:solidFill>
                <a:effectLst/>
                <a:latin typeface="+mn-lt"/>
                <a:ea typeface="+mn-ea"/>
                <a:cs typeface="+mn-cs"/>
              </a:rPr>
              <a:t>The</a:t>
            </a:r>
            <a:r>
              <a:rPr lang="af-ZA" sz="1200" b="1" kern="1200" dirty="0">
                <a:solidFill>
                  <a:schemeClr val="tx1"/>
                </a:solidFill>
                <a:effectLst/>
                <a:latin typeface="+mn-lt"/>
                <a:ea typeface="+mn-ea"/>
                <a:cs typeface="+mn-cs"/>
              </a:rPr>
              <a:t> </a:t>
            </a:r>
            <a:r>
              <a:rPr lang="af-ZA" sz="1200" b="1" kern="1200" dirty="0" err="1">
                <a:solidFill>
                  <a:schemeClr val="tx1"/>
                </a:solidFill>
                <a:effectLst/>
                <a:latin typeface="+mn-lt"/>
                <a:ea typeface="+mn-ea"/>
                <a:cs typeface="+mn-cs"/>
              </a:rPr>
              <a:t>Fantasy</a:t>
            </a:r>
            <a:r>
              <a:rPr lang="af-ZA" sz="1200" b="1" kern="1200" dirty="0">
                <a:solidFill>
                  <a:schemeClr val="tx1"/>
                </a:solidFill>
                <a:effectLst/>
                <a:latin typeface="+mn-lt"/>
                <a:ea typeface="+mn-ea"/>
                <a:cs typeface="+mn-cs"/>
              </a:rPr>
              <a:t>, </a:t>
            </a:r>
            <a:r>
              <a:rPr lang="af-ZA" sz="1200" b="1" kern="1200" dirty="0" err="1">
                <a:solidFill>
                  <a:schemeClr val="tx1"/>
                </a:solidFill>
                <a:effectLst/>
                <a:latin typeface="+mn-lt"/>
                <a:ea typeface="+mn-ea"/>
                <a:cs typeface="+mn-cs"/>
              </a:rPr>
              <a:t>The</a:t>
            </a:r>
            <a:r>
              <a:rPr lang="af-ZA" sz="1200" b="1" kern="1200" dirty="0">
                <a:solidFill>
                  <a:schemeClr val="tx1"/>
                </a:solidFill>
                <a:effectLst/>
                <a:latin typeface="+mn-lt"/>
                <a:ea typeface="+mn-ea"/>
                <a:cs typeface="+mn-cs"/>
              </a:rPr>
              <a:t> </a:t>
            </a:r>
            <a:r>
              <a:rPr lang="af-ZA" sz="1200" b="1" kern="1200" dirty="0" err="1">
                <a:solidFill>
                  <a:schemeClr val="tx1"/>
                </a:solidFill>
                <a:effectLst/>
                <a:latin typeface="+mn-lt"/>
                <a:ea typeface="+mn-ea"/>
                <a:cs typeface="+mn-cs"/>
              </a:rPr>
              <a:t>Ideal</a:t>
            </a:r>
            <a:r>
              <a:rPr lang="af-ZA" sz="1200" b="1" kern="1200" dirty="0">
                <a:solidFill>
                  <a:schemeClr val="tx1"/>
                </a:solidFill>
                <a:effectLst/>
                <a:latin typeface="+mn-lt"/>
                <a:ea typeface="+mn-ea"/>
                <a:cs typeface="+mn-cs"/>
              </a:rPr>
              <a:t>, </a:t>
            </a:r>
            <a:r>
              <a:rPr lang="af-ZA" sz="1200" b="1" kern="1200" dirty="0" err="1">
                <a:solidFill>
                  <a:schemeClr val="tx1"/>
                </a:solidFill>
                <a:effectLst/>
                <a:latin typeface="+mn-lt"/>
                <a:ea typeface="+mn-ea"/>
                <a:cs typeface="+mn-cs"/>
              </a:rPr>
              <a:t>and</a:t>
            </a:r>
            <a:r>
              <a:rPr lang="af-ZA" sz="1200" b="1" kern="1200" dirty="0">
                <a:solidFill>
                  <a:schemeClr val="tx1"/>
                </a:solidFill>
                <a:effectLst/>
                <a:latin typeface="+mn-lt"/>
                <a:ea typeface="+mn-ea"/>
                <a:cs typeface="+mn-cs"/>
              </a:rPr>
              <a:t> </a:t>
            </a:r>
            <a:r>
              <a:rPr lang="af-ZA" sz="1200" b="1" kern="1200" dirty="0" err="1">
                <a:solidFill>
                  <a:schemeClr val="tx1"/>
                </a:solidFill>
                <a:effectLst/>
                <a:latin typeface="+mn-lt"/>
                <a:ea typeface="+mn-ea"/>
                <a:cs typeface="+mn-cs"/>
              </a:rPr>
              <a:t>The</a:t>
            </a:r>
            <a:r>
              <a:rPr lang="af-ZA" sz="1200" b="1" kern="1200" dirty="0">
                <a:solidFill>
                  <a:schemeClr val="tx1"/>
                </a:solidFill>
                <a:effectLst/>
                <a:latin typeface="+mn-lt"/>
                <a:ea typeface="+mn-ea"/>
                <a:cs typeface="+mn-cs"/>
              </a:rPr>
              <a:t> </a:t>
            </a:r>
            <a:r>
              <a:rPr lang="af-ZA" sz="1200" b="1" kern="1200" dirty="0" err="1">
                <a:solidFill>
                  <a:schemeClr val="tx1"/>
                </a:solidFill>
                <a:effectLst/>
                <a:latin typeface="+mn-lt"/>
                <a:ea typeface="+mn-ea"/>
                <a:cs typeface="+mn-cs"/>
              </a:rPr>
              <a:t>Reality</a:t>
            </a:r>
            <a:r>
              <a:rPr lang="af-ZA" sz="1200" b="1" kern="1200" dirty="0">
                <a:solidFill>
                  <a:schemeClr val="tx1"/>
                </a:solidFill>
                <a:effectLst/>
                <a:latin typeface="+mn-lt"/>
                <a:ea typeface="+mn-ea"/>
                <a:cs typeface="+mn-cs"/>
              </a:rPr>
              <a:t> of </a:t>
            </a:r>
            <a:r>
              <a:rPr lang="af-ZA" sz="1200" b="1" kern="1200" dirty="0" err="1">
                <a:solidFill>
                  <a:schemeClr val="tx1"/>
                </a:solidFill>
                <a:effectLst/>
                <a:latin typeface="+mn-lt"/>
                <a:ea typeface="+mn-ea"/>
                <a:cs typeface="+mn-cs"/>
              </a:rPr>
              <a:t>Career</a:t>
            </a:r>
            <a:r>
              <a:rPr lang="af-ZA" sz="1200" b="1" kern="1200" dirty="0">
                <a:solidFill>
                  <a:schemeClr val="tx1"/>
                </a:solidFill>
                <a:effectLst/>
                <a:latin typeface="+mn-lt"/>
                <a:ea typeface="+mn-ea"/>
                <a:cs typeface="+mn-cs"/>
              </a:rPr>
              <a:t> </a:t>
            </a:r>
            <a:r>
              <a:rPr lang="af-ZA" sz="1200" b="1" kern="1200" dirty="0" err="1">
                <a:solidFill>
                  <a:schemeClr val="tx1"/>
                </a:solidFill>
                <a:effectLst/>
                <a:latin typeface="+mn-lt"/>
                <a:ea typeface="+mn-ea"/>
                <a:cs typeface="+mn-cs"/>
              </a:rPr>
              <a:t>Exploration</a:t>
            </a:r>
            <a:r>
              <a:rPr lang="af-ZA" sz="1200" b="1" kern="1200" dirty="0">
                <a:solidFill>
                  <a:schemeClr val="tx1"/>
                </a:solidFill>
                <a:effectLst/>
                <a:latin typeface="+mn-lt"/>
                <a:ea typeface="+mn-ea"/>
                <a:cs typeface="+mn-cs"/>
              </a:rPr>
              <a:t> (3 min 38 sek)</a:t>
            </a:r>
            <a:endParaRPr lang="af-ZA" sz="1200" kern="1200" dirty="0">
              <a:solidFill>
                <a:schemeClr val="tx1"/>
              </a:solidFill>
              <a:effectLst/>
              <a:latin typeface="+mn-lt"/>
              <a:ea typeface="+mn-ea"/>
              <a:cs typeface="+mn-cs"/>
            </a:endParaRPr>
          </a:p>
          <a:p>
            <a:r>
              <a:rPr lang="af-ZA" sz="1200" u="sng" kern="1200" dirty="0">
                <a:solidFill>
                  <a:schemeClr val="tx1"/>
                </a:solidFill>
                <a:effectLst/>
                <a:latin typeface="+mn-lt"/>
                <a:ea typeface="+mn-ea"/>
                <a:cs typeface="+mn-cs"/>
                <a:hlinkClick r:id="rId3"/>
              </a:rPr>
              <a:t>https://www.youtube.com/watch?v=d-DoNgtfNcc</a:t>
            </a:r>
            <a:r>
              <a:rPr lang="en-ZA" sz="1200" kern="1200" dirty="0">
                <a:solidFill>
                  <a:schemeClr val="tx1"/>
                </a:solidFill>
                <a:effectLst/>
                <a:latin typeface="+mn-lt"/>
                <a:ea typeface="+mn-ea"/>
                <a:cs typeface="+mn-cs"/>
              </a:rPr>
              <a:t> </a:t>
            </a:r>
            <a:endParaRPr lang="af-ZA"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5DD89161-2025-4DCE-8ABA-6FF62CD0735B}" type="slidenum">
              <a:rPr lang="af-ZA" smtClean="0"/>
              <a:t>3</a:t>
            </a:fld>
            <a:endParaRPr lang="af-ZA"/>
          </a:p>
        </p:txBody>
      </p:sp>
    </p:spTree>
    <p:extLst>
      <p:ext uri="{BB962C8B-B14F-4D97-AF65-F5344CB8AC3E}">
        <p14:creationId xmlns:p14="http://schemas.microsoft.com/office/powerpoint/2010/main" val="3003056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Kan iemand die verskil tussen 'n loopbaan en 'n werk onthou? </a:t>
            </a:r>
          </a:p>
          <a:p>
            <a:r>
              <a:rPr lang="af-ZA" sz="1200" kern="1200" dirty="0">
                <a:solidFill>
                  <a:schemeClr val="tx1"/>
                </a:solidFill>
                <a:effectLst/>
                <a:latin typeface="+mn-lt"/>
                <a:ea typeface="+mn-ea"/>
                <a:cs typeface="+mn-cs"/>
              </a:rPr>
              <a:t>Is hulle dieselfde? </a:t>
            </a:r>
          </a:p>
          <a:p>
            <a:r>
              <a:rPr lang="af-ZA" sz="1200" kern="1200" dirty="0">
                <a:solidFill>
                  <a:schemeClr val="tx1"/>
                </a:solidFill>
                <a:effectLst/>
                <a:latin typeface="+mn-lt"/>
                <a:ea typeface="+mn-ea"/>
                <a:cs typeface="+mn-cs"/>
              </a:rPr>
              <a:t>Wat maak hulle anders?</a:t>
            </a:r>
          </a:p>
          <a:p>
            <a:r>
              <a:rPr lang="af-ZA" sz="1200" i="1" kern="1200" dirty="0">
                <a:solidFill>
                  <a:schemeClr val="tx1"/>
                </a:solidFill>
                <a:effectLst/>
                <a:latin typeface="+mn-lt"/>
                <a:ea typeface="+mn-ea"/>
                <a:cs typeface="+mn-cs"/>
              </a:rPr>
              <a:t>(gee leerders tyd om te reageer)</a:t>
            </a:r>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Loopbane versus Werk: Dit is 'n belangrike onderskeid om te tref. </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'n Loopbaan is 'n langtermyn professionele reis wat deur jou passies bepaal word. Dit is ‘n langtermyn reis waarin jy professionele doelwitte en ambisies bereik.</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'n Werk is take wat verrig word om geld te verdien om basiese behoeftes te ondersteun. Dit kan 'n voltydse of deeltydse werk wees en kan korttermyn wees. Dit het spesifieke ooreengekome pligte tussen werkgewers en werknemers.</a:t>
            </a:r>
          </a:p>
        </p:txBody>
      </p:sp>
      <p:sp>
        <p:nvSpPr>
          <p:cNvPr id="4" name="Slide Number Placeholder 3"/>
          <p:cNvSpPr>
            <a:spLocks noGrp="1"/>
          </p:cNvSpPr>
          <p:nvPr>
            <p:ph type="sldNum" sz="quarter" idx="5"/>
          </p:nvPr>
        </p:nvSpPr>
        <p:spPr/>
        <p:txBody>
          <a:bodyPr/>
          <a:lstStyle/>
          <a:p>
            <a:fld id="{5DD89161-2025-4DCE-8ABA-6FF62CD0735B}" type="slidenum">
              <a:rPr lang="af-ZA" smtClean="0"/>
              <a:t>4</a:t>
            </a:fld>
            <a:endParaRPr lang="af-ZA"/>
          </a:p>
        </p:txBody>
      </p:sp>
    </p:spTree>
    <p:extLst>
      <p:ext uri="{BB962C8B-B14F-4D97-AF65-F5344CB8AC3E}">
        <p14:creationId xmlns:p14="http://schemas.microsoft.com/office/powerpoint/2010/main" val="2081164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Hierdie lesreeks sal fokus op die baie belangrike </a:t>
            </a:r>
            <a:r>
              <a:rPr lang="af-ZA" sz="1200" b="1" kern="1200" dirty="0">
                <a:solidFill>
                  <a:schemeClr val="tx1"/>
                </a:solidFill>
                <a:effectLst/>
                <a:latin typeface="+mn-lt"/>
                <a:ea typeface="+mn-ea"/>
                <a:cs typeface="+mn-cs"/>
              </a:rPr>
              <a:t>eerste stap</a:t>
            </a:r>
            <a:r>
              <a:rPr lang="af-ZA" sz="1200" kern="1200" dirty="0">
                <a:solidFill>
                  <a:schemeClr val="tx1"/>
                </a:solidFill>
                <a:effectLst/>
                <a:latin typeface="+mn-lt"/>
                <a:ea typeface="+mn-ea"/>
                <a:cs typeface="+mn-cs"/>
              </a:rPr>
              <a:t> in jou vakkeuse wat tot jou </a:t>
            </a:r>
            <a:r>
              <a:rPr lang="af-ZA" sz="1200" kern="1200" dirty="0" err="1">
                <a:solidFill>
                  <a:schemeClr val="tx1"/>
                </a:solidFill>
                <a:effectLst/>
                <a:latin typeface="+mn-lt"/>
                <a:ea typeface="+mn-ea"/>
                <a:cs typeface="+mn-cs"/>
              </a:rPr>
              <a:t>loopbaanveld</a:t>
            </a:r>
            <a:r>
              <a:rPr lang="af-ZA" sz="1200" kern="1200" dirty="0">
                <a:solidFill>
                  <a:schemeClr val="tx1"/>
                </a:solidFill>
                <a:effectLst/>
                <a:latin typeface="+mn-lt"/>
                <a:ea typeface="+mn-ea"/>
                <a:cs typeface="+mn-cs"/>
              </a:rPr>
              <a:t> en 'n spesifieke loopbaan sal lei. Dit sal tot langtermyn indiensneming en selfaktualisering lei.  </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Jou vakkeuse is direk gekoppel aan die verskillende moontlikhede vir langtermynindiensneming en die kennis wat nodig is om in 'n loopbaanrigting te begin werk asook die moontlikheid om te vorder in daardie werk. Alhoewel jy dalk talle moontlike loopbaanrigtings kan opnoem, is daar ook duisende poste vir 'n gewillige arbeidsmag beskikbaar.  </a:t>
            </a:r>
          </a:p>
          <a:p>
            <a:endParaRPr lang="af-ZA" dirty="0"/>
          </a:p>
          <a:p>
            <a:pPr marL="0" marR="0" lvl="0" indent="0" algn="l" defTabSz="914400" rtl="0" eaLnBrk="1" fontAlgn="auto" latinLnBrk="0" hangingPunct="1">
              <a:lnSpc>
                <a:spcPct val="100000"/>
              </a:lnSpc>
              <a:spcBef>
                <a:spcPts val="0"/>
              </a:spcBef>
              <a:spcAft>
                <a:spcPts val="0"/>
              </a:spcAft>
              <a:buClrTx/>
              <a:buSzTx/>
              <a:buFontTx/>
              <a:buNone/>
              <a:tabLst/>
              <a:defRPr/>
            </a:pPr>
            <a:r>
              <a:rPr lang="af-ZA" sz="1200" kern="1200" dirty="0">
                <a:solidFill>
                  <a:schemeClr val="tx1"/>
                </a:solidFill>
                <a:effectLst/>
                <a:latin typeface="+mn-lt"/>
                <a:ea typeface="+mn-ea"/>
                <a:cs typeface="+mn-cs"/>
              </a:rPr>
              <a:t>Die keuse van die regte vakke (vir jou) sal beteken dat jy 'n verskeidenheid interessante, opwindende </a:t>
            </a:r>
            <a:r>
              <a:rPr lang="af-ZA" sz="1200" kern="1200" dirty="0" err="1">
                <a:solidFill>
                  <a:schemeClr val="tx1"/>
                </a:solidFill>
                <a:effectLst/>
                <a:latin typeface="+mn-lt"/>
                <a:ea typeface="+mn-ea"/>
                <a:cs typeface="+mn-cs"/>
              </a:rPr>
              <a:t>loopbaanopsies</a:t>
            </a:r>
            <a:r>
              <a:rPr lang="af-ZA" sz="1200" kern="1200" dirty="0">
                <a:solidFill>
                  <a:schemeClr val="tx1"/>
                </a:solidFill>
                <a:effectLst/>
                <a:latin typeface="+mn-lt"/>
                <a:ea typeface="+mn-ea"/>
                <a:cs typeface="+mn-cs"/>
              </a:rPr>
              <a:t> in verskeie industrieë beskikbaar sal hê en sodoende (hopelik) in 'n lewenslange en lonende werk kan vorder.</a:t>
            </a:r>
          </a:p>
          <a:p>
            <a:endParaRPr lang="af-ZA" dirty="0"/>
          </a:p>
        </p:txBody>
      </p:sp>
      <p:sp>
        <p:nvSpPr>
          <p:cNvPr id="4" name="Slide Number Placeholder 3"/>
          <p:cNvSpPr>
            <a:spLocks noGrp="1"/>
          </p:cNvSpPr>
          <p:nvPr>
            <p:ph type="sldNum" sz="quarter" idx="5"/>
          </p:nvPr>
        </p:nvSpPr>
        <p:spPr/>
        <p:txBody>
          <a:bodyPr/>
          <a:lstStyle/>
          <a:p>
            <a:fld id="{5DD89161-2025-4DCE-8ABA-6FF62CD0735B}" type="slidenum">
              <a:rPr lang="af-ZA" smtClean="0"/>
              <a:t>5</a:t>
            </a:fld>
            <a:endParaRPr lang="af-ZA"/>
          </a:p>
        </p:txBody>
      </p:sp>
    </p:spTree>
    <p:extLst>
      <p:ext uri="{BB962C8B-B14F-4D97-AF65-F5344CB8AC3E}">
        <p14:creationId xmlns:p14="http://schemas.microsoft.com/office/powerpoint/2010/main" val="3900859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nl-NL" dirty="0"/>
            </a:br>
            <a:r>
              <a:rPr lang="af-ZA" sz="1200" kern="1200" dirty="0">
                <a:solidFill>
                  <a:schemeClr val="tx1"/>
                </a:solidFill>
                <a:effectLst/>
                <a:latin typeface="+mn-lt"/>
                <a:ea typeface="+mn-ea"/>
                <a:cs typeface="+mn-cs"/>
              </a:rPr>
              <a:t>Kom ons begin deur te kyk na verskillende vakke wat in graad 10 beskikbaar is. </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Vakke sal van skool tot skool verskil – </a:t>
            </a:r>
            <a:r>
              <a:rPr lang="af-ZA" sz="1200" i="1" kern="1200" dirty="0">
                <a:solidFill>
                  <a:schemeClr val="tx1"/>
                </a:solidFill>
                <a:effectLst/>
                <a:latin typeface="+mn-lt"/>
                <a:ea typeface="+mn-ea"/>
                <a:cs typeface="+mn-cs"/>
              </a:rPr>
              <a:t>dit is belangrik om te weet watter vakke by jou skool aangebied word en om te weet watter vakke jy dalk in graad 10 wil neem.</a:t>
            </a:r>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Daar is ook verskillende vakke wat by verskillende leerders pas, sommiges kan praktiese vakke geniet, terwyl ander dit geniet om  kreatief te wees of ongelooflike wiskundige vermoëns hê of tegnies ingestel wees. </a:t>
            </a:r>
          </a:p>
          <a:p>
            <a:endParaRPr lang="af-ZA" dirty="0"/>
          </a:p>
        </p:txBody>
      </p:sp>
      <p:sp>
        <p:nvSpPr>
          <p:cNvPr id="4" name="Slide Number Placeholder 3"/>
          <p:cNvSpPr>
            <a:spLocks noGrp="1"/>
          </p:cNvSpPr>
          <p:nvPr>
            <p:ph type="sldNum" sz="quarter" idx="5"/>
          </p:nvPr>
        </p:nvSpPr>
        <p:spPr/>
        <p:txBody>
          <a:bodyPr/>
          <a:lstStyle/>
          <a:p>
            <a:fld id="{5DD89161-2025-4DCE-8ABA-6FF62CD0735B}" type="slidenum">
              <a:rPr lang="af-ZA" smtClean="0"/>
              <a:t>6</a:t>
            </a:fld>
            <a:endParaRPr lang="af-ZA"/>
          </a:p>
        </p:txBody>
      </p:sp>
    </p:spTree>
    <p:extLst>
      <p:ext uri="{BB962C8B-B14F-4D97-AF65-F5344CB8AC3E}">
        <p14:creationId xmlns:p14="http://schemas.microsoft.com/office/powerpoint/2010/main" val="1473885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buNone/>
            </a:pPr>
            <a:r>
              <a:rPr lang="af-ZA" sz="1200" dirty="0">
                <a:effectLst/>
                <a:latin typeface="Arial" panose="020B0604020202020204" pitchFamily="34" charset="0"/>
                <a:ea typeface="Calibri" panose="020F0502020204030204" pitchFamily="34" charset="0"/>
                <a:cs typeface="Times New Roman" panose="02020603050405020304" pitchFamily="18" charset="0"/>
              </a:rPr>
              <a:t>Voorbeelde van verskillende vakke is:</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Rekeningkundige</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err="1">
                <a:effectLst/>
                <a:latin typeface="Arial" panose="020B0604020202020204" pitchFamily="34" charset="0"/>
                <a:ea typeface="Calibri" panose="020F0502020204030204" pitchFamily="34" charset="0"/>
                <a:cs typeface="Times New Roman" panose="02020603050405020304" pitchFamily="18" charset="0"/>
              </a:rPr>
              <a:t>Landboubestuurspraktyke</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Landbouwetenskappe</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Landboutegnologie</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Besigheidstudies</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Siviele Tegnologie</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Rekenaartoepassings-tegnologie</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Verbruikerstudies</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err="1">
                <a:effectLst/>
                <a:latin typeface="Arial" panose="020B0604020202020204" pitchFamily="34" charset="0"/>
                <a:ea typeface="Calibri" panose="020F0502020204030204" pitchFamily="34" charset="0"/>
                <a:cs typeface="Times New Roman" panose="02020603050405020304" pitchFamily="18" charset="0"/>
              </a:rPr>
              <a:t>Dansstudies</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Dramatiese Kunste</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Ekonomie</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Elektriese Tegnologie</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Ingenieursgrafika en -ontwerp</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Geografie</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Geskiedenis</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Gasvryheidstudies</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Inligtingstegnologie</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Lewenswetenskappe</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Meganiese tegnologie</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Musiek</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Fisiese Wetenskappe</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err="1">
                <a:effectLst/>
                <a:latin typeface="Arial" panose="020B0604020202020204" pitchFamily="34" charset="0"/>
                <a:ea typeface="Calibri" panose="020F0502020204030204" pitchFamily="34" charset="0"/>
                <a:cs typeface="Times New Roman" panose="02020603050405020304" pitchFamily="18" charset="0"/>
              </a:rPr>
              <a:t>Religiestudies</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af-ZA" sz="1200" dirty="0">
                <a:effectLst/>
                <a:latin typeface="Arial" panose="020B0604020202020204" pitchFamily="34" charset="0"/>
                <a:ea typeface="Calibri" panose="020F0502020204030204" pitchFamily="34" charset="0"/>
                <a:cs typeface="Times New Roman" panose="02020603050405020304" pitchFamily="18" charset="0"/>
              </a:rPr>
              <a:t>Toerisme</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af-ZA" sz="1200" dirty="0">
                <a:effectLst/>
                <a:latin typeface="Arial" panose="020B0604020202020204" pitchFamily="34" charset="0"/>
                <a:ea typeface="Calibri" panose="020F0502020204030204" pitchFamily="34" charset="0"/>
              </a:rPr>
              <a:t>Visuele Kunste</a:t>
            </a:r>
            <a:endParaRPr lang="af-ZA" dirty="0"/>
          </a:p>
        </p:txBody>
      </p:sp>
      <p:sp>
        <p:nvSpPr>
          <p:cNvPr id="4" name="Slide Number Placeholder 3"/>
          <p:cNvSpPr>
            <a:spLocks noGrp="1"/>
          </p:cNvSpPr>
          <p:nvPr>
            <p:ph type="sldNum" sz="quarter" idx="5"/>
          </p:nvPr>
        </p:nvSpPr>
        <p:spPr/>
        <p:txBody>
          <a:bodyPr/>
          <a:lstStyle/>
          <a:p>
            <a:fld id="{5DD89161-2025-4DCE-8ABA-6FF62CD0735B}" type="slidenum">
              <a:rPr lang="af-ZA" smtClean="0"/>
              <a:t>7</a:t>
            </a:fld>
            <a:endParaRPr lang="af-ZA"/>
          </a:p>
        </p:txBody>
      </p:sp>
    </p:spTree>
    <p:extLst>
      <p:ext uri="{BB962C8B-B14F-4D97-AF65-F5344CB8AC3E}">
        <p14:creationId xmlns:p14="http://schemas.microsoft.com/office/powerpoint/2010/main" val="2183087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Wie kan vir ons sê watter opsies ons hier by ons skool het?  </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(Nota aan onderwyser: Dit sal spesifiek vir jou skool en jou leerders wees)</a:t>
            </a:r>
          </a:p>
          <a:p>
            <a:r>
              <a:rPr lang="af-ZA" sz="1200" kern="1200" dirty="0">
                <a:solidFill>
                  <a:schemeClr val="tx1"/>
                </a:solidFill>
                <a:effectLst/>
                <a:latin typeface="+mn-lt"/>
                <a:ea typeface="+mn-ea"/>
                <a:cs typeface="+mn-cs"/>
              </a:rPr>
              <a:t> </a:t>
            </a:r>
          </a:p>
          <a:p>
            <a:r>
              <a:rPr lang="af-ZA" sz="1200" i="1" kern="1200" dirty="0">
                <a:solidFill>
                  <a:schemeClr val="tx1"/>
                </a:solidFill>
                <a:effectLst/>
                <a:latin typeface="+mn-lt"/>
                <a:ea typeface="+mn-ea"/>
                <a:cs typeface="+mn-cs"/>
              </a:rPr>
              <a:t>Lys vakke hier: xxx</a:t>
            </a:r>
            <a:endParaRPr lang="af-ZA"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5DD89161-2025-4DCE-8ABA-6FF62CD0735B}" type="slidenum">
              <a:rPr lang="af-ZA" smtClean="0"/>
              <a:t>8</a:t>
            </a:fld>
            <a:endParaRPr lang="af-ZA"/>
          </a:p>
        </p:txBody>
      </p:sp>
    </p:spTree>
    <p:extLst>
      <p:ext uri="{BB962C8B-B14F-4D97-AF65-F5344CB8AC3E}">
        <p14:creationId xmlns:p14="http://schemas.microsoft.com/office/powerpoint/2010/main" val="1965121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buNone/>
            </a:pPr>
            <a:endParaRPr lang="af-ZA" sz="1200"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af-ZA" sz="1200"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 Leerder kan ook ander vakke neem wat deur ‘n eksterne assesseringsliggaam aangebied word, maar dit moet deur die Departement van Basiese Onderwys goedgekeur word</a:t>
            </a:r>
            <a:r>
              <a:rPr lang="af-ZA" sz="1200" i="1"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af-ZA" sz="1200" i="1"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af-ZA" sz="1200"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Eksamens kan oor hierdie vakke geskryf word, maar is nie noodwendig by elke liewe skool beskikbaar nie, en word eerder op bepaalde plekke </a:t>
            </a:r>
            <a:r>
              <a:rPr lang="af-ZA" sz="1200" dirty="0" err="1">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aangebief</a:t>
            </a:r>
            <a:r>
              <a:rPr lang="af-ZA" sz="1200"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af-ZA" sz="1200"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af-ZA" sz="1200"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Die beskikbare vakke is:</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Perdestudies</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Maritieme ekonomie</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Moderne Grieks (Tweede Addisionele Taal)</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Musiek</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err="1">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Nautiese</a:t>
            </a:r>
            <a:r>
              <a:rPr lang="af-ZA" sz="1200"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Wetenskap</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af-ZA" sz="1200"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Sport- en Oefenkunde</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5DD89161-2025-4DCE-8ABA-6FF62CD0735B}" type="slidenum">
              <a:rPr lang="af-ZA" smtClean="0"/>
              <a:t>9</a:t>
            </a:fld>
            <a:endParaRPr lang="af-ZA"/>
          </a:p>
        </p:txBody>
      </p:sp>
    </p:spTree>
    <p:extLst>
      <p:ext uri="{BB962C8B-B14F-4D97-AF65-F5344CB8AC3E}">
        <p14:creationId xmlns:p14="http://schemas.microsoft.com/office/powerpoint/2010/main" val="726043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6C4DF-7974-ECBC-449F-F5A1D94C84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0081FC69-FC9B-72FC-99C0-17EE2888CD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FE18D989-2636-4F6C-2579-7F959307199A}"/>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5" name="Footer Placeholder 4">
            <a:extLst>
              <a:ext uri="{FF2B5EF4-FFF2-40B4-BE49-F238E27FC236}">
                <a16:creationId xmlns:a16="http://schemas.microsoft.com/office/drawing/2014/main" id="{28BD9404-F7B4-88F2-CCC4-4DC55E7E369F}"/>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9E787BF8-2B77-02FA-AE6D-DEBA7517826D}"/>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3100549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7FDD5-CC31-F140-AF88-646BED2BCFB8}"/>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B24B2C77-AE66-85E0-9F27-FC43D8D737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502756C6-1862-5352-94E9-031F88CDD3D0}"/>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5" name="Footer Placeholder 4">
            <a:extLst>
              <a:ext uri="{FF2B5EF4-FFF2-40B4-BE49-F238E27FC236}">
                <a16:creationId xmlns:a16="http://schemas.microsoft.com/office/drawing/2014/main" id="{CCFE2294-C1AF-5C01-CD73-0A2A686B886E}"/>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28F7642F-2341-9DA3-28FD-75C3BA26A791}"/>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3234247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9C5636-D2A2-48CD-58B3-C29EF269188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10A691F2-9B70-3F34-474E-548456A5939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B1B9E40-BFD8-4C45-2DF6-E28233AEBA74}"/>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5" name="Footer Placeholder 4">
            <a:extLst>
              <a:ext uri="{FF2B5EF4-FFF2-40B4-BE49-F238E27FC236}">
                <a16:creationId xmlns:a16="http://schemas.microsoft.com/office/drawing/2014/main" id="{7992DDBF-0BE6-E657-F0B3-E54E6B8BFCE3}"/>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9F2F8006-D701-16F3-7BB0-1D53C9065CF0}"/>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2273538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EF5A5-8E56-BEC0-ABB7-052C7848DAE6}"/>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26D40A62-FD01-FF4C-2299-4D8D62D5C4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AB85A5DB-E2EC-D0E5-6A7D-CB4AEC45A385}"/>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5" name="Footer Placeholder 4">
            <a:extLst>
              <a:ext uri="{FF2B5EF4-FFF2-40B4-BE49-F238E27FC236}">
                <a16:creationId xmlns:a16="http://schemas.microsoft.com/office/drawing/2014/main" id="{23EAC929-A2C5-C131-9C71-4486205A50D3}"/>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A7132A22-C7A1-2AA8-71AF-7A8ABB18632F}"/>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1886915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88CA8-1556-954B-C5D3-E029BCD34B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3954B1B1-4B7F-96E5-79E3-57B539EE859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06F943-081A-0B73-1A7C-F326ADAD000C}"/>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5" name="Footer Placeholder 4">
            <a:extLst>
              <a:ext uri="{FF2B5EF4-FFF2-40B4-BE49-F238E27FC236}">
                <a16:creationId xmlns:a16="http://schemas.microsoft.com/office/drawing/2014/main" id="{801058F9-894F-D9E2-9DDA-9DECE7CA8CCC}"/>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57322CA8-479D-CE07-2BF9-DA457AD19C43}"/>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3943103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A3976-2C08-7EFB-16E9-BDB1F0FFEB8C}"/>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BFD79821-FB3E-1515-4904-5FC691AA687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8646B515-E44B-A6BD-4542-A2722E7D955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9E07E3DB-9EB2-E009-AFF9-4DBB1082312A}"/>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6" name="Footer Placeholder 5">
            <a:extLst>
              <a:ext uri="{FF2B5EF4-FFF2-40B4-BE49-F238E27FC236}">
                <a16:creationId xmlns:a16="http://schemas.microsoft.com/office/drawing/2014/main" id="{A9FDE58B-52FB-D134-EFD6-50903FB0FEAF}"/>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AD374C14-E22B-2AFE-319F-8AD86177004F}"/>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1442531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CA87A-7039-D6C6-E04A-9A94CC9D4C8A}"/>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19A20B27-39D8-35CA-0559-B85D4E9521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09FB055-DB58-7D8F-C64D-2CA8D70AAA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5605088A-8443-4221-7A24-458A438C11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73B1C7-9642-21AE-FD02-CFCAAFEA96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E87B8483-70B9-7B5A-6007-3BF9D7B9AC04}"/>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8" name="Footer Placeholder 7">
            <a:extLst>
              <a:ext uri="{FF2B5EF4-FFF2-40B4-BE49-F238E27FC236}">
                <a16:creationId xmlns:a16="http://schemas.microsoft.com/office/drawing/2014/main" id="{0B3725CB-B1AF-8D0B-3F9C-72D25E9DF38C}"/>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BF26E3E7-4809-08D2-5A5F-D57290E977D7}"/>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4021824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E08C1-2475-0096-D2CC-201A2B57281A}"/>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BE543E0E-9AB3-1154-6340-607EA64C9D40}"/>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4" name="Footer Placeholder 3">
            <a:extLst>
              <a:ext uri="{FF2B5EF4-FFF2-40B4-BE49-F238E27FC236}">
                <a16:creationId xmlns:a16="http://schemas.microsoft.com/office/drawing/2014/main" id="{7B9EAE04-87B7-FA71-9E9B-143AEE15CB89}"/>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F6B52882-BAC3-D48B-C367-FDDA8119213B}"/>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1018406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57D448-56FC-FC1C-C1F9-24E1F410275A}"/>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3" name="Footer Placeholder 2">
            <a:extLst>
              <a:ext uri="{FF2B5EF4-FFF2-40B4-BE49-F238E27FC236}">
                <a16:creationId xmlns:a16="http://schemas.microsoft.com/office/drawing/2014/main" id="{86945646-755E-8F4E-5C10-A66A42FDF338}"/>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865F4795-13B3-05D4-5C5B-EF7202A0093F}"/>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1342718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5ED25-D2E7-8D04-CD7F-CA33E84D9E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B6D2600D-5E72-A8D1-1690-12ABF6EBEB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4F816985-2358-9F8F-FC77-FF6DABF18E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FD23E7-C513-424E-0364-B1794E4072BC}"/>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6" name="Footer Placeholder 5">
            <a:extLst>
              <a:ext uri="{FF2B5EF4-FFF2-40B4-BE49-F238E27FC236}">
                <a16:creationId xmlns:a16="http://schemas.microsoft.com/office/drawing/2014/main" id="{FE7D7BFC-7F49-D41D-D4C7-F6F679313E79}"/>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1F80CAF5-DED3-4783-EEC5-904F5432EA43}"/>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61315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16EB4-9213-FB5B-68E5-7FE2E9EC52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5BB5B059-01C5-9F13-DBAA-AEE666942A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65A0E324-F02D-3370-9DED-A2006C0E7F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D4600F-A7BA-96AC-795B-454979E9564A}"/>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6" name="Footer Placeholder 5">
            <a:extLst>
              <a:ext uri="{FF2B5EF4-FFF2-40B4-BE49-F238E27FC236}">
                <a16:creationId xmlns:a16="http://schemas.microsoft.com/office/drawing/2014/main" id="{16FFADBF-7FDF-6BDD-3F54-F2DF12606E8E}"/>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EEF850F1-86FD-A88B-2F55-098D5F48D7C1}"/>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3470703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5CC5CE-1081-31C2-9E74-2319C86FD3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EE307750-5CB9-5A1F-1980-89C2A55994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08976ED-ACFA-59EC-5A04-373145F7C2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D939EEF-4845-4C67-80D8-5D8F4E42FBB2}" type="datetimeFigureOut">
              <a:rPr lang="af-ZA" smtClean="0"/>
              <a:t>2025-07-20</a:t>
            </a:fld>
            <a:endParaRPr lang="af-ZA"/>
          </a:p>
        </p:txBody>
      </p:sp>
      <p:sp>
        <p:nvSpPr>
          <p:cNvPr id="5" name="Footer Placeholder 4">
            <a:extLst>
              <a:ext uri="{FF2B5EF4-FFF2-40B4-BE49-F238E27FC236}">
                <a16:creationId xmlns:a16="http://schemas.microsoft.com/office/drawing/2014/main" id="{7532E7E7-EF7B-902D-1508-C73F729D00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169D3595-D6DB-BE6D-8E86-A3C01222AC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DAFFAB-0D39-481D-9A4F-0528C3983CAD}" type="slidenum">
              <a:rPr lang="af-ZA" smtClean="0"/>
              <a:t>‹#›</a:t>
            </a:fld>
            <a:endParaRPr lang="af-ZA"/>
          </a:p>
        </p:txBody>
      </p:sp>
    </p:spTree>
    <p:extLst>
      <p:ext uri="{BB962C8B-B14F-4D97-AF65-F5344CB8AC3E}">
        <p14:creationId xmlns:p14="http://schemas.microsoft.com/office/powerpoint/2010/main" val="23497143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V2345VNkAyY"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hyperlink" Target="https://www.youtube.com/watch?v=d-DoNgtfNcc"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jpe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D47766EE-4192-4B2D-A5A0-F60F9A5F7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Free School Learning photo and picture">
            <a:extLst>
              <a:ext uri="{FF2B5EF4-FFF2-40B4-BE49-F238E27FC236}">
                <a16:creationId xmlns:a16="http://schemas.microsoft.com/office/drawing/2014/main" id="{DFD5FDA5-4513-E91E-9FEA-75B63F25FC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682" b="12732"/>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Graphic 1">
            <a:extLst>
              <a:ext uri="{FF2B5EF4-FFF2-40B4-BE49-F238E27FC236}">
                <a16:creationId xmlns:a16="http://schemas.microsoft.com/office/drawing/2014/main" id="{D6705569-F545-4F47-A260-A9202826E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2655438" y="838201"/>
            <a:ext cx="7098161" cy="4549051"/>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 name="Title 1">
            <a:extLst>
              <a:ext uri="{FF2B5EF4-FFF2-40B4-BE49-F238E27FC236}">
                <a16:creationId xmlns:a16="http://schemas.microsoft.com/office/drawing/2014/main" id="{F8A9FC58-FC42-1DD8-8C2A-CA80716F234D}"/>
              </a:ext>
            </a:extLst>
          </p:cNvPr>
          <p:cNvSpPr>
            <a:spLocks noGrp="1"/>
          </p:cNvSpPr>
          <p:nvPr>
            <p:ph type="ctrTitle"/>
          </p:nvPr>
        </p:nvSpPr>
        <p:spPr>
          <a:xfrm>
            <a:off x="3325473" y="1924619"/>
            <a:ext cx="5541054" cy="1655378"/>
          </a:xfrm>
        </p:spPr>
        <p:txBody>
          <a:bodyPr>
            <a:normAutofit/>
          </a:bodyPr>
          <a:lstStyle/>
          <a:p>
            <a:r>
              <a:rPr lang="en-GB" sz="4400" dirty="0" err="1"/>
              <a:t>Loopbane</a:t>
            </a:r>
            <a:r>
              <a:rPr lang="en-GB" sz="4400" dirty="0"/>
              <a:t> &amp; </a:t>
            </a:r>
            <a:r>
              <a:rPr lang="en-GB" sz="4400" dirty="0" err="1"/>
              <a:t>Vakkeuse</a:t>
            </a:r>
            <a:endParaRPr lang="af-ZA" sz="4400" dirty="0"/>
          </a:p>
        </p:txBody>
      </p:sp>
      <p:sp>
        <p:nvSpPr>
          <p:cNvPr id="3" name="Subtitle 2">
            <a:extLst>
              <a:ext uri="{FF2B5EF4-FFF2-40B4-BE49-F238E27FC236}">
                <a16:creationId xmlns:a16="http://schemas.microsoft.com/office/drawing/2014/main" id="{6C7C8AF5-53B5-BA38-A704-E27834B1BE3C}"/>
              </a:ext>
            </a:extLst>
          </p:cNvPr>
          <p:cNvSpPr>
            <a:spLocks noGrp="1"/>
          </p:cNvSpPr>
          <p:nvPr>
            <p:ph type="subTitle" idx="1"/>
          </p:nvPr>
        </p:nvSpPr>
        <p:spPr>
          <a:xfrm>
            <a:off x="3880419" y="3668285"/>
            <a:ext cx="4431162" cy="1337967"/>
          </a:xfrm>
        </p:spPr>
        <p:txBody>
          <a:bodyPr>
            <a:normAutofit/>
          </a:bodyPr>
          <a:lstStyle/>
          <a:p>
            <a:r>
              <a:rPr lang="en" dirty="0">
                <a:latin typeface="+mn-lt"/>
              </a:rPr>
              <a:t>Wêreld van Werk</a:t>
            </a:r>
          </a:p>
          <a:p>
            <a:r>
              <a:rPr lang="en" dirty="0">
                <a:latin typeface="+mn-lt"/>
              </a:rPr>
              <a:t>Kwartaal 3: Les 1</a:t>
            </a:r>
          </a:p>
          <a:p>
            <a:endParaRPr lang="af-ZA" dirty="0"/>
          </a:p>
        </p:txBody>
      </p:sp>
      <p:pic>
        <p:nvPicPr>
          <p:cNvPr id="4" name="Picture 3">
            <a:extLst>
              <a:ext uri="{FF2B5EF4-FFF2-40B4-BE49-F238E27FC236}">
                <a16:creationId xmlns:a16="http://schemas.microsoft.com/office/drawing/2014/main" id="{B0DF56CF-97CC-A738-325A-B6427D36BE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3354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6942D5C-F2F4-A9FD-A77C-A7F073099886}"/>
              </a:ext>
            </a:extLst>
          </p:cNvPr>
          <p:cNvSpPr>
            <a:spLocks noGrp="1"/>
          </p:cNvSpPr>
          <p:nvPr>
            <p:ph type="title"/>
          </p:nvPr>
        </p:nvSpPr>
        <p:spPr>
          <a:xfrm>
            <a:off x="1115568" y="548640"/>
            <a:ext cx="10168128" cy="1179576"/>
          </a:xfrm>
        </p:spPr>
        <p:txBody>
          <a:bodyPr>
            <a:normAutofit/>
          </a:bodyPr>
          <a:lstStyle/>
          <a:p>
            <a:r>
              <a:rPr lang="en-US" sz="4000" dirty="0"/>
              <a:t>Kom </a:t>
            </a:r>
            <a:r>
              <a:rPr lang="en-US" sz="4000" dirty="0" err="1"/>
              <a:t>ons</a:t>
            </a:r>
            <a:r>
              <a:rPr lang="en-US" sz="4000" dirty="0"/>
              <a:t> </a:t>
            </a:r>
            <a:r>
              <a:rPr lang="en-US" sz="4000" dirty="0" err="1"/>
              <a:t>kyk</a:t>
            </a:r>
            <a:r>
              <a:rPr lang="en-US" sz="4000" dirty="0"/>
              <a:t> </a:t>
            </a:r>
            <a:r>
              <a:rPr lang="en-US" sz="4000" dirty="0" err="1"/>
              <a:t>na</a:t>
            </a:r>
            <a:r>
              <a:rPr lang="en-US" sz="4000" dirty="0"/>
              <a:t> </a:t>
            </a:r>
            <a:r>
              <a:rPr lang="en-US" sz="4000" dirty="0" err="1"/>
              <a:t>nog</a:t>
            </a:r>
            <a:r>
              <a:rPr lang="en-US" sz="4000" dirty="0"/>
              <a:t> ’n video</a:t>
            </a:r>
            <a:endParaRPr lang="af-ZA" sz="4000" dirty="0"/>
          </a:p>
        </p:txBody>
      </p:sp>
      <p:sp>
        <p:nvSpPr>
          <p:cNvPr id="16" name="Rectangle 15">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group of icons of different kinds of objects&#10;&#10;AI-generated content may be incorrect.">
            <a:extLst>
              <a:ext uri="{FF2B5EF4-FFF2-40B4-BE49-F238E27FC236}">
                <a16:creationId xmlns:a16="http://schemas.microsoft.com/office/drawing/2014/main" id="{45784376-7808-E796-A960-B1F4D9D4597D}"/>
              </a:ext>
            </a:extLst>
          </p:cNvPr>
          <p:cNvPicPr>
            <a:picLocks noChangeAspect="1"/>
          </p:cNvPicPr>
          <p:nvPr/>
        </p:nvPicPr>
        <p:blipFill>
          <a:blip r:embed="rId3"/>
          <a:srcRect l="3848" r="5049" b="1"/>
          <a:stretch>
            <a:fillRect/>
          </a:stretch>
        </p:blipFill>
        <p:spPr>
          <a:xfrm>
            <a:off x="908304" y="2478024"/>
            <a:ext cx="6009855" cy="3694176"/>
          </a:xfrm>
          <a:prstGeom prst="rect">
            <a:avLst/>
          </a:prstGeom>
        </p:spPr>
      </p:pic>
      <p:sp>
        <p:nvSpPr>
          <p:cNvPr id="3" name="Content Placeholder 2">
            <a:extLst>
              <a:ext uri="{FF2B5EF4-FFF2-40B4-BE49-F238E27FC236}">
                <a16:creationId xmlns:a16="http://schemas.microsoft.com/office/drawing/2014/main" id="{3C9CCE3D-74A4-4A92-6981-C8DB0F6BC021}"/>
              </a:ext>
            </a:extLst>
          </p:cNvPr>
          <p:cNvSpPr>
            <a:spLocks noGrp="1"/>
          </p:cNvSpPr>
          <p:nvPr>
            <p:ph idx="1"/>
          </p:nvPr>
        </p:nvSpPr>
        <p:spPr>
          <a:xfrm>
            <a:off x="7411453" y="2478024"/>
            <a:ext cx="3872243" cy="3694176"/>
          </a:xfrm>
        </p:spPr>
        <p:txBody>
          <a:bodyPr anchor="ctr">
            <a:normAutofit/>
          </a:bodyPr>
          <a:lstStyle/>
          <a:p>
            <a:pPr marL="0" indent="0" algn="ctr">
              <a:buNone/>
            </a:pPr>
            <a:r>
              <a:rPr lang="en-GB" sz="1800" b="1" i="1" dirty="0"/>
              <a:t>#Futuready: Exploring Careers </a:t>
            </a:r>
            <a:br>
              <a:rPr lang="en-GB" sz="1800" dirty="0"/>
            </a:br>
            <a:r>
              <a:rPr lang="en-GB" sz="1800" dirty="0">
                <a:hlinkClick r:id="rId4"/>
              </a:rPr>
              <a:t>https://www.youtube.com/watch?v=V2345VNkAyY</a:t>
            </a:r>
            <a:r>
              <a:rPr lang="en-GB" sz="1800" dirty="0"/>
              <a:t> </a:t>
            </a:r>
          </a:p>
          <a:p>
            <a:pPr marL="0" indent="0" algn="ctr">
              <a:buNone/>
            </a:pPr>
            <a:r>
              <a:rPr lang="en-GB" sz="1800" dirty="0"/>
              <a:t>(3 min 40 </a:t>
            </a:r>
            <a:r>
              <a:rPr lang="en-GB" sz="1800" dirty="0" err="1"/>
              <a:t>sek</a:t>
            </a:r>
            <a:r>
              <a:rPr lang="en-GB" sz="1800" dirty="0"/>
              <a:t>)</a:t>
            </a:r>
            <a:br>
              <a:rPr lang="en-GB" sz="1800" dirty="0"/>
            </a:br>
            <a:endParaRPr lang="af-ZA" sz="1800" dirty="0"/>
          </a:p>
        </p:txBody>
      </p:sp>
      <p:pic>
        <p:nvPicPr>
          <p:cNvPr id="6" name="Picture 5">
            <a:extLst>
              <a:ext uri="{FF2B5EF4-FFF2-40B4-BE49-F238E27FC236}">
                <a16:creationId xmlns:a16="http://schemas.microsoft.com/office/drawing/2014/main" id="{89F74B2E-89D3-9A8B-A1DD-B1427D5C3A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1180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8218D1-062C-FD7B-9F55-8A578FC5F8D9}"/>
              </a:ext>
            </a:extLst>
          </p:cNvPr>
          <p:cNvSpPr>
            <a:spLocks noGrp="1"/>
          </p:cNvSpPr>
          <p:nvPr>
            <p:ph type="title"/>
          </p:nvPr>
        </p:nvSpPr>
        <p:spPr>
          <a:xfrm>
            <a:off x="793662" y="386930"/>
            <a:ext cx="10066122" cy="1298448"/>
          </a:xfrm>
        </p:spPr>
        <p:txBody>
          <a:bodyPr anchor="b">
            <a:normAutofit/>
          </a:bodyPr>
          <a:lstStyle/>
          <a:p>
            <a:r>
              <a:rPr lang="af-ZA" sz="4800" dirty="0"/>
              <a:t>Organiseringsvelde en vakke</a:t>
            </a:r>
          </a:p>
        </p:txBody>
      </p:sp>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1C17B62-CCD1-DF05-2138-705C9BDD8605}"/>
              </a:ext>
            </a:extLst>
          </p:cNvPr>
          <p:cNvSpPr>
            <a:spLocks noGrp="1"/>
          </p:cNvSpPr>
          <p:nvPr>
            <p:ph idx="1"/>
          </p:nvPr>
        </p:nvSpPr>
        <p:spPr>
          <a:xfrm>
            <a:off x="793661" y="2599509"/>
            <a:ext cx="4530898" cy="3639450"/>
          </a:xfrm>
        </p:spPr>
        <p:txBody>
          <a:bodyPr anchor="ctr">
            <a:normAutofit/>
          </a:bodyPr>
          <a:lstStyle/>
          <a:p>
            <a:r>
              <a:rPr lang="nl-NL" sz="2000" dirty="0"/>
              <a:t>Ons kan vakke in verskillende </a:t>
            </a:r>
            <a:r>
              <a:rPr lang="nl-NL" sz="2000" b="1" dirty="0"/>
              <a:t>organiseringsvelde</a:t>
            </a:r>
            <a:r>
              <a:rPr lang="nl-NL" sz="2000" dirty="0"/>
              <a:t> groepeer.</a:t>
            </a:r>
          </a:p>
          <a:p>
            <a:r>
              <a:rPr lang="nl-NL" sz="2000" dirty="0"/>
              <a:t>Elke veld hou verband met sekere loopbaanrigtings.</a:t>
            </a:r>
          </a:p>
          <a:p>
            <a:r>
              <a:rPr lang="en-GB" sz="2000" dirty="0" err="1"/>
              <a:t>Waarom</a:t>
            </a:r>
            <a:r>
              <a:rPr lang="en-GB" sz="2000" dirty="0"/>
              <a:t> is </a:t>
            </a:r>
            <a:r>
              <a:rPr lang="en-GB" sz="2000" dirty="0" err="1"/>
              <a:t>dit</a:t>
            </a:r>
            <a:r>
              <a:rPr lang="en-GB" sz="2000" dirty="0"/>
              <a:t> </a:t>
            </a:r>
            <a:r>
              <a:rPr lang="en-GB" sz="2000" dirty="0" err="1"/>
              <a:t>belangrik</a:t>
            </a:r>
            <a:r>
              <a:rPr lang="en-GB" sz="2000" dirty="0"/>
              <a:t>?</a:t>
            </a:r>
          </a:p>
          <a:p>
            <a:pPr lvl="1"/>
            <a:r>
              <a:rPr lang="nl-NL" sz="1600" dirty="0"/>
              <a:t>As jy vakke uit dieselfde veld kies, kan dit jou op </a:t>
            </a:r>
            <a:r>
              <a:rPr lang="nl-NL" sz="1600" b="1" dirty="0"/>
              <a:t>verwante loopbane </a:t>
            </a:r>
            <a:r>
              <a:rPr lang="nl-NL" sz="1600" dirty="0"/>
              <a:t>voorberei.</a:t>
            </a:r>
          </a:p>
          <a:p>
            <a:pPr lvl="1"/>
            <a:r>
              <a:rPr lang="af-ZA" sz="1600" b="1" dirty="0"/>
              <a:t>Voorbeeld:</a:t>
            </a:r>
            <a:r>
              <a:rPr lang="af-ZA" sz="1600" dirty="0"/>
              <a:t> As jy Lewenswetenskappe, Fisiese Wetenskappe en </a:t>
            </a:r>
            <a:r>
              <a:rPr lang="af-ZA" sz="1600" dirty="0" err="1"/>
              <a:t>RTT</a:t>
            </a:r>
            <a:r>
              <a:rPr lang="af-ZA" sz="1600" dirty="0"/>
              <a:t> neem, kan jy in die gesondheids- of </a:t>
            </a:r>
            <a:r>
              <a:rPr lang="af-ZA" sz="1600" dirty="0" err="1"/>
              <a:t>wetenskapsvelde</a:t>
            </a:r>
            <a:r>
              <a:rPr lang="af-ZA" sz="1600" dirty="0"/>
              <a:t> werk (byvoorbeeld as dokter, fisioterapeut of apteker).</a:t>
            </a:r>
          </a:p>
        </p:txBody>
      </p:sp>
      <p:sp>
        <p:nvSpPr>
          <p:cNvPr id="16" name="Rectangle 1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a:extLst>
              <a:ext uri="{FF2B5EF4-FFF2-40B4-BE49-F238E27FC236}">
                <a16:creationId xmlns:a16="http://schemas.microsoft.com/office/drawing/2014/main" id="{BB8C7C25-0704-9F8E-E93C-F7CAE5F3EC75}"/>
              </a:ext>
            </a:extLst>
          </p:cNvPr>
          <p:cNvGraphicFramePr>
            <a:graphicFrameLocks noGrp="1"/>
          </p:cNvGraphicFramePr>
          <p:nvPr>
            <p:extLst>
              <p:ext uri="{D42A27DB-BD31-4B8C-83A1-F6EECF244321}">
                <p14:modId xmlns:p14="http://schemas.microsoft.com/office/powerpoint/2010/main" val="224635040"/>
              </p:ext>
            </p:extLst>
          </p:nvPr>
        </p:nvGraphicFramePr>
        <p:xfrm>
          <a:off x="5911532" y="2587835"/>
          <a:ext cx="5150278" cy="3507087"/>
        </p:xfrm>
        <a:graphic>
          <a:graphicData uri="http://schemas.openxmlformats.org/drawingml/2006/table">
            <a:tbl>
              <a:tblPr firstRow="1" firstCol="1" bandRow="1">
                <a:tableStyleId>{5C22544A-7EE6-4342-B048-85BDC9FD1C3A}</a:tableStyleId>
              </a:tblPr>
              <a:tblGrid>
                <a:gridCol w="1894048">
                  <a:extLst>
                    <a:ext uri="{9D8B030D-6E8A-4147-A177-3AD203B41FA5}">
                      <a16:colId xmlns:a16="http://schemas.microsoft.com/office/drawing/2014/main" val="3911220606"/>
                    </a:ext>
                  </a:extLst>
                </a:gridCol>
                <a:gridCol w="3256230">
                  <a:extLst>
                    <a:ext uri="{9D8B030D-6E8A-4147-A177-3AD203B41FA5}">
                      <a16:colId xmlns:a16="http://schemas.microsoft.com/office/drawing/2014/main" val="2698442194"/>
                    </a:ext>
                  </a:extLst>
                </a:gridCol>
              </a:tblGrid>
              <a:tr h="215686">
                <a:tc>
                  <a:txBody>
                    <a:bodyPr/>
                    <a:lstStyle/>
                    <a:p>
                      <a:pPr>
                        <a:lnSpc>
                          <a:spcPct val="107000"/>
                        </a:lnSpc>
                        <a:spcAft>
                          <a:spcPts val="800"/>
                        </a:spcAft>
                        <a:buNone/>
                      </a:pPr>
                      <a:r>
                        <a:rPr lang="af-ZA" sz="1100" b="1">
                          <a:ln>
                            <a:noFill/>
                          </a:ln>
                          <a:solidFill>
                            <a:schemeClr val="bg1"/>
                          </a:solidFill>
                          <a:effectLst/>
                          <a:latin typeface="Arial" panose="020B0604020202020204" pitchFamily="34" charset="0"/>
                          <a:ea typeface="Calibri" panose="020F0502020204030204" pitchFamily="34" charset="0"/>
                          <a:cs typeface="Times New Roman" panose="02020603050405020304" pitchFamily="18" charset="0"/>
                        </a:rPr>
                        <a:t>Organiseringsveld:</a:t>
                      </a:r>
                      <a:endParaRPr lang="af-ZA"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af-ZA" sz="1100" b="1" dirty="0">
                          <a:ln>
                            <a:noFill/>
                          </a:ln>
                          <a:solidFill>
                            <a:schemeClr val="bg1"/>
                          </a:solidFill>
                          <a:effectLst/>
                          <a:latin typeface="Arial" panose="020B0604020202020204" pitchFamily="34" charset="0"/>
                          <a:ea typeface="Calibri" panose="020F0502020204030204" pitchFamily="34" charset="0"/>
                          <a:cs typeface="Times New Roman" panose="02020603050405020304" pitchFamily="18" charset="0"/>
                        </a:rPr>
                        <a:t>Vakke:</a:t>
                      </a:r>
                      <a:endParaRPr lang="af-ZA"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96788307"/>
                  </a:ext>
                </a:extLst>
              </a:tr>
              <a:tr h="611598">
                <a:tc>
                  <a:txBody>
                    <a:bodyPr/>
                    <a:lstStyle/>
                    <a:p>
                      <a:pPr>
                        <a:lnSpc>
                          <a:spcPct val="107000"/>
                        </a:lnSpc>
                        <a:spcAft>
                          <a:spcPts val="800"/>
                        </a:spcAft>
                        <a:buNone/>
                      </a:pPr>
                      <a:r>
                        <a:rPr lang="af-ZA" sz="1100" b="1">
                          <a:ln>
                            <a:noFill/>
                          </a:ln>
                          <a:solidFill>
                            <a:schemeClr val="bg1"/>
                          </a:solidFill>
                          <a:effectLst/>
                          <a:latin typeface="Arial" panose="020B0604020202020204" pitchFamily="34" charset="0"/>
                          <a:ea typeface="Calibri" panose="020F0502020204030204" pitchFamily="34" charset="0"/>
                          <a:cs typeface="Times New Roman" panose="02020603050405020304" pitchFamily="18" charset="0"/>
                        </a:rPr>
                        <a:t>Wetenskappe</a:t>
                      </a:r>
                      <a:endParaRPr lang="af-ZA"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af-ZA" sz="110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Rekenaartoepassingstegnologie (RTT), Inligtingstegnologie (IT), Lewenswetenskappe, Fisiese Wetenskappe, Wiskunde</a:t>
                      </a:r>
                      <a:endParaRPr lang="af-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822995"/>
                  </a:ext>
                </a:extLst>
              </a:tr>
              <a:tr h="413641">
                <a:tc>
                  <a:txBody>
                    <a:bodyPr/>
                    <a:lstStyle/>
                    <a:p>
                      <a:pPr>
                        <a:lnSpc>
                          <a:spcPct val="107000"/>
                        </a:lnSpc>
                        <a:spcAft>
                          <a:spcPts val="800"/>
                        </a:spcAft>
                        <a:buNone/>
                      </a:pPr>
                      <a:r>
                        <a:rPr lang="af-ZA" sz="1100" b="1">
                          <a:ln>
                            <a:noFill/>
                          </a:ln>
                          <a:solidFill>
                            <a:schemeClr val="bg1"/>
                          </a:solidFill>
                          <a:effectLst/>
                          <a:latin typeface="Arial" panose="020B0604020202020204" pitchFamily="34" charset="0"/>
                          <a:ea typeface="Calibri" panose="020F0502020204030204" pitchFamily="34" charset="0"/>
                          <a:cs typeface="Times New Roman" panose="02020603050405020304" pitchFamily="18" charset="0"/>
                        </a:rPr>
                        <a:t>Menslike en Sosiale Studies </a:t>
                      </a:r>
                      <a:endParaRPr lang="af-ZA"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af-ZA" sz="110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Geografie, Geskiedenis, Religiestudies, Lewensoriëntering </a:t>
                      </a:r>
                      <a:endParaRPr lang="af-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9034891"/>
                  </a:ext>
                </a:extLst>
              </a:tr>
              <a:tr h="413641">
                <a:tc>
                  <a:txBody>
                    <a:bodyPr/>
                    <a:lstStyle/>
                    <a:p>
                      <a:pPr>
                        <a:lnSpc>
                          <a:spcPct val="107000"/>
                        </a:lnSpc>
                        <a:spcAft>
                          <a:spcPts val="800"/>
                        </a:spcAft>
                        <a:buNone/>
                      </a:pPr>
                      <a:r>
                        <a:rPr lang="af-ZA" sz="1100" b="1">
                          <a:ln>
                            <a:noFill/>
                          </a:ln>
                          <a:solidFill>
                            <a:schemeClr val="bg1"/>
                          </a:solidFill>
                          <a:effectLst/>
                          <a:latin typeface="Arial" panose="020B0604020202020204" pitchFamily="34" charset="0"/>
                          <a:ea typeface="Calibri" panose="020F0502020204030204" pitchFamily="34" charset="0"/>
                          <a:cs typeface="Times New Roman" panose="02020603050405020304" pitchFamily="18" charset="0"/>
                        </a:rPr>
                        <a:t>Dienste</a:t>
                      </a:r>
                      <a:endParaRPr lang="af-ZA"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af-ZA" sz="110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Verbruikerstudies, Gasvryheidstudies, Toerisme</a:t>
                      </a:r>
                      <a:endParaRPr lang="af-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43789985"/>
                  </a:ext>
                </a:extLst>
              </a:tr>
              <a:tr h="413641">
                <a:tc>
                  <a:txBody>
                    <a:bodyPr/>
                    <a:lstStyle/>
                    <a:p>
                      <a:pPr>
                        <a:lnSpc>
                          <a:spcPct val="107000"/>
                        </a:lnSpc>
                        <a:spcAft>
                          <a:spcPts val="800"/>
                        </a:spcAft>
                        <a:buNone/>
                      </a:pPr>
                      <a:r>
                        <a:rPr lang="af-ZA" sz="1100" b="1">
                          <a:ln>
                            <a:noFill/>
                          </a:ln>
                          <a:solidFill>
                            <a:schemeClr val="bg1"/>
                          </a:solidFill>
                          <a:effectLst/>
                          <a:latin typeface="Arial" panose="020B0604020202020204" pitchFamily="34" charset="0"/>
                          <a:ea typeface="Calibri" panose="020F0502020204030204" pitchFamily="34" charset="0"/>
                          <a:cs typeface="Times New Roman" panose="02020603050405020304" pitchFamily="18" charset="0"/>
                        </a:rPr>
                        <a:t>Besigheids-, Handel- en Bestuurstudies </a:t>
                      </a:r>
                      <a:endParaRPr lang="af-ZA"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af-ZA" sz="1100"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Rekeningkunde, Besigheidstudies, Ekonomie</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5595898"/>
                  </a:ext>
                </a:extLst>
              </a:tr>
              <a:tr h="413641">
                <a:tc>
                  <a:txBody>
                    <a:bodyPr/>
                    <a:lstStyle/>
                    <a:p>
                      <a:pPr>
                        <a:lnSpc>
                          <a:spcPct val="107000"/>
                        </a:lnSpc>
                        <a:spcAft>
                          <a:spcPts val="800"/>
                        </a:spcAft>
                        <a:buNone/>
                      </a:pPr>
                      <a:r>
                        <a:rPr lang="af-ZA" sz="1100" b="1">
                          <a:ln>
                            <a:noFill/>
                          </a:ln>
                          <a:solidFill>
                            <a:schemeClr val="bg1"/>
                          </a:solidFill>
                          <a:effectLst/>
                          <a:latin typeface="Arial" panose="020B0604020202020204" pitchFamily="34" charset="0"/>
                          <a:ea typeface="Calibri" panose="020F0502020204030204" pitchFamily="34" charset="0"/>
                          <a:cs typeface="Times New Roman" panose="02020603050405020304" pitchFamily="18" charset="0"/>
                        </a:rPr>
                        <a:t>Landbou en Natuurbewaring</a:t>
                      </a:r>
                      <a:endParaRPr lang="af-ZA"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af-ZA" sz="110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Landboubestuurspraktyke, Landbouwetenskappe, Landboutegnologie</a:t>
                      </a:r>
                      <a:endParaRPr lang="af-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5386269"/>
                  </a:ext>
                </a:extLst>
              </a:tr>
              <a:tr h="413641">
                <a:tc>
                  <a:txBody>
                    <a:bodyPr/>
                    <a:lstStyle/>
                    <a:p>
                      <a:pPr>
                        <a:lnSpc>
                          <a:spcPct val="107000"/>
                        </a:lnSpc>
                        <a:spcAft>
                          <a:spcPts val="800"/>
                        </a:spcAft>
                        <a:buNone/>
                      </a:pPr>
                      <a:r>
                        <a:rPr lang="af-ZA" sz="1100" b="1">
                          <a:ln>
                            <a:noFill/>
                          </a:ln>
                          <a:solidFill>
                            <a:schemeClr val="bg1"/>
                          </a:solidFill>
                          <a:effectLst/>
                          <a:latin typeface="Arial" panose="020B0604020202020204" pitchFamily="34" charset="0"/>
                          <a:ea typeface="Calibri" panose="020F0502020204030204" pitchFamily="34" charset="0"/>
                          <a:cs typeface="Times New Roman" panose="02020603050405020304" pitchFamily="18" charset="0"/>
                        </a:rPr>
                        <a:t>Kunste en Kultuur </a:t>
                      </a:r>
                      <a:endParaRPr lang="af-ZA"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af-ZA" sz="110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Dansstudies, Ontwerp, Dramatiese Kunste, Musiek, Visuele Kunste</a:t>
                      </a:r>
                      <a:endParaRPr lang="af-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6986191"/>
                  </a:ext>
                </a:extLst>
              </a:tr>
              <a:tr h="611598">
                <a:tc>
                  <a:txBody>
                    <a:bodyPr/>
                    <a:lstStyle/>
                    <a:p>
                      <a:pPr>
                        <a:lnSpc>
                          <a:spcPct val="107000"/>
                        </a:lnSpc>
                        <a:spcAft>
                          <a:spcPts val="800"/>
                        </a:spcAft>
                        <a:buNone/>
                      </a:pPr>
                      <a:r>
                        <a:rPr lang="af-ZA" sz="1100" b="1" dirty="0">
                          <a:ln>
                            <a:noFill/>
                          </a:ln>
                          <a:solidFill>
                            <a:schemeClr val="bg1"/>
                          </a:solidFill>
                          <a:effectLst/>
                          <a:latin typeface="Arial" panose="020B0604020202020204" pitchFamily="34" charset="0"/>
                          <a:ea typeface="Calibri" panose="020F0502020204030204" pitchFamily="34" charset="0"/>
                          <a:cs typeface="Times New Roman" panose="02020603050405020304" pitchFamily="18" charset="0"/>
                        </a:rPr>
                        <a:t>Vervaardiging, Ingenieurswese en Tegnologie </a:t>
                      </a:r>
                      <a:endParaRPr lang="af-ZA"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af-ZA" sz="1100"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Siviele Tegnologie, Elektriese Tegnologie, Meganiese Tegnologie, Ingenieursgrafika en –ontwerp</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2816799"/>
                  </a:ext>
                </a:extLst>
              </a:tr>
            </a:tbl>
          </a:graphicData>
        </a:graphic>
      </p:graphicFrame>
      <p:pic>
        <p:nvPicPr>
          <p:cNvPr id="6" name="Picture 5">
            <a:extLst>
              <a:ext uri="{FF2B5EF4-FFF2-40B4-BE49-F238E27FC236}">
                <a16:creationId xmlns:a16="http://schemas.microsoft.com/office/drawing/2014/main" id="{851B5F32-9FE6-9896-47E8-597AEDB6B4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2222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818DEE-C0C9-40E8-83E1-937E7F39494A}"/>
              </a:ext>
            </a:extLst>
          </p:cNvPr>
          <p:cNvSpPr>
            <a:spLocks noGrp="1"/>
          </p:cNvSpPr>
          <p:nvPr>
            <p:ph type="title"/>
          </p:nvPr>
        </p:nvSpPr>
        <p:spPr>
          <a:xfrm>
            <a:off x="1524000" y="1293338"/>
            <a:ext cx="9144000" cy="3274592"/>
          </a:xfrm>
        </p:spPr>
        <p:txBody>
          <a:bodyPr vert="horz" lIns="91440" tIns="45720" rIns="91440" bIns="45720" rtlCol="0" anchor="ctr">
            <a:normAutofit fontScale="90000"/>
          </a:bodyPr>
          <a:lstStyle/>
          <a:p>
            <a:pPr algn="ctr"/>
            <a:r>
              <a:rPr lang="nl-NL" sz="7200" dirty="0"/>
              <a:t>Dit is ’n groot besluit, maar jy hoef nie nou al al die antwoorde te hê nie.</a:t>
            </a:r>
            <a:endParaRPr lang="en-US" sz="7200" kern="1200" dirty="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AB3E5AF9-0410-E1BD-552E-C9F6AAC3C7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0882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4DEDCD-CBC0-C28E-646F-F83893FED953}"/>
              </a:ext>
            </a:extLst>
          </p:cNvPr>
          <p:cNvSpPr>
            <a:spLocks noGrp="1"/>
          </p:cNvSpPr>
          <p:nvPr>
            <p:ph type="title"/>
          </p:nvPr>
        </p:nvSpPr>
        <p:spPr>
          <a:xfrm>
            <a:off x="838200" y="557189"/>
            <a:ext cx="3577046" cy="5567891"/>
          </a:xfrm>
        </p:spPr>
        <p:txBody>
          <a:bodyPr>
            <a:normAutofit/>
          </a:bodyPr>
          <a:lstStyle/>
          <a:p>
            <a:r>
              <a:rPr lang="en-US" sz="5200" b="1" dirty="0" err="1"/>
              <a:t>Aktiwiteit</a:t>
            </a:r>
            <a:r>
              <a:rPr lang="en-US" sz="5200" b="1" dirty="0"/>
              <a:t> 1:</a:t>
            </a:r>
            <a:br>
              <a:rPr lang="en-US" sz="5200" b="1" dirty="0"/>
            </a:br>
            <a:r>
              <a:rPr lang="en-US" sz="5200" b="1" dirty="0"/>
              <a:t>Self-</a:t>
            </a:r>
            <a:r>
              <a:rPr lang="en-US" sz="5200" b="1" dirty="0" err="1"/>
              <a:t>verkenning</a:t>
            </a:r>
            <a:endParaRPr lang="af-ZA" sz="5200" b="1" dirty="0"/>
          </a:p>
        </p:txBody>
      </p:sp>
      <p:graphicFrame>
        <p:nvGraphicFramePr>
          <p:cNvPr id="5" name="Content Placeholder 2">
            <a:extLst>
              <a:ext uri="{FF2B5EF4-FFF2-40B4-BE49-F238E27FC236}">
                <a16:creationId xmlns:a16="http://schemas.microsoft.com/office/drawing/2014/main" id="{F9FA4ADB-38A0-8543-52BE-9DDC66186234}"/>
              </a:ext>
            </a:extLst>
          </p:cNvPr>
          <p:cNvGraphicFramePr>
            <a:graphicFrameLocks noGrp="1"/>
          </p:cNvGraphicFramePr>
          <p:nvPr>
            <p:ph idx="1"/>
            <p:extLst>
              <p:ext uri="{D42A27DB-BD31-4B8C-83A1-F6EECF244321}">
                <p14:modId xmlns:p14="http://schemas.microsoft.com/office/powerpoint/2010/main" val="2520492972"/>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638F5C75-D3ED-28B9-39CC-29D994D797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2850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5A60A8-CC4E-5AF6-D573-7EC1FDFA9EE1}"/>
              </a:ext>
            </a:extLst>
          </p:cNvPr>
          <p:cNvSpPr>
            <a:spLocks noGrp="1"/>
          </p:cNvSpPr>
          <p:nvPr>
            <p:ph type="title"/>
          </p:nvPr>
        </p:nvSpPr>
        <p:spPr>
          <a:xfrm>
            <a:off x="838200" y="557188"/>
            <a:ext cx="10515600" cy="1133499"/>
          </a:xfrm>
        </p:spPr>
        <p:txBody>
          <a:bodyPr>
            <a:normAutofit fontScale="90000"/>
          </a:bodyPr>
          <a:lstStyle/>
          <a:p>
            <a:pPr algn="ctr"/>
            <a:r>
              <a:rPr lang="nl-NL" sz="5400" b="1" dirty="0"/>
              <a:t>Aktiwiteit 2: </a:t>
            </a:r>
            <a:br>
              <a:rPr lang="nl-NL" sz="5400" b="1" dirty="0"/>
            </a:br>
            <a:r>
              <a:rPr lang="nl-NL" sz="5400" b="1" dirty="0"/>
              <a:t>My Vaardighede en Vermoëns</a:t>
            </a:r>
            <a:endParaRPr lang="af-ZA" sz="5200" b="1" dirty="0"/>
          </a:p>
        </p:txBody>
      </p:sp>
      <p:graphicFrame>
        <p:nvGraphicFramePr>
          <p:cNvPr id="5" name="Content Placeholder 2">
            <a:extLst>
              <a:ext uri="{FF2B5EF4-FFF2-40B4-BE49-F238E27FC236}">
                <a16:creationId xmlns:a16="http://schemas.microsoft.com/office/drawing/2014/main" id="{2E7CB6B2-24C8-E684-CC8A-674978ED4091}"/>
              </a:ext>
            </a:extLst>
          </p:cNvPr>
          <p:cNvGraphicFramePr>
            <a:graphicFrameLocks noGrp="1"/>
          </p:cNvGraphicFramePr>
          <p:nvPr>
            <p:ph idx="1"/>
            <p:extLst>
              <p:ext uri="{D42A27DB-BD31-4B8C-83A1-F6EECF244321}">
                <p14:modId xmlns:p14="http://schemas.microsoft.com/office/powerpoint/2010/main" val="549874682"/>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6300CCD8-10D6-30F6-DA4F-AC5AE0E954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0446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180DE06-7362-4888-AADA-7AADD57AC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68FCBF-7C5C-7F99-69B7-2133B17B26C1}"/>
              </a:ext>
            </a:extLst>
          </p:cNvPr>
          <p:cNvSpPr>
            <a:spLocks noGrp="1"/>
          </p:cNvSpPr>
          <p:nvPr>
            <p:ph type="title"/>
          </p:nvPr>
        </p:nvSpPr>
        <p:spPr>
          <a:xfrm>
            <a:off x="7331384" y="679730"/>
            <a:ext cx="4171994" cy="3932729"/>
          </a:xfrm>
        </p:spPr>
        <p:txBody>
          <a:bodyPr vert="horz" lIns="91440" tIns="45720" rIns="91440" bIns="45720" rtlCol="0" anchor="b">
            <a:normAutofit/>
          </a:bodyPr>
          <a:lstStyle/>
          <a:p>
            <a:r>
              <a:rPr lang="en-US" sz="6000" kern="1200" dirty="0" err="1">
                <a:solidFill>
                  <a:schemeClr val="tx1"/>
                </a:solidFill>
                <a:latin typeface="+mj-lt"/>
                <a:ea typeface="+mj-ea"/>
                <a:cs typeface="+mj-cs"/>
              </a:rPr>
              <a:t>Samevatting</a:t>
            </a:r>
            <a:endParaRPr lang="en-US" sz="6000" kern="1200" dirty="0">
              <a:solidFill>
                <a:schemeClr val="tx1"/>
              </a:solidFill>
              <a:latin typeface="+mj-lt"/>
              <a:ea typeface="+mj-ea"/>
              <a:cs typeface="+mj-cs"/>
            </a:endParaRPr>
          </a:p>
        </p:txBody>
      </p:sp>
      <p:grpSp>
        <p:nvGrpSpPr>
          <p:cNvPr id="11" name="Group 10">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2218698" y="2733627"/>
            <a:ext cx="1340409" cy="5777807"/>
            <a:chOff x="329184" y="2"/>
            <a:chExt cx="524256" cy="5777807"/>
          </a:xfrm>
        </p:grpSpPr>
        <p:cxnSp>
          <p:nvCxnSpPr>
            <p:cNvPr id="12" name="Straight Connector 11">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2"/>
              <a:ext cx="524256" cy="56667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Rectangle 14">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23" y="372533"/>
            <a:ext cx="6116779" cy="606872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artoon of a person with a planet in his head&#10;&#10;Description automatically generated with low confidence">
            <a:extLst>
              <a:ext uri="{FF2B5EF4-FFF2-40B4-BE49-F238E27FC236}">
                <a16:creationId xmlns:a16="http://schemas.microsoft.com/office/drawing/2014/main" id="{2F14CD4A-C467-EB32-B424-2E6EE306E924}"/>
              </a:ext>
            </a:extLst>
          </p:cNvPr>
          <p:cNvPicPr>
            <a:picLocks noChangeAspect="1"/>
          </p:cNvPicPr>
          <p:nvPr/>
        </p:nvPicPr>
        <p:blipFill rotWithShape="1">
          <a:blip r:embed="rId3"/>
          <a:srcRect l="22492" t="23908" r="25350" b="15938"/>
          <a:stretch/>
        </p:blipFill>
        <p:spPr>
          <a:xfrm>
            <a:off x="1585781" y="612553"/>
            <a:ext cx="4322462" cy="5632894"/>
          </a:xfrm>
          <a:prstGeom prst="rect">
            <a:avLst/>
          </a:prstGeom>
        </p:spPr>
      </p:pic>
      <p:pic>
        <p:nvPicPr>
          <p:cNvPr id="5" name="Picture 4">
            <a:extLst>
              <a:ext uri="{FF2B5EF4-FFF2-40B4-BE49-F238E27FC236}">
                <a16:creationId xmlns:a16="http://schemas.microsoft.com/office/drawing/2014/main" id="{D79A63D4-69ED-6493-1E6E-A5CDE39AE4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4046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60F3E-AC53-ABBD-6672-9A770824270A}"/>
              </a:ext>
            </a:extLst>
          </p:cNvPr>
          <p:cNvSpPr>
            <a:spLocks noGrp="1"/>
          </p:cNvSpPr>
          <p:nvPr>
            <p:ph type="title"/>
          </p:nvPr>
        </p:nvSpPr>
        <p:spPr>
          <a:xfrm>
            <a:off x="6411685" y="634946"/>
            <a:ext cx="5127171" cy="1450757"/>
          </a:xfrm>
        </p:spPr>
        <p:txBody>
          <a:bodyPr>
            <a:normAutofit/>
          </a:bodyPr>
          <a:lstStyle/>
          <a:p>
            <a:r>
              <a:rPr lang="nl-NL" b="1" dirty="0"/>
              <a:t>Waarom jou keuses saak maak</a:t>
            </a:r>
            <a:endParaRPr lang="af-ZA" b="1" dirty="0"/>
          </a:p>
        </p:txBody>
      </p:sp>
      <p:graphicFrame>
        <p:nvGraphicFramePr>
          <p:cNvPr id="1028" name="Content Placeholder 2">
            <a:extLst>
              <a:ext uri="{FF2B5EF4-FFF2-40B4-BE49-F238E27FC236}">
                <a16:creationId xmlns:a16="http://schemas.microsoft.com/office/drawing/2014/main" id="{2042157E-146E-3F24-2888-0F6E9E59B45E}"/>
              </a:ext>
            </a:extLst>
          </p:cNvPr>
          <p:cNvGraphicFramePr>
            <a:graphicFrameLocks noGrp="1"/>
          </p:cNvGraphicFramePr>
          <p:nvPr>
            <p:ph idx="1"/>
            <p:extLst>
              <p:ext uri="{D42A27DB-BD31-4B8C-83A1-F6EECF244321}">
                <p14:modId xmlns:p14="http://schemas.microsoft.com/office/powerpoint/2010/main" val="775054546"/>
              </p:ext>
            </p:extLst>
          </p:nvPr>
        </p:nvGraphicFramePr>
        <p:xfrm>
          <a:off x="6411684" y="2198914"/>
          <a:ext cx="5127172" cy="36701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Free Choose The Right Direction photo and picture">
            <a:extLst>
              <a:ext uri="{FF2B5EF4-FFF2-40B4-BE49-F238E27FC236}">
                <a16:creationId xmlns:a16="http://schemas.microsoft.com/office/drawing/2014/main" id="{3649A655-E042-61DE-F6D7-143DABCC4DF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45132" y="645106"/>
            <a:ext cx="5247747" cy="524774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47EEA26A-7259-3B4C-8FDB-B71214BFE61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5600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2EBFA83-D4DB-4CA0-B229-9E44634D7F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8" name="Rectangle 7">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6A515A1-4D80-430E-BE0A-71A290516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542" y="729175"/>
            <a:ext cx="11099352"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69F37925-7207-8BD0-FD48-D1D9CC43F0A5}"/>
              </a:ext>
            </a:extLst>
          </p:cNvPr>
          <p:cNvSpPr>
            <a:spLocks noGrp="1"/>
          </p:cNvSpPr>
          <p:nvPr>
            <p:ph type="title"/>
          </p:nvPr>
        </p:nvSpPr>
        <p:spPr>
          <a:xfrm>
            <a:off x="6597016" y="905011"/>
            <a:ext cx="4589328" cy="1889135"/>
          </a:xfrm>
        </p:spPr>
        <p:txBody>
          <a:bodyPr anchor="b">
            <a:normAutofit/>
          </a:bodyPr>
          <a:lstStyle/>
          <a:p>
            <a:r>
              <a:rPr lang="en-US" sz="4800" dirty="0"/>
              <a:t>Kom </a:t>
            </a:r>
            <a:r>
              <a:rPr lang="en-US" sz="4800" dirty="0" err="1"/>
              <a:t>ons</a:t>
            </a:r>
            <a:r>
              <a:rPr lang="en-US" sz="4800" dirty="0"/>
              <a:t> </a:t>
            </a:r>
            <a:r>
              <a:rPr lang="en-US" sz="4800" dirty="0" err="1"/>
              <a:t>kyk</a:t>
            </a:r>
            <a:r>
              <a:rPr lang="en-US" sz="4800" dirty="0"/>
              <a:t> ’n video</a:t>
            </a:r>
            <a:endParaRPr lang="af-ZA" sz="4800" dirty="0"/>
          </a:p>
        </p:txBody>
      </p:sp>
      <p:pic>
        <p:nvPicPr>
          <p:cNvPr id="5" name="Picture 4" descr="A cartoon of a person holding a flask with purple liquid&#10;&#10;AI-generated content may be incorrect.">
            <a:extLst>
              <a:ext uri="{FF2B5EF4-FFF2-40B4-BE49-F238E27FC236}">
                <a16:creationId xmlns:a16="http://schemas.microsoft.com/office/drawing/2014/main" id="{B1F15E16-E356-60B9-1C9C-054641113310}"/>
              </a:ext>
            </a:extLst>
          </p:cNvPr>
          <p:cNvPicPr>
            <a:picLocks noChangeAspect="1"/>
          </p:cNvPicPr>
          <p:nvPr/>
        </p:nvPicPr>
        <p:blipFill>
          <a:blip r:embed="rId4"/>
          <a:stretch>
            <a:fillRect/>
          </a:stretch>
        </p:blipFill>
        <p:spPr>
          <a:xfrm>
            <a:off x="720807" y="1886648"/>
            <a:ext cx="5468347" cy="3075944"/>
          </a:xfrm>
          <a:prstGeom prst="rect">
            <a:avLst/>
          </a:prstGeom>
        </p:spPr>
      </p:pic>
      <p:sp>
        <p:nvSpPr>
          <p:cNvPr id="3" name="Content Placeholder 2">
            <a:extLst>
              <a:ext uri="{FF2B5EF4-FFF2-40B4-BE49-F238E27FC236}">
                <a16:creationId xmlns:a16="http://schemas.microsoft.com/office/drawing/2014/main" id="{875BBAB4-8AC2-A201-2E5C-09C6E6FFF07E}"/>
              </a:ext>
            </a:extLst>
          </p:cNvPr>
          <p:cNvSpPr>
            <a:spLocks noGrp="1"/>
          </p:cNvSpPr>
          <p:nvPr>
            <p:ph idx="1"/>
          </p:nvPr>
        </p:nvSpPr>
        <p:spPr>
          <a:xfrm>
            <a:off x="6597016" y="2965592"/>
            <a:ext cx="4589328" cy="2987397"/>
          </a:xfrm>
        </p:spPr>
        <p:txBody>
          <a:bodyPr>
            <a:normAutofit/>
          </a:bodyPr>
          <a:lstStyle/>
          <a:p>
            <a:pPr marL="0" indent="0" algn="ctr">
              <a:buNone/>
            </a:pPr>
            <a:r>
              <a:rPr lang="en-ZA" sz="1800" b="1" i="1" dirty="0"/>
              <a:t>The Fantasy, The Ideal, and The Reality of Career Exploration </a:t>
            </a:r>
          </a:p>
          <a:p>
            <a:pPr marL="0" indent="0" algn="ctr">
              <a:buNone/>
            </a:pPr>
            <a:r>
              <a:rPr lang="en-ZA" sz="1800" u="sng" dirty="0">
                <a:hlinkClick r:id="rId5"/>
              </a:rPr>
              <a:t>https://www.youtube.com/watch?v=d-DoNgtfNcc</a:t>
            </a:r>
            <a:r>
              <a:rPr lang="en-ZA" sz="1800" dirty="0"/>
              <a:t> </a:t>
            </a:r>
            <a:endParaRPr lang="af-ZA" sz="1800" dirty="0"/>
          </a:p>
          <a:p>
            <a:pPr marL="0" indent="0" algn="ctr">
              <a:buNone/>
            </a:pPr>
            <a:r>
              <a:rPr lang="en-ZA" sz="1800" dirty="0"/>
              <a:t>(3 min 38 </a:t>
            </a:r>
            <a:r>
              <a:rPr lang="en-ZA" sz="1800" dirty="0" err="1"/>
              <a:t>sek</a:t>
            </a:r>
            <a:r>
              <a:rPr lang="en-ZA" sz="1800" dirty="0"/>
              <a:t>)</a:t>
            </a:r>
            <a:endParaRPr lang="af-ZA" sz="1800" dirty="0"/>
          </a:p>
          <a:p>
            <a:pPr marL="0" indent="0">
              <a:buNone/>
            </a:pPr>
            <a:endParaRPr lang="af-ZA" sz="1800" dirty="0"/>
          </a:p>
        </p:txBody>
      </p:sp>
      <p:pic>
        <p:nvPicPr>
          <p:cNvPr id="11" name="Picture 10">
            <a:extLst>
              <a:ext uri="{FF2B5EF4-FFF2-40B4-BE49-F238E27FC236}">
                <a16:creationId xmlns:a16="http://schemas.microsoft.com/office/drawing/2014/main" id="{A5727486-75E1-6C5E-C547-8CDA39C096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1098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7360C6-3C29-D078-8C72-48021F7EA692}"/>
              </a:ext>
            </a:extLst>
          </p:cNvPr>
          <p:cNvSpPr>
            <a:spLocks noGrp="1"/>
          </p:cNvSpPr>
          <p:nvPr>
            <p:ph type="title"/>
          </p:nvPr>
        </p:nvSpPr>
        <p:spPr>
          <a:xfrm>
            <a:off x="1043631" y="809898"/>
            <a:ext cx="10173010" cy="1554480"/>
          </a:xfrm>
        </p:spPr>
        <p:txBody>
          <a:bodyPr anchor="ctr">
            <a:normAutofit/>
          </a:bodyPr>
          <a:lstStyle/>
          <a:p>
            <a:r>
              <a:rPr lang="en-US" sz="4800" dirty="0" err="1"/>
              <a:t>Loopbaan</a:t>
            </a:r>
            <a:r>
              <a:rPr lang="en-US" sz="4800" dirty="0"/>
              <a:t> vs. Werk: Wat is die </a:t>
            </a:r>
            <a:r>
              <a:rPr lang="en-US" sz="4800" dirty="0" err="1"/>
              <a:t>verskil</a:t>
            </a:r>
            <a:r>
              <a:rPr lang="en-US" sz="4800" dirty="0"/>
              <a:t>?</a:t>
            </a:r>
            <a:endParaRPr lang="af-ZA" sz="4800" dirty="0"/>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AB0AAF4C-C115-C31E-ECE0-7F0EC6EDF39D}"/>
              </a:ext>
            </a:extLst>
          </p:cNvPr>
          <p:cNvGraphicFramePr>
            <a:graphicFrameLocks noGrp="1"/>
          </p:cNvGraphicFramePr>
          <p:nvPr>
            <p:ph idx="1"/>
            <p:extLst>
              <p:ext uri="{D42A27DB-BD31-4B8C-83A1-F6EECF244321}">
                <p14:modId xmlns:p14="http://schemas.microsoft.com/office/powerpoint/2010/main" val="4128811488"/>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12C7143B-C25D-7C87-A408-2EE8FC54BCD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690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DB35C-7BF4-1299-D64A-1C6E3DCA5155}"/>
              </a:ext>
            </a:extLst>
          </p:cNvPr>
          <p:cNvSpPr>
            <a:spLocks noGrp="1"/>
          </p:cNvSpPr>
          <p:nvPr>
            <p:ph type="title"/>
          </p:nvPr>
        </p:nvSpPr>
        <p:spPr>
          <a:xfrm>
            <a:off x="8079978" y="741391"/>
            <a:ext cx="3369234" cy="1616203"/>
          </a:xfrm>
        </p:spPr>
        <p:txBody>
          <a:bodyPr anchor="b">
            <a:normAutofit/>
          </a:bodyPr>
          <a:lstStyle/>
          <a:p>
            <a:r>
              <a:rPr lang="af-ZA" sz="3200" dirty="0"/>
              <a:t>Waarom is vakkeuses belangrik?</a:t>
            </a:r>
          </a:p>
        </p:txBody>
      </p:sp>
      <p:pic>
        <p:nvPicPr>
          <p:cNvPr id="3074" name="Picture 2" descr="Free Doors Open photo and picture">
            <a:extLst>
              <a:ext uri="{FF2B5EF4-FFF2-40B4-BE49-F238E27FC236}">
                <a16:creationId xmlns:a16="http://schemas.microsoft.com/office/drawing/2014/main" id="{D042C9BA-CF5D-5F71-38F2-39FDF0D0CB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032" r="24037" b="-1"/>
          <a:stretch>
            <a:fillRect/>
          </a:stretch>
        </p:blipFill>
        <p:spPr bwMode="auto">
          <a:xfrm>
            <a:off x="20" y="10"/>
            <a:ext cx="7390243" cy="6857990"/>
          </a:xfrm>
          <a:prstGeom prst="rect">
            <a:avLst/>
          </a:prstGeom>
          <a:noFill/>
          <a:extLst>
            <a:ext uri="{909E8E84-426E-40DD-AFC4-6F175D3DCCD1}">
              <a14:hiddenFill xmlns:a14="http://schemas.microsoft.com/office/drawing/2010/main">
                <a:solidFill>
                  <a:srgbClr val="FFFFFF"/>
                </a:solidFill>
              </a14:hiddenFill>
            </a:ext>
          </a:extLst>
        </p:spPr>
      </p:pic>
      <p:sp>
        <p:nvSpPr>
          <p:cNvPr id="3079" name="Rectangle 3078">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083" name="Rectangle 3082">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 name="Content Placeholder 2">
            <a:extLst>
              <a:ext uri="{FF2B5EF4-FFF2-40B4-BE49-F238E27FC236}">
                <a16:creationId xmlns:a16="http://schemas.microsoft.com/office/drawing/2014/main" id="{2B9A0B79-516A-F2DB-4CC7-C94BCB4EAC7E}"/>
              </a:ext>
            </a:extLst>
          </p:cNvPr>
          <p:cNvSpPr>
            <a:spLocks noGrp="1"/>
          </p:cNvSpPr>
          <p:nvPr>
            <p:ph idx="1"/>
          </p:nvPr>
        </p:nvSpPr>
        <p:spPr>
          <a:xfrm>
            <a:off x="8079978" y="2533476"/>
            <a:ext cx="3369234" cy="3447832"/>
          </a:xfrm>
        </p:spPr>
        <p:txBody>
          <a:bodyPr anchor="t">
            <a:normAutofit fontScale="92500" lnSpcReduction="10000"/>
          </a:bodyPr>
          <a:lstStyle/>
          <a:p>
            <a:r>
              <a:rPr lang="nl-NL" sz="2000" dirty="0"/>
              <a:t>Jou vakke lei tot ’n loopbaanveld, en dan tot ’n spesifieke werk.</a:t>
            </a:r>
          </a:p>
          <a:p>
            <a:r>
              <a:rPr lang="nl-NL" sz="2000" dirty="0"/>
              <a:t>Daar is duisende werksgeleenthede – jou vakke maak die regte deure oop.</a:t>
            </a:r>
          </a:p>
          <a:p>
            <a:r>
              <a:rPr lang="nl-NL" sz="2000" dirty="0"/>
              <a:t>Die regte vakke = opwindende loopbane in velde wat by jou belangstellings en vaardighede pas.</a:t>
            </a:r>
            <a:endParaRPr lang="af-ZA" sz="2000" dirty="0"/>
          </a:p>
        </p:txBody>
      </p:sp>
      <p:pic>
        <p:nvPicPr>
          <p:cNvPr id="6" name="Picture 5">
            <a:extLst>
              <a:ext uri="{FF2B5EF4-FFF2-40B4-BE49-F238E27FC236}">
                <a16:creationId xmlns:a16="http://schemas.microsoft.com/office/drawing/2014/main" id="{5447AEE6-8CB9-A813-5C0C-9119FD75C3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1301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4DC92-E567-E454-12B1-1FC7518C0643}"/>
              </a:ext>
            </a:extLst>
          </p:cNvPr>
          <p:cNvSpPr>
            <a:spLocks noGrp="1"/>
          </p:cNvSpPr>
          <p:nvPr>
            <p:ph type="title"/>
          </p:nvPr>
        </p:nvSpPr>
        <p:spPr>
          <a:xfrm>
            <a:off x="6823878" y="741391"/>
            <a:ext cx="4491821" cy="1616203"/>
          </a:xfrm>
        </p:spPr>
        <p:txBody>
          <a:bodyPr anchor="b">
            <a:normAutofit/>
          </a:bodyPr>
          <a:lstStyle/>
          <a:p>
            <a:r>
              <a:rPr lang="en-US" sz="3200" dirty="0" err="1"/>
              <a:t>Graad</a:t>
            </a:r>
            <a:r>
              <a:rPr lang="en-US" sz="3200" dirty="0"/>
              <a:t> 10-</a:t>
            </a:r>
            <a:r>
              <a:rPr lang="en-US" sz="3200" dirty="0" err="1"/>
              <a:t>vakkeuses</a:t>
            </a:r>
            <a:endParaRPr lang="af-ZA" sz="3200" dirty="0"/>
          </a:p>
        </p:txBody>
      </p:sp>
      <p:pic>
        <p:nvPicPr>
          <p:cNvPr id="4100" name="Picture 4" descr="Free Glasses Eyeglass Lenses photo and picture">
            <a:extLst>
              <a:ext uri="{FF2B5EF4-FFF2-40B4-BE49-F238E27FC236}">
                <a16:creationId xmlns:a16="http://schemas.microsoft.com/office/drawing/2014/main" id="{0C1AB260-C6ED-113A-15F8-DB71162378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707" r="18958" b="-1"/>
          <a:stretch>
            <a:fillRect/>
          </a:stretch>
        </p:blipFill>
        <p:spPr bwMode="auto">
          <a:xfrm>
            <a:off x="20" y="10"/>
            <a:ext cx="6095980" cy="6857990"/>
          </a:xfrm>
          <a:prstGeom prst="rect">
            <a:avLst/>
          </a:prstGeom>
          <a:noFill/>
          <a:extLst>
            <a:ext uri="{909E8E84-426E-40DD-AFC4-6F175D3DCCD1}">
              <a14:hiddenFill xmlns:a14="http://schemas.microsoft.com/office/drawing/2010/main">
                <a:solidFill>
                  <a:srgbClr val="FFFFFF"/>
                </a:solidFill>
              </a14:hiddenFill>
            </a:ext>
          </a:extLst>
        </p:spPr>
      </p:pic>
      <p:grpSp>
        <p:nvGrpSpPr>
          <p:cNvPr id="4105" name="Group 4104">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4106" name="Rectangle 4105">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7" name="Rectangle 4106">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Content Placeholder 2">
            <a:extLst>
              <a:ext uri="{FF2B5EF4-FFF2-40B4-BE49-F238E27FC236}">
                <a16:creationId xmlns:a16="http://schemas.microsoft.com/office/drawing/2014/main" id="{A3145DB5-BD95-157D-F246-47CA64FB6A72}"/>
              </a:ext>
            </a:extLst>
          </p:cNvPr>
          <p:cNvGraphicFramePr>
            <a:graphicFrameLocks noGrp="1"/>
          </p:cNvGraphicFramePr>
          <p:nvPr>
            <p:ph idx="1"/>
            <p:extLst>
              <p:ext uri="{D42A27DB-BD31-4B8C-83A1-F6EECF244321}">
                <p14:modId xmlns:p14="http://schemas.microsoft.com/office/powerpoint/2010/main" val="1271557960"/>
              </p:ext>
            </p:extLst>
          </p:nvPr>
        </p:nvGraphicFramePr>
        <p:xfrm>
          <a:off x="6823878" y="2533476"/>
          <a:ext cx="4491820" cy="34478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60571865-BF79-7668-9DFB-28FEE5BB518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1239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AF4EEB-226E-E473-60EA-62CA25F74480}"/>
              </a:ext>
            </a:extLst>
          </p:cNvPr>
          <p:cNvSpPr>
            <a:spLocks noGrp="1"/>
          </p:cNvSpPr>
          <p:nvPr>
            <p:ph type="title"/>
          </p:nvPr>
        </p:nvSpPr>
        <p:spPr>
          <a:xfrm>
            <a:off x="1043631" y="809898"/>
            <a:ext cx="10173010" cy="1554480"/>
          </a:xfrm>
        </p:spPr>
        <p:txBody>
          <a:bodyPr anchor="ctr">
            <a:normAutofit/>
          </a:bodyPr>
          <a:lstStyle/>
          <a:p>
            <a:r>
              <a:rPr lang="en-US" sz="4800" dirty="0" err="1"/>
              <a:t>Voorbeelde</a:t>
            </a:r>
            <a:r>
              <a:rPr lang="en-US" sz="4800" dirty="0"/>
              <a:t> van </a:t>
            </a:r>
            <a:r>
              <a:rPr lang="en-US" sz="4800" dirty="0" err="1"/>
              <a:t>Graad</a:t>
            </a:r>
            <a:r>
              <a:rPr lang="en-US" sz="4800" dirty="0"/>
              <a:t> 10 </a:t>
            </a:r>
            <a:r>
              <a:rPr lang="en-US" sz="4800" dirty="0" err="1"/>
              <a:t>vakke</a:t>
            </a:r>
            <a:endParaRPr lang="af-ZA" sz="4800" dirty="0"/>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FE589AFF-3E7E-2914-1D23-B14612AEDE93}"/>
              </a:ext>
            </a:extLst>
          </p:cNvPr>
          <p:cNvGraphicFramePr>
            <a:graphicFrameLocks noGrp="1"/>
          </p:cNvGraphicFramePr>
          <p:nvPr>
            <p:ph idx="1"/>
            <p:extLst>
              <p:ext uri="{D42A27DB-BD31-4B8C-83A1-F6EECF244321}">
                <p14:modId xmlns:p14="http://schemas.microsoft.com/office/powerpoint/2010/main" val="2059798596"/>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3F43A438-AA24-FEA1-059F-9F4676210B1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496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Free Books Literature photo and picture">
            <a:extLst>
              <a:ext uri="{FF2B5EF4-FFF2-40B4-BE49-F238E27FC236}">
                <a16:creationId xmlns:a16="http://schemas.microsoft.com/office/drawing/2014/main" id="{A6883F78-90B9-EFE0-1D4D-7F50736A98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5882" b="-1"/>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5129" name="Rectangle 5128">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04C63A9-F7FD-A044-F099-8EAD99951943}"/>
              </a:ext>
            </a:extLst>
          </p:cNvPr>
          <p:cNvSpPr>
            <a:spLocks noGrp="1"/>
          </p:cNvSpPr>
          <p:nvPr>
            <p:ph type="title"/>
          </p:nvPr>
        </p:nvSpPr>
        <p:spPr>
          <a:xfrm>
            <a:off x="7935402" y="743447"/>
            <a:ext cx="3445765" cy="3692028"/>
          </a:xfrm>
          <a:noFill/>
        </p:spPr>
        <p:txBody>
          <a:bodyPr vert="horz" lIns="91440" tIns="45720" rIns="91440" bIns="45720" rtlCol="0" anchor="b">
            <a:normAutofit/>
          </a:bodyPr>
          <a:lstStyle/>
          <a:p>
            <a:r>
              <a:rPr lang="nl-NL" sz="5400" dirty="0"/>
              <a:t>Wat is jou skool se vakkeuses?</a:t>
            </a:r>
            <a:endParaRPr lang="en-US" sz="5200" dirty="0"/>
          </a:p>
        </p:txBody>
      </p:sp>
      <p:pic>
        <p:nvPicPr>
          <p:cNvPr id="5" name="Picture 4">
            <a:extLst>
              <a:ext uri="{FF2B5EF4-FFF2-40B4-BE49-F238E27FC236}">
                <a16:creationId xmlns:a16="http://schemas.microsoft.com/office/drawing/2014/main" id="{5341F06B-8B00-5188-3F0D-BCF790FA8F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5755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8D73D7-0F56-7449-0646-3CEF5F561F67}"/>
              </a:ext>
            </a:extLst>
          </p:cNvPr>
          <p:cNvSpPr>
            <a:spLocks noGrp="1"/>
          </p:cNvSpPr>
          <p:nvPr>
            <p:ph type="title"/>
          </p:nvPr>
        </p:nvSpPr>
        <p:spPr>
          <a:xfrm>
            <a:off x="838200" y="557188"/>
            <a:ext cx="10515600" cy="1133499"/>
          </a:xfrm>
        </p:spPr>
        <p:txBody>
          <a:bodyPr>
            <a:normAutofit/>
          </a:bodyPr>
          <a:lstStyle/>
          <a:p>
            <a:pPr algn="ctr"/>
            <a:r>
              <a:rPr lang="af-ZA" sz="3600" b="1" dirty="0"/>
              <a:t>Ekstra vakopsies </a:t>
            </a:r>
            <a:br>
              <a:rPr lang="af-ZA" sz="3600" b="1" dirty="0"/>
            </a:br>
            <a:r>
              <a:rPr lang="af-ZA" sz="3600" b="1" dirty="0"/>
              <a:t>(eksterne assesseringsliggame</a:t>
            </a:r>
            <a:r>
              <a:rPr lang="af-ZA" sz="3600" dirty="0"/>
              <a:t>)</a:t>
            </a:r>
          </a:p>
        </p:txBody>
      </p:sp>
      <p:graphicFrame>
        <p:nvGraphicFramePr>
          <p:cNvPr id="5" name="Content Placeholder 2">
            <a:extLst>
              <a:ext uri="{FF2B5EF4-FFF2-40B4-BE49-F238E27FC236}">
                <a16:creationId xmlns:a16="http://schemas.microsoft.com/office/drawing/2014/main" id="{52B25114-1B21-4205-18F8-6E295DDA45ED}"/>
              </a:ext>
            </a:extLst>
          </p:cNvPr>
          <p:cNvGraphicFramePr>
            <a:graphicFrameLocks noGrp="1"/>
          </p:cNvGraphicFramePr>
          <p:nvPr>
            <p:ph idx="1"/>
            <p:extLst>
              <p:ext uri="{D42A27DB-BD31-4B8C-83A1-F6EECF244321}">
                <p14:modId xmlns:p14="http://schemas.microsoft.com/office/powerpoint/2010/main" val="227247314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F04B4E6E-8BA2-E193-9A25-57D2A8C5A4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2944748"/>
      </p:ext>
    </p:extLst>
  </p:cSld>
  <p:clrMapOvr>
    <a:masterClrMapping/>
  </p:clrMapOvr>
</p:sld>
</file>

<file path=ppt/theme/theme1.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A6D13D-EBC7-4B14-8332-64AE83E5A0FA}">
  <ds:schemaRefs>
    <ds:schemaRef ds:uri="http://schemas.microsoft.com/sharepoint/v3/contenttype/forms"/>
  </ds:schemaRefs>
</ds:datastoreItem>
</file>

<file path=customXml/itemProps2.xml><?xml version="1.0" encoding="utf-8"?>
<ds:datastoreItem xmlns:ds="http://schemas.openxmlformats.org/officeDocument/2006/customXml" ds:itemID="{A8E2C229-DEB4-4CA2-88DB-6CD1543842D2}">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1739B7B5-2B07-4DA5-AA01-5E6F5A6BDFDD}"/>
</file>

<file path=docProps/app.xml><?xml version="1.0" encoding="utf-8"?>
<Properties xmlns="http://schemas.openxmlformats.org/officeDocument/2006/extended-properties" xmlns:vt="http://schemas.openxmlformats.org/officeDocument/2006/docPropsVTypes">
  <Template>TM04033923[[fn=Depth]]</Template>
  <TotalTime>97</TotalTime>
  <Words>1917</Words>
  <Application>Microsoft Office PowerPoint</Application>
  <PresentationFormat>Widescreen</PresentationFormat>
  <Paragraphs>205</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Aptos Display</vt:lpstr>
      <vt:lpstr>Arial</vt:lpstr>
      <vt:lpstr>Calibri</vt:lpstr>
      <vt:lpstr>Symbol</vt:lpstr>
      <vt:lpstr>Office Theme</vt:lpstr>
      <vt:lpstr>Loopbane &amp; Vakkeuse</vt:lpstr>
      <vt:lpstr>Waarom jou keuses saak maak</vt:lpstr>
      <vt:lpstr>Kom ons kyk ’n video</vt:lpstr>
      <vt:lpstr>Loopbaan vs. Werk: Wat is die verskil?</vt:lpstr>
      <vt:lpstr>Waarom is vakkeuses belangrik?</vt:lpstr>
      <vt:lpstr>Graad 10-vakkeuses</vt:lpstr>
      <vt:lpstr>Voorbeelde van Graad 10 vakke</vt:lpstr>
      <vt:lpstr>Wat is jou skool se vakkeuses?</vt:lpstr>
      <vt:lpstr>Ekstra vakopsies  (eksterne assesseringsliggame)</vt:lpstr>
      <vt:lpstr>Kom ons kyk na nog ’n video</vt:lpstr>
      <vt:lpstr>Organiseringsvelde en vakke</vt:lpstr>
      <vt:lpstr>Dit is ’n groot besluit, maar jy hoef nie nou al al die antwoorde te hê nie.</vt:lpstr>
      <vt:lpstr>Aktiwiteit 1: Self-verkenning</vt:lpstr>
      <vt:lpstr>Aktiwiteit 2:  My Vaardighede en Vermoëns</vt:lpstr>
      <vt:lpstr>Samevatting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1</cp:revision>
  <dcterms:created xsi:type="dcterms:W3CDTF">2025-07-18T06:13:28Z</dcterms:created>
  <dcterms:modified xsi:type="dcterms:W3CDTF">2025-07-20T10:31:58Z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