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Lst>
  <p:notesMasterIdLst>
    <p:notesMasterId r:id="rId12"/>
  </p:notesMasterIdLst>
  <p:sldIdLst>
    <p:sldId id="263" r:id="rId5"/>
    <p:sldId id="257" r:id="rId6"/>
    <p:sldId id="258" r:id="rId7"/>
    <p:sldId id="260" r:id="rId8"/>
    <p:sldId id="259" r:id="rId9"/>
    <p:sldId id="261" r:id="rId10"/>
    <p:sldId id="262" r:id="rId11"/>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713658-D180-44CD-8D06-4918C0AD16FE}" v="47" dt="2025-10-28T16:47:54.9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691" autoAdjust="0"/>
  </p:normalViewPr>
  <p:slideViewPr>
    <p:cSldViewPr snapToGrid="0">
      <p:cViewPr varScale="1">
        <p:scale>
          <a:sx n="46" d="100"/>
          <a:sy n="46" d="100"/>
        </p:scale>
        <p:origin x="5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redo custSel modSld">
      <pc:chgData name="Megan Botes" userId="70568131-745a-489b-b4fe-9e78c579dd6d" providerId="ADAL" clId="{E3DEF142-CC7A-44CA-B5B4-48BABF1A3E75}" dt="2025-10-28T16:47:49.510" v="1455"/>
      <pc:docMkLst>
        <pc:docMk/>
      </pc:docMkLst>
      <pc:sldChg chg="addSp delSp modSp mod delDesignElem">
        <pc:chgData name="Megan Botes" userId="70568131-745a-489b-b4fe-9e78c579dd6d" providerId="ADAL" clId="{E3DEF142-CC7A-44CA-B5B4-48BABF1A3E75}" dt="2025-10-28T16:41:06.927" v="1346"/>
        <pc:sldMkLst>
          <pc:docMk/>
          <pc:sldMk cId="3755483729" sldId="257"/>
        </pc:sldMkLst>
        <pc:spChg chg="mod ord">
          <ac:chgData name="Megan Botes" userId="70568131-745a-489b-b4fe-9e78c579dd6d" providerId="ADAL" clId="{E3DEF142-CC7A-44CA-B5B4-48BABF1A3E75}" dt="2025-10-28T16:41:06.927" v="1346"/>
          <ac:spMkLst>
            <pc:docMk/>
            <pc:sldMk cId="3755483729" sldId="257"/>
            <ac:spMk id="2" creationId="{FB6D06DB-0DE5-9E35-0B26-991DCBD56BC6}"/>
          </ac:spMkLst>
        </pc:spChg>
        <pc:spChg chg="add">
          <ac:chgData name="Megan Botes" userId="70568131-745a-489b-b4fe-9e78c579dd6d" providerId="ADAL" clId="{E3DEF142-CC7A-44CA-B5B4-48BABF1A3E75}" dt="2025-10-23T16:12:56.781" v="23" actId="26606"/>
          <ac:spMkLst>
            <pc:docMk/>
            <pc:sldMk cId="3755483729" sldId="257"/>
            <ac:spMk id="1031" creationId="{5A59F003-E00A-43F9-91DC-CC54E3B87466}"/>
          </ac:spMkLst>
        </pc:spChg>
        <pc:spChg chg="add">
          <ac:chgData name="Megan Botes" userId="70568131-745a-489b-b4fe-9e78c579dd6d" providerId="ADAL" clId="{E3DEF142-CC7A-44CA-B5B4-48BABF1A3E75}" dt="2025-10-23T16:12:56.781" v="23" actId="26606"/>
          <ac:spMkLst>
            <pc:docMk/>
            <pc:sldMk cId="3755483729" sldId="257"/>
            <ac:spMk id="1033" creationId="{D74A4382-E3AD-430A-9A1F-DFA3E0E77A7D}"/>
          </ac:spMkLst>
        </pc:spChg>
        <pc:spChg chg="add">
          <ac:chgData name="Megan Botes" userId="70568131-745a-489b-b4fe-9e78c579dd6d" providerId="ADAL" clId="{E3DEF142-CC7A-44CA-B5B4-48BABF1A3E75}" dt="2025-10-23T16:12:56.781" v="23" actId="26606"/>
          <ac:spMkLst>
            <pc:docMk/>
            <pc:sldMk cId="3755483729" sldId="257"/>
            <ac:spMk id="1035" creationId="{79F40191-0F44-4FD1-82CC-ACB507C14BE6}"/>
          </ac:spMkLst>
        </pc:spChg>
        <pc:picChg chg="add mod">
          <ac:chgData name="Megan Botes" userId="70568131-745a-489b-b4fe-9e78c579dd6d" providerId="ADAL" clId="{E3DEF142-CC7A-44CA-B5B4-48BABF1A3E75}" dt="2025-10-23T16:26:10.414" v="1335"/>
          <ac:picMkLst>
            <pc:docMk/>
            <pc:sldMk cId="3755483729" sldId="257"/>
            <ac:picMk id="3" creationId="{900D726D-7DB1-EB3F-5F83-67EE2C935C9D}"/>
          </ac:picMkLst>
        </pc:picChg>
        <pc:picChg chg="add mod">
          <ac:chgData name="Megan Botes" userId="70568131-745a-489b-b4fe-9e78c579dd6d" providerId="ADAL" clId="{E3DEF142-CC7A-44CA-B5B4-48BABF1A3E75}" dt="2025-10-23T16:12:56.781" v="23" actId="26606"/>
          <ac:picMkLst>
            <pc:docMk/>
            <pc:sldMk cId="3755483729" sldId="257"/>
            <ac:picMk id="1026" creationId="{916D215C-13C7-CCE9-9991-B3BC71A23A61}"/>
          </ac:picMkLst>
        </pc:picChg>
      </pc:sldChg>
      <pc:sldChg chg="addSp delSp modSp mod delDesignElem">
        <pc:chgData name="Megan Botes" userId="70568131-745a-489b-b4fe-9e78c579dd6d" providerId="ADAL" clId="{E3DEF142-CC7A-44CA-B5B4-48BABF1A3E75}" dt="2025-10-28T16:41:33.744" v="1357" actId="20577"/>
        <pc:sldMkLst>
          <pc:docMk/>
          <pc:sldMk cId="2293342068" sldId="258"/>
        </pc:sldMkLst>
        <pc:spChg chg="mod">
          <ac:chgData name="Megan Botes" userId="70568131-745a-489b-b4fe-9e78c579dd6d" providerId="ADAL" clId="{E3DEF142-CC7A-44CA-B5B4-48BABF1A3E75}" dt="2025-10-28T16:41:33.744" v="1357" actId="20577"/>
          <ac:spMkLst>
            <pc:docMk/>
            <pc:sldMk cId="2293342068" sldId="258"/>
            <ac:spMk id="3" creationId="{81BAC131-4259-58DB-38B9-742B217ADA8E}"/>
          </ac:spMkLst>
        </pc:spChg>
        <pc:spChg chg="add">
          <ac:chgData name="Megan Botes" userId="70568131-745a-489b-b4fe-9e78c579dd6d" providerId="ADAL" clId="{E3DEF142-CC7A-44CA-B5B4-48BABF1A3E75}" dt="2025-10-23T16:14:03.619" v="25" actId="26606"/>
          <ac:spMkLst>
            <pc:docMk/>
            <pc:sldMk cId="2293342068" sldId="258"/>
            <ac:spMk id="7" creationId="{3AFE8227-C443-417B-BA91-520EB1EF4559}"/>
          </ac:spMkLst>
        </pc:spChg>
        <pc:spChg chg="add">
          <ac:chgData name="Megan Botes" userId="70568131-745a-489b-b4fe-9e78c579dd6d" providerId="ADAL" clId="{E3DEF142-CC7A-44CA-B5B4-48BABF1A3E75}" dt="2025-10-23T16:14:03.619" v="25" actId="26606"/>
          <ac:spMkLst>
            <pc:docMk/>
            <pc:sldMk cId="2293342068" sldId="258"/>
            <ac:spMk id="9" creationId="{907741FC-B544-4A6E-B831-6789D042333D}"/>
          </ac:spMkLst>
        </pc:spChg>
        <pc:spChg chg="add">
          <ac:chgData name="Megan Botes" userId="70568131-745a-489b-b4fe-9e78c579dd6d" providerId="ADAL" clId="{E3DEF142-CC7A-44CA-B5B4-48BABF1A3E75}" dt="2025-10-23T16:14:03.619" v="25" actId="26606"/>
          <ac:spMkLst>
            <pc:docMk/>
            <pc:sldMk cId="2293342068" sldId="258"/>
            <ac:spMk id="14" creationId="{3F0BE7ED-7814-4273-B18A-F26CC0380380}"/>
          </ac:spMkLst>
        </pc:spChg>
        <pc:picChg chg="add mod ord">
          <ac:chgData name="Megan Botes" userId="70568131-745a-489b-b4fe-9e78c579dd6d" providerId="ADAL" clId="{E3DEF142-CC7A-44CA-B5B4-48BABF1A3E75}" dt="2025-10-23T16:14:03.619" v="25" actId="26606"/>
          <ac:picMkLst>
            <pc:docMk/>
            <pc:sldMk cId="2293342068" sldId="258"/>
            <ac:picMk id="5" creationId="{FCE7CAAC-3DDA-DFDF-3B88-220CD3A6CB46}"/>
          </ac:picMkLst>
        </pc:picChg>
      </pc:sldChg>
      <pc:sldChg chg="addSp delSp modSp mod delDesignElem chgLayout">
        <pc:chgData name="Megan Botes" userId="70568131-745a-489b-b4fe-9e78c579dd6d" providerId="ADAL" clId="{E3DEF142-CC7A-44CA-B5B4-48BABF1A3E75}" dt="2025-10-28T16:45:26.854" v="1381" actId="20577"/>
        <pc:sldMkLst>
          <pc:docMk/>
          <pc:sldMk cId="3674466509" sldId="259"/>
        </pc:sldMkLst>
        <pc:spChg chg="mod ord">
          <ac:chgData name="Megan Botes" userId="70568131-745a-489b-b4fe-9e78c579dd6d" providerId="ADAL" clId="{E3DEF142-CC7A-44CA-B5B4-48BABF1A3E75}" dt="2025-10-28T16:42:51.153" v="1369"/>
          <ac:spMkLst>
            <pc:docMk/>
            <pc:sldMk cId="3674466509" sldId="259"/>
            <ac:spMk id="2" creationId="{14E0959C-1838-9403-5715-379FDE1025FD}"/>
          </ac:spMkLst>
        </pc:spChg>
        <pc:spChg chg="add">
          <ac:chgData name="Megan Botes" userId="70568131-745a-489b-b4fe-9e78c579dd6d" providerId="ADAL" clId="{E3DEF142-CC7A-44CA-B5B4-48BABF1A3E75}" dt="2025-10-23T16:20:46.839" v="1267" actId="26606"/>
          <ac:spMkLst>
            <pc:docMk/>
            <pc:sldMk cId="3674466509" sldId="259"/>
            <ac:spMk id="31" creationId="{BACC6370-2D7E-4714-9D71-7542949D7D5D}"/>
          </ac:spMkLst>
        </pc:spChg>
        <pc:spChg chg="add">
          <ac:chgData name="Megan Botes" userId="70568131-745a-489b-b4fe-9e78c579dd6d" providerId="ADAL" clId="{E3DEF142-CC7A-44CA-B5B4-48BABF1A3E75}" dt="2025-10-23T16:20:46.839" v="1267" actId="26606"/>
          <ac:spMkLst>
            <pc:docMk/>
            <pc:sldMk cId="3674466509" sldId="259"/>
            <ac:spMk id="32" creationId="{F68B3F68-107C-434F-AA38-110D5EA91B85}"/>
          </ac:spMkLst>
        </pc:spChg>
        <pc:spChg chg="add">
          <ac:chgData name="Megan Botes" userId="70568131-745a-489b-b4fe-9e78c579dd6d" providerId="ADAL" clId="{E3DEF142-CC7A-44CA-B5B4-48BABF1A3E75}" dt="2025-10-23T16:20:46.839" v="1267" actId="26606"/>
          <ac:spMkLst>
            <pc:docMk/>
            <pc:sldMk cId="3674466509" sldId="259"/>
            <ac:spMk id="33" creationId="{AAD0DBB9-1A4B-4391-81D4-CB19F9AB918A}"/>
          </ac:spMkLst>
        </pc:spChg>
        <pc:spChg chg="add">
          <ac:chgData name="Megan Botes" userId="70568131-745a-489b-b4fe-9e78c579dd6d" providerId="ADAL" clId="{E3DEF142-CC7A-44CA-B5B4-48BABF1A3E75}" dt="2025-10-23T16:20:46.839" v="1267" actId="26606"/>
          <ac:spMkLst>
            <pc:docMk/>
            <pc:sldMk cId="3674466509" sldId="259"/>
            <ac:spMk id="34" creationId="{063BBA22-50EA-4C4D-BE05-F1CE4E63AA56}"/>
          </ac:spMkLst>
        </pc:spChg>
        <pc:graphicFrameChg chg="add mod modGraphic">
          <ac:chgData name="Megan Botes" userId="70568131-745a-489b-b4fe-9e78c579dd6d" providerId="ADAL" clId="{E3DEF142-CC7A-44CA-B5B4-48BABF1A3E75}" dt="2025-10-28T16:45:26.854" v="1381" actId="20577"/>
          <ac:graphicFrameMkLst>
            <pc:docMk/>
            <pc:sldMk cId="3674466509" sldId="259"/>
            <ac:graphicFrameMk id="6" creationId="{6342525D-3334-789E-C0F1-6F86F45DD637}"/>
          </ac:graphicFrameMkLst>
        </pc:graphicFrameChg>
        <pc:picChg chg="add mod">
          <ac:chgData name="Megan Botes" userId="70568131-745a-489b-b4fe-9e78c579dd6d" providerId="ADAL" clId="{E3DEF142-CC7A-44CA-B5B4-48BABF1A3E75}" dt="2025-10-23T16:26:12.266" v="1336"/>
          <ac:picMkLst>
            <pc:docMk/>
            <pc:sldMk cId="3674466509" sldId="259"/>
            <ac:picMk id="3" creationId="{3B408FCC-2489-8176-6DC4-973ADE5A873D}"/>
          </ac:picMkLst>
        </pc:picChg>
      </pc:sldChg>
      <pc:sldChg chg="delSp modSp mod delDesignElem">
        <pc:chgData name="Megan Botes" userId="70568131-745a-489b-b4fe-9e78c579dd6d" providerId="ADAL" clId="{E3DEF142-CC7A-44CA-B5B4-48BABF1A3E75}" dt="2025-10-28T16:42:38.932" v="1368" actId="113"/>
        <pc:sldMkLst>
          <pc:docMk/>
          <pc:sldMk cId="966431581" sldId="260"/>
        </pc:sldMkLst>
        <pc:spChg chg="mod">
          <ac:chgData name="Megan Botes" userId="70568131-745a-489b-b4fe-9e78c579dd6d" providerId="ADAL" clId="{E3DEF142-CC7A-44CA-B5B4-48BABF1A3E75}" dt="2025-10-28T16:42:38.932" v="1368" actId="113"/>
          <ac:spMkLst>
            <pc:docMk/>
            <pc:sldMk cId="966431581" sldId="260"/>
            <ac:spMk id="3" creationId="{2F4FF230-DAAC-AA69-0A96-89680AB89FEA}"/>
          </ac:spMkLst>
        </pc:spChg>
      </pc:sldChg>
      <pc:sldChg chg="addSp delSp modSp mod delDesignElem">
        <pc:chgData name="Megan Botes" userId="70568131-745a-489b-b4fe-9e78c579dd6d" providerId="ADAL" clId="{E3DEF142-CC7A-44CA-B5B4-48BABF1A3E75}" dt="2025-10-28T16:47:34.842" v="1454" actId="6549"/>
        <pc:sldMkLst>
          <pc:docMk/>
          <pc:sldMk cId="2399610110" sldId="261"/>
        </pc:sldMkLst>
        <pc:spChg chg="mod">
          <ac:chgData name="Megan Botes" userId="70568131-745a-489b-b4fe-9e78c579dd6d" providerId="ADAL" clId="{E3DEF142-CC7A-44CA-B5B4-48BABF1A3E75}" dt="2025-10-28T16:47:34.842" v="1454" actId="6549"/>
          <ac:spMkLst>
            <pc:docMk/>
            <pc:sldMk cId="2399610110" sldId="261"/>
            <ac:spMk id="2" creationId="{25BD5F2F-2601-380C-809E-FB2FF11C4DCF}"/>
          </ac:spMkLst>
        </pc:spChg>
        <pc:spChg chg="add mod">
          <ac:chgData name="Megan Botes" userId="70568131-745a-489b-b4fe-9e78c579dd6d" providerId="ADAL" clId="{E3DEF142-CC7A-44CA-B5B4-48BABF1A3E75}" dt="2025-10-28T16:47:20.837" v="1447" actId="14100"/>
          <ac:spMkLst>
            <pc:docMk/>
            <pc:sldMk cId="2399610110" sldId="261"/>
            <ac:spMk id="6" creationId="{F8D04BB3-82C4-2867-8DB5-0AD7A57D852D}"/>
          </ac:spMkLst>
        </pc:spChg>
        <pc:spChg chg="add">
          <ac:chgData name="Megan Botes" userId="70568131-745a-489b-b4fe-9e78c579dd6d" providerId="ADAL" clId="{E3DEF142-CC7A-44CA-B5B4-48BABF1A3E75}" dt="2025-10-23T16:23:30.955" v="1319" actId="26606"/>
          <ac:spMkLst>
            <pc:docMk/>
            <pc:sldMk cId="2399610110" sldId="261"/>
            <ac:spMk id="10" creationId="{6C4028FD-8BAA-4A19-BFDE-594D991B7552}"/>
          </ac:spMkLst>
        </pc:spChg>
        <pc:graphicFrameChg chg="mod ord modGraphic">
          <ac:chgData name="Megan Botes" userId="70568131-745a-489b-b4fe-9e78c579dd6d" providerId="ADAL" clId="{E3DEF142-CC7A-44CA-B5B4-48BABF1A3E75}" dt="2025-10-28T16:46:25.258" v="1410" actId="20577"/>
          <ac:graphicFrameMkLst>
            <pc:docMk/>
            <pc:sldMk cId="2399610110" sldId="261"/>
            <ac:graphicFrameMk id="5" creationId="{DC9EDE97-DB7E-5853-0B9B-DF81B74F8E9F}"/>
          </ac:graphicFrameMkLst>
        </pc:graphicFrameChg>
      </pc:sldChg>
      <pc:sldChg chg="delSp modSp delDesignElem">
        <pc:chgData name="Megan Botes" userId="70568131-745a-489b-b4fe-9e78c579dd6d" providerId="ADAL" clId="{E3DEF142-CC7A-44CA-B5B4-48BABF1A3E75}" dt="2025-10-28T16:47:49.510" v="1455"/>
        <pc:sldMkLst>
          <pc:docMk/>
          <pc:sldMk cId="266535285" sldId="262"/>
        </pc:sldMkLst>
        <pc:spChg chg="mod">
          <ac:chgData name="Megan Botes" userId="70568131-745a-489b-b4fe-9e78c579dd6d" providerId="ADAL" clId="{E3DEF142-CC7A-44CA-B5B4-48BABF1A3E75}" dt="2025-10-28T16:47:49.510" v="1455"/>
          <ac:spMkLst>
            <pc:docMk/>
            <pc:sldMk cId="266535285" sldId="262"/>
            <ac:spMk id="2" creationId="{981D329B-808F-E33D-4A8C-4D878EE6E8A0}"/>
          </ac:spMkLst>
        </pc:spChg>
      </pc:sldChg>
      <pc:sldChg chg="addSp delSp modSp mod setBg addAnim modAnim setClrOvrMap delDesignElem">
        <pc:chgData name="Megan Botes" userId="70568131-745a-489b-b4fe-9e78c579dd6d" providerId="ADAL" clId="{E3DEF142-CC7A-44CA-B5B4-48BABF1A3E75}" dt="2025-10-28T16:40:51.478" v="1345"/>
        <pc:sldMkLst>
          <pc:docMk/>
          <pc:sldMk cId="3996972175" sldId="263"/>
        </pc:sldMkLst>
        <pc:spChg chg="mod">
          <ac:chgData name="Megan Botes" userId="70568131-745a-489b-b4fe-9e78c579dd6d" providerId="ADAL" clId="{E3DEF142-CC7A-44CA-B5B4-48BABF1A3E75}" dt="2025-10-28T16:40:51.478" v="1345"/>
          <ac:spMkLst>
            <pc:docMk/>
            <pc:sldMk cId="3996972175" sldId="263"/>
            <ac:spMk id="2" creationId="{1BD2B72D-9036-EDDF-BE99-E4261EF8196D}"/>
          </ac:spMkLst>
        </pc:spChg>
        <pc:spChg chg="add">
          <ac:chgData name="Megan Botes" userId="70568131-745a-489b-b4fe-9e78c579dd6d" providerId="ADAL" clId="{E3DEF142-CC7A-44CA-B5B4-48BABF1A3E75}" dt="2025-10-23T16:12:41.405" v="21" actId="26606"/>
          <ac:spMkLst>
            <pc:docMk/>
            <pc:sldMk cId="3996972175" sldId="263"/>
            <ac:spMk id="2054" creationId="{71B2258F-86CA-4D4D-8270-BC05FCDEBFB3}"/>
          </ac:spMkLst>
        </pc:spChg>
        <pc:picChg chg="add mod">
          <ac:chgData name="Megan Botes" userId="70568131-745a-489b-b4fe-9e78c579dd6d" providerId="ADAL" clId="{E3DEF142-CC7A-44CA-B5B4-48BABF1A3E75}" dt="2025-10-23T16:26:08.349" v="1334"/>
          <ac:picMkLst>
            <pc:docMk/>
            <pc:sldMk cId="3996972175" sldId="263"/>
            <ac:picMk id="3" creationId="{29251BE9-CBAB-0EE1-19F2-F1F2D57592F9}"/>
          </ac:picMkLst>
        </pc:picChg>
        <pc:picChg chg="mod">
          <ac:chgData name="Megan Botes" userId="70568131-745a-489b-b4fe-9e78c579dd6d" providerId="ADAL" clId="{E3DEF142-CC7A-44CA-B5B4-48BABF1A3E75}" dt="2025-10-28T16:40:37.800" v="1337" actId="1076"/>
          <ac:picMkLst>
            <pc:docMk/>
            <pc:sldMk cId="3996972175" sldId="263"/>
            <ac:picMk id="2052" creationId="{7403F9A5-A118-7306-1DBA-4072C8DE1438}"/>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C3F9F1-4243-444E-9861-363F3A3B1989}"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n-US"/>
        </a:p>
      </dgm:t>
    </dgm:pt>
    <dgm:pt modelId="{6BBC230D-A76E-4158-8FA5-F5D361AED409}">
      <dgm:prSet custT="1"/>
      <dgm:spPr/>
      <dgm:t>
        <a:bodyPr/>
        <a:lstStyle/>
        <a:p>
          <a:r>
            <a:rPr lang="en-ZA" sz="1800" dirty="0" err="1"/>
            <a:t>Fisies</a:t>
          </a:r>
          <a:endParaRPr lang="en-US" sz="1800" dirty="0"/>
        </a:p>
      </dgm:t>
    </dgm:pt>
    <dgm:pt modelId="{62F3BFD0-24B3-4CF9-A49E-32C8E41C6D11}" type="parTrans" cxnId="{1AA1EAA2-DFEF-47D5-ADA2-138F5FB1C95C}">
      <dgm:prSet/>
      <dgm:spPr/>
      <dgm:t>
        <a:bodyPr/>
        <a:lstStyle/>
        <a:p>
          <a:endParaRPr lang="en-US"/>
        </a:p>
      </dgm:t>
    </dgm:pt>
    <dgm:pt modelId="{C94FBD70-EFAB-49A4-913A-F1C31BCE4F72}" type="sibTrans" cxnId="{1AA1EAA2-DFEF-47D5-ADA2-138F5FB1C95C}">
      <dgm:prSet/>
      <dgm:spPr/>
      <dgm:t>
        <a:bodyPr/>
        <a:lstStyle/>
        <a:p>
          <a:endParaRPr lang="en-US"/>
        </a:p>
      </dgm:t>
    </dgm:pt>
    <dgm:pt modelId="{E43BB9CA-A74D-4511-AB98-28ECD9055107}">
      <dgm:prSet/>
      <dgm:spPr/>
      <dgm:t>
        <a:bodyPr/>
        <a:lstStyle/>
        <a:p>
          <a:r>
            <a:rPr lang="en-ZA"/>
            <a:t>Aanranding</a:t>
          </a:r>
          <a:endParaRPr lang="en-US"/>
        </a:p>
      </dgm:t>
    </dgm:pt>
    <dgm:pt modelId="{044414D5-95FE-43A1-B9F1-F36B5E34FE22}" type="parTrans" cxnId="{A87DBCE1-5D45-444E-97D6-04C61289982C}">
      <dgm:prSet/>
      <dgm:spPr/>
      <dgm:t>
        <a:bodyPr/>
        <a:lstStyle/>
        <a:p>
          <a:endParaRPr lang="en-US"/>
        </a:p>
      </dgm:t>
    </dgm:pt>
    <dgm:pt modelId="{32BAB761-4580-4839-81F6-878E64BE8FFA}" type="sibTrans" cxnId="{A87DBCE1-5D45-444E-97D6-04C61289982C}">
      <dgm:prSet/>
      <dgm:spPr/>
      <dgm:t>
        <a:bodyPr/>
        <a:lstStyle/>
        <a:p>
          <a:endParaRPr lang="en-US"/>
        </a:p>
      </dgm:t>
    </dgm:pt>
    <dgm:pt modelId="{16B2AAC4-336D-4498-9892-1100CB68DFC0}">
      <dgm:prSet/>
      <dgm:spPr/>
      <dgm:t>
        <a:bodyPr/>
        <a:lstStyle/>
        <a:p>
          <a:r>
            <a:rPr lang="en-ZA"/>
            <a:t>Gesinsgeweld</a:t>
          </a:r>
          <a:endParaRPr lang="en-US"/>
        </a:p>
      </dgm:t>
    </dgm:pt>
    <dgm:pt modelId="{1D106DE6-3311-45F1-B288-6DD03B2CE3DA}" type="parTrans" cxnId="{9C15B2D8-BC59-4C73-BCEA-531409BFAC1A}">
      <dgm:prSet/>
      <dgm:spPr/>
      <dgm:t>
        <a:bodyPr/>
        <a:lstStyle/>
        <a:p>
          <a:endParaRPr lang="en-US"/>
        </a:p>
      </dgm:t>
    </dgm:pt>
    <dgm:pt modelId="{412D0796-4460-4229-B836-C3BCA3297746}" type="sibTrans" cxnId="{9C15B2D8-BC59-4C73-BCEA-531409BFAC1A}">
      <dgm:prSet/>
      <dgm:spPr/>
      <dgm:t>
        <a:bodyPr/>
        <a:lstStyle/>
        <a:p>
          <a:endParaRPr lang="en-US"/>
        </a:p>
      </dgm:t>
    </dgm:pt>
    <dgm:pt modelId="{C033E644-995E-4987-A6A2-EE26A1B946C4}">
      <dgm:prSet custT="1"/>
      <dgm:spPr/>
      <dgm:t>
        <a:bodyPr/>
        <a:lstStyle/>
        <a:p>
          <a:r>
            <a:rPr lang="en-ZA" sz="1600" dirty="0" err="1"/>
            <a:t>Emosioneel</a:t>
          </a:r>
          <a:r>
            <a:rPr lang="en-ZA" sz="1600" dirty="0"/>
            <a:t>/ </a:t>
          </a:r>
          <a:r>
            <a:rPr lang="en-ZA" sz="1600" dirty="0" err="1"/>
            <a:t>Sielkundig</a:t>
          </a:r>
          <a:endParaRPr lang="en-US" sz="1600" dirty="0"/>
        </a:p>
      </dgm:t>
    </dgm:pt>
    <dgm:pt modelId="{13B3C5ED-2271-4B52-9B8C-5CA37BFE8202}" type="parTrans" cxnId="{4E4CAA73-706D-4FEB-8843-27C56C54650D}">
      <dgm:prSet/>
      <dgm:spPr/>
      <dgm:t>
        <a:bodyPr/>
        <a:lstStyle/>
        <a:p>
          <a:endParaRPr lang="en-US"/>
        </a:p>
      </dgm:t>
    </dgm:pt>
    <dgm:pt modelId="{47227640-C1A1-4A29-8859-20D98850A1A2}" type="sibTrans" cxnId="{4E4CAA73-706D-4FEB-8843-27C56C54650D}">
      <dgm:prSet/>
      <dgm:spPr/>
      <dgm:t>
        <a:bodyPr/>
        <a:lstStyle/>
        <a:p>
          <a:endParaRPr lang="en-US"/>
        </a:p>
      </dgm:t>
    </dgm:pt>
    <dgm:pt modelId="{7CBC4435-2EB3-45EC-B915-34CF0A7277F1}">
      <dgm:prSet/>
      <dgm:spPr/>
      <dgm:t>
        <a:bodyPr/>
        <a:lstStyle/>
        <a:p>
          <a:r>
            <a:rPr lang="en-ZA"/>
            <a:t>Verbale mishandeling</a:t>
          </a:r>
          <a:endParaRPr lang="en-US"/>
        </a:p>
      </dgm:t>
    </dgm:pt>
    <dgm:pt modelId="{B7A629B4-9970-45EB-B0FA-D5BEB17E4251}" type="parTrans" cxnId="{30D90620-13E7-48EA-9B16-779DBF0C54D6}">
      <dgm:prSet/>
      <dgm:spPr/>
      <dgm:t>
        <a:bodyPr/>
        <a:lstStyle/>
        <a:p>
          <a:endParaRPr lang="en-US"/>
        </a:p>
      </dgm:t>
    </dgm:pt>
    <dgm:pt modelId="{65039729-3D43-4865-BB33-A3148910B569}" type="sibTrans" cxnId="{30D90620-13E7-48EA-9B16-779DBF0C54D6}">
      <dgm:prSet/>
      <dgm:spPr/>
      <dgm:t>
        <a:bodyPr/>
        <a:lstStyle/>
        <a:p>
          <a:endParaRPr lang="en-US"/>
        </a:p>
      </dgm:t>
    </dgm:pt>
    <dgm:pt modelId="{8C36A0F9-7952-4624-B15F-F8E3C8014217}">
      <dgm:prSet/>
      <dgm:spPr/>
      <dgm:t>
        <a:bodyPr/>
        <a:lstStyle/>
        <a:p>
          <a:r>
            <a:rPr lang="en-ZA"/>
            <a:t>Manipulasie</a:t>
          </a:r>
          <a:endParaRPr lang="en-US"/>
        </a:p>
      </dgm:t>
    </dgm:pt>
    <dgm:pt modelId="{7E588E68-5343-49C2-88E7-4AFFD2F0ACFA}" type="parTrans" cxnId="{A04E573D-2AD7-4D87-B8F8-3CBDC160EE1D}">
      <dgm:prSet/>
      <dgm:spPr/>
      <dgm:t>
        <a:bodyPr/>
        <a:lstStyle/>
        <a:p>
          <a:endParaRPr lang="en-US"/>
        </a:p>
      </dgm:t>
    </dgm:pt>
    <dgm:pt modelId="{654BE154-4AC5-4B41-AD7A-2B35E63CB42A}" type="sibTrans" cxnId="{A04E573D-2AD7-4D87-B8F8-3CBDC160EE1D}">
      <dgm:prSet/>
      <dgm:spPr/>
      <dgm:t>
        <a:bodyPr/>
        <a:lstStyle/>
        <a:p>
          <a:endParaRPr lang="en-US"/>
        </a:p>
      </dgm:t>
    </dgm:pt>
    <dgm:pt modelId="{092AA3CE-E6A7-4353-AB85-D56375AF8E74}">
      <dgm:prSet/>
      <dgm:spPr/>
      <dgm:t>
        <a:bodyPr/>
        <a:lstStyle/>
        <a:p>
          <a:r>
            <a:rPr lang="en-ZA" i="1" dirty="0"/>
            <a:t>Gaslighting</a:t>
          </a:r>
          <a:endParaRPr lang="en-US" i="1" dirty="0"/>
        </a:p>
      </dgm:t>
    </dgm:pt>
    <dgm:pt modelId="{703FFE06-3533-4BA9-A42D-1AD9673E238C}" type="parTrans" cxnId="{A2E03D96-68A0-4FE9-8CBE-ACBAFB6CAEEA}">
      <dgm:prSet/>
      <dgm:spPr/>
      <dgm:t>
        <a:bodyPr/>
        <a:lstStyle/>
        <a:p>
          <a:endParaRPr lang="en-US"/>
        </a:p>
      </dgm:t>
    </dgm:pt>
    <dgm:pt modelId="{5989D547-B3C4-4890-B642-A11CE938CFBC}" type="sibTrans" cxnId="{A2E03D96-68A0-4FE9-8CBE-ACBAFB6CAEEA}">
      <dgm:prSet/>
      <dgm:spPr/>
      <dgm:t>
        <a:bodyPr/>
        <a:lstStyle/>
        <a:p>
          <a:endParaRPr lang="en-US"/>
        </a:p>
      </dgm:t>
    </dgm:pt>
    <dgm:pt modelId="{A1918ABE-7570-4AD2-B620-BA9CE64CBA42}">
      <dgm:prSet/>
      <dgm:spPr/>
      <dgm:t>
        <a:bodyPr/>
        <a:lstStyle/>
        <a:p>
          <a:r>
            <a:rPr lang="en-ZA"/>
            <a:t>Isolasie</a:t>
          </a:r>
          <a:endParaRPr lang="en-US"/>
        </a:p>
      </dgm:t>
    </dgm:pt>
    <dgm:pt modelId="{AC8C2A6C-8EB5-4864-BB77-66620BBBFD19}" type="parTrans" cxnId="{DADB86B0-6B20-4A7D-A639-ECA85CBCDED6}">
      <dgm:prSet/>
      <dgm:spPr/>
      <dgm:t>
        <a:bodyPr/>
        <a:lstStyle/>
        <a:p>
          <a:endParaRPr lang="en-US"/>
        </a:p>
      </dgm:t>
    </dgm:pt>
    <dgm:pt modelId="{7D1E101A-98A0-4126-8836-879B32EB2738}" type="sibTrans" cxnId="{DADB86B0-6B20-4A7D-A639-ECA85CBCDED6}">
      <dgm:prSet/>
      <dgm:spPr/>
      <dgm:t>
        <a:bodyPr/>
        <a:lstStyle/>
        <a:p>
          <a:endParaRPr lang="en-US"/>
        </a:p>
      </dgm:t>
    </dgm:pt>
    <dgm:pt modelId="{D673990E-52E5-4701-9673-C7627F295BDC}">
      <dgm:prSet custT="1"/>
      <dgm:spPr/>
      <dgm:t>
        <a:bodyPr/>
        <a:lstStyle/>
        <a:p>
          <a:r>
            <a:rPr lang="en-ZA" sz="1800" dirty="0" err="1"/>
            <a:t>Seksueel</a:t>
          </a:r>
          <a:endParaRPr lang="en-US" sz="1100" dirty="0"/>
        </a:p>
      </dgm:t>
    </dgm:pt>
    <dgm:pt modelId="{F69F0023-108E-487F-B57B-BCB7D064826B}" type="parTrans" cxnId="{0EE80D39-E50A-4DB0-B1E9-22E48A2383E0}">
      <dgm:prSet/>
      <dgm:spPr/>
      <dgm:t>
        <a:bodyPr/>
        <a:lstStyle/>
        <a:p>
          <a:endParaRPr lang="en-US"/>
        </a:p>
      </dgm:t>
    </dgm:pt>
    <dgm:pt modelId="{07A49AC0-AB9C-4B38-BB02-A33862C83F4A}" type="sibTrans" cxnId="{0EE80D39-E50A-4DB0-B1E9-22E48A2383E0}">
      <dgm:prSet/>
      <dgm:spPr/>
      <dgm:t>
        <a:bodyPr/>
        <a:lstStyle/>
        <a:p>
          <a:endParaRPr lang="en-US"/>
        </a:p>
      </dgm:t>
    </dgm:pt>
    <dgm:pt modelId="{48913698-5CA7-49D9-8DD0-04C019BAA695}">
      <dgm:prSet/>
      <dgm:spPr/>
      <dgm:t>
        <a:bodyPr/>
        <a:lstStyle/>
        <a:p>
          <a:r>
            <a:rPr lang="en-ZA"/>
            <a:t>Verkragting</a:t>
          </a:r>
          <a:endParaRPr lang="en-US"/>
        </a:p>
      </dgm:t>
    </dgm:pt>
    <dgm:pt modelId="{1CCA18F2-A83F-4E1A-93ED-8FA93F518569}" type="parTrans" cxnId="{18CC162A-F94E-4871-9063-1FEBEBE9B8A2}">
      <dgm:prSet/>
      <dgm:spPr/>
      <dgm:t>
        <a:bodyPr/>
        <a:lstStyle/>
        <a:p>
          <a:endParaRPr lang="en-US"/>
        </a:p>
      </dgm:t>
    </dgm:pt>
    <dgm:pt modelId="{F0C243FD-AFEB-4BD5-8AE6-10E58DAE015F}" type="sibTrans" cxnId="{18CC162A-F94E-4871-9063-1FEBEBE9B8A2}">
      <dgm:prSet/>
      <dgm:spPr/>
      <dgm:t>
        <a:bodyPr/>
        <a:lstStyle/>
        <a:p>
          <a:endParaRPr lang="en-US"/>
        </a:p>
      </dgm:t>
    </dgm:pt>
    <dgm:pt modelId="{BB78C064-BCF3-421A-8301-481BEBCCEB8F}">
      <dgm:prSet/>
      <dgm:spPr/>
      <dgm:t>
        <a:bodyPr/>
        <a:lstStyle/>
        <a:p>
          <a:r>
            <a:rPr lang="en-ZA"/>
            <a:t>Seksuele aanranding</a:t>
          </a:r>
          <a:endParaRPr lang="en-US"/>
        </a:p>
      </dgm:t>
    </dgm:pt>
    <dgm:pt modelId="{5338E24B-1C56-4E4A-8F61-7EF0E5BED090}" type="parTrans" cxnId="{B1CE7847-0134-44E8-9F7D-38927F9B089A}">
      <dgm:prSet/>
      <dgm:spPr/>
      <dgm:t>
        <a:bodyPr/>
        <a:lstStyle/>
        <a:p>
          <a:endParaRPr lang="en-US"/>
        </a:p>
      </dgm:t>
    </dgm:pt>
    <dgm:pt modelId="{165FC109-8CA9-4EEA-A81A-20ACE74B2FF3}" type="sibTrans" cxnId="{B1CE7847-0134-44E8-9F7D-38927F9B089A}">
      <dgm:prSet/>
      <dgm:spPr/>
      <dgm:t>
        <a:bodyPr/>
        <a:lstStyle/>
        <a:p>
          <a:endParaRPr lang="en-US"/>
        </a:p>
      </dgm:t>
    </dgm:pt>
    <dgm:pt modelId="{7CF87AA9-4DE3-46BB-8BD5-E035EFAE3AB3}">
      <dgm:prSet/>
      <dgm:spPr/>
      <dgm:t>
        <a:bodyPr/>
        <a:lstStyle/>
        <a:p>
          <a:r>
            <a:rPr lang="en-ZA"/>
            <a:t>Seksuele teistering</a:t>
          </a:r>
          <a:endParaRPr lang="en-US"/>
        </a:p>
      </dgm:t>
    </dgm:pt>
    <dgm:pt modelId="{B50A9C88-D791-4139-97CE-87A8A1C4FC12}" type="parTrans" cxnId="{6F0B130C-24FD-49F6-91B8-0EADA81AE789}">
      <dgm:prSet/>
      <dgm:spPr/>
      <dgm:t>
        <a:bodyPr/>
        <a:lstStyle/>
        <a:p>
          <a:endParaRPr lang="en-US"/>
        </a:p>
      </dgm:t>
    </dgm:pt>
    <dgm:pt modelId="{ED97A13E-324B-49CC-9AED-C19B292577EE}" type="sibTrans" cxnId="{6F0B130C-24FD-49F6-91B8-0EADA81AE789}">
      <dgm:prSet/>
      <dgm:spPr/>
      <dgm:t>
        <a:bodyPr/>
        <a:lstStyle/>
        <a:p>
          <a:endParaRPr lang="en-US"/>
        </a:p>
      </dgm:t>
    </dgm:pt>
    <dgm:pt modelId="{68ACE12A-35F7-485D-8338-A1AC0FB0B3A7}">
      <dgm:prSet/>
      <dgm:spPr/>
      <dgm:t>
        <a:bodyPr/>
        <a:lstStyle/>
        <a:p>
          <a:r>
            <a:rPr lang="en-ZA"/>
            <a:t>Seksuele misbruik van kinders</a:t>
          </a:r>
          <a:endParaRPr lang="en-US"/>
        </a:p>
      </dgm:t>
    </dgm:pt>
    <dgm:pt modelId="{8AB094F3-60A9-494C-8A30-F004E363EFBF}" type="parTrans" cxnId="{6DE26B49-67FD-42DA-8A5A-F17CFF636AA0}">
      <dgm:prSet/>
      <dgm:spPr/>
      <dgm:t>
        <a:bodyPr/>
        <a:lstStyle/>
        <a:p>
          <a:endParaRPr lang="en-US"/>
        </a:p>
      </dgm:t>
    </dgm:pt>
    <dgm:pt modelId="{F270597D-228D-4C51-A64C-13F513D2D284}" type="sibTrans" cxnId="{6DE26B49-67FD-42DA-8A5A-F17CFF636AA0}">
      <dgm:prSet/>
      <dgm:spPr/>
      <dgm:t>
        <a:bodyPr/>
        <a:lstStyle/>
        <a:p>
          <a:endParaRPr lang="en-US"/>
        </a:p>
      </dgm:t>
    </dgm:pt>
    <dgm:pt modelId="{55554AE5-EA3F-4E86-965E-7B773509F622}">
      <dgm:prSet custT="1"/>
      <dgm:spPr/>
      <dgm:t>
        <a:bodyPr/>
        <a:lstStyle/>
        <a:p>
          <a:r>
            <a:rPr lang="en-ZA" sz="1800" dirty="0" err="1"/>
            <a:t>Ekonomies</a:t>
          </a:r>
          <a:r>
            <a:rPr lang="en-ZA" sz="1800" dirty="0"/>
            <a:t>/ </a:t>
          </a:r>
          <a:r>
            <a:rPr lang="en-ZA" sz="1800" dirty="0" err="1"/>
            <a:t>Finansieel</a:t>
          </a:r>
          <a:endParaRPr lang="en-US" sz="1800" dirty="0"/>
        </a:p>
      </dgm:t>
    </dgm:pt>
    <dgm:pt modelId="{0C4EB2AB-8DD9-4422-B8EF-9BAF28A6C5E4}" type="sibTrans" cxnId="{F4AD43A2-610A-42D6-9F05-C6A408627316}">
      <dgm:prSet/>
      <dgm:spPr/>
      <dgm:t>
        <a:bodyPr/>
        <a:lstStyle/>
        <a:p>
          <a:endParaRPr lang="en-US"/>
        </a:p>
      </dgm:t>
    </dgm:pt>
    <dgm:pt modelId="{84CC10D5-B40D-45B4-BA18-F16D8CAC0199}" type="parTrans" cxnId="{F4AD43A2-610A-42D6-9F05-C6A408627316}">
      <dgm:prSet/>
      <dgm:spPr/>
      <dgm:t>
        <a:bodyPr/>
        <a:lstStyle/>
        <a:p>
          <a:endParaRPr lang="en-US"/>
        </a:p>
      </dgm:t>
    </dgm:pt>
    <dgm:pt modelId="{33AC8B90-6E6C-4702-B951-FB0693A1A003}">
      <dgm:prSet/>
      <dgm:spPr/>
      <dgm:t>
        <a:bodyPr/>
        <a:lstStyle/>
        <a:p>
          <a:r>
            <a:rPr lang="en-ZA"/>
            <a:t>Finansiële mishandeling</a:t>
          </a:r>
          <a:endParaRPr lang="en-US"/>
        </a:p>
      </dgm:t>
    </dgm:pt>
    <dgm:pt modelId="{EEE88E33-D840-43ED-A07F-37300213D1DE}" type="sibTrans" cxnId="{D17600F5-C6B7-4CA7-A422-55771B4EECBD}">
      <dgm:prSet/>
      <dgm:spPr/>
      <dgm:t>
        <a:bodyPr/>
        <a:lstStyle/>
        <a:p>
          <a:endParaRPr lang="en-US"/>
        </a:p>
      </dgm:t>
    </dgm:pt>
    <dgm:pt modelId="{53BEB32D-71AB-486B-8193-B40384119EAA}" type="parTrans" cxnId="{D17600F5-C6B7-4CA7-A422-55771B4EECBD}">
      <dgm:prSet/>
      <dgm:spPr/>
      <dgm:t>
        <a:bodyPr/>
        <a:lstStyle/>
        <a:p>
          <a:endParaRPr lang="en-US"/>
        </a:p>
      </dgm:t>
    </dgm:pt>
    <dgm:pt modelId="{FF1C0C4F-6FBE-4969-B5DE-1C9F7F3A7CE4}">
      <dgm:prSet/>
      <dgm:spPr/>
      <dgm:t>
        <a:bodyPr/>
        <a:lstStyle/>
        <a:p>
          <a:r>
            <a:rPr lang="en-ZA"/>
            <a:t>Uitbuiting</a:t>
          </a:r>
          <a:endParaRPr lang="en-US"/>
        </a:p>
      </dgm:t>
    </dgm:pt>
    <dgm:pt modelId="{ACB56528-BAA6-4AF0-ABE4-D66915EA6468}" type="sibTrans" cxnId="{C285185D-46AC-4828-BEBB-F8D00468E1D3}">
      <dgm:prSet/>
      <dgm:spPr/>
      <dgm:t>
        <a:bodyPr/>
        <a:lstStyle/>
        <a:p>
          <a:endParaRPr lang="en-US"/>
        </a:p>
      </dgm:t>
    </dgm:pt>
    <dgm:pt modelId="{19F54240-D23F-4CCC-B00B-521760F45828}" type="parTrans" cxnId="{C285185D-46AC-4828-BEBB-F8D00468E1D3}">
      <dgm:prSet/>
      <dgm:spPr/>
      <dgm:t>
        <a:bodyPr/>
        <a:lstStyle/>
        <a:p>
          <a:endParaRPr lang="en-US"/>
        </a:p>
      </dgm:t>
    </dgm:pt>
    <dgm:pt modelId="{C12C7E72-2865-48B1-93E1-CF631CB440C6}">
      <dgm:prSet/>
      <dgm:spPr/>
      <dgm:t>
        <a:bodyPr/>
        <a:lstStyle/>
        <a:p>
          <a:r>
            <a:rPr lang="en-ZA"/>
            <a:t>Kultureel/ Sosiaal</a:t>
          </a:r>
          <a:endParaRPr lang="en-US" dirty="0"/>
        </a:p>
      </dgm:t>
    </dgm:pt>
    <dgm:pt modelId="{592EB9B2-8011-40A4-9E5E-20F26523B759}" type="sibTrans" cxnId="{E7C191B7-25E1-4EE7-BA20-A45F456CF824}">
      <dgm:prSet/>
      <dgm:spPr/>
      <dgm:t>
        <a:bodyPr/>
        <a:lstStyle/>
        <a:p>
          <a:endParaRPr lang="en-US"/>
        </a:p>
      </dgm:t>
    </dgm:pt>
    <dgm:pt modelId="{C0E9573D-ABBD-4B79-BAD3-F54026431E11}" type="parTrans" cxnId="{E7C191B7-25E1-4EE7-BA20-A45F456CF824}">
      <dgm:prSet/>
      <dgm:spPr/>
      <dgm:t>
        <a:bodyPr/>
        <a:lstStyle/>
        <a:p>
          <a:endParaRPr lang="en-US"/>
        </a:p>
      </dgm:t>
    </dgm:pt>
    <dgm:pt modelId="{FF97D3AF-A1B2-440E-A55D-1F9F85E7E2EE}">
      <dgm:prSet/>
      <dgm:spPr/>
      <dgm:t>
        <a:bodyPr/>
        <a:lstStyle/>
        <a:p>
          <a:r>
            <a:rPr lang="en-ZA"/>
            <a:t>Haatmisdade</a:t>
          </a:r>
          <a:endParaRPr lang="en-US"/>
        </a:p>
      </dgm:t>
    </dgm:pt>
    <dgm:pt modelId="{2847A272-133F-4C0A-B763-4EC2E5BA3A01}" type="sibTrans" cxnId="{1B2A10DA-641F-45CB-BBD6-3F4A004FD170}">
      <dgm:prSet/>
      <dgm:spPr/>
      <dgm:t>
        <a:bodyPr/>
        <a:lstStyle/>
        <a:p>
          <a:endParaRPr lang="en-US"/>
        </a:p>
      </dgm:t>
    </dgm:pt>
    <dgm:pt modelId="{C60582AA-98F2-4240-8624-8CB0E6CCF65A}" type="parTrans" cxnId="{1B2A10DA-641F-45CB-BBD6-3F4A004FD170}">
      <dgm:prSet/>
      <dgm:spPr/>
      <dgm:t>
        <a:bodyPr/>
        <a:lstStyle/>
        <a:p>
          <a:endParaRPr lang="en-US"/>
        </a:p>
      </dgm:t>
    </dgm:pt>
    <dgm:pt modelId="{352FB4C2-F1ED-44EB-947D-22F696C1EC50}">
      <dgm:prSet/>
      <dgm:spPr/>
      <dgm:t>
        <a:bodyPr/>
        <a:lstStyle/>
        <a:p>
          <a:r>
            <a:rPr lang="en-ZA"/>
            <a:t>Mensehandel</a:t>
          </a:r>
          <a:endParaRPr lang="en-US"/>
        </a:p>
      </dgm:t>
    </dgm:pt>
    <dgm:pt modelId="{57437916-6078-4A01-A4F8-F325C744FC4D}" type="sibTrans" cxnId="{7C5FF4AF-5141-4F81-89AC-931741478101}">
      <dgm:prSet/>
      <dgm:spPr/>
      <dgm:t>
        <a:bodyPr/>
        <a:lstStyle/>
        <a:p>
          <a:endParaRPr lang="en-US"/>
        </a:p>
      </dgm:t>
    </dgm:pt>
    <dgm:pt modelId="{2E90889A-6C4C-441D-9F28-F01171DB24C6}" type="parTrans" cxnId="{7C5FF4AF-5141-4F81-89AC-931741478101}">
      <dgm:prSet/>
      <dgm:spPr/>
      <dgm:t>
        <a:bodyPr/>
        <a:lstStyle/>
        <a:p>
          <a:endParaRPr lang="en-US"/>
        </a:p>
      </dgm:t>
    </dgm:pt>
    <dgm:pt modelId="{9A870488-2397-4EE4-9D64-F78D8370F0FE}">
      <dgm:prSet/>
      <dgm:spPr/>
      <dgm:t>
        <a:bodyPr/>
        <a:lstStyle/>
        <a:p>
          <a:r>
            <a:rPr lang="en-ZA"/>
            <a:t>Kuber</a:t>
          </a:r>
          <a:endParaRPr lang="en-US" dirty="0"/>
        </a:p>
      </dgm:t>
    </dgm:pt>
    <dgm:pt modelId="{754500E4-E4FB-44FE-8B0A-09AE858C4F1C}" type="sibTrans" cxnId="{D29E54D6-DCBA-4E75-A785-C988FB534B69}">
      <dgm:prSet/>
      <dgm:spPr/>
      <dgm:t>
        <a:bodyPr/>
        <a:lstStyle/>
        <a:p>
          <a:endParaRPr lang="en-US"/>
        </a:p>
      </dgm:t>
    </dgm:pt>
    <dgm:pt modelId="{CFABB836-6FD5-40A2-B5CA-8EA336CA5D8E}" type="parTrans" cxnId="{D29E54D6-DCBA-4E75-A785-C988FB534B69}">
      <dgm:prSet/>
      <dgm:spPr/>
      <dgm:t>
        <a:bodyPr/>
        <a:lstStyle/>
        <a:p>
          <a:endParaRPr lang="en-US"/>
        </a:p>
      </dgm:t>
    </dgm:pt>
    <dgm:pt modelId="{FF0AA0B9-EC3F-4A04-B67B-A8639012C710}">
      <dgm:prSet/>
      <dgm:spPr/>
      <dgm:t>
        <a:bodyPr/>
        <a:lstStyle/>
        <a:p>
          <a:r>
            <a:rPr lang="en-ZA" dirty="0"/>
            <a:t>Kuber-</a:t>
          </a:r>
          <a:r>
            <a:rPr lang="en-ZA" dirty="0" err="1"/>
            <a:t>afknouery</a:t>
          </a:r>
          <a:endParaRPr lang="en-US" dirty="0"/>
        </a:p>
      </dgm:t>
    </dgm:pt>
    <dgm:pt modelId="{A6F8B11C-26C1-4AFE-AC81-765E723DEBA3}" type="sibTrans" cxnId="{9AF2873E-AB0C-4BE8-9C4B-725BEDF47761}">
      <dgm:prSet/>
      <dgm:spPr/>
      <dgm:t>
        <a:bodyPr/>
        <a:lstStyle/>
        <a:p>
          <a:endParaRPr lang="en-US"/>
        </a:p>
      </dgm:t>
    </dgm:pt>
    <dgm:pt modelId="{B7DB92BE-1DCA-46E6-899F-F648B5B1B65D}" type="parTrans" cxnId="{9AF2873E-AB0C-4BE8-9C4B-725BEDF47761}">
      <dgm:prSet/>
      <dgm:spPr/>
      <dgm:t>
        <a:bodyPr/>
        <a:lstStyle/>
        <a:p>
          <a:endParaRPr lang="en-US"/>
        </a:p>
      </dgm:t>
    </dgm:pt>
    <dgm:pt modelId="{522084EB-ABF1-4E25-BD22-C7599DAD473B}">
      <dgm:prSet/>
      <dgm:spPr/>
      <dgm:t>
        <a:bodyPr/>
        <a:lstStyle/>
        <a:p>
          <a:r>
            <a:rPr lang="en-ZA"/>
            <a:t>Aanlyn teistering</a:t>
          </a:r>
          <a:endParaRPr lang="en-US"/>
        </a:p>
      </dgm:t>
    </dgm:pt>
    <dgm:pt modelId="{0E2B0EB3-3B68-498E-84F0-96E03423DE66}" type="sibTrans" cxnId="{B3C862B2-985C-4F2E-AC05-9DABF32E5A36}">
      <dgm:prSet/>
      <dgm:spPr/>
      <dgm:t>
        <a:bodyPr/>
        <a:lstStyle/>
        <a:p>
          <a:endParaRPr lang="en-US"/>
        </a:p>
      </dgm:t>
    </dgm:pt>
    <dgm:pt modelId="{134007B8-1F3E-424B-9133-199893CC9966}" type="parTrans" cxnId="{B3C862B2-985C-4F2E-AC05-9DABF32E5A36}">
      <dgm:prSet/>
      <dgm:spPr/>
      <dgm:t>
        <a:bodyPr/>
        <a:lstStyle/>
        <a:p>
          <a:endParaRPr lang="en-US"/>
        </a:p>
      </dgm:t>
    </dgm:pt>
    <dgm:pt modelId="{709DA5A1-6072-4DDB-B64B-FF195F6A4245}">
      <dgm:prSet/>
      <dgm:spPr/>
      <dgm:t>
        <a:bodyPr/>
        <a:lstStyle/>
        <a:p>
          <a:r>
            <a:rPr lang="en-ZA" dirty="0" err="1"/>
            <a:t>Wraak-pornografie</a:t>
          </a:r>
          <a:endParaRPr lang="en-US" dirty="0"/>
        </a:p>
      </dgm:t>
    </dgm:pt>
    <dgm:pt modelId="{F8987F0C-A83A-465A-B216-A987479E81D2}" type="sibTrans" cxnId="{D0F495F7-9B64-429B-917E-15DA8E858AD3}">
      <dgm:prSet/>
      <dgm:spPr/>
      <dgm:t>
        <a:bodyPr/>
        <a:lstStyle/>
        <a:p>
          <a:endParaRPr lang="en-US"/>
        </a:p>
      </dgm:t>
    </dgm:pt>
    <dgm:pt modelId="{C365B203-122F-4BD2-B8D1-72810CFB9671}" type="parTrans" cxnId="{D0F495F7-9B64-429B-917E-15DA8E858AD3}">
      <dgm:prSet/>
      <dgm:spPr/>
      <dgm:t>
        <a:bodyPr/>
        <a:lstStyle/>
        <a:p>
          <a:endParaRPr lang="en-US"/>
        </a:p>
      </dgm:t>
    </dgm:pt>
    <dgm:pt modelId="{A4146047-E75D-4784-8392-43F36B454034}" type="pres">
      <dgm:prSet presAssocID="{5FC3F9F1-4243-444E-9861-363F3A3B1989}" presName="diagram" presStyleCnt="0">
        <dgm:presLayoutVars>
          <dgm:chPref val="1"/>
          <dgm:dir/>
          <dgm:animOne val="branch"/>
          <dgm:animLvl val="lvl"/>
          <dgm:resizeHandles/>
        </dgm:presLayoutVars>
      </dgm:prSet>
      <dgm:spPr/>
    </dgm:pt>
    <dgm:pt modelId="{83745DA6-38DF-438E-ABA0-18DD6832C41A}" type="pres">
      <dgm:prSet presAssocID="{6BBC230D-A76E-4158-8FA5-F5D361AED409}" presName="root" presStyleCnt="0"/>
      <dgm:spPr/>
    </dgm:pt>
    <dgm:pt modelId="{39A537CB-8B71-41D2-91EA-1750F97CC9C8}" type="pres">
      <dgm:prSet presAssocID="{6BBC230D-A76E-4158-8FA5-F5D361AED409}" presName="rootComposite" presStyleCnt="0"/>
      <dgm:spPr/>
    </dgm:pt>
    <dgm:pt modelId="{8F9F04A2-8D4C-48E0-AA27-C0B3F4FF8C92}" type="pres">
      <dgm:prSet presAssocID="{6BBC230D-A76E-4158-8FA5-F5D361AED409}" presName="rootText" presStyleLbl="node1" presStyleIdx="0" presStyleCnt="6"/>
      <dgm:spPr/>
    </dgm:pt>
    <dgm:pt modelId="{BD6EA9D1-0509-42A2-9FB2-BFB343A760AE}" type="pres">
      <dgm:prSet presAssocID="{6BBC230D-A76E-4158-8FA5-F5D361AED409}" presName="rootConnector" presStyleLbl="node1" presStyleIdx="0" presStyleCnt="6"/>
      <dgm:spPr/>
    </dgm:pt>
    <dgm:pt modelId="{496A0BDB-0332-4123-B5C3-491110DF7062}" type="pres">
      <dgm:prSet presAssocID="{6BBC230D-A76E-4158-8FA5-F5D361AED409}" presName="childShape" presStyleCnt="0"/>
      <dgm:spPr/>
    </dgm:pt>
    <dgm:pt modelId="{A6131647-D83A-4A7A-8D4A-C243F89AD821}" type="pres">
      <dgm:prSet presAssocID="{044414D5-95FE-43A1-B9F1-F36B5E34FE22}" presName="Name13" presStyleLbl="parChTrans1D2" presStyleIdx="0" presStyleCnt="17"/>
      <dgm:spPr/>
    </dgm:pt>
    <dgm:pt modelId="{C79FF8F4-0CB8-420D-BE0C-850A3D3EFEB6}" type="pres">
      <dgm:prSet presAssocID="{E43BB9CA-A74D-4511-AB98-28ECD9055107}" presName="childText" presStyleLbl="bgAcc1" presStyleIdx="0" presStyleCnt="17">
        <dgm:presLayoutVars>
          <dgm:bulletEnabled val="1"/>
        </dgm:presLayoutVars>
      </dgm:prSet>
      <dgm:spPr/>
    </dgm:pt>
    <dgm:pt modelId="{78A2E6B6-8F19-4B14-947D-C802D77D733B}" type="pres">
      <dgm:prSet presAssocID="{1D106DE6-3311-45F1-B288-6DD03B2CE3DA}" presName="Name13" presStyleLbl="parChTrans1D2" presStyleIdx="1" presStyleCnt="17"/>
      <dgm:spPr/>
    </dgm:pt>
    <dgm:pt modelId="{9888647E-44E4-410A-B2D7-7D4F0A53D222}" type="pres">
      <dgm:prSet presAssocID="{16B2AAC4-336D-4498-9892-1100CB68DFC0}" presName="childText" presStyleLbl="bgAcc1" presStyleIdx="1" presStyleCnt="17">
        <dgm:presLayoutVars>
          <dgm:bulletEnabled val="1"/>
        </dgm:presLayoutVars>
      </dgm:prSet>
      <dgm:spPr/>
    </dgm:pt>
    <dgm:pt modelId="{CDBB3B30-5CC9-4EDF-9890-F9278E5DDF5C}" type="pres">
      <dgm:prSet presAssocID="{C033E644-995E-4987-A6A2-EE26A1B946C4}" presName="root" presStyleCnt="0"/>
      <dgm:spPr/>
    </dgm:pt>
    <dgm:pt modelId="{3D8345ED-86AD-4789-9108-A0D7149759C3}" type="pres">
      <dgm:prSet presAssocID="{C033E644-995E-4987-A6A2-EE26A1B946C4}" presName="rootComposite" presStyleCnt="0"/>
      <dgm:spPr/>
    </dgm:pt>
    <dgm:pt modelId="{3341683D-20D0-4E75-82A6-1AFD1583E7A1}" type="pres">
      <dgm:prSet presAssocID="{C033E644-995E-4987-A6A2-EE26A1B946C4}" presName="rootText" presStyleLbl="node1" presStyleIdx="1" presStyleCnt="6"/>
      <dgm:spPr/>
    </dgm:pt>
    <dgm:pt modelId="{708EA11A-CAA2-40E1-9750-A438E9F89BB7}" type="pres">
      <dgm:prSet presAssocID="{C033E644-995E-4987-A6A2-EE26A1B946C4}" presName="rootConnector" presStyleLbl="node1" presStyleIdx="1" presStyleCnt="6"/>
      <dgm:spPr/>
    </dgm:pt>
    <dgm:pt modelId="{0E76FDEA-CEDA-4610-95C2-419D4CCB58A3}" type="pres">
      <dgm:prSet presAssocID="{C033E644-995E-4987-A6A2-EE26A1B946C4}" presName="childShape" presStyleCnt="0"/>
      <dgm:spPr/>
    </dgm:pt>
    <dgm:pt modelId="{EFC3CA57-EDB1-4A94-9BF6-0C7F679197AB}" type="pres">
      <dgm:prSet presAssocID="{B7A629B4-9970-45EB-B0FA-D5BEB17E4251}" presName="Name13" presStyleLbl="parChTrans1D2" presStyleIdx="2" presStyleCnt="17"/>
      <dgm:spPr/>
    </dgm:pt>
    <dgm:pt modelId="{98D2CAA7-1864-4827-B997-F313D8C6BF62}" type="pres">
      <dgm:prSet presAssocID="{7CBC4435-2EB3-45EC-B915-34CF0A7277F1}" presName="childText" presStyleLbl="bgAcc1" presStyleIdx="2" presStyleCnt="17">
        <dgm:presLayoutVars>
          <dgm:bulletEnabled val="1"/>
        </dgm:presLayoutVars>
      </dgm:prSet>
      <dgm:spPr/>
    </dgm:pt>
    <dgm:pt modelId="{132FAE40-7DDD-4426-AACF-F261DE46AF38}" type="pres">
      <dgm:prSet presAssocID="{7E588E68-5343-49C2-88E7-4AFFD2F0ACFA}" presName="Name13" presStyleLbl="parChTrans1D2" presStyleIdx="3" presStyleCnt="17"/>
      <dgm:spPr/>
    </dgm:pt>
    <dgm:pt modelId="{9D588BA7-CA61-403D-AE02-ABFC653374CF}" type="pres">
      <dgm:prSet presAssocID="{8C36A0F9-7952-4624-B15F-F8E3C8014217}" presName="childText" presStyleLbl="bgAcc1" presStyleIdx="3" presStyleCnt="17">
        <dgm:presLayoutVars>
          <dgm:bulletEnabled val="1"/>
        </dgm:presLayoutVars>
      </dgm:prSet>
      <dgm:spPr/>
    </dgm:pt>
    <dgm:pt modelId="{55F1DE66-2F0D-4610-83B8-294B5B2CF951}" type="pres">
      <dgm:prSet presAssocID="{703FFE06-3533-4BA9-A42D-1AD9673E238C}" presName="Name13" presStyleLbl="parChTrans1D2" presStyleIdx="4" presStyleCnt="17"/>
      <dgm:spPr/>
    </dgm:pt>
    <dgm:pt modelId="{CA82F21F-41FD-4E3B-B2DF-9D0D74920C4D}" type="pres">
      <dgm:prSet presAssocID="{092AA3CE-E6A7-4353-AB85-D56375AF8E74}" presName="childText" presStyleLbl="bgAcc1" presStyleIdx="4" presStyleCnt="17">
        <dgm:presLayoutVars>
          <dgm:bulletEnabled val="1"/>
        </dgm:presLayoutVars>
      </dgm:prSet>
      <dgm:spPr/>
    </dgm:pt>
    <dgm:pt modelId="{7D7E84D3-A4EE-4C3A-BAA7-63F3D47A4052}" type="pres">
      <dgm:prSet presAssocID="{AC8C2A6C-8EB5-4864-BB77-66620BBBFD19}" presName="Name13" presStyleLbl="parChTrans1D2" presStyleIdx="5" presStyleCnt="17"/>
      <dgm:spPr/>
    </dgm:pt>
    <dgm:pt modelId="{1399CC6F-AB07-4463-A3E5-489756DCC5D7}" type="pres">
      <dgm:prSet presAssocID="{A1918ABE-7570-4AD2-B620-BA9CE64CBA42}" presName="childText" presStyleLbl="bgAcc1" presStyleIdx="5" presStyleCnt="17">
        <dgm:presLayoutVars>
          <dgm:bulletEnabled val="1"/>
        </dgm:presLayoutVars>
      </dgm:prSet>
      <dgm:spPr/>
    </dgm:pt>
    <dgm:pt modelId="{4CD3E83C-67C0-463F-9655-BA0615718D58}" type="pres">
      <dgm:prSet presAssocID="{D673990E-52E5-4701-9673-C7627F295BDC}" presName="root" presStyleCnt="0"/>
      <dgm:spPr/>
    </dgm:pt>
    <dgm:pt modelId="{CC2DB0B3-584C-4944-9CFD-BB643B4A431F}" type="pres">
      <dgm:prSet presAssocID="{D673990E-52E5-4701-9673-C7627F295BDC}" presName="rootComposite" presStyleCnt="0"/>
      <dgm:spPr/>
    </dgm:pt>
    <dgm:pt modelId="{855D006D-ACC2-496D-A314-705D1E5D2770}" type="pres">
      <dgm:prSet presAssocID="{D673990E-52E5-4701-9673-C7627F295BDC}" presName="rootText" presStyleLbl="node1" presStyleIdx="2" presStyleCnt="6"/>
      <dgm:spPr/>
    </dgm:pt>
    <dgm:pt modelId="{280DAB51-1FAB-4E6E-B08F-0DBA15A16D8F}" type="pres">
      <dgm:prSet presAssocID="{D673990E-52E5-4701-9673-C7627F295BDC}" presName="rootConnector" presStyleLbl="node1" presStyleIdx="2" presStyleCnt="6"/>
      <dgm:spPr/>
    </dgm:pt>
    <dgm:pt modelId="{0306774A-DC2A-431B-8CC5-965B7BF4DA80}" type="pres">
      <dgm:prSet presAssocID="{D673990E-52E5-4701-9673-C7627F295BDC}" presName="childShape" presStyleCnt="0"/>
      <dgm:spPr/>
    </dgm:pt>
    <dgm:pt modelId="{C439F207-176C-4BDA-BE0E-D11791F5840B}" type="pres">
      <dgm:prSet presAssocID="{1CCA18F2-A83F-4E1A-93ED-8FA93F518569}" presName="Name13" presStyleLbl="parChTrans1D2" presStyleIdx="6" presStyleCnt="17"/>
      <dgm:spPr/>
    </dgm:pt>
    <dgm:pt modelId="{9D17B069-FC17-4BB2-B4DF-F9F84BD602BE}" type="pres">
      <dgm:prSet presAssocID="{48913698-5CA7-49D9-8DD0-04C019BAA695}" presName="childText" presStyleLbl="bgAcc1" presStyleIdx="6" presStyleCnt="17">
        <dgm:presLayoutVars>
          <dgm:bulletEnabled val="1"/>
        </dgm:presLayoutVars>
      </dgm:prSet>
      <dgm:spPr/>
    </dgm:pt>
    <dgm:pt modelId="{14236044-9E90-419B-A58C-87ED41B29C65}" type="pres">
      <dgm:prSet presAssocID="{5338E24B-1C56-4E4A-8F61-7EF0E5BED090}" presName="Name13" presStyleLbl="parChTrans1D2" presStyleIdx="7" presStyleCnt="17"/>
      <dgm:spPr/>
    </dgm:pt>
    <dgm:pt modelId="{3970B0B6-3BFE-44DD-9D95-459E48B5B22B}" type="pres">
      <dgm:prSet presAssocID="{BB78C064-BCF3-421A-8301-481BEBCCEB8F}" presName="childText" presStyleLbl="bgAcc1" presStyleIdx="7" presStyleCnt="17">
        <dgm:presLayoutVars>
          <dgm:bulletEnabled val="1"/>
        </dgm:presLayoutVars>
      </dgm:prSet>
      <dgm:spPr/>
    </dgm:pt>
    <dgm:pt modelId="{189DFFFA-AEF3-4D83-95DA-C66EB45C500F}" type="pres">
      <dgm:prSet presAssocID="{B50A9C88-D791-4139-97CE-87A8A1C4FC12}" presName="Name13" presStyleLbl="parChTrans1D2" presStyleIdx="8" presStyleCnt="17"/>
      <dgm:spPr/>
    </dgm:pt>
    <dgm:pt modelId="{43E5A1D2-6B25-4826-AC83-11C543D77940}" type="pres">
      <dgm:prSet presAssocID="{7CF87AA9-4DE3-46BB-8BD5-E035EFAE3AB3}" presName="childText" presStyleLbl="bgAcc1" presStyleIdx="8" presStyleCnt="17">
        <dgm:presLayoutVars>
          <dgm:bulletEnabled val="1"/>
        </dgm:presLayoutVars>
      </dgm:prSet>
      <dgm:spPr/>
    </dgm:pt>
    <dgm:pt modelId="{7B07DE6A-AD87-45A3-BCB5-434478172651}" type="pres">
      <dgm:prSet presAssocID="{8AB094F3-60A9-494C-8A30-F004E363EFBF}" presName="Name13" presStyleLbl="parChTrans1D2" presStyleIdx="9" presStyleCnt="17"/>
      <dgm:spPr/>
    </dgm:pt>
    <dgm:pt modelId="{EF5DFE35-ABBF-42DF-91DD-8D04206CD45C}" type="pres">
      <dgm:prSet presAssocID="{68ACE12A-35F7-485D-8338-A1AC0FB0B3A7}" presName="childText" presStyleLbl="bgAcc1" presStyleIdx="9" presStyleCnt="17">
        <dgm:presLayoutVars>
          <dgm:bulletEnabled val="1"/>
        </dgm:presLayoutVars>
      </dgm:prSet>
      <dgm:spPr/>
    </dgm:pt>
    <dgm:pt modelId="{91F16E88-D511-4D13-9F0A-D52DC23C3788}" type="pres">
      <dgm:prSet presAssocID="{55554AE5-EA3F-4E86-965E-7B773509F622}" presName="root" presStyleCnt="0"/>
      <dgm:spPr/>
    </dgm:pt>
    <dgm:pt modelId="{465AF0D7-43C5-4C1F-B47E-4502580F115A}" type="pres">
      <dgm:prSet presAssocID="{55554AE5-EA3F-4E86-965E-7B773509F622}" presName="rootComposite" presStyleCnt="0"/>
      <dgm:spPr/>
    </dgm:pt>
    <dgm:pt modelId="{34ECE13D-D9BF-455B-9842-7D2232F580FA}" type="pres">
      <dgm:prSet presAssocID="{55554AE5-EA3F-4E86-965E-7B773509F622}" presName="rootText" presStyleLbl="node1" presStyleIdx="3" presStyleCnt="6"/>
      <dgm:spPr/>
    </dgm:pt>
    <dgm:pt modelId="{E2EDC4D7-61DA-4264-9984-3D7C2157864A}" type="pres">
      <dgm:prSet presAssocID="{55554AE5-EA3F-4E86-965E-7B773509F622}" presName="rootConnector" presStyleLbl="node1" presStyleIdx="3" presStyleCnt="6"/>
      <dgm:spPr/>
    </dgm:pt>
    <dgm:pt modelId="{E7406D55-5379-4B94-B6F2-477CF2ACB2FA}" type="pres">
      <dgm:prSet presAssocID="{55554AE5-EA3F-4E86-965E-7B773509F622}" presName="childShape" presStyleCnt="0"/>
      <dgm:spPr/>
    </dgm:pt>
    <dgm:pt modelId="{23C22C36-F6DD-4123-959C-61A03B103C67}" type="pres">
      <dgm:prSet presAssocID="{53BEB32D-71AB-486B-8193-B40384119EAA}" presName="Name13" presStyleLbl="parChTrans1D2" presStyleIdx="10" presStyleCnt="17"/>
      <dgm:spPr/>
    </dgm:pt>
    <dgm:pt modelId="{06757137-6C97-46E5-9B55-505B99AD7102}" type="pres">
      <dgm:prSet presAssocID="{33AC8B90-6E6C-4702-B951-FB0693A1A003}" presName="childText" presStyleLbl="bgAcc1" presStyleIdx="10" presStyleCnt="17">
        <dgm:presLayoutVars>
          <dgm:bulletEnabled val="1"/>
        </dgm:presLayoutVars>
      </dgm:prSet>
      <dgm:spPr/>
    </dgm:pt>
    <dgm:pt modelId="{64E2242D-4471-4861-828A-DAA6EE087D62}" type="pres">
      <dgm:prSet presAssocID="{19F54240-D23F-4CCC-B00B-521760F45828}" presName="Name13" presStyleLbl="parChTrans1D2" presStyleIdx="11" presStyleCnt="17"/>
      <dgm:spPr/>
    </dgm:pt>
    <dgm:pt modelId="{D6456E1F-62CA-43F6-8BA6-D43E22ED535B}" type="pres">
      <dgm:prSet presAssocID="{FF1C0C4F-6FBE-4969-B5DE-1C9F7F3A7CE4}" presName="childText" presStyleLbl="bgAcc1" presStyleIdx="11" presStyleCnt="17">
        <dgm:presLayoutVars>
          <dgm:bulletEnabled val="1"/>
        </dgm:presLayoutVars>
      </dgm:prSet>
      <dgm:spPr/>
    </dgm:pt>
    <dgm:pt modelId="{6CD9BAE2-50F9-4341-8ED3-BE6C68763175}" type="pres">
      <dgm:prSet presAssocID="{C12C7E72-2865-48B1-93E1-CF631CB440C6}" presName="root" presStyleCnt="0"/>
      <dgm:spPr/>
    </dgm:pt>
    <dgm:pt modelId="{5CC1D915-21AA-41E6-961A-701672982725}" type="pres">
      <dgm:prSet presAssocID="{C12C7E72-2865-48B1-93E1-CF631CB440C6}" presName="rootComposite" presStyleCnt="0"/>
      <dgm:spPr/>
    </dgm:pt>
    <dgm:pt modelId="{CDF2925E-D976-41D0-BA23-B0DF2AC52194}" type="pres">
      <dgm:prSet presAssocID="{C12C7E72-2865-48B1-93E1-CF631CB440C6}" presName="rootText" presStyleLbl="node1" presStyleIdx="4" presStyleCnt="6"/>
      <dgm:spPr/>
    </dgm:pt>
    <dgm:pt modelId="{2BB8A231-84F7-465D-B452-05AAEB470C36}" type="pres">
      <dgm:prSet presAssocID="{C12C7E72-2865-48B1-93E1-CF631CB440C6}" presName="rootConnector" presStyleLbl="node1" presStyleIdx="4" presStyleCnt="6"/>
      <dgm:spPr/>
    </dgm:pt>
    <dgm:pt modelId="{6C911F18-569C-469A-88FF-F91A78203837}" type="pres">
      <dgm:prSet presAssocID="{C12C7E72-2865-48B1-93E1-CF631CB440C6}" presName="childShape" presStyleCnt="0"/>
      <dgm:spPr/>
    </dgm:pt>
    <dgm:pt modelId="{99F3E61C-E705-49E9-B42A-7EAE69D48003}" type="pres">
      <dgm:prSet presAssocID="{C60582AA-98F2-4240-8624-8CB0E6CCF65A}" presName="Name13" presStyleLbl="parChTrans1D2" presStyleIdx="12" presStyleCnt="17"/>
      <dgm:spPr/>
    </dgm:pt>
    <dgm:pt modelId="{083EE408-FCC1-40FF-B097-578E5159E4B0}" type="pres">
      <dgm:prSet presAssocID="{FF97D3AF-A1B2-440E-A55D-1F9F85E7E2EE}" presName="childText" presStyleLbl="bgAcc1" presStyleIdx="12" presStyleCnt="17">
        <dgm:presLayoutVars>
          <dgm:bulletEnabled val="1"/>
        </dgm:presLayoutVars>
      </dgm:prSet>
      <dgm:spPr/>
    </dgm:pt>
    <dgm:pt modelId="{6F235FF9-1BC9-41B7-A5B3-3C72C57C999D}" type="pres">
      <dgm:prSet presAssocID="{2E90889A-6C4C-441D-9F28-F01171DB24C6}" presName="Name13" presStyleLbl="parChTrans1D2" presStyleIdx="13" presStyleCnt="17"/>
      <dgm:spPr/>
    </dgm:pt>
    <dgm:pt modelId="{A4CCF7AF-5FEA-4B2D-8949-CA0403F4427C}" type="pres">
      <dgm:prSet presAssocID="{352FB4C2-F1ED-44EB-947D-22F696C1EC50}" presName="childText" presStyleLbl="bgAcc1" presStyleIdx="13" presStyleCnt="17">
        <dgm:presLayoutVars>
          <dgm:bulletEnabled val="1"/>
        </dgm:presLayoutVars>
      </dgm:prSet>
      <dgm:spPr/>
    </dgm:pt>
    <dgm:pt modelId="{5D0EA3F0-D7D1-4053-A1CA-8608393608C9}" type="pres">
      <dgm:prSet presAssocID="{9A870488-2397-4EE4-9D64-F78D8370F0FE}" presName="root" presStyleCnt="0"/>
      <dgm:spPr/>
    </dgm:pt>
    <dgm:pt modelId="{10621253-7CE8-40C6-9A56-DEA7B1D70E60}" type="pres">
      <dgm:prSet presAssocID="{9A870488-2397-4EE4-9D64-F78D8370F0FE}" presName="rootComposite" presStyleCnt="0"/>
      <dgm:spPr/>
    </dgm:pt>
    <dgm:pt modelId="{E2F43065-3E2B-4746-BDFB-8D51F8DA82FB}" type="pres">
      <dgm:prSet presAssocID="{9A870488-2397-4EE4-9D64-F78D8370F0FE}" presName="rootText" presStyleLbl="node1" presStyleIdx="5" presStyleCnt="6"/>
      <dgm:spPr/>
    </dgm:pt>
    <dgm:pt modelId="{A116E065-2381-48F5-8697-3C0F461D40EB}" type="pres">
      <dgm:prSet presAssocID="{9A870488-2397-4EE4-9D64-F78D8370F0FE}" presName="rootConnector" presStyleLbl="node1" presStyleIdx="5" presStyleCnt="6"/>
      <dgm:spPr/>
    </dgm:pt>
    <dgm:pt modelId="{01F68698-87FA-4848-AB73-4C6581A8F769}" type="pres">
      <dgm:prSet presAssocID="{9A870488-2397-4EE4-9D64-F78D8370F0FE}" presName="childShape" presStyleCnt="0"/>
      <dgm:spPr/>
    </dgm:pt>
    <dgm:pt modelId="{AFB57AFD-730D-48EB-9962-7874025371A9}" type="pres">
      <dgm:prSet presAssocID="{B7DB92BE-1DCA-46E6-899F-F648B5B1B65D}" presName="Name13" presStyleLbl="parChTrans1D2" presStyleIdx="14" presStyleCnt="17"/>
      <dgm:spPr/>
    </dgm:pt>
    <dgm:pt modelId="{B597BC11-E4DC-488F-B5A0-A15A42552BE0}" type="pres">
      <dgm:prSet presAssocID="{FF0AA0B9-EC3F-4A04-B67B-A8639012C710}" presName="childText" presStyleLbl="bgAcc1" presStyleIdx="14" presStyleCnt="17">
        <dgm:presLayoutVars>
          <dgm:bulletEnabled val="1"/>
        </dgm:presLayoutVars>
      </dgm:prSet>
      <dgm:spPr/>
    </dgm:pt>
    <dgm:pt modelId="{38B1AEF4-B3A9-4F74-968B-32C0879773D7}" type="pres">
      <dgm:prSet presAssocID="{134007B8-1F3E-424B-9133-199893CC9966}" presName="Name13" presStyleLbl="parChTrans1D2" presStyleIdx="15" presStyleCnt="17"/>
      <dgm:spPr/>
    </dgm:pt>
    <dgm:pt modelId="{D4696BBA-24B5-4034-945D-A31FF44EFE5B}" type="pres">
      <dgm:prSet presAssocID="{522084EB-ABF1-4E25-BD22-C7599DAD473B}" presName="childText" presStyleLbl="bgAcc1" presStyleIdx="15" presStyleCnt="17">
        <dgm:presLayoutVars>
          <dgm:bulletEnabled val="1"/>
        </dgm:presLayoutVars>
      </dgm:prSet>
      <dgm:spPr/>
    </dgm:pt>
    <dgm:pt modelId="{8C1C2F95-6B30-471E-BC5D-470DF37921C7}" type="pres">
      <dgm:prSet presAssocID="{C365B203-122F-4BD2-B8D1-72810CFB9671}" presName="Name13" presStyleLbl="parChTrans1D2" presStyleIdx="16" presStyleCnt="17"/>
      <dgm:spPr/>
    </dgm:pt>
    <dgm:pt modelId="{2E13CC9D-3E0B-4CAB-9AD3-233DD56A7CBD}" type="pres">
      <dgm:prSet presAssocID="{709DA5A1-6072-4DDB-B64B-FF195F6A4245}" presName="childText" presStyleLbl="bgAcc1" presStyleIdx="16" presStyleCnt="17">
        <dgm:presLayoutVars>
          <dgm:bulletEnabled val="1"/>
        </dgm:presLayoutVars>
      </dgm:prSet>
      <dgm:spPr/>
    </dgm:pt>
  </dgm:ptLst>
  <dgm:cxnLst>
    <dgm:cxn modelId="{C9792606-C80C-4054-9D53-32ECD0123990}" type="presOf" srcId="{B50A9C88-D791-4139-97CE-87A8A1C4FC12}" destId="{189DFFFA-AEF3-4D83-95DA-C66EB45C500F}" srcOrd="0" destOrd="0" presId="urn:microsoft.com/office/officeart/2005/8/layout/hierarchy3"/>
    <dgm:cxn modelId="{2F86E309-D883-481D-AB4B-32C6BB0F6A05}" type="presOf" srcId="{C365B203-122F-4BD2-B8D1-72810CFB9671}" destId="{8C1C2F95-6B30-471E-BC5D-470DF37921C7}" srcOrd="0" destOrd="0" presId="urn:microsoft.com/office/officeart/2005/8/layout/hierarchy3"/>
    <dgm:cxn modelId="{6F0B130C-24FD-49F6-91B8-0EADA81AE789}" srcId="{D673990E-52E5-4701-9673-C7627F295BDC}" destId="{7CF87AA9-4DE3-46BB-8BD5-E035EFAE3AB3}" srcOrd="2" destOrd="0" parTransId="{B50A9C88-D791-4139-97CE-87A8A1C4FC12}" sibTransId="{ED97A13E-324B-49CC-9AED-C19B292577EE}"/>
    <dgm:cxn modelId="{C177DF0F-6F0A-4BC3-AB05-343B92961497}" type="presOf" srcId="{C12C7E72-2865-48B1-93E1-CF631CB440C6}" destId="{2BB8A231-84F7-465D-B452-05AAEB470C36}" srcOrd="1" destOrd="0" presId="urn:microsoft.com/office/officeart/2005/8/layout/hierarchy3"/>
    <dgm:cxn modelId="{1A9F6012-5E03-4BC7-8A65-574CD3CBFE21}" type="presOf" srcId="{AC8C2A6C-8EB5-4864-BB77-66620BBBFD19}" destId="{7D7E84D3-A4EE-4C3A-BAA7-63F3D47A4052}" srcOrd="0" destOrd="0" presId="urn:microsoft.com/office/officeart/2005/8/layout/hierarchy3"/>
    <dgm:cxn modelId="{6099F615-ED95-4E9B-945E-720599B3E551}" type="presOf" srcId="{9A870488-2397-4EE4-9D64-F78D8370F0FE}" destId="{E2F43065-3E2B-4746-BDFB-8D51F8DA82FB}" srcOrd="0" destOrd="0" presId="urn:microsoft.com/office/officeart/2005/8/layout/hierarchy3"/>
    <dgm:cxn modelId="{ED5B491A-CC9E-401C-82A3-FF90F9A42E62}" type="presOf" srcId="{6BBC230D-A76E-4158-8FA5-F5D361AED409}" destId="{8F9F04A2-8D4C-48E0-AA27-C0B3F4FF8C92}" srcOrd="0" destOrd="0" presId="urn:microsoft.com/office/officeart/2005/8/layout/hierarchy3"/>
    <dgm:cxn modelId="{30D90620-13E7-48EA-9B16-779DBF0C54D6}" srcId="{C033E644-995E-4987-A6A2-EE26A1B946C4}" destId="{7CBC4435-2EB3-45EC-B915-34CF0A7277F1}" srcOrd="0" destOrd="0" parTransId="{B7A629B4-9970-45EB-B0FA-D5BEB17E4251}" sibTransId="{65039729-3D43-4865-BB33-A3148910B569}"/>
    <dgm:cxn modelId="{18CC162A-F94E-4871-9063-1FEBEBE9B8A2}" srcId="{D673990E-52E5-4701-9673-C7627F295BDC}" destId="{48913698-5CA7-49D9-8DD0-04C019BAA695}" srcOrd="0" destOrd="0" parTransId="{1CCA18F2-A83F-4E1A-93ED-8FA93F518569}" sibTransId="{F0C243FD-AFEB-4BD5-8AE6-10E58DAE015F}"/>
    <dgm:cxn modelId="{168E402A-82EF-4B7A-8B19-4FED2BA82E8A}" type="presOf" srcId="{55554AE5-EA3F-4E86-965E-7B773509F622}" destId="{34ECE13D-D9BF-455B-9842-7D2232F580FA}" srcOrd="0" destOrd="0" presId="urn:microsoft.com/office/officeart/2005/8/layout/hierarchy3"/>
    <dgm:cxn modelId="{0EE80D39-E50A-4DB0-B1E9-22E48A2383E0}" srcId="{5FC3F9F1-4243-444E-9861-363F3A3B1989}" destId="{D673990E-52E5-4701-9673-C7627F295BDC}" srcOrd="2" destOrd="0" parTransId="{F69F0023-108E-487F-B57B-BCB7D064826B}" sibTransId="{07A49AC0-AB9C-4B38-BB02-A33862C83F4A}"/>
    <dgm:cxn modelId="{9C77D83B-D6E3-410C-968E-516974133FBF}" type="presOf" srcId="{BB78C064-BCF3-421A-8301-481BEBCCEB8F}" destId="{3970B0B6-3BFE-44DD-9D95-459E48B5B22B}" srcOrd="0" destOrd="0" presId="urn:microsoft.com/office/officeart/2005/8/layout/hierarchy3"/>
    <dgm:cxn modelId="{A04E573D-2AD7-4D87-B8F8-3CBDC160EE1D}" srcId="{C033E644-995E-4987-A6A2-EE26A1B946C4}" destId="{8C36A0F9-7952-4624-B15F-F8E3C8014217}" srcOrd="1" destOrd="0" parTransId="{7E588E68-5343-49C2-88E7-4AFFD2F0ACFA}" sibTransId="{654BE154-4AC5-4B41-AD7A-2B35E63CB42A}"/>
    <dgm:cxn modelId="{9AF2873E-AB0C-4BE8-9C4B-725BEDF47761}" srcId="{9A870488-2397-4EE4-9D64-F78D8370F0FE}" destId="{FF0AA0B9-EC3F-4A04-B67B-A8639012C710}" srcOrd="0" destOrd="0" parTransId="{B7DB92BE-1DCA-46E6-899F-F648B5B1B65D}" sibTransId="{A6F8B11C-26C1-4AFE-AC81-765E723DEBA3}"/>
    <dgm:cxn modelId="{AC25DF3E-28C8-4B08-9BB4-4E7A3B5634BA}" type="presOf" srcId="{19F54240-D23F-4CCC-B00B-521760F45828}" destId="{64E2242D-4471-4861-828A-DAA6EE087D62}" srcOrd="0" destOrd="0" presId="urn:microsoft.com/office/officeart/2005/8/layout/hierarchy3"/>
    <dgm:cxn modelId="{B1FE555C-52DB-4C73-83A8-C0886D905A1F}" type="presOf" srcId="{7E588E68-5343-49C2-88E7-4AFFD2F0ACFA}" destId="{132FAE40-7DDD-4426-AACF-F261DE46AF38}" srcOrd="0" destOrd="0" presId="urn:microsoft.com/office/officeart/2005/8/layout/hierarchy3"/>
    <dgm:cxn modelId="{C285185D-46AC-4828-BEBB-F8D00468E1D3}" srcId="{55554AE5-EA3F-4E86-965E-7B773509F622}" destId="{FF1C0C4F-6FBE-4969-B5DE-1C9F7F3A7CE4}" srcOrd="1" destOrd="0" parTransId="{19F54240-D23F-4CCC-B00B-521760F45828}" sibTransId="{ACB56528-BAA6-4AF0-ABE4-D66915EA6468}"/>
    <dgm:cxn modelId="{A222F25D-D75D-4869-859B-1A0433571F2B}" type="presOf" srcId="{8AB094F3-60A9-494C-8A30-F004E363EFBF}" destId="{7B07DE6A-AD87-45A3-BCB5-434478172651}" srcOrd="0" destOrd="0" presId="urn:microsoft.com/office/officeart/2005/8/layout/hierarchy3"/>
    <dgm:cxn modelId="{ACC3C55E-F4F2-4009-B25B-5CA2D9DD5BFD}" type="presOf" srcId="{55554AE5-EA3F-4E86-965E-7B773509F622}" destId="{E2EDC4D7-61DA-4264-9984-3D7C2157864A}" srcOrd="1" destOrd="0" presId="urn:microsoft.com/office/officeart/2005/8/layout/hierarchy3"/>
    <dgm:cxn modelId="{F1A70265-6F52-4048-B2D6-FAE166D51709}" type="presOf" srcId="{522084EB-ABF1-4E25-BD22-C7599DAD473B}" destId="{D4696BBA-24B5-4034-945D-A31FF44EFE5B}" srcOrd="0" destOrd="0" presId="urn:microsoft.com/office/officeart/2005/8/layout/hierarchy3"/>
    <dgm:cxn modelId="{12C65D66-188A-40B2-A33C-FFF211285CE1}" type="presOf" srcId="{E43BB9CA-A74D-4511-AB98-28ECD9055107}" destId="{C79FF8F4-0CB8-420D-BE0C-850A3D3EFEB6}" srcOrd="0" destOrd="0" presId="urn:microsoft.com/office/officeart/2005/8/layout/hierarchy3"/>
    <dgm:cxn modelId="{B1CE7847-0134-44E8-9F7D-38927F9B089A}" srcId="{D673990E-52E5-4701-9673-C7627F295BDC}" destId="{BB78C064-BCF3-421A-8301-481BEBCCEB8F}" srcOrd="1" destOrd="0" parTransId="{5338E24B-1C56-4E4A-8F61-7EF0E5BED090}" sibTransId="{165FC109-8CA9-4EEA-A81A-20ACE74B2FF3}"/>
    <dgm:cxn modelId="{54091449-0E86-4397-BF96-4C3BAC52436C}" type="presOf" srcId="{6BBC230D-A76E-4158-8FA5-F5D361AED409}" destId="{BD6EA9D1-0509-42A2-9FB2-BFB343A760AE}" srcOrd="1" destOrd="0" presId="urn:microsoft.com/office/officeart/2005/8/layout/hierarchy3"/>
    <dgm:cxn modelId="{6DE26B49-67FD-42DA-8A5A-F17CFF636AA0}" srcId="{D673990E-52E5-4701-9673-C7627F295BDC}" destId="{68ACE12A-35F7-485D-8338-A1AC0FB0B3A7}" srcOrd="3" destOrd="0" parTransId="{8AB094F3-60A9-494C-8A30-F004E363EFBF}" sibTransId="{F270597D-228D-4C51-A64C-13F513D2D284}"/>
    <dgm:cxn modelId="{D024AD49-309B-4B44-9153-AC4929FE52E2}" type="presOf" srcId="{B7A629B4-9970-45EB-B0FA-D5BEB17E4251}" destId="{EFC3CA57-EDB1-4A94-9BF6-0C7F679197AB}" srcOrd="0" destOrd="0" presId="urn:microsoft.com/office/officeart/2005/8/layout/hierarchy3"/>
    <dgm:cxn modelId="{0428BD69-0D40-4FCF-B842-F99B605F5672}" type="presOf" srcId="{C60582AA-98F2-4240-8624-8CB0E6CCF65A}" destId="{99F3E61C-E705-49E9-B42A-7EAE69D48003}" srcOrd="0" destOrd="0" presId="urn:microsoft.com/office/officeart/2005/8/layout/hierarchy3"/>
    <dgm:cxn modelId="{21F63B6B-9624-40F2-8AF5-5FC671ED55EC}" type="presOf" srcId="{B7DB92BE-1DCA-46E6-899F-F648B5B1B65D}" destId="{AFB57AFD-730D-48EB-9962-7874025371A9}" srcOrd="0" destOrd="0" presId="urn:microsoft.com/office/officeart/2005/8/layout/hierarchy3"/>
    <dgm:cxn modelId="{EA31C952-BC8F-4FF1-9788-A9B116FCD755}" type="presOf" srcId="{FF97D3AF-A1B2-440E-A55D-1F9F85E7E2EE}" destId="{083EE408-FCC1-40FF-B097-578E5159E4B0}" srcOrd="0" destOrd="0" presId="urn:microsoft.com/office/officeart/2005/8/layout/hierarchy3"/>
    <dgm:cxn modelId="{4E4CAA73-706D-4FEB-8843-27C56C54650D}" srcId="{5FC3F9F1-4243-444E-9861-363F3A3B1989}" destId="{C033E644-995E-4987-A6A2-EE26A1B946C4}" srcOrd="1" destOrd="0" parTransId="{13B3C5ED-2271-4B52-9B8C-5CA37BFE8202}" sibTransId="{47227640-C1A1-4A29-8859-20D98850A1A2}"/>
    <dgm:cxn modelId="{8AEABE75-FF51-484C-9D3A-46B0402015F2}" type="presOf" srcId="{134007B8-1F3E-424B-9133-199893CC9966}" destId="{38B1AEF4-B3A9-4F74-968B-32C0879773D7}" srcOrd="0" destOrd="0" presId="urn:microsoft.com/office/officeart/2005/8/layout/hierarchy3"/>
    <dgm:cxn modelId="{D929E657-6402-454F-88AD-694893D7C2A2}" type="presOf" srcId="{7CF87AA9-4DE3-46BB-8BD5-E035EFAE3AB3}" destId="{43E5A1D2-6B25-4826-AC83-11C543D77940}" srcOrd="0" destOrd="0" presId="urn:microsoft.com/office/officeart/2005/8/layout/hierarchy3"/>
    <dgm:cxn modelId="{7B3D517A-E83C-404D-A493-52B593F4FD21}" type="presOf" srcId="{48913698-5CA7-49D9-8DD0-04C019BAA695}" destId="{9D17B069-FC17-4BB2-B4DF-F9F84BD602BE}" srcOrd="0" destOrd="0" presId="urn:microsoft.com/office/officeart/2005/8/layout/hierarchy3"/>
    <dgm:cxn modelId="{06167A7F-DAAF-4AAF-B4D9-9839D0501CD0}" type="presOf" srcId="{703FFE06-3533-4BA9-A42D-1AD9673E238C}" destId="{55F1DE66-2F0D-4610-83B8-294B5B2CF951}" srcOrd="0" destOrd="0" presId="urn:microsoft.com/office/officeart/2005/8/layout/hierarchy3"/>
    <dgm:cxn modelId="{A6B0B07F-2596-4712-A752-D02EC4212E2E}" type="presOf" srcId="{352FB4C2-F1ED-44EB-947D-22F696C1EC50}" destId="{A4CCF7AF-5FEA-4B2D-8949-CA0403F4427C}" srcOrd="0" destOrd="0" presId="urn:microsoft.com/office/officeart/2005/8/layout/hierarchy3"/>
    <dgm:cxn modelId="{A2E03D96-68A0-4FE9-8CBE-ACBAFB6CAEEA}" srcId="{C033E644-995E-4987-A6A2-EE26A1B946C4}" destId="{092AA3CE-E6A7-4353-AB85-D56375AF8E74}" srcOrd="2" destOrd="0" parTransId="{703FFE06-3533-4BA9-A42D-1AD9673E238C}" sibTransId="{5989D547-B3C4-4890-B642-A11CE938CFBC}"/>
    <dgm:cxn modelId="{9DBD7896-505C-49F8-AE2C-6D7AC592793C}" type="presOf" srcId="{FF1C0C4F-6FBE-4969-B5DE-1C9F7F3A7CE4}" destId="{D6456E1F-62CA-43F6-8BA6-D43E22ED535B}" srcOrd="0" destOrd="0" presId="urn:microsoft.com/office/officeart/2005/8/layout/hierarchy3"/>
    <dgm:cxn modelId="{BC08A59F-7985-4C27-AA1F-08CCB04373F2}" type="presOf" srcId="{A1918ABE-7570-4AD2-B620-BA9CE64CBA42}" destId="{1399CC6F-AB07-4463-A3E5-489756DCC5D7}" srcOrd="0" destOrd="0" presId="urn:microsoft.com/office/officeart/2005/8/layout/hierarchy3"/>
    <dgm:cxn modelId="{F4AD43A2-610A-42D6-9F05-C6A408627316}" srcId="{5FC3F9F1-4243-444E-9861-363F3A3B1989}" destId="{55554AE5-EA3F-4E86-965E-7B773509F622}" srcOrd="3" destOrd="0" parTransId="{84CC10D5-B40D-45B4-BA18-F16D8CAC0199}" sibTransId="{0C4EB2AB-8DD9-4422-B8EF-9BAF28A6C5E4}"/>
    <dgm:cxn modelId="{9DFF45A2-B72A-4E8F-9C47-396BAC2CD671}" type="presOf" srcId="{53BEB32D-71AB-486B-8193-B40384119EAA}" destId="{23C22C36-F6DD-4123-959C-61A03B103C67}" srcOrd="0" destOrd="0" presId="urn:microsoft.com/office/officeart/2005/8/layout/hierarchy3"/>
    <dgm:cxn modelId="{1AA1EAA2-DFEF-47D5-ADA2-138F5FB1C95C}" srcId="{5FC3F9F1-4243-444E-9861-363F3A3B1989}" destId="{6BBC230D-A76E-4158-8FA5-F5D361AED409}" srcOrd="0" destOrd="0" parTransId="{62F3BFD0-24B3-4CF9-A49E-32C8E41C6D11}" sibTransId="{C94FBD70-EFAB-49A4-913A-F1C31BCE4F72}"/>
    <dgm:cxn modelId="{ACA74AAC-40DE-4D5F-B3ED-01C82AFD1939}" type="presOf" srcId="{C12C7E72-2865-48B1-93E1-CF631CB440C6}" destId="{CDF2925E-D976-41D0-BA23-B0DF2AC52194}" srcOrd="0" destOrd="0" presId="urn:microsoft.com/office/officeart/2005/8/layout/hierarchy3"/>
    <dgm:cxn modelId="{53D94DAC-C77E-4162-A01E-5C510F5D1DAC}" type="presOf" srcId="{C033E644-995E-4987-A6A2-EE26A1B946C4}" destId="{3341683D-20D0-4E75-82A6-1AFD1583E7A1}" srcOrd="0" destOrd="0" presId="urn:microsoft.com/office/officeart/2005/8/layout/hierarchy3"/>
    <dgm:cxn modelId="{7C5FF4AF-5141-4F81-89AC-931741478101}" srcId="{C12C7E72-2865-48B1-93E1-CF631CB440C6}" destId="{352FB4C2-F1ED-44EB-947D-22F696C1EC50}" srcOrd="1" destOrd="0" parTransId="{2E90889A-6C4C-441D-9F28-F01171DB24C6}" sibTransId="{57437916-6078-4A01-A4F8-F325C744FC4D}"/>
    <dgm:cxn modelId="{DADB86B0-6B20-4A7D-A639-ECA85CBCDED6}" srcId="{C033E644-995E-4987-A6A2-EE26A1B946C4}" destId="{A1918ABE-7570-4AD2-B620-BA9CE64CBA42}" srcOrd="3" destOrd="0" parTransId="{AC8C2A6C-8EB5-4864-BB77-66620BBBFD19}" sibTransId="{7D1E101A-98A0-4126-8836-879B32EB2738}"/>
    <dgm:cxn modelId="{8AB083B1-E3F1-441B-A3DB-C0593D30A987}" type="presOf" srcId="{D673990E-52E5-4701-9673-C7627F295BDC}" destId="{280DAB51-1FAB-4E6E-B08F-0DBA15A16D8F}" srcOrd="1" destOrd="0" presId="urn:microsoft.com/office/officeart/2005/8/layout/hierarchy3"/>
    <dgm:cxn modelId="{B3C862B2-985C-4F2E-AC05-9DABF32E5A36}" srcId="{9A870488-2397-4EE4-9D64-F78D8370F0FE}" destId="{522084EB-ABF1-4E25-BD22-C7599DAD473B}" srcOrd="1" destOrd="0" parTransId="{134007B8-1F3E-424B-9133-199893CC9966}" sibTransId="{0E2B0EB3-3B68-498E-84F0-96E03423DE66}"/>
    <dgm:cxn modelId="{42028EB2-CC98-4D88-9407-50249338D7FD}" type="presOf" srcId="{044414D5-95FE-43A1-B9F1-F36B5E34FE22}" destId="{A6131647-D83A-4A7A-8D4A-C243F89AD821}" srcOrd="0" destOrd="0" presId="urn:microsoft.com/office/officeart/2005/8/layout/hierarchy3"/>
    <dgm:cxn modelId="{29F988B6-49C5-4A4C-BA21-E7AB0E8159B9}" type="presOf" srcId="{16B2AAC4-336D-4498-9892-1100CB68DFC0}" destId="{9888647E-44E4-410A-B2D7-7D4F0A53D222}" srcOrd="0" destOrd="0" presId="urn:microsoft.com/office/officeart/2005/8/layout/hierarchy3"/>
    <dgm:cxn modelId="{E7C191B7-25E1-4EE7-BA20-A45F456CF824}" srcId="{5FC3F9F1-4243-444E-9861-363F3A3B1989}" destId="{C12C7E72-2865-48B1-93E1-CF631CB440C6}" srcOrd="4" destOrd="0" parTransId="{C0E9573D-ABBD-4B79-BAD3-F54026431E11}" sibTransId="{592EB9B2-8011-40A4-9E5E-20F26523B759}"/>
    <dgm:cxn modelId="{BFD6C0B9-2D07-4BF8-AA0F-D978C92037BD}" type="presOf" srcId="{C033E644-995E-4987-A6A2-EE26A1B946C4}" destId="{708EA11A-CAA2-40E1-9750-A438E9F89BB7}" srcOrd="1" destOrd="0" presId="urn:microsoft.com/office/officeart/2005/8/layout/hierarchy3"/>
    <dgm:cxn modelId="{EB3D62C0-EF6D-47FF-ADD2-49399FF6C2FB}" type="presOf" srcId="{68ACE12A-35F7-485D-8338-A1AC0FB0B3A7}" destId="{EF5DFE35-ABBF-42DF-91DD-8D04206CD45C}" srcOrd="0" destOrd="0" presId="urn:microsoft.com/office/officeart/2005/8/layout/hierarchy3"/>
    <dgm:cxn modelId="{850E03C4-70ED-44F2-A8D0-55A7E48B7306}" type="presOf" srcId="{5338E24B-1C56-4E4A-8F61-7EF0E5BED090}" destId="{14236044-9E90-419B-A58C-87ED41B29C65}" srcOrd="0" destOrd="0" presId="urn:microsoft.com/office/officeart/2005/8/layout/hierarchy3"/>
    <dgm:cxn modelId="{CB15F2C5-1520-413B-B298-5FB89A6A6263}" type="presOf" srcId="{D673990E-52E5-4701-9673-C7627F295BDC}" destId="{855D006D-ACC2-496D-A314-705D1E5D2770}" srcOrd="0" destOrd="0" presId="urn:microsoft.com/office/officeart/2005/8/layout/hierarchy3"/>
    <dgm:cxn modelId="{A28281C8-3E1F-4EC1-8275-5D3F0B852B94}" type="presOf" srcId="{7CBC4435-2EB3-45EC-B915-34CF0A7277F1}" destId="{98D2CAA7-1864-4827-B997-F313D8C6BF62}" srcOrd="0" destOrd="0" presId="urn:microsoft.com/office/officeart/2005/8/layout/hierarchy3"/>
    <dgm:cxn modelId="{9D735BD2-7322-45B5-A31B-7F880EF3F6BD}" type="presOf" srcId="{2E90889A-6C4C-441D-9F28-F01171DB24C6}" destId="{6F235FF9-1BC9-41B7-A5B3-3C72C57C999D}" srcOrd="0" destOrd="0" presId="urn:microsoft.com/office/officeart/2005/8/layout/hierarchy3"/>
    <dgm:cxn modelId="{D29E54D6-DCBA-4E75-A785-C988FB534B69}" srcId="{5FC3F9F1-4243-444E-9861-363F3A3B1989}" destId="{9A870488-2397-4EE4-9D64-F78D8370F0FE}" srcOrd="5" destOrd="0" parTransId="{CFABB836-6FD5-40A2-B5CA-8EA336CA5D8E}" sibTransId="{754500E4-E4FB-44FE-8B0A-09AE858C4F1C}"/>
    <dgm:cxn modelId="{C24B4ED8-B78C-42E1-8E90-382D72A53208}" type="presOf" srcId="{5FC3F9F1-4243-444E-9861-363F3A3B1989}" destId="{A4146047-E75D-4784-8392-43F36B454034}" srcOrd="0" destOrd="0" presId="urn:microsoft.com/office/officeart/2005/8/layout/hierarchy3"/>
    <dgm:cxn modelId="{9C15B2D8-BC59-4C73-BCEA-531409BFAC1A}" srcId="{6BBC230D-A76E-4158-8FA5-F5D361AED409}" destId="{16B2AAC4-336D-4498-9892-1100CB68DFC0}" srcOrd="1" destOrd="0" parTransId="{1D106DE6-3311-45F1-B288-6DD03B2CE3DA}" sibTransId="{412D0796-4460-4229-B836-C3BCA3297746}"/>
    <dgm:cxn modelId="{1B2A10DA-641F-45CB-BBD6-3F4A004FD170}" srcId="{C12C7E72-2865-48B1-93E1-CF631CB440C6}" destId="{FF97D3AF-A1B2-440E-A55D-1F9F85E7E2EE}" srcOrd="0" destOrd="0" parTransId="{C60582AA-98F2-4240-8624-8CB0E6CCF65A}" sibTransId="{2847A272-133F-4C0A-B763-4EC2E5BA3A01}"/>
    <dgm:cxn modelId="{F83518DF-1521-4A50-94D3-2216390765E7}" type="presOf" srcId="{092AA3CE-E6A7-4353-AB85-D56375AF8E74}" destId="{CA82F21F-41FD-4E3B-B2DF-9D0D74920C4D}" srcOrd="0" destOrd="0" presId="urn:microsoft.com/office/officeart/2005/8/layout/hierarchy3"/>
    <dgm:cxn modelId="{A87DBCE1-5D45-444E-97D6-04C61289982C}" srcId="{6BBC230D-A76E-4158-8FA5-F5D361AED409}" destId="{E43BB9CA-A74D-4511-AB98-28ECD9055107}" srcOrd="0" destOrd="0" parTransId="{044414D5-95FE-43A1-B9F1-F36B5E34FE22}" sibTransId="{32BAB761-4580-4839-81F6-878E64BE8FFA}"/>
    <dgm:cxn modelId="{009FF2E1-5DEC-4312-90C3-46081F54CF29}" type="presOf" srcId="{1CCA18F2-A83F-4E1A-93ED-8FA93F518569}" destId="{C439F207-176C-4BDA-BE0E-D11791F5840B}" srcOrd="0" destOrd="0" presId="urn:microsoft.com/office/officeart/2005/8/layout/hierarchy3"/>
    <dgm:cxn modelId="{609927E9-71B2-4967-A9E6-FA2411F698CD}" type="presOf" srcId="{FF0AA0B9-EC3F-4A04-B67B-A8639012C710}" destId="{B597BC11-E4DC-488F-B5A0-A15A42552BE0}" srcOrd="0" destOrd="0" presId="urn:microsoft.com/office/officeart/2005/8/layout/hierarchy3"/>
    <dgm:cxn modelId="{1B7CFAEA-944D-4A9B-8024-D2C023EB957C}" type="presOf" srcId="{1D106DE6-3311-45F1-B288-6DD03B2CE3DA}" destId="{78A2E6B6-8F19-4B14-947D-C802D77D733B}" srcOrd="0" destOrd="0" presId="urn:microsoft.com/office/officeart/2005/8/layout/hierarchy3"/>
    <dgm:cxn modelId="{1D9505EC-2A01-4ACC-BB85-907CE8D0142D}" type="presOf" srcId="{33AC8B90-6E6C-4702-B951-FB0693A1A003}" destId="{06757137-6C97-46E5-9B55-505B99AD7102}" srcOrd="0" destOrd="0" presId="urn:microsoft.com/office/officeart/2005/8/layout/hierarchy3"/>
    <dgm:cxn modelId="{19780AEE-AC58-46C7-AB2E-628B43B2C7A5}" type="presOf" srcId="{9A870488-2397-4EE4-9D64-F78D8370F0FE}" destId="{A116E065-2381-48F5-8697-3C0F461D40EB}" srcOrd="1" destOrd="0" presId="urn:microsoft.com/office/officeart/2005/8/layout/hierarchy3"/>
    <dgm:cxn modelId="{B9C1DBF0-B4E0-4D63-8ABC-CE3D26A9BAEB}" type="presOf" srcId="{8C36A0F9-7952-4624-B15F-F8E3C8014217}" destId="{9D588BA7-CA61-403D-AE02-ABFC653374CF}" srcOrd="0" destOrd="0" presId="urn:microsoft.com/office/officeart/2005/8/layout/hierarchy3"/>
    <dgm:cxn modelId="{D17600F5-C6B7-4CA7-A422-55771B4EECBD}" srcId="{55554AE5-EA3F-4E86-965E-7B773509F622}" destId="{33AC8B90-6E6C-4702-B951-FB0693A1A003}" srcOrd="0" destOrd="0" parTransId="{53BEB32D-71AB-486B-8193-B40384119EAA}" sibTransId="{EEE88E33-D840-43ED-A07F-37300213D1DE}"/>
    <dgm:cxn modelId="{D0F495F7-9B64-429B-917E-15DA8E858AD3}" srcId="{9A870488-2397-4EE4-9D64-F78D8370F0FE}" destId="{709DA5A1-6072-4DDB-B64B-FF195F6A4245}" srcOrd="2" destOrd="0" parTransId="{C365B203-122F-4BD2-B8D1-72810CFB9671}" sibTransId="{F8987F0C-A83A-465A-B216-A987479E81D2}"/>
    <dgm:cxn modelId="{395BD9F9-31AD-42A4-9BA7-E87D5702836A}" type="presOf" srcId="{709DA5A1-6072-4DDB-B64B-FF195F6A4245}" destId="{2E13CC9D-3E0B-4CAB-9AD3-233DD56A7CBD}" srcOrd="0" destOrd="0" presId="urn:microsoft.com/office/officeart/2005/8/layout/hierarchy3"/>
    <dgm:cxn modelId="{7B552E0F-65F3-43BC-8261-094548B60668}" type="presParOf" srcId="{A4146047-E75D-4784-8392-43F36B454034}" destId="{83745DA6-38DF-438E-ABA0-18DD6832C41A}" srcOrd="0" destOrd="0" presId="urn:microsoft.com/office/officeart/2005/8/layout/hierarchy3"/>
    <dgm:cxn modelId="{EA8866AA-B78B-4679-96A0-74F56C0A89B0}" type="presParOf" srcId="{83745DA6-38DF-438E-ABA0-18DD6832C41A}" destId="{39A537CB-8B71-41D2-91EA-1750F97CC9C8}" srcOrd="0" destOrd="0" presId="urn:microsoft.com/office/officeart/2005/8/layout/hierarchy3"/>
    <dgm:cxn modelId="{04661DE7-D6E0-4ECC-A2E1-B32EACCE25EB}" type="presParOf" srcId="{39A537CB-8B71-41D2-91EA-1750F97CC9C8}" destId="{8F9F04A2-8D4C-48E0-AA27-C0B3F4FF8C92}" srcOrd="0" destOrd="0" presId="urn:microsoft.com/office/officeart/2005/8/layout/hierarchy3"/>
    <dgm:cxn modelId="{6B01674C-73DB-4513-BEF0-F03E05E5C75D}" type="presParOf" srcId="{39A537CB-8B71-41D2-91EA-1750F97CC9C8}" destId="{BD6EA9D1-0509-42A2-9FB2-BFB343A760AE}" srcOrd="1" destOrd="0" presId="urn:microsoft.com/office/officeart/2005/8/layout/hierarchy3"/>
    <dgm:cxn modelId="{7F739CB7-8AF1-4415-8ADA-80EB68EBA02A}" type="presParOf" srcId="{83745DA6-38DF-438E-ABA0-18DD6832C41A}" destId="{496A0BDB-0332-4123-B5C3-491110DF7062}" srcOrd="1" destOrd="0" presId="urn:microsoft.com/office/officeart/2005/8/layout/hierarchy3"/>
    <dgm:cxn modelId="{3EA008C0-B5C9-4224-8398-2062EFC98323}" type="presParOf" srcId="{496A0BDB-0332-4123-B5C3-491110DF7062}" destId="{A6131647-D83A-4A7A-8D4A-C243F89AD821}" srcOrd="0" destOrd="0" presId="urn:microsoft.com/office/officeart/2005/8/layout/hierarchy3"/>
    <dgm:cxn modelId="{6A200B3A-37AC-4D6A-946B-B945646C926F}" type="presParOf" srcId="{496A0BDB-0332-4123-B5C3-491110DF7062}" destId="{C79FF8F4-0CB8-420D-BE0C-850A3D3EFEB6}" srcOrd="1" destOrd="0" presId="urn:microsoft.com/office/officeart/2005/8/layout/hierarchy3"/>
    <dgm:cxn modelId="{9ADCBA8F-FE88-489F-80FA-A29A08716923}" type="presParOf" srcId="{496A0BDB-0332-4123-B5C3-491110DF7062}" destId="{78A2E6B6-8F19-4B14-947D-C802D77D733B}" srcOrd="2" destOrd="0" presId="urn:microsoft.com/office/officeart/2005/8/layout/hierarchy3"/>
    <dgm:cxn modelId="{B87647AF-857E-4381-AC84-000E6C87730F}" type="presParOf" srcId="{496A0BDB-0332-4123-B5C3-491110DF7062}" destId="{9888647E-44E4-410A-B2D7-7D4F0A53D222}" srcOrd="3" destOrd="0" presId="urn:microsoft.com/office/officeart/2005/8/layout/hierarchy3"/>
    <dgm:cxn modelId="{A9044A88-C4DE-4DA9-BBE7-B81818A68000}" type="presParOf" srcId="{A4146047-E75D-4784-8392-43F36B454034}" destId="{CDBB3B30-5CC9-4EDF-9890-F9278E5DDF5C}" srcOrd="1" destOrd="0" presId="urn:microsoft.com/office/officeart/2005/8/layout/hierarchy3"/>
    <dgm:cxn modelId="{6DC0CEBF-66A2-4A59-9B75-F61797D107F6}" type="presParOf" srcId="{CDBB3B30-5CC9-4EDF-9890-F9278E5DDF5C}" destId="{3D8345ED-86AD-4789-9108-A0D7149759C3}" srcOrd="0" destOrd="0" presId="urn:microsoft.com/office/officeart/2005/8/layout/hierarchy3"/>
    <dgm:cxn modelId="{41E9F88B-9CA0-405E-9D5C-4337717ABEB4}" type="presParOf" srcId="{3D8345ED-86AD-4789-9108-A0D7149759C3}" destId="{3341683D-20D0-4E75-82A6-1AFD1583E7A1}" srcOrd="0" destOrd="0" presId="urn:microsoft.com/office/officeart/2005/8/layout/hierarchy3"/>
    <dgm:cxn modelId="{9DF23696-370F-4AD9-8151-48DDBEDBA192}" type="presParOf" srcId="{3D8345ED-86AD-4789-9108-A0D7149759C3}" destId="{708EA11A-CAA2-40E1-9750-A438E9F89BB7}" srcOrd="1" destOrd="0" presId="urn:microsoft.com/office/officeart/2005/8/layout/hierarchy3"/>
    <dgm:cxn modelId="{D91762DF-23D0-45D2-B322-0B144654B4CB}" type="presParOf" srcId="{CDBB3B30-5CC9-4EDF-9890-F9278E5DDF5C}" destId="{0E76FDEA-CEDA-4610-95C2-419D4CCB58A3}" srcOrd="1" destOrd="0" presId="urn:microsoft.com/office/officeart/2005/8/layout/hierarchy3"/>
    <dgm:cxn modelId="{7197474F-3D15-4E2D-B57D-6F35028CF4F1}" type="presParOf" srcId="{0E76FDEA-CEDA-4610-95C2-419D4CCB58A3}" destId="{EFC3CA57-EDB1-4A94-9BF6-0C7F679197AB}" srcOrd="0" destOrd="0" presId="urn:microsoft.com/office/officeart/2005/8/layout/hierarchy3"/>
    <dgm:cxn modelId="{D3C8D727-A9DD-4D29-A0B9-0CAEDD3B22AC}" type="presParOf" srcId="{0E76FDEA-CEDA-4610-95C2-419D4CCB58A3}" destId="{98D2CAA7-1864-4827-B997-F313D8C6BF62}" srcOrd="1" destOrd="0" presId="urn:microsoft.com/office/officeart/2005/8/layout/hierarchy3"/>
    <dgm:cxn modelId="{8F8647C7-47F0-4AB1-BFDC-D15E6D265302}" type="presParOf" srcId="{0E76FDEA-CEDA-4610-95C2-419D4CCB58A3}" destId="{132FAE40-7DDD-4426-AACF-F261DE46AF38}" srcOrd="2" destOrd="0" presId="urn:microsoft.com/office/officeart/2005/8/layout/hierarchy3"/>
    <dgm:cxn modelId="{3EE135E8-2A6B-43CA-B9A6-A970BA7F242A}" type="presParOf" srcId="{0E76FDEA-CEDA-4610-95C2-419D4CCB58A3}" destId="{9D588BA7-CA61-403D-AE02-ABFC653374CF}" srcOrd="3" destOrd="0" presId="urn:microsoft.com/office/officeart/2005/8/layout/hierarchy3"/>
    <dgm:cxn modelId="{09542C77-DDCD-49F1-9A92-529130CCA040}" type="presParOf" srcId="{0E76FDEA-CEDA-4610-95C2-419D4CCB58A3}" destId="{55F1DE66-2F0D-4610-83B8-294B5B2CF951}" srcOrd="4" destOrd="0" presId="urn:microsoft.com/office/officeart/2005/8/layout/hierarchy3"/>
    <dgm:cxn modelId="{C0034890-F455-45BE-BAE3-46C1EC69E011}" type="presParOf" srcId="{0E76FDEA-CEDA-4610-95C2-419D4CCB58A3}" destId="{CA82F21F-41FD-4E3B-B2DF-9D0D74920C4D}" srcOrd="5" destOrd="0" presId="urn:microsoft.com/office/officeart/2005/8/layout/hierarchy3"/>
    <dgm:cxn modelId="{B60471AD-A379-42C3-B365-5EC4690D2693}" type="presParOf" srcId="{0E76FDEA-CEDA-4610-95C2-419D4CCB58A3}" destId="{7D7E84D3-A4EE-4C3A-BAA7-63F3D47A4052}" srcOrd="6" destOrd="0" presId="urn:microsoft.com/office/officeart/2005/8/layout/hierarchy3"/>
    <dgm:cxn modelId="{12AC5043-2970-46F9-8127-0FD17A500768}" type="presParOf" srcId="{0E76FDEA-CEDA-4610-95C2-419D4CCB58A3}" destId="{1399CC6F-AB07-4463-A3E5-489756DCC5D7}" srcOrd="7" destOrd="0" presId="urn:microsoft.com/office/officeart/2005/8/layout/hierarchy3"/>
    <dgm:cxn modelId="{46CF5620-E5CE-4F48-B326-FAD9BB1EC8A6}" type="presParOf" srcId="{A4146047-E75D-4784-8392-43F36B454034}" destId="{4CD3E83C-67C0-463F-9655-BA0615718D58}" srcOrd="2" destOrd="0" presId="urn:microsoft.com/office/officeart/2005/8/layout/hierarchy3"/>
    <dgm:cxn modelId="{B1D48D99-12D4-4FB7-9D49-8F9A95A04B36}" type="presParOf" srcId="{4CD3E83C-67C0-463F-9655-BA0615718D58}" destId="{CC2DB0B3-584C-4944-9CFD-BB643B4A431F}" srcOrd="0" destOrd="0" presId="urn:microsoft.com/office/officeart/2005/8/layout/hierarchy3"/>
    <dgm:cxn modelId="{0C4B1CB8-54BD-427E-A93C-4733A85596D8}" type="presParOf" srcId="{CC2DB0B3-584C-4944-9CFD-BB643B4A431F}" destId="{855D006D-ACC2-496D-A314-705D1E5D2770}" srcOrd="0" destOrd="0" presId="urn:microsoft.com/office/officeart/2005/8/layout/hierarchy3"/>
    <dgm:cxn modelId="{B246C342-63A7-44DA-9723-E5392A6BE1CA}" type="presParOf" srcId="{CC2DB0B3-584C-4944-9CFD-BB643B4A431F}" destId="{280DAB51-1FAB-4E6E-B08F-0DBA15A16D8F}" srcOrd="1" destOrd="0" presId="urn:microsoft.com/office/officeart/2005/8/layout/hierarchy3"/>
    <dgm:cxn modelId="{58C49DE3-23D1-45A2-97CF-010633F03728}" type="presParOf" srcId="{4CD3E83C-67C0-463F-9655-BA0615718D58}" destId="{0306774A-DC2A-431B-8CC5-965B7BF4DA80}" srcOrd="1" destOrd="0" presId="urn:microsoft.com/office/officeart/2005/8/layout/hierarchy3"/>
    <dgm:cxn modelId="{0A5DD307-1066-4B73-AB93-28DDD49961E9}" type="presParOf" srcId="{0306774A-DC2A-431B-8CC5-965B7BF4DA80}" destId="{C439F207-176C-4BDA-BE0E-D11791F5840B}" srcOrd="0" destOrd="0" presId="urn:microsoft.com/office/officeart/2005/8/layout/hierarchy3"/>
    <dgm:cxn modelId="{F12D0885-1883-4EDC-823D-7E57C52BE33A}" type="presParOf" srcId="{0306774A-DC2A-431B-8CC5-965B7BF4DA80}" destId="{9D17B069-FC17-4BB2-B4DF-F9F84BD602BE}" srcOrd="1" destOrd="0" presId="urn:microsoft.com/office/officeart/2005/8/layout/hierarchy3"/>
    <dgm:cxn modelId="{BD1503A6-A3B4-4FAD-A6AD-14C8F9DAF6EE}" type="presParOf" srcId="{0306774A-DC2A-431B-8CC5-965B7BF4DA80}" destId="{14236044-9E90-419B-A58C-87ED41B29C65}" srcOrd="2" destOrd="0" presId="urn:microsoft.com/office/officeart/2005/8/layout/hierarchy3"/>
    <dgm:cxn modelId="{AB30F632-55BF-4F86-82E2-2801C1DBF545}" type="presParOf" srcId="{0306774A-DC2A-431B-8CC5-965B7BF4DA80}" destId="{3970B0B6-3BFE-44DD-9D95-459E48B5B22B}" srcOrd="3" destOrd="0" presId="urn:microsoft.com/office/officeart/2005/8/layout/hierarchy3"/>
    <dgm:cxn modelId="{D168514B-F9B5-4342-BC57-4BFDE16AE185}" type="presParOf" srcId="{0306774A-DC2A-431B-8CC5-965B7BF4DA80}" destId="{189DFFFA-AEF3-4D83-95DA-C66EB45C500F}" srcOrd="4" destOrd="0" presId="urn:microsoft.com/office/officeart/2005/8/layout/hierarchy3"/>
    <dgm:cxn modelId="{E04F3249-9919-4240-965E-55CE2F1E5BBF}" type="presParOf" srcId="{0306774A-DC2A-431B-8CC5-965B7BF4DA80}" destId="{43E5A1D2-6B25-4826-AC83-11C543D77940}" srcOrd="5" destOrd="0" presId="urn:microsoft.com/office/officeart/2005/8/layout/hierarchy3"/>
    <dgm:cxn modelId="{F26365AC-707F-4E40-A0A2-5B10464A5F26}" type="presParOf" srcId="{0306774A-DC2A-431B-8CC5-965B7BF4DA80}" destId="{7B07DE6A-AD87-45A3-BCB5-434478172651}" srcOrd="6" destOrd="0" presId="urn:microsoft.com/office/officeart/2005/8/layout/hierarchy3"/>
    <dgm:cxn modelId="{0CA33C43-BB4B-4466-8345-A24375BA3D43}" type="presParOf" srcId="{0306774A-DC2A-431B-8CC5-965B7BF4DA80}" destId="{EF5DFE35-ABBF-42DF-91DD-8D04206CD45C}" srcOrd="7" destOrd="0" presId="urn:microsoft.com/office/officeart/2005/8/layout/hierarchy3"/>
    <dgm:cxn modelId="{D01C994B-57F9-4C9A-8567-1BFD4C954FBA}" type="presParOf" srcId="{A4146047-E75D-4784-8392-43F36B454034}" destId="{91F16E88-D511-4D13-9F0A-D52DC23C3788}" srcOrd="3" destOrd="0" presId="urn:microsoft.com/office/officeart/2005/8/layout/hierarchy3"/>
    <dgm:cxn modelId="{8907D1C3-0183-4E82-9E26-3BDD6B6C3149}" type="presParOf" srcId="{91F16E88-D511-4D13-9F0A-D52DC23C3788}" destId="{465AF0D7-43C5-4C1F-B47E-4502580F115A}" srcOrd="0" destOrd="0" presId="urn:microsoft.com/office/officeart/2005/8/layout/hierarchy3"/>
    <dgm:cxn modelId="{3BA4B3FD-7E0A-433D-BD72-F9F24F683C39}" type="presParOf" srcId="{465AF0D7-43C5-4C1F-B47E-4502580F115A}" destId="{34ECE13D-D9BF-455B-9842-7D2232F580FA}" srcOrd="0" destOrd="0" presId="urn:microsoft.com/office/officeart/2005/8/layout/hierarchy3"/>
    <dgm:cxn modelId="{9063563A-BC27-400A-9ABC-68DC6A69FA7E}" type="presParOf" srcId="{465AF0D7-43C5-4C1F-B47E-4502580F115A}" destId="{E2EDC4D7-61DA-4264-9984-3D7C2157864A}" srcOrd="1" destOrd="0" presId="urn:microsoft.com/office/officeart/2005/8/layout/hierarchy3"/>
    <dgm:cxn modelId="{B60D178D-B553-47D6-9AB1-EC1D15EFF8F6}" type="presParOf" srcId="{91F16E88-D511-4D13-9F0A-D52DC23C3788}" destId="{E7406D55-5379-4B94-B6F2-477CF2ACB2FA}" srcOrd="1" destOrd="0" presId="urn:microsoft.com/office/officeart/2005/8/layout/hierarchy3"/>
    <dgm:cxn modelId="{B5F3D0DC-83C5-452B-A8C3-AB3CBAF63ED6}" type="presParOf" srcId="{E7406D55-5379-4B94-B6F2-477CF2ACB2FA}" destId="{23C22C36-F6DD-4123-959C-61A03B103C67}" srcOrd="0" destOrd="0" presId="urn:microsoft.com/office/officeart/2005/8/layout/hierarchy3"/>
    <dgm:cxn modelId="{698362FA-A17A-442B-9567-384EEB44613C}" type="presParOf" srcId="{E7406D55-5379-4B94-B6F2-477CF2ACB2FA}" destId="{06757137-6C97-46E5-9B55-505B99AD7102}" srcOrd="1" destOrd="0" presId="urn:microsoft.com/office/officeart/2005/8/layout/hierarchy3"/>
    <dgm:cxn modelId="{7276E635-7FF1-4DBA-885D-3A67241F5488}" type="presParOf" srcId="{E7406D55-5379-4B94-B6F2-477CF2ACB2FA}" destId="{64E2242D-4471-4861-828A-DAA6EE087D62}" srcOrd="2" destOrd="0" presId="urn:microsoft.com/office/officeart/2005/8/layout/hierarchy3"/>
    <dgm:cxn modelId="{146A06EE-BFBF-4727-8875-4AEF60073482}" type="presParOf" srcId="{E7406D55-5379-4B94-B6F2-477CF2ACB2FA}" destId="{D6456E1F-62CA-43F6-8BA6-D43E22ED535B}" srcOrd="3" destOrd="0" presId="urn:microsoft.com/office/officeart/2005/8/layout/hierarchy3"/>
    <dgm:cxn modelId="{1B59F510-04A1-42FA-860B-0C5159809C76}" type="presParOf" srcId="{A4146047-E75D-4784-8392-43F36B454034}" destId="{6CD9BAE2-50F9-4341-8ED3-BE6C68763175}" srcOrd="4" destOrd="0" presId="urn:microsoft.com/office/officeart/2005/8/layout/hierarchy3"/>
    <dgm:cxn modelId="{1E9FD2C7-2F1D-4E43-8858-805C3D06F072}" type="presParOf" srcId="{6CD9BAE2-50F9-4341-8ED3-BE6C68763175}" destId="{5CC1D915-21AA-41E6-961A-701672982725}" srcOrd="0" destOrd="0" presId="urn:microsoft.com/office/officeart/2005/8/layout/hierarchy3"/>
    <dgm:cxn modelId="{1909B4C9-A1C6-4C25-B7E8-71CEA565500B}" type="presParOf" srcId="{5CC1D915-21AA-41E6-961A-701672982725}" destId="{CDF2925E-D976-41D0-BA23-B0DF2AC52194}" srcOrd="0" destOrd="0" presId="urn:microsoft.com/office/officeart/2005/8/layout/hierarchy3"/>
    <dgm:cxn modelId="{DED80849-A37F-4A33-A5E6-21A8974C2CA3}" type="presParOf" srcId="{5CC1D915-21AA-41E6-961A-701672982725}" destId="{2BB8A231-84F7-465D-B452-05AAEB470C36}" srcOrd="1" destOrd="0" presId="urn:microsoft.com/office/officeart/2005/8/layout/hierarchy3"/>
    <dgm:cxn modelId="{A81CD0A6-0AEC-4CB8-A3AD-88A9D87C0F3A}" type="presParOf" srcId="{6CD9BAE2-50F9-4341-8ED3-BE6C68763175}" destId="{6C911F18-569C-469A-88FF-F91A78203837}" srcOrd="1" destOrd="0" presId="urn:microsoft.com/office/officeart/2005/8/layout/hierarchy3"/>
    <dgm:cxn modelId="{650D45B7-6EB6-4891-8B9F-3B9DC0DF75A9}" type="presParOf" srcId="{6C911F18-569C-469A-88FF-F91A78203837}" destId="{99F3E61C-E705-49E9-B42A-7EAE69D48003}" srcOrd="0" destOrd="0" presId="urn:microsoft.com/office/officeart/2005/8/layout/hierarchy3"/>
    <dgm:cxn modelId="{D360C18A-ECA3-42FC-B289-CF64DC6F4113}" type="presParOf" srcId="{6C911F18-569C-469A-88FF-F91A78203837}" destId="{083EE408-FCC1-40FF-B097-578E5159E4B0}" srcOrd="1" destOrd="0" presId="urn:microsoft.com/office/officeart/2005/8/layout/hierarchy3"/>
    <dgm:cxn modelId="{D9AFDA76-E861-4016-9C33-9DE020C5694F}" type="presParOf" srcId="{6C911F18-569C-469A-88FF-F91A78203837}" destId="{6F235FF9-1BC9-41B7-A5B3-3C72C57C999D}" srcOrd="2" destOrd="0" presId="urn:microsoft.com/office/officeart/2005/8/layout/hierarchy3"/>
    <dgm:cxn modelId="{AD8DB4FF-9B8D-492B-B1CC-23592740C7CB}" type="presParOf" srcId="{6C911F18-569C-469A-88FF-F91A78203837}" destId="{A4CCF7AF-5FEA-4B2D-8949-CA0403F4427C}" srcOrd="3" destOrd="0" presId="urn:microsoft.com/office/officeart/2005/8/layout/hierarchy3"/>
    <dgm:cxn modelId="{A595A2BF-7B45-4CCE-A49E-395F015CB868}" type="presParOf" srcId="{A4146047-E75D-4784-8392-43F36B454034}" destId="{5D0EA3F0-D7D1-4053-A1CA-8608393608C9}" srcOrd="5" destOrd="0" presId="urn:microsoft.com/office/officeart/2005/8/layout/hierarchy3"/>
    <dgm:cxn modelId="{B05217C6-9051-4B2D-AFF0-21C72FF6D98D}" type="presParOf" srcId="{5D0EA3F0-D7D1-4053-A1CA-8608393608C9}" destId="{10621253-7CE8-40C6-9A56-DEA7B1D70E60}" srcOrd="0" destOrd="0" presId="urn:microsoft.com/office/officeart/2005/8/layout/hierarchy3"/>
    <dgm:cxn modelId="{BD0AEDF6-6696-4CC2-AAC0-549DC8323AF7}" type="presParOf" srcId="{10621253-7CE8-40C6-9A56-DEA7B1D70E60}" destId="{E2F43065-3E2B-4746-BDFB-8D51F8DA82FB}" srcOrd="0" destOrd="0" presId="urn:microsoft.com/office/officeart/2005/8/layout/hierarchy3"/>
    <dgm:cxn modelId="{070B6568-A794-4516-93A2-9A3E00C38A60}" type="presParOf" srcId="{10621253-7CE8-40C6-9A56-DEA7B1D70E60}" destId="{A116E065-2381-48F5-8697-3C0F461D40EB}" srcOrd="1" destOrd="0" presId="urn:microsoft.com/office/officeart/2005/8/layout/hierarchy3"/>
    <dgm:cxn modelId="{24AB5BB5-C77B-43D4-B6BA-C72E9F267AF6}" type="presParOf" srcId="{5D0EA3F0-D7D1-4053-A1CA-8608393608C9}" destId="{01F68698-87FA-4848-AB73-4C6581A8F769}" srcOrd="1" destOrd="0" presId="urn:microsoft.com/office/officeart/2005/8/layout/hierarchy3"/>
    <dgm:cxn modelId="{7D5634EB-9353-4FFD-A92F-113CD62A59C7}" type="presParOf" srcId="{01F68698-87FA-4848-AB73-4C6581A8F769}" destId="{AFB57AFD-730D-48EB-9962-7874025371A9}" srcOrd="0" destOrd="0" presId="urn:microsoft.com/office/officeart/2005/8/layout/hierarchy3"/>
    <dgm:cxn modelId="{262FD144-C1F3-4916-B385-4B301CB9528E}" type="presParOf" srcId="{01F68698-87FA-4848-AB73-4C6581A8F769}" destId="{B597BC11-E4DC-488F-B5A0-A15A42552BE0}" srcOrd="1" destOrd="0" presId="urn:microsoft.com/office/officeart/2005/8/layout/hierarchy3"/>
    <dgm:cxn modelId="{9947D7BA-84A5-4CD3-ACC5-89D3045C6EBA}" type="presParOf" srcId="{01F68698-87FA-4848-AB73-4C6581A8F769}" destId="{38B1AEF4-B3A9-4F74-968B-32C0879773D7}" srcOrd="2" destOrd="0" presId="urn:microsoft.com/office/officeart/2005/8/layout/hierarchy3"/>
    <dgm:cxn modelId="{7E59CCFB-A030-41BD-87CA-75F436EDA3A2}" type="presParOf" srcId="{01F68698-87FA-4848-AB73-4C6581A8F769}" destId="{D4696BBA-24B5-4034-945D-A31FF44EFE5B}" srcOrd="3" destOrd="0" presId="urn:microsoft.com/office/officeart/2005/8/layout/hierarchy3"/>
    <dgm:cxn modelId="{16F92EB2-69A4-4285-AAF2-0EB085215AA9}" type="presParOf" srcId="{01F68698-87FA-4848-AB73-4C6581A8F769}" destId="{8C1C2F95-6B30-471E-BC5D-470DF37921C7}" srcOrd="4" destOrd="0" presId="urn:microsoft.com/office/officeart/2005/8/layout/hierarchy3"/>
    <dgm:cxn modelId="{70A330A6-BF27-48C0-9EF8-5CE4DD85CDC2}" type="presParOf" srcId="{01F68698-87FA-4848-AB73-4C6581A8F769}" destId="{2E13CC9D-3E0B-4CAB-9AD3-233DD56A7CBD}"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BC74BD-2F54-4C58-9525-B70874B514CD}" type="doc">
      <dgm:prSet loTypeId="urn:microsoft.com/office/officeart/2018/5/layout/IconLeafLabelList" loCatId="icon" qsTypeId="urn:microsoft.com/office/officeart/2005/8/quickstyle/simple1" qsCatId="simple" csTypeId="urn:microsoft.com/office/officeart/2005/8/colors/colorful3" csCatId="colorful" phldr="1"/>
      <dgm:spPr/>
      <dgm:t>
        <a:bodyPr/>
        <a:lstStyle/>
        <a:p>
          <a:endParaRPr lang="en-US"/>
        </a:p>
      </dgm:t>
    </dgm:pt>
    <dgm:pt modelId="{DE45809E-EAC0-472D-95EB-A75368E95970}">
      <dgm:prSet/>
      <dgm:spPr/>
      <dgm:t>
        <a:bodyPr/>
        <a:lstStyle/>
        <a:p>
          <a:pPr>
            <a:lnSpc>
              <a:spcPct val="100000"/>
            </a:lnSpc>
            <a:defRPr cap="all"/>
          </a:pPr>
          <a:r>
            <a:rPr lang="en-US" dirty="0"/>
            <a:t>GESIN</a:t>
          </a:r>
        </a:p>
      </dgm:t>
    </dgm:pt>
    <dgm:pt modelId="{6AC786A0-7FC4-4024-A015-2511C849BD86}" type="parTrans" cxnId="{9785F471-805E-4981-8F9F-6D4A8C4E85EA}">
      <dgm:prSet/>
      <dgm:spPr/>
      <dgm:t>
        <a:bodyPr/>
        <a:lstStyle/>
        <a:p>
          <a:endParaRPr lang="en-US"/>
        </a:p>
      </dgm:t>
    </dgm:pt>
    <dgm:pt modelId="{A2D37596-50F1-46DF-8269-8E8E8F8C531F}" type="sibTrans" cxnId="{9785F471-805E-4981-8F9F-6D4A8C4E85EA}">
      <dgm:prSet/>
      <dgm:spPr/>
      <dgm:t>
        <a:bodyPr/>
        <a:lstStyle/>
        <a:p>
          <a:endParaRPr lang="en-US"/>
        </a:p>
      </dgm:t>
    </dgm:pt>
    <dgm:pt modelId="{E924CE3C-F751-4110-81AD-31BFEED8A342}">
      <dgm:prSet/>
      <dgm:spPr/>
      <dgm:t>
        <a:bodyPr/>
        <a:lstStyle/>
        <a:p>
          <a:pPr>
            <a:lnSpc>
              <a:spcPct val="100000"/>
            </a:lnSpc>
            <a:defRPr cap="all"/>
          </a:pPr>
          <a:r>
            <a:rPr lang="en-US" dirty="0" err="1"/>
            <a:t>SKOOL</a:t>
          </a:r>
          <a:endParaRPr lang="en-US" dirty="0"/>
        </a:p>
      </dgm:t>
    </dgm:pt>
    <dgm:pt modelId="{B42FADF5-2BF2-48F5-9478-688CC31D284C}" type="parTrans" cxnId="{F3A623C3-259E-428F-93C1-95CE00C0BB79}">
      <dgm:prSet/>
      <dgm:spPr/>
      <dgm:t>
        <a:bodyPr/>
        <a:lstStyle/>
        <a:p>
          <a:endParaRPr lang="en-US"/>
        </a:p>
      </dgm:t>
    </dgm:pt>
    <dgm:pt modelId="{DE0C1361-9FE2-4CD0-A6BB-91348BEC1224}" type="sibTrans" cxnId="{F3A623C3-259E-428F-93C1-95CE00C0BB79}">
      <dgm:prSet/>
      <dgm:spPr/>
      <dgm:t>
        <a:bodyPr/>
        <a:lstStyle/>
        <a:p>
          <a:endParaRPr lang="en-US"/>
        </a:p>
      </dgm:t>
    </dgm:pt>
    <dgm:pt modelId="{F4110F4E-3951-4938-A1DC-9B1DFE9C175E}">
      <dgm:prSet/>
      <dgm:spPr/>
      <dgm:t>
        <a:bodyPr/>
        <a:lstStyle/>
        <a:p>
          <a:pPr>
            <a:lnSpc>
              <a:spcPct val="100000"/>
            </a:lnSpc>
            <a:defRPr cap="all"/>
          </a:pPr>
          <a:r>
            <a:rPr lang="en-US" dirty="0" err="1"/>
            <a:t>GEMEENSKAP</a:t>
          </a:r>
          <a:endParaRPr lang="en-US" dirty="0"/>
        </a:p>
      </dgm:t>
    </dgm:pt>
    <dgm:pt modelId="{F43E92EF-CEB1-416D-B541-65F9564BF2ED}" type="parTrans" cxnId="{A1B1D626-C9DE-466C-84AA-C81985CF3C92}">
      <dgm:prSet/>
      <dgm:spPr/>
      <dgm:t>
        <a:bodyPr/>
        <a:lstStyle/>
        <a:p>
          <a:endParaRPr lang="en-US"/>
        </a:p>
      </dgm:t>
    </dgm:pt>
    <dgm:pt modelId="{A372FD5D-6642-4026-BA71-01F653C44BDF}" type="sibTrans" cxnId="{A1B1D626-C9DE-466C-84AA-C81985CF3C92}">
      <dgm:prSet/>
      <dgm:spPr/>
      <dgm:t>
        <a:bodyPr/>
        <a:lstStyle/>
        <a:p>
          <a:endParaRPr lang="en-US"/>
        </a:p>
      </dgm:t>
    </dgm:pt>
    <dgm:pt modelId="{44EC9854-7F6C-4EB3-B0F1-A8278F5B0EBD}" type="pres">
      <dgm:prSet presAssocID="{60BC74BD-2F54-4C58-9525-B70874B514CD}" presName="root" presStyleCnt="0">
        <dgm:presLayoutVars>
          <dgm:dir/>
          <dgm:resizeHandles val="exact"/>
        </dgm:presLayoutVars>
      </dgm:prSet>
      <dgm:spPr/>
    </dgm:pt>
    <dgm:pt modelId="{48AFF02A-8DC1-46AE-9BEB-650A0926CC8B}" type="pres">
      <dgm:prSet presAssocID="{DE45809E-EAC0-472D-95EB-A75368E95970}" presName="compNode" presStyleCnt="0"/>
      <dgm:spPr/>
    </dgm:pt>
    <dgm:pt modelId="{4F5AAE59-4C4E-4079-894E-14C2B79AFD7A}" type="pres">
      <dgm:prSet presAssocID="{DE45809E-EAC0-472D-95EB-A75368E95970}" presName="iconBgRect" presStyleLbl="bgShp" presStyleIdx="0" presStyleCnt="3"/>
      <dgm:spPr>
        <a:prstGeom prst="round2DiagRect">
          <a:avLst>
            <a:gd name="adj1" fmla="val 29727"/>
            <a:gd name="adj2" fmla="val 0"/>
          </a:avLst>
        </a:prstGeom>
      </dgm:spPr>
    </dgm:pt>
    <dgm:pt modelId="{12BD1A8C-EB32-4D66-9568-540FF68EE373}" type="pres">
      <dgm:prSet presAssocID="{DE45809E-EAC0-472D-95EB-A75368E9597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me"/>
        </a:ext>
      </dgm:extLst>
    </dgm:pt>
    <dgm:pt modelId="{99A7ABF1-2E91-45FC-882A-747F720DA24F}" type="pres">
      <dgm:prSet presAssocID="{DE45809E-EAC0-472D-95EB-A75368E95970}" presName="spaceRect" presStyleCnt="0"/>
      <dgm:spPr/>
    </dgm:pt>
    <dgm:pt modelId="{F3A3AA8D-F569-4042-B004-D568F7C89366}" type="pres">
      <dgm:prSet presAssocID="{DE45809E-EAC0-472D-95EB-A75368E95970}" presName="textRect" presStyleLbl="revTx" presStyleIdx="0" presStyleCnt="3">
        <dgm:presLayoutVars>
          <dgm:chMax val="1"/>
          <dgm:chPref val="1"/>
        </dgm:presLayoutVars>
      </dgm:prSet>
      <dgm:spPr/>
    </dgm:pt>
    <dgm:pt modelId="{7B13730D-4071-4723-86A7-A85AEE89C83D}" type="pres">
      <dgm:prSet presAssocID="{A2D37596-50F1-46DF-8269-8E8E8F8C531F}" presName="sibTrans" presStyleCnt="0"/>
      <dgm:spPr/>
    </dgm:pt>
    <dgm:pt modelId="{7B65BFB2-21CF-49A6-896F-00CE6839B9E7}" type="pres">
      <dgm:prSet presAssocID="{E924CE3C-F751-4110-81AD-31BFEED8A342}" presName="compNode" presStyleCnt="0"/>
      <dgm:spPr/>
    </dgm:pt>
    <dgm:pt modelId="{DC7280DF-B642-4ADD-AB94-7B2BADD5F7C5}" type="pres">
      <dgm:prSet presAssocID="{E924CE3C-F751-4110-81AD-31BFEED8A342}" presName="iconBgRect" presStyleLbl="bgShp" presStyleIdx="1" presStyleCnt="3"/>
      <dgm:spPr>
        <a:prstGeom prst="round2DiagRect">
          <a:avLst>
            <a:gd name="adj1" fmla="val 29727"/>
            <a:gd name="adj2" fmla="val 0"/>
          </a:avLst>
        </a:prstGeom>
      </dgm:spPr>
    </dgm:pt>
    <dgm:pt modelId="{59D3E02E-C94B-4983-94DB-E187F0B9A203}" type="pres">
      <dgm:prSet presAssocID="{E924CE3C-F751-4110-81AD-31BFEED8A34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choolhouse"/>
        </a:ext>
      </dgm:extLst>
    </dgm:pt>
    <dgm:pt modelId="{E7DF1A38-A955-4DBE-B6DC-9B3078031541}" type="pres">
      <dgm:prSet presAssocID="{E924CE3C-F751-4110-81AD-31BFEED8A342}" presName="spaceRect" presStyleCnt="0"/>
      <dgm:spPr/>
    </dgm:pt>
    <dgm:pt modelId="{50C1556E-58ED-44EC-8480-31930C0FA2FA}" type="pres">
      <dgm:prSet presAssocID="{E924CE3C-F751-4110-81AD-31BFEED8A342}" presName="textRect" presStyleLbl="revTx" presStyleIdx="1" presStyleCnt="3">
        <dgm:presLayoutVars>
          <dgm:chMax val="1"/>
          <dgm:chPref val="1"/>
        </dgm:presLayoutVars>
      </dgm:prSet>
      <dgm:spPr/>
    </dgm:pt>
    <dgm:pt modelId="{7006DA14-88D6-45A0-B7AA-95692E277128}" type="pres">
      <dgm:prSet presAssocID="{DE0C1361-9FE2-4CD0-A6BB-91348BEC1224}" presName="sibTrans" presStyleCnt="0"/>
      <dgm:spPr/>
    </dgm:pt>
    <dgm:pt modelId="{BE0F6485-97A1-4D63-ABE7-78437BF5339D}" type="pres">
      <dgm:prSet presAssocID="{F4110F4E-3951-4938-A1DC-9B1DFE9C175E}" presName="compNode" presStyleCnt="0"/>
      <dgm:spPr/>
    </dgm:pt>
    <dgm:pt modelId="{842F0C0B-51A0-454A-952F-5DC9C30F8BF6}" type="pres">
      <dgm:prSet presAssocID="{F4110F4E-3951-4938-A1DC-9B1DFE9C175E}" presName="iconBgRect" presStyleLbl="bgShp" presStyleIdx="2" presStyleCnt="3"/>
      <dgm:spPr>
        <a:prstGeom prst="round2DiagRect">
          <a:avLst>
            <a:gd name="adj1" fmla="val 29727"/>
            <a:gd name="adj2" fmla="val 0"/>
          </a:avLst>
        </a:prstGeom>
      </dgm:spPr>
    </dgm:pt>
    <dgm:pt modelId="{30DE4EEA-C384-4D6B-B026-39BD98EDC4A4}" type="pres">
      <dgm:prSet presAssocID="{F4110F4E-3951-4938-A1DC-9B1DFE9C175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a:ext>
      </dgm:extLst>
    </dgm:pt>
    <dgm:pt modelId="{DE688E9C-142D-4D06-B9A5-B89E55AA2AF5}" type="pres">
      <dgm:prSet presAssocID="{F4110F4E-3951-4938-A1DC-9B1DFE9C175E}" presName="spaceRect" presStyleCnt="0"/>
      <dgm:spPr/>
    </dgm:pt>
    <dgm:pt modelId="{C3D35958-0D1A-4CF7-AFDE-42EFC6B64802}" type="pres">
      <dgm:prSet presAssocID="{F4110F4E-3951-4938-A1DC-9B1DFE9C175E}" presName="textRect" presStyleLbl="revTx" presStyleIdx="2" presStyleCnt="3">
        <dgm:presLayoutVars>
          <dgm:chMax val="1"/>
          <dgm:chPref val="1"/>
        </dgm:presLayoutVars>
      </dgm:prSet>
      <dgm:spPr/>
    </dgm:pt>
  </dgm:ptLst>
  <dgm:cxnLst>
    <dgm:cxn modelId="{A1B1D626-C9DE-466C-84AA-C81985CF3C92}" srcId="{60BC74BD-2F54-4C58-9525-B70874B514CD}" destId="{F4110F4E-3951-4938-A1DC-9B1DFE9C175E}" srcOrd="2" destOrd="0" parTransId="{F43E92EF-CEB1-416D-B541-65F9564BF2ED}" sibTransId="{A372FD5D-6642-4026-BA71-01F653C44BDF}"/>
    <dgm:cxn modelId="{9785F471-805E-4981-8F9F-6D4A8C4E85EA}" srcId="{60BC74BD-2F54-4C58-9525-B70874B514CD}" destId="{DE45809E-EAC0-472D-95EB-A75368E95970}" srcOrd="0" destOrd="0" parTransId="{6AC786A0-7FC4-4024-A015-2511C849BD86}" sibTransId="{A2D37596-50F1-46DF-8269-8E8E8F8C531F}"/>
    <dgm:cxn modelId="{32C57E9B-9C9C-430D-8537-A1E3C84759F3}" type="presOf" srcId="{E924CE3C-F751-4110-81AD-31BFEED8A342}" destId="{50C1556E-58ED-44EC-8480-31930C0FA2FA}" srcOrd="0" destOrd="0" presId="urn:microsoft.com/office/officeart/2018/5/layout/IconLeafLabelList"/>
    <dgm:cxn modelId="{6B237DA1-A1D7-48FB-B1AD-6AEAD4D4BD94}" type="presOf" srcId="{DE45809E-EAC0-472D-95EB-A75368E95970}" destId="{F3A3AA8D-F569-4042-B004-D568F7C89366}" srcOrd="0" destOrd="0" presId="urn:microsoft.com/office/officeart/2018/5/layout/IconLeafLabelList"/>
    <dgm:cxn modelId="{289E6FA8-7FCC-4112-8E05-72221B4D1604}" type="presOf" srcId="{F4110F4E-3951-4938-A1DC-9B1DFE9C175E}" destId="{C3D35958-0D1A-4CF7-AFDE-42EFC6B64802}" srcOrd="0" destOrd="0" presId="urn:microsoft.com/office/officeart/2018/5/layout/IconLeafLabelList"/>
    <dgm:cxn modelId="{F3A623C3-259E-428F-93C1-95CE00C0BB79}" srcId="{60BC74BD-2F54-4C58-9525-B70874B514CD}" destId="{E924CE3C-F751-4110-81AD-31BFEED8A342}" srcOrd="1" destOrd="0" parTransId="{B42FADF5-2BF2-48F5-9478-688CC31D284C}" sibTransId="{DE0C1361-9FE2-4CD0-A6BB-91348BEC1224}"/>
    <dgm:cxn modelId="{BD9ED9EC-026D-4C8A-B367-7FB786FABD48}" type="presOf" srcId="{60BC74BD-2F54-4C58-9525-B70874B514CD}" destId="{44EC9854-7F6C-4EB3-B0F1-A8278F5B0EBD}" srcOrd="0" destOrd="0" presId="urn:microsoft.com/office/officeart/2018/5/layout/IconLeafLabelList"/>
    <dgm:cxn modelId="{DBD4D108-59A9-4577-B897-F428B2FD2BC4}" type="presParOf" srcId="{44EC9854-7F6C-4EB3-B0F1-A8278F5B0EBD}" destId="{48AFF02A-8DC1-46AE-9BEB-650A0926CC8B}" srcOrd="0" destOrd="0" presId="urn:microsoft.com/office/officeart/2018/5/layout/IconLeafLabelList"/>
    <dgm:cxn modelId="{A0436474-038B-4F2E-AD7D-712ADCBE4FA6}" type="presParOf" srcId="{48AFF02A-8DC1-46AE-9BEB-650A0926CC8B}" destId="{4F5AAE59-4C4E-4079-894E-14C2B79AFD7A}" srcOrd="0" destOrd="0" presId="urn:microsoft.com/office/officeart/2018/5/layout/IconLeafLabelList"/>
    <dgm:cxn modelId="{51F6633A-5C1C-4464-805D-91F7DD70423F}" type="presParOf" srcId="{48AFF02A-8DC1-46AE-9BEB-650A0926CC8B}" destId="{12BD1A8C-EB32-4D66-9568-540FF68EE373}" srcOrd="1" destOrd="0" presId="urn:microsoft.com/office/officeart/2018/5/layout/IconLeafLabelList"/>
    <dgm:cxn modelId="{11E9B398-4AA4-476D-A6BF-16D32B5D94C6}" type="presParOf" srcId="{48AFF02A-8DC1-46AE-9BEB-650A0926CC8B}" destId="{99A7ABF1-2E91-45FC-882A-747F720DA24F}" srcOrd="2" destOrd="0" presId="urn:microsoft.com/office/officeart/2018/5/layout/IconLeafLabelList"/>
    <dgm:cxn modelId="{B170A65E-2B5C-4A0E-BF31-4C12C3452656}" type="presParOf" srcId="{48AFF02A-8DC1-46AE-9BEB-650A0926CC8B}" destId="{F3A3AA8D-F569-4042-B004-D568F7C89366}" srcOrd="3" destOrd="0" presId="urn:microsoft.com/office/officeart/2018/5/layout/IconLeafLabelList"/>
    <dgm:cxn modelId="{98B6E3B0-E1D3-4EDB-94BD-CAEE2DA99C09}" type="presParOf" srcId="{44EC9854-7F6C-4EB3-B0F1-A8278F5B0EBD}" destId="{7B13730D-4071-4723-86A7-A85AEE89C83D}" srcOrd="1" destOrd="0" presId="urn:microsoft.com/office/officeart/2018/5/layout/IconLeafLabelList"/>
    <dgm:cxn modelId="{5F46D9D7-9B92-4764-BBF5-AA4D03BDFD0A}" type="presParOf" srcId="{44EC9854-7F6C-4EB3-B0F1-A8278F5B0EBD}" destId="{7B65BFB2-21CF-49A6-896F-00CE6839B9E7}" srcOrd="2" destOrd="0" presId="urn:microsoft.com/office/officeart/2018/5/layout/IconLeafLabelList"/>
    <dgm:cxn modelId="{5473E19C-6418-4B1A-83D6-25DA08D56686}" type="presParOf" srcId="{7B65BFB2-21CF-49A6-896F-00CE6839B9E7}" destId="{DC7280DF-B642-4ADD-AB94-7B2BADD5F7C5}" srcOrd="0" destOrd="0" presId="urn:microsoft.com/office/officeart/2018/5/layout/IconLeafLabelList"/>
    <dgm:cxn modelId="{E05735F9-CD92-4F18-9DA4-AF4E69D84AC2}" type="presParOf" srcId="{7B65BFB2-21CF-49A6-896F-00CE6839B9E7}" destId="{59D3E02E-C94B-4983-94DB-E187F0B9A203}" srcOrd="1" destOrd="0" presId="urn:microsoft.com/office/officeart/2018/5/layout/IconLeafLabelList"/>
    <dgm:cxn modelId="{FBDE188B-B139-43A1-A703-0AE6411FBCF1}" type="presParOf" srcId="{7B65BFB2-21CF-49A6-896F-00CE6839B9E7}" destId="{E7DF1A38-A955-4DBE-B6DC-9B3078031541}" srcOrd="2" destOrd="0" presId="urn:microsoft.com/office/officeart/2018/5/layout/IconLeafLabelList"/>
    <dgm:cxn modelId="{A076760C-2880-4330-81E9-CB2591C0F717}" type="presParOf" srcId="{7B65BFB2-21CF-49A6-896F-00CE6839B9E7}" destId="{50C1556E-58ED-44EC-8480-31930C0FA2FA}" srcOrd="3" destOrd="0" presId="urn:microsoft.com/office/officeart/2018/5/layout/IconLeafLabelList"/>
    <dgm:cxn modelId="{B3D2A4EB-5A61-4E7D-AC07-8AD6AFFF332A}" type="presParOf" srcId="{44EC9854-7F6C-4EB3-B0F1-A8278F5B0EBD}" destId="{7006DA14-88D6-45A0-B7AA-95692E277128}" srcOrd="3" destOrd="0" presId="urn:microsoft.com/office/officeart/2018/5/layout/IconLeafLabelList"/>
    <dgm:cxn modelId="{9E6BEEA1-E426-4AE4-818A-42D54105596A}" type="presParOf" srcId="{44EC9854-7F6C-4EB3-B0F1-A8278F5B0EBD}" destId="{BE0F6485-97A1-4D63-ABE7-78437BF5339D}" srcOrd="4" destOrd="0" presId="urn:microsoft.com/office/officeart/2018/5/layout/IconLeafLabelList"/>
    <dgm:cxn modelId="{E4191834-59D5-41A7-9BB0-A33CA496F7B8}" type="presParOf" srcId="{BE0F6485-97A1-4D63-ABE7-78437BF5339D}" destId="{842F0C0B-51A0-454A-952F-5DC9C30F8BF6}" srcOrd="0" destOrd="0" presId="urn:microsoft.com/office/officeart/2018/5/layout/IconLeafLabelList"/>
    <dgm:cxn modelId="{592DC59E-EBF7-4DFC-81AF-2FBCDEFBCCE5}" type="presParOf" srcId="{BE0F6485-97A1-4D63-ABE7-78437BF5339D}" destId="{30DE4EEA-C384-4D6B-B026-39BD98EDC4A4}" srcOrd="1" destOrd="0" presId="urn:microsoft.com/office/officeart/2018/5/layout/IconLeafLabelList"/>
    <dgm:cxn modelId="{57E7E16D-FFF4-4649-8701-940E198AD687}" type="presParOf" srcId="{BE0F6485-97A1-4D63-ABE7-78437BF5339D}" destId="{DE688E9C-142D-4D06-B9A5-B89E55AA2AF5}" srcOrd="2" destOrd="0" presId="urn:microsoft.com/office/officeart/2018/5/layout/IconLeafLabelList"/>
    <dgm:cxn modelId="{53E286B0-14B8-48C1-BD9B-9DAB2E514045}" type="presParOf" srcId="{BE0F6485-97A1-4D63-ABE7-78437BF5339D}" destId="{C3D35958-0D1A-4CF7-AFDE-42EFC6B64802}"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F04A2-8D4C-48E0-AA27-C0B3F4FF8C92}">
      <dsp:nvSpPr>
        <dsp:cNvPr id="0" name=""/>
        <dsp:cNvSpPr/>
      </dsp:nvSpPr>
      <dsp:spPr>
        <a:xfrm>
          <a:off x="405858" y="3413"/>
          <a:ext cx="1395325" cy="69766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ZA" sz="1800" kern="1200" dirty="0" err="1"/>
            <a:t>Fisies</a:t>
          </a:r>
          <a:endParaRPr lang="en-US" sz="1800" kern="1200" dirty="0"/>
        </a:p>
      </dsp:txBody>
      <dsp:txXfrm>
        <a:off x="426292" y="23847"/>
        <a:ext cx="1354457" cy="656794"/>
      </dsp:txXfrm>
    </dsp:sp>
    <dsp:sp modelId="{A6131647-D83A-4A7A-8D4A-C243F89AD821}">
      <dsp:nvSpPr>
        <dsp:cNvPr id="0" name=""/>
        <dsp:cNvSpPr/>
      </dsp:nvSpPr>
      <dsp:spPr>
        <a:xfrm>
          <a:off x="545390" y="701076"/>
          <a:ext cx="139532" cy="523247"/>
        </a:xfrm>
        <a:custGeom>
          <a:avLst/>
          <a:gdLst/>
          <a:ahLst/>
          <a:cxnLst/>
          <a:rect l="0" t="0" r="0" b="0"/>
          <a:pathLst>
            <a:path>
              <a:moveTo>
                <a:pt x="0" y="0"/>
              </a:moveTo>
              <a:lnTo>
                <a:pt x="0" y="523247"/>
              </a:lnTo>
              <a:lnTo>
                <a:pt x="139532" y="523247"/>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9FF8F4-0CB8-420D-BE0C-850A3D3EFEB6}">
      <dsp:nvSpPr>
        <dsp:cNvPr id="0" name=""/>
        <dsp:cNvSpPr/>
      </dsp:nvSpPr>
      <dsp:spPr>
        <a:xfrm>
          <a:off x="684923" y="875492"/>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Aanranding</a:t>
          </a:r>
          <a:endParaRPr lang="en-US" sz="1300" kern="1200"/>
        </a:p>
      </dsp:txBody>
      <dsp:txXfrm>
        <a:off x="705357" y="895926"/>
        <a:ext cx="1075392" cy="656794"/>
      </dsp:txXfrm>
    </dsp:sp>
    <dsp:sp modelId="{78A2E6B6-8F19-4B14-947D-C802D77D733B}">
      <dsp:nvSpPr>
        <dsp:cNvPr id="0" name=""/>
        <dsp:cNvSpPr/>
      </dsp:nvSpPr>
      <dsp:spPr>
        <a:xfrm>
          <a:off x="545390" y="701076"/>
          <a:ext cx="139532" cy="1395325"/>
        </a:xfrm>
        <a:custGeom>
          <a:avLst/>
          <a:gdLst/>
          <a:ahLst/>
          <a:cxnLst/>
          <a:rect l="0" t="0" r="0" b="0"/>
          <a:pathLst>
            <a:path>
              <a:moveTo>
                <a:pt x="0" y="0"/>
              </a:moveTo>
              <a:lnTo>
                <a:pt x="0" y="1395325"/>
              </a:lnTo>
              <a:lnTo>
                <a:pt x="139532" y="1395325"/>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88647E-44E4-410A-B2D7-7D4F0A53D222}">
      <dsp:nvSpPr>
        <dsp:cNvPr id="0" name=""/>
        <dsp:cNvSpPr/>
      </dsp:nvSpPr>
      <dsp:spPr>
        <a:xfrm>
          <a:off x="684923" y="1747571"/>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52423"/>
              <a:satOff val="-495"/>
              <a:lumOff val="-5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Gesinsgeweld</a:t>
          </a:r>
          <a:endParaRPr lang="en-US" sz="1300" kern="1200"/>
        </a:p>
      </dsp:txBody>
      <dsp:txXfrm>
        <a:off x="705357" y="1768005"/>
        <a:ext cx="1075392" cy="656794"/>
      </dsp:txXfrm>
    </dsp:sp>
    <dsp:sp modelId="{3341683D-20D0-4E75-82A6-1AFD1583E7A1}">
      <dsp:nvSpPr>
        <dsp:cNvPr id="0" name=""/>
        <dsp:cNvSpPr/>
      </dsp:nvSpPr>
      <dsp:spPr>
        <a:xfrm>
          <a:off x="2150015" y="3413"/>
          <a:ext cx="1395325" cy="697662"/>
        </a:xfrm>
        <a:prstGeom prst="roundRect">
          <a:avLst>
            <a:gd name="adj" fmla="val 10000"/>
          </a:avLst>
        </a:prstGeom>
        <a:solidFill>
          <a:schemeClr val="accent2">
            <a:hueOff val="167755"/>
            <a:satOff val="-1585"/>
            <a:lumOff val="-164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ZA" sz="1600" kern="1200" dirty="0" err="1"/>
            <a:t>Emosioneel</a:t>
          </a:r>
          <a:r>
            <a:rPr lang="en-ZA" sz="1600" kern="1200" dirty="0"/>
            <a:t>/ </a:t>
          </a:r>
          <a:r>
            <a:rPr lang="en-ZA" sz="1600" kern="1200" dirty="0" err="1"/>
            <a:t>Sielkundig</a:t>
          </a:r>
          <a:endParaRPr lang="en-US" sz="1600" kern="1200" dirty="0"/>
        </a:p>
      </dsp:txBody>
      <dsp:txXfrm>
        <a:off x="2170449" y="23847"/>
        <a:ext cx="1354457" cy="656794"/>
      </dsp:txXfrm>
    </dsp:sp>
    <dsp:sp modelId="{EFC3CA57-EDB1-4A94-9BF6-0C7F679197AB}">
      <dsp:nvSpPr>
        <dsp:cNvPr id="0" name=""/>
        <dsp:cNvSpPr/>
      </dsp:nvSpPr>
      <dsp:spPr>
        <a:xfrm>
          <a:off x="2289548" y="701076"/>
          <a:ext cx="139532" cy="523247"/>
        </a:xfrm>
        <a:custGeom>
          <a:avLst/>
          <a:gdLst/>
          <a:ahLst/>
          <a:cxnLst/>
          <a:rect l="0" t="0" r="0" b="0"/>
          <a:pathLst>
            <a:path>
              <a:moveTo>
                <a:pt x="0" y="0"/>
              </a:moveTo>
              <a:lnTo>
                <a:pt x="0" y="523247"/>
              </a:lnTo>
              <a:lnTo>
                <a:pt x="139532" y="523247"/>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D2CAA7-1864-4827-B997-F313D8C6BF62}">
      <dsp:nvSpPr>
        <dsp:cNvPr id="0" name=""/>
        <dsp:cNvSpPr/>
      </dsp:nvSpPr>
      <dsp:spPr>
        <a:xfrm>
          <a:off x="2429080" y="875492"/>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104847"/>
              <a:satOff val="-990"/>
              <a:lumOff val="-10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Verbale mishandeling</a:t>
          </a:r>
          <a:endParaRPr lang="en-US" sz="1300" kern="1200"/>
        </a:p>
      </dsp:txBody>
      <dsp:txXfrm>
        <a:off x="2449514" y="895926"/>
        <a:ext cx="1075392" cy="656794"/>
      </dsp:txXfrm>
    </dsp:sp>
    <dsp:sp modelId="{132FAE40-7DDD-4426-AACF-F261DE46AF38}">
      <dsp:nvSpPr>
        <dsp:cNvPr id="0" name=""/>
        <dsp:cNvSpPr/>
      </dsp:nvSpPr>
      <dsp:spPr>
        <a:xfrm>
          <a:off x="2289548" y="701076"/>
          <a:ext cx="139532" cy="1395325"/>
        </a:xfrm>
        <a:custGeom>
          <a:avLst/>
          <a:gdLst/>
          <a:ahLst/>
          <a:cxnLst/>
          <a:rect l="0" t="0" r="0" b="0"/>
          <a:pathLst>
            <a:path>
              <a:moveTo>
                <a:pt x="0" y="0"/>
              </a:moveTo>
              <a:lnTo>
                <a:pt x="0" y="1395325"/>
              </a:lnTo>
              <a:lnTo>
                <a:pt x="139532" y="1395325"/>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588BA7-CA61-403D-AE02-ABFC653374CF}">
      <dsp:nvSpPr>
        <dsp:cNvPr id="0" name=""/>
        <dsp:cNvSpPr/>
      </dsp:nvSpPr>
      <dsp:spPr>
        <a:xfrm>
          <a:off x="2429080" y="1747571"/>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157270"/>
              <a:satOff val="-1486"/>
              <a:lumOff val="-15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Manipulasie</a:t>
          </a:r>
          <a:endParaRPr lang="en-US" sz="1300" kern="1200"/>
        </a:p>
      </dsp:txBody>
      <dsp:txXfrm>
        <a:off x="2449514" y="1768005"/>
        <a:ext cx="1075392" cy="656794"/>
      </dsp:txXfrm>
    </dsp:sp>
    <dsp:sp modelId="{55F1DE66-2F0D-4610-83B8-294B5B2CF951}">
      <dsp:nvSpPr>
        <dsp:cNvPr id="0" name=""/>
        <dsp:cNvSpPr/>
      </dsp:nvSpPr>
      <dsp:spPr>
        <a:xfrm>
          <a:off x="2289548" y="701076"/>
          <a:ext cx="139532" cy="2267404"/>
        </a:xfrm>
        <a:custGeom>
          <a:avLst/>
          <a:gdLst/>
          <a:ahLst/>
          <a:cxnLst/>
          <a:rect l="0" t="0" r="0" b="0"/>
          <a:pathLst>
            <a:path>
              <a:moveTo>
                <a:pt x="0" y="0"/>
              </a:moveTo>
              <a:lnTo>
                <a:pt x="0" y="2267404"/>
              </a:lnTo>
              <a:lnTo>
                <a:pt x="139532" y="2267404"/>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82F21F-41FD-4E3B-B2DF-9D0D74920C4D}">
      <dsp:nvSpPr>
        <dsp:cNvPr id="0" name=""/>
        <dsp:cNvSpPr/>
      </dsp:nvSpPr>
      <dsp:spPr>
        <a:xfrm>
          <a:off x="2429080" y="2619649"/>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209694"/>
              <a:satOff val="-1981"/>
              <a:lumOff val="-20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i="1" kern="1200" dirty="0"/>
            <a:t>Gaslighting</a:t>
          </a:r>
          <a:endParaRPr lang="en-US" sz="1300" i="1" kern="1200" dirty="0"/>
        </a:p>
      </dsp:txBody>
      <dsp:txXfrm>
        <a:off x="2449514" y="2640083"/>
        <a:ext cx="1075392" cy="656794"/>
      </dsp:txXfrm>
    </dsp:sp>
    <dsp:sp modelId="{7D7E84D3-A4EE-4C3A-BAA7-63F3D47A4052}">
      <dsp:nvSpPr>
        <dsp:cNvPr id="0" name=""/>
        <dsp:cNvSpPr/>
      </dsp:nvSpPr>
      <dsp:spPr>
        <a:xfrm>
          <a:off x="2289548" y="701076"/>
          <a:ext cx="139532" cy="3139483"/>
        </a:xfrm>
        <a:custGeom>
          <a:avLst/>
          <a:gdLst/>
          <a:ahLst/>
          <a:cxnLst/>
          <a:rect l="0" t="0" r="0" b="0"/>
          <a:pathLst>
            <a:path>
              <a:moveTo>
                <a:pt x="0" y="0"/>
              </a:moveTo>
              <a:lnTo>
                <a:pt x="0" y="3139483"/>
              </a:lnTo>
              <a:lnTo>
                <a:pt x="139532" y="3139483"/>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99CC6F-AB07-4463-A3E5-489756DCC5D7}">
      <dsp:nvSpPr>
        <dsp:cNvPr id="0" name=""/>
        <dsp:cNvSpPr/>
      </dsp:nvSpPr>
      <dsp:spPr>
        <a:xfrm>
          <a:off x="2429080" y="3491728"/>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262117"/>
              <a:satOff val="-2476"/>
              <a:lumOff val="-25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Isolasie</a:t>
          </a:r>
          <a:endParaRPr lang="en-US" sz="1300" kern="1200"/>
        </a:p>
      </dsp:txBody>
      <dsp:txXfrm>
        <a:off x="2449514" y="3512162"/>
        <a:ext cx="1075392" cy="656794"/>
      </dsp:txXfrm>
    </dsp:sp>
    <dsp:sp modelId="{855D006D-ACC2-496D-A314-705D1E5D2770}">
      <dsp:nvSpPr>
        <dsp:cNvPr id="0" name=""/>
        <dsp:cNvSpPr/>
      </dsp:nvSpPr>
      <dsp:spPr>
        <a:xfrm>
          <a:off x="3894172" y="3413"/>
          <a:ext cx="1395325" cy="697662"/>
        </a:xfrm>
        <a:prstGeom prst="roundRect">
          <a:avLst>
            <a:gd name="adj" fmla="val 10000"/>
          </a:avLst>
        </a:prstGeom>
        <a:solidFill>
          <a:schemeClr val="accent2">
            <a:hueOff val="335510"/>
            <a:satOff val="-3169"/>
            <a:lumOff val="-329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ZA" sz="1800" kern="1200" dirty="0" err="1"/>
            <a:t>Seksueel</a:t>
          </a:r>
          <a:endParaRPr lang="en-US" sz="1100" kern="1200" dirty="0"/>
        </a:p>
      </dsp:txBody>
      <dsp:txXfrm>
        <a:off x="3914606" y="23847"/>
        <a:ext cx="1354457" cy="656794"/>
      </dsp:txXfrm>
    </dsp:sp>
    <dsp:sp modelId="{C439F207-176C-4BDA-BE0E-D11791F5840B}">
      <dsp:nvSpPr>
        <dsp:cNvPr id="0" name=""/>
        <dsp:cNvSpPr/>
      </dsp:nvSpPr>
      <dsp:spPr>
        <a:xfrm>
          <a:off x="4033705" y="701076"/>
          <a:ext cx="139532" cy="523247"/>
        </a:xfrm>
        <a:custGeom>
          <a:avLst/>
          <a:gdLst/>
          <a:ahLst/>
          <a:cxnLst/>
          <a:rect l="0" t="0" r="0" b="0"/>
          <a:pathLst>
            <a:path>
              <a:moveTo>
                <a:pt x="0" y="0"/>
              </a:moveTo>
              <a:lnTo>
                <a:pt x="0" y="523247"/>
              </a:lnTo>
              <a:lnTo>
                <a:pt x="139532" y="523247"/>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17B069-FC17-4BB2-B4DF-F9F84BD602BE}">
      <dsp:nvSpPr>
        <dsp:cNvPr id="0" name=""/>
        <dsp:cNvSpPr/>
      </dsp:nvSpPr>
      <dsp:spPr>
        <a:xfrm>
          <a:off x="4173238" y="875492"/>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314541"/>
              <a:satOff val="-2971"/>
              <a:lumOff val="-30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Verkragting</a:t>
          </a:r>
          <a:endParaRPr lang="en-US" sz="1300" kern="1200"/>
        </a:p>
      </dsp:txBody>
      <dsp:txXfrm>
        <a:off x="4193672" y="895926"/>
        <a:ext cx="1075392" cy="656794"/>
      </dsp:txXfrm>
    </dsp:sp>
    <dsp:sp modelId="{14236044-9E90-419B-A58C-87ED41B29C65}">
      <dsp:nvSpPr>
        <dsp:cNvPr id="0" name=""/>
        <dsp:cNvSpPr/>
      </dsp:nvSpPr>
      <dsp:spPr>
        <a:xfrm>
          <a:off x="4033705" y="701076"/>
          <a:ext cx="139532" cy="1395325"/>
        </a:xfrm>
        <a:custGeom>
          <a:avLst/>
          <a:gdLst/>
          <a:ahLst/>
          <a:cxnLst/>
          <a:rect l="0" t="0" r="0" b="0"/>
          <a:pathLst>
            <a:path>
              <a:moveTo>
                <a:pt x="0" y="0"/>
              </a:moveTo>
              <a:lnTo>
                <a:pt x="0" y="1395325"/>
              </a:lnTo>
              <a:lnTo>
                <a:pt x="139532" y="1395325"/>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70B0B6-3BFE-44DD-9D95-459E48B5B22B}">
      <dsp:nvSpPr>
        <dsp:cNvPr id="0" name=""/>
        <dsp:cNvSpPr/>
      </dsp:nvSpPr>
      <dsp:spPr>
        <a:xfrm>
          <a:off x="4173238" y="1747571"/>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366964"/>
              <a:satOff val="-3466"/>
              <a:lumOff val="-36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Seksuele aanranding</a:t>
          </a:r>
          <a:endParaRPr lang="en-US" sz="1300" kern="1200"/>
        </a:p>
      </dsp:txBody>
      <dsp:txXfrm>
        <a:off x="4193672" y="1768005"/>
        <a:ext cx="1075392" cy="656794"/>
      </dsp:txXfrm>
    </dsp:sp>
    <dsp:sp modelId="{189DFFFA-AEF3-4D83-95DA-C66EB45C500F}">
      <dsp:nvSpPr>
        <dsp:cNvPr id="0" name=""/>
        <dsp:cNvSpPr/>
      </dsp:nvSpPr>
      <dsp:spPr>
        <a:xfrm>
          <a:off x="4033705" y="701076"/>
          <a:ext cx="139532" cy="2267404"/>
        </a:xfrm>
        <a:custGeom>
          <a:avLst/>
          <a:gdLst/>
          <a:ahLst/>
          <a:cxnLst/>
          <a:rect l="0" t="0" r="0" b="0"/>
          <a:pathLst>
            <a:path>
              <a:moveTo>
                <a:pt x="0" y="0"/>
              </a:moveTo>
              <a:lnTo>
                <a:pt x="0" y="2267404"/>
              </a:lnTo>
              <a:lnTo>
                <a:pt x="139532" y="2267404"/>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E5A1D2-6B25-4826-AC83-11C543D77940}">
      <dsp:nvSpPr>
        <dsp:cNvPr id="0" name=""/>
        <dsp:cNvSpPr/>
      </dsp:nvSpPr>
      <dsp:spPr>
        <a:xfrm>
          <a:off x="4173238" y="2619649"/>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419388"/>
              <a:satOff val="-3962"/>
              <a:lumOff val="-411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Seksuele teistering</a:t>
          </a:r>
          <a:endParaRPr lang="en-US" sz="1300" kern="1200"/>
        </a:p>
      </dsp:txBody>
      <dsp:txXfrm>
        <a:off x="4193672" y="2640083"/>
        <a:ext cx="1075392" cy="656794"/>
      </dsp:txXfrm>
    </dsp:sp>
    <dsp:sp modelId="{7B07DE6A-AD87-45A3-BCB5-434478172651}">
      <dsp:nvSpPr>
        <dsp:cNvPr id="0" name=""/>
        <dsp:cNvSpPr/>
      </dsp:nvSpPr>
      <dsp:spPr>
        <a:xfrm>
          <a:off x="4033705" y="701076"/>
          <a:ext cx="139532" cy="3139483"/>
        </a:xfrm>
        <a:custGeom>
          <a:avLst/>
          <a:gdLst/>
          <a:ahLst/>
          <a:cxnLst/>
          <a:rect l="0" t="0" r="0" b="0"/>
          <a:pathLst>
            <a:path>
              <a:moveTo>
                <a:pt x="0" y="0"/>
              </a:moveTo>
              <a:lnTo>
                <a:pt x="0" y="3139483"/>
              </a:lnTo>
              <a:lnTo>
                <a:pt x="139532" y="3139483"/>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5DFE35-ABBF-42DF-91DD-8D04206CD45C}">
      <dsp:nvSpPr>
        <dsp:cNvPr id="0" name=""/>
        <dsp:cNvSpPr/>
      </dsp:nvSpPr>
      <dsp:spPr>
        <a:xfrm>
          <a:off x="4173238" y="3491728"/>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471811"/>
              <a:satOff val="-4457"/>
              <a:lumOff val="-463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Seksuele misbruik van kinders</a:t>
          </a:r>
          <a:endParaRPr lang="en-US" sz="1300" kern="1200"/>
        </a:p>
      </dsp:txBody>
      <dsp:txXfrm>
        <a:off x="4193672" y="3512162"/>
        <a:ext cx="1075392" cy="656794"/>
      </dsp:txXfrm>
    </dsp:sp>
    <dsp:sp modelId="{34ECE13D-D9BF-455B-9842-7D2232F580FA}">
      <dsp:nvSpPr>
        <dsp:cNvPr id="0" name=""/>
        <dsp:cNvSpPr/>
      </dsp:nvSpPr>
      <dsp:spPr>
        <a:xfrm>
          <a:off x="5638330" y="3413"/>
          <a:ext cx="1395325" cy="697662"/>
        </a:xfrm>
        <a:prstGeom prst="roundRect">
          <a:avLst>
            <a:gd name="adj" fmla="val 10000"/>
          </a:avLst>
        </a:prstGeom>
        <a:solidFill>
          <a:schemeClr val="accent2">
            <a:hueOff val="503265"/>
            <a:satOff val="-4754"/>
            <a:lumOff val="-494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ZA" sz="1800" kern="1200" dirty="0" err="1"/>
            <a:t>Ekonomies</a:t>
          </a:r>
          <a:r>
            <a:rPr lang="en-ZA" sz="1800" kern="1200" dirty="0"/>
            <a:t>/ </a:t>
          </a:r>
          <a:r>
            <a:rPr lang="en-ZA" sz="1800" kern="1200" dirty="0" err="1"/>
            <a:t>Finansieel</a:t>
          </a:r>
          <a:endParaRPr lang="en-US" sz="1800" kern="1200" dirty="0"/>
        </a:p>
      </dsp:txBody>
      <dsp:txXfrm>
        <a:off x="5658764" y="23847"/>
        <a:ext cx="1354457" cy="656794"/>
      </dsp:txXfrm>
    </dsp:sp>
    <dsp:sp modelId="{23C22C36-F6DD-4123-959C-61A03B103C67}">
      <dsp:nvSpPr>
        <dsp:cNvPr id="0" name=""/>
        <dsp:cNvSpPr/>
      </dsp:nvSpPr>
      <dsp:spPr>
        <a:xfrm>
          <a:off x="5777862" y="701076"/>
          <a:ext cx="139532" cy="523247"/>
        </a:xfrm>
        <a:custGeom>
          <a:avLst/>
          <a:gdLst/>
          <a:ahLst/>
          <a:cxnLst/>
          <a:rect l="0" t="0" r="0" b="0"/>
          <a:pathLst>
            <a:path>
              <a:moveTo>
                <a:pt x="0" y="0"/>
              </a:moveTo>
              <a:lnTo>
                <a:pt x="0" y="523247"/>
              </a:lnTo>
              <a:lnTo>
                <a:pt x="139532" y="523247"/>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757137-6C97-46E5-9B55-505B99AD7102}">
      <dsp:nvSpPr>
        <dsp:cNvPr id="0" name=""/>
        <dsp:cNvSpPr/>
      </dsp:nvSpPr>
      <dsp:spPr>
        <a:xfrm>
          <a:off x="5917395" y="875492"/>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524234"/>
              <a:satOff val="-4952"/>
              <a:lumOff val="-51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Finansiële mishandeling</a:t>
          </a:r>
          <a:endParaRPr lang="en-US" sz="1300" kern="1200"/>
        </a:p>
      </dsp:txBody>
      <dsp:txXfrm>
        <a:off x="5937829" y="895926"/>
        <a:ext cx="1075392" cy="656794"/>
      </dsp:txXfrm>
    </dsp:sp>
    <dsp:sp modelId="{64E2242D-4471-4861-828A-DAA6EE087D62}">
      <dsp:nvSpPr>
        <dsp:cNvPr id="0" name=""/>
        <dsp:cNvSpPr/>
      </dsp:nvSpPr>
      <dsp:spPr>
        <a:xfrm>
          <a:off x="5777862" y="701076"/>
          <a:ext cx="139532" cy="1395325"/>
        </a:xfrm>
        <a:custGeom>
          <a:avLst/>
          <a:gdLst/>
          <a:ahLst/>
          <a:cxnLst/>
          <a:rect l="0" t="0" r="0" b="0"/>
          <a:pathLst>
            <a:path>
              <a:moveTo>
                <a:pt x="0" y="0"/>
              </a:moveTo>
              <a:lnTo>
                <a:pt x="0" y="1395325"/>
              </a:lnTo>
              <a:lnTo>
                <a:pt x="139532" y="1395325"/>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456E1F-62CA-43F6-8BA6-D43E22ED535B}">
      <dsp:nvSpPr>
        <dsp:cNvPr id="0" name=""/>
        <dsp:cNvSpPr/>
      </dsp:nvSpPr>
      <dsp:spPr>
        <a:xfrm>
          <a:off x="5917395" y="1747571"/>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576658"/>
              <a:satOff val="-5447"/>
              <a:lumOff val="-566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Uitbuiting</a:t>
          </a:r>
          <a:endParaRPr lang="en-US" sz="1300" kern="1200"/>
        </a:p>
      </dsp:txBody>
      <dsp:txXfrm>
        <a:off x="5937829" y="1768005"/>
        <a:ext cx="1075392" cy="656794"/>
      </dsp:txXfrm>
    </dsp:sp>
    <dsp:sp modelId="{CDF2925E-D976-41D0-BA23-B0DF2AC52194}">
      <dsp:nvSpPr>
        <dsp:cNvPr id="0" name=""/>
        <dsp:cNvSpPr/>
      </dsp:nvSpPr>
      <dsp:spPr>
        <a:xfrm>
          <a:off x="7382487" y="3413"/>
          <a:ext cx="1395325" cy="697662"/>
        </a:xfrm>
        <a:prstGeom prst="roundRect">
          <a:avLst>
            <a:gd name="adj" fmla="val 10000"/>
          </a:avLst>
        </a:prstGeom>
        <a:solidFill>
          <a:schemeClr val="accent2">
            <a:hueOff val="671020"/>
            <a:satOff val="-6338"/>
            <a:lumOff val="-65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ZA" sz="2100" kern="1200"/>
            <a:t>Kultureel/ Sosiaal</a:t>
          </a:r>
          <a:endParaRPr lang="en-US" sz="2100" kern="1200" dirty="0"/>
        </a:p>
      </dsp:txBody>
      <dsp:txXfrm>
        <a:off x="7402921" y="23847"/>
        <a:ext cx="1354457" cy="656794"/>
      </dsp:txXfrm>
    </dsp:sp>
    <dsp:sp modelId="{99F3E61C-E705-49E9-B42A-7EAE69D48003}">
      <dsp:nvSpPr>
        <dsp:cNvPr id="0" name=""/>
        <dsp:cNvSpPr/>
      </dsp:nvSpPr>
      <dsp:spPr>
        <a:xfrm>
          <a:off x="7522020" y="701076"/>
          <a:ext cx="139532" cy="523247"/>
        </a:xfrm>
        <a:custGeom>
          <a:avLst/>
          <a:gdLst/>
          <a:ahLst/>
          <a:cxnLst/>
          <a:rect l="0" t="0" r="0" b="0"/>
          <a:pathLst>
            <a:path>
              <a:moveTo>
                <a:pt x="0" y="0"/>
              </a:moveTo>
              <a:lnTo>
                <a:pt x="0" y="523247"/>
              </a:lnTo>
              <a:lnTo>
                <a:pt x="139532" y="523247"/>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3EE408-FCC1-40FF-B097-578E5159E4B0}">
      <dsp:nvSpPr>
        <dsp:cNvPr id="0" name=""/>
        <dsp:cNvSpPr/>
      </dsp:nvSpPr>
      <dsp:spPr>
        <a:xfrm>
          <a:off x="7661552" y="875492"/>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629081"/>
              <a:satOff val="-5942"/>
              <a:lumOff val="-617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Haatmisdade</a:t>
          </a:r>
          <a:endParaRPr lang="en-US" sz="1300" kern="1200"/>
        </a:p>
      </dsp:txBody>
      <dsp:txXfrm>
        <a:off x="7681986" y="895926"/>
        <a:ext cx="1075392" cy="656794"/>
      </dsp:txXfrm>
    </dsp:sp>
    <dsp:sp modelId="{6F235FF9-1BC9-41B7-A5B3-3C72C57C999D}">
      <dsp:nvSpPr>
        <dsp:cNvPr id="0" name=""/>
        <dsp:cNvSpPr/>
      </dsp:nvSpPr>
      <dsp:spPr>
        <a:xfrm>
          <a:off x="7522020" y="701076"/>
          <a:ext cx="139532" cy="1395325"/>
        </a:xfrm>
        <a:custGeom>
          <a:avLst/>
          <a:gdLst/>
          <a:ahLst/>
          <a:cxnLst/>
          <a:rect l="0" t="0" r="0" b="0"/>
          <a:pathLst>
            <a:path>
              <a:moveTo>
                <a:pt x="0" y="0"/>
              </a:moveTo>
              <a:lnTo>
                <a:pt x="0" y="1395325"/>
              </a:lnTo>
              <a:lnTo>
                <a:pt x="139532" y="1395325"/>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CCF7AF-5FEA-4B2D-8949-CA0403F4427C}">
      <dsp:nvSpPr>
        <dsp:cNvPr id="0" name=""/>
        <dsp:cNvSpPr/>
      </dsp:nvSpPr>
      <dsp:spPr>
        <a:xfrm>
          <a:off x="7661552" y="1747571"/>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681505"/>
              <a:satOff val="-6437"/>
              <a:lumOff val="-66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Mensehandel</a:t>
          </a:r>
          <a:endParaRPr lang="en-US" sz="1300" kern="1200"/>
        </a:p>
      </dsp:txBody>
      <dsp:txXfrm>
        <a:off x="7681986" y="1768005"/>
        <a:ext cx="1075392" cy="656794"/>
      </dsp:txXfrm>
    </dsp:sp>
    <dsp:sp modelId="{E2F43065-3E2B-4746-BDFB-8D51F8DA82FB}">
      <dsp:nvSpPr>
        <dsp:cNvPr id="0" name=""/>
        <dsp:cNvSpPr/>
      </dsp:nvSpPr>
      <dsp:spPr>
        <a:xfrm>
          <a:off x="9126644" y="3413"/>
          <a:ext cx="1395325" cy="697662"/>
        </a:xfrm>
        <a:prstGeom prst="roundRect">
          <a:avLst>
            <a:gd name="adj" fmla="val 10000"/>
          </a:avLst>
        </a:prstGeom>
        <a:solidFill>
          <a:schemeClr val="accent2">
            <a:hueOff val="838775"/>
            <a:satOff val="-7923"/>
            <a:lumOff val="-823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ZA" sz="2100" kern="1200"/>
            <a:t>Kuber</a:t>
          </a:r>
          <a:endParaRPr lang="en-US" sz="2100" kern="1200" dirty="0"/>
        </a:p>
      </dsp:txBody>
      <dsp:txXfrm>
        <a:off x="9147078" y="23847"/>
        <a:ext cx="1354457" cy="656794"/>
      </dsp:txXfrm>
    </dsp:sp>
    <dsp:sp modelId="{AFB57AFD-730D-48EB-9962-7874025371A9}">
      <dsp:nvSpPr>
        <dsp:cNvPr id="0" name=""/>
        <dsp:cNvSpPr/>
      </dsp:nvSpPr>
      <dsp:spPr>
        <a:xfrm>
          <a:off x="9266177" y="701076"/>
          <a:ext cx="139532" cy="523247"/>
        </a:xfrm>
        <a:custGeom>
          <a:avLst/>
          <a:gdLst/>
          <a:ahLst/>
          <a:cxnLst/>
          <a:rect l="0" t="0" r="0" b="0"/>
          <a:pathLst>
            <a:path>
              <a:moveTo>
                <a:pt x="0" y="0"/>
              </a:moveTo>
              <a:lnTo>
                <a:pt x="0" y="523247"/>
              </a:lnTo>
              <a:lnTo>
                <a:pt x="139532" y="523247"/>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97BC11-E4DC-488F-B5A0-A15A42552BE0}">
      <dsp:nvSpPr>
        <dsp:cNvPr id="0" name=""/>
        <dsp:cNvSpPr/>
      </dsp:nvSpPr>
      <dsp:spPr>
        <a:xfrm>
          <a:off x="9405709" y="875492"/>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733928"/>
              <a:satOff val="-6933"/>
              <a:lumOff val="-72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dirty="0"/>
            <a:t>Kuber-</a:t>
          </a:r>
          <a:r>
            <a:rPr lang="en-ZA" sz="1300" kern="1200" dirty="0" err="1"/>
            <a:t>afknouery</a:t>
          </a:r>
          <a:endParaRPr lang="en-US" sz="1300" kern="1200" dirty="0"/>
        </a:p>
      </dsp:txBody>
      <dsp:txXfrm>
        <a:off x="9426143" y="895926"/>
        <a:ext cx="1075392" cy="656794"/>
      </dsp:txXfrm>
    </dsp:sp>
    <dsp:sp modelId="{38B1AEF4-B3A9-4F74-968B-32C0879773D7}">
      <dsp:nvSpPr>
        <dsp:cNvPr id="0" name=""/>
        <dsp:cNvSpPr/>
      </dsp:nvSpPr>
      <dsp:spPr>
        <a:xfrm>
          <a:off x="9266177" y="701076"/>
          <a:ext cx="139532" cy="1395325"/>
        </a:xfrm>
        <a:custGeom>
          <a:avLst/>
          <a:gdLst/>
          <a:ahLst/>
          <a:cxnLst/>
          <a:rect l="0" t="0" r="0" b="0"/>
          <a:pathLst>
            <a:path>
              <a:moveTo>
                <a:pt x="0" y="0"/>
              </a:moveTo>
              <a:lnTo>
                <a:pt x="0" y="1395325"/>
              </a:lnTo>
              <a:lnTo>
                <a:pt x="139532" y="1395325"/>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696BBA-24B5-4034-945D-A31FF44EFE5B}">
      <dsp:nvSpPr>
        <dsp:cNvPr id="0" name=""/>
        <dsp:cNvSpPr/>
      </dsp:nvSpPr>
      <dsp:spPr>
        <a:xfrm>
          <a:off x="9405709" y="1747571"/>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786352"/>
              <a:satOff val="-7428"/>
              <a:lumOff val="-77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a:t>Aanlyn teistering</a:t>
          </a:r>
          <a:endParaRPr lang="en-US" sz="1300" kern="1200"/>
        </a:p>
      </dsp:txBody>
      <dsp:txXfrm>
        <a:off x="9426143" y="1768005"/>
        <a:ext cx="1075392" cy="656794"/>
      </dsp:txXfrm>
    </dsp:sp>
    <dsp:sp modelId="{8C1C2F95-6B30-471E-BC5D-470DF37921C7}">
      <dsp:nvSpPr>
        <dsp:cNvPr id="0" name=""/>
        <dsp:cNvSpPr/>
      </dsp:nvSpPr>
      <dsp:spPr>
        <a:xfrm>
          <a:off x="9266177" y="701076"/>
          <a:ext cx="139532" cy="2267404"/>
        </a:xfrm>
        <a:custGeom>
          <a:avLst/>
          <a:gdLst/>
          <a:ahLst/>
          <a:cxnLst/>
          <a:rect l="0" t="0" r="0" b="0"/>
          <a:pathLst>
            <a:path>
              <a:moveTo>
                <a:pt x="0" y="0"/>
              </a:moveTo>
              <a:lnTo>
                <a:pt x="0" y="2267404"/>
              </a:lnTo>
              <a:lnTo>
                <a:pt x="139532" y="2267404"/>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13CC9D-3E0B-4CAB-9AD3-233DD56A7CBD}">
      <dsp:nvSpPr>
        <dsp:cNvPr id="0" name=""/>
        <dsp:cNvSpPr/>
      </dsp:nvSpPr>
      <dsp:spPr>
        <a:xfrm>
          <a:off x="9405709" y="2619649"/>
          <a:ext cx="1116260" cy="69766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838775"/>
              <a:satOff val="-7923"/>
              <a:lumOff val="-823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ZA" sz="1300" kern="1200" dirty="0" err="1"/>
            <a:t>Wraak-pornografie</a:t>
          </a:r>
          <a:endParaRPr lang="en-US" sz="1300" kern="1200" dirty="0"/>
        </a:p>
      </dsp:txBody>
      <dsp:txXfrm>
        <a:off x="9426143" y="2640083"/>
        <a:ext cx="1075392" cy="656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AAE59-4C4E-4079-894E-14C2B79AFD7A}">
      <dsp:nvSpPr>
        <dsp:cNvPr id="0" name=""/>
        <dsp:cNvSpPr/>
      </dsp:nvSpPr>
      <dsp:spPr>
        <a:xfrm>
          <a:off x="679050" y="578168"/>
          <a:ext cx="1887187" cy="1887187"/>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BD1A8C-EB32-4D66-9568-540FF68EE373}">
      <dsp:nvSpPr>
        <dsp:cNvPr id="0" name=""/>
        <dsp:cNvSpPr/>
      </dsp:nvSpPr>
      <dsp:spPr>
        <a:xfrm>
          <a:off x="1081237" y="980356"/>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A3AA8D-F569-4042-B004-D568F7C89366}">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33550">
            <a:lnSpc>
              <a:spcPct val="100000"/>
            </a:lnSpc>
            <a:spcBef>
              <a:spcPct val="0"/>
            </a:spcBef>
            <a:spcAft>
              <a:spcPct val="35000"/>
            </a:spcAft>
            <a:buNone/>
            <a:defRPr cap="all"/>
          </a:pPr>
          <a:r>
            <a:rPr lang="en-US" sz="3900" kern="1200" dirty="0"/>
            <a:t>GESIN</a:t>
          </a:r>
        </a:p>
      </dsp:txBody>
      <dsp:txXfrm>
        <a:off x="75768" y="3053169"/>
        <a:ext cx="3093750" cy="720000"/>
      </dsp:txXfrm>
    </dsp:sp>
    <dsp:sp modelId="{DC7280DF-B642-4ADD-AB94-7B2BADD5F7C5}">
      <dsp:nvSpPr>
        <dsp:cNvPr id="0" name=""/>
        <dsp:cNvSpPr/>
      </dsp:nvSpPr>
      <dsp:spPr>
        <a:xfrm>
          <a:off x="4314206" y="578168"/>
          <a:ext cx="1887187" cy="1887187"/>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D3E02E-C94B-4983-94DB-E187F0B9A203}">
      <dsp:nvSpPr>
        <dsp:cNvPr id="0" name=""/>
        <dsp:cNvSpPr/>
      </dsp:nvSpPr>
      <dsp:spPr>
        <a:xfrm>
          <a:off x="4716393" y="980356"/>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C1556E-58ED-44EC-8480-31930C0FA2FA}">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33550">
            <a:lnSpc>
              <a:spcPct val="100000"/>
            </a:lnSpc>
            <a:spcBef>
              <a:spcPct val="0"/>
            </a:spcBef>
            <a:spcAft>
              <a:spcPct val="35000"/>
            </a:spcAft>
            <a:buNone/>
            <a:defRPr cap="all"/>
          </a:pPr>
          <a:r>
            <a:rPr lang="en-US" sz="3900" kern="1200" dirty="0" err="1"/>
            <a:t>SKOOL</a:t>
          </a:r>
          <a:endParaRPr lang="en-US" sz="3900" kern="1200" dirty="0"/>
        </a:p>
      </dsp:txBody>
      <dsp:txXfrm>
        <a:off x="3710925" y="3053169"/>
        <a:ext cx="3093750" cy="720000"/>
      </dsp:txXfrm>
    </dsp:sp>
    <dsp:sp modelId="{842F0C0B-51A0-454A-952F-5DC9C30F8BF6}">
      <dsp:nvSpPr>
        <dsp:cNvPr id="0" name=""/>
        <dsp:cNvSpPr/>
      </dsp:nvSpPr>
      <dsp:spPr>
        <a:xfrm>
          <a:off x="7949362" y="578168"/>
          <a:ext cx="1887187" cy="1887187"/>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DE4EEA-C384-4D6B-B026-39BD98EDC4A4}">
      <dsp:nvSpPr>
        <dsp:cNvPr id="0" name=""/>
        <dsp:cNvSpPr/>
      </dsp:nvSpPr>
      <dsp:spPr>
        <a:xfrm>
          <a:off x="8351550" y="980356"/>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D35958-0D1A-4CF7-AFDE-42EFC6B64802}">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33550">
            <a:lnSpc>
              <a:spcPct val="100000"/>
            </a:lnSpc>
            <a:spcBef>
              <a:spcPct val="0"/>
            </a:spcBef>
            <a:spcAft>
              <a:spcPct val="35000"/>
            </a:spcAft>
            <a:buNone/>
            <a:defRPr cap="all"/>
          </a:pPr>
          <a:r>
            <a:rPr lang="en-US" sz="3900" kern="1200" dirty="0" err="1"/>
            <a:t>GEMEENSKAP</a:t>
          </a:r>
          <a:endParaRPr lang="en-US" sz="3900" kern="1200" dirty="0"/>
        </a:p>
      </dsp:txBody>
      <dsp:txXfrm>
        <a:off x="7346081" y="3053169"/>
        <a:ext cx="30937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AC8A1B-D97C-4BE3-998A-BA4166856D2D}"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2CD792-3EEE-457F-BA92-BCE10C9F28A4}" type="slidenum">
              <a:rPr lang="en-US" smtClean="0"/>
              <a:t>‹#›</a:t>
            </a:fld>
            <a:endParaRPr lang="en-US"/>
          </a:p>
        </p:txBody>
      </p:sp>
    </p:spTree>
    <p:extLst>
      <p:ext uri="{BB962C8B-B14F-4D97-AF65-F5344CB8AC3E}">
        <p14:creationId xmlns:p14="http://schemas.microsoft.com/office/powerpoint/2010/main" val="2633636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vTjZGqyWvA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Inleiding</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Goeiedag Graad </a:t>
            </a:r>
            <a:r>
              <a:rPr lang="af-ZA" sz="1200" dirty="0" err="1">
                <a:effectLst/>
                <a:latin typeface="Calibri" panose="020F0502020204030204" pitchFamily="34" charset="0"/>
                <a:ea typeface="MS Mincho" panose="02020609040205080304" pitchFamily="49" charset="-128"/>
                <a:cs typeface="Calibri" panose="020F0502020204030204" pitchFamily="34" charset="0"/>
              </a:rPr>
              <a:t>9's</a:t>
            </a:r>
            <a:r>
              <a:rPr lang="af-ZA" sz="1200" dirty="0">
                <a:effectLst/>
                <a:latin typeface="Calibri" panose="020F0502020204030204" pitchFamily="34" charset="0"/>
                <a:ea typeface="MS Mincho" panose="02020609040205080304" pitchFamily="49" charset="-128"/>
                <a:cs typeface="Calibri" panose="020F0502020204030204" pitchFamily="34" charset="0"/>
              </a:rPr>
              <a:t>. Ons begin vandag met ons volgende onderwerp: GESONDHEID, VEILIGHEID EN OMGEWINGSVERANTWOORDELIKHEID.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In hierdie lesreeks gaan ons kyk na verskillende sosiale kwessies wat met geweld verband hou. Hierdie tema is 'n voortsetting van graad 8 waar ons gekyk het na geslagsgebaseerde geweld en hoe om geweld teen vroue te voorkom. </a:t>
            </a:r>
            <a:r>
              <a:rPr lang="af-ZA" sz="1200" dirty="0" err="1">
                <a:effectLst/>
                <a:latin typeface="Calibri" panose="020F0502020204030204" pitchFamily="34" charset="0"/>
                <a:ea typeface="MS Mincho" panose="02020609040205080304" pitchFamily="49" charset="-128"/>
                <a:cs typeface="Calibri" panose="020F0502020204030204" pitchFamily="34" charset="0"/>
              </a:rPr>
              <a:t>GGG</a:t>
            </a:r>
            <a:r>
              <a:rPr lang="af-ZA" sz="1200" dirty="0">
                <a:effectLst/>
                <a:latin typeface="Calibri" panose="020F0502020204030204" pitchFamily="34" charset="0"/>
                <a:ea typeface="MS Mincho" panose="02020609040205080304" pitchFamily="49" charset="-128"/>
                <a:cs typeface="Calibri" panose="020F0502020204030204" pitchFamily="34" charset="0"/>
              </a:rPr>
              <a:t> is een van die baie tipes geweld wat in Suid-Afrika voorkom.</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Soos wat ons deur hierdie les werk, moet jy die aktiwiteite op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1 – Werkkaart </a:t>
            </a:r>
            <a:r>
              <a:rPr lang="af-ZA" sz="1200" dirty="0">
                <a:effectLst/>
                <a:latin typeface="Calibri" panose="020F0502020204030204" pitchFamily="34" charset="0"/>
                <a:ea typeface="MS Mincho" panose="02020609040205080304" pitchFamily="49" charset="-128"/>
                <a:cs typeface="Calibri" panose="020F0502020204030204" pitchFamily="34" charset="0"/>
              </a:rPr>
              <a:t>voltooi.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32CD792-3EEE-457F-BA92-BCE10C9F28A4}" type="slidenum">
              <a:rPr lang="en-US" smtClean="0"/>
              <a:t>1</a:t>
            </a:fld>
            <a:endParaRPr lang="en-US"/>
          </a:p>
        </p:txBody>
      </p:sp>
    </p:spTree>
    <p:extLst>
      <p:ext uri="{BB962C8B-B14F-4D97-AF65-F5344CB8AC3E}">
        <p14:creationId xmlns:p14="http://schemas.microsoft.com/office/powerpoint/2010/main" val="1343176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Inleiding</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(3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Kom ons begin deur te verstaan wat presies geweld is. Op grond van wat jy in graad 8 geleer het, hoe sou jy geweld definieer?</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Laat 2 minute toe vir leerders om hul definisies in </a:t>
            </a:r>
            <a:r>
              <a:rPr lang="af-ZA" sz="1200" b="1" i="1" dirty="0">
                <a:effectLst/>
                <a:latin typeface="Calibri" panose="020F0502020204030204" pitchFamily="34" charset="0"/>
                <a:ea typeface="MS Mincho" panose="02020609040205080304" pitchFamily="49" charset="-128"/>
                <a:cs typeface="Calibri" panose="020F0502020204030204" pitchFamily="34" charset="0"/>
              </a:rPr>
              <a:t>Aktiwiteit 1</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1 – Werkkaart</a:t>
            </a:r>
            <a:r>
              <a:rPr lang="af-ZA" sz="1200" dirty="0">
                <a:effectLst/>
                <a:latin typeface="Calibri" panose="020F0502020204030204" pitchFamily="34" charset="0"/>
                <a:ea typeface="MS Mincho" panose="02020609040205080304" pitchFamily="49" charset="-128"/>
                <a:cs typeface="Calibri" panose="020F0502020204030204" pitchFamily="34" charset="0"/>
              </a:rPr>
              <a:t>) neer te skryf en</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 </a:t>
            </a:r>
            <a:r>
              <a:rPr lang="af-ZA" sz="1200" dirty="0">
                <a:effectLst/>
                <a:latin typeface="Calibri" panose="020F0502020204030204" pitchFamily="34" charset="0"/>
                <a:ea typeface="MS Mincho" panose="02020609040205080304" pitchFamily="49" charset="-128"/>
                <a:cs typeface="Calibri" panose="020F0502020204030204" pitchFamily="34" charset="0"/>
              </a:rPr>
              <a:t>vra dan 'n paar leerders om terugvoer aan die klas te gee.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32CD792-3EEE-457F-BA92-BCE10C9F28A4}" type="slidenum">
              <a:rPr lang="en-US" smtClean="0"/>
              <a:t>2</a:t>
            </a:fld>
            <a:endParaRPr lang="en-US"/>
          </a:p>
        </p:txBody>
      </p:sp>
    </p:spTree>
    <p:extLst>
      <p:ext uri="{BB962C8B-B14F-4D97-AF65-F5344CB8AC3E}">
        <p14:creationId xmlns:p14="http://schemas.microsoft.com/office/powerpoint/2010/main" val="8323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Kyk Video (4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Geweld is 'n wêreldwye verskynsel en ongelukkig is geen land onaangeraak nie. Daar is verskeie definisies daarvoor en daarom word dit dikwels anders verstaan deur mense uit verskillende lande, kulture of geloofstelsels.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tabLst>
                <a:tab pos="2837180" algn="l"/>
                <a:tab pos="8606155"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Kom ons kyk na hierdie video om 'n breër begrip van geweld te kry.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tabLst>
                <a:tab pos="2837180" algn="l"/>
                <a:tab pos="8606155"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Kyk: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What</a:t>
            </a:r>
            <a:r>
              <a:rPr lang="af-ZA" sz="1200" b="1" i="1" dirty="0">
                <a:effectLst/>
                <a:latin typeface="Calibri" panose="020F0502020204030204" pitchFamily="34" charset="0"/>
                <a:ea typeface="MS Mincho" panose="02020609040205080304" pitchFamily="49" charset="-128"/>
                <a:cs typeface="Calibri" panose="020F0502020204030204" pitchFamily="34" charset="0"/>
              </a:rPr>
              <a:t> is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Violence</a:t>
            </a:r>
            <a:r>
              <a:rPr lang="af-ZA" sz="1200" b="1" i="1" dirty="0">
                <a:effectLst/>
                <a:latin typeface="Calibri" panose="020F0502020204030204" pitchFamily="34" charset="0"/>
                <a:ea typeface="MS Mincho" panose="02020609040205080304" pitchFamily="49" charset="-128"/>
                <a:cs typeface="Calibri" panose="020F0502020204030204" pitchFamily="34" charset="0"/>
              </a:rPr>
              <a:t>? </a:t>
            </a:r>
            <a:r>
              <a:rPr lang="af-ZA" sz="1200" u="sng" dirty="0">
                <a:solidFill>
                  <a:srgbClr val="467886"/>
                </a:solidFill>
                <a:effectLst/>
                <a:latin typeface="Calibri" panose="020F0502020204030204" pitchFamily="34" charset="0"/>
                <a:ea typeface="MS Mincho" panose="02020609040205080304" pitchFamily="49" charset="-128"/>
                <a:cs typeface="Calibri" panose="020F0502020204030204" pitchFamily="34" charset="0"/>
                <a:hlinkClick r:id="rId3"/>
              </a:rPr>
              <a:t>https://www.youtube.com/watch?v=vTjZGqyWvAM</a:t>
            </a:r>
            <a:r>
              <a:rPr lang="af-ZA" sz="1200" dirty="0">
                <a:effectLst/>
                <a:latin typeface="Calibri" panose="020F0502020204030204" pitchFamily="34" charset="0"/>
                <a:ea typeface="MS Mincho" panose="02020609040205080304" pitchFamily="49" charset="-128"/>
                <a:cs typeface="Calibri" panose="020F0502020204030204" pitchFamily="34" charset="0"/>
              </a:rPr>
              <a:t> (2 min 12 sek.)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tabLst>
                <a:tab pos="2837180" algn="l"/>
                <a:tab pos="8606155"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Vra 'n paar leerders om te deel wat vir hulle in die video uitgestaan het.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32CD792-3EEE-457F-BA92-BCE10C9F28A4}" type="slidenum">
              <a:rPr lang="en-US" smtClean="0"/>
              <a:t>3</a:t>
            </a:fld>
            <a:endParaRPr lang="en-US"/>
          </a:p>
        </p:txBody>
      </p:sp>
    </p:spTree>
    <p:extLst>
      <p:ext uri="{BB962C8B-B14F-4D97-AF65-F5344CB8AC3E}">
        <p14:creationId xmlns:p14="http://schemas.microsoft.com/office/powerpoint/2010/main" val="3843768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000" b="0" kern="1200" dirty="0">
                <a:solidFill>
                  <a:schemeClr val="tx1"/>
                </a:solidFill>
                <a:effectLst/>
                <a:latin typeface="+mn-lt"/>
                <a:ea typeface="+mn-ea"/>
                <a:cs typeface="+mn-cs"/>
              </a:rPr>
              <a:t>Onderrig &amp; Bespreking </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(4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Die Wêreldgesondheidsorganisasie (WGO) verskaf 'n definisie van geweld wat opsom wat ons tot dusver gesê het.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Geweld is die </a:t>
            </a:r>
            <a:r>
              <a:rPr lang="af-ZA" sz="1200" b="1" dirty="0">
                <a:effectLst/>
                <a:latin typeface="Calibri" panose="020F0502020204030204" pitchFamily="34" charset="0"/>
                <a:ea typeface="MS Mincho" panose="02020609040205080304" pitchFamily="49" charset="-128"/>
                <a:cs typeface="Calibri" panose="020F0502020204030204" pitchFamily="34" charset="0"/>
              </a:rPr>
              <a:t>opsetlike gebruik van fisiese geweld of mag </a:t>
            </a:r>
            <a:r>
              <a:rPr lang="af-ZA" sz="1200" dirty="0">
                <a:effectLst/>
                <a:latin typeface="Calibri" panose="020F0502020204030204" pitchFamily="34" charset="0"/>
                <a:ea typeface="MS Mincho" panose="02020609040205080304" pitchFamily="49" charset="-128"/>
                <a:cs typeface="Calibri" panose="020F0502020204030204" pitchFamily="34" charset="0"/>
              </a:rPr>
              <a:t>(dreigend of werklik), teen jouself, 'n ander persoon, 'n groep of 'n gemeenskap. Dit lei waarskynlik tot </a:t>
            </a:r>
            <a:r>
              <a:rPr lang="af-ZA" sz="1200" b="1" dirty="0">
                <a:effectLst/>
                <a:latin typeface="Calibri" panose="020F0502020204030204" pitchFamily="34" charset="0"/>
                <a:ea typeface="MS Mincho" panose="02020609040205080304" pitchFamily="49" charset="-128"/>
                <a:cs typeface="Calibri" panose="020F0502020204030204" pitchFamily="34" charset="0"/>
              </a:rPr>
              <a:t>besering, dood, sielkundige skade, abnormale ontwikkeling of verlies</a:t>
            </a:r>
            <a:r>
              <a:rPr lang="af-ZA" sz="1200" dirty="0">
                <a:effectLst/>
                <a:latin typeface="Calibri" panose="020F0502020204030204" pitchFamily="34" charset="0"/>
                <a:ea typeface="MS Mincho" panose="02020609040205080304" pitchFamily="49" charset="-128"/>
                <a:cs typeface="Calibri" panose="020F0502020204030204" pitchFamily="34" charset="0"/>
              </a:rPr>
              <a:t>.</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Bespreek die volgende met leerders: In Suid-Afrika het elkeen die reg op vryheid en veiligheid. Dit sluit in om vry te wees van alle vorme van geweld. In die Handves van Regte word bepaal dat "elke kind die reg het om beskerm te word teen slegte behandeling, verwaarlosing, mishandeling of besering."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Dit is dus belangrik dat ons nie stilbly wanneer ons geweld waarneem of daardeur geraak word nie. Ons moet uitreik na betroubare mense wat ons kan help.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32CD792-3EEE-457F-BA92-BCE10C9F28A4}" type="slidenum">
              <a:rPr lang="en-US" smtClean="0"/>
              <a:t>4</a:t>
            </a:fld>
            <a:endParaRPr lang="en-US"/>
          </a:p>
        </p:txBody>
      </p:sp>
    </p:spTree>
    <p:extLst>
      <p:ext uri="{BB962C8B-B14F-4D97-AF65-F5344CB8AC3E}">
        <p14:creationId xmlns:p14="http://schemas.microsoft.com/office/powerpoint/2010/main" val="1679144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Herinner leerders daaraan dat daar verskillende tipes geweld/mishandeling is waarvan hulle bewus moet wees om die volgende aktiwiteit te voltooi. Hulle kan sleutelwoorde in </a:t>
            </a:r>
            <a:r>
              <a:rPr lang="af-ZA" sz="1200" b="1" i="1" dirty="0">
                <a:effectLst/>
                <a:latin typeface="Calibri" panose="020F0502020204030204" pitchFamily="34" charset="0"/>
                <a:ea typeface="MS Mincho" panose="02020609040205080304" pitchFamily="49" charset="-128"/>
                <a:cs typeface="Calibri" panose="020F0502020204030204" pitchFamily="34" charset="0"/>
              </a:rPr>
              <a:t>Aktiwiteit 1 </a:t>
            </a:r>
            <a:r>
              <a:rPr lang="af-ZA" sz="1200" dirty="0">
                <a:effectLst/>
                <a:latin typeface="Calibri" panose="020F0502020204030204" pitchFamily="34" charset="0"/>
                <a:ea typeface="MS Mincho" panose="02020609040205080304" pitchFamily="49" charset="-128"/>
                <a:cs typeface="Calibri" panose="020F0502020204030204" pitchFamily="34" charset="0"/>
              </a:rPr>
              <a:t>(</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1 – Werkkaart</a:t>
            </a:r>
            <a:r>
              <a:rPr lang="af-ZA" sz="1200" dirty="0">
                <a:effectLst/>
                <a:latin typeface="Calibri" panose="020F0502020204030204" pitchFamily="34" charset="0"/>
                <a:ea typeface="MS Mincho" panose="02020609040205080304" pitchFamily="49" charset="-128"/>
                <a:cs typeface="Calibri" panose="020F0502020204030204" pitchFamily="34" charset="0"/>
              </a:rPr>
              <a:t>) neerskryf terwyl u kortliks die verskillende tipes geweld verduidelik: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u="sng" dirty="0">
                <a:effectLst/>
                <a:latin typeface="Calibri" panose="020F0502020204030204" pitchFamily="34" charset="0"/>
                <a:ea typeface="MS Mincho" panose="02020609040205080304" pitchFamily="49" charset="-128"/>
                <a:cs typeface="Calibri" panose="020F0502020204030204" pitchFamily="34" charset="0"/>
              </a:rPr>
              <a:t>Fisiese geweld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Aanranding: </a:t>
            </a:r>
            <a:r>
              <a:rPr lang="af-ZA" sz="1200" dirty="0">
                <a:effectLst/>
                <a:latin typeface="Calibri" panose="020F0502020204030204" pitchFamily="34" charset="0"/>
                <a:ea typeface="MS Mincho" panose="02020609040205080304" pitchFamily="49" charset="-128"/>
                <a:cs typeface="Calibri" panose="020F0502020204030204" pitchFamily="34" charset="0"/>
              </a:rPr>
              <a:t>Fisiese aanvalle wat liggaamlike skade veroorsaak.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Gesinsgeweld: </a:t>
            </a:r>
            <a:r>
              <a:rPr lang="af-ZA" sz="1200" dirty="0">
                <a:effectLst/>
                <a:latin typeface="Calibri" panose="020F0502020204030204" pitchFamily="34" charset="0"/>
                <a:ea typeface="MS Mincho" panose="02020609040205080304" pitchFamily="49" charset="-128"/>
                <a:cs typeface="Calibri" panose="020F0502020204030204" pitchFamily="34" charset="0"/>
              </a:rPr>
              <a:t>Mishandeling binne 'n huishouding, wat dikwels eggenote of intieme metgeselle insluit.</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651510" algn="just">
              <a:lnSpc>
                <a:spcPct val="115000"/>
              </a:lnSpc>
              <a:spcAft>
                <a:spcPts val="800"/>
              </a:spcAft>
              <a:buNone/>
            </a:pPr>
            <a:r>
              <a:rPr lang="af-ZA" sz="1200" b="1" dirty="0">
                <a:effectLst/>
                <a:latin typeface="Calibri" panose="020F0502020204030204" pitchFamily="34" charset="0"/>
                <a:ea typeface="MS Mincho" panose="02020609040205080304" pitchFamily="49" charset="-128"/>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u="sng" dirty="0">
                <a:effectLst/>
                <a:latin typeface="Calibri" panose="020F0502020204030204" pitchFamily="34" charset="0"/>
                <a:ea typeface="MS Mincho" panose="02020609040205080304" pitchFamily="49" charset="-128"/>
                <a:cs typeface="Calibri" panose="020F0502020204030204" pitchFamily="34" charset="0"/>
              </a:rPr>
              <a:t>Emosionele/Sielkundige mishandeling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Verbale mishandeling: </a:t>
            </a:r>
            <a:r>
              <a:rPr lang="af-ZA" sz="1200" dirty="0">
                <a:effectLst/>
                <a:latin typeface="Calibri" panose="020F0502020204030204" pitchFamily="34" charset="0"/>
                <a:ea typeface="MS Mincho" panose="02020609040205080304" pitchFamily="49" charset="-128"/>
                <a:cs typeface="Calibri" panose="020F0502020204030204" pitchFamily="34" charset="0"/>
              </a:rPr>
              <a:t>Die gebruik van woorde wat emosionele skade veroorsaak, insluitend beledigings, dreigemente en vernedering.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Manipulasie:</a:t>
            </a:r>
            <a:r>
              <a:rPr lang="af-ZA" sz="1200" dirty="0">
                <a:effectLst/>
                <a:latin typeface="Calibri" panose="020F0502020204030204" pitchFamily="34" charset="0"/>
                <a:ea typeface="MS Mincho" panose="02020609040205080304" pitchFamily="49" charset="-128"/>
                <a:cs typeface="Calibri" panose="020F0502020204030204" pitchFamily="34" charset="0"/>
              </a:rPr>
              <a:t> 'n Sielkundige taktiek om 'n ander persoon se geestestoestand of gedrag te beheer of te benadeel.</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i="1" dirty="0">
                <a:effectLst/>
                <a:latin typeface="Calibri" panose="020F0502020204030204" pitchFamily="34" charset="0"/>
                <a:ea typeface="MS Mincho" panose="02020609040205080304" pitchFamily="49" charset="-128"/>
                <a:cs typeface="Calibri" panose="020F0502020204030204" pitchFamily="34" charset="0"/>
              </a:rPr>
              <a:t>"</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Gaslighting</a:t>
            </a:r>
            <a:r>
              <a:rPr lang="af-ZA" sz="1200" b="1" i="1" dirty="0">
                <a:effectLst/>
                <a:latin typeface="Calibri" panose="020F0502020204030204" pitchFamily="34" charset="0"/>
                <a:ea typeface="MS Mincho" panose="02020609040205080304" pitchFamily="49" charset="-128"/>
                <a:cs typeface="Calibri" panose="020F0502020204030204" pitchFamily="34" charset="0"/>
              </a:rPr>
              <a:t>"</a:t>
            </a:r>
            <a:r>
              <a:rPr lang="af-ZA" sz="1200" b="1" dirty="0">
                <a:effectLst/>
                <a:latin typeface="Calibri" panose="020F0502020204030204" pitchFamily="34" charset="0"/>
                <a:ea typeface="MS Mincho" panose="02020609040205080304" pitchFamily="49" charset="-128"/>
                <a:cs typeface="Calibri" panose="020F0502020204030204" pitchFamily="34" charset="0"/>
              </a:rPr>
              <a:t>: </a:t>
            </a:r>
            <a:r>
              <a:rPr lang="af-ZA" sz="1200" dirty="0">
                <a:effectLst/>
                <a:latin typeface="Calibri" panose="020F0502020204030204" pitchFamily="34" charset="0"/>
                <a:ea typeface="MS Mincho" panose="02020609040205080304" pitchFamily="49" charset="-128"/>
                <a:cs typeface="Calibri" panose="020F0502020204030204" pitchFamily="34" charset="0"/>
              </a:rPr>
              <a:t>Om iemand te laat twyfel aan sy/haar eie realiteit, persepsie, identiteit, selfwaarde, gesonde verstand of redenasievermoë. Die slagoffer word mislei tot voordeel van die mishandelaar. Dit is 'n tipiese kombinasie van emosionele en sielkundige mishandeling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Isolasie:</a:t>
            </a:r>
            <a:r>
              <a:rPr lang="af-ZA" sz="1200" dirty="0">
                <a:effectLst/>
                <a:latin typeface="Calibri" panose="020F0502020204030204" pitchFamily="34" charset="0"/>
                <a:ea typeface="MS Mincho" panose="02020609040205080304" pitchFamily="49" charset="-128"/>
                <a:cs typeface="Calibri" panose="020F0502020204030204" pitchFamily="34" charset="0"/>
              </a:rPr>
              <a:t> Die beperking van iemand se vryheid wat hul verhoed om met ander te kommunikeer- dit kan hul geestesgesondheid beïnvloed.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651510" algn="just">
              <a:lnSpc>
                <a:spcPct val="115000"/>
              </a:lnSpc>
              <a:spcAft>
                <a:spcPts val="800"/>
              </a:spcAft>
              <a:buNone/>
            </a:pPr>
            <a:r>
              <a:rPr lang="af-ZA" sz="1200" dirty="0">
                <a:effectLst/>
                <a:latin typeface="Calibri" panose="020F0502020204030204" pitchFamily="34" charset="0"/>
                <a:ea typeface="MS Mincho" panose="02020609040205080304" pitchFamily="49" charset="-128"/>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u="sng" dirty="0">
                <a:effectLst/>
                <a:latin typeface="Calibri" panose="020F0502020204030204" pitchFamily="34" charset="0"/>
                <a:ea typeface="MS Mincho" panose="02020609040205080304" pitchFamily="49" charset="-128"/>
                <a:cs typeface="Calibri" panose="020F0502020204030204" pitchFamily="34" charset="0"/>
              </a:rPr>
              <a:t>Seksuele geweld/mishandeling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Verkragting: </a:t>
            </a:r>
            <a:r>
              <a:rPr lang="af-ZA" sz="1200" dirty="0">
                <a:effectLst/>
                <a:latin typeface="Calibri" panose="020F0502020204030204" pitchFamily="34" charset="0"/>
                <a:ea typeface="MS Mincho" panose="02020609040205080304" pitchFamily="49" charset="-128"/>
                <a:cs typeface="Calibri" panose="020F0502020204030204" pitchFamily="34" charset="0"/>
              </a:rPr>
              <a:t>Nie-konsensuele (sonder jou eie toestemming) seksuele omgang.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Seksuele aanranding: </a:t>
            </a:r>
            <a:r>
              <a:rPr lang="af-ZA" sz="1200" dirty="0">
                <a:effectLst/>
                <a:latin typeface="Calibri" panose="020F0502020204030204" pitchFamily="34" charset="0"/>
                <a:ea typeface="MS Mincho" panose="02020609040205080304" pitchFamily="49" charset="-128"/>
                <a:cs typeface="Calibri" panose="020F0502020204030204" pitchFamily="34" charset="0"/>
              </a:rPr>
              <a:t>Enige nie-konsensuele seksuele daad met die doel om seer te maak.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Seksuele teistering: </a:t>
            </a:r>
            <a:r>
              <a:rPr lang="af-ZA" sz="1200" dirty="0">
                <a:effectLst/>
                <a:latin typeface="Calibri" panose="020F0502020204030204" pitchFamily="34" charset="0"/>
                <a:ea typeface="MS Mincho" panose="02020609040205080304" pitchFamily="49" charset="-128"/>
                <a:cs typeface="Calibri" panose="020F0502020204030204" pitchFamily="34" charset="0"/>
              </a:rPr>
              <a:t>Ongewenste seksuele aanmerkings of gedrag. Dit kom dikwels in werksituasies voor.</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Seksuele mishandeling van kinders: </a:t>
            </a:r>
            <a:r>
              <a:rPr lang="af-ZA" sz="1200" dirty="0">
                <a:effectLst/>
                <a:latin typeface="Calibri" panose="020F0502020204030204" pitchFamily="34" charset="0"/>
                <a:ea typeface="MS Mincho" panose="02020609040205080304" pitchFamily="49" charset="-128"/>
                <a:cs typeface="Calibri" panose="020F0502020204030204" pitchFamily="34" charset="0"/>
              </a:rPr>
              <a:t>Seksuele dade teenoor 'n kind deur 'n volwassene of ouer kind.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651510" algn="just">
              <a:lnSpc>
                <a:spcPct val="115000"/>
              </a:lnSpc>
              <a:spcAft>
                <a:spcPts val="800"/>
              </a:spcAft>
              <a:buNone/>
            </a:pPr>
            <a:r>
              <a:rPr lang="af-ZA" sz="1200" b="1" dirty="0">
                <a:effectLst/>
                <a:latin typeface="Calibri" panose="020F0502020204030204" pitchFamily="34" charset="0"/>
                <a:ea typeface="MS Mincho" panose="02020609040205080304" pitchFamily="49" charset="-128"/>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u="sng" dirty="0">
                <a:effectLst/>
                <a:latin typeface="Calibri" panose="020F0502020204030204" pitchFamily="34" charset="0"/>
                <a:ea typeface="MS Mincho" panose="02020609040205080304" pitchFamily="49" charset="-128"/>
                <a:cs typeface="Calibri" panose="020F0502020204030204" pitchFamily="34" charset="0"/>
              </a:rPr>
              <a:t>Ekonomiese/Finansiële mishandeling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Finansiële mishandeling: </a:t>
            </a:r>
            <a:r>
              <a:rPr lang="af-ZA" sz="1200" dirty="0">
                <a:effectLst/>
                <a:latin typeface="Calibri" panose="020F0502020204030204" pitchFamily="34" charset="0"/>
                <a:ea typeface="MS Mincho" panose="02020609040205080304" pitchFamily="49" charset="-128"/>
                <a:cs typeface="Calibri" panose="020F0502020204030204" pitchFamily="34" charset="0"/>
              </a:rPr>
              <a:t>Die beheer of beperking van iemand se finansiële hulpbronne of toegang tot geld.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Uitbuiting: </a:t>
            </a:r>
            <a:r>
              <a:rPr lang="af-ZA" sz="1200" dirty="0">
                <a:effectLst/>
                <a:latin typeface="Calibri" panose="020F0502020204030204" pitchFamily="34" charset="0"/>
                <a:ea typeface="MS Mincho" panose="02020609040205080304" pitchFamily="49" charset="-128"/>
                <a:cs typeface="Calibri" panose="020F0502020204030204" pitchFamily="34" charset="0"/>
              </a:rPr>
              <a:t>Die gebruik van iemand se finansiële hulpbronne vir persoonlike gewin sonder hul toestemming.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651510" algn="just">
              <a:lnSpc>
                <a:spcPct val="115000"/>
              </a:lnSpc>
              <a:buNone/>
            </a:pPr>
            <a:r>
              <a:rPr lang="af-ZA" sz="1200" dirty="0">
                <a:effectLst/>
                <a:latin typeface="Calibri" panose="020F0502020204030204" pitchFamily="34" charset="0"/>
                <a:ea typeface="MS Mincho" panose="02020609040205080304" pitchFamily="49" charset="-128"/>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u="sng" dirty="0">
                <a:effectLst/>
                <a:latin typeface="Calibri" panose="020F0502020204030204" pitchFamily="34" charset="0"/>
                <a:ea typeface="MS Mincho" panose="02020609040205080304" pitchFamily="49" charset="-128"/>
                <a:cs typeface="Calibri" panose="020F0502020204030204" pitchFamily="34" charset="0"/>
              </a:rPr>
              <a:t>Kulturele/Sosiale geweld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Haatmisdade: </a:t>
            </a:r>
            <a:r>
              <a:rPr lang="af-ZA" sz="1200" dirty="0">
                <a:effectLst/>
                <a:latin typeface="Calibri" panose="020F0502020204030204" pitchFamily="34" charset="0"/>
                <a:ea typeface="MS Mincho" panose="02020609040205080304" pitchFamily="49" charset="-128"/>
                <a:cs typeface="Calibri" panose="020F0502020204030204" pitchFamily="34" charset="0"/>
              </a:rPr>
              <a:t>Geweld wat gemotiveer word deur vooroordeel van 'n persoon se ras, godsdiens, etnisiteit, seksuele oriëntasie of ander </a:t>
            </a:r>
            <a:r>
              <a:rPr lang="af-ZA" sz="1200" dirty="0" err="1">
                <a:effectLst/>
                <a:latin typeface="Calibri" panose="020F0502020204030204" pitchFamily="34" charset="0"/>
                <a:ea typeface="MS Mincho" panose="02020609040205080304" pitchFamily="49" charset="-128"/>
                <a:cs typeface="Calibri" panose="020F0502020204030204" pitchFamily="34" charset="0"/>
              </a:rPr>
              <a:t>identiteitsfaktore</a:t>
            </a:r>
            <a:r>
              <a:rPr lang="af-ZA" sz="1200" dirty="0">
                <a:effectLst/>
                <a:latin typeface="Calibri" panose="020F0502020204030204" pitchFamily="34" charset="0"/>
                <a:ea typeface="MS Mincho" panose="02020609040205080304" pitchFamily="49" charset="-128"/>
                <a:cs typeface="Calibri" panose="020F0502020204030204" pitchFamily="34" charset="0"/>
              </a:rPr>
              <a:t>.</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Mensehandel: </a:t>
            </a:r>
            <a:r>
              <a:rPr lang="af-ZA" sz="1200" dirty="0">
                <a:effectLst/>
                <a:latin typeface="Calibri" panose="020F0502020204030204" pitchFamily="34" charset="0"/>
                <a:ea typeface="MS Mincho" panose="02020609040205080304" pitchFamily="49" charset="-128"/>
                <a:cs typeface="Calibri" panose="020F0502020204030204" pitchFamily="34" charset="0"/>
              </a:rPr>
              <a:t>Die uitbuiting van individue deur die toepassing van geweld, bedrog, dwangarbeid of seksuele dade.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651510" algn="just">
              <a:lnSpc>
                <a:spcPct val="115000"/>
              </a:lnSpc>
              <a:spcAft>
                <a:spcPts val="800"/>
              </a:spcAft>
              <a:buNone/>
            </a:pPr>
            <a:r>
              <a:rPr lang="af-ZA" sz="1200" b="1" dirty="0">
                <a:effectLst/>
                <a:latin typeface="Calibri" panose="020F0502020204030204" pitchFamily="34" charset="0"/>
                <a:ea typeface="MS Mincho" panose="02020609040205080304" pitchFamily="49" charset="-128"/>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u="sng" dirty="0" err="1">
                <a:effectLst/>
                <a:latin typeface="Calibri" panose="020F0502020204030204" pitchFamily="34" charset="0"/>
                <a:ea typeface="MS Mincho" panose="02020609040205080304" pitchFamily="49" charset="-128"/>
                <a:cs typeface="Calibri" panose="020F0502020204030204" pitchFamily="34" charset="0"/>
              </a:rPr>
              <a:t>Kubergmishandeling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err="1">
                <a:effectLst/>
                <a:latin typeface="Calibri" panose="020F0502020204030204" pitchFamily="34" charset="0"/>
                <a:ea typeface="MS Mincho" panose="02020609040205080304" pitchFamily="49" charset="-128"/>
                <a:cs typeface="Calibri" panose="020F0502020204030204" pitchFamily="34" charset="0"/>
              </a:rPr>
              <a:t>Kuberafknouery</a:t>
            </a:r>
            <a:r>
              <a:rPr lang="af-ZA" sz="1200" b="1" dirty="0">
                <a:effectLst/>
                <a:latin typeface="Calibri" panose="020F0502020204030204" pitchFamily="34" charset="0"/>
                <a:ea typeface="MS Mincho" panose="02020609040205080304" pitchFamily="49" charset="-128"/>
                <a:cs typeface="Calibri" panose="020F0502020204030204" pitchFamily="34" charset="0"/>
              </a:rPr>
              <a:t>: </a:t>
            </a:r>
            <a:r>
              <a:rPr lang="af-ZA" sz="1200" dirty="0">
                <a:effectLst/>
                <a:latin typeface="Calibri" panose="020F0502020204030204" pitchFamily="34" charset="0"/>
                <a:ea typeface="MS Mincho" panose="02020609040205080304" pitchFamily="49" charset="-128"/>
                <a:cs typeface="Calibri" panose="020F0502020204030204" pitchFamily="34" charset="0"/>
              </a:rPr>
              <a:t>Die gebruik van digitale platforms om ander te teister, te dreig of te intimideer.</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Aanlynteistering:  </a:t>
            </a:r>
            <a:r>
              <a:rPr lang="af-ZA" sz="1200" dirty="0">
                <a:effectLst/>
                <a:latin typeface="Calibri" panose="020F0502020204030204" pitchFamily="34" charset="0"/>
                <a:ea typeface="MS Mincho" panose="02020609040205080304" pitchFamily="49" charset="-128"/>
                <a:cs typeface="Calibri" panose="020F0502020204030204" pitchFamily="34" charset="0"/>
              </a:rPr>
              <a:t>Om aanhoudende, skadelike gedrag aanlyn te openbaar deur agtervolging, dreigemente en beledigende opmerkings.</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err="1">
                <a:effectLst/>
                <a:latin typeface="Calibri" panose="020F0502020204030204" pitchFamily="34" charset="0"/>
                <a:ea typeface="MS Mincho" panose="02020609040205080304" pitchFamily="49" charset="-128"/>
                <a:cs typeface="Calibri" panose="020F0502020204030204" pitchFamily="34" charset="0"/>
              </a:rPr>
              <a:t>Wraakpornografie</a:t>
            </a:r>
            <a:r>
              <a:rPr lang="af-ZA" sz="1200" b="1" dirty="0">
                <a:effectLst/>
                <a:latin typeface="Calibri" panose="020F0502020204030204" pitchFamily="34" charset="0"/>
                <a:ea typeface="MS Mincho" panose="02020609040205080304" pitchFamily="49" charset="-128"/>
                <a:cs typeface="Calibri" panose="020F0502020204030204" pitchFamily="34" charset="0"/>
              </a:rPr>
              <a:t>: </a:t>
            </a:r>
            <a:r>
              <a:rPr lang="af-ZA" sz="1200" dirty="0">
                <a:effectLst/>
                <a:latin typeface="Calibri" panose="020F0502020204030204" pitchFamily="34" charset="0"/>
                <a:ea typeface="MS Mincho" panose="02020609040205080304" pitchFamily="49" charset="-128"/>
                <a:cs typeface="Calibri" panose="020F0502020204030204" pitchFamily="34" charset="0"/>
              </a:rPr>
              <a:t>Die deel van privaat, intieme foto's of video's wat naaktheid openbaar. Dit geskied sonder die persoon se toestemming.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32CD792-3EEE-457F-BA92-BCE10C9F28A4}" type="slidenum">
              <a:rPr lang="en-US" smtClean="0"/>
              <a:t>5</a:t>
            </a:fld>
            <a:endParaRPr lang="en-US"/>
          </a:p>
        </p:txBody>
      </p:sp>
    </p:spTree>
    <p:extLst>
      <p:ext uri="{BB962C8B-B14F-4D97-AF65-F5344CB8AC3E}">
        <p14:creationId xmlns:p14="http://schemas.microsoft.com/office/powerpoint/2010/main" val="3864092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Groepaktiwiteit</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(15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Verduidelik aan die leerders dat mishandeling in verskillende areas van mense se lewens plaasvind en dat dit enigiemand kan beïnvloed. Dit gebeur in enige tipe familie/gesin, tussen vriende/portuurgroepe, by die skool of in die gemeenskap.</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Die leerders sal nou 'n dinkskrum hou oor algemene dade van mishandeling wat in hierdie drie omgewings voorkom. Hulle moet die verskillende tipes geweld/mishandeling wat ons sopas bespreek het, oorweeg en soveel as moontlik voorbeelde neerskryf. (Laat 10 min vir die dinkskrum toe.)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Verdeel leerders in groepe van VYF tot SES en laat hulle toe om die </a:t>
            </a:r>
            <a:r>
              <a:rPr lang="af-ZA" sz="1200" dirty="0" err="1">
                <a:effectLst/>
                <a:latin typeface="Calibri" panose="020F0502020204030204" pitchFamily="34" charset="0"/>
                <a:ea typeface="MS Mincho" panose="02020609040205080304" pitchFamily="49" charset="-128"/>
                <a:cs typeface="Calibri" panose="020F0502020204030204" pitchFamily="34" charset="0"/>
              </a:rPr>
              <a:t>dinkskrumaktiwiteit</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dirty="0">
                <a:effectLst/>
                <a:latin typeface="Calibri" panose="020F0502020204030204" pitchFamily="34" charset="0"/>
                <a:ea typeface="MS Mincho" panose="02020609040205080304" pitchFamily="49" charset="-128"/>
                <a:cs typeface="Calibri" panose="020F0502020204030204" pitchFamily="34" charset="0"/>
              </a:rPr>
              <a:t>Aktiwiteit 2,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1 – Werkkaart</a:t>
            </a:r>
            <a:r>
              <a:rPr lang="af-ZA" sz="1200" dirty="0">
                <a:effectLst/>
                <a:latin typeface="Calibri" panose="020F0502020204030204" pitchFamily="34" charset="0"/>
                <a:ea typeface="MS Mincho" panose="02020609040205080304" pitchFamily="49" charset="-128"/>
                <a:cs typeface="Calibri" panose="020F0502020204030204" pitchFamily="34" charset="0"/>
              </a:rPr>
              <a:t>) te voltooi.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Laat 5 minute toe vir terugvoer aan die einde van die aktiwiteit. Moontlike antwoorde is beskikbaar in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1 – Werkkaart MEMO.</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32CD792-3EEE-457F-BA92-BCE10C9F28A4}" type="slidenum">
              <a:rPr lang="en-US" smtClean="0"/>
              <a:t>6</a:t>
            </a:fld>
            <a:endParaRPr lang="en-US"/>
          </a:p>
        </p:txBody>
      </p:sp>
    </p:spTree>
    <p:extLst>
      <p:ext uri="{BB962C8B-B14F-4D97-AF65-F5344CB8AC3E}">
        <p14:creationId xmlns:p14="http://schemas.microsoft.com/office/powerpoint/2010/main" val="598815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Refleksie</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(4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Ons het baie in hierdie les bespreek en oor ernstige kwessies gepraat wat ontstellend kan wees. Neem 'n oomblik om oor hierdie onderwerp na te dink deur die </a:t>
            </a:r>
            <a:r>
              <a:rPr lang="af-ZA" sz="1200" dirty="0" err="1">
                <a:effectLst/>
                <a:latin typeface="Calibri" panose="020F0502020204030204" pitchFamily="34" charset="0"/>
                <a:ea typeface="MS Mincho" panose="02020609040205080304" pitchFamily="49" charset="-128"/>
                <a:cs typeface="Calibri" panose="020F0502020204030204" pitchFamily="34" charset="0"/>
              </a:rPr>
              <a:t>refleksievrae</a:t>
            </a:r>
            <a:r>
              <a:rPr lang="af-ZA" sz="1200" dirty="0">
                <a:effectLst/>
                <a:latin typeface="Calibri" panose="020F0502020204030204" pitchFamily="34" charset="0"/>
                <a:ea typeface="MS Mincho" panose="02020609040205080304" pitchFamily="49" charset="-128"/>
                <a:cs typeface="Calibri" panose="020F0502020204030204" pitchFamily="34" charset="0"/>
              </a:rPr>
              <a:t> in </a:t>
            </a:r>
            <a:r>
              <a:rPr lang="af-ZA" sz="1200" b="1" i="1" dirty="0">
                <a:effectLst/>
                <a:latin typeface="Calibri" panose="020F0502020204030204" pitchFamily="34" charset="0"/>
                <a:ea typeface="MS Mincho" panose="02020609040205080304" pitchFamily="49" charset="-128"/>
                <a:cs typeface="Calibri" panose="020F0502020204030204" pitchFamily="34" charset="0"/>
              </a:rPr>
              <a:t>Aktiwiteit 3</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1 – Werkkaart</a:t>
            </a:r>
            <a:r>
              <a:rPr lang="af-ZA" sz="1200" dirty="0">
                <a:effectLst/>
                <a:latin typeface="Calibri" panose="020F0502020204030204" pitchFamily="34" charset="0"/>
                <a:ea typeface="MS Mincho" panose="02020609040205080304" pitchFamily="49" charset="-128"/>
                <a:cs typeface="Calibri" panose="020F0502020204030204" pitchFamily="34" charset="0"/>
              </a:rPr>
              <a:t>) te beantwoord. Herinner leerders om na u uit te reik as hulle dringende bekommernisse het oor enige van die kwessies wat in vandag se les bespreek is.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32CD792-3EEE-457F-BA92-BCE10C9F28A4}" type="slidenum">
              <a:rPr lang="en-US" smtClean="0"/>
              <a:t>7</a:t>
            </a:fld>
            <a:endParaRPr lang="en-US"/>
          </a:p>
        </p:txBody>
      </p:sp>
    </p:spTree>
    <p:extLst>
      <p:ext uri="{BB962C8B-B14F-4D97-AF65-F5344CB8AC3E}">
        <p14:creationId xmlns:p14="http://schemas.microsoft.com/office/powerpoint/2010/main" val="1057498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6DFEB-28A4-152D-CEB0-FC88D1E606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1C6FC211-649C-ED4C-A7A3-FB70EC1F81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652C66BD-2C33-B661-E4E5-5A80FE3791E3}"/>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5" name="Footer Placeholder 4">
            <a:extLst>
              <a:ext uri="{FF2B5EF4-FFF2-40B4-BE49-F238E27FC236}">
                <a16:creationId xmlns:a16="http://schemas.microsoft.com/office/drawing/2014/main" id="{CA627185-7754-2633-B5A5-716E4811BA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F9C511-F523-6C65-73CC-E076D22EC0AB}"/>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3140649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4408A-59CD-59F6-A1DA-07F9DDBB4B47}"/>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802740FB-D1D6-CA11-3E38-89A245AFE1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77C09B4-1549-5FBD-9363-8FA0958906E9}"/>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5" name="Footer Placeholder 4">
            <a:extLst>
              <a:ext uri="{FF2B5EF4-FFF2-40B4-BE49-F238E27FC236}">
                <a16:creationId xmlns:a16="http://schemas.microsoft.com/office/drawing/2014/main" id="{BA8AB4AC-6831-8F36-63E8-B10AC17977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62D968-18FD-0A7F-6C9D-2B7A84357AB3}"/>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312998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F94D1C-B0D8-36C1-A5CC-2B1FD351E7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9B5F5B2D-8C2E-E78F-29DF-FA0663681A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B0EF0E4-7C74-D2F9-43BA-12B8D2EB2354}"/>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5" name="Footer Placeholder 4">
            <a:extLst>
              <a:ext uri="{FF2B5EF4-FFF2-40B4-BE49-F238E27FC236}">
                <a16:creationId xmlns:a16="http://schemas.microsoft.com/office/drawing/2014/main" id="{85148572-8DBF-BBF9-D7BF-0A9416E9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03CFE-E0C0-2CEE-4153-62B567F8502B}"/>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4257752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D6984-AA5A-71B7-86B5-407B490ACB26}"/>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9654FC77-A696-04B1-216A-BB8931C0CA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C0439483-0A5D-80D8-2337-65D364C2EEEB}"/>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5" name="Footer Placeholder 4">
            <a:extLst>
              <a:ext uri="{FF2B5EF4-FFF2-40B4-BE49-F238E27FC236}">
                <a16:creationId xmlns:a16="http://schemas.microsoft.com/office/drawing/2014/main" id="{85B7ADC5-CAB0-95F0-C40C-552D5395A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98122-5BB9-4A3D-8125-7C15F13505F9}"/>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1486253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BCC03-841B-1013-DE73-E28571F9D9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946C0099-3CDA-0B08-BEC1-4D167DF7573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8534D3-A1E4-CB38-0A1F-7F04B70174A5}"/>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5" name="Footer Placeholder 4">
            <a:extLst>
              <a:ext uri="{FF2B5EF4-FFF2-40B4-BE49-F238E27FC236}">
                <a16:creationId xmlns:a16="http://schemas.microsoft.com/office/drawing/2014/main" id="{6AFE1AAE-5794-4EFA-11D6-9A89BD503D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9C31BB-A570-DA3A-6369-1B9454EBAF85}"/>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3713298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D953B-D23D-C641-3859-6563DC11F44D}"/>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E7834337-C23F-7C48-8F54-8907CFD969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2B756E09-5ECD-0CDC-AB5A-7BFCDB2615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D2E1643E-F8D4-FA48-46D2-5FAAB9FC3007}"/>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6" name="Footer Placeholder 5">
            <a:extLst>
              <a:ext uri="{FF2B5EF4-FFF2-40B4-BE49-F238E27FC236}">
                <a16:creationId xmlns:a16="http://schemas.microsoft.com/office/drawing/2014/main" id="{6A75BE72-D9B4-AB5F-B6A9-7F8FB43448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7EE296-F722-E9CA-4F32-7BA7F70C7ABC}"/>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1604367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F527A-1362-FA0B-181D-A4DB3463C217}"/>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4D187977-3E69-9765-3149-69F48FF555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104437-D699-605F-DDAB-93C04EF59C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4358F512-8861-08EB-D4E0-9B2394B8F5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F1AECC-18B9-AC04-D3A2-A2081DABC6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ED1F31BD-3E88-AA4C-C40A-D83AE6BB38C4}"/>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8" name="Footer Placeholder 7">
            <a:extLst>
              <a:ext uri="{FF2B5EF4-FFF2-40B4-BE49-F238E27FC236}">
                <a16:creationId xmlns:a16="http://schemas.microsoft.com/office/drawing/2014/main" id="{C8A477D5-97B4-ADEE-FC12-4C6566F54E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C07905B-9A38-735C-55BE-6FFCB7E0E402}"/>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2877053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DF70D-E46C-4634-410E-D2253652D277}"/>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879582D6-74DD-C35C-7EB5-C3F86E9541B5}"/>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4" name="Footer Placeholder 3">
            <a:extLst>
              <a:ext uri="{FF2B5EF4-FFF2-40B4-BE49-F238E27FC236}">
                <a16:creationId xmlns:a16="http://schemas.microsoft.com/office/drawing/2014/main" id="{4DFCBEF8-04A7-751C-E1F3-7338E153D1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490221-7F8C-C7E4-2BB5-365D37AA4F34}"/>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1733227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AED1E9-C493-7AF1-1639-91F3D40E0052}"/>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3" name="Footer Placeholder 2">
            <a:extLst>
              <a:ext uri="{FF2B5EF4-FFF2-40B4-BE49-F238E27FC236}">
                <a16:creationId xmlns:a16="http://schemas.microsoft.com/office/drawing/2014/main" id="{91A1CB7F-E98B-CEB9-C779-4B1AA96CBD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2FAEBD-2928-1A58-A30A-D81E0C8973D8}"/>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483624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3E0EE-2A33-4D85-CE4B-9411E83C7B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2C697C8D-C41B-6D01-F449-747A558E53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C60C9BDA-9891-9B7E-95B6-EFC3792335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208D61-D36F-5971-06BC-F1763A301A59}"/>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6" name="Footer Placeholder 5">
            <a:extLst>
              <a:ext uri="{FF2B5EF4-FFF2-40B4-BE49-F238E27FC236}">
                <a16:creationId xmlns:a16="http://schemas.microsoft.com/office/drawing/2014/main" id="{7F8E1948-77B3-BA24-8714-865ECAD83D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593959-F7A5-BE90-1711-80629ED95395}"/>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2842074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09E67-E1CE-F0A1-0EDA-61F1BD9DC2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AD009F0D-2DCE-475D-18AA-F2150605A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EA37C16A-17CE-8FFB-E6F3-48A2E72AF7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374601-B22A-9C5D-1AA6-F3B3739642A5}"/>
              </a:ext>
            </a:extLst>
          </p:cNvPr>
          <p:cNvSpPr>
            <a:spLocks noGrp="1"/>
          </p:cNvSpPr>
          <p:nvPr>
            <p:ph type="dt" sz="half" idx="10"/>
          </p:nvPr>
        </p:nvSpPr>
        <p:spPr/>
        <p:txBody>
          <a:bodyPr/>
          <a:lstStyle/>
          <a:p>
            <a:fld id="{DD6BBF30-5F88-4E0F-A232-6E731A5E2676}" type="datetimeFigureOut">
              <a:rPr lang="en-US" smtClean="0"/>
              <a:t>10/28/2025</a:t>
            </a:fld>
            <a:endParaRPr lang="en-US"/>
          </a:p>
        </p:txBody>
      </p:sp>
      <p:sp>
        <p:nvSpPr>
          <p:cNvPr id="6" name="Footer Placeholder 5">
            <a:extLst>
              <a:ext uri="{FF2B5EF4-FFF2-40B4-BE49-F238E27FC236}">
                <a16:creationId xmlns:a16="http://schemas.microsoft.com/office/drawing/2014/main" id="{94AE4D29-52D4-8382-4CCA-0E6F3CA23B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3FC2B3-8D78-75EA-587B-F91A31D882B8}"/>
              </a:ext>
            </a:extLst>
          </p:cNvPr>
          <p:cNvSpPr>
            <a:spLocks noGrp="1"/>
          </p:cNvSpPr>
          <p:nvPr>
            <p:ph type="sldNum" sz="quarter" idx="12"/>
          </p:nvPr>
        </p:nvSpPr>
        <p:spPr/>
        <p:txBody>
          <a:bodyPr/>
          <a:lstStyle/>
          <a:p>
            <a:fld id="{16129F53-157B-413D-92CE-60636E08A060}" type="slidenum">
              <a:rPr lang="en-US" smtClean="0"/>
              <a:t>‹#›</a:t>
            </a:fld>
            <a:endParaRPr lang="en-US"/>
          </a:p>
        </p:txBody>
      </p:sp>
    </p:spTree>
    <p:extLst>
      <p:ext uri="{BB962C8B-B14F-4D97-AF65-F5344CB8AC3E}">
        <p14:creationId xmlns:p14="http://schemas.microsoft.com/office/powerpoint/2010/main" val="1184752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702309-0D91-CC88-9BA1-796CBAA3D0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D7EE9FEA-8991-83A7-5F2C-E015007B7D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C03496E-324D-F36F-8C6D-7450C0A448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D6BBF30-5F88-4E0F-A232-6E731A5E2676}" type="datetimeFigureOut">
              <a:rPr lang="en-US" smtClean="0"/>
              <a:t>10/28/2025</a:t>
            </a:fld>
            <a:endParaRPr lang="en-US"/>
          </a:p>
        </p:txBody>
      </p:sp>
      <p:sp>
        <p:nvSpPr>
          <p:cNvPr id="5" name="Footer Placeholder 4">
            <a:extLst>
              <a:ext uri="{FF2B5EF4-FFF2-40B4-BE49-F238E27FC236}">
                <a16:creationId xmlns:a16="http://schemas.microsoft.com/office/drawing/2014/main" id="{E9AE2FBF-BCB9-3F26-ED80-3EABB0732F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9EC4793-686F-8DA8-88B0-FB066AD146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129F53-157B-413D-92CE-60636E08A060}" type="slidenum">
              <a:rPr lang="en-US" smtClean="0"/>
              <a:t>‹#›</a:t>
            </a:fld>
            <a:endParaRPr lang="en-US"/>
          </a:p>
        </p:txBody>
      </p:sp>
    </p:spTree>
    <p:extLst>
      <p:ext uri="{BB962C8B-B14F-4D97-AF65-F5344CB8AC3E}">
        <p14:creationId xmlns:p14="http://schemas.microsoft.com/office/powerpoint/2010/main" val="112926438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vTjZGqyWvA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54" name="Rectangle 205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close-up photography of person lifting hands">
            <a:extLst>
              <a:ext uri="{FF2B5EF4-FFF2-40B4-BE49-F238E27FC236}">
                <a16:creationId xmlns:a16="http://schemas.microsoft.com/office/drawing/2014/main" id="{7403F9A5-A118-7306-1DBA-4072C8DE1438}"/>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t="5709" b="10021"/>
          <a:stretch>
            <a:fillRect/>
          </a:stretch>
        </p:blipFill>
        <p:spPr bwMode="auto">
          <a:xfrm>
            <a:off x="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BD2B72D-9036-EDDF-BE99-E4261EF8196D}"/>
              </a:ext>
            </a:extLst>
          </p:cNvPr>
          <p:cNvSpPr>
            <a:spLocks noGrp="1"/>
          </p:cNvSpPr>
          <p:nvPr>
            <p:ph type="title"/>
          </p:nvPr>
        </p:nvSpPr>
        <p:spPr>
          <a:xfrm>
            <a:off x="1524000" y="1122362"/>
            <a:ext cx="9144000" cy="2900518"/>
          </a:xfrm>
        </p:spPr>
        <p:txBody>
          <a:bodyPr vert="horz" lIns="91440" tIns="45720" rIns="91440" bIns="45720" rtlCol="0" anchor="b">
            <a:normAutofit fontScale="90000"/>
          </a:bodyPr>
          <a:lstStyle/>
          <a:p>
            <a:pPr algn="ctr"/>
            <a:r>
              <a:rPr lang="en-US" sz="3800" dirty="0" err="1">
                <a:solidFill>
                  <a:srgbClr val="FFFFFF"/>
                </a:solidFill>
              </a:rPr>
              <a:t>Gesondheids</a:t>
            </a:r>
            <a:r>
              <a:rPr lang="en-US" sz="3800" dirty="0">
                <a:solidFill>
                  <a:srgbClr val="FFFFFF"/>
                </a:solidFill>
              </a:rPr>
              <a:t>-, </a:t>
            </a:r>
            <a:r>
              <a:rPr lang="en-US" sz="3800" dirty="0" err="1">
                <a:solidFill>
                  <a:srgbClr val="FFFFFF"/>
                </a:solidFill>
              </a:rPr>
              <a:t>Sosiale</a:t>
            </a:r>
            <a:r>
              <a:rPr lang="en-US" sz="3800" dirty="0">
                <a:solidFill>
                  <a:srgbClr val="FFFFFF"/>
                </a:solidFill>
              </a:rPr>
              <a:t> </a:t>
            </a:r>
            <a:r>
              <a:rPr lang="en-US" sz="3800" dirty="0" err="1">
                <a:solidFill>
                  <a:srgbClr val="FFFFFF"/>
                </a:solidFill>
              </a:rPr>
              <a:t>en</a:t>
            </a:r>
            <a:r>
              <a:rPr lang="en-US" sz="3800" dirty="0">
                <a:solidFill>
                  <a:srgbClr val="FFFFFF"/>
                </a:solidFill>
              </a:rPr>
              <a:t> </a:t>
            </a:r>
            <a:r>
              <a:rPr lang="en-US" sz="3800" dirty="0" err="1">
                <a:solidFill>
                  <a:srgbClr val="FFFFFF"/>
                </a:solidFill>
              </a:rPr>
              <a:t>Omgewingsverantwoordelikheid</a:t>
            </a:r>
            <a:br>
              <a:rPr lang="en-US" sz="3800" dirty="0">
                <a:solidFill>
                  <a:srgbClr val="FFFFFF"/>
                </a:solidFill>
              </a:rPr>
            </a:br>
            <a:br>
              <a:rPr lang="en-US" sz="3800" dirty="0">
                <a:solidFill>
                  <a:srgbClr val="FFFFFF"/>
                </a:solidFill>
              </a:rPr>
            </a:br>
            <a:r>
              <a:rPr lang="nl-NL" sz="3800" dirty="0">
                <a:solidFill>
                  <a:srgbClr val="FFFFFF"/>
                </a:solidFill>
              </a:rPr>
              <a:t>Graad 9</a:t>
            </a:r>
            <a:br>
              <a:rPr lang="nl-NL" sz="3800" dirty="0">
                <a:solidFill>
                  <a:srgbClr val="FFFFFF"/>
                </a:solidFill>
              </a:rPr>
            </a:br>
            <a:r>
              <a:rPr lang="nl-NL" sz="3800" dirty="0">
                <a:solidFill>
                  <a:srgbClr val="FFFFFF"/>
                </a:solidFill>
              </a:rPr>
              <a:t>Kwartaal 3: Les 1</a:t>
            </a:r>
            <a:br>
              <a:rPr lang="en-US" sz="3800" dirty="0">
                <a:solidFill>
                  <a:srgbClr val="FFFFFF"/>
                </a:solidFill>
              </a:rPr>
            </a:br>
            <a:endParaRPr lang="en-US" sz="3800"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29251BE9-CBAB-0EE1-19F2-F1F2D57592F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69721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ree question help support illustration">
            <a:extLst>
              <a:ext uri="{FF2B5EF4-FFF2-40B4-BE49-F238E27FC236}">
                <a16:creationId xmlns:a16="http://schemas.microsoft.com/office/drawing/2014/main" id="{916D215C-13C7-CCE9-9991-B3BC71A23A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091" t="31818"/>
          <a:stretch>
            <a:fillRect/>
          </a:stretch>
        </p:blipFill>
        <p:spPr bwMode="auto">
          <a:xfrm>
            <a:off x="20" y="10"/>
            <a:ext cx="12191981"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B6D06DB-0DE5-9E35-0B26-991DCBD56BC6}"/>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dirty="0">
                <a:solidFill>
                  <a:schemeClr val="bg1"/>
                </a:solidFill>
              </a:rPr>
              <a:t>Wat is </a:t>
            </a:r>
            <a:r>
              <a:rPr lang="en-US" sz="6600" dirty="0" err="1">
                <a:solidFill>
                  <a:schemeClr val="bg1"/>
                </a:solidFill>
              </a:rPr>
              <a:t>geweld</a:t>
            </a:r>
            <a:r>
              <a:rPr lang="en-US" sz="6600" dirty="0">
                <a:solidFill>
                  <a:schemeClr val="bg1"/>
                </a:solidFill>
              </a:rPr>
              <a:t>?</a:t>
            </a:r>
          </a:p>
        </p:txBody>
      </p:sp>
      <p:sp>
        <p:nvSpPr>
          <p:cNvPr id="1035" name="Rectangle: Rounded Corners 103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person in the middle&#10;&#10;Description automatically generated">
            <a:extLst>
              <a:ext uri="{FF2B5EF4-FFF2-40B4-BE49-F238E27FC236}">
                <a16:creationId xmlns:a16="http://schemas.microsoft.com/office/drawing/2014/main" id="{900D726D-7DB1-EB3F-5F83-67EE2C935C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548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CE7CAAC-3DDA-DFDF-3B88-220CD3A6CB46}"/>
              </a:ext>
            </a:extLst>
          </p:cNvPr>
          <p:cNvPicPr>
            <a:picLocks noChangeAspect="1"/>
          </p:cNvPicPr>
          <p:nvPr/>
        </p:nvPicPr>
        <p:blipFill>
          <a:blip r:embed="rId3"/>
          <a:srcRect l="18388" r="24309"/>
          <a:stretch>
            <a:fillRect/>
          </a:stretch>
        </p:blipFill>
        <p:spPr>
          <a:xfrm>
            <a:off x="20" y="431"/>
            <a:ext cx="8115280" cy="6408311"/>
          </a:xfrm>
          <a:prstGeom prst="rect">
            <a:avLst/>
          </a:prstGeom>
        </p:spPr>
      </p:pic>
      <p:sp>
        <p:nvSpPr>
          <p:cNvPr id="3" name="Content Placeholder 2">
            <a:extLst>
              <a:ext uri="{FF2B5EF4-FFF2-40B4-BE49-F238E27FC236}">
                <a16:creationId xmlns:a16="http://schemas.microsoft.com/office/drawing/2014/main" id="{81BAC131-4259-58DB-38B9-742B217ADA8E}"/>
              </a:ext>
            </a:extLst>
          </p:cNvPr>
          <p:cNvSpPr>
            <a:spLocks noGrp="1"/>
          </p:cNvSpPr>
          <p:nvPr>
            <p:ph idx="1"/>
          </p:nvPr>
        </p:nvSpPr>
        <p:spPr>
          <a:xfrm>
            <a:off x="8643193" y="2418408"/>
            <a:ext cx="2942813" cy="3540265"/>
          </a:xfrm>
        </p:spPr>
        <p:txBody>
          <a:bodyPr>
            <a:normAutofit/>
          </a:bodyPr>
          <a:lstStyle/>
          <a:p>
            <a:pPr marL="0" indent="0">
              <a:buNone/>
            </a:pPr>
            <a:r>
              <a:rPr lang="en-ZA" dirty="0"/>
              <a:t>Kyk: </a:t>
            </a:r>
            <a:r>
              <a:rPr lang="en-ZA" b="1" dirty="0"/>
              <a:t>What is Violence? </a:t>
            </a:r>
            <a:r>
              <a:rPr lang="en-ZA" dirty="0"/>
              <a:t>	</a:t>
            </a:r>
            <a:br>
              <a:rPr lang="en-ZA" dirty="0"/>
            </a:br>
            <a:r>
              <a:rPr lang="en-ZA" dirty="0">
                <a:hlinkClick r:id="rId4"/>
              </a:rPr>
              <a:t>https://www.youtube.com/watch?v=vTjZGqyWvAM</a:t>
            </a:r>
            <a:br>
              <a:rPr lang="en-ZA" dirty="0"/>
            </a:br>
            <a:r>
              <a:rPr lang="en-ZA" dirty="0"/>
              <a:t>(2 min 12 </a:t>
            </a:r>
            <a:r>
              <a:rPr lang="en-ZA" dirty="0" err="1"/>
              <a:t>sek</a:t>
            </a:r>
            <a:r>
              <a:rPr lang="en-ZA" dirty="0"/>
              <a:t>.)</a:t>
            </a:r>
            <a:endParaRPr lang="en-US" dirty="0"/>
          </a:p>
        </p:txBody>
      </p:sp>
      <p:sp>
        <p:nvSpPr>
          <p:cNvPr id="9" name="Rectangle 8">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person in the middle&#10;&#10;Description automatically generated">
            <a:extLst>
              <a:ext uri="{FF2B5EF4-FFF2-40B4-BE49-F238E27FC236}">
                <a16:creationId xmlns:a16="http://schemas.microsoft.com/office/drawing/2014/main" id="{6A8B9251-B1F5-89E2-4BBC-DF2302C5C5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3342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14D840E-1588-7CBA-F668-5731DB5DF455}"/>
              </a:ext>
            </a:extLst>
          </p:cNvPr>
          <p:cNvPicPr>
            <a:picLocks noChangeAspect="1"/>
          </p:cNvPicPr>
          <p:nvPr/>
        </p:nvPicPr>
        <p:blipFill>
          <a:blip r:embed="rId3"/>
          <a:srcRect l="21693" r="25648" b="-2"/>
          <a:stretch>
            <a:fillRect/>
          </a:stretch>
        </p:blipFill>
        <p:spPr>
          <a:xfrm>
            <a:off x="-1" y="-2"/>
            <a:ext cx="5410198" cy="6858002"/>
          </a:xfrm>
          <a:prstGeom prst="rect">
            <a:avLst/>
          </a:prstGeom>
        </p:spPr>
      </p:pic>
      <p:sp>
        <p:nvSpPr>
          <p:cNvPr id="3" name="Content Placeholder 2">
            <a:extLst>
              <a:ext uri="{FF2B5EF4-FFF2-40B4-BE49-F238E27FC236}">
                <a16:creationId xmlns:a16="http://schemas.microsoft.com/office/drawing/2014/main" id="{2F4FF230-DAAC-AA69-0A96-89680AB89FEA}"/>
              </a:ext>
            </a:extLst>
          </p:cNvPr>
          <p:cNvSpPr>
            <a:spLocks noGrp="1"/>
          </p:cNvSpPr>
          <p:nvPr>
            <p:ph idx="1"/>
          </p:nvPr>
        </p:nvSpPr>
        <p:spPr>
          <a:xfrm>
            <a:off x="6115317" y="1010653"/>
            <a:ext cx="5247340" cy="5229425"/>
          </a:xfrm>
        </p:spPr>
        <p:txBody>
          <a:bodyPr anchor="ctr">
            <a:noAutofit/>
          </a:bodyPr>
          <a:lstStyle/>
          <a:p>
            <a:pPr marL="0" indent="0">
              <a:buNone/>
            </a:pPr>
            <a:r>
              <a:rPr lang="nl-NL" sz="2000" dirty="0">
                <a:solidFill>
                  <a:prstClr val="black"/>
                </a:solidFill>
                <a:ea typeface="Aptos" panose="020B0004020202020204" pitchFamily="34" charset="0"/>
                <a:cs typeface="Calibri" panose="020F0502020204030204" pitchFamily="34" charset="0"/>
              </a:rPr>
              <a:t>“Geweld is die </a:t>
            </a:r>
            <a:r>
              <a:rPr lang="nl-NL" sz="2000" b="1" dirty="0">
                <a:solidFill>
                  <a:prstClr val="black"/>
                </a:solidFill>
                <a:ea typeface="Aptos" panose="020B0004020202020204" pitchFamily="34" charset="0"/>
                <a:cs typeface="Calibri" panose="020F0502020204030204" pitchFamily="34" charset="0"/>
              </a:rPr>
              <a:t>opsetlike gebruik van fisiese geweld of mag </a:t>
            </a:r>
            <a:r>
              <a:rPr lang="nl-NL" sz="2000" dirty="0">
                <a:solidFill>
                  <a:prstClr val="black"/>
                </a:solidFill>
                <a:ea typeface="Aptos" panose="020B0004020202020204" pitchFamily="34" charset="0"/>
                <a:cs typeface="Calibri" panose="020F0502020204030204" pitchFamily="34" charset="0"/>
              </a:rPr>
              <a:t>(dreigend of werklik), teen jouself, 'n ander persoon, 'n groep of 'n gemeenskap. Dit lei waarskynlik tot </a:t>
            </a:r>
            <a:r>
              <a:rPr lang="nl-NL" sz="2000" b="1" dirty="0">
                <a:solidFill>
                  <a:prstClr val="black"/>
                </a:solidFill>
                <a:ea typeface="Aptos" panose="020B0004020202020204" pitchFamily="34" charset="0"/>
                <a:cs typeface="Calibri" panose="020F0502020204030204" pitchFamily="34" charset="0"/>
              </a:rPr>
              <a:t>besering, dood, sielkundige skade, abnormale ontwikkeling of verlies</a:t>
            </a:r>
            <a:r>
              <a:rPr lang="nl-NL" sz="2000" dirty="0">
                <a:solidFill>
                  <a:prstClr val="black"/>
                </a:solidFill>
                <a:ea typeface="Aptos" panose="020B0004020202020204" pitchFamily="34" charset="0"/>
                <a:cs typeface="Calibri" panose="020F0502020204030204" pitchFamily="34" charset="0"/>
              </a:rPr>
              <a:t>.”</a:t>
            </a:r>
          </a:p>
          <a:p>
            <a:pPr marL="0" indent="0">
              <a:buNone/>
            </a:pPr>
            <a:endParaRPr lang="en-US" sz="2000" dirty="0"/>
          </a:p>
          <a:p>
            <a:r>
              <a:rPr lang="nl-NL" sz="2000" dirty="0"/>
              <a:t>In Suid-Afrika het almal die reg op vryheid en veiligheid. Dit sluit in om vry te wees van alle vorme van geweld.
</a:t>
            </a:r>
            <a:r>
              <a:rPr lang="nl-NL" sz="2000" b="1" dirty="0"/>
              <a:t>Die Handves van Menseregte </a:t>
            </a:r>
            <a:r>
              <a:rPr lang="nl-NL" sz="2000" dirty="0"/>
              <a:t>sê: Elke kind het die reg om beskerm te word teen verwaarlosing en mishandeling.
Ons moenie stilbly wanneer ons geweld sien of ervaar nie – reik uit na betroubare mense.</a:t>
            </a:r>
            <a:endParaRPr lang="en-US" sz="2000" dirty="0"/>
          </a:p>
        </p:txBody>
      </p:sp>
      <p:pic>
        <p:nvPicPr>
          <p:cNvPr id="15" name="Picture 14" descr="A logo with a person in the middle&#10;&#10;Description automatically generated">
            <a:extLst>
              <a:ext uri="{FF2B5EF4-FFF2-40B4-BE49-F238E27FC236}">
                <a16:creationId xmlns:a16="http://schemas.microsoft.com/office/drawing/2014/main" id="{7FFE4D09-CB13-80FF-A0C3-F38A33DAB55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6431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4E0959C-1838-9403-5715-379FDE1025FD}"/>
              </a:ext>
            </a:extLst>
          </p:cNvPr>
          <p:cNvSpPr>
            <a:spLocks noGrp="1"/>
          </p:cNvSpPr>
          <p:nvPr>
            <p:ph type="title"/>
          </p:nvPr>
        </p:nvSpPr>
        <p:spPr>
          <a:xfrm>
            <a:off x="1371597" y="348865"/>
            <a:ext cx="10044023" cy="877729"/>
          </a:xfrm>
        </p:spPr>
        <p:txBody>
          <a:bodyPr anchor="ctr">
            <a:normAutofit/>
          </a:bodyPr>
          <a:lstStyle/>
          <a:p>
            <a:r>
              <a:rPr lang="en-US" sz="4000" dirty="0" err="1">
                <a:solidFill>
                  <a:schemeClr val="bg1"/>
                </a:solidFill>
              </a:rPr>
              <a:t>Tipes</a:t>
            </a:r>
            <a:r>
              <a:rPr lang="en-US" sz="4000" dirty="0">
                <a:solidFill>
                  <a:schemeClr val="bg1"/>
                </a:solidFill>
              </a:rPr>
              <a:t> </a:t>
            </a:r>
            <a:r>
              <a:rPr lang="en-US" sz="4000" dirty="0" err="1">
                <a:solidFill>
                  <a:schemeClr val="bg1"/>
                </a:solidFill>
              </a:rPr>
              <a:t>geweld</a:t>
            </a:r>
            <a:endParaRPr lang="en-US" sz="4000" dirty="0">
              <a:solidFill>
                <a:srgbClr val="FFFFFF"/>
              </a:solidFill>
            </a:endParaRPr>
          </a:p>
        </p:txBody>
      </p:sp>
      <p:graphicFrame>
        <p:nvGraphicFramePr>
          <p:cNvPr id="6" name="Content Placeholder 2">
            <a:extLst>
              <a:ext uri="{FF2B5EF4-FFF2-40B4-BE49-F238E27FC236}">
                <a16:creationId xmlns:a16="http://schemas.microsoft.com/office/drawing/2014/main" id="{6342525D-3334-789E-C0F1-6F86F45DD637}"/>
              </a:ext>
            </a:extLst>
          </p:cNvPr>
          <p:cNvGraphicFramePr>
            <a:graphicFrameLocks noGrp="1"/>
          </p:cNvGraphicFramePr>
          <p:nvPr>
            <p:ph idx="1"/>
            <p:extLst>
              <p:ext uri="{D42A27DB-BD31-4B8C-83A1-F6EECF244321}">
                <p14:modId xmlns:p14="http://schemas.microsoft.com/office/powerpoint/2010/main" val="320937891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3B408FCC-2489-8176-6DC4-973ADE5A873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4466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BD5F2F-2601-380C-809E-FB2FF11C4DCF}"/>
              </a:ext>
            </a:extLst>
          </p:cNvPr>
          <p:cNvSpPr>
            <a:spLocks noGrp="1"/>
          </p:cNvSpPr>
          <p:nvPr>
            <p:ph type="title"/>
          </p:nvPr>
        </p:nvSpPr>
        <p:spPr>
          <a:xfrm>
            <a:off x="838200" y="556995"/>
            <a:ext cx="10515600" cy="1133693"/>
          </a:xfrm>
        </p:spPr>
        <p:txBody>
          <a:bodyPr>
            <a:normAutofit fontScale="90000"/>
          </a:bodyPr>
          <a:lstStyle/>
          <a:p>
            <a:pPr algn="ctr"/>
            <a:r>
              <a:rPr lang="nl-NL" sz="5200" dirty="0"/>
              <a:t>Geweld vind in verskillende areas plaas</a:t>
            </a:r>
            <a:endParaRPr lang="en-US" sz="5200" dirty="0"/>
          </a:p>
        </p:txBody>
      </p:sp>
      <p:pic>
        <p:nvPicPr>
          <p:cNvPr id="4" name="Picture 3" descr="A logo with a person in the middle&#10;&#10;Description automatically generated">
            <a:extLst>
              <a:ext uri="{FF2B5EF4-FFF2-40B4-BE49-F238E27FC236}">
                <a16:creationId xmlns:a16="http://schemas.microsoft.com/office/drawing/2014/main" id="{5665095A-8808-CB18-BB54-CE50507AEF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DC9EDE97-DB7E-5853-0B9B-DF81B74F8E9F}"/>
              </a:ext>
            </a:extLst>
          </p:cNvPr>
          <p:cNvGraphicFramePr>
            <a:graphicFrameLocks noGrp="1"/>
          </p:cNvGraphicFramePr>
          <p:nvPr>
            <p:ph idx="1"/>
            <p:extLst>
              <p:ext uri="{D42A27DB-BD31-4B8C-83A1-F6EECF244321}">
                <p14:modId xmlns:p14="http://schemas.microsoft.com/office/powerpoint/2010/main" val="181191230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F8D04BB3-82C4-2867-8DB5-0AD7A57D852D}"/>
              </a:ext>
            </a:extLst>
          </p:cNvPr>
          <p:cNvSpPr txBox="1"/>
          <p:nvPr/>
        </p:nvSpPr>
        <p:spPr>
          <a:xfrm>
            <a:off x="835151" y="5806774"/>
            <a:ext cx="10220776" cy="713722"/>
          </a:xfrm>
          <a:prstGeom prst="rect">
            <a:avLst/>
          </a:prstGeom>
          <a:solidFill>
            <a:schemeClr val="accent4">
              <a:lumMod val="40000"/>
              <a:lumOff val="60000"/>
            </a:schemeClr>
          </a:solidFill>
        </p:spPr>
        <p:txBody>
          <a:bodyPr wrap="square">
            <a:spAutoFit/>
          </a:bodyPr>
          <a:lstStyle/>
          <a:p>
            <a:pPr marR="0" lvl="0" algn="ctr" defTabSz="914400" rtl="0" eaLnBrk="1" fontAlgn="auto" latinLnBrk="0" hangingPunct="1">
              <a:lnSpc>
                <a:spcPct val="115000"/>
              </a:lnSpc>
              <a:spcBef>
                <a:spcPts val="0"/>
              </a:spcBef>
              <a:spcAft>
                <a:spcPts val="0"/>
              </a:spcAft>
              <a:buClrTx/>
              <a:buSzTx/>
              <a:tabLst/>
              <a:defRPr/>
            </a:pPr>
            <a:r>
              <a:rPr lang="nl-NL" dirty="0">
                <a:solidFill>
                  <a:prstClr val="black"/>
                </a:solidFill>
                <a:ea typeface="Aptos" panose="020B0004020202020204" pitchFamily="34" charset="0"/>
                <a:cs typeface="Calibri" panose="020F0502020204030204" pitchFamily="34" charset="0"/>
              </a:rPr>
              <a:t>Geweld ving</a:t>
            </a:r>
            <a:r>
              <a:rPr kumimoji="0" lang="nl-NL" sz="1800" b="0" i="0" u="none" strike="noStrike" kern="1200" cap="none" spc="0" normalizeH="0" baseline="0" noProof="0" dirty="0">
                <a:ln>
                  <a:noFill/>
                </a:ln>
                <a:solidFill>
                  <a:prstClr val="black"/>
                </a:solidFill>
                <a:effectLst/>
                <a:uLnTx/>
                <a:uFillTx/>
                <a:ea typeface="Aptos" panose="020B0004020202020204" pitchFamily="34" charset="0"/>
                <a:cs typeface="Calibri" panose="020F0502020204030204" pitchFamily="34" charset="0"/>
              </a:rPr>
              <a:t> in verskillende areas van mense se lewens plaas en dit kan enigiemand beïnvloed. Dit gebeur in enige tipe familie/gesin, tussen vriende/portuurgroepe, by die skool of in die gemeenskap.</a:t>
            </a:r>
          </a:p>
        </p:txBody>
      </p:sp>
    </p:spTree>
    <p:extLst>
      <p:ext uri="{BB962C8B-B14F-4D97-AF65-F5344CB8AC3E}">
        <p14:creationId xmlns:p14="http://schemas.microsoft.com/office/powerpoint/2010/main" val="2399610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lake under blue sky during daytime">
            <a:extLst>
              <a:ext uri="{FF2B5EF4-FFF2-40B4-BE49-F238E27FC236}">
                <a16:creationId xmlns:a16="http://schemas.microsoft.com/office/drawing/2014/main" id="{13AB81C0-FF1C-E4BC-7CF0-6DF37F9B920F}"/>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t="10369" r="-1" b="9539"/>
          <a:stretch>
            <a:fillRect/>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1D329B-808F-E33D-4A8C-4D878EE6E8A0}"/>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dirty="0" err="1">
                <a:solidFill>
                  <a:schemeClr val="bg1"/>
                </a:solidFill>
              </a:rPr>
              <a:t>Refleksie</a:t>
            </a:r>
            <a:endParaRPr lang="en-US" sz="6600" dirty="0">
              <a:solidFill>
                <a:schemeClr val="bg1"/>
              </a:solidFill>
            </a:endParaRPr>
          </a:p>
        </p:txBody>
      </p:sp>
      <p:pic>
        <p:nvPicPr>
          <p:cNvPr id="4" name="Picture 3" descr="A logo with a person in the middle&#10;&#10;Description automatically generated">
            <a:extLst>
              <a:ext uri="{FF2B5EF4-FFF2-40B4-BE49-F238E27FC236}">
                <a16:creationId xmlns:a16="http://schemas.microsoft.com/office/drawing/2014/main" id="{44A41BCF-5C76-9195-7706-09BC4D5C9C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53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CE8BE98-BD5C-4BE3-B97E-51446F92252C}">
  <ds:schemaRefs>
    <ds:schemaRef ds:uri="http://schemas.microsoft.com/sharepoint/v3/contenttype/forms"/>
  </ds:schemaRefs>
</ds:datastoreItem>
</file>

<file path=customXml/itemProps2.xml><?xml version="1.0" encoding="utf-8"?>
<ds:datastoreItem xmlns:ds="http://schemas.openxmlformats.org/officeDocument/2006/customXml" ds:itemID="{4C580E87-FD97-431E-98FE-6E8034A048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DCFFF9C-7878-4438-A27E-CAE45538CA3F}">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emplate/>
  <TotalTime>285</TotalTime>
  <Words>1283</Words>
  <Application>Microsoft Office PowerPoint</Application>
  <PresentationFormat>Widescreen</PresentationFormat>
  <Paragraphs>102</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Aptos Display</vt:lpstr>
      <vt:lpstr>Arial</vt:lpstr>
      <vt:lpstr>Calibri</vt:lpstr>
      <vt:lpstr>Symbol</vt:lpstr>
      <vt:lpstr>Office Theme</vt:lpstr>
      <vt:lpstr>Gesondheids-, Sosiale en Omgewingsverantwoordelikheid  Graad 9 Kwartaal 3: Les 1 </vt:lpstr>
      <vt:lpstr>Wat is geweld?</vt:lpstr>
      <vt:lpstr>PowerPoint Presentation</vt:lpstr>
      <vt:lpstr>PowerPoint Presentation</vt:lpstr>
      <vt:lpstr>Tipes geweld</vt:lpstr>
      <vt:lpstr>Geweld vind in verskillende areas plaas</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5</cp:revision>
  <dcterms:created xsi:type="dcterms:W3CDTF">2025-08-29T06:16:02Z</dcterms:created>
  <dcterms:modified xsi:type="dcterms:W3CDTF">2025-10-28T16:47:58Z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