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7" r:id="rId5"/>
    <p:sldId id="266" r:id="rId6"/>
    <p:sldId id="259" r:id="rId7"/>
    <p:sldId id="260" r:id="rId8"/>
    <p:sldId id="261" r:id="rId9"/>
    <p:sldId id="262" r:id="rId10"/>
    <p:sldId id="267" r:id="rId11"/>
    <p:sldId id="264"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70DBBA-9EBD-4CD1-9176-654643C30CF6}" v="31" dt="2025-10-21T05:43:37.8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725" autoAdjust="0"/>
  </p:normalViewPr>
  <p:slideViewPr>
    <p:cSldViewPr snapToGrid="0">
      <p:cViewPr varScale="1">
        <p:scale>
          <a:sx n="49" d="100"/>
          <a:sy n="49" d="100"/>
        </p:scale>
        <p:origin x="941" y="2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otes" userId="70568131-745a-489b-b4fe-9e78c579dd6d" providerId="ADAL" clId="{E3DEF142-CC7A-44CA-B5B4-48BABF1A3E75}"/>
    <pc:docChg chg="undo custSel addSld delSld modSld">
      <pc:chgData name="Megan Botes" userId="70568131-745a-489b-b4fe-9e78c579dd6d" providerId="ADAL" clId="{E3DEF142-CC7A-44CA-B5B4-48BABF1A3E75}" dt="2025-10-21T05:44:06.538" v="101" actId="20577"/>
      <pc:docMkLst>
        <pc:docMk/>
      </pc:docMkLst>
      <pc:sldChg chg="del">
        <pc:chgData name="Megan Botes" userId="70568131-745a-489b-b4fe-9e78c579dd6d" providerId="ADAL" clId="{E3DEF142-CC7A-44CA-B5B4-48BABF1A3E75}" dt="2025-10-21T05:37:44.099" v="4" actId="47"/>
        <pc:sldMkLst>
          <pc:docMk/>
          <pc:sldMk cId="2977428855" sldId="258"/>
        </pc:sldMkLst>
      </pc:sldChg>
      <pc:sldChg chg="modSp mod modAnim">
        <pc:chgData name="Megan Botes" userId="70568131-745a-489b-b4fe-9e78c579dd6d" providerId="ADAL" clId="{E3DEF142-CC7A-44CA-B5B4-48BABF1A3E75}" dt="2025-10-21T05:40:08.741" v="41"/>
        <pc:sldMkLst>
          <pc:docMk/>
          <pc:sldMk cId="765189010" sldId="261"/>
        </pc:sldMkLst>
        <pc:graphicFrameChg chg="mod modGraphic">
          <ac:chgData name="Megan Botes" userId="70568131-745a-489b-b4fe-9e78c579dd6d" providerId="ADAL" clId="{E3DEF142-CC7A-44CA-B5B4-48BABF1A3E75}" dt="2025-10-21T05:40:06.259" v="40" actId="14100"/>
          <ac:graphicFrameMkLst>
            <pc:docMk/>
            <pc:sldMk cId="765189010" sldId="261"/>
            <ac:graphicFrameMk id="5" creationId="{712FAD4A-1656-07B1-B457-21DB9918407C}"/>
          </ac:graphicFrameMkLst>
        </pc:graphicFrameChg>
      </pc:sldChg>
      <pc:sldChg chg="modSp mod">
        <pc:chgData name="Megan Botes" userId="70568131-745a-489b-b4fe-9e78c579dd6d" providerId="ADAL" clId="{E3DEF142-CC7A-44CA-B5B4-48BABF1A3E75}" dt="2025-10-21T05:41:04.717" v="49" actId="20577"/>
        <pc:sldMkLst>
          <pc:docMk/>
          <pc:sldMk cId="3519851405" sldId="262"/>
        </pc:sldMkLst>
        <pc:graphicFrameChg chg="mod modGraphic">
          <ac:chgData name="Megan Botes" userId="70568131-745a-489b-b4fe-9e78c579dd6d" providerId="ADAL" clId="{E3DEF142-CC7A-44CA-B5B4-48BABF1A3E75}" dt="2025-10-21T05:41:04.717" v="49" actId="20577"/>
          <ac:graphicFrameMkLst>
            <pc:docMk/>
            <pc:sldMk cId="3519851405" sldId="262"/>
            <ac:graphicFrameMk id="25" creationId="{3DECBEC7-C6B1-07FE-00C2-FF89FDCE5E92}"/>
          </ac:graphicFrameMkLst>
        </pc:graphicFrameChg>
      </pc:sldChg>
      <pc:sldChg chg="del">
        <pc:chgData name="Megan Botes" userId="70568131-745a-489b-b4fe-9e78c579dd6d" providerId="ADAL" clId="{E3DEF142-CC7A-44CA-B5B4-48BABF1A3E75}" dt="2025-10-21T05:41:50.051" v="54" actId="47"/>
        <pc:sldMkLst>
          <pc:docMk/>
          <pc:sldMk cId="3977838673" sldId="263"/>
        </pc:sldMkLst>
      </pc:sldChg>
      <pc:sldChg chg="addSp delSp modSp mod addAnim">
        <pc:chgData name="Megan Botes" userId="70568131-745a-489b-b4fe-9e78c579dd6d" providerId="ADAL" clId="{E3DEF142-CC7A-44CA-B5B4-48BABF1A3E75}" dt="2025-10-21T05:43:43.050" v="97"/>
        <pc:sldMkLst>
          <pc:docMk/>
          <pc:sldMk cId="2658323991" sldId="264"/>
        </pc:sldMkLst>
        <pc:spChg chg="mod">
          <ac:chgData name="Megan Botes" userId="70568131-745a-489b-b4fe-9e78c579dd6d" providerId="ADAL" clId="{E3DEF142-CC7A-44CA-B5B4-48BABF1A3E75}" dt="2025-10-21T05:43:43.047" v="96" actId="26606"/>
          <ac:spMkLst>
            <pc:docMk/>
            <pc:sldMk cId="2658323991" sldId="264"/>
            <ac:spMk id="2" creationId="{5922CAE5-877E-EAC4-1987-A64560FE6A24}"/>
          </ac:spMkLst>
        </pc:spChg>
        <pc:spChg chg="del">
          <ac:chgData name="Megan Botes" userId="70568131-745a-489b-b4fe-9e78c579dd6d" providerId="ADAL" clId="{E3DEF142-CC7A-44CA-B5B4-48BABF1A3E75}" dt="2025-10-21T05:43:43.047" v="96" actId="26606"/>
          <ac:spMkLst>
            <pc:docMk/>
            <pc:sldMk cId="2658323991" sldId="264"/>
            <ac:spMk id="7" creationId="{C7D023E4-8DE1-436E-9847-ED6A4B4B04FD}"/>
          </ac:spMkLst>
        </pc:spChg>
        <pc:spChg chg="add">
          <ac:chgData name="Megan Botes" userId="70568131-745a-489b-b4fe-9e78c579dd6d" providerId="ADAL" clId="{E3DEF142-CC7A-44CA-B5B4-48BABF1A3E75}" dt="2025-10-21T05:43:43.047" v="96" actId="26606"/>
          <ac:spMkLst>
            <pc:docMk/>
            <pc:sldMk cId="2658323991" sldId="264"/>
            <ac:spMk id="25" creationId="{ECC07320-C2CA-4E29-8481-9D9E143C7788}"/>
          </ac:spMkLst>
        </pc:spChg>
        <pc:spChg chg="add">
          <ac:chgData name="Megan Botes" userId="70568131-745a-489b-b4fe-9e78c579dd6d" providerId="ADAL" clId="{E3DEF142-CC7A-44CA-B5B4-48BABF1A3E75}" dt="2025-10-21T05:43:43.047" v="96" actId="26606"/>
          <ac:spMkLst>
            <pc:docMk/>
            <pc:sldMk cId="2658323991" sldId="264"/>
            <ac:spMk id="27" creationId="{178FB36B-5BFE-42CA-BC60-1115E0D95EEC}"/>
          </ac:spMkLst>
        </pc:spChg>
        <pc:grpChg chg="del">
          <ac:chgData name="Megan Botes" userId="70568131-745a-489b-b4fe-9e78c579dd6d" providerId="ADAL" clId="{E3DEF142-CC7A-44CA-B5B4-48BABF1A3E75}" dt="2025-10-21T05:43:43.047" v="96" actId="26606"/>
          <ac:grpSpMkLst>
            <pc:docMk/>
            <pc:sldMk cId="2658323991" sldId="264"/>
            <ac:grpSpMk id="9" creationId="{1FEC590B-3306-47E9-BD67-97F3F76169A4}"/>
          </ac:grpSpMkLst>
        </pc:grpChg>
        <pc:grpChg chg="del">
          <ac:chgData name="Megan Botes" userId="70568131-745a-489b-b4fe-9e78c579dd6d" providerId="ADAL" clId="{E3DEF142-CC7A-44CA-B5B4-48BABF1A3E75}" dt="2025-10-21T05:43:43.047" v="96" actId="26606"/>
          <ac:grpSpMkLst>
            <pc:docMk/>
            <pc:sldMk cId="2658323991" sldId="264"/>
            <ac:grpSpMk id="13" creationId="{A47AAF5E-1692-48C9-98FB-6432BF0BC4F7}"/>
          </ac:grpSpMkLst>
        </pc:grpChg>
        <pc:picChg chg="add mod ord">
          <ac:chgData name="Megan Botes" userId="70568131-745a-489b-b4fe-9e78c579dd6d" providerId="ADAL" clId="{E3DEF142-CC7A-44CA-B5B4-48BABF1A3E75}" dt="2025-10-21T05:43:43.047" v="96" actId="26606"/>
          <ac:picMkLst>
            <pc:docMk/>
            <pc:sldMk cId="2658323991" sldId="264"/>
            <ac:picMk id="3" creationId="{0374E5B5-6C1F-7662-1F3B-147CCC38EFD6}"/>
          </ac:picMkLst>
        </pc:picChg>
      </pc:sldChg>
      <pc:sldChg chg="addSp delSp modSp mod">
        <pc:chgData name="Megan Botes" userId="70568131-745a-489b-b4fe-9e78c579dd6d" providerId="ADAL" clId="{E3DEF142-CC7A-44CA-B5B4-48BABF1A3E75}" dt="2025-10-21T05:44:06.538" v="101" actId="20577"/>
        <pc:sldMkLst>
          <pc:docMk/>
          <pc:sldMk cId="2576408980" sldId="265"/>
        </pc:sldMkLst>
        <pc:spChg chg="mod">
          <ac:chgData name="Megan Botes" userId="70568131-745a-489b-b4fe-9e78c579dd6d" providerId="ADAL" clId="{E3DEF142-CC7A-44CA-B5B4-48BABF1A3E75}" dt="2025-10-21T05:43:57.289" v="98" actId="26606"/>
          <ac:spMkLst>
            <pc:docMk/>
            <pc:sldMk cId="2576408980" sldId="265"/>
            <ac:spMk id="2" creationId="{3E66327E-F1B3-C44D-CB34-25EF3D985EF9}"/>
          </ac:spMkLst>
        </pc:spChg>
        <pc:spChg chg="mod">
          <ac:chgData name="Megan Botes" userId="70568131-745a-489b-b4fe-9e78c579dd6d" providerId="ADAL" clId="{E3DEF142-CC7A-44CA-B5B4-48BABF1A3E75}" dt="2025-10-21T05:44:06.538" v="101" actId="20577"/>
          <ac:spMkLst>
            <pc:docMk/>
            <pc:sldMk cId="2576408980" sldId="265"/>
            <ac:spMk id="3" creationId="{65053580-0CE0-5EB5-0D55-FDD417EC4BD8}"/>
          </ac:spMkLst>
        </pc:spChg>
        <pc:spChg chg="del">
          <ac:chgData name="Megan Botes" userId="70568131-745a-489b-b4fe-9e78c579dd6d" providerId="ADAL" clId="{E3DEF142-CC7A-44CA-B5B4-48BABF1A3E75}" dt="2025-10-21T05:43:57.289" v="98" actId="26606"/>
          <ac:spMkLst>
            <pc:docMk/>
            <pc:sldMk cId="2576408980" sldId="265"/>
            <ac:spMk id="4122" creationId="{C3420C89-0B09-4632-A4AF-3971D08BF7A8}"/>
          </ac:spMkLst>
        </pc:spChg>
        <pc:spChg chg="del">
          <ac:chgData name="Megan Botes" userId="70568131-745a-489b-b4fe-9e78c579dd6d" providerId="ADAL" clId="{E3DEF142-CC7A-44CA-B5B4-48BABF1A3E75}" dt="2025-10-21T05:43:57.289" v="98" actId="26606"/>
          <ac:spMkLst>
            <pc:docMk/>
            <pc:sldMk cId="2576408980" sldId="265"/>
            <ac:spMk id="4123" creationId="{4E5CBA61-BF74-40B4-A3A8-366BBA626CCF}"/>
          </ac:spMkLst>
        </pc:spChg>
        <pc:spChg chg="add">
          <ac:chgData name="Megan Botes" userId="70568131-745a-489b-b4fe-9e78c579dd6d" providerId="ADAL" clId="{E3DEF142-CC7A-44CA-B5B4-48BABF1A3E75}" dt="2025-10-21T05:43:57.289" v="98" actId="26606"/>
          <ac:spMkLst>
            <pc:docMk/>
            <pc:sldMk cId="2576408980" sldId="265"/>
            <ac:spMk id="4139" creationId="{AE3A741D-C19B-960A-5803-1C5887147820}"/>
          </ac:spMkLst>
        </pc:spChg>
        <pc:spChg chg="add">
          <ac:chgData name="Megan Botes" userId="70568131-745a-489b-b4fe-9e78c579dd6d" providerId="ADAL" clId="{E3DEF142-CC7A-44CA-B5B4-48BABF1A3E75}" dt="2025-10-21T05:43:57.289" v="98" actId="26606"/>
          <ac:spMkLst>
            <pc:docMk/>
            <pc:sldMk cId="2576408980" sldId="265"/>
            <ac:spMk id="4141" creationId="{DC39DE25-0E4E-0AA7-0932-1D78C2372786}"/>
          </ac:spMkLst>
        </pc:spChg>
        <pc:spChg chg="add">
          <ac:chgData name="Megan Botes" userId="70568131-745a-489b-b4fe-9e78c579dd6d" providerId="ADAL" clId="{E3DEF142-CC7A-44CA-B5B4-48BABF1A3E75}" dt="2025-10-21T05:43:57.289" v="98" actId="26606"/>
          <ac:spMkLst>
            <pc:docMk/>
            <pc:sldMk cId="2576408980" sldId="265"/>
            <ac:spMk id="4143" creationId="{8D6EA299-0840-6DEA-E670-C49AEBC87E89}"/>
          </ac:spMkLst>
        </pc:spChg>
        <pc:grpChg chg="del">
          <ac:chgData name="Megan Botes" userId="70568131-745a-489b-b4fe-9e78c579dd6d" providerId="ADAL" clId="{E3DEF142-CC7A-44CA-B5B4-48BABF1A3E75}" dt="2025-10-21T05:43:57.289" v="98" actId="26606"/>
          <ac:grpSpMkLst>
            <pc:docMk/>
            <pc:sldMk cId="2576408980" sldId="265"/>
            <ac:grpSpMk id="4124" creationId="{0C08EDA0-D5F6-4481-BBA8-966D95EC425C}"/>
          </ac:grpSpMkLst>
        </pc:grpChg>
        <pc:grpChg chg="del">
          <ac:chgData name="Megan Botes" userId="70568131-745a-489b-b4fe-9e78c579dd6d" providerId="ADAL" clId="{E3DEF142-CC7A-44CA-B5B4-48BABF1A3E75}" dt="2025-10-21T05:43:57.289" v="98" actId="26606"/>
          <ac:grpSpMkLst>
            <pc:docMk/>
            <pc:sldMk cId="2576408980" sldId="265"/>
            <ac:grpSpMk id="4127" creationId="{ED1D4DBC-180F-4364-A77A-427818EEA420}"/>
          </ac:grpSpMkLst>
        </pc:grpChg>
        <pc:picChg chg="mod ord">
          <ac:chgData name="Megan Botes" userId="70568131-745a-489b-b4fe-9e78c579dd6d" providerId="ADAL" clId="{E3DEF142-CC7A-44CA-B5B4-48BABF1A3E75}" dt="2025-10-21T05:43:57.289" v="98" actId="26606"/>
          <ac:picMkLst>
            <pc:docMk/>
            <pc:sldMk cId="2576408980" sldId="265"/>
            <ac:picMk id="4100" creationId="{F7D50F49-524E-7ABE-8DBF-F19FB494822A}"/>
          </ac:picMkLst>
        </pc:picChg>
      </pc:sldChg>
      <pc:sldChg chg="modSp add mod">
        <pc:chgData name="Megan Botes" userId="70568131-745a-489b-b4fe-9e78c579dd6d" providerId="ADAL" clId="{E3DEF142-CC7A-44CA-B5B4-48BABF1A3E75}" dt="2025-10-21T05:39:03.620" v="37" actId="20577"/>
        <pc:sldMkLst>
          <pc:docMk/>
          <pc:sldMk cId="3326530783" sldId="266"/>
        </pc:sldMkLst>
        <pc:spChg chg="mod">
          <ac:chgData name="Megan Botes" userId="70568131-745a-489b-b4fe-9e78c579dd6d" providerId="ADAL" clId="{E3DEF142-CC7A-44CA-B5B4-48BABF1A3E75}" dt="2025-10-21T05:37:50.665" v="22" actId="20577"/>
          <ac:spMkLst>
            <pc:docMk/>
            <pc:sldMk cId="3326530783" sldId="266"/>
            <ac:spMk id="2" creationId="{3852372E-656E-3836-490A-FE662A20EC32}"/>
          </ac:spMkLst>
        </pc:spChg>
        <pc:graphicFrameChg chg="modGraphic">
          <ac:chgData name="Megan Botes" userId="70568131-745a-489b-b4fe-9e78c579dd6d" providerId="ADAL" clId="{E3DEF142-CC7A-44CA-B5B4-48BABF1A3E75}" dt="2025-10-21T05:39:03.620" v="37" actId="20577"/>
          <ac:graphicFrameMkLst>
            <pc:docMk/>
            <pc:sldMk cId="3326530783" sldId="266"/>
            <ac:graphicFrameMk id="35" creationId="{E41879E7-69A8-4E66-4429-63971D897EE0}"/>
          </ac:graphicFrameMkLst>
        </pc:graphicFrameChg>
      </pc:sldChg>
      <pc:sldChg chg="addSp delSp add del setBg delDesignElem">
        <pc:chgData name="Megan Botes" userId="70568131-745a-489b-b4fe-9e78c579dd6d" providerId="ADAL" clId="{E3DEF142-CC7A-44CA-B5B4-48BABF1A3E75}" dt="2025-10-21T05:37:27.840" v="2"/>
        <pc:sldMkLst>
          <pc:docMk/>
          <pc:sldMk cId="3605642993" sldId="266"/>
        </pc:sldMkLst>
        <pc:spChg chg="add del">
          <ac:chgData name="Megan Botes" userId="70568131-745a-489b-b4fe-9e78c579dd6d" providerId="ADAL" clId="{E3DEF142-CC7A-44CA-B5B4-48BABF1A3E75}" dt="2025-10-21T05:37:27.840" v="2"/>
          <ac:spMkLst>
            <pc:docMk/>
            <pc:sldMk cId="3605642993" sldId="266"/>
            <ac:spMk id="9" creationId="{CB49665F-0298-4449-8D2D-209989CB9EE3}"/>
          </ac:spMkLst>
        </pc:spChg>
        <pc:spChg chg="add del">
          <ac:chgData name="Megan Botes" userId="70568131-745a-489b-b4fe-9e78c579dd6d" providerId="ADAL" clId="{E3DEF142-CC7A-44CA-B5B4-48BABF1A3E75}" dt="2025-10-21T05:37:27.840" v="2"/>
          <ac:spMkLst>
            <pc:docMk/>
            <pc:sldMk cId="3605642993" sldId="266"/>
            <ac:spMk id="11" creationId="{A71EEC14-174A-46FA-B046-474750457130}"/>
          </ac:spMkLst>
        </pc:spChg>
        <pc:grpChg chg="add del">
          <ac:chgData name="Megan Botes" userId="70568131-745a-489b-b4fe-9e78c579dd6d" providerId="ADAL" clId="{E3DEF142-CC7A-44CA-B5B4-48BABF1A3E75}" dt="2025-10-21T05:37:27.840" v="2"/>
          <ac:grpSpMkLst>
            <pc:docMk/>
            <pc:sldMk cId="3605642993" sldId="266"/>
            <ac:grpSpMk id="13" creationId="{EEB6CB95-E653-4C6C-AE51-62FD848E8D5B}"/>
          </ac:grpSpMkLst>
        </pc:grpChg>
        <pc:grpChg chg="add del">
          <ac:chgData name="Megan Botes" userId="70568131-745a-489b-b4fe-9e78c579dd6d" providerId="ADAL" clId="{E3DEF142-CC7A-44CA-B5B4-48BABF1A3E75}" dt="2025-10-21T05:37:27.840" v="2"/>
          <ac:grpSpMkLst>
            <pc:docMk/>
            <pc:sldMk cId="3605642993" sldId="266"/>
            <ac:grpSpMk id="29" creationId="{43F5E015-E085-4624-B431-B42414448684}"/>
          </ac:grpSpMkLst>
        </pc:grpChg>
      </pc:sldChg>
      <pc:sldChg chg="addSp delSp add del setBg delDesignElem">
        <pc:chgData name="Megan Botes" userId="70568131-745a-489b-b4fe-9e78c579dd6d" providerId="ADAL" clId="{E3DEF142-CC7A-44CA-B5B4-48BABF1A3E75}" dt="2025-10-21T05:41:38.396" v="52"/>
        <pc:sldMkLst>
          <pc:docMk/>
          <pc:sldMk cId="520654187" sldId="267"/>
        </pc:sldMkLst>
        <pc:spChg chg="add del">
          <ac:chgData name="Megan Botes" userId="70568131-745a-489b-b4fe-9e78c579dd6d" providerId="ADAL" clId="{E3DEF142-CC7A-44CA-B5B4-48BABF1A3E75}" dt="2025-10-21T05:41:38.396" v="52"/>
          <ac:spMkLst>
            <pc:docMk/>
            <pc:sldMk cId="520654187" sldId="267"/>
            <ac:spMk id="22" creationId="{1A9F7B4E-B03D-4F64-BE33-00D074458D45}"/>
          </ac:spMkLst>
        </pc:spChg>
        <pc:spChg chg="add del">
          <ac:chgData name="Megan Botes" userId="70568131-745a-489b-b4fe-9e78c579dd6d" providerId="ADAL" clId="{E3DEF142-CC7A-44CA-B5B4-48BABF1A3E75}" dt="2025-10-21T05:41:38.396" v="52"/>
          <ac:spMkLst>
            <pc:docMk/>
            <pc:sldMk cId="520654187" sldId="267"/>
            <ac:spMk id="24" creationId="{7E2BE7F7-CA89-4002-ACCE-A478AEA24F5E}"/>
          </ac:spMkLst>
        </pc:spChg>
      </pc:sldChg>
      <pc:sldChg chg="modSp add mod">
        <pc:chgData name="Megan Botes" userId="70568131-745a-489b-b4fe-9e78c579dd6d" providerId="ADAL" clId="{E3DEF142-CC7A-44CA-B5B4-48BABF1A3E75}" dt="2025-10-21T05:43:13.701" v="94" actId="20577"/>
        <pc:sldMkLst>
          <pc:docMk/>
          <pc:sldMk cId="3875697299" sldId="267"/>
        </pc:sldMkLst>
        <pc:spChg chg="mod">
          <ac:chgData name="Megan Botes" userId="70568131-745a-489b-b4fe-9e78c579dd6d" providerId="ADAL" clId="{E3DEF142-CC7A-44CA-B5B4-48BABF1A3E75}" dt="2025-10-21T05:43:13.701" v="94" actId="20577"/>
          <ac:spMkLst>
            <pc:docMk/>
            <pc:sldMk cId="3875697299" sldId="267"/>
            <ac:spMk id="2" creationId="{DE547C2A-2981-85E6-13CE-EF3D076EFC97}"/>
          </ac:spMkLst>
        </pc:spChg>
        <pc:graphicFrameChg chg="modGraphic">
          <ac:chgData name="Megan Botes" userId="70568131-745a-489b-b4fe-9e78c579dd6d" providerId="ADAL" clId="{E3DEF142-CC7A-44CA-B5B4-48BABF1A3E75}" dt="2025-10-21T05:43:08.611" v="87" actId="20577"/>
          <ac:graphicFrameMkLst>
            <pc:docMk/>
            <pc:sldMk cId="3875697299" sldId="267"/>
            <ac:graphicFrameMk id="14" creationId="{CD2E1DDC-1316-3C64-C867-EEA1FD1FC1BA}"/>
          </ac:graphicFrameMkLst>
        </pc:graphicFrame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48E751-3308-4B65-9B98-EE7F85551AD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39EA03C-B956-44C1-8FB1-8D5B437F49D8}">
      <dgm:prSet/>
      <dgm:spPr/>
      <dgm:t>
        <a:bodyPr/>
        <a:lstStyle/>
        <a:p>
          <a:r>
            <a:rPr lang="nl-NL" dirty="0"/>
            <a:t>Maak gereed vir jou NSS-eksamen</a:t>
          </a:r>
          <a:endParaRPr lang="en-US" dirty="0"/>
        </a:p>
      </dgm:t>
    </dgm:pt>
    <dgm:pt modelId="{B041BBD0-9132-4A8E-813E-A9F893E29E79}" type="parTrans" cxnId="{8B7D18DF-B712-40B9-B999-370065BD786F}">
      <dgm:prSet/>
      <dgm:spPr/>
      <dgm:t>
        <a:bodyPr/>
        <a:lstStyle/>
        <a:p>
          <a:endParaRPr lang="en-US"/>
        </a:p>
      </dgm:t>
    </dgm:pt>
    <dgm:pt modelId="{1F7560AF-0330-4FD5-AFCA-ABE13EA29245}" type="sibTrans" cxnId="{8B7D18DF-B712-40B9-B999-370065BD786F}">
      <dgm:prSet/>
      <dgm:spPr/>
      <dgm:t>
        <a:bodyPr/>
        <a:lstStyle/>
        <a:p>
          <a:endParaRPr lang="en-US"/>
        </a:p>
      </dgm:t>
    </dgm:pt>
    <dgm:pt modelId="{8EC0D21D-24E9-4E0C-9E24-57516443B8FF}">
      <dgm:prSet/>
      <dgm:spPr/>
      <dgm:t>
        <a:bodyPr/>
        <a:lstStyle/>
        <a:p>
          <a:r>
            <a:rPr lang="nl-NL" dirty="0"/>
            <a:t>Jy sal sleutelonderwerpe (SS, SV, LL, DMR) deur die jaar dek.</a:t>
          </a:r>
          <a:endParaRPr lang="en-US" dirty="0"/>
        </a:p>
      </dgm:t>
    </dgm:pt>
    <dgm:pt modelId="{DD48CFE0-6AD1-4451-98A7-75B90B0F4CAF}" type="parTrans" cxnId="{19E859F0-3FDD-4C51-85EA-D7CEDAE1CE21}">
      <dgm:prSet/>
      <dgm:spPr/>
      <dgm:t>
        <a:bodyPr/>
        <a:lstStyle/>
        <a:p>
          <a:endParaRPr lang="en-US"/>
        </a:p>
      </dgm:t>
    </dgm:pt>
    <dgm:pt modelId="{86939248-0A5C-44C3-A899-149F57E44BD2}" type="sibTrans" cxnId="{19E859F0-3FDD-4C51-85EA-D7CEDAE1CE21}">
      <dgm:prSet/>
      <dgm:spPr/>
      <dgm:t>
        <a:bodyPr/>
        <a:lstStyle/>
        <a:p>
          <a:endParaRPr lang="en-US"/>
        </a:p>
      </dgm:t>
    </dgm:pt>
    <dgm:pt modelId="{F1A9CAAC-A584-4AC7-B1AA-298A489A3270}">
      <dgm:prSet/>
      <dgm:spPr/>
      <dgm:t>
        <a:bodyPr/>
        <a:lstStyle/>
        <a:p>
          <a:r>
            <a:rPr lang="nl-NL" dirty="0"/>
            <a:t>Lewensoriëntering gaan nie oor memorisering nie – jy moet dit wat jy leer op werklike situasies kan toepas.</a:t>
          </a:r>
          <a:endParaRPr lang="en-US" dirty="0"/>
        </a:p>
      </dgm:t>
    </dgm:pt>
    <dgm:pt modelId="{B985170B-DACE-4B0E-8AC9-69FC27CA00AF}" type="parTrans" cxnId="{9E4CE934-3444-400C-A9CC-2C9E5A5F445F}">
      <dgm:prSet/>
      <dgm:spPr/>
      <dgm:t>
        <a:bodyPr/>
        <a:lstStyle/>
        <a:p>
          <a:endParaRPr lang="en-US"/>
        </a:p>
      </dgm:t>
    </dgm:pt>
    <dgm:pt modelId="{6AA5BCC5-A67F-432E-AEAD-5A187A2E4597}" type="sibTrans" cxnId="{9E4CE934-3444-400C-A9CC-2C9E5A5F445F}">
      <dgm:prSet/>
      <dgm:spPr/>
      <dgm:t>
        <a:bodyPr/>
        <a:lstStyle/>
        <a:p>
          <a:endParaRPr lang="en-US"/>
        </a:p>
      </dgm:t>
    </dgm:pt>
    <dgm:pt modelId="{986B7ABD-4D62-453D-B379-C01305B592AC}">
      <dgm:prSet/>
      <dgm:spPr/>
      <dgm:t>
        <a:bodyPr/>
        <a:lstStyle/>
        <a:p>
          <a:r>
            <a:rPr lang="nl-NL" dirty="0"/>
            <a:t>Dit vereis van die begin af die regte houding.</a:t>
          </a:r>
          <a:endParaRPr lang="en-US" dirty="0"/>
        </a:p>
      </dgm:t>
    </dgm:pt>
    <dgm:pt modelId="{86FF745F-D86A-4DD0-BF39-12309DB7736B}" type="parTrans" cxnId="{89F8D13F-6D48-4F96-9086-45D513874AB3}">
      <dgm:prSet/>
      <dgm:spPr/>
      <dgm:t>
        <a:bodyPr/>
        <a:lstStyle/>
        <a:p>
          <a:endParaRPr lang="en-US"/>
        </a:p>
      </dgm:t>
    </dgm:pt>
    <dgm:pt modelId="{D0610DA3-F1AD-4D36-B99F-2B43C01E4DA4}" type="sibTrans" cxnId="{89F8D13F-6D48-4F96-9086-45D513874AB3}">
      <dgm:prSet/>
      <dgm:spPr/>
      <dgm:t>
        <a:bodyPr/>
        <a:lstStyle/>
        <a:p>
          <a:endParaRPr lang="en-US"/>
        </a:p>
      </dgm:t>
    </dgm:pt>
    <dgm:pt modelId="{6229A1E7-6BF0-47DB-A1C1-92AAA8385592}">
      <dgm:prSet/>
      <dgm:spPr/>
      <dgm:t>
        <a:bodyPr/>
        <a:lstStyle/>
        <a:p>
          <a:r>
            <a:rPr lang="en-GB" dirty="0"/>
            <a:t>Jou </a:t>
          </a:r>
          <a:r>
            <a:rPr lang="en-GB" dirty="0" err="1"/>
            <a:t>verantwoordelikhede</a:t>
          </a:r>
          <a:endParaRPr lang="en-US" dirty="0"/>
        </a:p>
      </dgm:t>
    </dgm:pt>
    <dgm:pt modelId="{673D56D2-821B-4AED-9FA0-238C010E8F1B}" type="parTrans" cxnId="{52457EDE-4205-4902-8297-1FFC510464FE}">
      <dgm:prSet/>
      <dgm:spPr/>
      <dgm:t>
        <a:bodyPr/>
        <a:lstStyle/>
        <a:p>
          <a:endParaRPr lang="en-US"/>
        </a:p>
      </dgm:t>
    </dgm:pt>
    <dgm:pt modelId="{30D0FA28-DB18-4882-BA99-F56C9EA95AB0}" type="sibTrans" cxnId="{52457EDE-4205-4902-8297-1FFC510464FE}">
      <dgm:prSet/>
      <dgm:spPr/>
      <dgm:t>
        <a:bodyPr/>
        <a:lstStyle/>
        <a:p>
          <a:endParaRPr lang="en-US"/>
        </a:p>
      </dgm:t>
    </dgm:pt>
    <dgm:pt modelId="{5DB5910B-4406-4ED0-A0DB-DB4028A27661}">
      <dgm:prSet/>
      <dgm:spPr/>
      <dgm:t>
        <a:bodyPr/>
        <a:lstStyle/>
        <a:p>
          <a:r>
            <a:rPr lang="nl-NL" dirty="0"/>
            <a:t>Let op in die klas/aanlyn en maak aantekeninge</a:t>
          </a:r>
          <a:r>
            <a:rPr lang="en-GB" dirty="0"/>
            <a:t>.</a:t>
          </a:r>
          <a:endParaRPr lang="en-US" dirty="0"/>
        </a:p>
      </dgm:t>
    </dgm:pt>
    <dgm:pt modelId="{D460D62F-47B7-49E0-9269-6CB8BA0518B3}" type="parTrans" cxnId="{CAD1B9BE-C210-43B4-BE74-64E94C59ADFE}">
      <dgm:prSet/>
      <dgm:spPr/>
      <dgm:t>
        <a:bodyPr/>
        <a:lstStyle/>
        <a:p>
          <a:endParaRPr lang="en-US"/>
        </a:p>
      </dgm:t>
    </dgm:pt>
    <dgm:pt modelId="{DB445435-529D-4CDF-852E-53F87E001695}" type="sibTrans" cxnId="{CAD1B9BE-C210-43B4-BE74-64E94C59ADFE}">
      <dgm:prSet/>
      <dgm:spPr/>
      <dgm:t>
        <a:bodyPr/>
        <a:lstStyle/>
        <a:p>
          <a:endParaRPr lang="en-US"/>
        </a:p>
      </dgm:t>
    </dgm:pt>
    <dgm:pt modelId="{CB169B5F-9A6A-40DC-8E25-6F6CBBDD1194}">
      <dgm:prSet/>
      <dgm:spPr/>
      <dgm:t>
        <a:bodyPr/>
        <a:lstStyle/>
        <a:p>
          <a:r>
            <a:rPr lang="nl-NL" dirty="0"/>
            <a:t>Neem deel aan besprekings en aktiwiteite</a:t>
          </a:r>
          <a:r>
            <a:rPr lang="en-GB" dirty="0"/>
            <a:t>.</a:t>
          </a:r>
          <a:endParaRPr lang="en-US" dirty="0"/>
        </a:p>
      </dgm:t>
    </dgm:pt>
    <dgm:pt modelId="{52C6863F-21E2-4AA6-846F-EE58D955D1E2}" type="parTrans" cxnId="{70784F6D-8247-4BB6-BF09-A5F92BD8DD32}">
      <dgm:prSet/>
      <dgm:spPr/>
      <dgm:t>
        <a:bodyPr/>
        <a:lstStyle/>
        <a:p>
          <a:endParaRPr lang="en-US"/>
        </a:p>
      </dgm:t>
    </dgm:pt>
    <dgm:pt modelId="{F2824596-578F-42AB-80F2-1398226E8873}" type="sibTrans" cxnId="{70784F6D-8247-4BB6-BF09-A5F92BD8DD32}">
      <dgm:prSet/>
      <dgm:spPr/>
      <dgm:t>
        <a:bodyPr/>
        <a:lstStyle/>
        <a:p>
          <a:endParaRPr lang="en-US"/>
        </a:p>
      </dgm:t>
    </dgm:pt>
    <dgm:pt modelId="{973B65D8-EA6E-4C68-87CA-A2CE854CFC06}">
      <dgm:prSet/>
      <dgm:spPr/>
      <dgm:t>
        <a:bodyPr/>
        <a:lstStyle/>
        <a:p>
          <a:r>
            <a:rPr lang="en-GB" dirty="0" err="1"/>
            <a:t>Vra</a:t>
          </a:r>
          <a:r>
            <a:rPr lang="en-GB" dirty="0"/>
            <a:t> </a:t>
          </a:r>
          <a:r>
            <a:rPr lang="en-GB" dirty="0" err="1"/>
            <a:t>vrae</a:t>
          </a:r>
          <a:r>
            <a:rPr lang="en-GB" dirty="0"/>
            <a:t> as </a:t>
          </a:r>
          <a:r>
            <a:rPr lang="en-GB" dirty="0" err="1"/>
            <a:t>jy</a:t>
          </a:r>
          <a:r>
            <a:rPr lang="en-GB" dirty="0"/>
            <a:t> </a:t>
          </a:r>
          <a:r>
            <a:rPr lang="en-GB" dirty="0" err="1"/>
            <a:t>nie</a:t>
          </a:r>
          <a:r>
            <a:rPr lang="en-GB" dirty="0"/>
            <a:t> </a:t>
          </a:r>
          <a:r>
            <a:rPr lang="en-GB" dirty="0" err="1"/>
            <a:t>verstaan</a:t>
          </a:r>
          <a:r>
            <a:rPr lang="en-GB" dirty="0"/>
            <a:t> </a:t>
          </a:r>
          <a:r>
            <a:rPr lang="en-GB" dirty="0" err="1"/>
            <a:t>nie</a:t>
          </a:r>
          <a:r>
            <a:rPr lang="en-GB" dirty="0"/>
            <a:t>.</a:t>
          </a:r>
          <a:endParaRPr lang="en-US" dirty="0"/>
        </a:p>
      </dgm:t>
    </dgm:pt>
    <dgm:pt modelId="{5CFD417C-0B25-4CF9-8146-BA30A1343F83}" type="parTrans" cxnId="{77FF45EE-57CF-4DB2-83B8-52B61E4F9CA6}">
      <dgm:prSet/>
      <dgm:spPr/>
      <dgm:t>
        <a:bodyPr/>
        <a:lstStyle/>
        <a:p>
          <a:endParaRPr lang="en-US"/>
        </a:p>
      </dgm:t>
    </dgm:pt>
    <dgm:pt modelId="{648E39A3-B32D-4ED2-B1B8-C01C7782BACA}" type="sibTrans" cxnId="{77FF45EE-57CF-4DB2-83B8-52B61E4F9CA6}">
      <dgm:prSet/>
      <dgm:spPr/>
      <dgm:t>
        <a:bodyPr/>
        <a:lstStyle/>
        <a:p>
          <a:endParaRPr lang="en-US"/>
        </a:p>
      </dgm:t>
    </dgm:pt>
    <dgm:pt modelId="{AE0AB49B-9480-4C08-B494-3BE2887351E6}">
      <dgm:prSet/>
      <dgm:spPr/>
      <dgm:t>
        <a:bodyPr/>
        <a:lstStyle/>
        <a:p>
          <a:r>
            <a:rPr lang="nl-NL" dirty="0"/>
            <a:t>Dink na oor hoe die inligting op jou lewe van toepassing is.</a:t>
          </a:r>
          <a:endParaRPr lang="en-US" dirty="0"/>
        </a:p>
      </dgm:t>
    </dgm:pt>
    <dgm:pt modelId="{A9247F9C-BFB8-4BCF-9BB2-7FB8E7DE5EF4}" type="parTrans" cxnId="{E8C03A42-DCE3-41DB-9D98-E2EF2B1C20E5}">
      <dgm:prSet/>
      <dgm:spPr/>
      <dgm:t>
        <a:bodyPr/>
        <a:lstStyle/>
        <a:p>
          <a:endParaRPr lang="en-US"/>
        </a:p>
      </dgm:t>
    </dgm:pt>
    <dgm:pt modelId="{CD268A4F-E813-4E7D-85B4-C59BDC2EE2BD}" type="sibTrans" cxnId="{E8C03A42-DCE3-41DB-9D98-E2EF2B1C20E5}">
      <dgm:prSet/>
      <dgm:spPr/>
      <dgm:t>
        <a:bodyPr/>
        <a:lstStyle/>
        <a:p>
          <a:endParaRPr lang="en-US"/>
        </a:p>
      </dgm:t>
    </dgm:pt>
    <dgm:pt modelId="{243F3096-9B28-4873-84A0-11493DAE73A5}">
      <dgm:prSet/>
      <dgm:spPr/>
      <dgm:t>
        <a:bodyPr/>
        <a:lstStyle/>
        <a:p>
          <a:r>
            <a:rPr lang="nl-NL" dirty="0"/>
            <a:t>Luister met respek na portuurs en probeer om hul ervarings te verstaan.</a:t>
          </a:r>
          <a:endParaRPr lang="en-US" dirty="0"/>
        </a:p>
      </dgm:t>
    </dgm:pt>
    <dgm:pt modelId="{ACCC52AC-668D-4F45-BE66-185C2DD57195}" type="parTrans" cxnId="{544C1637-EF81-4278-A619-313D93BD989C}">
      <dgm:prSet/>
      <dgm:spPr/>
      <dgm:t>
        <a:bodyPr/>
        <a:lstStyle/>
        <a:p>
          <a:endParaRPr lang="en-US"/>
        </a:p>
      </dgm:t>
    </dgm:pt>
    <dgm:pt modelId="{E31EB374-CD16-4715-B244-A4C5C0E2AA29}" type="sibTrans" cxnId="{544C1637-EF81-4278-A619-313D93BD989C}">
      <dgm:prSet/>
      <dgm:spPr/>
      <dgm:t>
        <a:bodyPr/>
        <a:lstStyle/>
        <a:p>
          <a:endParaRPr lang="en-US"/>
        </a:p>
      </dgm:t>
    </dgm:pt>
    <dgm:pt modelId="{15DA5130-9ADB-421C-91EB-CC78B91ADB91}">
      <dgm:prSet/>
      <dgm:spPr/>
      <dgm:t>
        <a:bodyPr/>
        <a:lstStyle/>
        <a:p>
          <a:r>
            <a:rPr lang="nl-NL" dirty="0"/>
            <a:t>Bly op hoogte – kyk na die nuus, lees artikels en vorm menings oor aktuele gebeure in Suid-Afrika.</a:t>
          </a:r>
          <a:endParaRPr lang="en-US" dirty="0"/>
        </a:p>
      </dgm:t>
    </dgm:pt>
    <dgm:pt modelId="{9F68F20C-4877-4516-85F9-696895CD28D8}" type="parTrans" cxnId="{5B758137-4E8D-4F81-A42E-08B94E5DD178}">
      <dgm:prSet/>
      <dgm:spPr/>
      <dgm:t>
        <a:bodyPr/>
        <a:lstStyle/>
        <a:p>
          <a:endParaRPr lang="en-US"/>
        </a:p>
      </dgm:t>
    </dgm:pt>
    <dgm:pt modelId="{3E2028A9-DF36-4940-B14A-EC0EE7B32E1A}" type="sibTrans" cxnId="{5B758137-4E8D-4F81-A42E-08B94E5DD178}">
      <dgm:prSet/>
      <dgm:spPr/>
      <dgm:t>
        <a:bodyPr/>
        <a:lstStyle/>
        <a:p>
          <a:endParaRPr lang="en-US"/>
        </a:p>
      </dgm:t>
    </dgm:pt>
    <dgm:pt modelId="{3A190C9F-0E1A-4A2E-A356-A3F59ACE6AD5}" type="pres">
      <dgm:prSet presAssocID="{D348E751-3308-4B65-9B98-EE7F85551AD8}" presName="linear" presStyleCnt="0">
        <dgm:presLayoutVars>
          <dgm:animLvl val="lvl"/>
          <dgm:resizeHandles val="exact"/>
        </dgm:presLayoutVars>
      </dgm:prSet>
      <dgm:spPr/>
    </dgm:pt>
    <dgm:pt modelId="{255E4EE9-12F3-4403-A04E-42145F8F7F2F}" type="pres">
      <dgm:prSet presAssocID="{D39EA03C-B956-44C1-8FB1-8D5B437F49D8}" presName="parentText" presStyleLbl="node1" presStyleIdx="0" presStyleCnt="2">
        <dgm:presLayoutVars>
          <dgm:chMax val="0"/>
          <dgm:bulletEnabled val="1"/>
        </dgm:presLayoutVars>
      </dgm:prSet>
      <dgm:spPr/>
    </dgm:pt>
    <dgm:pt modelId="{C7EB45C8-A9A9-4D48-8630-87B60C0255AD}" type="pres">
      <dgm:prSet presAssocID="{D39EA03C-B956-44C1-8FB1-8D5B437F49D8}" presName="childText" presStyleLbl="revTx" presStyleIdx="0" presStyleCnt="2">
        <dgm:presLayoutVars>
          <dgm:bulletEnabled val="1"/>
        </dgm:presLayoutVars>
      </dgm:prSet>
      <dgm:spPr/>
    </dgm:pt>
    <dgm:pt modelId="{CB1EFEA4-18C0-49C6-9913-55E2744FB69B}" type="pres">
      <dgm:prSet presAssocID="{6229A1E7-6BF0-47DB-A1C1-92AAA8385592}" presName="parentText" presStyleLbl="node1" presStyleIdx="1" presStyleCnt="2">
        <dgm:presLayoutVars>
          <dgm:chMax val="0"/>
          <dgm:bulletEnabled val="1"/>
        </dgm:presLayoutVars>
      </dgm:prSet>
      <dgm:spPr/>
    </dgm:pt>
    <dgm:pt modelId="{8BBF6784-3B31-4ED3-82BB-E7E8A14B0206}" type="pres">
      <dgm:prSet presAssocID="{6229A1E7-6BF0-47DB-A1C1-92AAA8385592}" presName="childText" presStyleLbl="revTx" presStyleIdx="1" presStyleCnt="2">
        <dgm:presLayoutVars>
          <dgm:bulletEnabled val="1"/>
        </dgm:presLayoutVars>
      </dgm:prSet>
      <dgm:spPr/>
    </dgm:pt>
  </dgm:ptLst>
  <dgm:cxnLst>
    <dgm:cxn modelId="{C3544618-C252-49CE-AE9F-C5C9E8FCE41B}" type="presOf" srcId="{8EC0D21D-24E9-4E0C-9E24-57516443B8FF}" destId="{C7EB45C8-A9A9-4D48-8630-87B60C0255AD}" srcOrd="0" destOrd="0" presId="urn:microsoft.com/office/officeart/2005/8/layout/vList2"/>
    <dgm:cxn modelId="{6F999C2C-2DFA-43B8-8414-368878BACB73}" type="presOf" srcId="{D348E751-3308-4B65-9B98-EE7F85551AD8}" destId="{3A190C9F-0E1A-4A2E-A356-A3F59ACE6AD5}" srcOrd="0" destOrd="0" presId="urn:microsoft.com/office/officeart/2005/8/layout/vList2"/>
    <dgm:cxn modelId="{9E4CE934-3444-400C-A9CC-2C9E5A5F445F}" srcId="{D39EA03C-B956-44C1-8FB1-8D5B437F49D8}" destId="{F1A9CAAC-A584-4AC7-B1AA-298A489A3270}" srcOrd="1" destOrd="0" parTransId="{B985170B-DACE-4B0E-8AC9-69FC27CA00AF}" sibTransId="{6AA5BCC5-A67F-432E-AEAD-5A187A2E4597}"/>
    <dgm:cxn modelId="{544C1637-EF81-4278-A619-313D93BD989C}" srcId="{6229A1E7-6BF0-47DB-A1C1-92AAA8385592}" destId="{243F3096-9B28-4873-84A0-11493DAE73A5}" srcOrd="4" destOrd="0" parTransId="{ACCC52AC-668D-4F45-BE66-185C2DD57195}" sibTransId="{E31EB374-CD16-4715-B244-A4C5C0E2AA29}"/>
    <dgm:cxn modelId="{5B758137-4E8D-4F81-A42E-08B94E5DD178}" srcId="{6229A1E7-6BF0-47DB-A1C1-92AAA8385592}" destId="{15DA5130-9ADB-421C-91EB-CC78B91ADB91}" srcOrd="5" destOrd="0" parTransId="{9F68F20C-4877-4516-85F9-696895CD28D8}" sibTransId="{3E2028A9-DF36-4940-B14A-EC0EE7B32E1A}"/>
    <dgm:cxn modelId="{62B37F3A-F1DB-4D52-B855-F7795E7E2F61}" type="presOf" srcId="{F1A9CAAC-A584-4AC7-B1AA-298A489A3270}" destId="{C7EB45C8-A9A9-4D48-8630-87B60C0255AD}" srcOrd="0" destOrd="1" presId="urn:microsoft.com/office/officeart/2005/8/layout/vList2"/>
    <dgm:cxn modelId="{5C74413F-1697-4DA7-8B73-71E3D40EFFA5}" type="presOf" srcId="{243F3096-9B28-4873-84A0-11493DAE73A5}" destId="{8BBF6784-3B31-4ED3-82BB-E7E8A14B0206}" srcOrd="0" destOrd="4" presId="urn:microsoft.com/office/officeart/2005/8/layout/vList2"/>
    <dgm:cxn modelId="{89F8D13F-6D48-4F96-9086-45D513874AB3}" srcId="{D39EA03C-B956-44C1-8FB1-8D5B437F49D8}" destId="{986B7ABD-4D62-453D-B379-C01305B592AC}" srcOrd="2" destOrd="0" parTransId="{86FF745F-D86A-4DD0-BF39-12309DB7736B}" sibTransId="{D0610DA3-F1AD-4D36-B99F-2B43C01E4DA4}"/>
    <dgm:cxn modelId="{E8C03A42-DCE3-41DB-9D98-E2EF2B1C20E5}" srcId="{6229A1E7-6BF0-47DB-A1C1-92AAA8385592}" destId="{AE0AB49B-9480-4C08-B494-3BE2887351E6}" srcOrd="3" destOrd="0" parTransId="{A9247F9C-BFB8-4BCF-9BB2-7FB8E7DE5EF4}" sibTransId="{CD268A4F-E813-4E7D-85B4-C59BDC2EE2BD}"/>
    <dgm:cxn modelId="{4988AE67-67F0-46F2-B0A8-82C3DB27DB6E}" type="presOf" srcId="{CB169B5F-9A6A-40DC-8E25-6F6CBBDD1194}" destId="{8BBF6784-3B31-4ED3-82BB-E7E8A14B0206}" srcOrd="0" destOrd="1" presId="urn:microsoft.com/office/officeart/2005/8/layout/vList2"/>
    <dgm:cxn modelId="{70784F6D-8247-4BB6-BF09-A5F92BD8DD32}" srcId="{6229A1E7-6BF0-47DB-A1C1-92AAA8385592}" destId="{CB169B5F-9A6A-40DC-8E25-6F6CBBDD1194}" srcOrd="1" destOrd="0" parTransId="{52C6863F-21E2-4AA6-846F-EE58D955D1E2}" sibTransId="{F2824596-578F-42AB-80F2-1398226E8873}"/>
    <dgm:cxn modelId="{12F5CF7B-A8C5-4938-B5FE-099E874FF3A2}" type="presOf" srcId="{D39EA03C-B956-44C1-8FB1-8D5B437F49D8}" destId="{255E4EE9-12F3-4403-A04E-42145F8F7F2F}" srcOrd="0" destOrd="0" presId="urn:microsoft.com/office/officeart/2005/8/layout/vList2"/>
    <dgm:cxn modelId="{148C4C7F-CAE2-43B4-97E3-3162FCDC3740}" type="presOf" srcId="{986B7ABD-4D62-453D-B379-C01305B592AC}" destId="{C7EB45C8-A9A9-4D48-8630-87B60C0255AD}" srcOrd="0" destOrd="2" presId="urn:microsoft.com/office/officeart/2005/8/layout/vList2"/>
    <dgm:cxn modelId="{8B0C1086-D2BB-4BB2-8BB5-3F5E7D53D542}" type="presOf" srcId="{5DB5910B-4406-4ED0-A0DB-DB4028A27661}" destId="{8BBF6784-3B31-4ED3-82BB-E7E8A14B0206}" srcOrd="0" destOrd="0" presId="urn:microsoft.com/office/officeart/2005/8/layout/vList2"/>
    <dgm:cxn modelId="{5D116291-E169-4B00-AFFB-FF4685C85B51}" type="presOf" srcId="{15DA5130-9ADB-421C-91EB-CC78B91ADB91}" destId="{8BBF6784-3B31-4ED3-82BB-E7E8A14B0206}" srcOrd="0" destOrd="5" presId="urn:microsoft.com/office/officeart/2005/8/layout/vList2"/>
    <dgm:cxn modelId="{E776A9AA-ABE0-4FDC-A75C-50748A4DE048}" type="presOf" srcId="{6229A1E7-6BF0-47DB-A1C1-92AAA8385592}" destId="{CB1EFEA4-18C0-49C6-9913-55E2744FB69B}" srcOrd="0" destOrd="0" presId="urn:microsoft.com/office/officeart/2005/8/layout/vList2"/>
    <dgm:cxn modelId="{CAD1B9BE-C210-43B4-BE74-64E94C59ADFE}" srcId="{6229A1E7-6BF0-47DB-A1C1-92AAA8385592}" destId="{5DB5910B-4406-4ED0-A0DB-DB4028A27661}" srcOrd="0" destOrd="0" parTransId="{D460D62F-47B7-49E0-9269-6CB8BA0518B3}" sibTransId="{DB445435-529D-4CDF-852E-53F87E001695}"/>
    <dgm:cxn modelId="{B0C270C8-A8C1-418D-A1AC-32EF3E19B872}" type="presOf" srcId="{AE0AB49B-9480-4C08-B494-3BE2887351E6}" destId="{8BBF6784-3B31-4ED3-82BB-E7E8A14B0206}" srcOrd="0" destOrd="3" presId="urn:microsoft.com/office/officeart/2005/8/layout/vList2"/>
    <dgm:cxn modelId="{B19235DC-C510-413A-B28B-8A6D3F716A8A}" type="presOf" srcId="{973B65D8-EA6E-4C68-87CA-A2CE854CFC06}" destId="{8BBF6784-3B31-4ED3-82BB-E7E8A14B0206}" srcOrd="0" destOrd="2" presId="urn:microsoft.com/office/officeart/2005/8/layout/vList2"/>
    <dgm:cxn modelId="{52457EDE-4205-4902-8297-1FFC510464FE}" srcId="{D348E751-3308-4B65-9B98-EE7F85551AD8}" destId="{6229A1E7-6BF0-47DB-A1C1-92AAA8385592}" srcOrd="1" destOrd="0" parTransId="{673D56D2-821B-4AED-9FA0-238C010E8F1B}" sibTransId="{30D0FA28-DB18-4882-BA99-F56C9EA95AB0}"/>
    <dgm:cxn modelId="{8B7D18DF-B712-40B9-B999-370065BD786F}" srcId="{D348E751-3308-4B65-9B98-EE7F85551AD8}" destId="{D39EA03C-B956-44C1-8FB1-8D5B437F49D8}" srcOrd="0" destOrd="0" parTransId="{B041BBD0-9132-4A8E-813E-A9F893E29E79}" sibTransId="{1F7560AF-0330-4FD5-AFCA-ABE13EA29245}"/>
    <dgm:cxn modelId="{77FF45EE-57CF-4DB2-83B8-52B61E4F9CA6}" srcId="{6229A1E7-6BF0-47DB-A1C1-92AAA8385592}" destId="{973B65D8-EA6E-4C68-87CA-A2CE854CFC06}" srcOrd="2" destOrd="0" parTransId="{5CFD417C-0B25-4CF9-8146-BA30A1343F83}" sibTransId="{648E39A3-B32D-4ED2-B1B8-C01C7782BACA}"/>
    <dgm:cxn modelId="{19E859F0-3FDD-4C51-85EA-D7CEDAE1CE21}" srcId="{D39EA03C-B956-44C1-8FB1-8D5B437F49D8}" destId="{8EC0D21D-24E9-4E0C-9E24-57516443B8FF}" srcOrd="0" destOrd="0" parTransId="{DD48CFE0-6AD1-4451-98A7-75B90B0F4CAF}" sibTransId="{86939248-0A5C-44C3-A899-149F57E44BD2}"/>
    <dgm:cxn modelId="{CB017275-2170-41DF-93C4-2388470484C5}" type="presParOf" srcId="{3A190C9F-0E1A-4A2E-A356-A3F59ACE6AD5}" destId="{255E4EE9-12F3-4403-A04E-42145F8F7F2F}" srcOrd="0" destOrd="0" presId="urn:microsoft.com/office/officeart/2005/8/layout/vList2"/>
    <dgm:cxn modelId="{6B27FA24-4F04-4D4E-A92C-5FE3F0C0A3B5}" type="presParOf" srcId="{3A190C9F-0E1A-4A2E-A356-A3F59ACE6AD5}" destId="{C7EB45C8-A9A9-4D48-8630-87B60C0255AD}" srcOrd="1" destOrd="0" presId="urn:microsoft.com/office/officeart/2005/8/layout/vList2"/>
    <dgm:cxn modelId="{63457C22-BAC6-4398-B7BC-D7E9A8DB36AF}" type="presParOf" srcId="{3A190C9F-0E1A-4A2E-A356-A3F59ACE6AD5}" destId="{CB1EFEA4-18C0-49C6-9913-55E2744FB69B}" srcOrd="2" destOrd="0" presId="urn:microsoft.com/office/officeart/2005/8/layout/vList2"/>
    <dgm:cxn modelId="{A11A8C31-78C5-44F4-B618-0AC7F016A8D8}" type="presParOf" srcId="{3A190C9F-0E1A-4A2E-A356-A3F59ACE6AD5}" destId="{8BBF6784-3B31-4ED3-82BB-E7E8A14B0206}"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0F2B86-AB9D-4A84-A6CB-C257D50A6661}" type="doc">
      <dgm:prSet loTypeId="urn:microsoft.com/office/officeart/2018/2/layout/IconVerticalSolidList" loCatId="icon" qsTypeId="urn:microsoft.com/office/officeart/2005/8/quickstyle/simple1" qsCatId="simple" csTypeId="urn:microsoft.com/office/officeart/2005/8/colors/accent5_2" csCatId="accent5" phldr="1"/>
      <dgm:spPr/>
      <dgm:t>
        <a:bodyPr/>
        <a:lstStyle/>
        <a:p>
          <a:endParaRPr lang="en-US"/>
        </a:p>
      </dgm:t>
    </dgm:pt>
    <dgm:pt modelId="{328A9C31-E462-4467-89C3-A5DB70646394}">
      <dgm:prSet/>
      <dgm:spPr/>
      <dgm:t>
        <a:bodyPr/>
        <a:lstStyle/>
        <a:p>
          <a:pPr>
            <a:lnSpc>
              <a:spcPct val="100000"/>
            </a:lnSpc>
          </a:pPr>
          <a:r>
            <a:rPr lang="nl-NL" b="1" dirty="0"/>
            <a:t>Stres: </a:t>
          </a:r>
          <a:r>
            <a:rPr lang="nl-NL" dirty="0"/>
            <a:t>Gevoelens van vrees, maar daar is 'n bykomende voortdurende, toenemende of nuwe druk of verwagting. Wanneer jy oorweldig voel, kan jy angs ervaar.</a:t>
          </a:r>
          <a:endParaRPr lang="en-US" dirty="0"/>
        </a:p>
      </dgm:t>
    </dgm:pt>
    <dgm:pt modelId="{C6760811-0CD1-44D0-9F56-F2D48F9903D4}" type="parTrans" cxnId="{377CE475-51FA-4642-A399-AC9F69D782CE}">
      <dgm:prSet/>
      <dgm:spPr/>
      <dgm:t>
        <a:bodyPr/>
        <a:lstStyle/>
        <a:p>
          <a:endParaRPr lang="en-US"/>
        </a:p>
      </dgm:t>
    </dgm:pt>
    <dgm:pt modelId="{3E02D26E-D1E3-4BB5-8060-359D2772C08C}" type="sibTrans" cxnId="{377CE475-51FA-4642-A399-AC9F69D782CE}">
      <dgm:prSet/>
      <dgm:spPr/>
      <dgm:t>
        <a:bodyPr/>
        <a:lstStyle/>
        <a:p>
          <a:endParaRPr lang="en-US"/>
        </a:p>
      </dgm:t>
    </dgm:pt>
    <dgm:pt modelId="{F21954D9-8632-4EF7-B38D-30BA5BAA9BA9}">
      <dgm:prSet/>
      <dgm:spPr/>
      <dgm:t>
        <a:bodyPr/>
        <a:lstStyle/>
        <a:p>
          <a:pPr>
            <a:lnSpc>
              <a:spcPct val="100000"/>
            </a:lnSpc>
          </a:pPr>
          <a:r>
            <a:rPr lang="nl-NL" b="1" dirty="0"/>
            <a:t>Angs: </a:t>
          </a:r>
          <a:r>
            <a:rPr lang="nl-NL" dirty="0"/>
            <a:t>Vrees of angs is 'n emosie wat veroorsaak dat jy ongemak en senuweeagtigheid voel.</a:t>
          </a:r>
          <a:endParaRPr lang="en-US" dirty="0"/>
        </a:p>
      </dgm:t>
    </dgm:pt>
    <dgm:pt modelId="{C7D7DA43-1405-4734-A696-B75544819715}" type="parTrans" cxnId="{D745F212-2395-435B-8B12-3FCE14DD1EDB}">
      <dgm:prSet/>
      <dgm:spPr/>
      <dgm:t>
        <a:bodyPr/>
        <a:lstStyle/>
        <a:p>
          <a:endParaRPr lang="en-US"/>
        </a:p>
      </dgm:t>
    </dgm:pt>
    <dgm:pt modelId="{C7FAA5F7-7939-49AA-B867-1E425F8FBC8D}" type="sibTrans" cxnId="{D745F212-2395-435B-8B12-3FCE14DD1EDB}">
      <dgm:prSet/>
      <dgm:spPr/>
      <dgm:t>
        <a:bodyPr/>
        <a:lstStyle/>
        <a:p>
          <a:endParaRPr lang="en-US"/>
        </a:p>
      </dgm:t>
    </dgm:pt>
    <dgm:pt modelId="{226F2D40-EF00-4E7A-B26C-29BEC5D60C78}">
      <dgm:prSet/>
      <dgm:spPr/>
      <dgm:t>
        <a:bodyPr/>
        <a:lstStyle/>
        <a:p>
          <a:pPr>
            <a:lnSpc>
              <a:spcPct val="100000"/>
            </a:lnSpc>
          </a:pPr>
          <a:r>
            <a:rPr lang="nl-NL" b="1" dirty="0"/>
            <a:t>Stressors: </a:t>
          </a:r>
          <a:r>
            <a:rPr lang="nl-NL" dirty="0"/>
            <a:t>Die druk wat tot stres lei, word stressors genoem. Dit kan fisies, sosiaal, emosioneel of omgewingsgebonde wees.</a:t>
          </a:r>
          <a:endParaRPr lang="en-US" dirty="0"/>
        </a:p>
      </dgm:t>
    </dgm:pt>
    <dgm:pt modelId="{E2814874-CCC4-4139-A020-2D275CB92FAA}" type="parTrans" cxnId="{7B65F5C9-D8DF-49C8-A935-BF36809D2B6A}">
      <dgm:prSet/>
      <dgm:spPr/>
      <dgm:t>
        <a:bodyPr/>
        <a:lstStyle/>
        <a:p>
          <a:endParaRPr lang="en-US"/>
        </a:p>
      </dgm:t>
    </dgm:pt>
    <dgm:pt modelId="{520283DE-F3D6-44B0-965B-683324A8D9AC}" type="sibTrans" cxnId="{7B65F5C9-D8DF-49C8-A935-BF36809D2B6A}">
      <dgm:prSet/>
      <dgm:spPr/>
      <dgm:t>
        <a:bodyPr/>
        <a:lstStyle/>
        <a:p>
          <a:endParaRPr lang="en-US"/>
        </a:p>
      </dgm:t>
    </dgm:pt>
    <dgm:pt modelId="{7652EF82-1D51-4AA0-A5BD-2F44303092CC}" type="pres">
      <dgm:prSet presAssocID="{EE0F2B86-AB9D-4A84-A6CB-C257D50A6661}" presName="root" presStyleCnt="0">
        <dgm:presLayoutVars>
          <dgm:dir/>
          <dgm:resizeHandles val="exact"/>
        </dgm:presLayoutVars>
      </dgm:prSet>
      <dgm:spPr/>
    </dgm:pt>
    <dgm:pt modelId="{B02AE4B1-1EC4-4554-B4F6-08CD5595006F}" type="pres">
      <dgm:prSet presAssocID="{328A9C31-E462-4467-89C3-A5DB70646394}" presName="compNode" presStyleCnt="0"/>
      <dgm:spPr/>
    </dgm:pt>
    <dgm:pt modelId="{E33166A0-60BA-44A0-BA96-3C2BE215F496}" type="pres">
      <dgm:prSet presAssocID="{328A9C31-E462-4467-89C3-A5DB70646394}" presName="bgRect" presStyleLbl="bgShp" presStyleIdx="0" presStyleCnt="3"/>
      <dgm:spPr/>
    </dgm:pt>
    <dgm:pt modelId="{D4D84FC1-E63C-42BC-B7A1-6B3929AC285F}" type="pres">
      <dgm:prSet presAssocID="{328A9C31-E462-4467-89C3-A5DB7064639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Worried Face with Solid Fill"/>
        </a:ext>
      </dgm:extLst>
    </dgm:pt>
    <dgm:pt modelId="{7CE7C1EF-9746-4DC5-940C-FFD069F75E33}" type="pres">
      <dgm:prSet presAssocID="{328A9C31-E462-4467-89C3-A5DB70646394}" presName="spaceRect" presStyleCnt="0"/>
      <dgm:spPr/>
    </dgm:pt>
    <dgm:pt modelId="{CAC94049-05E4-4113-B47E-A8D995AEF913}" type="pres">
      <dgm:prSet presAssocID="{328A9C31-E462-4467-89C3-A5DB70646394}" presName="parTx" presStyleLbl="revTx" presStyleIdx="0" presStyleCnt="3">
        <dgm:presLayoutVars>
          <dgm:chMax val="0"/>
          <dgm:chPref val="0"/>
        </dgm:presLayoutVars>
      </dgm:prSet>
      <dgm:spPr/>
    </dgm:pt>
    <dgm:pt modelId="{999B1FD0-1615-4F66-8991-26CDCB7F6221}" type="pres">
      <dgm:prSet presAssocID="{3E02D26E-D1E3-4BB5-8060-359D2772C08C}" presName="sibTrans" presStyleCnt="0"/>
      <dgm:spPr/>
    </dgm:pt>
    <dgm:pt modelId="{66CE85F3-FEF1-4452-98DD-B812F0FA3E28}" type="pres">
      <dgm:prSet presAssocID="{F21954D9-8632-4EF7-B38D-30BA5BAA9BA9}" presName="compNode" presStyleCnt="0"/>
      <dgm:spPr/>
    </dgm:pt>
    <dgm:pt modelId="{2BBF4650-1869-4F2B-9992-8A8C80654CA4}" type="pres">
      <dgm:prSet presAssocID="{F21954D9-8632-4EF7-B38D-30BA5BAA9BA9}" presName="bgRect" presStyleLbl="bgShp" presStyleIdx="1" presStyleCnt="3"/>
      <dgm:spPr/>
    </dgm:pt>
    <dgm:pt modelId="{B4B72D0C-A790-408B-873D-F9212E453F41}" type="pres">
      <dgm:prSet presAssocID="{F21954D9-8632-4EF7-B38D-30BA5BAA9BA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rain in head"/>
        </a:ext>
      </dgm:extLst>
    </dgm:pt>
    <dgm:pt modelId="{73DD93D2-2821-410F-BDA5-A96A844E5CD8}" type="pres">
      <dgm:prSet presAssocID="{F21954D9-8632-4EF7-B38D-30BA5BAA9BA9}" presName="spaceRect" presStyleCnt="0"/>
      <dgm:spPr/>
    </dgm:pt>
    <dgm:pt modelId="{26EC374E-B2FA-447D-A16A-C8D3569EFCCA}" type="pres">
      <dgm:prSet presAssocID="{F21954D9-8632-4EF7-B38D-30BA5BAA9BA9}" presName="parTx" presStyleLbl="revTx" presStyleIdx="1" presStyleCnt="3">
        <dgm:presLayoutVars>
          <dgm:chMax val="0"/>
          <dgm:chPref val="0"/>
        </dgm:presLayoutVars>
      </dgm:prSet>
      <dgm:spPr/>
    </dgm:pt>
    <dgm:pt modelId="{A77EB6EA-4FDA-41AF-8D6E-110A0E0E1BE0}" type="pres">
      <dgm:prSet presAssocID="{C7FAA5F7-7939-49AA-B867-1E425F8FBC8D}" presName="sibTrans" presStyleCnt="0"/>
      <dgm:spPr/>
    </dgm:pt>
    <dgm:pt modelId="{3F31BEEC-F534-418F-8DB0-C4C2715A562C}" type="pres">
      <dgm:prSet presAssocID="{226F2D40-EF00-4E7A-B26C-29BEC5D60C78}" presName="compNode" presStyleCnt="0"/>
      <dgm:spPr/>
    </dgm:pt>
    <dgm:pt modelId="{BD31BA38-6AD2-4200-A42F-9E6AF60E855B}" type="pres">
      <dgm:prSet presAssocID="{226F2D40-EF00-4E7A-B26C-29BEC5D60C78}" presName="bgRect" presStyleLbl="bgShp" presStyleIdx="2" presStyleCnt="3"/>
      <dgm:spPr/>
    </dgm:pt>
    <dgm:pt modelId="{FFAC5667-7DB9-4363-84DF-AFC87C2A8954}" type="pres">
      <dgm:prSet presAssocID="{226F2D40-EF00-4E7A-B26C-29BEC5D60C7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omach"/>
        </a:ext>
      </dgm:extLst>
    </dgm:pt>
    <dgm:pt modelId="{51E0A85B-F261-45D1-A1E7-D0AF813D3714}" type="pres">
      <dgm:prSet presAssocID="{226F2D40-EF00-4E7A-B26C-29BEC5D60C78}" presName="spaceRect" presStyleCnt="0"/>
      <dgm:spPr/>
    </dgm:pt>
    <dgm:pt modelId="{34B1FBCA-F828-4B61-B5FA-473A5FE3893D}" type="pres">
      <dgm:prSet presAssocID="{226F2D40-EF00-4E7A-B26C-29BEC5D60C78}" presName="parTx" presStyleLbl="revTx" presStyleIdx="2" presStyleCnt="3">
        <dgm:presLayoutVars>
          <dgm:chMax val="0"/>
          <dgm:chPref val="0"/>
        </dgm:presLayoutVars>
      </dgm:prSet>
      <dgm:spPr/>
    </dgm:pt>
  </dgm:ptLst>
  <dgm:cxnLst>
    <dgm:cxn modelId="{D745F212-2395-435B-8B12-3FCE14DD1EDB}" srcId="{EE0F2B86-AB9D-4A84-A6CB-C257D50A6661}" destId="{F21954D9-8632-4EF7-B38D-30BA5BAA9BA9}" srcOrd="1" destOrd="0" parTransId="{C7D7DA43-1405-4734-A696-B75544819715}" sibTransId="{C7FAA5F7-7939-49AA-B867-1E425F8FBC8D}"/>
    <dgm:cxn modelId="{377CE475-51FA-4642-A399-AC9F69D782CE}" srcId="{EE0F2B86-AB9D-4A84-A6CB-C257D50A6661}" destId="{328A9C31-E462-4467-89C3-A5DB70646394}" srcOrd="0" destOrd="0" parTransId="{C6760811-0CD1-44D0-9F56-F2D48F9903D4}" sibTransId="{3E02D26E-D1E3-4BB5-8060-359D2772C08C}"/>
    <dgm:cxn modelId="{5FBE8D8B-ECB8-4EF7-A7EB-7B6939BB7784}" type="presOf" srcId="{F21954D9-8632-4EF7-B38D-30BA5BAA9BA9}" destId="{26EC374E-B2FA-447D-A16A-C8D3569EFCCA}" srcOrd="0" destOrd="0" presId="urn:microsoft.com/office/officeart/2018/2/layout/IconVerticalSolidList"/>
    <dgm:cxn modelId="{043FDC9B-A1AF-4B30-AC21-EFEE3D20C72D}" type="presOf" srcId="{328A9C31-E462-4467-89C3-A5DB70646394}" destId="{CAC94049-05E4-4113-B47E-A8D995AEF913}" srcOrd="0" destOrd="0" presId="urn:microsoft.com/office/officeart/2018/2/layout/IconVerticalSolidList"/>
    <dgm:cxn modelId="{7B65F5C9-D8DF-49C8-A935-BF36809D2B6A}" srcId="{EE0F2B86-AB9D-4A84-A6CB-C257D50A6661}" destId="{226F2D40-EF00-4E7A-B26C-29BEC5D60C78}" srcOrd="2" destOrd="0" parTransId="{E2814874-CCC4-4139-A020-2D275CB92FAA}" sibTransId="{520283DE-F3D6-44B0-965B-683324A8D9AC}"/>
    <dgm:cxn modelId="{65D830F0-1017-46C7-A8FC-E10B57034E2A}" type="presOf" srcId="{EE0F2B86-AB9D-4A84-A6CB-C257D50A6661}" destId="{7652EF82-1D51-4AA0-A5BD-2F44303092CC}" srcOrd="0" destOrd="0" presId="urn:microsoft.com/office/officeart/2018/2/layout/IconVerticalSolidList"/>
    <dgm:cxn modelId="{31C12BF1-AB55-4DEC-8BBD-130F5FBC59EA}" type="presOf" srcId="{226F2D40-EF00-4E7A-B26C-29BEC5D60C78}" destId="{34B1FBCA-F828-4B61-B5FA-473A5FE3893D}" srcOrd="0" destOrd="0" presId="urn:microsoft.com/office/officeart/2018/2/layout/IconVerticalSolidList"/>
    <dgm:cxn modelId="{DCF25C66-24FF-4F1D-95F5-D9C1FC3AD731}" type="presParOf" srcId="{7652EF82-1D51-4AA0-A5BD-2F44303092CC}" destId="{B02AE4B1-1EC4-4554-B4F6-08CD5595006F}" srcOrd="0" destOrd="0" presId="urn:microsoft.com/office/officeart/2018/2/layout/IconVerticalSolidList"/>
    <dgm:cxn modelId="{0AD75CD1-806C-44D6-B7D7-30A243443F42}" type="presParOf" srcId="{B02AE4B1-1EC4-4554-B4F6-08CD5595006F}" destId="{E33166A0-60BA-44A0-BA96-3C2BE215F496}" srcOrd="0" destOrd="0" presId="urn:microsoft.com/office/officeart/2018/2/layout/IconVerticalSolidList"/>
    <dgm:cxn modelId="{52FA06F2-7B3C-4AFD-BA19-FC69E58AE933}" type="presParOf" srcId="{B02AE4B1-1EC4-4554-B4F6-08CD5595006F}" destId="{D4D84FC1-E63C-42BC-B7A1-6B3929AC285F}" srcOrd="1" destOrd="0" presId="urn:microsoft.com/office/officeart/2018/2/layout/IconVerticalSolidList"/>
    <dgm:cxn modelId="{0788EA81-4A2F-452F-8DED-5F4A3E406CF5}" type="presParOf" srcId="{B02AE4B1-1EC4-4554-B4F6-08CD5595006F}" destId="{7CE7C1EF-9746-4DC5-940C-FFD069F75E33}" srcOrd="2" destOrd="0" presId="urn:microsoft.com/office/officeart/2018/2/layout/IconVerticalSolidList"/>
    <dgm:cxn modelId="{167C6D8D-6F40-4037-9628-B254366BE6E8}" type="presParOf" srcId="{B02AE4B1-1EC4-4554-B4F6-08CD5595006F}" destId="{CAC94049-05E4-4113-B47E-A8D995AEF913}" srcOrd="3" destOrd="0" presId="urn:microsoft.com/office/officeart/2018/2/layout/IconVerticalSolidList"/>
    <dgm:cxn modelId="{0B828BE0-7FBD-4738-83A1-DC7AF0829C91}" type="presParOf" srcId="{7652EF82-1D51-4AA0-A5BD-2F44303092CC}" destId="{999B1FD0-1615-4F66-8991-26CDCB7F6221}" srcOrd="1" destOrd="0" presId="urn:microsoft.com/office/officeart/2018/2/layout/IconVerticalSolidList"/>
    <dgm:cxn modelId="{386B69BA-C22B-4519-94B4-8DA80B61A76A}" type="presParOf" srcId="{7652EF82-1D51-4AA0-A5BD-2F44303092CC}" destId="{66CE85F3-FEF1-4452-98DD-B812F0FA3E28}" srcOrd="2" destOrd="0" presId="urn:microsoft.com/office/officeart/2018/2/layout/IconVerticalSolidList"/>
    <dgm:cxn modelId="{D0C6B8E6-5501-4D80-9140-EAA6DA0A5C4B}" type="presParOf" srcId="{66CE85F3-FEF1-4452-98DD-B812F0FA3E28}" destId="{2BBF4650-1869-4F2B-9992-8A8C80654CA4}" srcOrd="0" destOrd="0" presId="urn:microsoft.com/office/officeart/2018/2/layout/IconVerticalSolidList"/>
    <dgm:cxn modelId="{78E4582A-F9DC-4AC1-B17A-F4F99774490B}" type="presParOf" srcId="{66CE85F3-FEF1-4452-98DD-B812F0FA3E28}" destId="{B4B72D0C-A790-408B-873D-F9212E453F41}" srcOrd="1" destOrd="0" presId="urn:microsoft.com/office/officeart/2018/2/layout/IconVerticalSolidList"/>
    <dgm:cxn modelId="{3720467E-15D9-41D2-AC15-B93A6D5C3C94}" type="presParOf" srcId="{66CE85F3-FEF1-4452-98DD-B812F0FA3E28}" destId="{73DD93D2-2821-410F-BDA5-A96A844E5CD8}" srcOrd="2" destOrd="0" presId="urn:microsoft.com/office/officeart/2018/2/layout/IconVerticalSolidList"/>
    <dgm:cxn modelId="{55C342DF-32B8-4DD8-8BD4-9D23E0BCBFE2}" type="presParOf" srcId="{66CE85F3-FEF1-4452-98DD-B812F0FA3E28}" destId="{26EC374E-B2FA-447D-A16A-C8D3569EFCCA}" srcOrd="3" destOrd="0" presId="urn:microsoft.com/office/officeart/2018/2/layout/IconVerticalSolidList"/>
    <dgm:cxn modelId="{491BE9C5-964B-4AF7-B09E-D994816FC802}" type="presParOf" srcId="{7652EF82-1D51-4AA0-A5BD-2F44303092CC}" destId="{A77EB6EA-4FDA-41AF-8D6E-110A0E0E1BE0}" srcOrd="3" destOrd="0" presId="urn:microsoft.com/office/officeart/2018/2/layout/IconVerticalSolidList"/>
    <dgm:cxn modelId="{F3E26403-1BAF-4A4E-8FF5-18F8F8B39088}" type="presParOf" srcId="{7652EF82-1D51-4AA0-A5BD-2F44303092CC}" destId="{3F31BEEC-F534-418F-8DB0-C4C2715A562C}" srcOrd="4" destOrd="0" presId="urn:microsoft.com/office/officeart/2018/2/layout/IconVerticalSolidList"/>
    <dgm:cxn modelId="{22C5933D-76EC-471F-BACC-7D3ED25E65C4}" type="presParOf" srcId="{3F31BEEC-F534-418F-8DB0-C4C2715A562C}" destId="{BD31BA38-6AD2-4200-A42F-9E6AF60E855B}" srcOrd="0" destOrd="0" presId="urn:microsoft.com/office/officeart/2018/2/layout/IconVerticalSolidList"/>
    <dgm:cxn modelId="{2BCC7FBE-CC92-4252-9074-CA40B27B1ECB}" type="presParOf" srcId="{3F31BEEC-F534-418F-8DB0-C4C2715A562C}" destId="{FFAC5667-7DB9-4363-84DF-AFC87C2A8954}" srcOrd="1" destOrd="0" presId="urn:microsoft.com/office/officeart/2018/2/layout/IconVerticalSolidList"/>
    <dgm:cxn modelId="{30AEC0DD-3AD1-4ED3-9B78-10549DCF0412}" type="presParOf" srcId="{3F31BEEC-F534-418F-8DB0-C4C2715A562C}" destId="{51E0A85B-F261-45D1-A1E7-D0AF813D3714}" srcOrd="2" destOrd="0" presId="urn:microsoft.com/office/officeart/2018/2/layout/IconVerticalSolidList"/>
    <dgm:cxn modelId="{67EB9A89-3B5C-4976-B960-05C1CA3D69A5}" type="presParOf" srcId="{3F31BEEC-F534-418F-8DB0-C4C2715A562C}" destId="{34B1FBCA-F828-4B61-B5FA-473A5FE3893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52F284-8988-4381-B98C-FC590AD8B949}"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F26B8C8-9AA4-497A-B395-2FBB2D6F527D}">
      <dgm:prSet custT="1"/>
      <dgm:spPr/>
      <dgm:t>
        <a:bodyPr/>
        <a:lstStyle/>
        <a:p>
          <a:r>
            <a:rPr lang="en-US" sz="1600" b="1" dirty="0" err="1"/>
            <a:t>Fisies</a:t>
          </a:r>
          <a:r>
            <a:rPr lang="en-US" sz="1600" dirty="0"/>
            <a:t>: Jou </a:t>
          </a:r>
          <a:r>
            <a:rPr lang="en-US" sz="1600" dirty="0" err="1"/>
            <a:t>liggaam</a:t>
          </a:r>
          <a:r>
            <a:rPr lang="en-US" sz="1600" dirty="0"/>
            <a:t> </a:t>
          </a:r>
          <a:r>
            <a:rPr lang="en-US" sz="1600" dirty="0" err="1"/>
            <a:t>en</a:t>
          </a:r>
          <a:r>
            <a:rPr lang="en-US" sz="1600" dirty="0"/>
            <a:t> om </a:t>
          </a:r>
          <a:r>
            <a:rPr lang="en-US" sz="1600" dirty="0" err="1"/>
            <a:t>fisies</a:t>
          </a:r>
          <a:r>
            <a:rPr lang="en-US" sz="1600" dirty="0"/>
            <a:t> </a:t>
          </a:r>
          <a:r>
            <a:rPr lang="en-US" sz="1600" dirty="0" err="1"/>
            <a:t>fiks</a:t>
          </a:r>
          <a:r>
            <a:rPr lang="en-US" sz="1600" dirty="0"/>
            <a:t> </a:t>
          </a:r>
          <a:r>
            <a:rPr lang="en-US" sz="1600" dirty="0" err="1"/>
            <a:t>te</a:t>
          </a:r>
          <a:r>
            <a:rPr lang="en-US" sz="1600" dirty="0"/>
            <a:t> wees</a:t>
          </a:r>
        </a:p>
      </dgm:t>
    </dgm:pt>
    <dgm:pt modelId="{9546B63D-A110-4398-B9BA-C66F608D7B75}" type="parTrans" cxnId="{02243387-EB79-4B28-91ED-8132D756729F}">
      <dgm:prSet/>
      <dgm:spPr/>
      <dgm:t>
        <a:bodyPr/>
        <a:lstStyle/>
        <a:p>
          <a:endParaRPr lang="en-US" sz="2000"/>
        </a:p>
      </dgm:t>
    </dgm:pt>
    <dgm:pt modelId="{E1D4D699-6D2C-4F15-A767-F82828C9E972}" type="sibTrans" cxnId="{02243387-EB79-4B28-91ED-8132D756729F}">
      <dgm:prSet/>
      <dgm:spPr/>
      <dgm:t>
        <a:bodyPr/>
        <a:lstStyle/>
        <a:p>
          <a:endParaRPr lang="en-US" sz="2000"/>
        </a:p>
      </dgm:t>
    </dgm:pt>
    <dgm:pt modelId="{A15A490B-1197-4F87-BC0B-C8A971273F61}">
      <dgm:prSet custT="1"/>
      <dgm:spPr/>
      <dgm:t>
        <a:bodyPr/>
        <a:lstStyle/>
        <a:p>
          <a:r>
            <a:rPr lang="nl-NL" sz="1600" b="1" dirty="0"/>
            <a:t>Sielkundig: </a:t>
          </a:r>
          <a:r>
            <a:rPr lang="nl-NL" sz="1600" dirty="0"/>
            <a:t>Jou geestelike en emosionele toestand, die begeerte om jouself te verbeter</a:t>
          </a:r>
          <a:endParaRPr lang="en-US" sz="1600" dirty="0"/>
        </a:p>
      </dgm:t>
    </dgm:pt>
    <dgm:pt modelId="{6D52E92A-41E4-428C-AB30-F4E184EBEC2E}" type="parTrans" cxnId="{775D24C7-0D8B-47B3-9BD5-F732860A5587}">
      <dgm:prSet/>
      <dgm:spPr/>
      <dgm:t>
        <a:bodyPr/>
        <a:lstStyle/>
        <a:p>
          <a:endParaRPr lang="en-US" sz="2000"/>
        </a:p>
      </dgm:t>
    </dgm:pt>
    <dgm:pt modelId="{BBE20133-4FF7-4B97-8F11-8574473DD7F8}" type="sibTrans" cxnId="{775D24C7-0D8B-47B3-9BD5-F732860A5587}">
      <dgm:prSet/>
      <dgm:spPr/>
      <dgm:t>
        <a:bodyPr/>
        <a:lstStyle/>
        <a:p>
          <a:endParaRPr lang="en-US" sz="2000"/>
        </a:p>
      </dgm:t>
    </dgm:pt>
    <dgm:pt modelId="{6D0E9B99-E889-4767-BEFD-E6DE7C754EB3}">
      <dgm:prSet custT="1"/>
      <dgm:spPr/>
      <dgm:t>
        <a:bodyPr/>
        <a:lstStyle/>
        <a:p>
          <a:r>
            <a:rPr lang="nl-NL" sz="1600" b="1" dirty="0"/>
            <a:t>Sosiaal: </a:t>
          </a:r>
          <a:r>
            <a:rPr lang="nl-NL" sz="1600" dirty="0"/>
            <a:t>Jou verhoudings met vriende en familie, en die gemeenskap waaraan jy behoort</a:t>
          </a:r>
          <a:endParaRPr lang="en-US" sz="1600" dirty="0"/>
        </a:p>
      </dgm:t>
    </dgm:pt>
    <dgm:pt modelId="{CEA0D3D2-57FC-460A-AA62-614E56DA07E0}" type="parTrans" cxnId="{2D76A86D-0809-4563-8DA7-6445C97EDB38}">
      <dgm:prSet/>
      <dgm:spPr/>
      <dgm:t>
        <a:bodyPr/>
        <a:lstStyle/>
        <a:p>
          <a:endParaRPr lang="en-US" sz="2000"/>
        </a:p>
      </dgm:t>
    </dgm:pt>
    <dgm:pt modelId="{17E5F07F-B976-4D01-BD85-E5203EDB0EE6}" type="sibTrans" cxnId="{2D76A86D-0809-4563-8DA7-6445C97EDB38}">
      <dgm:prSet/>
      <dgm:spPr/>
      <dgm:t>
        <a:bodyPr/>
        <a:lstStyle/>
        <a:p>
          <a:endParaRPr lang="en-US" sz="2000"/>
        </a:p>
      </dgm:t>
    </dgm:pt>
    <dgm:pt modelId="{5FDCD721-BC21-4DAC-BB88-A7F5ED080C0F}">
      <dgm:prSet custT="1"/>
      <dgm:spPr/>
      <dgm:t>
        <a:bodyPr/>
        <a:lstStyle/>
        <a:p>
          <a:r>
            <a:rPr lang="nl-NL" sz="1600" b="1" dirty="0"/>
            <a:t>Emosioneel: </a:t>
          </a:r>
          <a:r>
            <a:rPr lang="nl-NL" sz="1600" dirty="0"/>
            <a:t>Jou vermoë om jou emosies te beheer, uit te druk en te verken</a:t>
          </a:r>
          <a:endParaRPr lang="en-US" sz="1600" dirty="0"/>
        </a:p>
      </dgm:t>
    </dgm:pt>
    <dgm:pt modelId="{FBD6D1C2-9BCC-46C7-8633-25B3E09A85A3}" type="parTrans" cxnId="{C2668C9D-2DE5-4038-9005-23CD8CFF33CC}">
      <dgm:prSet/>
      <dgm:spPr/>
      <dgm:t>
        <a:bodyPr/>
        <a:lstStyle/>
        <a:p>
          <a:endParaRPr lang="en-US" sz="2000"/>
        </a:p>
      </dgm:t>
    </dgm:pt>
    <dgm:pt modelId="{DD6456C4-80D8-42A9-BF50-339CC390D42D}" type="sibTrans" cxnId="{C2668C9D-2DE5-4038-9005-23CD8CFF33CC}">
      <dgm:prSet/>
      <dgm:spPr/>
      <dgm:t>
        <a:bodyPr/>
        <a:lstStyle/>
        <a:p>
          <a:endParaRPr lang="en-US" sz="2000"/>
        </a:p>
      </dgm:t>
    </dgm:pt>
    <dgm:pt modelId="{464B7227-B789-42C5-AF87-2F0D38C9D8DB}">
      <dgm:prSet custT="1"/>
      <dgm:spPr/>
      <dgm:t>
        <a:bodyPr/>
        <a:lstStyle/>
        <a:p>
          <a:r>
            <a:rPr lang="nl-NL" sz="1600" b="1" dirty="0"/>
            <a:t>Geestelik: </a:t>
          </a:r>
          <a:r>
            <a:rPr lang="nl-NL" sz="1600" dirty="0"/>
            <a:t>Jou godsdienstige oortuiging, waardes en hoe jy vrede in die lewe vind</a:t>
          </a:r>
          <a:endParaRPr lang="en-US" sz="1600" dirty="0"/>
        </a:p>
      </dgm:t>
    </dgm:pt>
    <dgm:pt modelId="{12644606-48B6-470D-889A-B964FDD00421}" type="parTrans" cxnId="{CB662904-3F11-4C35-81E9-4186EF1B374C}">
      <dgm:prSet/>
      <dgm:spPr/>
      <dgm:t>
        <a:bodyPr/>
        <a:lstStyle/>
        <a:p>
          <a:endParaRPr lang="en-US" sz="2000"/>
        </a:p>
      </dgm:t>
    </dgm:pt>
    <dgm:pt modelId="{FBC4F099-CE9E-44C0-980E-E2C6AE3307F3}" type="sibTrans" cxnId="{CB662904-3F11-4C35-81E9-4186EF1B374C}">
      <dgm:prSet/>
      <dgm:spPr/>
      <dgm:t>
        <a:bodyPr/>
        <a:lstStyle/>
        <a:p>
          <a:endParaRPr lang="en-US" sz="2000"/>
        </a:p>
      </dgm:t>
    </dgm:pt>
    <dgm:pt modelId="{4182E72C-6CD8-4CC1-8562-1A0815D2D3E1}" type="pres">
      <dgm:prSet presAssocID="{D252F284-8988-4381-B98C-FC590AD8B949}" presName="root" presStyleCnt="0">
        <dgm:presLayoutVars>
          <dgm:dir/>
          <dgm:resizeHandles val="exact"/>
        </dgm:presLayoutVars>
      </dgm:prSet>
      <dgm:spPr/>
    </dgm:pt>
    <dgm:pt modelId="{3DCA284F-C72B-4CBD-ACF9-E7B59D8C8A29}" type="pres">
      <dgm:prSet presAssocID="{4F26B8C8-9AA4-497A-B395-2FBB2D6F527D}" presName="compNode" presStyleCnt="0"/>
      <dgm:spPr/>
    </dgm:pt>
    <dgm:pt modelId="{CE2A6352-E833-4B42-BCA1-A2FD65B12DEC}" type="pres">
      <dgm:prSet presAssocID="{4F26B8C8-9AA4-497A-B395-2FBB2D6F527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dy Builder"/>
        </a:ext>
      </dgm:extLst>
    </dgm:pt>
    <dgm:pt modelId="{4D0785E5-4CCA-470A-9F49-D5867C0BE307}" type="pres">
      <dgm:prSet presAssocID="{4F26B8C8-9AA4-497A-B395-2FBB2D6F527D}" presName="spaceRect" presStyleCnt="0"/>
      <dgm:spPr/>
    </dgm:pt>
    <dgm:pt modelId="{4C04B18D-03CF-41FA-9E72-68A8E7302A19}" type="pres">
      <dgm:prSet presAssocID="{4F26B8C8-9AA4-497A-B395-2FBB2D6F527D}" presName="textRect" presStyleLbl="revTx" presStyleIdx="0" presStyleCnt="5">
        <dgm:presLayoutVars>
          <dgm:chMax val="1"/>
          <dgm:chPref val="1"/>
        </dgm:presLayoutVars>
      </dgm:prSet>
      <dgm:spPr/>
    </dgm:pt>
    <dgm:pt modelId="{5A43C89E-3C32-427A-9CD8-B24EB2435DF8}" type="pres">
      <dgm:prSet presAssocID="{E1D4D699-6D2C-4F15-A767-F82828C9E972}" presName="sibTrans" presStyleCnt="0"/>
      <dgm:spPr/>
    </dgm:pt>
    <dgm:pt modelId="{2F39FB75-3E18-4535-BA02-F0BCC862DC43}" type="pres">
      <dgm:prSet presAssocID="{A15A490B-1197-4F87-BC0B-C8A971273F61}" presName="compNode" presStyleCnt="0"/>
      <dgm:spPr/>
    </dgm:pt>
    <dgm:pt modelId="{BE9A22A3-D8DC-496B-A7E4-94C05E4B990A}" type="pres">
      <dgm:prSet presAssocID="{A15A490B-1197-4F87-BC0B-C8A971273F6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640A1343-3B24-4490-B043-6245E7D50365}" type="pres">
      <dgm:prSet presAssocID="{A15A490B-1197-4F87-BC0B-C8A971273F61}" presName="spaceRect" presStyleCnt="0"/>
      <dgm:spPr/>
    </dgm:pt>
    <dgm:pt modelId="{58FC9CC4-B7EA-4BC5-A6C7-720339C9EA43}" type="pres">
      <dgm:prSet presAssocID="{A15A490B-1197-4F87-BC0B-C8A971273F61}" presName="textRect" presStyleLbl="revTx" presStyleIdx="1" presStyleCnt="5">
        <dgm:presLayoutVars>
          <dgm:chMax val="1"/>
          <dgm:chPref val="1"/>
        </dgm:presLayoutVars>
      </dgm:prSet>
      <dgm:spPr/>
    </dgm:pt>
    <dgm:pt modelId="{509CB6F0-5CCA-4B28-93D4-59BE884DFD83}" type="pres">
      <dgm:prSet presAssocID="{BBE20133-4FF7-4B97-8F11-8574473DD7F8}" presName="sibTrans" presStyleCnt="0"/>
      <dgm:spPr/>
    </dgm:pt>
    <dgm:pt modelId="{4DF9B51A-7524-4AD7-8620-B323A0893FC5}" type="pres">
      <dgm:prSet presAssocID="{6D0E9B99-E889-4767-BEFD-E6DE7C754EB3}" presName="compNode" presStyleCnt="0"/>
      <dgm:spPr/>
    </dgm:pt>
    <dgm:pt modelId="{09C798F6-0C50-4657-9059-0F115965A9DC}" type="pres">
      <dgm:prSet presAssocID="{6D0E9B99-E889-4767-BEFD-E6DE7C754EB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nections"/>
        </a:ext>
      </dgm:extLst>
    </dgm:pt>
    <dgm:pt modelId="{CEE9DD70-6E5A-4F13-A48A-3AF66FE91D8A}" type="pres">
      <dgm:prSet presAssocID="{6D0E9B99-E889-4767-BEFD-E6DE7C754EB3}" presName="spaceRect" presStyleCnt="0"/>
      <dgm:spPr/>
    </dgm:pt>
    <dgm:pt modelId="{343C1195-DA87-4C83-AB38-475C9AB21CDC}" type="pres">
      <dgm:prSet presAssocID="{6D0E9B99-E889-4767-BEFD-E6DE7C754EB3}" presName="textRect" presStyleLbl="revTx" presStyleIdx="2" presStyleCnt="5">
        <dgm:presLayoutVars>
          <dgm:chMax val="1"/>
          <dgm:chPref val="1"/>
        </dgm:presLayoutVars>
      </dgm:prSet>
      <dgm:spPr/>
    </dgm:pt>
    <dgm:pt modelId="{D8AEEBDC-2124-4395-8C8E-0832844C2CD0}" type="pres">
      <dgm:prSet presAssocID="{17E5F07F-B976-4D01-BD85-E5203EDB0EE6}" presName="sibTrans" presStyleCnt="0"/>
      <dgm:spPr/>
    </dgm:pt>
    <dgm:pt modelId="{CBDA97B4-4516-4097-9E1D-5ACE94B04A0C}" type="pres">
      <dgm:prSet presAssocID="{5FDCD721-BC21-4DAC-BB88-A7F5ED080C0F}" presName="compNode" presStyleCnt="0"/>
      <dgm:spPr/>
    </dgm:pt>
    <dgm:pt modelId="{EE259CB5-CB07-4C7F-8177-A7D76FEE2EA2}" type="pres">
      <dgm:prSet presAssocID="{5FDCD721-BC21-4DAC-BB88-A7F5ED080C0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unny Face Outline"/>
        </a:ext>
      </dgm:extLst>
    </dgm:pt>
    <dgm:pt modelId="{799FCE8D-271C-4833-AA98-146E18236C35}" type="pres">
      <dgm:prSet presAssocID="{5FDCD721-BC21-4DAC-BB88-A7F5ED080C0F}" presName="spaceRect" presStyleCnt="0"/>
      <dgm:spPr/>
    </dgm:pt>
    <dgm:pt modelId="{4553BBC6-8E9A-4633-BE2B-AA4EC0BE14CB}" type="pres">
      <dgm:prSet presAssocID="{5FDCD721-BC21-4DAC-BB88-A7F5ED080C0F}" presName="textRect" presStyleLbl="revTx" presStyleIdx="3" presStyleCnt="5">
        <dgm:presLayoutVars>
          <dgm:chMax val="1"/>
          <dgm:chPref val="1"/>
        </dgm:presLayoutVars>
      </dgm:prSet>
      <dgm:spPr/>
    </dgm:pt>
    <dgm:pt modelId="{CDA05AA1-D946-4063-B90E-5B77F04A8811}" type="pres">
      <dgm:prSet presAssocID="{DD6456C4-80D8-42A9-BF50-339CC390D42D}" presName="sibTrans" presStyleCnt="0"/>
      <dgm:spPr/>
    </dgm:pt>
    <dgm:pt modelId="{B2983315-CFCC-4D82-9EC8-83850E9D6FE1}" type="pres">
      <dgm:prSet presAssocID="{464B7227-B789-42C5-AF87-2F0D38C9D8DB}" presName="compNode" presStyleCnt="0"/>
      <dgm:spPr/>
    </dgm:pt>
    <dgm:pt modelId="{0DE4880D-1FC9-41E7-BA8E-B69AD992FEF8}" type="pres">
      <dgm:prSet presAssocID="{464B7227-B789-42C5-AF87-2F0D38C9D8D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rayer Candle"/>
        </a:ext>
      </dgm:extLst>
    </dgm:pt>
    <dgm:pt modelId="{8D44B5BC-37EE-4614-B649-403A9308A1CB}" type="pres">
      <dgm:prSet presAssocID="{464B7227-B789-42C5-AF87-2F0D38C9D8DB}" presName="spaceRect" presStyleCnt="0"/>
      <dgm:spPr/>
    </dgm:pt>
    <dgm:pt modelId="{31A1C322-0A92-4D9E-BA64-077729128BCB}" type="pres">
      <dgm:prSet presAssocID="{464B7227-B789-42C5-AF87-2F0D38C9D8DB}" presName="textRect" presStyleLbl="revTx" presStyleIdx="4" presStyleCnt="5">
        <dgm:presLayoutVars>
          <dgm:chMax val="1"/>
          <dgm:chPref val="1"/>
        </dgm:presLayoutVars>
      </dgm:prSet>
      <dgm:spPr/>
    </dgm:pt>
  </dgm:ptLst>
  <dgm:cxnLst>
    <dgm:cxn modelId="{CB662904-3F11-4C35-81E9-4186EF1B374C}" srcId="{D252F284-8988-4381-B98C-FC590AD8B949}" destId="{464B7227-B789-42C5-AF87-2F0D38C9D8DB}" srcOrd="4" destOrd="0" parTransId="{12644606-48B6-470D-889A-B964FDD00421}" sibTransId="{FBC4F099-CE9E-44C0-980E-E2C6AE3307F3}"/>
    <dgm:cxn modelId="{2FE36413-4A06-42A8-ADA1-52DC5BBF28C9}" type="presOf" srcId="{4F26B8C8-9AA4-497A-B395-2FBB2D6F527D}" destId="{4C04B18D-03CF-41FA-9E72-68A8E7302A19}" srcOrd="0" destOrd="0" presId="urn:microsoft.com/office/officeart/2018/2/layout/IconLabelList"/>
    <dgm:cxn modelId="{2D76A86D-0809-4563-8DA7-6445C97EDB38}" srcId="{D252F284-8988-4381-B98C-FC590AD8B949}" destId="{6D0E9B99-E889-4767-BEFD-E6DE7C754EB3}" srcOrd="2" destOrd="0" parTransId="{CEA0D3D2-57FC-460A-AA62-614E56DA07E0}" sibTransId="{17E5F07F-B976-4D01-BD85-E5203EDB0EE6}"/>
    <dgm:cxn modelId="{81E6D97E-46FE-4FE0-911D-088255F1E706}" type="presOf" srcId="{D252F284-8988-4381-B98C-FC590AD8B949}" destId="{4182E72C-6CD8-4CC1-8562-1A0815D2D3E1}" srcOrd="0" destOrd="0" presId="urn:microsoft.com/office/officeart/2018/2/layout/IconLabelList"/>
    <dgm:cxn modelId="{02243387-EB79-4B28-91ED-8132D756729F}" srcId="{D252F284-8988-4381-B98C-FC590AD8B949}" destId="{4F26B8C8-9AA4-497A-B395-2FBB2D6F527D}" srcOrd="0" destOrd="0" parTransId="{9546B63D-A110-4398-B9BA-C66F608D7B75}" sibTransId="{E1D4D699-6D2C-4F15-A767-F82828C9E972}"/>
    <dgm:cxn modelId="{C2668C9D-2DE5-4038-9005-23CD8CFF33CC}" srcId="{D252F284-8988-4381-B98C-FC590AD8B949}" destId="{5FDCD721-BC21-4DAC-BB88-A7F5ED080C0F}" srcOrd="3" destOrd="0" parTransId="{FBD6D1C2-9BCC-46C7-8633-25B3E09A85A3}" sibTransId="{DD6456C4-80D8-42A9-BF50-339CC390D42D}"/>
    <dgm:cxn modelId="{F3D553B9-B097-4B4D-A8FB-B9B96FC4E22E}" type="presOf" srcId="{A15A490B-1197-4F87-BC0B-C8A971273F61}" destId="{58FC9CC4-B7EA-4BC5-A6C7-720339C9EA43}" srcOrd="0" destOrd="0" presId="urn:microsoft.com/office/officeart/2018/2/layout/IconLabelList"/>
    <dgm:cxn modelId="{C0930DC7-5EC6-4281-ADAB-6DD9B6F3E3DE}" type="presOf" srcId="{464B7227-B789-42C5-AF87-2F0D38C9D8DB}" destId="{31A1C322-0A92-4D9E-BA64-077729128BCB}" srcOrd="0" destOrd="0" presId="urn:microsoft.com/office/officeart/2018/2/layout/IconLabelList"/>
    <dgm:cxn modelId="{775D24C7-0D8B-47B3-9BD5-F732860A5587}" srcId="{D252F284-8988-4381-B98C-FC590AD8B949}" destId="{A15A490B-1197-4F87-BC0B-C8A971273F61}" srcOrd="1" destOrd="0" parTransId="{6D52E92A-41E4-428C-AB30-F4E184EBEC2E}" sibTransId="{BBE20133-4FF7-4B97-8F11-8574473DD7F8}"/>
    <dgm:cxn modelId="{95C53AD0-EA70-42F7-983C-A8ABDAFFA230}" type="presOf" srcId="{6D0E9B99-E889-4767-BEFD-E6DE7C754EB3}" destId="{343C1195-DA87-4C83-AB38-475C9AB21CDC}" srcOrd="0" destOrd="0" presId="urn:microsoft.com/office/officeart/2018/2/layout/IconLabelList"/>
    <dgm:cxn modelId="{836542D7-B1BF-4753-BDEE-C8C7E98DCB67}" type="presOf" srcId="{5FDCD721-BC21-4DAC-BB88-A7F5ED080C0F}" destId="{4553BBC6-8E9A-4633-BE2B-AA4EC0BE14CB}" srcOrd="0" destOrd="0" presId="urn:microsoft.com/office/officeart/2018/2/layout/IconLabelList"/>
    <dgm:cxn modelId="{8C195EC8-B6AF-486B-AF47-DE7BC62B1BB7}" type="presParOf" srcId="{4182E72C-6CD8-4CC1-8562-1A0815D2D3E1}" destId="{3DCA284F-C72B-4CBD-ACF9-E7B59D8C8A29}" srcOrd="0" destOrd="0" presId="urn:microsoft.com/office/officeart/2018/2/layout/IconLabelList"/>
    <dgm:cxn modelId="{A7075266-1366-4C79-8368-7BBA650BBE6F}" type="presParOf" srcId="{3DCA284F-C72B-4CBD-ACF9-E7B59D8C8A29}" destId="{CE2A6352-E833-4B42-BCA1-A2FD65B12DEC}" srcOrd="0" destOrd="0" presId="urn:microsoft.com/office/officeart/2018/2/layout/IconLabelList"/>
    <dgm:cxn modelId="{B3BBFE74-5BD2-43CD-A63D-44B51EFD87BE}" type="presParOf" srcId="{3DCA284F-C72B-4CBD-ACF9-E7B59D8C8A29}" destId="{4D0785E5-4CCA-470A-9F49-D5867C0BE307}" srcOrd="1" destOrd="0" presId="urn:microsoft.com/office/officeart/2018/2/layout/IconLabelList"/>
    <dgm:cxn modelId="{F48844AD-80DD-40B6-B3CE-E23CA85AA8BD}" type="presParOf" srcId="{3DCA284F-C72B-4CBD-ACF9-E7B59D8C8A29}" destId="{4C04B18D-03CF-41FA-9E72-68A8E7302A19}" srcOrd="2" destOrd="0" presId="urn:microsoft.com/office/officeart/2018/2/layout/IconLabelList"/>
    <dgm:cxn modelId="{87D63DFC-3525-4F1E-BA2F-CB90EC5811FC}" type="presParOf" srcId="{4182E72C-6CD8-4CC1-8562-1A0815D2D3E1}" destId="{5A43C89E-3C32-427A-9CD8-B24EB2435DF8}" srcOrd="1" destOrd="0" presId="urn:microsoft.com/office/officeart/2018/2/layout/IconLabelList"/>
    <dgm:cxn modelId="{BA073843-68FB-43B8-8B44-176914D65780}" type="presParOf" srcId="{4182E72C-6CD8-4CC1-8562-1A0815D2D3E1}" destId="{2F39FB75-3E18-4535-BA02-F0BCC862DC43}" srcOrd="2" destOrd="0" presId="urn:microsoft.com/office/officeart/2018/2/layout/IconLabelList"/>
    <dgm:cxn modelId="{80847036-A80A-4001-88A4-182792E585F3}" type="presParOf" srcId="{2F39FB75-3E18-4535-BA02-F0BCC862DC43}" destId="{BE9A22A3-D8DC-496B-A7E4-94C05E4B990A}" srcOrd="0" destOrd="0" presId="urn:microsoft.com/office/officeart/2018/2/layout/IconLabelList"/>
    <dgm:cxn modelId="{BAD43A6C-D079-4669-88B4-877EAE10D0E5}" type="presParOf" srcId="{2F39FB75-3E18-4535-BA02-F0BCC862DC43}" destId="{640A1343-3B24-4490-B043-6245E7D50365}" srcOrd="1" destOrd="0" presId="urn:microsoft.com/office/officeart/2018/2/layout/IconLabelList"/>
    <dgm:cxn modelId="{B6F10C38-2A22-45EB-94A6-873B62C33A1C}" type="presParOf" srcId="{2F39FB75-3E18-4535-BA02-F0BCC862DC43}" destId="{58FC9CC4-B7EA-4BC5-A6C7-720339C9EA43}" srcOrd="2" destOrd="0" presId="urn:microsoft.com/office/officeart/2018/2/layout/IconLabelList"/>
    <dgm:cxn modelId="{90D98215-006A-4D61-B453-EF60002ECB8F}" type="presParOf" srcId="{4182E72C-6CD8-4CC1-8562-1A0815D2D3E1}" destId="{509CB6F0-5CCA-4B28-93D4-59BE884DFD83}" srcOrd="3" destOrd="0" presId="urn:microsoft.com/office/officeart/2018/2/layout/IconLabelList"/>
    <dgm:cxn modelId="{2A7DC6EB-2506-4499-881E-17A9B2709209}" type="presParOf" srcId="{4182E72C-6CD8-4CC1-8562-1A0815D2D3E1}" destId="{4DF9B51A-7524-4AD7-8620-B323A0893FC5}" srcOrd="4" destOrd="0" presId="urn:microsoft.com/office/officeart/2018/2/layout/IconLabelList"/>
    <dgm:cxn modelId="{C0EDEE1A-5D46-47A0-94B2-475D51D0C3D8}" type="presParOf" srcId="{4DF9B51A-7524-4AD7-8620-B323A0893FC5}" destId="{09C798F6-0C50-4657-9059-0F115965A9DC}" srcOrd="0" destOrd="0" presId="urn:microsoft.com/office/officeart/2018/2/layout/IconLabelList"/>
    <dgm:cxn modelId="{107EB166-FC3D-4DAF-B873-76E37947A0BD}" type="presParOf" srcId="{4DF9B51A-7524-4AD7-8620-B323A0893FC5}" destId="{CEE9DD70-6E5A-4F13-A48A-3AF66FE91D8A}" srcOrd="1" destOrd="0" presId="urn:microsoft.com/office/officeart/2018/2/layout/IconLabelList"/>
    <dgm:cxn modelId="{C55A09EC-D6ED-44F3-9143-C84C60C48C21}" type="presParOf" srcId="{4DF9B51A-7524-4AD7-8620-B323A0893FC5}" destId="{343C1195-DA87-4C83-AB38-475C9AB21CDC}" srcOrd="2" destOrd="0" presId="urn:microsoft.com/office/officeart/2018/2/layout/IconLabelList"/>
    <dgm:cxn modelId="{341F33FA-AF01-454E-BE12-169119186588}" type="presParOf" srcId="{4182E72C-6CD8-4CC1-8562-1A0815D2D3E1}" destId="{D8AEEBDC-2124-4395-8C8E-0832844C2CD0}" srcOrd="5" destOrd="0" presId="urn:microsoft.com/office/officeart/2018/2/layout/IconLabelList"/>
    <dgm:cxn modelId="{D7F4AA3C-D2F8-4A19-85CF-1CE9347FBAA6}" type="presParOf" srcId="{4182E72C-6CD8-4CC1-8562-1A0815D2D3E1}" destId="{CBDA97B4-4516-4097-9E1D-5ACE94B04A0C}" srcOrd="6" destOrd="0" presId="urn:microsoft.com/office/officeart/2018/2/layout/IconLabelList"/>
    <dgm:cxn modelId="{C5755BA2-CFE7-49F4-9E8B-3A3F95C5FA1B}" type="presParOf" srcId="{CBDA97B4-4516-4097-9E1D-5ACE94B04A0C}" destId="{EE259CB5-CB07-4C7F-8177-A7D76FEE2EA2}" srcOrd="0" destOrd="0" presId="urn:microsoft.com/office/officeart/2018/2/layout/IconLabelList"/>
    <dgm:cxn modelId="{20FC7B4A-F0C9-47F3-A142-D9AB7855EC24}" type="presParOf" srcId="{CBDA97B4-4516-4097-9E1D-5ACE94B04A0C}" destId="{799FCE8D-271C-4833-AA98-146E18236C35}" srcOrd="1" destOrd="0" presId="urn:microsoft.com/office/officeart/2018/2/layout/IconLabelList"/>
    <dgm:cxn modelId="{EFDFF0ED-E6F4-4BD8-AC53-A6B72F021D7A}" type="presParOf" srcId="{CBDA97B4-4516-4097-9E1D-5ACE94B04A0C}" destId="{4553BBC6-8E9A-4633-BE2B-AA4EC0BE14CB}" srcOrd="2" destOrd="0" presId="urn:microsoft.com/office/officeart/2018/2/layout/IconLabelList"/>
    <dgm:cxn modelId="{17AF74C6-306F-4C80-85C0-DC07773D86BC}" type="presParOf" srcId="{4182E72C-6CD8-4CC1-8562-1A0815D2D3E1}" destId="{CDA05AA1-D946-4063-B90E-5B77F04A8811}" srcOrd="7" destOrd="0" presId="urn:microsoft.com/office/officeart/2018/2/layout/IconLabelList"/>
    <dgm:cxn modelId="{7C1CC580-41CE-4423-8BCA-0F3C8CF77549}" type="presParOf" srcId="{4182E72C-6CD8-4CC1-8562-1A0815D2D3E1}" destId="{B2983315-CFCC-4D82-9EC8-83850E9D6FE1}" srcOrd="8" destOrd="0" presId="urn:microsoft.com/office/officeart/2018/2/layout/IconLabelList"/>
    <dgm:cxn modelId="{37A44F92-6935-44AC-B3A6-4FFB851E9680}" type="presParOf" srcId="{B2983315-CFCC-4D82-9EC8-83850E9D6FE1}" destId="{0DE4880D-1FC9-41E7-BA8E-B69AD992FEF8}" srcOrd="0" destOrd="0" presId="urn:microsoft.com/office/officeart/2018/2/layout/IconLabelList"/>
    <dgm:cxn modelId="{9233333F-EBD8-4628-B5AE-F67012E25379}" type="presParOf" srcId="{B2983315-CFCC-4D82-9EC8-83850E9D6FE1}" destId="{8D44B5BC-37EE-4614-B649-403A9308A1CB}" srcOrd="1" destOrd="0" presId="urn:microsoft.com/office/officeart/2018/2/layout/IconLabelList"/>
    <dgm:cxn modelId="{164408B8-8299-430E-9DEC-FC8565FFB75F}" type="presParOf" srcId="{B2983315-CFCC-4D82-9EC8-83850E9D6FE1}" destId="{31A1C322-0A92-4D9E-BA64-077729128BC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A3C195-4FF7-4391-BB85-0F142BC5054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73EB3AE-F196-490E-BCA2-15E8B8059BA9}">
      <dgm:prSet/>
      <dgm:spPr/>
      <dgm:t>
        <a:bodyPr/>
        <a:lstStyle/>
        <a:p>
          <a:r>
            <a:rPr lang="nl-NL" b="1" dirty="0"/>
            <a:t>Fisiese stressors: </a:t>
          </a:r>
          <a:r>
            <a:rPr lang="nl-NL" dirty="0"/>
            <a:t>Veroorsaak stres wat jou liggaam beïnvloed. Bv. gebrek aan oefening,</a:t>
          </a:r>
          <a:r>
            <a:rPr lang="nl-NL" dirty="0">
              <a:solidFill>
                <a:schemeClr val="tx1"/>
              </a:solidFill>
              <a:effectLst/>
              <a:latin typeface="+mn-lt"/>
              <a:ea typeface="+mn-ea"/>
              <a:cs typeface="+mn-cs"/>
            </a:rPr>
            <a:t> fisiese mishandeling, oormoegheid</a:t>
          </a:r>
          <a:endParaRPr lang="en-US" dirty="0"/>
        </a:p>
      </dgm:t>
    </dgm:pt>
    <dgm:pt modelId="{622E47CA-95AA-40FF-B56C-69549D54B591}" type="parTrans" cxnId="{6AFF15AD-CE4D-4733-87EE-C5A16DF1A7B5}">
      <dgm:prSet/>
      <dgm:spPr/>
      <dgm:t>
        <a:bodyPr/>
        <a:lstStyle/>
        <a:p>
          <a:endParaRPr lang="en-US"/>
        </a:p>
      </dgm:t>
    </dgm:pt>
    <dgm:pt modelId="{1011CC80-7EF2-4CD4-AAEB-7B08CC0A1AB4}" type="sibTrans" cxnId="{6AFF15AD-CE4D-4733-87EE-C5A16DF1A7B5}">
      <dgm:prSet/>
      <dgm:spPr/>
      <dgm:t>
        <a:bodyPr/>
        <a:lstStyle/>
        <a:p>
          <a:endParaRPr lang="en-US"/>
        </a:p>
      </dgm:t>
    </dgm:pt>
    <dgm:pt modelId="{9ACA5B91-0901-4E4F-B109-AA5DF0E693AB}">
      <dgm:prSet/>
      <dgm:spPr/>
      <dgm:t>
        <a:bodyPr/>
        <a:lstStyle/>
        <a:p>
          <a:r>
            <a:rPr lang="nl-NL" b="1" dirty="0"/>
            <a:t>Sosiale stressors: </a:t>
          </a:r>
          <a:r>
            <a:rPr lang="nl-NL" dirty="0"/>
            <a:t>Jou verhoudings met familie, vriende en die samelewing. Bv. Egskeiding in die gesin.</a:t>
          </a:r>
          <a:endParaRPr lang="en-US" dirty="0"/>
        </a:p>
      </dgm:t>
    </dgm:pt>
    <dgm:pt modelId="{59F4A7CC-61D3-422D-B1D9-1B1580B99113}" type="parTrans" cxnId="{5E01C6BD-0759-4B4B-AB81-E2BCE5B61931}">
      <dgm:prSet/>
      <dgm:spPr/>
      <dgm:t>
        <a:bodyPr/>
        <a:lstStyle/>
        <a:p>
          <a:endParaRPr lang="en-US"/>
        </a:p>
      </dgm:t>
    </dgm:pt>
    <dgm:pt modelId="{9AAE2127-9C6D-48C0-8C10-08E6913B3524}" type="sibTrans" cxnId="{5E01C6BD-0759-4B4B-AB81-E2BCE5B61931}">
      <dgm:prSet/>
      <dgm:spPr/>
      <dgm:t>
        <a:bodyPr/>
        <a:lstStyle/>
        <a:p>
          <a:endParaRPr lang="en-US"/>
        </a:p>
      </dgm:t>
    </dgm:pt>
    <dgm:pt modelId="{3B821998-0F3C-4A3B-A1B2-61B9C994020F}">
      <dgm:prSet/>
      <dgm:spPr/>
      <dgm:t>
        <a:bodyPr/>
        <a:lstStyle/>
        <a:p>
          <a:r>
            <a:rPr lang="en-US" b="1" dirty="0" err="1"/>
            <a:t>Emosionele</a:t>
          </a:r>
          <a:r>
            <a:rPr lang="en-US" b="1" dirty="0"/>
            <a:t> stressors: </a:t>
          </a:r>
          <a:r>
            <a:rPr lang="en-US" dirty="0"/>
            <a:t>Jou </a:t>
          </a:r>
          <a:r>
            <a:rPr lang="en-US" dirty="0" err="1"/>
            <a:t>gevoelens</a:t>
          </a:r>
          <a:r>
            <a:rPr lang="en-US" dirty="0"/>
            <a:t>, </a:t>
          </a:r>
          <a:r>
            <a:rPr lang="en-US" dirty="0" err="1"/>
            <a:t>reaksies</a:t>
          </a:r>
          <a:r>
            <a:rPr lang="en-US" dirty="0"/>
            <a:t> op </a:t>
          </a:r>
          <a:r>
            <a:rPr lang="en-US" dirty="0" err="1"/>
            <a:t>lewenservarings</a:t>
          </a:r>
          <a:r>
            <a:rPr lang="en-US" dirty="0"/>
            <a:t> </a:t>
          </a:r>
          <a:r>
            <a:rPr lang="en-US" dirty="0" err="1"/>
            <a:t>en</a:t>
          </a:r>
          <a:r>
            <a:rPr lang="en-US" dirty="0"/>
            <a:t> hoe </a:t>
          </a:r>
          <a:r>
            <a:rPr lang="en-US" dirty="0" err="1"/>
            <a:t>jy</a:t>
          </a:r>
          <a:r>
            <a:rPr lang="en-US" dirty="0"/>
            <a:t> </a:t>
          </a:r>
          <a:r>
            <a:rPr lang="en-US" dirty="0" err="1"/>
            <a:t>oor</a:t>
          </a:r>
          <a:r>
            <a:rPr lang="en-US" dirty="0"/>
            <a:t> </a:t>
          </a:r>
          <a:r>
            <a:rPr lang="en-US" dirty="0" err="1"/>
            <a:t>jouself</a:t>
          </a:r>
          <a:r>
            <a:rPr lang="en-US" dirty="0"/>
            <a:t> </a:t>
          </a:r>
          <a:r>
            <a:rPr lang="en-US" dirty="0" err="1"/>
            <a:t>voel</a:t>
          </a:r>
          <a:r>
            <a:rPr lang="en-US" dirty="0"/>
            <a:t>. </a:t>
          </a:r>
          <a:r>
            <a:rPr lang="en-US" dirty="0" err="1"/>
            <a:t>Bv</a:t>
          </a:r>
          <a:r>
            <a:rPr lang="en-US" dirty="0"/>
            <a:t>. </a:t>
          </a:r>
          <a:r>
            <a:rPr lang="en-US" dirty="0" err="1"/>
            <a:t>tienerswangerskap</a:t>
          </a:r>
          <a:r>
            <a:rPr lang="en-US" dirty="0"/>
            <a:t>.</a:t>
          </a:r>
        </a:p>
      </dgm:t>
    </dgm:pt>
    <dgm:pt modelId="{DD3108A2-641D-4EB2-9BCB-EED328F5AF6D}" type="parTrans" cxnId="{9DC7F4D9-D11A-4262-8466-047CA12A4F3C}">
      <dgm:prSet/>
      <dgm:spPr/>
      <dgm:t>
        <a:bodyPr/>
        <a:lstStyle/>
        <a:p>
          <a:endParaRPr lang="en-US"/>
        </a:p>
      </dgm:t>
    </dgm:pt>
    <dgm:pt modelId="{D65B9663-C61F-4B2A-93DF-B434F960F54D}" type="sibTrans" cxnId="{9DC7F4D9-D11A-4262-8466-047CA12A4F3C}">
      <dgm:prSet/>
      <dgm:spPr/>
      <dgm:t>
        <a:bodyPr/>
        <a:lstStyle/>
        <a:p>
          <a:endParaRPr lang="en-US"/>
        </a:p>
      </dgm:t>
    </dgm:pt>
    <dgm:pt modelId="{E08A6E79-6AE4-4003-AB13-9BC014A75512}">
      <dgm:prSet/>
      <dgm:spPr/>
      <dgm:t>
        <a:bodyPr/>
        <a:lstStyle/>
        <a:p>
          <a:r>
            <a:rPr lang="nl-NL" b="1" dirty="0"/>
            <a:t>Omgewingsstressors: </a:t>
          </a:r>
          <a:r>
            <a:rPr lang="nl-NL" dirty="0"/>
            <a:t>Alles rondom jou. Dit kan wees waar jy woon, jou skool, ens. Bv. lugbesoedeling wat deur verkeer veroorsaak word.</a:t>
          </a:r>
          <a:endParaRPr lang="en-US" dirty="0"/>
        </a:p>
      </dgm:t>
    </dgm:pt>
    <dgm:pt modelId="{F9EE7D48-EB94-4911-ABC6-20EBBD252FEC}" type="parTrans" cxnId="{54CB8A42-619A-4EF5-ABA1-9906C90D739D}">
      <dgm:prSet/>
      <dgm:spPr/>
      <dgm:t>
        <a:bodyPr/>
        <a:lstStyle/>
        <a:p>
          <a:endParaRPr lang="en-US"/>
        </a:p>
      </dgm:t>
    </dgm:pt>
    <dgm:pt modelId="{11274EFF-92D7-412C-8B6D-DF2C243DBA54}" type="sibTrans" cxnId="{54CB8A42-619A-4EF5-ABA1-9906C90D739D}">
      <dgm:prSet/>
      <dgm:spPr/>
      <dgm:t>
        <a:bodyPr/>
        <a:lstStyle/>
        <a:p>
          <a:endParaRPr lang="en-US"/>
        </a:p>
      </dgm:t>
    </dgm:pt>
    <dgm:pt modelId="{58D7C93D-DB26-4F36-B060-49D46913B1E1}" type="pres">
      <dgm:prSet presAssocID="{CEA3C195-4FF7-4391-BB85-0F142BC50546}" presName="vert0" presStyleCnt="0">
        <dgm:presLayoutVars>
          <dgm:dir/>
          <dgm:animOne val="branch"/>
          <dgm:animLvl val="lvl"/>
        </dgm:presLayoutVars>
      </dgm:prSet>
      <dgm:spPr/>
    </dgm:pt>
    <dgm:pt modelId="{76A0A4DB-ECCC-4813-BEA9-54DF90396CDF}" type="pres">
      <dgm:prSet presAssocID="{573EB3AE-F196-490E-BCA2-15E8B8059BA9}" presName="thickLine" presStyleLbl="alignNode1" presStyleIdx="0" presStyleCnt="4"/>
      <dgm:spPr/>
    </dgm:pt>
    <dgm:pt modelId="{DDFEFDE0-C0E6-4BAD-BE28-25E3144FE664}" type="pres">
      <dgm:prSet presAssocID="{573EB3AE-F196-490E-BCA2-15E8B8059BA9}" presName="horz1" presStyleCnt="0"/>
      <dgm:spPr/>
    </dgm:pt>
    <dgm:pt modelId="{8AB4EE6C-0646-4E75-BD71-519A9D75ED5B}" type="pres">
      <dgm:prSet presAssocID="{573EB3AE-F196-490E-BCA2-15E8B8059BA9}" presName="tx1" presStyleLbl="revTx" presStyleIdx="0" presStyleCnt="4"/>
      <dgm:spPr/>
    </dgm:pt>
    <dgm:pt modelId="{EB682A8C-C1BB-488F-AA54-8F4924943166}" type="pres">
      <dgm:prSet presAssocID="{573EB3AE-F196-490E-BCA2-15E8B8059BA9}" presName="vert1" presStyleCnt="0"/>
      <dgm:spPr/>
    </dgm:pt>
    <dgm:pt modelId="{F35A053D-C8FA-470E-8A34-38BCB566D8FC}" type="pres">
      <dgm:prSet presAssocID="{9ACA5B91-0901-4E4F-B109-AA5DF0E693AB}" presName="thickLine" presStyleLbl="alignNode1" presStyleIdx="1" presStyleCnt="4"/>
      <dgm:spPr/>
    </dgm:pt>
    <dgm:pt modelId="{8DC28BE8-D9CC-4526-B5D4-88E00690354C}" type="pres">
      <dgm:prSet presAssocID="{9ACA5B91-0901-4E4F-B109-AA5DF0E693AB}" presName="horz1" presStyleCnt="0"/>
      <dgm:spPr/>
    </dgm:pt>
    <dgm:pt modelId="{59892224-281F-4BB5-85F8-AA64AEC7D334}" type="pres">
      <dgm:prSet presAssocID="{9ACA5B91-0901-4E4F-B109-AA5DF0E693AB}" presName="tx1" presStyleLbl="revTx" presStyleIdx="1" presStyleCnt="4"/>
      <dgm:spPr/>
    </dgm:pt>
    <dgm:pt modelId="{6F2662CF-E8C6-45BB-AE1A-6C21A112AC93}" type="pres">
      <dgm:prSet presAssocID="{9ACA5B91-0901-4E4F-B109-AA5DF0E693AB}" presName="vert1" presStyleCnt="0"/>
      <dgm:spPr/>
    </dgm:pt>
    <dgm:pt modelId="{B7E68BA9-B01F-4D56-835F-37467513BC49}" type="pres">
      <dgm:prSet presAssocID="{3B821998-0F3C-4A3B-A1B2-61B9C994020F}" presName="thickLine" presStyleLbl="alignNode1" presStyleIdx="2" presStyleCnt="4"/>
      <dgm:spPr/>
    </dgm:pt>
    <dgm:pt modelId="{6FB6653A-1FFE-46BC-AFDD-9D6E4B6CEEDD}" type="pres">
      <dgm:prSet presAssocID="{3B821998-0F3C-4A3B-A1B2-61B9C994020F}" presName="horz1" presStyleCnt="0"/>
      <dgm:spPr/>
    </dgm:pt>
    <dgm:pt modelId="{B4453CB4-0B60-4EFE-B6E6-30D35D7A208D}" type="pres">
      <dgm:prSet presAssocID="{3B821998-0F3C-4A3B-A1B2-61B9C994020F}" presName="tx1" presStyleLbl="revTx" presStyleIdx="2" presStyleCnt="4"/>
      <dgm:spPr/>
    </dgm:pt>
    <dgm:pt modelId="{C30F3FBA-C51D-4EDB-8234-1A4B40C45B6D}" type="pres">
      <dgm:prSet presAssocID="{3B821998-0F3C-4A3B-A1B2-61B9C994020F}" presName="vert1" presStyleCnt="0"/>
      <dgm:spPr/>
    </dgm:pt>
    <dgm:pt modelId="{09BF120C-6CB1-4220-8888-0F4DD11A636D}" type="pres">
      <dgm:prSet presAssocID="{E08A6E79-6AE4-4003-AB13-9BC014A75512}" presName="thickLine" presStyleLbl="alignNode1" presStyleIdx="3" presStyleCnt="4"/>
      <dgm:spPr/>
    </dgm:pt>
    <dgm:pt modelId="{EB63413B-4CE2-413F-AA6F-4BD916FD6ABE}" type="pres">
      <dgm:prSet presAssocID="{E08A6E79-6AE4-4003-AB13-9BC014A75512}" presName="horz1" presStyleCnt="0"/>
      <dgm:spPr/>
    </dgm:pt>
    <dgm:pt modelId="{C7BCF503-D0C2-4918-8CB6-B00F527554A3}" type="pres">
      <dgm:prSet presAssocID="{E08A6E79-6AE4-4003-AB13-9BC014A75512}" presName="tx1" presStyleLbl="revTx" presStyleIdx="3" presStyleCnt="4"/>
      <dgm:spPr/>
    </dgm:pt>
    <dgm:pt modelId="{ECBC6714-2584-4397-8C8D-CB6952B8A389}" type="pres">
      <dgm:prSet presAssocID="{E08A6E79-6AE4-4003-AB13-9BC014A75512}" presName="vert1" presStyleCnt="0"/>
      <dgm:spPr/>
    </dgm:pt>
  </dgm:ptLst>
  <dgm:cxnLst>
    <dgm:cxn modelId="{4A65710F-FC00-413D-9EE1-7BB31DB132F0}" type="presOf" srcId="{9ACA5B91-0901-4E4F-B109-AA5DF0E693AB}" destId="{59892224-281F-4BB5-85F8-AA64AEC7D334}" srcOrd="0" destOrd="0" presId="urn:microsoft.com/office/officeart/2008/layout/LinedList"/>
    <dgm:cxn modelId="{1E589630-344E-414F-9DDC-A964AF6F324E}" type="presOf" srcId="{3B821998-0F3C-4A3B-A1B2-61B9C994020F}" destId="{B4453CB4-0B60-4EFE-B6E6-30D35D7A208D}" srcOrd="0" destOrd="0" presId="urn:microsoft.com/office/officeart/2008/layout/LinedList"/>
    <dgm:cxn modelId="{54CB8A42-619A-4EF5-ABA1-9906C90D739D}" srcId="{CEA3C195-4FF7-4391-BB85-0F142BC50546}" destId="{E08A6E79-6AE4-4003-AB13-9BC014A75512}" srcOrd="3" destOrd="0" parTransId="{F9EE7D48-EB94-4911-ABC6-20EBBD252FEC}" sibTransId="{11274EFF-92D7-412C-8B6D-DF2C243DBA54}"/>
    <dgm:cxn modelId="{E95A3A70-1FD9-45D2-95AF-AB5DE4451749}" type="presOf" srcId="{CEA3C195-4FF7-4391-BB85-0F142BC50546}" destId="{58D7C93D-DB26-4F36-B060-49D46913B1E1}" srcOrd="0" destOrd="0" presId="urn:microsoft.com/office/officeart/2008/layout/LinedList"/>
    <dgm:cxn modelId="{7CE89551-6BF5-497B-863D-1E63C70AD515}" type="presOf" srcId="{E08A6E79-6AE4-4003-AB13-9BC014A75512}" destId="{C7BCF503-D0C2-4918-8CB6-B00F527554A3}" srcOrd="0" destOrd="0" presId="urn:microsoft.com/office/officeart/2008/layout/LinedList"/>
    <dgm:cxn modelId="{6AFF15AD-CE4D-4733-87EE-C5A16DF1A7B5}" srcId="{CEA3C195-4FF7-4391-BB85-0F142BC50546}" destId="{573EB3AE-F196-490E-BCA2-15E8B8059BA9}" srcOrd="0" destOrd="0" parTransId="{622E47CA-95AA-40FF-B56C-69549D54B591}" sibTransId="{1011CC80-7EF2-4CD4-AAEB-7B08CC0A1AB4}"/>
    <dgm:cxn modelId="{FA056DAF-2A46-46BC-877D-7DEFF002111F}" type="presOf" srcId="{573EB3AE-F196-490E-BCA2-15E8B8059BA9}" destId="{8AB4EE6C-0646-4E75-BD71-519A9D75ED5B}" srcOrd="0" destOrd="0" presId="urn:microsoft.com/office/officeart/2008/layout/LinedList"/>
    <dgm:cxn modelId="{5E01C6BD-0759-4B4B-AB81-E2BCE5B61931}" srcId="{CEA3C195-4FF7-4391-BB85-0F142BC50546}" destId="{9ACA5B91-0901-4E4F-B109-AA5DF0E693AB}" srcOrd="1" destOrd="0" parTransId="{59F4A7CC-61D3-422D-B1D9-1B1580B99113}" sibTransId="{9AAE2127-9C6D-48C0-8C10-08E6913B3524}"/>
    <dgm:cxn modelId="{9DC7F4D9-D11A-4262-8466-047CA12A4F3C}" srcId="{CEA3C195-4FF7-4391-BB85-0F142BC50546}" destId="{3B821998-0F3C-4A3B-A1B2-61B9C994020F}" srcOrd="2" destOrd="0" parTransId="{DD3108A2-641D-4EB2-9BCB-EED328F5AF6D}" sibTransId="{D65B9663-C61F-4B2A-93DF-B434F960F54D}"/>
    <dgm:cxn modelId="{77CC7653-2884-461C-B164-85C6B17B2498}" type="presParOf" srcId="{58D7C93D-DB26-4F36-B060-49D46913B1E1}" destId="{76A0A4DB-ECCC-4813-BEA9-54DF90396CDF}" srcOrd="0" destOrd="0" presId="urn:microsoft.com/office/officeart/2008/layout/LinedList"/>
    <dgm:cxn modelId="{F877F062-DB21-4482-B03F-EE0C9209687F}" type="presParOf" srcId="{58D7C93D-DB26-4F36-B060-49D46913B1E1}" destId="{DDFEFDE0-C0E6-4BAD-BE28-25E3144FE664}" srcOrd="1" destOrd="0" presId="urn:microsoft.com/office/officeart/2008/layout/LinedList"/>
    <dgm:cxn modelId="{E150E9A9-E137-4D63-9FFD-C0297546F526}" type="presParOf" srcId="{DDFEFDE0-C0E6-4BAD-BE28-25E3144FE664}" destId="{8AB4EE6C-0646-4E75-BD71-519A9D75ED5B}" srcOrd="0" destOrd="0" presId="urn:microsoft.com/office/officeart/2008/layout/LinedList"/>
    <dgm:cxn modelId="{0F1D0ADD-2ACD-4AAE-93D7-97E5FCC6F787}" type="presParOf" srcId="{DDFEFDE0-C0E6-4BAD-BE28-25E3144FE664}" destId="{EB682A8C-C1BB-488F-AA54-8F4924943166}" srcOrd="1" destOrd="0" presId="urn:microsoft.com/office/officeart/2008/layout/LinedList"/>
    <dgm:cxn modelId="{6CA37FF2-E024-4467-A103-CEB148207E12}" type="presParOf" srcId="{58D7C93D-DB26-4F36-B060-49D46913B1E1}" destId="{F35A053D-C8FA-470E-8A34-38BCB566D8FC}" srcOrd="2" destOrd="0" presId="urn:microsoft.com/office/officeart/2008/layout/LinedList"/>
    <dgm:cxn modelId="{EC0D9880-A4AE-4281-A63F-DDC04F5B21F9}" type="presParOf" srcId="{58D7C93D-DB26-4F36-B060-49D46913B1E1}" destId="{8DC28BE8-D9CC-4526-B5D4-88E00690354C}" srcOrd="3" destOrd="0" presId="urn:microsoft.com/office/officeart/2008/layout/LinedList"/>
    <dgm:cxn modelId="{1FA58FD4-F5A6-4B25-B367-36D571CD4A37}" type="presParOf" srcId="{8DC28BE8-D9CC-4526-B5D4-88E00690354C}" destId="{59892224-281F-4BB5-85F8-AA64AEC7D334}" srcOrd="0" destOrd="0" presId="urn:microsoft.com/office/officeart/2008/layout/LinedList"/>
    <dgm:cxn modelId="{D1BCFA7F-C699-4092-A61E-00D111FC632B}" type="presParOf" srcId="{8DC28BE8-D9CC-4526-B5D4-88E00690354C}" destId="{6F2662CF-E8C6-45BB-AE1A-6C21A112AC93}" srcOrd="1" destOrd="0" presId="urn:microsoft.com/office/officeart/2008/layout/LinedList"/>
    <dgm:cxn modelId="{8F809BA2-26D4-48C5-98AB-8BCA794425C2}" type="presParOf" srcId="{58D7C93D-DB26-4F36-B060-49D46913B1E1}" destId="{B7E68BA9-B01F-4D56-835F-37467513BC49}" srcOrd="4" destOrd="0" presId="urn:microsoft.com/office/officeart/2008/layout/LinedList"/>
    <dgm:cxn modelId="{58DBE7F8-A908-425B-A4ED-968764817E62}" type="presParOf" srcId="{58D7C93D-DB26-4F36-B060-49D46913B1E1}" destId="{6FB6653A-1FFE-46BC-AFDD-9D6E4B6CEEDD}" srcOrd="5" destOrd="0" presId="urn:microsoft.com/office/officeart/2008/layout/LinedList"/>
    <dgm:cxn modelId="{3CC0771B-B259-4A5A-931F-A8466327DB46}" type="presParOf" srcId="{6FB6653A-1FFE-46BC-AFDD-9D6E4B6CEEDD}" destId="{B4453CB4-0B60-4EFE-B6E6-30D35D7A208D}" srcOrd="0" destOrd="0" presId="urn:microsoft.com/office/officeart/2008/layout/LinedList"/>
    <dgm:cxn modelId="{8EF2FCFF-40AD-46A3-B7B7-BC23BBC9952E}" type="presParOf" srcId="{6FB6653A-1FFE-46BC-AFDD-9D6E4B6CEEDD}" destId="{C30F3FBA-C51D-4EDB-8234-1A4B40C45B6D}" srcOrd="1" destOrd="0" presId="urn:microsoft.com/office/officeart/2008/layout/LinedList"/>
    <dgm:cxn modelId="{F6B2B53E-3F9C-489E-BB4C-96BF07B68511}" type="presParOf" srcId="{58D7C93D-DB26-4F36-B060-49D46913B1E1}" destId="{09BF120C-6CB1-4220-8888-0F4DD11A636D}" srcOrd="6" destOrd="0" presId="urn:microsoft.com/office/officeart/2008/layout/LinedList"/>
    <dgm:cxn modelId="{CFF8C1E1-A74D-4F02-823A-9278C332EEBB}" type="presParOf" srcId="{58D7C93D-DB26-4F36-B060-49D46913B1E1}" destId="{EB63413B-4CE2-413F-AA6F-4BD916FD6ABE}" srcOrd="7" destOrd="0" presId="urn:microsoft.com/office/officeart/2008/layout/LinedList"/>
    <dgm:cxn modelId="{FE43395B-0896-44B0-9891-AF97AFCA6514}" type="presParOf" srcId="{EB63413B-4CE2-413F-AA6F-4BD916FD6ABE}" destId="{C7BCF503-D0C2-4918-8CB6-B00F527554A3}" srcOrd="0" destOrd="0" presId="urn:microsoft.com/office/officeart/2008/layout/LinedList"/>
    <dgm:cxn modelId="{2D3997CD-2E59-43C9-809D-E4BB27520E7C}" type="presParOf" srcId="{EB63413B-4CE2-413F-AA6F-4BD916FD6ABE}" destId="{ECBC6714-2584-4397-8C8D-CB6952B8A38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66E14E-92C0-4A84-BB77-F35CD3EF3EF4}" type="doc">
      <dgm:prSet loTypeId="urn:microsoft.com/office/officeart/2005/8/layout/process4" loCatId="process" qsTypeId="urn:microsoft.com/office/officeart/2005/8/quickstyle/simple5" qsCatId="simple" csTypeId="urn:microsoft.com/office/officeart/2005/8/colors/accent3_2" csCatId="accent3" phldr="1"/>
      <dgm:spPr/>
      <dgm:t>
        <a:bodyPr/>
        <a:lstStyle/>
        <a:p>
          <a:endParaRPr lang="en-US"/>
        </a:p>
      </dgm:t>
    </dgm:pt>
    <dgm:pt modelId="{45EC2A21-4731-4290-899F-CD1B77BAA515}">
      <dgm:prSet/>
      <dgm:spPr/>
      <dgm:t>
        <a:bodyPr/>
        <a:lstStyle/>
        <a:p>
          <a:r>
            <a:rPr lang="nl-NL" dirty="0"/>
            <a:t>Suid-Afrikaanse skole staar hoë uitvalsyfers in die gesig as gevolg van:</a:t>
          </a:r>
          <a:endParaRPr lang="en-US" dirty="0"/>
        </a:p>
      </dgm:t>
    </dgm:pt>
    <dgm:pt modelId="{24E59E0E-CE5C-4623-AFDD-39F8664699D7}" type="parTrans" cxnId="{D61BE435-881C-4E7E-8715-119096C34C72}">
      <dgm:prSet/>
      <dgm:spPr/>
      <dgm:t>
        <a:bodyPr/>
        <a:lstStyle/>
        <a:p>
          <a:endParaRPr lang="en-US"/>
        </a:p>
      </dgm:t>
    </dgm:pt>
    <dgm:pt modelId="{D5A80378-8782-43B1-B765-77C5E9408253}" type="sibTrans" cxnId="{D61BE435-881C-4E7E-8715-119096C34C72}">
      <dgm:prSet/>
      <dgm:spPr/>
      <dgm:t>
        <a:bodyPr/>
        <a:lstStyle/>
        <a:p>
          <a:endParaRPr lang="en-US"/>
        </a:p>
      </dgm:t>
    </dgm:pt>
    <dgm:pt modelId="{B98B3D61-8BDB-41D0-9816-E1B6E5437E45}">
      <dgm:prSet/>
      <dgm:spPr/>
      <dgm:t>
        <a:bodyPr/>
        <a:lstStyle/>
        <a:p>
          <a:r>
            <a:rPr lang="en-GB" dirty="0" err="1"/>
            <a:t>Ekonomiese</a:t>
          </a:r>
          <a:r>
            <a:rPr lang="en-GB" dirty="0"/>
            <a:t> </a:t>
          </a:r>
          <a:r>
            <a:rPr lang="en-GB" dirty="0" err="1"/>
            <a:t>resessie</a:t>
          </a:r>
          <a:endParaRPr lang="en-US" dirty="0"/>
        </a:p>
      </dgm:t>
    </dgm:pt>
    <dgm:pt modelId="{D0861177-858E-4159-AC51-DC32657FD488}" type="parTrans" cxnId="{175C5F1D-188F-4EFB-9D29-D7D731FFB036}">
      <dgm:prSet/>
      <dgm:spPr/>
      <dgm:t>
        <a:bodyPr/>
        <a:lstStyle/>
        <a:p>
          <a:endParaRPr lang="en-US"/>
        </a:p>
      </dgm:t>
    </dgm:pt>
    <dgm:pt modelId="{C67413F1-1D3C-4E00-9915-ABE371367B49}" type="sibTrans" cxnId="{175C5F1D-188F-4EFB-9D29-D7D731FFB036}">
      <dgm:prSet/>
      <dgm:spPr/>
      <dgm:t>
        <a:bodyPr/>
        <a:lstStyle/>
        <a:p>
          <a:endParaRPr lang="en-US"/>
        </a:p>
      </dgm:t>
    </dgm:pt>
    <dgm:pt modelId="{2FDA6AF7-3DC7-4BFD-9CC2-FA2533336443}">
      <dgm:prSet/>
      <dgm:spPr/>
      <dgm:t>
        <a:bodyPr/>
        <a:lstStyle/>
        <a:p>
          <a:r>
            <a:rPr lang="en-GB" dirty="0" err="1"/>
            <a:t>Jeugwerkloosheid</a:t>
          </a:r>
          <a:endParaRPr lang="en-US" dirty="0"/>
        </a:p>
      </dgm:t>
    </dgm:pt>
    <dgm:pt modelId="{D36BD22E-4E1A-4D00-A0A0-582EE780F4FE}" type="parTrans" cxnId="{3A19A2A6-36E7-4E63-A756-D377D5E3D14E}">
      <dgm:prSet/>
      <dgm:spPr/>
      <dgm:t>
        <a:bodyPr/>
        <a:lstStyle/>
        <a:p>
          <a:endParaRPr lang="en-US"/>
        </a:p>
      </dgm:t>
    </dgm:pt>
    <dgm:pt modelId="{24A594E0-5332-4166-BE4F-B2FEEB40593B}" type="sibTrans" cxnId="{3A19A2A6-36E7-4E63-A756-D377D5E3D14E}">
      <dgm:prSet/>
      <dgm:spPr/>
      <dgm:t>
        <a:bodyPr/>
        <a:lstStyle/>
        <a:p>
          <a:endParaRPr lang="en-US"/>
        </a:p>
      </dgm:t>
    </dgm:pt>
    <dgm:pt modelId="{682CFCFA-19B5-4CE3-A861-82564711BB71}">
      <dgm:prSet/>
      <dgm:spPr/>
      <dgm:t>
        <a:bodyPr/>
        <a:lstStyle/>
        <a:p>
          <a:r>
            <a:rPr lang="en-GB" dirty="0" err="1"/>
            <a:t>Dwelmmisbruik</a:t>
          </a:r>
          <a:endParaRPr lang="en-US" dirty="0"/>
        </a:p>
      </dgm:t>
    </dgm:pt>
    <dgm:pt modelId="{C1C14558-5726-4413-B93D-D5E8215A14A8}" type="parTrans" cxnId="{F633C6BF-557D-4FDC-B35E-600E50FC37F0}">
      <dgm:prSet/>
      <dgm:spPr/>
      <dgm:t>
        <a:bodyPr/>
        <a:lstStyle/>
        <a:p>
          <a:endParaRPr lang="en-US"/>
        </a:p>
      </dgm:t>
    </dgm:pt>
    <dgm:pt modelId="{76545561-9B7B-4BC2-92E1-91BD0B18F9FE}" type="sibTrans" cxnId="{F633C6BF-557D-4FDC-B35E-600E50FC37F0}">
      <dgm:prSet/>
      <dgm:spPr/>
      <dgm:t>
        <a:bodyPr/>
        <a:lstStyle/>
        <a:p>
          <a:endParaRPr lang="en-US"/>
        </a:p>
      </dgm:t>
    </dgm:pt>
    <dgm:pt modelId="{6900B4DD-3056-4005-B060-52FCBBE11F86}">
      <dgm:prSet/>
      <dgm:spPr/>
      <dgm:t>
        <a:bodyPr/>
        <a:lstStyle/>
        <a:p>
          <a:r>
            <a:rPr lang="nl-NL" dirty="0"/>
            <a:t>As graad 12-leerder het jy waardevolle raad om te deel met jonger leerders wat dit dalk oorweeg om die skool te verlaat.</a:t>
          </a:r>
          <a:endParaRPr lang="en-US" dirty="0"/>
        </a:p>
      </dgm:t>
    </dgm:pt>
    <dgm:pt modelId="{85A536B7-DEC0-4138-A9D2-EC3EAFB7B87C}" type="parTrans" cxnId="{2105800C-21BE-49F3-95D0-A70718DF8279}">
      <dgm:prSet/>
      <dgm:spPr/>
      <dgm:t>
        <a:bodyPr/>
        <a:lstStyle/>
        <a:p>
          <a:endParaRPr lang="en-US"/>
        </a:p>
      </dgm:t>
    </dgm:pt>
    <dgm:pt modelId="{3222FD9C-D214-47B2-A52C-E89E57F3770F}" type="sibTrans" cxnId="{2105800C-21BE-49F3-95D0-A70718DF8279}">
      <dgm:prSet/>
      <dgm:spPr/>
      <dgm:t>
        <a:bodyPr/>
        <a:lstStyle/>
        <a:p>
          <a:endParaRPr lang="en-US"/>
        </a:p>
      </dgm:t>
    </dgm:pt>
    <dgm:pt modelId="{2664AD94-54D4-42F7-85BB-12B04FE14EB8}" type="pres">
      <dgm:prSet presAssocID="{2866E14E-92C0-4A84-BB77-F35CD3EF3EF4}" presName="Name0" presStyleCnt="0">
        <dgm:presLayoutVars>
          <dgm:dir/>
          <dgm:animLvl val="lvl"/>
          <dgm:resizeHandles val="exact"/>
        </dgm:presLayoutVars>
      </dgm:prSet>
      <dgm:spPr/>
    </dgm:pt>
    <dgm:pt modelId="{8265EEA4-6D68-43DF-BE5C-99D7A1F5C9DA}" type="pres">
      <dgm:prSet presAssocID="{6900B4DD-3056-4005-B060-52FCBBE11F86}" presName="boxAndChildren" presStyleCnt="0"/>
      <dgm:spPr/>
    </dgm:pt>
    <dgm:pt modelId="{1AE0A416-7E02-4097-B93F-D911AEA4B517}" type="pres">
      <dgm:prSet presAssocID="{6900B4DD-3056-4005-B060-52FCBBE11F86}" presName="parentTextBox" presStyleLbl="node1" presStyleIdx="0" presStyleCnt="2"/>
      <dgm:spPr/>
    </dgm:pt>
    <dgm:pt modelId="{45A2484F-9ADF-4850-B897-24AD5D34D831}" type="pres">
      <dgm:prSet presAssocID="{D5A80378-8782-43B1-B765-77C5E9408253}" presName="sp" presStyleCnt="0"/>
      <dgm:spPr/>
    </dgm:pt>
    <dgm:pt modelId="{758A3669-C274-4ED8-B005-955CEDA98175}" type="pres">
      <dgm:prSet presAssocID="{45EC2A21-4731-4290-899F-CD1B77BAA515}" presName="arrowAndChildren" presStyleCnt="0"/>
      <dgm:spPr/>
    </dgm:pt>
    <dgm:pt modelId="{D6540DC4-456F-48A5-A445-AD8C86A399DC}" type="pres">
      <dgm:prSet presAssocID="{45EC2A21-4731-4290-899F-CD1B77BAA515}" presName="parentTextArrow" presStyleLbl="node1" presStyleIdx="0" presStyleCnt="2"/>
      <dgm:spPr/>
    </dgm:pt>
    <dgm:pt modelId="{7105EE4F-5F3D-43A4-A0B8-300AC898A90B}" type="pres">
      <dgm:prSet presAssocID="{45EC2A21-4731-4290-899F-CD1B77BAA515}" presName="arrow" presStyleLbl="node1" presStyleIdx="1" presStyleCnt="2"/>
      <dgm:spPr/>
    </dgm:pt>
    <dgm:pt modelId="{A85AAE39-EA2D-4142-88AE-D88487630029}" type="pres">
      <dgm:prSet presAssocID="{45EC2A21-4731-4290-899F-CD1B77BAA515}" presName="descendantArrow" presStyleCnt="0"/>
      <dgm:spPr/>
    </dgm:pt>
    <dgm:pt modelId="{1D4D8888-1AE2-47B6-8F73-D0F891E97E92}" type="pres">
      <dgm:prSet presAssocID="{B98B3D61-8BDB-41D0-9816-E1B6E5437E45}" presName="childTextArrow" presStyleLbl="fgAccFollowNode1" presStyleIdx="0" presStyleCnt="3">
        <dgm:presLayoutVars>
          <dgm:bulletEnabled val="1"/>
        </dgm:presLayoutVars>
      </dgm:prSet>
      <dgm:spPr/>
    </dgm:pt>
    <dgm:pt modelId="{464C9CEB-5AD5-4E18-9565-BFC26295E989}" type="pres">
      <dgm:prSet presAssocID="{2FDA6AF7-3DC7-4BFD-9CC2-FA2533336443}" presName="childTextArrow" presStyleLbl="fgAccFollowNode1" presStyleIdx="1" presStyleCnt="3">
        <dgm:presLayoutVars>
          <dgm:bulletEnabled val="1"/>
        </dgm:presLayoutVars>
      </dgm:prSet>
      <dgm:spPr/>
    </dgm:pt>
    <dgm:pt modelId="{0F54B3F7-4C50-463C-8712-C0E265F5E1F9}" type="pres">
      <dgm:prSet presAssocID="{682CFCFA-19B5-4CE3-A861-82564711BB71}" presName="childTextArrow" presStyleLbl="fgAccFollowNode1" presStyleIdx="2" presStyleCnt="3">
        <dgm:presLayoutVars>
          <dgm:bulletEnabled val="1"/>
        </dgm:presLayoutVars>
      </dgm:prSet>
      <dgm:spPr/>
    </dgm:pt>
  </dgm:ptLst>
  <dgm:cxnLst>
    <dgm:cxn modelId="{2105800C-21BE-49F3-95D0-A70718DF8279}" srcId="{2866E14E-92C0-4A84-BB77-F35CD3EF3EF4}" destId="{6900B4DD-3056-4005-B060-52FCBBE11F86}" srcOrd="1" destOrd="0" parTransId="{85A536B7-DEC0-4138-A9D2-EC3EAFB7B87C}" sibTransId="{3222FD9C-D214-47B2-A52C-E89E57F3770F}"/>
    <dgm:cxn modelId="{175C5F1D-188F-4EFB-9D29-D7D731FFB036}" srcId="{45EC2A21-4731-4290-899F-CD1B77BAA515}" destId="{B98B3D61-8BDB-41D0-9816-E1B6E5437E45}" srcOrd="0" destOrd="0" parTransId="{D0861177-858E-4159-AC51-DC32657FD488}" sibTransId="{C67413F1-1D3C-4E00-9915-ABE371367B49}"/>
    <dgm:cxn modelId="{D61BE435-881C-4E7E-8715-119096C34C72}" srcId="{2866E14E-92C0-4A84-BB77-F35CD3EF3EF4}" destId="{45EC2A21-4731-4290-899F-CD1B77BAA515}" srcOrd="0" destOrd="0" parTransId="{24E59E0E-CE5C-4623-AFDD-39F8664699D7}" sibTransId="{D5A80378-8782-43B1-B765-77C5E9408253}"/>
    <dgm:cxn modelId="{5D153166-07D7-4DFE-9A8A-55B38EE4F1F4}" type="presOf" srcId="{682CFCFA-19B5-4CE3-A861-82564711BB71}" destId="{0F54B3F7-4C50-463C-8712-C0E265F5E1F9}" srcOrd="0" destOrd="0" presId="urn:microsoft.com/office/officeart/2005/8/layout/process4"/>
    <dgm:cxn modelId="{49CD9294-D53A-4043-9F38-05F285D7321C}" type="presOf" srcId="{B98B3D61-8BDB-41D0-9816-E1B6E5437E45}" destId="{1D4D8888-1AE2-47B6-8F73-D0F891E97E92}" srcOrd="0" destOrd="0" presId="urn:microsoft.com/office/officeart/2005/8/layout/process4"/>
    <dgm:cxn modelId="{4B74819E-AB8C-4D1A-BD01-ACEFFC4BCFE5}" type="presOf" srcId="{2FDA6AF7-3DC7-4BFD-9CC2-FA2533336443}" destId="{464C9CEB-5AD5-4E18-9565-BFC26295E989}" srcOrd="0" destOrd="0" presId="urn:microsoft.com/office/officeart/2005/8/layout/process4"/>
    <dgm:cxn modelId="{3A19A2A6-36E7-4E63-A756-D377D5E3D14E}" srcId="{45EC2A21-4731-4290-899F-CD1B77BAA515}" destId="{2FDA6AF7-3DC7-4BFD-9CC2-FA2533336443}" srcOrd="1" destOrd="0" parTransId="{D36BD22E-4E1A-4D00-A0A0-582EE780F4FE}" sibTransId="{24A594E0-5332-4166-BE4F-B2FEEB40593B}"/>
    <dgm:cxn modelId="{54500AAA-298A-47C8-B64C-9AB1812063C1}" type="presOf" srcId="{45EC2A21-4731-4290-899F-CD1B77BAA515}" destId="{7105EE4F-5F3D-43A4-A0B8-300AC898A90B}" srcOrd="1" destOrd="0" presId="urn:microsoft.com/office/officeart/2005/8/layout/process4"/>
    <dgm:cxn modelId="{F633C6BF-557D-4FDC-B35E-600E50FC37F0}" srcId="{45EC2A21-4731-4290-899F-CD1B77BAA515}" destId="{682CFCFA-19B5-4CE3-A861-82564711BB71}" srcOrd="2" destOrd="0" parTransId="{C1C14558-5726-4413-B93D-D5E8215A14A8}" sibTransId="{76545561-9B7B-4BC2-92E1-91BD0B18F9FE}"/>
    <dgm:cxn modelId="{5E793FD4-C08D-43BC-8D8F-909A3DF748E5}" type="presOf" srcId="{6900B4DD-3056-4005-B060-52FCBBE11F86}" destId="{1AE0A416-7E02-4097-B93F-D911AEA4B517}" srcOrd="0" destOrd="0" presId="urn:microsoft.com/office/officeart/2005/8/layout/process4"/>
    <dgm:cxn modelId="{1DB744D8-D3DA-4F25-AC87-A66409F3DB3B}" type="presOf" srcId="{45EC2A21-4731-4290-899F-CD1B77BAA515}" destId="{D6540DC4-456F-48A5-A445-AD8C86A399DC}" srcOrd="0" destOrd="0" presId="urn:microsoft.com/office/officeart/2005/8/layout/process4"/>
    <dgm:cxn modelId="{8CA39BDC-B5B8-4A26-928F-F52FBB3ECEFA}" type="presOf" srcId="{2866E14E-92C0-4A84-BB77-F35CD3EF3EF4}" destId="{2664AD94-54D4-42F7-85BB-12B04FE14EB8}" srcOrd="0" destOrd="0" presId="urn:microsoft.com/office/officeart/2005/8/layout/process4"/>
    <dgm:cxn modelId="{57302228-AEE2-4110-A915-CCC305D2067F}" type="presParOf" srcId="{2664AD94-54D4-42F7-85BB-12B04FE14EB8}" destId="{8265EEA4-6D68-43DF-BE5C-99D7A1F5C9DA}" srcOrd="0" destOrd="0" presId="urn:microsoft.com/office/officeart/2005/8/layout/process4"/>
    <dgm:cxn modelId="{4D891986-7C62-4B0D-AC14-B8BC7047F59C}" type="presParOf" srcId="{8265EEA4-6D68-43DF-BE5C-99D7A1F5C9DA}" destId="{1AE0A416-7E02-4097-B93F-D911AEA4B517}" srcOrd="0" destOrd="0" presId="urn:microsoft.com/office/officeart/2005/8/layout/process4"/>
    <dgm:cxn modelId="{1CF70D11-4C29-4C14-BD26-2AF11AB00384}" type="presParOf" srcId="{2664AD94-54D4-42F7-85BB-12B04FE14EB8}" destId="{45A2484F-9ADF-4850-B897-24AD5D34D831}" srcOrd="1" destOrd="0" presId="urn:microsoft.com/office/officeart/2005/8/layout/process4"/>
    <dgm:cxn modelId="{E305CA98-5910-4E92-9988-FBEEBFAA5D20}" type="presParOf" srcId="{2664AD94-54D4-42F7-85BB-12B04FE14EB8}" destId="{758A3669-C274-4ED8-B005-955CEDA98175}" srcOrd="2" destOrd="0" presId="urn:microsoft.com/office/officeart/2005/8/layout/process4"/>
    <dgm:cxn modelId="{3544CE71-6E02-4B72-AE72-12C6181C971D}" type="presParOf" srcId="{758A3669-C274-4ED8-B005-955CEDA98175}" destId="{D6540DC4-456F-48A5-A445-AD8C86A399DC}" srcOrd="0" destOrd="0" presId="urn:microsoft.com/office/officeart/2005/8/layout/process4"/>
    <dgm:cxn modelId="{96292815-D34C-4A13-91E2-0EA6F7B00791}" type="presParOf" srcId="{758A3669-C274-4ED8-B005-955CEDA98175}" destId="{7105EE4F-5F3D-43A4-A0B8-300AC898A90B}" srcOrd="1" destOrd="0" presId="urn:microsoft.com/office/officeart/2005/8/layout/process4"/>
    <dgm:cxn modelId="{71CA5C0E-42B4-462D-ABA5-0EDA46E07D13}" type="presParOf" srcId="{758A3669-C274-4ED8-B005-955CEDA98175}" destId="{A85AAE39-EA2D-4142-88AE-D88487630029}" srcOrd="2" destOrd="0" presId="urn:microsoft.com/office/officeart/2005/8/layout/process4"/>
    <dgm:cxn modelId="{C500777B-260F-4A2F-BA30-03E72EFBB340}" type="presParOf" srcId="{A85AAE39-EA2D-4142-88AE-D88487630029}" destId="{1D4D8888-1AE2-47B6-8F73-D0F891E97E92}" srcOrd="0" destOrd="0" presId="urn:microsoft.com/office/officeart/2005/8/layout/process4"/>
    <dgm:cxn modelId="{432203E9-9B60-4AAF-B93C-09424415F149}" type="presParOf" srcId="{A85AAE39-EA2D-4142-88AE-D88487630029}" destId="{464C9CEB-5AD5-4E18-9565-BFC26295E989}" srcOrd="1" destOrd="0" presId="urn:microsoft.com/office/officeart/2005/8/layout/process4"/>
    <dgm:cxn modelId="{E89A2235-933F-405A-902A-AD930A040FF4}" type="presParOf" srcId="{A85AAE39-EA2D-4142-88AE-D88487630029}" destId="{0F54B3F7-4C50-463C-8712-C0E265F5E1F9}" srcOrd="2"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E4EE9-12F3-4403-A04E-42145F8F7F2F}">
      <dsp:nvSpPr>
        <dsp:cNvPr id="0" name=""/>
        <dsp:cNvSpPr/>
      </dsp:nvSpPr>
      <dsp:spPr>
        <a:xfrm>
          <a:off x="0" y="383383"/>
          <a:ext cx="7559504" cy="66338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nl-NL" sz="2700" kern="1200" dirty="0"/>
            <a:t>Maak gereed vir jou NSS-eksamen</a:t>
          </a:r>
          <a:endParaRPr lang="en-US" sz="2700" kern="1200" dirty="0"/>
        </a:p>
      </dsp:txBody>
      <dsp:txXfrm>
        <a:off x="32384" y="415767"/>
        <a:ext cx="7494736" cy="598621"/>
      </dsp:txXfrm>
    </dsp:sp>
    <dsp:sp modelId="{C7EB45C8-A9A9-4D48-8630-87B60C0255AD}">
      <dsp:nvSpPr>
        <dsp:cNvPr id="0" name=""/>
        <dsp:cNvSpPr/>
      </dsp:nvSpPr>
      <dsp:spPr>
        <a:xfrm>
          <a:off x="0" y="1046773"/>
          <a:ext cx="7559504" cy="1397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14"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nl-NL" sz="2100" kern="1200" dirty="0"/>
            <a:t>Jy sal sleutelonderwerpe (SS, SV, LL, DMR) deur die jaar dek.</a:t>
          </a:r>
          <a:endParaRPr lang="en-US" sz="2100" kern="1200" dirty="0"/>
        </a:p>
        <a:p>
          <a:pPr marL="228600" lvl="1" indent="-228600" algn="l" defTabSz="933450">
            <a:lnSpc>
              <a:spcPct val="90000"/>
            </a:lnSpc>
            <a:spcBef>
              <a:spcPct val="0"/>
            </a:spcBef>
            <a:spcAft>
              <a:spcPct val="20000"/>
            </a:spcAft>
            <a:buChar char="•"/>
          </a:pPr>
          <a:r>
            <a:rPr lang="nl-NL" sz="2100" kern="1200" dirty="0"/>
            <a:t>Lewensoriëntering gaan nie oor memorisering nie – jy moet dit wat jy leer op werklike situasies kan toepas.</a:t>
          </a:r>
          <a:endParaRPr lang="en-US" sz="2100" kern="1200" dirty="0"/>
        </a:p>
        <a:p>
          <a:pPr marL="228600" lvl="1" indent="-228600" algn="l" defTabSz="933450">
            <a:lnSpc>
              <a:spcPct val="90000"/>
            </a:lnSpc>
            <a:spcBef>
              <a:spcPct val="0"/>
            </a:spcBef>
            <a:spcAft>
              <a:spcPct val="20000"/>
            </a:spcAft>
            <a:buChar char="•"/>
          </a:pPr>
          <a:r>
            <a:rPr lang="nl-NL" sz="2100" kern="1200" dirty="0"/>
            <a:t>Dit vereis van die begin af die regte houding.</a:t>
          </a:r>
          <a:endParaRPr lang="en-US" sz="2100" kern="1200" dirty="0"/>
        </a:p>
      </dsp:txBody>
      <dsp:txXfrm>
        <a:off x="0" y="1046773"/>
        <a:ext cx="7559504" cy="1397250"/>
      </dsp:txXfrm>
    </dsp:sp>
    <dsp:sp modelId="{CB1EFEA4-18C0-49C6-9913-55E2744FB69B}">
      <dsp:nvSpPr>
        <dsp:cNvPr id="0" name=""/>
        <dsp:cNvSpPr/>
      </dsp:nvSpPr>
      <dsp:spPr>
        <a:xfrm>
          <a:off x="0" y="2444023"/>
          <a:ext cx="7559504" cy="663389"/>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Jou </a:t>
          </a:r>
          <a:r>
            <a:rPr lang="en-GB" sz="2700" kern="1200" dirty="0" err="1"/>
            <a:t>verantwoordelikhede</a:t>
          </a:r>
          <a:endParaRPr lang="en-US" sz="2700" kern="1200" dirty="0"/>
        </a:p>
      </dsp:txBody>
      <dsp:txXfrm>
        <a:off x="32384" y="2476407"/>
        <a:ext cx="7494736" cy="598621"/>
      </dsp:txXfrm>
    </dsp:sp>
    <dsp:sp modelId="{8BBF6784-3B31-4ED3-82BB-E7E8A14B0206}">
      <dsp:nvSpPr>
        <dsp:cNvPr id="0" name=""/>
        <dsp:cNvSpPr/>
      </dsp:nvSpPr>
      <dsp:spPr>
        <a:xfrm>
          <a:off x="0" y="3107413"/>
          <a:ext cx="7559504" cy="279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14"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nl-NL" sz="2100" kern="1200" dirty="0"/>
            <a:t>Let op in die klas/aanlyn en maak aantekeninge</a:t>
          </a:r>
          <a:r>
            <a:rPr lang="en-GB" sz="2100" kern="1200" dirty="0"/>
            <a:t>.</a:t>
          </a:r>
          <a:endParaRPr lang="en-US" sz="2100" kern="1200" dirty="0"/>
        </a:p>
        <a:p>
          <a:pPr marL="228600" lvl="1" indent="-228600" algn="l" defTabSz="933450">
            <a:lnSpc>
              <a:spcPct val="90000"/>
            </a:lnSpc>
            <a:spcBef>
              <a:spcPct val="0"/>
            </a:spcBef>
            <a:spcAft>
              <a:spcPct val="20000"/>
            </a:spcAft>
            <a:buChar char="•"/>
          </a:pPr>
          <a:r>
            <a:rPr lang="nl-NL" sz="2100" kern="1200" dirty="0"/>
            <a:t>Neem deel aan besprekings en aktiwiteite</a:t>
          </a:r>
          <a:r>
            <a:rPr lang="en-GB" sz="2100" kern="1200" dirty="0"/>
            <a:t>.</a:t>
          </a:r>
          <a:endParaRPr lang="en-US" sz="2100" kern="1200" dirty="0"/>
        </a:p>
        <a:p>
          <a:pPr marL="228600" lvl="1" indent="-228600" algn="l" defTabSz="933450">
            <a:lnSpc>
              <a:spcPct val="90000"/>
            </a:lnSpc>
            <a:spcBef>
              <a:spcPct val="0"/>
            </a:spcBef>
            <a:spcAft>
              <a:spcPct val="20000"/>
            </a:spcAft>
            <a:buChar char="•"/>
          </a:pPr>
          <a:r>
            <a:rPr lang="en-GB" sz="2100" kern="1200" dirty="0" err="1"/>
            <a:t>Vra</a:t>
          </a:r>
          <a:r>
            <a:rPr lang="en-GB" sz="2100" kern="1200" dirty="0"/>
            <a:t> </a:t>
          </a:r>
          <a:r>
            <a:rPr lang="en-GB" sz="2100" kern="1200" dirty="0" err="1"/>
            <a:t>vrae</a:t>
          </a:r>
          <a:r>
            <a:rPr lang="en-GB" sz="2100" kern="1200" dirty="0"/>
            <a:t> as </a:t>
          </a:r>
          <a:r>
            <a:rPr lang="en-GB" sz="2100" kern="1200" dirty="0" err="1"/>
            <a:t>jy</a:t>
          </a:r>
          <a:r>
            <a:rPr lang="en-GB" sz="2100" kern="1200" dirty="0"/>
            <a:t> </a:t>
          </a:r>
          <a:r>
            <a:rPr lang="en-GB" sz="2100" kern="1200" dirty="0" err="1"/>
            <a:t>nie</a:t>
          </a:r>
          <a:r>
            <a:rPr lang="en-GB" sz="2100" kern="1200" dirty="0"/>
            <a:t> </a:t>
          </a:r>
          <a:r>
            <a:rPr lang="en-GB" sz="2100" kern="1200" dirty="0" err="1"/>
            <a:t>verstaan</a:t>
          </a:r>
          <a:r>
            <a:rPr lang="en-GB" sz="2100" kern="1200" dirty="0"/>
            <a:t> </a:t>
          </a:r>
          <a:r>
            <a:rPr lang="en-GB" sz="2100" kern="1200" dirty="0" err="1"/>
            <a:t>nie</a:t>
          </a:r>
          <a:r>
            <a:rPr lang="en-GB" sz="2100" kern="1200" dirty="0"/>
            <a:t>.</a:t>
          </a:r>
          <a:endParaRPr lang="en-US" sz="2100" kern="1200" dirty="0"/>
        </a:p>
        <a:p>
          <a:pPr marL="228600" lvl="1" indent="-228600" algn="l" defTabSz="933450">
            <a:lnSpc>
              <a:spcPct val="90000"/>
            </a:lnSpc>
            <a:spcBef>
              <a:spcPct val="0"/>
            </a:spcBef>
            <a:spcAft>
              <a:spcPct val="20000"/>
            </a:spcAft>
            <a:buChar char="•"/>
          </a:pPr>
          <a:r>
            <a:rPr lang="nl-NL" sz="2100" kern="1200" dirty="0"/>
            <a:t>Dink na oor hoe die inligting op jou lewe van toepassing is.</a:t>
          </a:r>
          <a:endParaRPr lang="en-US" sz="2100" kern="1200" dirty="0"/>
        </a:p>
        <a:p>
          <a:pPr marL="228600" lvl="1" indent="-228600" algn="l" defTabSz="933450">
            <a:lnSpc>
              <a:spcPct val="90000"/>
            </a:lnSpc>
            <a:spcBef>
              <a:spcPct val="0"/>
            </a:spcBef>
            <a:spcAft>
              <a:spcPct val="20000"/>
            </a:spcAft>
            <a:buChar char="•"/>
          </a:pPr>
          <a:r>
            <a:rPr lang="nl-NL" sz="2100" kern="1200" dirty="0"/>
            <a:t>Luister met respek na portuurs en probeer om hul ervarings te verstaan.</a:t>
          </a:r>
          <a:endParaRPr lang="en-US" sz="2100" kern="1200" dirty="0"/>
        </a:p>
        <a:p>
          <a:pPr marL="228600" lvl="1" indent="-228600" algn="l" defTabSz="933450">
            <a:lnSpc>
              <a:spcPct val="90000"/>
            </a:lnSpc>
            <a:spcBef>
              <a:spcPct val="0"/>
            </a:spcBef>
            <a:spcAft>
              <a:spcPct val="20000"/>
            </a:spcAft>
            <a:buChar char="•"/>
          </a:pPr>
          <a:r>
            <a:rPr lang="nl-NL" sz="2100" kern="1200" dirty="0"/>
            <a:t>Bly op hoogte – kyk na die nuus, lees artikels en vorm menings oor aktuele gebeure in Suid-Afrika.</a:t>
          </a:r>
          <a:endParaRPr lang="en-US" sz="2100" kern="1200" dirty="0"/>
        </a:p>
      </dsp:txBody>
      <dsp:txXfrm>
        <a:off x="0" y="3107413"/>
        <a:ext cx="7559504" cy="2794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166A0-60BA-44A0-BA96-3C2BE215F496}">
      <dsp:nvSpPr>
        <dsp:cNvPr id="0" name=""/>
        <dsp:cNvSpPr/>
      </dsp:nvSpPr>
      <dsp:spPr>
        <a:xfrm>
          <a:off x="0" y="531"/>
          <a:ext cx="10515600" cy="124293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D84FC1-E63C-42BC-B7A1-6B3929AC285F}">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C94049-05E4-4113-B47E-A8D995AEF913}">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nl-NL" sz="2100" b="1" kern="1200" dirty="0"/>
            <a:t>Stres: </a:t>
          </a:r>
          <a:r>
            <a:rPr lang="nl-NL" sz="2100" kern="1200" dirty="0"/>
            <a:t>Gevoelens van vrees, maar daar is 'n bykomende voortdurende, toenemende of nuwe druk of verwagting. Wanneer jy oorweldig voel, kan jy angs ervaar.</a:t>
          </a:r>
          <a:endParaRPr lang="en-US" sz="2100" kern="1200" dirty="0"/>
        </a:p>
      </dsp:txBody>
      <dsp:txXfrm>
        <a:off x="1435590" y="531"/>
        <a:ext cx="9080009" cy="1242935"/>
      </dsp:txXfrm>
    </dsp:sp>
    <dsp:sp modelId="{2BBF4650-1869-4F2B-9992-8A8C80654CA4}">
      <dsp:nvSpPr>
        <dsp:cNvPr id="0" name=""/>
        <dsp:cNvSpPr/>
      </dsp:nvSpPr>
      <dsp:spPr>
        <a:xfrm>
          <a:off x="0" y="1554201"/>
          <a:ext cx="10515600" cy="124293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72D0C-A790-408B-873D-F9212E453F41}">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EC374E-B2FA-447D-A16A-C8D3569EFCCA}">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nl-NL" sz="2100" b="1" kern="1200" dirty="0"/>
            <a:t>Angs: </a:t>
          </a:r>
          <a:r>
            <a:rPr lang="nl-NL" sz="2100" kern="1200" dirty="0"/>
            <a:t>Vrees of angs is 'n emosie wat veroorsaak dat jy ongemak en senuweeagtigheid voel.</a:t>
          </a:r>
          <a:endParaRPr lang="en-US" sz="2100" kern="1200" dirty="0"/>
        </a:p>
      </dsp:txBody>
      <dsp:txXfrm>
        <a:off x="1435590" y="1554201"/>
        <a:ext cx="9080009" cy="1242935"/>
      </dsp:txXfrm>
    </dsp:sp>
    <dsp:sp modelId="{BD31BA38-6AD2-4200-A42F-9E6AF60E855B}">
      <dsp:nvSpPr>
        <dsp:cNvPr id="0" name=""/>
        <dsp:cNvSpPr/>
      </dsp:nvSpPr>
      <dsp:spPr>
        <a:xfrm>
          <a:off x="0" y="3107870"/>
          <a:ext cx="10515600" cy="124293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AC5667-7DB9-4363-84DF-AFC87C2A8954}">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B1FBCA-F828-4B61-B5FA-473A5FE3893D}">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nl-NL" sz="2100" b="1" kern="1200" dirty="0"/>
            <a:t>Stressors: </a:t>
          </a:r>
          <a:r>
            <a:rPr lang="nl-NL" sz="2100" kern="1200" dirty="0"/>
            <a:t>Die druk wat tot stres lei, word stressors genoem. Dit kan fisies, sosiaal, emosioneel of omgewingsgebonde wees.</a:t>
          </a:r>
          <a:endParaRPr lang="en-US" sz="2100" kern="1200" dirty="0"/>
        </a:p>
      </dsp:txBody>
      <dsp:txXfrm>
        <a:off x="1435590" y="3107870"/>
        <a:ext cx="9080009" cy="1242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A6352-E833-4B42-BCA1-A2FD65B12DEC}">
      <dsp:nvSpPr>
        <dsp:cNvPr id="0" name=""/>
        <dsp:cNvSpPr/>
      </dsp:nvSpPr>
      <dsp:spPr>
        <a:xfrm>
          <a:off x="755795" y="398548"/>
          <a:ext cx="971986" cy="9719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04B18D-03CF-41FA-9E72-68A8E7302A19}">
      <dsp:nvSpPr>
        <dsp:cNvPr id="0" name=""/>
        <dsp:cNvSpPr/>
      </dsp:nvSpPr>
      <dsp:spPr>
        <a:xfrm>
          <a:off x="161803" y="1747652"/>
          <a:ext cx="2159969"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1" kern="1200" dirty="0" err="1"/>
            <a:t>Fisies</a:t>
          </a:r>
          <a:r>
            <a:rPr lang="en-US" sz="1600" kern="1200" dirty="0"/>
            <a:t>: Jou </a:t>
          </a:r>
          <a:r>
            <a:rPr lang="en-US" sz="1600" kern="1200" dirty="0" err="1"/>
            <a:t>liggaam</a:t>
          </a:r>
          <a:r>
            <a:rPr lang="en-US" sz="1600" kern="1200" dirty="0"/>
            <a:t> </a:t>
          </a:r>
          <a:r>
            <a:rPr lang="en-US" sz="1600" kern="1200" dirty="0" err="1"/>
            <a:t>en</a:t>
          </a:r>
          <a:r>
            <a:rPr lang="en-US" sz="1600" kern="1200" dirty="0"/>
            <a:t> om </a:t>
          </a:r>
          <a:r>
            <a:rPr lang="en-US" sz="1600" kern="1200" dirty="0" err="1"/>
            <a:t>fisies</a:t>
          </a:r>
          <a:r>
            <a:rPr lang="en-US" sz="1600" kern="1200" dirty="0"/>
            <a:t> </a:t>
          </a:r>
          <a:r>
            <a:rPr lang="en-US" sz="1600" kern="1200" dirty="0" err="1"/>
            <a:t>fiks</a:t>
          </a:r>
          <a:r>
            <a:rPr lang="en-US" sz="1600" kern="1200" dirty="0"/>
            <a:t> </a:t>
          </a:r>
          <a:r>
            <a:rPr lang="en-US" sz="1600" kern="1200" dirty="0" err="1"/>
            <a:t>te</a:t>
          </a:r>
          <a:r>
            <a:rPr lang="en-US" sz="1600" kern="1200" dirty="0"/>
            <a:t> wees</a:t>
          </a:r>
        </a:p>
      </dsp:txBody>
      <dsp:txXfrm>
        <a:off x="161803" y="1747652"/>
        <a:ext cx="2159969" cy="1125000"/>
      </dsp:txXfrm>
    </dsp:sp>
    <dsp:sp modelId="{BE9A22A3-D8DC-496B-A7E4-94C05E4B990A}">
      <dsp:nvSpPr>
        <dsp:cNvPr id="0" name=""/>
        <dsp:cNvSpPr/>
      </dsp:nvSpPr>
      <dsp:spPr>
        <a:xfrm>
          <a:off x="3293758" y="398548"/>
          <a:ext cx="971986" cy="9719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FC9CC4-B7EA-4BC5-A6C7-720339C9EA43}">
      <dsp:nvSpPr>
        <dsp:cNvPr id="0" name=""/>
        <dsp:cNvSpPr/>
      </dsp:nvSpPr>
      <dsp:spPr>
        <a:xfrm>
          <a:off x="2699767" y="1747652"/>
          <a:ext cx="2159969"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nl-NL" sz="1600" b="1" kern="1200" dirty="0"/>
            <a:t>Sielkundig: </a:t>
          </a:r>
          <a:r>
            <a:rPr lang="nl-NL" sz="1600" kern="1200" dirty="0"/>
            <a:t>Jou geestelike en emosionele toestand, die begeerte om jouself te verbeter</a:t>
          </a:r>
          <a:endParaRPr lang="en-US" sz="1600" kern="1200" dirty="0"/>
        </a:p>
      </dsp:txBody>
      <dsp:txXfrm>
        <a:off x="2699767" y="1747652"/>
        <a:ext cx="2159969" cy="1125000"/>
      </dsp:txXfrm>
    </dsp:sp>
    <dsp:sp modelId="{09C798F6-0C50-4657-9059-0F115965A9DC}">
      <dsp:nvSpPr>
        <dsp:cNvPr id="0" name=""/>
        <dsp:cNvSpPr/>
      </dsp:nvSpPr>
      <dsp:spPr>
        <a:xfrm>
          <a:off x="5831722" y="398548"/>
          <a:ext cx="971986" cy="9719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3C1195-DA87-4C83-AB38-475C9AB21CDC}">
      <dsp:nvSpPr>
        <dsp:cNvPr id="0" name=""/>
        <dsp:cNvSpPr/>
      </dsp:nvSpPr>
      <dsp:spPr>
        <a:xfrm>
          <a:off x="5237731" y="1747652"/>
          <a:ext cx="2159969"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nl-NL" sz="1600" b="1" kern="1200" dirty="0"/>
            <a:t>Sosiaal: </a:t>
          </a:r>
          <a:r>
            <a:rPr lang="nl-NL" sz="1600" kern="1200" dirty="0"/>
            <a:t>Jou verhoudings met vriende en familie, en die gemeenskap waaraan jy behoort</a:t>
          </a:r>
          <a:endParaRPr lang="en-US" sz="1600" kern="1200" dirty="0"/>
        </a:p>
      </dsp:txBody>
      <dsp:txXfrm>
        <a:off x="5237731" y="1747652"/>
        <a:ext cx="2159969" cy="1125000"/>
      </dsp:txXfrm>
    </dsp:sp>
    <dsp:sp modelId="{EE259CB5-CB07-4C7F-8177-A7D76FEE2EA2}">
      <dsp:nvSpPr>
        <dsp:cNvPr id="0" name=""/>
        <dsp:cNvSpPr/>
      </dsp:nvSpPr>
      <dsp:spPr>
        <a:xfrm>
          <a:off x="2024777" y="3412644"/>
          <a:ext cx="971986" cy="9719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53BBC6-8E9A-4633-BE2B-AA4EC0BE14CB}">
      <dsp:nvSpPr>
        <dsp:cNvPr id="0" name=""/>
        <dsp:cNvSpPr/>
      </dsp:nvSpPr>
      <dsp:spPr>
        <a:xfrm>
          <a:off x="1430785" y="4761748"/>
          <a:ext cx="2159969"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nl-NL" sz="1600" b="1" kern="1200" dirty="0"/>
            <a:t>Emosioneel: </a:t>
          </a:r>
          <a:r>
            <a:rPr lang="nl-NL" sz="1600" kern="1200" dirty="0"/>
            <a:t>Jou vermoë om jou emosies te beheer, uit te druk en te verken</a:t>
          </a:r>
          <a:endParaRPr lang="en-US" sz="1600" kern="1200" dirty="0"/>
        </a:p>
      </dsp:txBody>
      <dsp:txXfrm>
        <a:off x="1430785" y="4761748"/>
        <a:ext cx="2159969" cy="1125000"/>
      </dsp:txXfrm>
    </dsp:sp>
    <dsp:sp modelId="{0DE4880D-1FC9-41E7-BA8E-B69AD992FEF8}">
      <dsp:nvSpPr>
        <dsp:cNvPr id="0" name=""/>
        <dsp:cNvSpPr/>
      </dsp:nvSpPr>
      <dsp:spPr>
        <a:xfrm>
          <a:off x="4562740" y="3412644"/>
          <a:ext cx="971986" cy="97198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A1C322-0A92-4D9E-BA64-077729128BCB}">
      <dsp:nvSpPr>
        <dsp:cNvPr id="0" name=""/>
        <dsp:cNvSpPr/>
      </dsp:nvSpPr>
      <dsp:spPr>
        <a:xfrm>
          <a:off x="3968749" y="4761748"/>
          <a:ext cx="2159969"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nl-NL" sz="1600" b="1" kern="1200" dirty="0"/>
            <a:t>Geestelik: </a:t>
          </a:r>
          <a:r>
            <a:rPr lang="nl-NL" sz="1600" kern="1200" dirty="0"/>
            <a:t>Jou godsdienstige oortuiging, waardes en hoe jy vrede in die lewe vind</a:t>
          </a:r>
          <a:endParaRPr lang="en-US" sz="1600" kern="1200" dirty="0"/>
        </a:p>
      </dsp:txBody>
      <dsp:txXfrm>
        <a:off x="3968749" y="4761748"/>
        <a:ext cx="2159969" cy="1125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0A4DB-ECCC-4813-BEA9-54DF90396CDF}">
      <dsp:nvSpPr>
        <dsp:cNvPr id="0" name=""/>
        <dsp:cNvSpPr/>
      </dsp:nvSpPr>
      <dsp:spPr>
        <a:xfrm>
          <a:off x="0" y="0"/>
          <a:ext cx="448453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B4EE6C-0646-4E75-BD71-519A9D75ED5B}">
      <dsp:nvSpPr>
        <dsp:cNvPr id="0" name=""/>
        <dsp:cNvSpPr/>
      </dsp:nvSpPr>
      <dsp:spPr>
        <a:xfrm>
          <a:off x="0" y="0"/>
          <a:ext cx="4484536" cy="1335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nl-NL" sz="2100" b="1" kern="1200" dirty="0"/>
            <a:t>Fisiese stressors: </a:t>
          </a:r>
          <a:r>
            <a:rPr lang="nl-NL" sz="2100" kern="1200" dirty="0"/>
            <a:t>Veroorsaak stres wat jou liggaam beïnvloed. Bv. gebrek aan oefening,</a:t>
          </a:r>
          <a:r>
            <a:rPr lang="nl-NL" sz="2100" kern="1200" dirty="0">
              <a:solidFill>
                <a:schemeClr val="tx1"/>
              </a:solidFill>
              <a:effectLst/>
              <a:latin typeface="+mn-lt"/>
              <a:ea typeface="+mn-ea"/>
              <a:cs typeface="+mn-cs"/>
            </a:rPr>
            <a:t> fisiese mishandeling, oormoegheid</a:t>
          </a:r>
          <a:endParaRPr lang="en-US" sz="2100" kern="1200" dirty="0"/>
        </a:p>
      </dsp:txBody>
      <dsp:txXfrm>
        <a:off x="0" y="0"/>
        <a:ext cx="4484536" cy="1335024"/>
      </dsp:txXfrm>
    </dsp:sp>
    <dsp:sp modelId="{F35A053D-C8FA-470E-8A34-38BCB566D8FC}">
      <dsp:nvSpPr>
        <dsp:cNvPr id="0" name=""/>
        <dsp:cNvSpPr/>
      </dsp:nvSpPr>
      <dsp:spPr>
        <a:xfrm>
          <a:off x="0" y="1335024"/>
          <a:ext cx="448453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892224-281F-4BB5-85F8-AA64AEC7D334}">
      <dsp:nvSpPr>
        <dsp:cNvPr id="0" name=""/>
        <dsp:cNvSpPr/>
      </dsp:nvSpPr>
      <dsp:spPr>
        <a:xfrm>
          <a:off x="0" y="1335024"/>
          <a:ext cx="4484536" cy="1335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nl-NL" sz="2100" b="1" kern="1200" dirty="0"/>
            <a:t>Sosiale stressors: </a:t>
          </a:r>
          <a:r>
            <a:rPr lang="nl-NL" sz="2100" kern="1200" dirty="0"/>
            <a:t>Jou verhoudings met familie, vriende en die samelewing. Bv. Egskeiding in die gesin.</a:t>
          </a:r>
          <a:endParaRPr lang="en-US" sz="2100" kern="1200" dirty="0"/>
        </a:p>
      </dsp:txBody>
      <dsp:txXfrm>
        <a:off x="0" y="1335024"/>
        <a:ext cx="4484536" cy="1335024"/>
      </dsp:txXfrm>
    </dsp:sp>
    <dsp:sp modelId="{B7E68BA9-B01F-4D56-835F-37467513BC49}">
      <dsp:nvSpPr>
        <dsp:cNvPr id="0" name=""/>
        <dsp:cNvSpPr/>
      </dsp:nvSpPr>
      <dsp:spPr>
        <a:xfrm>
          <a:off x="0" y="2670048"/>
          <a:ext cx="448453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453CB4-0B60-4EFE-B6E6-30D35D7A208D}">
      <dsp:nvSpPr>
        <dsp:cNvPr id="0" name=""/>
        <dsp:cNvSpPr/>
      </dsp:nvSpPr>
      <dsp:spPr>
        <a:xfrm>
          <a:off x="0" y="2670048"/>
          <a:ext cx="4484536" cy="1335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err="1"/>
            <a:t>Emosionele</a:t>
          </a:r>
          <a:r>
            <a:rPr lang="en-US" sz="2100" b="1" kern="1200" dirty="0"/>
            <a:t> stressors: </a:t>
          </a:r>
          <a:r>
            <a:rPr lang="en-US" sz="2100" kern="1200" dirty="0"/>
            <a:t>Jou </a:t>
          </a:r>
          <a:r>
            <a:rPr lang="en-US" sz="2100" kern="1200" dirty="0" err="1"/>
            <a:t>gevoelens</a:t>
          </a:r>
          <a:r>
            <a:rPr lang="en-US" sz="2100" kern="1200" dirty="0"/>
            <a:t>, </a:t>
          </a:r>
          <a:r>
            <a:rPr lang="en-US" sz="2100" kern="1200" dirty="0" err="1"/>
            <a:t>reaksies</a:t>
          </a:r>
          <a:r>
            <a:rPr lang="en-US" sz="2100" kern="1200" dirty="0"/>
            <a:t> op </a:t>
          </a:r>
          <a:r>
            <a:rPr lang="en-US" sz="2100" kern="1200" dirty="0" err="1"/>
            <a:t>lewenservarings</a:t>
          </a:r>
          <a:r>
            <a:rPr lang="en-US" sz="2100" kern="1200" dirty="0"/>
            <a:t> </a:t>
          </a:r>
          <a:r>
            <a:rPr lang="en-US" sz="2100" kern="1200" dirty="0" err="1"/>
            <a:t>en</a:t>
          </a:r>
          <a:r>
            <a:rPr lang="en-US" sz="2100" kern="1200" dirty="0"/>
            <a:t> hoe </a:t>
          </a:r>
          <a:r>
            <a:rPr lang="en-US" sz="2100" kern="1200" dirty="0" err="1"/>
            <a:t>jy</a:t>
          </a:r>
          <a:r>
            <a:rPr lang="en-US" sz="2100" kern="1200" dirty="0"/>
            <a:t> </a:t>
          </a:r>
          <a:r>
            <a:rPr lang="en-US" sz="2100" kern="1200" dirty="0" err="1"/>
            <a:t>oor</a:t>
          </a:r>
          <a:r>
            <a:rPr lang="en-US" sz="2100" kern="1200" dirty="0"/>
            <a:t> </a:t>
          </a:r>
          <a:r>
            <a:rPr lang="en-US" sz="2100" kern="1200" dirty="0" err="1"/>
            <a:t>jouself</a:t>
          </a:r>
          <a:r>
            <a:rPr lang="en-US" sz="2100" kern="1200" dirty="0"/>
            <a:t> </a:t>
          </a:r>
          <a:r>
            <a:rPr lang="en-US" sz="2100" kern="1200" dirty="0" err="1"/>
            <a:t>voel</a:t>
          </a:r>
          <a:r>
            <a:rPr lang="en-US" sz="2100" kern="1200" dirty="0"/>
            <a:t>. </a:t>
          </a:r>
          <a:r>
            <a:rPr lang="en-US" sz="2100" kern="1200" dirty="0" err="1"/>
            <a:t>Bv</a:t>
          </a:r>
          <a:r>
            <a:rPr lang="en-US" sz="2100" kern="1200" dirty="0"/>
            <a:t>. </a:t>
          </a:r>
          <a:r>
            <a:rPr lang="en-US" sz="2100" kern="1200" dirty="0" err="1"/>
            <a:t>tienerswangerskap</a:t>
          </a:r>
          <a:r>
            <a:rPr lang="en-US" sz="2100" kern="1200" dirty="0"/>
            <a:t>.</a:t>
          </a:r>
        </a:p>
      </dsp:txBody>
      <dsp:txXfrm>
        <a:off x="0" y="2670048"/>
        <a:ext cx="4484536" cy="1335024"/>
      </dsp:txXfrm>
    </dsp:sp>
    <dsp:sp modelId="{09BF120C-6CB1-4220-8888-0F4DD11A636D}">
      <dsp:nvSpPr>
        <dsp:cNvPr id="0" name=""/>
        <dsp:cNvSpPr/>
      </dsp:nvSpPr>
      <dsp:spPr>
        <a:xfrm>
          <a:off x="0" y="4005072"/>
          <a:ext cx="448453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BCF503-D0C2-4918-8CB6-B00F527554A3}">
      <dsp:nvSpPr>
        <dsp:cNvPr id="0" name=""/>
        <dsp:cNvSpPr/>
      </dsp:nvSpPr>
      <dsp:spPr>
        <a:xfrm>
          <a:off x="0" y="4005072"/>
          <a:ext cx="4484536" cy="1335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nl-NL" sz="2100" b="1" kern="1200" dirty="0"/>
            <a:t>Omgewingsstressors: </a:t>
          </a:r>
          <a:r>
            <a:rPr lang="nl-NL" sz="2100" kern="1200" dirty="0"/>
            <a:t>Alles rondom jou. Dit kan wees waar jy woon, jou skool, ens. Bv. lugbesoedeling wat deur verkeer veroorsaak word.</a:t>
          </a:r>
          <a:endParaRPr lang="en-US" sz="2100" kern="1200" dirty="0"/>
        </a:p>
      </dsp:txBody>
      <dsp:txXfrm>
        <a:off x="0" y="4005072"/>
        <a:ext cx="4484536" cy="13350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0A416-7E02-4097-B93F-D911AEA4B517}">
      <dsp:nvSpPr>
        <dsp:cNvPr id="0" name=""/>
        <dsp:cNvSpPr/>
      </dsp:nvSpPr>
      <dsp:spPr>
        <a:xfrm>
          <a:off x="0" y="2520978"/>
          <a:ext cx="10515600" cy="165403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nl-NL" sz="2600" kern="1200" dirty="0"/>
            <a:t>As graad 12-leerder het jy waardevolle raad om te deel met jonger leerders wat dit dalk oorweeg om die skool te verlaat.</a:t>
          </a:r>
          <a:endParaRPr lang="en-US" sz="2600" kern="1200" dirty="0"/>
        </a:p>
      </dsp:txBody>
      <dsp:txXfrm>
        <a:off x="0" y="2520978"/>
        <a:ext cx="10515600" cy="1654034"/>
      </dsp:txXfrm>
    </dsp:sp>
    <dsp:sp modelId="{7105EE4F-5F3D-43A4-A0B8-300AC898A90B}">
      <dsp:nvSpPr>
        <dsp:cNvPr id="0" name=""/>
        <dsp:cNvSpPr/>
      </dsp:nvSpPr>
      <dsp:spPr>
        <a:xfrm rot="10800000">
          <a:off x="0" y="1883"/>
          <a:ext cx="10515600" cy="2543905"/>
        </a:xfrm>
        <a:prstGeom prst="upArrowCallou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nl-NL" sz="2600" kern="1200" dirty="0"/>
            <a:t>Suid-Afrikaanse skole staar hoë uitvalsyfers in die gesig as gevolg van:</a:t>
          </a:r>
          <a:endParaRPr lang="en-US" sz="2600" kern="1200" dirty="0"/>
        </a:p>
      </dsp:txBody>
      <dsp:txXfrm rot="-10800000">
        <a:off x="0" y="1883"/>
        <a:ext cx="10515600" cy="892910"/>
      </dsp:txXfrm>
    </dsp:sp>
    <dsp:sp modelId="{1D4D8888-1AE2-47B6-8F73-D0F891E97E92}">
      <dsp:nvSpPr>
        <dsp:cNvPr id="0" name=""/>
        <dsp:cNvSpPr/>
      </dsp:nvSpPr>
      <dsp:spPr>
        <a:xfrm>
          <a:off x="5134" y="894794"/>
          <a:ext cx="3501776" cy="760627"/>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n-GB" sz="2600" kern="1200" dirty="0" err="1"/>
            <a:t>Ekonomiese</a:t>
          </a:r>
          <a:r>
            <a:rPr lang="en-GB" sz="2600" kern="1200" dirty="0"/>
            <a:t> </a:t>
          </a:r>
          <a:r>
            <a:rPr lang="en-GB" sz="2600" kern="1200" dirty="0" err="1"/>
            <a:t>resessie</a:t>
          </a:r>
          <a:endParaRPr lang="en-US" sz="2600" kern="1200" dirty="0"/>
        </a:p>
      </dsp:txBody>
      <dsp:txXfrm>
        <a:off x="5134" y="894794"/>
        <a:ext cx="3501776" cy="760627"/>
      </dsp:txXfrm>
    </dsp:sp>
    <dsp:sp modelId="{464C9CEB-5AD5-4E18-9565-BFC26295E989}">
      <dsp:nvSpPr>
        <dsp:cNvPr id="0" name=""/>
        <dsp:cNvSpPr/>
      </dsp:nvSpPr>
      <dsp:spPr>
        <a:xfrm>
          <a:off x="3506911" y="894794"/>
          <a:ext cx="3501776" cy="760627"/>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n-GB" sz="2600" kern="1200" dirty="0" err="1"/>
            <a:t>Jeugwerkloosheid</a:t>
          </a:r>
          <a:endParaRPr lang="en-US" sz="2600" kern="1200" dirty="0"/>
        </a:p>
      </dsp:txBody>
      <dsp:txXfrm>
        <a:off x="3506911" y="894794"/>
        <a:ext cx="3501776" cy="760627"/>
      </dsp:txXfrm>
    </dsp:sp>
    <dsp:sp modelId="{0F54B3F7-4C50-463C-8712-C0E265F5E1F9}">
      <dsp:nvSpPr>
        <dsp:cNvPr id="0" name=""/>
        <dsp:cNvSpPr/>
      </dsp:nvSpPr>
      <dsp:spPr>
        <a:xfrm>
          <a:off x="7008688" y="894794"/>
          <a:ext cx="3501776" cy="760627"/>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n-GB" sz="2600" kern="1200" dirty="0" err="1"/>
            <a:t>Dwelmmisbruik</a:t>
          </a:r>
          <a:endParaRPr lang="en-US" sz="2600" kern="1200" dirty="0"/>
        </a:p>
      </dsp:txBody>
      <dsp:txXfrm>
        <a:off x="7008688" y="894794"/>
        <a:ext cx="3501776" cy="76062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FED68B-19DD-4F73-95A2-A52898DDB21E}" type="datetimeFigureOut">
              <a:rPr lang="en-US" smtClean="0"/>
              <a:t>10/21/2025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A52DF4-F703-41C3-9B4D-F4431FB53541}" type="slidenum">
              <a:rPr lang="en-US" smtClean="0"/>
              <a:t>‹#›</a:t>
            </a:fld>
            <a:endParaRPr lang="en-US"/>
          </a:p>
        </p:txBody>
      </p:sp>
    </p:spTree>
    <p:extLst>
      <p:ext uri="{BB962C8B-B14F-4D97-AF65-F5344CB8AC3E}">
        <p14:creationId xmlns:p14="http://schemas.microsoft.com/office/powerpoint/2010/main" val="3816867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635" algn="just">
              <a:buNone/>
            </a:pPr>
            <a:r>
              <a:rPr lang="en-ZA" sz="1200" dirty="0" err="1">
                <a:effectLst/>
                <a:latin typeface="Arial" panose="020B0604020202020204" pitchFamily="34" charset="0"/>
                <a:ea typeface="Arial" panose="020B0604020202020204" pitchFamily="34" charset="0"/>
              </a:rPr>
              <a:t>Skyfie</a:t>
            </a:r>
            <a:r>
              <a:rPr lang="en-ZA" sz="1200" dirty="0">
                <a:effectLst/>
                <a:latin typeface="Arial" panose="020B0604020202020204" pitchFamily="34" charset="0"/>
                <a:ea typeface="Arial" panose="020B0604020202020204" pitchFamily="34" charset="0"/>
              </a:rPr>
              <a:t> 1</a:t>
            </a:r>
          </a:p>
          <a:p>
            <a:pPr indent="-635" algn="just">
              <a:buNone/>
            </a:pPr>
            <a:endParaRPr lang="en-ZA" sz="1200" dirty="0">
              <a:effectLst/>
              <a:latin typeface="Arial" panose="020B0604020202020204" pitchFamily="34" charset="0"/>
              <a:ea typeface="Arial" panose="020B0604020202020204" pitchFamily="34" charset="0"/>
            </a:endParaRPr>
          </a:p>
          <a:p>
            <a:pPr marL="170815" indent="-171450" algn="just">
              <a:buFont typeface="Arial" panose="020B0604020202020204" pitchFamily="34" charset="0"/>
              <a:buChar char="•"/>
            </a:pPr>
            <a:r>
              <a:rPr lang="nl-NL" sz="1200" dirty="0">
                <a:effectLst/>
                <a:latin typeface="Arial" panose="020B0604020202020204" pitchFamily="34" charset="0"/>
                <a:ea typeface="Arial" panose="020B0604020202020204" pitchFamily="34" charset="0"/>
              </a:rPr>
              <a:t>Welkom by die eerste Lewensoriënteringsles vir Graad 12. Geluk! Jy is uiteindelik in jou finale skooljaar. Al het die jaar seker al bedrywig afgeskop, kan jy trots wees op hoe ver jy gekom het.</a:t>
            </a:r>
          </a:p>
          <a:p>
            <a:pPr marL="170815" indent="-171450" algn="just">
              <a:buFont typeface="Arial" panose="020B0604020202020204" pitchFamily="34" charset="0"/>
              <a:buChar char="•"/>
            </a:pPr>
            <a:endParaRPr lang="nl-NL" sz="1200" dirty="0">
              <a:effectLst/>
              <a:latin typeface="Arial" panose="020B0604020202020204" pitchFamily="34" charset="0"/>
              <a:ea typeface="Arial" panose="020B0604020202020204" pitchFamily="34" charset="0"/>
            </a:endParaRPr>
          </a:p>
          <a:p>
            <a:pPr marL="170815" indent="-171450" algn="just">
              <a:buFont typeface="Arial" panose="020B0604020202020204" pitchFamily="34" charset="0"/>
              <a:buChar char="•"/>
            </a:pPr>
            <a:r>
              <a:rPr lang="nl-NL" sz="1200" dirty="0">
                <a:effectLst/>
                <a:latin typeface="Arial" panose="020B0604020202020204" pitchFamily="34" charset="0"/>
                <a:ea typeface="Arial" panose="020B0604020202020204" pitchFamily="34" charset="0"/>
              </a:rPr>
              <a:t>Werk met 'n maat: Draai na 'n maat in jou groep en vertel vir hulle wat jy van jou eerste dag in graad 8 onthou. Laat leerders slegs 1 minuut elk toe.</a:t>
            </a:r>
          </a:p>
          <a:p>
            <a:pPr marL="170815" indent="-171450" algn="just">
              <a:buFont typeface="Arial" panose="020B0604020202020204" pitchFamily="34" charset="0"/>
              <a:buChar char="•"/>
            </a:pPr>
            <a:r>
              <a:rPr lang="nl-NL" sz="1200" dirty="0">
                <a:effectLst/>
                <a:latin typeface="Arial" panose="020B0604020202020204" pitchFamily="34" charset="0"/>
                <a:ea typeface="Arial" panose="020B0604020202020204" pitchFamily="34" charset="0"/>
              </a:rPr>
              <a:t>Ek is seker baie van julle kan nou terugkyk en lag oor julle graad 8-jaar. Dit was 'n jaar vol eerstes op hoërskool. Graad 12 is 'n jaar vol laastes. Die jaar gaan baie vinnig verloop in al jou vakke. Dit gaan ook 'n emosionele jaar wees waar jy afskeid neem van die bekende. So, hoe is dit moontlik om hierdie jaar suksesvol te bestuur en die doelwitte te bereik wat jy vir jouself gestel het? </a:t>
            </a:r>
          </a:p>
          <a:p>
            <a:pPr marL="170815" indent="-171450" algn="just">
              <a:buFont typeface="Arial" panose="020B0604020202020204" pitchFamily="34" charset="0"/>
              <a:buChar char="•"/>
            </a:pPr>
            <a:endParaRPr lang="nl-NL" sz="1200" dirty="0">
              <a:effectLst/>
              <a:latin typeface="Arial" panose="020B0604020202020204" pitchFamily="34" charset="0"/>
              <a:ea typeface="Arial" panose="020B0604020202020204" pitchFamily="34" charset="0"/>
            </a:endParaRPr>
          </a:p>
          <a:p>
            <a:pPr marL="170815" indent="-171450" algn="just">
              <a:buFont typeface="Arial" panose="020B0604020202020204" pitchFamily="34" charset="0"/>
              <a:buChar char="•"/>
            </a:pPr>
            <a:r>
              <a:rPr lang="nl-NL" sz="1200" dirty="0">
                <a:effectLst/>
                <a:latin typeface="Arial" panose="020B0604020202020204" pitchFamily="34" charset="0"/>
                <a:ea typeface="Arial" panose="020B0604020202020204" pitchFamily="34" charset="0"/>
              </a:rPr>
              <a:t>Tydens jou skoolloopbaan het jy 'n internasionale pandemie beleef, en baie van julle het vir die eerste keer aanlyn klas bygewoon. Jy het geleer om aan te pas en hoe om verandering te hanteer. Moenie nou ophou nie! Hierdie jaar moet jy op jou EIE ontwikkeling fokus. Hou aan om jouself uit te daag, evalueer jou sukses en besluit wat jy moet verander om jou doelwitte te bereik. </a:t>
            </a:r>
          </a:p>
          <a:p>
            <a:pPr marL="170815" indent="-171450" algn="just">
              <a:buFont typeface="Arial" panose="020B0604020202020204" pitchFamily="34" charset="0"/>
              <a:buChar char="•"/>
            </a:pPr>
            <a:endParaRPr lang="nl-NL" sz="1200" dirty="0">
              <a:effectLst/>
              <a:latin typeface="Arial" panose="020B0604020202020204" pitchFamily="34" charset="0"/>
              <a:ea typeface="Arial" panose="020B0604020202020204" pitchFamily="34" charset="0"/>
            </a:endParaRPr>
          </a:p>
          <a:p>
            <a:pPr marL="170815" indent="-171450" algn="just">
              <a:buFont typeface="Arial" panose="020B0604020202020204" pitchFamily="34" charset="0"/>
              <a:buChar char="•"/>
            </a:pPr>
            <a:r>
              <a:rPr lang="nl-NL" sz="1200" dirty="0">
                <a:effectLst/>
                <a:latin typeface="Arial" panose="020B0604020202020204" pitchFamily="34" charset="0"/>
                <a:ea typeface="Arial" panose="020B0604020202020204" pitchFamily="34" charset="0"/>
              </a:rPr>
              <a:t>Ons gaan begin met 'n oorsig van die inhoud vir hierdie jaar.</a:t>
            </a:r>
          </a:p>
          <a:p>
            <a:endParaRPr lang="en-US" dirty="0"/>
          </a:p>
        </p:txBody>
      </p:sp>
      <p:sp>
        <p:nvSpPr>
          <p:cNvPr id="4" name="Slide Number Placeholder 3"/>
          <p:cNvSpPr>
            <a:spLocks noGrp="1"/>
          </p:cNvSpPr>
          <p:nvPr>
            <p:ph type="sldNum" sz="quarter" idx="5"/>
          </p:nvPr>
        </p:nvSpPr>
        <p:spPr/>
        <p:txBody>
          <a:bodyPr/>
          <a:lstStyle/>
          <a:p>
            <a:fld id="{ADA52DF4-F703-41C3-9B4D-F4431FB53541}" type="slidenum">
              <a:rPr lang="en-US" smtClean="0"/>
              <a:t>1</a:t>
            </a:fld>
            <a:endParaRPr lang="en-US"/>
          </a:p>
        </p:txBody>
      </p:sp>
    </p:spTree>
    <p:extLst>
      <p:ext uri="{BB962C8B-B14F-4D97-AF65-F5344CB8AC3E}">
        <p14:creationId xmlns:p14="http://schemas.microsoft.com/office/powerpoint/2010/main" val="2885372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2</a:t>
            </a:r>
          </a:p>
          <a:p>
            <a:endParaRPr lang="en-US" dirty="0"/>
          </a:p>
          <a:p>
            <a:pPr marL="171450" indent="-171450">
              <a:buFont typeface="Arial" panose="020B0604020202020204" pitchFamily="34" charset="0"/>
              <a:buChar char="•"/>
            </a:pPr>
            <a:r>
              <a:rPr lang="nl-NL" sz="1200" kern="1200" dirty="0">
                <a:solidFill>
                  <a:schemeClr val="tx1"/>
                </a:solidFill>
                <a:effectLst/>
                <a:latin typeface="+mn-lt"/>
                <a:ea typeface="+mn-ea"/>
                <a:cs typeface="+mn-cs"/>
              </a:rPr>
              <a:t>Deur die jaar gaan jy inhoud oor die hoofonderwerpe SS, SV, LL en DMR dek ter voorbereiding van jou NSS-eksamen aan die einde van die jaar. Deur die loop van die jaar sal jy heelwat inhoud ter voorbereiding van jou NSS-eindeksamen  moet dek. Lewensoriëntering is nie 'n vak waar jy net 'n hele klomp inhoud kan memoriseer en dan dink jy is gereed om jou finale eksamen te skryf nie. Jy moet die inligting in baie verskillende situasies kan assimileer en toepas. Dit vereis 'n sekere houding van die begin af.</a:t>
            </a:r>
          </a:p>
          <a:p>
            <a:pPr marL="171450" indent="-171450">
              <a:buFont typeface="Arial" panose="020B0604020202020204" pitchFamily="34" charset="0"/>
              <a:buChar char="•"/>
            </a:pPr>
            <a:endParaRPr lang="nl-NL" sz="1200" kern="1200" dirty="0">
              <a:solidFill>
                <a:schemeClr val="tx1"/>
              </a:solidFill>
              <a:effectLst/>
              <a:latin typeface="+mn-lt"/>
              <a:ea typeface="+mn-ea"/>
              <a:cs typeface="+mn-cs"/>
            </a:endParaRPr>
          </a:p>
          <a:p>
            <a:pPr marL="171450" indent="-171450">
              <a:buFont typeface="Arial" panose="020B0604020202020204" pitchFamily="34" charset="0"/>
              <a:buChar char="•"/>
            </a:pPr>
            <a:r>
              <a:rPr lang="nl-NL" sz="1200" kern="1200" dirty="0">
                <a:solidFill>
                  <a:schemeClr val="tx1"/>
                </a:solidFill>
                <a:effectLst/>
                <a:latin typeface="+mn-lt"/>
                <a:ea typeface="+mn-ea"/>
                <a:cs typeface="+mn-cs"/>
              </a:rPr>
              <a:t>Jou verantwoordelikhede sluit die volgende in:</a:t>
            </a:r>
          </a:p>
          <a:p>
            <a:pPr marL="628650" lvl="1" indent="-171450">
              <a:buFont typeface="Courier New" panose="02070309020205020404" pitchFamily="49" charset="0"/>
              <a:buChar char="o"/>
            </a:pPr>
            <a:r>
              <a:rPr lang="nl-NL" sz="1200" kern="1200" dirty="0">
                <a:solidFill>
                  <a:schemeClr val="tx1"/>
                </a:solidFill>
                <a:effectLst/>
                <a:latin typeface="+mn-lt"/>
                <a:ea typeface="+mn-ea"/>
                <a:cs typeface="+mn-cs"/>
              </a:rPr>
              <a:t>Let op in die klas (of aanlyn) en maak aantekeninge.</a:t>
            </a:r>
          </a:p>
          <a:p>
            <a:pPr marL="628650" lvl="1" indent="-171450">
              <a:buFont typeface="Courier New" panose="02070309020205020404" pitchFamily="49" charset="0"/>
              <a:buChar char="o"/>
            </a:pPr>
            <a:r>
              <a:rPr lang="nl-NL" sz="1200" kern="1200" dirty="0">
                <a:solidFill>
                  <a:schemeClr val="tx1"/>
                </a:solidFill>
                <a:effectLst/>
                <a:latin typeface="+mn-lt"/>
                <a:ea typeface="+mn-ea"/>
                <a:cs typeface="+mn-cs"/>
              </a:rPr>
              <a:t>Raak betrokke by die besprekings en aktiwiteite.</a:t>
            </a:r>
          </a:p>
          <a:p>
            <a:pPr marL="628650" lvl="1" indent="-171450">
              <a:buFont typeface="Courier New" panose="02070309020205020404" pitchFamily="49" charset="0"/>
              <a:buChar char="o"/>
            </a:pPr>
            <a:r>
              <a:rPr lang="nl-NL" sz="1200" kern="1200" dirty="0">
                <a:solidFill>
                  <a:schemeClr val="tx1"/>
                </a:solidFill>
                <a:effectLst/>
                <a:latin typeface="+mn-lt"/>
                <a:ea typeface="+mn-ea"/>
                <a:cs typeface="+mn-cs"/>
              </a:rPr>
              <a:t>Vra vrae as jy iets nie verstaan nie.</a:t>
            </a:r>
          </a:p>
          <a:p>
            <a:pPr marL="628650" lvl="1" indent="-171450">
              <a:buFont typeface="Courier New" panose="02070309020205020404" pitchFamily="49" charset="0"/>
              <a:buChar char="o"/>
            </a:pPr>
            <a:r>
              <a:rPr lang="nl-NL" sz="1200" kern="1200" dirty="0">
                <a:solidFill>
                  <a:schemeClr val="tx1"/>
                </a:solidFill>
                <a:effectLst/>
                <a:latin typeface="+mn-lt"/>
                <a:ea typeface="+mn-ea"/>
                <a:cs typeface="+mn-cs"/>
              </a:rPr>
              <a:t>Besin oor hoe die inligting in jou eie lewe toegepas kan word.</a:t>
            </a:r>
          </a:p>
          <a:p>
            <a:pPr marL="628650" lvl="1" indent="-171450">
              <a:buFont typeface="Courier New" panose="02070309020205020404" pitchFamily="49" charset="0"/>
              <a:buChar char="o"/>
            </a:pPr>
            <a:r>
              <a:rPr lang="nl-NL" sz="1200" kern="1200" dirty="0">
                <a:solidFill>
                  <a:schemeClr val="tx1"/>
                </a:solidFill>
                <a:effectLst/>
                <a:latin typeface="+mn-lt"/>
                <a:ea typeface="+mn-ea"/>
                <a:cs typeface="+mn-cs"/>
              </a:rPr>
              <a:t>Luister na die stories wat jou klasmaats vertel, respekteer hul antwoorde en probeer hul situasies verstaan.</a:t>
            </a:r>
          </a:p>
          <a:p>
            <a:pPr marL="628650" lvl="1" indent="-171450">
              <a:buFont typeface="Courier New" panose="02070309020205020404" pitchFamily="49" charset="0"/>
              <a:buChar char="o"/>
            </a:pPr>
            <a:r>
              <a:rPr lang="nl-NL" sz="1200" kern="1200" dirty="0">
                <a:solidFill>
                  <a:schemeClr val="tx1"/>
                </a:solidFill>
                <a:effectLst/>
                <a:latin typeface="+mn-lt"/>
                <a:ea typeface="+mn-ea"/>
                <a:cs typeface="+mn-cs"/>
              </a:rPr>
              <a:t>Hou die nuus dop, lees artikels en ontwikkel 'n mening oor aktuele nuus in Suid-Afrika.</a:t>
            </a:r>
          </a:p>
          <a:p>
            <a:pPr marL="171450" indent="-171450">
              <a:buFont typeface="Arial" panose="020B0604020202020204" pitchFamily="34" charset="0"/>
              <a:buChar char="•"/>
            </a:pPr>
            <a:endParaRPr lang="nl-NL" sz="1200" kern="1200" dirty="0">
              <a:solidFill>
                <a:schemeClr val="tx1"/>
              </a:solidFill>
              <a:effectLst/>
              <a:latin typeface="+mn-lt"/>
              <a:ea typeface="+mn-ea"/>
              <a:cs typeface="+mn-cs"/>
            </a:endParaRPr>
          </a:p>
          <a:p>
            <a:pPr marL="171450" indent="-171450">
              <a:buFont typeface="Arial" panose="020B0604020202020204" pitchFamily="34" charset="0"/>
              <a:buChar char="•"/>
            </a:pPr>
            <a:r>
              <a:rPr lang="nl-NL" sz="1200" kern="1200" dirty="0">
                <a:solidFill>
                  <a:schemeClr val="tx1"/>
                </a:solidFill>
                <a:effectLst/>
                <a:latin typeface="+mn-lt"/>
                <a:ea typeface="+mn-ea"/>
                <a:cs typeface="+mn-cs"/>
              </a:rPr>
              <a:t>Kom ons begin!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A52DF4-F703-41C3-9B4D-F4431FB5354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12491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3</a:t>
            </a:r>
          </a:p>
          <a:p>
            <a:endParaRPr lang="en-US" dirty="0"/>
          </a:p>
          <a:p>
            <a:pPr marL="171450" indent="-171450">
              <a:buFont typeface="Arial" panose="020B0604020202020204" pitchFamily="34" charset="0"/>
              <a:buChar char="•"/>
            </a:pPr>
            <a:r>
              <a:rPr lang="nl-NL" sz="1200" kern="1200" dirty="0">
                <a:solidFill>
                  <a:schemeClr val="tx1"/>
                </a:solidFill>
                <a:effectLst/>
                <a:latin typeface="+mn-lt"/>
                <a:ea typeface="+mn-ea"/>
                <a:cs typeface="+mn-cs"/>
              </a:rPr>
              <a:t>Hoeveel van julle was senuweeagtig en het gesukkel om aan die slaap te raak die aand voor die skool hierdie kwartaal begin het? Dit is heeltemal normaal om senuweeagtig te wees oor al die verwagtinge en vrese wat die jaar wat voorlê. (Veral as jy vanjaar goed wil doen). Dit beteken dat jy jou vrese erken.</a:t>
            </a:r>
          </a:p>
          <a:p>
            <a:pPr marL="171450" indent="-171450">
              <a:buFont typeface="Arial" panose="020B0604020202020204" pitchFamily="34" charset="0"/>
              <a:buChar char="•"/>
            </a:pPr>
            <a:endParaRPr lang="nl-NL" sz="1200" kern="1200" dirty="0">
              <a:solidFill>
                <a:schemeClr val="tx1"/>
              </a:solidFill>
              <a:effectLst/>
              <a:latin typeface="+mn-lt"/>
              <a:ea typeface="+mn-ea"/>
              <a:cs typeface="+mn-cs"/>
            </a:endParaRPr>
          </a:p>
          <a:p>
            <a:pPr marL="171450" indent="-171450">
              <a:buFont typeface="Arial" panose="020B0604020202020204" pitchFamily="34" charset="0"/>
              <a:buChar char="•"/>
            </a:pPr>
            <a:r>
              <a:rPr lang="nl-NL" sz="1200" kern="1200" dirty="0">
                <a:solidFill>
                  <a:schemeClr val="tx1"/>
                </a:solidFill>
                <a:effectLst/>
                <a:latin typeface="+mn-lt"/>
                <a:ea typeface="+mn-ea"/>
                <a:cs typeface="+mn-cs"/>
              </a:rPr>
              <a:t>Watter vrese het jy vir hierdie jaar? Neem 'n oomblik om die 5 belangrike dinge wat na vore kom in </a:t>
            </a:r>
            <a:r>
              <a:rPr lang="nl-NL" sz="1200" b="1" kern="1200" dirty="0">
                <a:solidFill>
                  <a:schemeClr val="tx1"/>
                </a:solidFill>
                <a:effectLst/>
                <a:latin typeface="+mn-lt"/>
                <a:ea typeface="+mn-ea"/>
                <a:cs typeface="+mn-cs"/>
              </a:rPr>
              <a:t>1.1. </a:t>
            </a:r>
            <a:r>
              <a:rPr lang="nl-NL" sz="1200" kern="1200" dirty="0">
                <a:solidFill>
                  <a:schemeClr val="tx1"/>
                </a:solidFill>
                <a:effectLst/>
                <a:latin typeface="+mn-lt"/>
                <a:ea typeface="+mn-ea"/>
                <a:cs typeface="+mn-cs"/>
              </a:rPr>
              <a:t>van </a:t>
            </a:r>
            <a:r>
              <a:rPr lang="nl-NL" sz="1200" b="1" i="1" u="none" kern="1200" dirty="0">
                <a:solidFill>
                  <a:schemeClr val="tx1"/>
                </a:solidFill>
                <a:effectLst/>
                <a:latin typeface="+mn-lt"/>
                <a:ea typeface="+mn-ea"/>
                <a:cs typeface="+mn-cs"/>
              </a:rPr>
              <a:t>Aktiwiteit 1 </a:t>
            </a:r>
            <a:r>
              <a:rPr lang="nl-NL" sz="1200" b="1" i="1" u="sng" kern="1200" dirty="0">
                <a:solidFill>
                  <a:schemeClr val="tx1"/>
                </a:solidFill>
                <a:effectLst/>
                <a:latin typeface="+mn-lt"/>
                <a:ea typeface="+mn-ea"/>
                <a:cs typeface="+mn-cs"/>
              </a:rPr>
              <a:t>(Les 1 – Werkkaart)</a:t>
            </a:r>
            <a:r>
              <a:rPr lang="nl-NL" sz="1200" b="1" i="1" u="none" kern="120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neer te skryf. (Gee 2 min) Soms voel ons deur hierdie vrese oorweldig en laat dit ons stres ervaar. </a:t>
            </a:r>
          </a:p>
          <a:p>
            <a:pPr marL="171450" indent="-171450">
              <a:buFont typeface="Arial" panose="020B0604020202020204" pitchFamily="34" charset="0"/>
              <a:buChar char="•"/>
            </a:pPr>
            <a:endParaRPr lang="nl-NL" sz="1200" kern="1200" dirty="0">
              <a:solidFill>
                <a:schemeClr val="tx1"/>
              </a:solidFill>
              <a:effectLst/>
              <a:latin typeface="+mn-lt"/>
              <a:ea typeface="+mn-ea"/>
              <a:cs typeface="+mn-cs"/>
            </a:endParaRPr>
          </a:p>
          <a:p>
            <a:pPr marL="171450" indent="-171450">
              <a:buFont typeface="Arial" panose="020B0604020202020204" pitchFamily="34" charset="0"/>
              <a:buChar char="•"/>
            </a:pPr>
            <a:r>
              <a:rPr lang="nl-NL" sz="1200" kern="1200" dirty="0">
                <a:solidFill>
                  <a:schemeClr val="tx1"/>
                </a:solidFill>
                <a:effectLst/>
                <a:latin typeface="+mn-lt"/>
                <a:ea typeface="+mn-ea"/>
                <a:cs typeface="+mn-cs"/>
              </a:rPr>
              <a:t>Wat is die verskil tussen vrees/angs en stres? (Vra leerders se opinies.)</a:t>
            </a:r>
          </a:p>
          <a:p>
            <a:endParaRPr lang="en-US" dirty="0"/>
          </a:p>
        </p:txBody>
      </p:sp>
      <p:sp>
        <p:nvSpPr>
          <p:cNvPr id="4" name="Slide Number Placeholder 3"/>
          <p:cNvSpPr>
            <a:spLocks noGrp="1"/>
          </p:cNvSpPr>
          <p:nvPr>
            <p:ph type="sldNum" sz="quarter" idx="5"/>
          </p:nvPr>
        </p:nvSpPr>
        <p:spPr/>
        <p:txBody>
          <a:bodyPr/>
          <a:lstStyle/>
          <a:p>
            <a:fld id="{ADA52DF4-F703-41C3-9B4D-F4431FB53541}" type="slidenum">
              <a:rPr lang="en-US" smtClean="0"/>
              <a:t>3</a:t>
            </a:fld>
            <a:endParaRPr lang="en-US"/>
          </a:p>
        </p:txBody>
      </p:sp>
    </p:spTree>
    <p:extLst>
      <p:ext uri="{BB962C8B-B14F-4D97-AF65-F5344CB8AC3E}">
        <p14:creationId xmlns:p14="http://schemas.microsoft.com/office/powerpoint/2010/main" val="2377077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4</a:t>
            </a:r>
          </a:p>
          <a:p>
            <a:endParaRPr lang="en-US" dirty="0"/>
          </a:p>
          <a:p>
            <a:pPr marL="171450" indent="-171450">
              <a:buFont typeface="Arial" panose="020B0604020202020204" pitchFamily="34" charset="0"/>
              <a:buChar char="•"/>
            </a:pPr>
            <a:r>
              <a:rPr lang="nl-NL" sz="1200" kern="1200" dirty="0">
                <a:solidFill>
                  <a:schemeClr val="tx1"/>
                </a:solidFill>
                <a:effectLst/>
                <a:latin typeface="+mn-lt"/>
                <a:ea typeface="+mn-ea"/>
                <a:cs typeface="+mn-cs"/>
              </a:rPr>
              <a:t>Vrees of angs is 'n emosie wat veroorsaak dat jy ongemak en senuweeagtigheid ervaar.</a:t>
            </a:r>
          </a:p>
          <a:p>
            <a:pPr marL="171450" indent="-171450">
              <a:buFont typeface="Arial" panose="020B0604020202020204" pitchFamily="34" charset="0"/>
              <a:buChar char="•"/>
            </a:pPr>
            <a:endParaRPr lang="nl-NL" sz="1200" kern="1200" dirty="0">
              <a:solidFill>
                <a:schemeClr val="tx1"/>
              </a:solidFill>
              <a:effectLst/>
              <a:latin typeface="+mn-lt"/>
              <a:ea typeface="+mn-ea"/>
              <a:cs typeface="+mn-cs"/>
            </a:endParaRPr>
          </a:p>
          <a:p>
            <a:pPr marL="171450" indent="-171450">
              <a:buFont typeface="Arial" panose="020B0604020202020204" pitchFamily="34" charset="0"/>
              <a:buChar char="•"/>
            </a:pPr>
            <a:r>
              <a:rPr lang="nl-NL" sz="1200" kern="1200" dirty="0">
                <a:solidFill>
                  <a:schemeClr val="tx1"/>
                </a:solidFill>
                <a:effectLst/>
                <a:latin typeface="+mn-lt"/>
                <a:ea typeface="+mn-ea"/>
                <a:cs typeface="+mn-cs"/>
              </a:rPr>
              <a:t>Stres sluit gevoelens van vrees in, maar daar is 'n voortdurende of toenemende gevoel van druk of verwagting. Wanneer jy oorweldig voel, kan jy angs ervaar.</a:t>
            </a:r>
          </a:p>
          <a:p>
            <a:pPr marL="171450" indent="-171450">
              <a:buFont typeface="Arial" panose="020B0604020202020204" pitchFamily="34" charset="0"/>
              <a:buChar char="•"/>
            </a:pPr>
            <a:endParaRPr lang="nl-NL" sz="1200" kern="1200" dirty="0">
              <a:solidFill>
                <a:schemeClr val="tx1"/>
              </a:solidFill>
              <a:effectLst/>
              <a:latin typeface="+mn-lt"/>
              <a:ea typeface="+mn-ea"/>
              <a:cs typeface="+mn-cs"/>
            </a:endParaRPr>
          </a:p>
          <a:p>
            <a:pPr marL="171450" indent="-171450">
              <a:buFont typeface="Arial" panose="020B0604020202020204" pitchFamily="34" charset="0"/>
              <a:buChar char="•"/>
            </a:pPr>
            <a:r>
              <a:rPr lang="nl-NL" sz="1200" kern="1200" dirty="0">
                <a:solidFill>
                  <a:schemeClr val="tx1"/>
                </a:solidFill>
                <a:effectLst/>
                <a:latin typeface="+mn-lt"/>
                <a:ea typeface="+mn-ea"/>
                <a:cs typeface="+mn-cs"/>
              </a:rPr>
              <a:t>Die druk wat tot stres lei, word </a:t>
            </a:r>
            <a:r>
              <a:rPr lang="nl-NL" sz="1200" b="1" kern="1200" dirty="0">
                <a:solidFill>
                  <a:schemeClr val="tx1"/>
                </a:solidFill>
                <a:effectLst/>
                <a:latin typeface="+mn-lt"/>
                <a:ea typeface="+mn-ea"/>
                <a:cs typeface="+mn-cs"/>
              </a:rPr>
              <a:t>stressors</a:t>
            </a:r>
            <a:r>
              <a:rPr lang="nl-NL" sz="1200" kern="1200" dirty="0">
                <a:solidFill>
                  <a:schemeClr val="tx1"/>
                </a:solidFill>
                <a:effectLst/>
                <a:latin typeface="+mn-lt"/>
                <a:ea typeface="+mn-ea"/>
                <a:cs typeface="+mn-cs"/>
              </a:rPr>
              <a:t> genoem. Dit kan fisies, sosiaal, emosioneel of omgewingsgebaseerd wees.</a:t>
            </a:r>
          </a:p>
          <a:p>
            <a:pPr marL="171450" indent="-171450">
              <a:buFont typeface="Arial" panose="020B0604020202020204" pitchFamily="34" charset="0"/>
              <a:buChar char="•"/>
            </a:pPr>
            <a:endParaRPr lang="nl-NL" sz="1200" kern="1200" dirty="0">
              <a:solidFill>
                <a:schemeClr val="tx1"/>
              </a:solidFill>
              <a:effectLst/>
              <a:latin typeface="+mn-lt"/>
              <a:ea typeface="+mn-ea"/>
              <a:cs typeface="+mn-cs"/>
            </a:endParaRPr>
          </a:p>
          <a:p>
            <a:pPr marL="171450" indent="-171450">
              <a:buFont typeface="Arial" panose="020B0604020202020204" pitchFamily="34" charset="0"/>
              <a:buChar char="•"/>
            </a:pPr>
            <a:r>
              <a:rPr lang="nl-NL" sz="1200" kern="1200" dirty="0">
                <a:solidFill>
                  <a:schemeClr val="tx1"/>
                </a:solidFill>
                <a:effectLst/>
                <a:latin typeface="+mn-lt"/>
                <a:ea typeface="+mn-ea"/>
                <a:cs typeface="+mn-cs"/>
              </a:rPr>
              <a:t>Skryf voorbeelde van vrees/angs en stres wat jy in jou eie lewe ervaar het in </a:t>
            </a:r>
            <a:r>
              <a:rPr lang="nl-NL" sz="1200" b="1" kern="1200" dirty="0">
                <a:solidFill>
                  <a:schemeClr val="tx1"/>
                </a:solidFill>
                <a:effectLst/>
                <a:latin typeface="+mn-lt"/>
                <a:ea typeface="+mn-ea"/>
                <a:cs typeface="+mn-cs"/>
              </a:rPr>
              <a:t>1.2</a:t>
            </a:r>
            <a:r>
              <a:rPr lang="nl-NL" sz="1200" kern="1200" dirty="0">
                <a:solidFill>
                  <a:schemeClr val="tx1"/>
                </a:solidFill>
                <a:effectLst/>
                <a:latin typeface="+mn-lt"/>
                <a:ea typeface="+mn-ea"/>
                <a:cs typeface="+mn-cs"/>
              </a:rPr>
              <a:t> van </a:t>
            </a:r>
            <a:r>
              <a:rPr lang="nl-NL" sz="1200" b="1" i="1" u="sng" kern="1200" dirty="0">
                <a:solidFill>
                  <a:schemeClr val="tx1"/>
                </a:solidFill>
                <a:effectLst/>
                <a:latin typeface="+mn-lt"/>
                <a:ea typeface="+mn-ea"/>
                <a:cs typeface="+mn-cs"/>
              </a:rPr>
              <a:t>Aktiwiteit 1 (Les 1 – Werkkaart)</a:t>
            </a:r>
            <a:r>
              <a:rPr lang="nl-NL"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ADA52DF4-F703-41C3-9B4D-F4431FB53541}" type="slidenum">
              <a:rPr lang="en-US" smtClean="0"/>
              <a:t>4</a:t>
            </a:fld>
            <a:endParaRPr lang="en-US"/>
          </a:p>
        </p:txBody>
      </p:sp>
    </p:spTree>
    <p:extLst>
      <p:ext uri="{BB962C8B-B14F-4D97-AF65-F5344CB8AC3E}">
        <p14:creationId xmlns:p14="http://schemas.microsoft.com/office/powerpoint/2010/main" val="2040278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5</a:t>
            </a:r>
          </a:p>
          <a:p>
            <a:endParaRPr lang="en-US" dirty="0"/>
          </a:p>
          <a:p>
            <a:pPr marL="171450" indent="-171450">
              <a:buFont typeface="Arial" panose="020B0604020202020204" pitchFamily="34" charset="0"/>
              <a:buChar char="•"/>
            </a:pPr>
            <a:r>
              <a:rPr lang="nl-NL" sz="1200" kern="1200" dirty="0">
                <a:solidFill>
                  <a:schemeClr val="tx1"/>
                </a:solidFill>
                <a:effectLst/>
                <a:latin typeface="+mn-lt"/>
                <a:ea typeface="+mn-ea"/>
                <a:cs typeface="+mn-cs"/>
              </a:rPr>
              <a:t>Kom ons neem 'n oomblik om terug te dink aan graad 11. Onthou jy die VYF areas waaruit 'n individu bestaan? Vra leerders om dit weer te lys.</a:t>
            </a:r>
          </a:p>
          <a:p>
            <a:pPr marL="171450" indent="-171450">
              <a:buFont typeface="Arial" panose="020B0604020202020204" pitchFamily="34" charset="0"/>
              <a:buChar char="•"/>
            </a:pPr>
            <a:endParaRPr lang="nl-NL" sz="1200" kern="1200" dirty="0">
              <a:solidFill>
                <a:schemeClr val="tx1"/>
              </a:solidFill>
              <a:effectLst/>
              <a:latin typeface="+mn-lt"/>
              <a:ea typeface="+mn-ea"/>
              <a:cs typeface="+mn-cs"/>
            </a:endParaRPr>
          </a:p>
          <a:p>
            <a:pPr marL="171450" indent="-171450">
              <a:buFont typeface="Arial" panose="020B0604020202020204" pitchFamily="34" charset="0"/>
              <a:buChar char="•"/>
            </a:pPr>
            <a:r>
              <a:rPr lang="nl-NL" sz="1200" kern="1200" dirty="0">
                <a:solidFill>
                  <a:schemeClr val="tx1"/>
                </a:solidFill>
                <a:effectLst/>
                <a:latin typeface="+mn-lt"/>
                <a:ea typeface="+mn-ea"/>
                <a:cs typeface="+mn-cs"/>
              </a:rPr>
              <a:t>Die VYF areas waaruit 'n individu bestaan: </a:t>
            </a:r>
          </a:p>
          <a:p>
            <a:pPr marL="628650" lvl="1" indent="-171450">
              <a:buFont typeface="Courier New" panose="02070309020205020404" pitchFamily="49" charset="0"/>
              <a:buChar char="o"/>
            </a:pPr>
            <a:r>
              <a:rPr lang="nl-NL" sz="1200" b="1" kern="1200" dirty="0">
                <a:solidFill>
                  <a:schemeClr val="tx1"/>
                </a:solidFill>
                <a:effectLst/>
                <a:latin typeface="+mn-lt"/>
                <a:ea typeface="+mn-ea"/>
                <a:cs typeface="+mn-cs"/>
              </a:rPr>
              <a:t>Fisies</a:t>
            </a:r>
            <a:r>
              <a:rPr lang="nl-NL" sz="1200" kern="1200" dirty="0">
                <a:solidFill>
                  <a:schemeClr val="tx1"/>
                </a:solidFill>
                <a:effectLst/>
                <a:latin typeface="+mn-lt"/>
                <a:ea typeface="+mn-ea"/>
                <a:cs typeface="+mn-cs"/>
              </a:rPr>
              <a:t> – Dit verwys na jou liggaam: om fisies fiks te wees, gesond te eet en genoeg te slaap. Jy behoort hierdie balans te probeer handhaaf.</a:t>
            </a:r>
          </a:p>
          <a:p>
            <a:pPr marL="628650" lvl="1" indent="-171450">
              <a:buFont typeface="Courier New" panose="02070309020205020404" pitchFamily="49" charset="0"/>
              <a:buChar char="o"/>
            </a:pPr>
            <a:r>
              <a:rPr lang="nl-NL" sz="1200" b="1" kern="1200" dirty="0">
                <a:solidFill>
                  <a:schemeClr val="tx1"/>
                </a:solidFill>
                <a:effectLst/>
                <a:latin typeface="+mn-lt"/>
                <a:ea typeface="+mn-ea"/>
                <a:cs typeface="+mn-cs"/>
              </a:rPr>
              <a:t>Sielkundig</a:t>
            </a:r>
            <a:r>
              <a:rPr lang="nl-NL" sz="1200" kern="1200" dirty="0">
                <a:solidFill>
                  <a:schemeClr val="tx1"/>
                </a:solidFill>
                <a:effectLst/>
                <a:latin typeface="+mn-lt"/>
                <a:ea typeface="+mn-ea"/>
                <a:cs typeface="+mn-cs"/>
              </a:rPr>
              <a:t> – Dit verwys na die geestelike of emosionele toestand van 'n persoon. Dit sluit ook die begeerte in om jouself te verbeter deur riskante gedrag te vermy en jouself met jou opvoeding te bemoei om sodoende die beste persoon te word wat jy kan wees.(selfverwesenliking)</a:t>
            </a:r>
          </a:p>
          <a:p>
            <a:pPr marL="628650" lvl="1" indent="-171450">
              <a:buFont typeface="Courier New" panose="02070309020205020404" pitchFamily="49" charset="0"/>
              <a:buChar char="o"/>
            </a:pPr>
            <a:r>
              <a:rPr lang="nl-NL" sz="1200" b="1" kern="1200" dirty="0">
                <a:solidFill>
                  <a:schemeClr val="tx1"/>
                </a:solidFill>
                <a:effectLst/>
                <a:latin typeface="+mn-lt"/>
                <a:ea typeface="+mn-ea"/>
                <a:cs typeface="+mn-cs"/>
              </a:rPr>
              <a:t>Sosiaal</a:t>
            </a:r>
            <a:r>
              <a:rPr lang="nl-NL" sz="1200" kern="1200" dirty="0">
                <a:solidFill>
                  <a:schemeClr val="tx1"/>
                </a:solidFill>
                <a:effectLst/>
                <a:latin typeface="+mn-lt"/>
                <a:ea typeface="+mn-ea"/>
                <a:cs typeface="+mn-cs"/>
              </a:rPr>
              <a:t> – Dit behels om goeie verhoudings met jou familie en vriende te hê. Dit verwys ook na jou betrokkendheid by gemeenskapsgeleenthede en vrywilligerswerk.</a:t>
            </a:r>
          </a:p>
          <a:p>
            <a:pPr marL="628650" lvl="1" indent="-171450">
              <a:buFont typeface="Courier New" panose="02070309020205020404" pitchFamily="49" charset="0"/>
              <a:buChar char="o"/>
            </a:pPr>
            <a:r>
              <a:rPr lang="nl-NL" sz="1200" b="1" kern="1200" dirty="0">
                <a:solidFill>
                  <a:schemeClr val="tx1"/>
                </a:solidFill>
                <a:effectLst/>
                <a:latin typeface="+mn-lt"/>
                <a:ea typeface="+mn-ea"/>
                <a:cs typeface="+mn-cs"/>
              </a:rPr>
              <a:t>Emosioneel</a:t>
            </a:r>
            <a:r>
              <a:rPr lang="nl-NL" sz="1200" kern="1200" dirty="0">
                <a:solidFill>
                  <a:schemeClr val="tx1"/>
                </a:solidFill>
                <a:effectLst/>
                <a:latin typeface="+mn-lt"/>
                <a:ea typeface="+mn-ea"/>
                <a:cs typeface="+mn-cs"/>
              </a:rPr>
              <a:t> – Hierdie aspek handel oor jou vermoë om jou emosies te verken, uit te druk en te beheer. Jy kan die emosionele reaksies van ander herken en besef hoe dit jou beïnvloed. Hierdie eienskap staan bekend as emosionele intelligensie (EI).</a:t>
            </a:r>
          </a:p>
          <a:p>
            <a:pPr marL="628650" lvl="1" indent="-171450">
              <a:buFont typeface="Courier New" panose="02070309020205020404" pitchFamily="49" charset="0"/>
              <a:buChar char="o"/>
            </a:pPr>
            <a:r>
              <a:rPr lang="nl-NL" sz="1200" b="1" kern="1200" dirty="0">
                <a:solidFill>
                  <a:schemeClr val="tx1"/>
                </a:solidFill>
                <a:effectLst/>
                <a:latin typeface="+mn-lt"/>
                <a:ea typeface="+mn-ea"/>
                <a:cs typeface="+mn-cs"/>
              </a:rPr>
              <a:t>Geestelik</a:t>
            </a:r>
            <a:r>
              <a:rPr lang="nl-NL" sz="1200" kern="1200" dirty="0">
                <a:solidFill>
                  <a:schemeClr val="tx1"/>
                </a:solidFill>
                <a:effectLst/>
                <a:latin typeface="+mn-lt"/>
                <a:ea typeface="+mn-ea"/>
                <a:cs typeface="+mn-cs"/>
              </a:rPr>
              <a:t> – Dit verwys na jou keuse om ‘n godsdienstige oortuiging te volg: om die waardes van jou godsdienstige geloof te volg en vrede en hoop deur meditasie en gebed te vind.</a:t>
            </a:r>
          </a:p>
          <a:p>
            <a:pPr marL="171450" indent="-171450">
              <a:buFont typeface="Arial" panose="020B0604020202020204" pitchFamily="34" charset="0"/>
              <a:buChar char="•"/>
            </a:pPr>
            <a:endParaRPr lang="nl-NL" sz="1200" kern="1200" dirty="0">
              <a:solidFill>
                <a:schemeClr val="tx1"/>
              </a:solidFill>
              <a:effectLst/>
              <a:latin typeface="+mn-lt"/>
              <a:ea typeface="+mn-ea"/>
              <a:cs typeface="+mn-cs"/>
            </a:endParaRPr>
          </a:p>
          <a:p>
            <a:pPr marL="171450" indent="-171450">
              <a:buFont typeface="Arial" panose="020B0604020202020204" pitchFamily="34" charset="0"/>
              <a:buChar char="•"/>
            </a:pPr>
            <a:r>
              <a:rPr lang="nl-NL" sz="1200" kern="1200" dirty="0">
                <a:solidFill>
                  <a:schemeClr val="tx1"/>
                </a:solidFill>
                <a:effectLst/>
                <a:latin typeface="+mn-lt"/>
                <a:ea typeface="+mn-ea"/>
                <a:cs typeface="+mn-cs"/>
              </a:rPr>
              <a:t>Kan jy sien hoe stres die balans van hierdie verskillende areas in jou lewe kan beïnvloed? Verlede jaar het jy geleer dat 'n gesonde persoon 'n gebalanseerde persoon is. Kom ons kyk na HOE stres sommige van hierdie areas kan beïnvloed.</a:t>
            </a:r>
          </a:p>
          <a:p>
            <a:endParaRPr lang="en-US" dirty="0"/>
          </a:p>
        </p:txBody>
      </p:sp>
      <p:sp>
        <p:nvSpPr>
          <p:cNvPr id="4" name="Slide Number Placeholder 3"/>
          <p:cNvSpPr>
            <a:spLocks noGrp="1"/>
          </p:cNvSpPr>
          <p:nvPr>
            <p:ph type="sldNum" sz="quarter" idx="5"/>
          </p:nvPr>
        </p:nvSpPr>
        <p:spPr/>
        <p:txBody>
          <a:bodyPr/>
          <a:lstStyle/>
          <a:p>
            <a:fld id="{ADA52DF4-F703-41C3-9B4D-F4431FB53541}" type="slidenum">
              <a:rPr lang="en-US" smtClean="0"/>
              <a:t>5</a:t>
            </a:fld>
            <a:endParaRPr lang="en-US"/>
          </a:p>
        </p:txBody>
      </p:sp>
    </p:spTree>
    <p:extLst>
      <p:ext uri="{BB962C8B-B14F-4D97-AF65-F5344CB8AC3E}">
        <p14:creationId xmlns:p14="http://schemas.microsoft.com/office/powerpoint/2010/main" val="2153239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6</a:t>
            </a:r>
          </a:p>
          <a:p>
            <a:endParaRPr lang="en-US" dirty="0"/>
          </a:p>
          <a:p>
            <a:pPr marL="171450" indent="-171450">
              <a:buFont typeface="Arial" panose="020B0604020202020204" pitchFamily="34" charset="0"/>
              <a:buChar char="•"/>
            </a:pPr>
            <a:r>
              <a:rPr lang="nl-NL" sz="1200" kern="1200" dirty="0">
                <a:solidFill>
                  <a:schemeClr val="tx1"/>
                </a:solidFill>
                <a:effectLst/>
                <a:latin typeface="+mn-lt"/>
                <a:ea typeface="+mn-ea"/>
                <a:cs typeface="+mn-cs"/>
              </a:rPr>
              <a:t>Werk saam met die klas deur hierdie definisies. Laat leerders tyd toe om die voorbeelde op </a:t>
            </a:r>
            <a:r>
              <a:rPr lang="nl-NL" sz="1200" b="1" i="1" kern="1200" dirty="0">
                <a:solidFill>
                  <a:schemeClr val="tx1"/>
                </a:solidFill>
                <a:effectLst/>
                <a:latin typeface="+mn-lt"/>
                <a:ea typeface="+mn-ea"/>
                <a:cs typeface="+mn-cs"/>
              </a:rPr>
              <a:t>Aktiwiteit 2 (</a:t>
            </a:r>
            <a:r>
              <a:rPr lang="nl-NL" sz="1200" b="1" i="1" u="sng" kern="1200" dirty="0">
                <a:solidFill>
                  <a:schemeClr val="tx1"/>
                </a:solidFill>
                <a:effectLst/>
                <a:latin typeface="+mn-lt"/>
                <a:ea typeface="+mn-ea"/>
                <a:cs typeface="+mn-cs"/>
              </a:rPr>
              <a:t>Les 1 – Werkkaart</a:t>
            </a:r>
            <a:r>
              <a:rPr lang="nl-NL" sz="1200" b="1" i="1" kern="1200" dirty="0">
                <a:solidFill>
                  <a:schemeClr val="tx1"/>
                </a:solidFill>
                <a:effectLst/>
                <a:latin typeface="+mn-lt"/>
                <a:ea typeface="+mn-ea"/>
                <a:cs typeface="+mn-cs"/>
              </a:rPr>
              <a:t>)</a:t>
            </a:r>
            <a:r>
              <a:rPr lang="nl-NL" sz="1200" i="1" kern="120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by te voeg.</a:t>
            </a:r>
          </a:p>
          <a:p>
            <a:pPr marL="171450" indent="-171450">
              <a:buFont typeface="Arial" panose="020B0604020202020204" pitchFamily="34" charset="0"/>
              <a:buChar char="•"/>
            </a:pPr>
            <a:endParaRPr lang="nl-NL"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nl-NL" sz="1200" b="1" kern="1200" dirty="0">
                <a:solidFill>
                  <a:schemeClr val="tx1"/>
                </a:solidFill>
                <a:effectLst/>
                <a:latin typeface="+mn-lt"/>
                <a:ea typeface="+mn-ea"/>
                <a:cs typeface="+mn-cs"/>
              </a:rPr>
              <a:t>FISIESE STRESSOR </a:t>
            </a:r>
            <a:r>
              <a:rPr lang="nl-NL" sz="1200" kern="1200" dirty="0">
                <a:solidFill>
                  <a:schemeClr val="tx1"/>
                </a:solidFill>
                <a:effectLst/>
                <a:latin typeface="+mn-lt"/>
                <a:ea typeface="+mn-ea"/>
                <a:cs typeface="+mn-cs"/>
              </a:rPr>
              <a:t>– Fisiese faktore veroorsaak stres wat jou liggaam beïnvloed. Bv. Gebrek aan oefening, fisiese mishandeling en oormoegheid. Dit sluit ongesonde leefstylkeuses, alkoholmisbruik, kafeïenverslawing en seksuele losbandigheid in.</a:t>
            </a:r>
          </a:p>
          <a:p>
            <a:pPr marL="628650" lvl="1" indent="-171450">
              <a:buFont typeface="Courier New" panose="02070309020205020404" pitchFamily="49" charset="0"/>
              <a:buChar char="o"/>
            </a:pPr>
            <a:r>
              <a:rPr lang="nl-NL" sz="1200" b="1" kern="1200" dirty="0">
                <a:solidFill>
                  <a:schemeClr val="tx1"/>
                </a:solidFill>
                <a:effectLst/>
                <a:latin typeface="+mn-lt"/>
                <a:ea typeface="+mn-ea"/>
                <a:cs typeface="+mn-cs"/>
              </a:rPr>
              <a:t>EMOSIONELE STRESSOR </a:t>
            </a:r>
            <a:r>
              <a:rPr lang="nl-NL" sz="1200" kern="1200" dirty="0">
                <a:solidFill>
                  <a:schemeClr val="tx1"/>
                </a:solidFill>
                <a:effectLst/>
                <a:latin typeface="+mn-lt"/>
                <a:ea typeface="+mn-ea"/>
                <a:cs typeface="+mn-cs"/>
              </a:rPr>
              <a:t>– Dit verwys na jou gevoelens, reaksies op lewenservarings en hoe jy oor jouself voel. Voorbeelde van lewenskrisisse wat stressors kan wees: tienerswangerskap, die dood van 'n ouer, werkloosheid in die huis, ensovoorts. Verandering kan ook 'n stressor wees, soos om te verhuis of in jou matriekjaar van skool te verander.</a:t>
            </a:r>
          </a:p>
          <a:p>
            <a:pPr marL="628650" lvl="1" indent="-171450">
              <a:buFont typeface="Courier New" panose="02070309020205020404" pitchFamily="49" charset="0"/>
              <a:buChar char="o"/>
            </a:pPr>
            <a:r>
              <a:rPr lang="nl-NL" sz="1200" b="1" kern="1200" dirty="0">
                <a:solidFill>
                  <a:schemeClr val="tx1"/>
                </a:solidFill>
                <a:effectLst/>
                <a:latin typeface="+mn-lt"/>
                <a:ea typeface="+mn-ea"/>
                <a:cs typeface="+mn-cs"/>
              </a:rPr>
              <a:t>SOSIALE STRESSORS </a:t>
            </a:r>
            <a:r>
              <a:rPr lang="nl-NL" sz="1200" kern="1200" dirty="0">
                <a:solidFill>
                  <a:schemeClr val="tx1"/>
                </a:solidFill>
                <a:effectLst/>
                <a:latin typeface="+mn-lt"/>
                <a:ea typeface="+mn-ea"/>
                <a:cs typeface="+mn-cs"/>
              </a:rPr>
              <a:t>– Dit verwys na jou verhoudings met familie, vriende en die samelewing as ’n geheel. Byvoorbeeld, egskeiding in die gesin, geslagsdiskriminasie in die samelewing, afknouery onder eweknieë en die verbrokkeling van vriendskappe of verhoudings, ensovoorts.</a:t>
            </a:r>
          </a:p>
          <a:p>
            <a:pPr marL="628650" lvl="1" indent="-171450">
              <a:buFont typeface="Courier New" panose="02070309020205020404" pitchFamily="49" charset="0"/>
              <a:buChar char="o"/>
            </a:pPr>
            <a:r>
              <a:rPr lang="nl-NL" sz="1200" b="1" kern="1200" dirty="0">
                <a:solidFill>
                  <a:schemeClr val="tx1"/>
                </a:solidFill>
                <a:effectLst/>
                <a:latin typeface="+mn-lt"/>
                <a:ea typeface="+mn-ea"/>
                <a:cs typeface="+mn-cs"/>
              </a:rPr>
              <a:t>OMGEWINGSTRESSOR</a:t>
            </a:r>
            <a:r>
              <a:rPr lang="nl-NL" sz="1200" kern="1200" dirty="0">
                <a:solidFill>
                  <a:schemeClr val="tx1"/>
                </a:solidFill>
                <a:effectLst/>
                <a:latin typeface="+mn-lt"/>
                <a:ea typeface="+mn-ea"/>
                <a:cs typeface="+mn-cs"/>
              </a:rPr>
              <a:t> – Dit verwys na die ruimtes waarin jy leef, soos jou huis, skool of werk. Voorbeelde is ook besoedeling wat deur verkeer veroorsaak word, natuurrampe soos brande of vloede, ’n gebrek aan privaatheid in jou huis, gebrek aan sonlig, ensovoorts.</a:t>
            </a:r>
          </a:p>
          <a:p>
            <a:pPr marL="171450" indent="-171450">
              <a:buFont typeface="Arial" panose="020B0604020202020204" pitchFamily="34" charset="0"/>
              <a:buChar char="•"/>
            </a:pPr>
            <a:endParaRPr lang="nl-NL" sz="1200" kern="1200" dirty="0">
              <a:solidFill>
                <a:schemeClr val="tx1"/>
              </a:solidFill>
              <a:effectLst/>
              <a:latin typeface="+mn-lt"/>
              <a:ea typeface="+mn-ea"/>
              <a:cs typeface="+mn-cs"/>
            </a:endParaRPr>
          </a:p>
          <a:p>
            <a:pPr marL="171450" indent="-171450">
              <a:buFont typeface="Arial" panose="020B0604020202020204" pitchFamily="34" charset="0"/>
              <a:buChar char="•"/>
            </a:pPr>
            <a:r>
              <a:rPr lang="nl-NL" sz="1200" kern="1200" dirty="0">
                <a:solidFill>
                  <a:schemeClr val="tx1"/>
                </a:solidFill>
                <a:effectLst/>
                <a:latin typeface="+mn-lt"/>
                <a:ea typeface="+mn-ea"/>
                <a:cs typeface="+mn-cs"/>
              </a:rPr>
              <a:t>Hierdie stressors raak die meeste van ons. Dit kan opgesom word as eksterne faktore wat die verhoging van jou stresvlakke veroorsaak. Wanneer hierdie faktore vir 'n lang tydperk voortduur en toenemende druk veroorsaak, staan dit as chroniese stres bekend. Die toenemende impak oor 'n lang tydperk kan tot geestesgesondheidsiekte of fisiese siektes soos maagsere of IBS (Prikkelbare Dermsindroom) lei.</a:t>
            </a:r>
          </a:p>
          <a:p>
            <a:endParaRPr lang="en-US" dirty="0"/>
          </a:p>
        </p:txBody>
      </p:sp>
      <p:sp>
        <p:nvSpPr>
          <p:cNvPr id="4" name="Slide Number Placeholder 3"/>
          <p:cNvSpPr>
            <a:spLocks noGrp="1"/>
          </p:cNvSpPr>
          <p:nvPr>
            <p:ph type="sldNum" sz="quarter" idx="5"/>
          </p:nvPr>
        </p:nvSpPr>
        <p:spPr/>
        <p:txBody>
          <a:bodyPr/>
          <a:lstStyle/>
          <a:p>
            <a:fld id="{ADA52DF4-F703-41C3-9B4D-F4431FB53541}" type="slidenum">
              <a:rPr lang="en-US" smtClean="0"/>
              <a:t>6</a:t>
            </a:fld>
            <a:endParaRPr lang="en-US"/>
          </a:p>
        </p:txBody>
      </p:sp>
    </p:spTree>
    <p:extLst>
      <p:ext uri="{BB962C8B-B14F-4D97-AF65-F5344CB8AC3E}">
        <p14:creationId xmlns:p14="http://schemas.microsoft.com/office/powerpoint/2010/main" val="2091366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7</a:t>
            </a:r>
          </a:p>
          <a:p>
            <a:endParaRPr lang="en-US" dirty="0"/>
          </a:p>
          <a:p>
            <a:pPr indent="-635" algn="just">
              <a:buNone/>
            </a:pPr>
            <a:r>
              <a:rPr lang="af-ZA" sz="1200" dirty="0">
                <a:effectLst/>
                <a:latin typeface="Arial" panose="020B0604020202020204" pitchFamily="34" charset="0"/>
                <a:ea typeface="Arial" panose="020B0604020202020204" pitchFamily="34" charset="0"/>
              </a:rPr>
              <a:t>(</a:t>
            </a:r>
            <a:r>
              <a:rPr lang="af-ZA" sz="1200" dirty="0">
                <a:solidFill>
                  <a:srgbClr val="FF0000"/>
                </a:solidFill>
                <a:effectLst/>
                <a:latin typeface="Arial" panose="020B0604020202020204" pitchFamily="34" charset="0"/>
                <a:ea typeface="Arial" panose="020B0604020202020204" pitchFamily="34" charset="0"/>
              </a:rPr>
              <a:t>Nota aan onderwyser: </a:t>
            </a:r>
            <a:r>
              <a:rPr lang="af-ZA" sz="1200" dirty="0">
                <a:effectLst/>
                <a:latin typeface="Arial" panose="020B0604020202020204" pitchFamily="34" charset="0"/>
                <a:ea typeface="Arial" panose="020B0604020202020204" pitchFamily="34" charset="0"/>
              </a:rPr>
              <a:t> Hierdie aktiwiteit bied leerders die geleentheid om voorstelle te maak wat ander leerders oor die impak van stres in 'n skoolomgewing sal opvoed. Hierdie aktiwiteit het VIER verskillende </a:t>
            </a:r>
            <a:r>
              <a:rPr lang="af-ZA" sz="1200" dirty="0" err="1">
                <a:effectLst/>
                <a:latin typeface="Arial" panose="020B0604020202020204" pitchFamily="34" charset="0"/>
                <a:ea typeface="Arial" panose="020B0604020202020204" pitchFamily="34" charset="0"/>
              </a:rPr>
              <a:t>vraagstelle</a:t>
            </a:r>
            <a:r>
              <a:rPr lang="af-ZA" sz="1200" dirty="0">
                <a:effectLst/>
                <a:latin typeface="Arial" panose="020B0604020202020204" pitchFamily="34" charset="0"/>
                <a:ea typeface="Arial" panose="020B0604020202020204" pitchFamily="34" charset="0"/>
              </a:rPr>
              <a:t> oor dieselfde artikel getiteld:</a:t>
            </a:r>
            <a:r>
              <a:rPr lang="af-ZA" sz="1200" i="1" dirty="0">
                <a:effectLst/>
                <a:latin typeface="Arial" panose="020B0604020202020204" pitchFamily="34" charset="0"/>
                <a:ea typeface="Arial" panose="020B0604020202020204" pitchFamily="34" charset="0"/>
              </a:rPr>
              <a:t> 'Vroeë </a:t>
            </a:r>
            <a:r>
              <a:rPr lang="af-ZA" sz="1200" i="1" dirty="0" err="1">
                <a:effectLst/>
                <a:latin typeface="Arial" panose="020B0604020202020204" pitchFamily="34" charset="0"/>
                <a:ea typeface="Arial" panose="020B0604020202020204" pitchFamily="34" charset="0"/>
              </a:rPr>
              <a:t>Skoolverlatersyfer</a:t>
            </a:r>
            <a:r>
              <a:rPr lang="af-ZA" sz="1200" i="1" dirty="0">
                <a:effectLst/>
                <a:latin typeface="Arial" panose="020B0604020202020204" pitchFamily="34" charset="0"/>
                <a:ea typeface="Arial" panose="020B0604020202020204" pitchFamily="34" charset="0"/>
              </a:rPr>
              <a:t> in Suid-Afrika '</a:t>
            </a:r>
            <a:r>
              <a:rPr lang="af-ZA" sz="1200" dirty="0">
                <a:effectLst/>
                <a:latin typeface="Arial" panose="020B0604020202020204" pitchFamily="34" charset="0"/>
                <a:ea typeface="Arial" panose="020B0604020202020204" pitchFamily="34" charset="0"/>
              </a:rPr>
              <a:t>(</a:t>
            </a:r>
            <a:r>
              <a:rPr lang="af-ZA" sz="1200" b="1" i="1" u="sng" dirty="0">
                <a:effectLst/>
                <a:latin typeface="Arial" panose="020B0604020202020204" pitchFamily="34" charset="0"/>
                <a:ea typeface="Arial" panose="020B0604020202020204" pitchFamily="34" charset="0"/>
              </a:rPr>
              <a:t>Les 1 – Groepaktiwiteit</a:t>
            </a:r>
            <a:r>
              <a:rPr lang="af-ZA" sz="1200" dirty="0">
                <a:effectLst/>
                <a:latin typeface="Arial" panose="020B0604020202020204" pitchFamily="34" charset="0"/>
                <a:ea typeface="Arial" panose="020B0604020202020204" pitchFamily="34" charset="0"/>
              </a:rPr>
              <a:t>).</a:t>
            </a:r>
            <a:endParaRPr lang="en-US" sz="1400" dirty="0">
              <a:effectLst/>
              <a:latin typeface="Times New Roman" panose="02020603050405020304" pitchFamily="18" charset="0"/>
              <a:ea typeface="Times New Roman" panose="02020603050405020304" pitchFamily="18" charset="0"/>
            </a:endParaRPr>
          </a:p>
          <a:p>
            <a:pPr indent="-635" algn="just">
              <a:buNone/>
            </a:pPr>
            <a:r>
              <a:rPr lang="af-ZA" sz="1200" dirty="0">
                <a:effectLst/>
                <a:latin typeface="Arial" panose="020B0604020202020204" pitchFamily="34" charset="0"/>
                <a:ea typeface="Arial" panose="020B0604020202020204" pitchFamily="34" charset="0"/>
              </a:rPr>
              <a:t> </a:t>
            </a:r>
            <a:endParaRPr lang="en-US" sz="1400" dirty="0">
              <a:effectLst/>
              <a:latin typeface="Times New Roman" panose="02020603050405020304" pitchFamily="18" charset="0"/>
              <a:ea typeface="Times New Roman" panose="02020603050405020304" pitchFamily="18" charset="0"/>
            </a:endParaRPr>
          </a:p>
          <a:p>
            <a:pPr marL="170815" indent="-171450" algn="just">
              <a:buFont typeface="Arial" panose="020B0604020202020204" pitchFamily="34" charset="0"/>
              <a:buChar char="•"/>
            </a:pPr>
            <a:r>
              <a:rPr lang="af-ZA" sz="1200" dirty="0">
                <a:effectLst/>
                <a:latin typeface="Arial" panose="020B0604020202020204" pitchFamily="34" charset="0"/>
                <a:ea typeface="Arial" panose="020B0604020202020204" pitchFamily="34" charset="0"/>
              </a:rPr>
              <a:t>Leerders sal hul </a:t>
            </a:r>
            <a:r>
              <a:rPr lang="af-ZA" sz="1200" dirty="0" err="1">
                <a:effectLst/>
                <a:latin typeface="Arial" panose="020B0604020202020204" pitchFamily="34" charset="0"/>
                <a:ea typeface="Arial" panose="020B0604020202020204" pitchFamily="34" charset="0"/>
              </a:rPr>
              <a:t>fokusvrae</a:t>
            </a:r>
            <a:r>
              <a:rPr lang="af-ZA" sz="1200" dirty="0">
                <a:effectLst/>
                <a:latin typeface="Arial" panose="020B0604020202020204" pitchFamily="34" charset="0"/>
                <a:ea typeface="Arial" panose="020B0604020202020204" pitchFamily="34" charset="0"/>
              </a:rPr>
              <a:t> in hul groep bespreek en terugvoering aan die klas te gee. Deel die </a:t>
            </a:r>
            <a:r>
              <a:rPr lang="af-ZA" sz="1200" b="1" i="1" u="sng" dirty="0">
                <a:effectLst/>
                <a:latin typeface="Arial" panose="020B0604020202020204" pitchFamily="34" charset="0"/>
                <a:ea typeface="Arial" panose="020B0604020202020204" pitchFamily="34" charset="0"/>
              </a:rPr>
              <a:t>Les 1 – Plakkaat</a:t>
            </a:r>
            <a:r>
              <a:rPr lang="af-ZA" sz="1200" b="1" i="1" dirty="0">
                <a:effectLst/>
                <a:latin typeface="Arial" panose="020B0604020202020204" pitchFamily="34" charset="0"/>
                <a:ea typeface="Arial" panose="020B0604020202020204" pitchFamily="34" charset="0"/>
              </a:rPr>
              <a:t> </a:t>
            </a:r>
            <a:r>
              <a:rPr lang="af-ZA" sz="1200" dirty="0">
                <a:effectLst/>
                <a:latin typeface="Arial" panose="020B0604020202020204" pitchFamily="34" charset="0"/>
                <a:ea typeface="Arial" panose="020B0604020202020204" pitchFamily="34" charset="0"/>
              </a:rPr>
              <a:t>uit waarop leerders hul voorstelle kan neerskryf. Dit sal nuttig wees om dit êrens in die klas op te sit as 'n herinnering aan ander om "NEE te sê vir vroeë skoolverlating!"</a:t>
            </a:r>
            <a:endParaRPr lang="en-US" sz="1400" dirty="0">
              <a:effectLst/>
              <a:latin typeface="Times New Roman" panose="02020603050405020304" pitchFamily="18" charset="0"/>
              <a:ea typeface="Times New Roman" panose="02020603050405020304" pitchFamily="18" charset="0"/>
            </a:endParaRPr>
          </a:p>
          <a:p>
            <a:pPr marL="170815" indent="-171450" algn="just">
              <a:buFont typeface="Arial" panose="020B0604020202020204" pitchFamily="34" charset="0"/>
              <a:buChar char="•"/>
            </a:pPr>
            <a:endParaRPr lang="en-US" sz="1400" dirty="0">
              <a:effectLst/>
              <a:latin typeface="Times New Roman" panose="02020603050405020304" pitchFamily="18" charset="0"/>
              <a:ea typeface="Times New Roman" panose="02020603050405020304" pitchFamily="18" charset="0"/>
            </a:endParaRPr>
          </a:p>
          <a:p>
            <a:pPr marL="170815" indent="-171450" algn="just">
              <a:buFont typeface="Arial" panose="020B0604020202020204" pitchFamily="34" charset="0"/>
              <a:buChar char="•"/>
            </a:pPr>
            <a:r>
              <a:rPr lang="af-ZA" sz="1200" dirty="0">
                <a:effectLst/>
                <a:latin typeface="Arial" panose="020B0604020202020204" pitchFamily="34" charset="0"/>
                <a:ea typeface="Arial" panose="020B0604020202020204" pitchFamily="34" charset="0"/>
              </a:rPr>
              <a:t>Verwys na </a:t>
            </a:r>
            <a:r>
              <a:rPr lang="af-ZA" sz="1200" b="1" i="1" u="sng" dirty="0">
                <a:effectLst/>
                <a:latin typeface="Arial" panose="020B0604020202020204" pitchFamily="34" charset="0"/>
                <a:ea typeface="Arial" panose="020B0604020202020204" pitchFamily="34" charset="0"/>
              </a:rPr>
              <a:t>Les 1 – Groepaktiwiteit MEMO</a:t>
            </a:r>
            <a:r>
              <a:rPr lang="af-ZA" sz="1200" dirty="0">
                <a:effectLst/>
                <a:latin typeface="Arial" panose="020B0604020202020204" pitchFamily="34" charset="0"/>
                <a:ea typeface="Arial" panose="020B0604020202020204" pitchFamily="34" charset="0"/>
              </a:rPr>
              <a:t> vir moontlike antwoorde op die vrae.</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af-ZA" sz="1200" dirty="0">
                <a:effectLst/>
                <a:latin typeface="Arial" panose="020B0604020202020204" pitchFamily="34" charset="0"/>
                <a:ea typeface="Arial" panose="020B0604020202020204" pitchFamily="34" charset="0"/>
              </a:rPr>
              <a:t>Met die impak van 'n ekonomiese resessie, 'n toename in werkloosheid onder die jeug en 'n toename in dwelmmisbruik, is dit geen wonder dat Suid-Afrikaanse skole die grootste </a:t>
            </a:r>
            <a:r>
              <a:rPr lang="af-ZA" sz="1200" dirty="0" err="1">
                <a:effectLst/>
                <a:latin typeface="Arial" panose="020B0604020202020204" pitchFamily="34" charset="0"/>
                <a:ea typeface="Arial" panose="020B0604020202020204" pitchFamily="34" charset="0"/>
              </a:rPr>
              <a:t>skoolverlatersyfer</a:t>
            </a:r>
            <a:r>
              <a:rPr lang="af-ZA" sz="1200" dirty="0">
                <a:effectLst/>
                <a:latin typeface="Arial" panose="020B0604020202020204" pitchFamily="34" charset="0"/>
                <a:ea typeface="Arial" panose="020B0604020202020204" pitchFamily="34" charset="0"/>
              </a:rPr>
              <a:t> ooit ervaar nie. Hierdie toenemende getalle is 'n groot bron van kommer. As een van die min leerders wat graad 12 gehaal het, het jy 'n magdom wysheid om met leerders wat jonger as jy is (en in die versoeking gelei word om skool te verlaat) te deel.</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af-ZA" sz="1200" dirty="0">
                <a:effectLst/>
                <a:latin typeface="Arial" panose="020B0604020202020204" pitchFamily="34" charset="0"/>
                <a:ea typeface="Arial" panose="020B0604020202020204" pitchFamily="34" charset="0"/>
              </a:rPr>
              <a:t>Lees as 'n groep die artikel (</a:t>
            </a:r>
            <a:r>
              <a:rPr lang="af-ZA" sz="1200" b="1" i="1" u="sng" dirty="0">
                <a:effectLst/>
                <a:latin typeface="Arial" panose="020B0604020202020204" pitchFamily="34" charset="0"/>
                <a:ea typeface="Arial" panose="020B0604020202020204" pitchFamily="34" charset="0"/>
              </a:rPr>
              <a:t>Les 1 – Groepaktiwiteit</a:t>
            </a:r>
            <a:r>
              <a:rPr lang="af-ZA" sz="1200" dirty="0">
                <a:effectLst/>
                <a:latin typeface="Arial" panose="020B0604020202020204" pitchFamily="34" charset="0"/>
                <a:ea typeface="Arial" panose="020B0604020202020204" pitchFamily="34" charset="0"/>
              </a:rPr>
              <a:t>) en besin oor die vrae. Skryf julle antwoorde op die </a:t>
            </a:r>
            <a:r>
              <a:rPr lang="af-ZA" sz="1200" dirty="0" err="1">
                <a:effectLst/>
                <a:latin typeface="Arial" panose="020B0604020202020204" pitchFamily="34" charset="0"/>
                <a:ea typeface="Arial" panose="020B0604020202020204" pitchFamily="34" charset="0"/>
              </a:rPr>
              <a:t>plakkaattemplaat</a:t>
            </a:r>
            <a:r>
              <a:rPr lang="af-ZA" sz="1200" dirty="0">
                <a:effectLst/>
                <a:latin typeface="Arial" panose="020B0604020202020204" pitchFamily="34" charset="0"/>
                <a:ea typeface="Arial" panose="020B0604020202020204" pitchFamily="34" charset="0"/>
              </a:rPr>
              <a:t> (</a:t>
            </a:r>
            <a:r>
              <a:rPr lang="af-ZA" sz="1200" b="1" i="1" u="sng" dirty="0">
                <a:effectLst/>
                <a:latin typeface="Arial" panose="020B0604020202020204" pitchFamily="34" charset="0"/>
                <a:ea typeface="Arial" panose="020B0604020202020204" pitchFamily="34" charset="0"/>
              </a:rPr>
              <a:t>Les 1 – Plakkaat</a:t>
            </a:r>
            <a:r>
              <a:rPr lang="af-ZA" sz="1200" dirty="0">
                <a:effectLst/>
                <a:latin typeface="Arial" panose="020B0604020202020204" pitchFamily="34" charset="0"/>
                <a:ea typeface="Arial" panose="020B0604020202020204" pitchFamily="34" charset="0"/>
              </a:rPr>
              <a:t>). Kies een persoon wat terugvoer aan die klas sal gee. </a:t>
            </a:r>
            <a:endParaRPr lang="en-US" sz="14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A52DF4-F703-41C3-9B4D-F4431FB5354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5624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8</a:t>
            </a:r>
          </a:p>
          <a:p>
            <a:endParaRPr lang="en-US" dirty="0"/>
          </a:p>
          <a:p>
            <a:pPr marL="171450" indent="-171450">
              <a:buFont typeface="Arial" panose="020B0604020202020204" pitchFamily="34" charset="0"/>
              <a:buChar char="•"/>
            </a:pPr>
            <a:r>
              <a:rPr lang="af-ZA" sz="1200" dirty="0">
                <a:effectLst/>
                <a:latin typeface="Arial" panose="020B0604020202020204" pitchFamily="34" charset="0"/>
                <a:ea typeface="Arial" panose="020B0604020202020204" pitchFamily="34" charset="0"/>
              </a:rPr>
              <a:t>Ons sal nie nou tyd hê om met die huiswerk te begin nie. </a:t>
            </a:r>
            <a:r>
              <a:rPr lang="af-ZA" sz="1200" b="1" i="1" dirty="0">
                <a:effectLst/>
                <a:latin typeface="Arial" panose="020B0604020202020204" pitchFamily="34" charset="0"/>
                <a:ea typeface="Arial" panose="020B0604020202020204" pitchFamily="34" charset="0"/>
              </a:rPr>
              <a:t>Aktiwiteit 3</a:t>
            </a:r>
            <a:r>
              <a:rPr lang="af-ZA" sz="1200" dirty="0">
                <a:effectLst/>
                <a:latin typeface="Arial" panose="020B0604020202020204" pitchFamily="34" charset="0"/>
                <a:ea typeface="Arial" panose="020B0604020202020204" pitchFamily="34" charset="0"/>
              </a:rPr>
              <a:t> (</a:t>
            </a:r>
            <a:r>
              <a:rPr lang="af-ZA" sz="1200" b="1" i="1" u="sng" dirty="0">
                <a:effectLst/>
                <a:latin typeface="Arial" panose="020B0604020202020204" pitchFamily="34" charset="0"/>
                <a:ea typeface="Arial" panose="020B0604020202020204" pitchFamily="34" charset="0"/>
              </a:rPr>
              <a:t>Les 1 – Werkkaart</a:t>
            </a:r>
            <a:r>
              <a:rPr lang="af-ZA" sz="1200" dirty="0">
                <a:effectLst/>
                <a:latin typeface="Arial" panose="020B0604020202020204" pitchFamily="34" charset="0"/>
                <a:ea typeface="Arial" panose="020B0604020202020204" pitchFamily="34" charset="0"/>
              </a:rPr>
              <a:t>) sal jou die geleentheid gee om deur 'n vraag te werk wat soortgelyk is aan dié in 'n kontrole toets. Voltooi asseblief hierdie vrae en bring dit volgende week klas toe. </a:t>
            </a:r>
            <a:endParaRPr lang="en-US" dirty="0"/>
          </a:p>
        </p:txBody>
      </p:sp>
      <p:sp>
        <p:nvSpPr>
          <p:cNvPr id="4" name="Slide Number Placeholder 3"/>
          <p:cNvSpPr>
            <a:spLocks noGrp="1"/>
          </p:cNvSpPr>
          <p:nvPr>
            <p:ph type="sldNum" sz="quarter" idx="5"/>
          </p:nvPr>
        </p:nvSpPr>
        <p:spPr/>
        <p:txBody>
          <a:bodyPr/>
          <a:lstStyle/>
          <a:p>
            <a:fld id="{ADA52DF4-F703-41C3-9B4D-F4431FB53541}" type="slidenum">
              <a:rPr lang="en-US" smtClean="0"/>
              <a:t>8</a:t>
            </a:fld>
            <a:endParaRPr lang="en-US"/>
          </a:p>
        </p:txBody>
      </p:sp>
    </p:spTree>
    <p:extLst>
      <p:ext uri="{BB962C8B-B14F-4D97-AF65-F5344CB8AC3E}">
        <p14:creationId xmlns:p14="http://schemas.microsoft.com/office/powerpoint/2010/main" val="2438344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9</a:t>
            </a:r>
          </a:p>
          <a:p>
            <a:endParaRPr lang="en-US" dirty="0"/>
          </a:p>
          <a:p>
            <a:pPr marL="170815" indent="-171450" algn="just">
              <a:buFont typeface="Arial" panose="020B0604020202020204" pitchFamily="34" charset="0"/>
              <a:buChar char="•"/>
            </a:pPr>
            <a:r>
              <a:rPr lang="af-ZA" sz="1200" dirty="0">
                <a:effectLst/>
                <a:latin typeface="Arial" panose="020B0604020202020204" pitchFamily="34" charset="0"/>
                <a:ea typeface="Arial" panose="020B0604020202020204" pitchFamily="34" charset="0"/>
              </a:rPr>
              <a:t>Soos ons die einde van die les bereik, besin oor die volgende vrae in </a:t>
            </a:r>
            <a:r>
              <a:rPr lang="af-ZA" sz="1200" b="1" i="1" dirty="0">
                <a:effectLst/>
                <a:latin typeface="Arial" panose="020B0604020202020204" pitchFamily="34" charset="0"/>
                <a:ea typeface="Arial" panose="020B0604020202020204" pitchFamily="34" charset="0"/>
              </a:rPr>
              <a:t>Aktiwiteit 4 </a:t>
            </a:r>
            <a:r>
              <a:rPr lang="af-ZA" sz="1200" dirty="0">
                <a:effectLst/>
                <a:latin typeface="Arial" panose="020B0604020202020204" pitchFamily="34" charset="0"/>
                <a:ea typeface="Arial" panose="020B0604020202020204" pitchFamily="34" charset="0"/>
              </a:rPr>
              <a:t>(</a:t>
            </a:r>
            <a:r>
              <a:rPr lang="af-ZA" sz="1200" b="1" i="1" u="sng" dirty="0">
                <a:effectLst/>
                <a:latin typeface="Arial" panose="020B0604020202020204" pitchFamily="34" charset="0"/>
                <a:ea typeface="Arial" panose="020B0604020202020204" pitchFamily="34" charset="0"/>
              </a:rPr>
              <a:t>Les 1 – Werkkaart</a:t>
            </a:r>
            <a:r>
              <a:rPr lang="af-ZA" sz="1200" i="1" u="sng" dirty="0">
                <a:effectLst/>
                <a:latin typeface="Arial" panose="020B0604020202020204" pitchFamily="34" charset="0"/>
                <a:ea typeface="Arial" panose="020B0604020202020204" pitchFamily="34" charset="0"/>
              </a:rPr>
              <a:t>)</a:t>
            </a:r>
            <a:r>
              <a:rPr lang="af-ZA" sz="1200" i="1" dirty="0">
                <a:effectLst/>
                <a:latin typeface="Arial" panose="020B0604020202020204" pitchFamily="34" charset="0"/>
                <a:ea typeface="Arial" panose="020B0604020202020204" pitchFamily="34" charset="0"/>
              </a:rPr>
              <a:t>.</a:t>
            </a:r>
            <a:endParaRPr lang="en-US" sz="1400" dirty="0">
              <a:effectLst/>
              <a:latin typeface="Times New Roman" panose="02020603050405020304" pitchFamily="18" charset="0"/>
              <a:ea typeface="Times New Roman" panose="02020603050405020304" pitchFamily="18" charset="0"/>
            </a:endParaRPr>
          </a:p>
          <a:p>
            <a:pPr indent="-635" algn="just">
              <a:buNone/>
            </a:pPr>
            <a:r>
              <a:rPr lang="af-ZA" sz="1200" dirty="0">
                <a:effectLst/>
                <a:latin typeface="Arial" panose="020B0604020202020204" pitchFamily="34" charset="0"/>
                <a:ea typeface="Arial" panose="020B0604020202020204" pitchFamily="34" charset="0"/>
              </a:rPr>
              <a:t> </a:t>
            </a:r>
            <a:endParaRPr lang="en-US" sz="1400" dirty="0">
              <a:effectLst/>
              <a:latin typeface="Times New Roman" panose="02020603050405020304" pitchFamily="18" charset="0"/>
              <a:ea typeface="Times New Roman" panose="02020603050405020304" pitchFamily="18" charset="0"/>
            </a:endParaRPr>
          </a:p>
          <a:p>
            <a:pPr marL="171450" lvl="0" indent="-171450" algn="just" fontAlgn="base">
              <a:buFont typeface="Arial" panose="020B0604020202020204" pitchFamily="34" charset="0"/>
              <a:buChar char="•"/>
            </a:pPr>
            <a:r>
              <a:rPr lang="af-ZA" sz="1200" dirty="0">
                <a:effectLst/>
                <a:latin typeface="Arial" panose="020B0604020202020204" pitchFamily="34" charset="0"/>
                <a:ea typeface="Arial" panose="020B0604020202020204" pitchFamily="34" charset="0"/>
              </a:rPr>
              <a:t>Watter raad sal jy vir iemand gee wat tekens van fisiese / emosionele stres toon? </a:t>
            </a:r>
            <a:endParaRPr lang="en-US" sz="1400" dirty="0">
              <a:effectLst/>
              <a:latin typeface="Times New Roman" panose="02020603050405020304" pitchFamily="18" charset="0"/>
              <a:ea typeface="Times New Roman" panose="02020603050405020304" pitchFamily="18" charset="0"/>
            </a:endParaRPr>
          </a:p>
          <a:p>
            <a:pPr marL="171450" lvl="0" indent="-171450" algn="just" fontAlgn="base">
              <a:buFont typeface="Arial" panose="020B0604020202020204" pitchFamily="34" charset="0"/>
              <a:buChar char="•"/>
            </a:pPr>
            <a:r>
              <a:rPr lang="af-ZA" sz="1200" dirty="0">
                <a:effectLst/>
                <a:latin typeface="Arial" panose="020B0604020202020204" pitchFamily="34" charset="0"/>
                <a:ea typeface="Arial" panose="020B0604020202020204" pitchFamily="34" charset="0"/>
              </a:rPr>
              <a:t>Wat kan jy doen om tot 'n kalm, stresvrye atmosfeer in die klaskamer by te dra?</a:t>
            </a:r>
            <a:endParaRPr lang="en-US" sz="1400" dirty="0">
              <a:effectLst/>
              <a:latin typeface="Times New Roman" panose="02020603050405020304" pitchFamily="18" charset="0"/>
              <a:ea typeface="Times New Roman" panose="02020603050405020304" pitchFamily="18" charset="0"/>
            </a:endParaRPr>
          </a:p>
          <a:p>
            <a:pPr marL="171450" lvl="0" indent="-171450" algn="just" fontAlgn="base">
              <a:buFont typeface="Arial" panose="020B0604020202020204" pitchFamily="34" charset="0"/>
              <a:buChar char="•"/>
            </a:pPr>
            <a:r>
              <a:rPr lang="af-ZA" sz="1200" dirty="0">
                <a:effectLst/>
                <a:latin typeface="Arial" panose="020B0604020202020204" pitchFamily="34" charset="0"/>
                <a:ea typeface="Arial" panose="020B0604020202020204" pitchFamily="34" charset="0"/>
              </a:rPr>
              <a:t>Is daar enige inhoud wat in vandag se les gedek is wat ek moet hersien?</a:t>
            </a:r>
            <a:endParaRPr lang="en-US" sz="14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DA52DF4-F703-41C3-9B4D-F4431FB53541}" type="slidenum">
              <a:rPr lang="en-US" smtClean="0"/>
              <a:t>9</a:t>
            </a:fld>
            <a:endParaRPr lang="en-US"/>
          </a:p>
        </p:txBody>
      </p:sp>
    </p:spTree>
    <p:extLst>
      <p:ext uri="{BB962C8B-B14F-4D97-AF65-F5344CB8AC3E}">
        <p14:creationId xmlns:p14="http://schemas.microsoft.com/office/powerpoint/2010/main" val="1388525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FC1B9-7F9D-6D03-6E72-97F85283C7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DBB5A3-6655-F991-EFA5-6D8298E292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842F5F-8932-98E7-48C2-B19F8A9D93BE}"/>
              </a:ext>
            </a:extLst>
          </p:cNvPr>
          <p:cNvSpPr>
            <a:spLocks noGrp="1"/>
          </p:cNvSpPr>
          <p:nvPr>
            <p:ph type="dt" sz="half" idx="10"/>
          </p:nvPr>
        </p:nvSpPr>
        <p:spPr/>
        <p:txBody>
          <a:bodyPr/>
          <a:lstStyle/>
          <a:p>
            <a:fld id="{C3B140D3-2F37-44BB-8B4B-AB9997DC7888}" type="datetimeFigureOut">
              <a:rPr lang="en-US" smtClean="0"/>
              <a:t>10/21/2025</a:t>
            </a:fld>
            <a:endParaRPr lang="en-US"/>
          </a:p>
        </p:txBody>
      </p:sp>
      <p:sp>
        <p:nvSpPr>
          <p:cNvPr id="5" name="Footer Placeholder 4">
            <a:extLst>
              <a:ext uri="{FF2B5EF4-FFF2-40B4-BE49-F238E27FC236}">
                <a16:creationId xmlns:a16="http://schemas.microsoft.com/office/drawing/2014/main" id="{112DC8A4-6F03-2CB2-D4FB-7AB268352B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0CB573-23AA-2090-512B-C262579A40A8}"/>
              </a:ext>
            </a:extLst>
          </p:cNvPr>
          <p:cNvSpPr>
            <a:spLocks noGrp="1"/>
          </p:cNvSpPr>
          <p:nvPr>
            <p:ph type="sldNum" sz="quarter" idx="12"/>
          </p:nvPr>
        </p:nvSpPr>
        <p:spPr/>
        <p:txBody>
          <a:bodyPr/>
          <a:lstStyle/>
          <a:p>
            <a:fld id="{87AB2DC4-B25F-4259-A61E-195FEC07D607}" type="slidenum">
              <a:rPr lang="en-US" smtClean="0"/>
              <a:t>‹#›</a:t>
            </a:fld>
            <a:endParaRPr lang="en-US"/>
          </a:p>
        </p:txBody>
      </p:sp>
    </p:spTree>
    <p:extLst>
      <p:ext uri="{BB962C8B-B14F-4D97-AF65-F5344CB8AC3E}">
        <p14:creationId xmlns:p14="http://schemas.microsoft.com/office/powerpoint/2010/main" val="241732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846F-7E45-1FE2-7EE0-36D13401C6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A7BA85-71C1-2B54-3CC3-B48B6F4104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CCC40C-81CA-8DEC-CD96-C67BCCE34663}"/>
              </a:ext>
            </a:extLst>
          </p:cNvPr>
          <p:cNvSpPr>
            <a:spLocks noGrp="1"/>
          </p:cNvSpPr>
          <p:nvPr>
            <p:ph type="dt" sz="half" idx="10"/>
          </p:nvPr>
        </p:nvSpPr>
        <p:spPr/>
        <p:txBody>
          <a:bodyPr/>
          <a:lstStyle/>
          <a:p>
            <a:fld id="{C3B140D3-2F37-44BB-8B4B-AB9997DC7888}" type="datetimeFigureOut">
              <a:rPr lang="en-US" smtClean="0"/>
              <a:t>10/21/2025</a:t>
            </a:fld>
            <a:endParaRPr lang="en-US"/>
          </a:p>
        </p:txBody>
      </p:sp>
      <p:sp>
        <p:nvSpPr>
          <p:cNvPr id="5" name="Footer Placeholder 4">
            <a:extLst>
              <a:ext uri="{FF2B5EF4-FFF2-40B4-BE49-F238E27FC236}">
                <a16:creationId xmlns:a16="http://schemas.microsoft.com/office/drawing/2014/main" id="{56993C17-3244-F1E2-1CEB-5CEB344C84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DDADE-1E95-1D2D-648C-7C9365E639D7}"/>
              </a:ext>
            </a:extLst>
          </p:cNvPr>
          <p:cNvSpPr>
            <a:spLocks noGrp="1"/>
          </p:cNvSpPr>
          <p:nvPr>
            <p:ph type="sldNum" sz="quarter" idx="12"/>
          </p:nvPr>
        </p:nvSpPr>
        <p:spPr/>
        <p:txBody>
          <a:bodyPr/>
          <a:lstStyle/>
          <a:p>
            <a:fld id="{87AB2DC4-B25F-4259-A61E-195FEC07D607}" type="slidenum">
              <a:rPr lang="en-US" smtClean="0"/>
              <a:t>‹#›</a:t>
            </a:fld>
            <a:endParaRPr lang="en-US"/>
          </a:p>
        </p:txBody>
      </p:sp>
    </p:spTree>
    <p:extLst>
      <p:ext uri="{BB962C8B-B14F-4D97-AF65-F5344CB8AC3E}">
        <p14:creationId xmlns:p14="http://schemas.microsoft.com/office/powerpoint/2010/main" val="1541529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D04CB6-3C48-1633-9951-AA13A75302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224A9F-5A3E-1A06-AE73-A0FFE5FF86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D6F25F-06BF-3871-C027-47C21EFF5895}"/>
              </a:ext>
            </a:extLst>
          </p:cNvPr>
          <p:cNvSpPr>
            <a:spLocks noGrp="1"/>
          </p:cNvSpPr>
          <p:nvPr>
            <p:ph type="dt" sz="half" idx="10"/>
          </p:nvPr>
        </p:nvSpPr>
        <p:spPr/>
        <p:txBody>
          <a:bodyPr/>
          <a:lstStyle/>
          <a:p>
            <a:fld id="{C3B140D3-2F37-44BB-8B4B-AB9997DC7888}" type="datetimeFigureOut">
              <a:rPr lang="en-US" smtClean="0"/>
              <a:t>10/21/2025</a:t>
            </a:fld>
            <a:endParaRPr lang="en-US"/>
          </a:p>
        </p:txBody>
      </p:sp>
      <p:sp>
        <p:nvSpPr>
          <p:cNvPr id="5" name="Footer Placeholder 4">
            <a:extLst>
              <a:ext uri="{FF2B5EF4-FFF2-40B4-BE49-F238E27FC236}">
                <a16:creationId xmlns:a16="http://schemas.microsoft.com/office/drawing/2014/main" id="{BC371487-37EE-9EAA-1D9D-81C9CFFE46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C8A425-F9DB-ACAA-81EC-DC1E79A052BC}"/>
              </a:ext>
            </a:extLst>
          </p:cNvPr>
          <p:cNvSpPr>
            <a:spLocks noGrp="1"/>
          </p:cNvSpPr>
          <p:nvPr>
            <p:ph type="sldNum" sz="quarter" idx="12"/>
          </p:nvPr>
        </p:nvSpPr>
        <p:spPr/>
        <p:txBody>
          <a:bodyPr/>
          <a:lstStyle/>
          <a:p>
            <a:fld id="{87AB2DC4-B25F-4259-A61E-195FEC07D607}" type="slidenum">
              <a:rPr lang="en-US" smtClean="0"/>
              <a:t>‹#›</a:t>
            </a:fld>
            <a:endParaRPr lang="en-US"/>
          </a:p>
        </p:txBody>
      </p:sp>
    </p:spTree>
    <p:extLst>
      <p:ext uri="{BB962C8B-B14F-4D97-AF65-F5344CB8AC3E}">
        <p14:creationId xmlns:p14="http://schemas.microsoft.com/office/powerpoint/2010/main" val="2365004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5BB0E-BDF7-9F5D-10E2-841D193C9A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6603FF-221E-52BB-0FA4-93A6F82146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259FA2-D9BD-F90E-64A7-6FCCCB7899E5}"/>
              </a:ext>
            </a:extLst>
          </p:cNvPr>
          <p:cNvSpPr>
            <a:spLocks noGrp="1"/>
          </p:cNvSpPr>
          <p:nvPr>
            <p:ph type="dt" sz="half" idx="10"/>
          </p:nvPr>
        </p:nvSpPr>
        <p:spPr/>
        <p:txBody>
          <a:bodyPr/>
          <a:lstStyle/>
          <a:p>
            <a:fld id="{C3B140D3-2F37-44BB-8B4B-AB9997DC7888}" type="datetimeFigureOut">
              <a:rPr lang="en-US" smtClean="0"/>
              <a:t>10/21/2025</a:t>
            </a:fld>
            <a:endParaRPr lang="en-US"/>
          </a:p>
        </p:txBody>
      </p:sp>
      <p:sp>
        <p:nvSpPr>
          <p:cNvPr id="5" name="Footer Placeholder 4">
            <a:extLst>
              <a:ext uri="{FF2B5EF4-FFF2-40B4-BE49-F238E27FC236}">
                <a16:creationId xmlns:a16="http://schemas.microsoft.com/office/drawing/2014/main" id="{D9ECFDAA-99FC-C87C-0DAB-BBF215225A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753E85-0AE8-6CAF-58D6-F1815A052EF0}"/>
              </a:ext>
            </a:extLst>
          </p:cNvPr>
          <p:cNvSpPr>
            <a:spLocks noGrp="1"/>
          </p:cNvSpPr>
          <p:nvPr>
            <p:ph type="sldNum" sz="quarter" idx="12"/>
          </p:nvPr>
        </p:nvSpPr>
        <p:spPr/>
        <p:txBody>
          <a:bodyPr/>
          <a:lstStyle/>
          <a:p>
            <a:fld id="{87AB2DC4-B25F-4259-A61E-195FEC07D607}" type="slidenum">
              <a:rPr lang="en-US" smtClean="0"/>
              <a:t>‹#›</a:t>
            </a:fld>
            <a:endParaRPr lang="en-US"/>
          </a:p>
        </p:txBody>
      </p:sp>
    </p:spTree>
    <p:extLst>
      <p:ext uri="{BB962C8B-B14F-4D97-AF65-F5344CB8AC3E}">
        <p14:creationId xmlns:p14="http://schemas.microsoft.com/office/powerpoint/2010/main" val="1264220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EF06E-9C35-4529-917B-77F866DC0C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38DABE-29B4-F2BF-269D-ADC5A067854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0F9FA5-E21F-AC15-37DF-0B933E7C91F9}"/>
              </a:ext>
            </a:extLst>
          </p:cNvPr>
          <p:cNvSpPr>
            <a:spLocks noGrp="1"/>
          </p:cNvSpPr>
          <p:nvPr>
            <p:ph type="dt" sz="half" idx="10"/>
          </p:nvPr>
        </p:nvSpPr>
        <p:spPr/>
        <p:txBody>
          <a:bodyPr/>
          <a:lstStyle/>
          <a:p>
            <a:fld id="{C3B140D3-2F37-44BB-8B4B-AB9997DC7888}" type="datetimeFigureOut">
              <a:rPr lang="en-US" smtClean="0"/>
              <a:t>10/21/2025</a:t>
            </a:fld>
            <a:endParaRPr lang="en-US"/>
          </a:p>
        </p:txBody>
      </p:sp>
      <p:sp>
        <p:nvSpPr>
          <p:cNvPr id="5" name="Footer Placeholder 4">
            <a:extLst>
              <a:ext uri="{FF2B5EF4-FFF2-40B4-BE49-F238E27FC236}">
                <a16:creationId xmlns:a16="http://schemas.microsoft.com/office/drawing/2014/main" id="{241759B5-755F-2236-8D62-BDCB5CC70A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A17CD1-B9C0-9DE3-3461-314222D5AF17}"/>
              </a:ext>
            </a:extLst>
          </p:cNvPr>
          <p:cNvSpPr>
            <a:spLocks noGrp="1"/>
          </p:cNvSpPr>
          <p:nvPr>
            <p:ph type="sldNum" sz="quarter" idx="12"/>
          </p:nvPr>
        </p:nvSpPr>
        <p:spPr/>
        <p:txBody>
          <a:bodyPr/>
          <a:lstStyle/>
          <a:p>
            <a:fld id="{87AB2DC4-B25F-4259-A61E-195FEC07D607}" type="slidenum">
              <a:rPr lang="en-US" smtClean="0"/>
              <a:t>‹#›</a:t>
            </a:fld>
            <a:endParaRPr lang="en-US"/>
          </a:p>
        </p:txBody>
      </p:sp>
    </p:spTree>
    <p:extLst>
      <p:ext uri="{BB962C8B-B14F-4D97-AF65-F5344CB8AC3E}">
        <p14:creationId xmlns:p14="http://schemas.microsoft.com/office/powerpoint/2010/main" val="3744474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76364-9E78-0554-51B8-39B4403E96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B17D91-F217-BDC6-6F62-A350867E51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470559-F646-8122-5A98-FD8505C39A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DE2364-9447-378B-6DA7-B4AA2FCE1882}"/>
              </a:ext>
            </a:extLst>
          </p:cNvPr>
          <p:cNvSpPr>
            <a:spLocks noGrp="1"/>
          </p:cNvSpPr>
          <p:nvPr>
            <p:ph type="dt" sz="half" idx="10"/>
          </p:nvPr>
        </p:nvSpPr>
        <p:spPr/>
        <p:txBody>
          <a:bodyPr/>
          <a:lstStyle/>
          <a:p>
            <a:fld id="{C3B140D3-2F37-44BB-8B4B-AB9997DC7888}" type="datetimeFigureOut">
              <a:rPr lang="en-US" smtClean="0"/>
              <a:t>10/21/2025</a:t>
            </a:fld>
            <a:endParaRPr lang="en-US"/>
          </a:p>
        </p:txBody>
      </p:sp>
      <p:sp>
        <p:nvSpPr>
          <p:cNvPr id="6" name="Footer Placeholder 5">
            <a:extLst>
              <a:ext uri="{FF2B5EF4-FFF2-40B4-BE49-F238E27FC236}">
                <a16:creationId xmlns:a16="http://schemas.microsoft.com/office/drawing/2014/main" id="{891CA300-BC01-C334-F612-76448F3F21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4DAE1E-27EA-1069-0A29-7AC13073D9FF}"/>
              </a:ext>
            </a:extLst>
          </p:cNvPr>
          <p:cNvSpPr>
            <a:spLocks noGrp="1"/>
          </p:cNvSpPr>
          <p:nvPr>
            <p:ph type="sldNum" sz="quarter" idx="12"/>
          </p:nvPr>
        </p:nvSpPr>
        <p:spPr/>
        <p:txBody>
          <a:bodyPr/>
          <a:lstStyle/>
          <a:p>
            <a:fld id="{87AB2DC4-B25F-4259-A61E-195FEC07D607}" type="slidenum">
              <a:rPr lang="en-US" smtClean="0"/>
              <a:t>‹#›</a:t>
            </a:fld>
            <a:endParaRPr lang="en-US"/>
          </a:p>
        </p:txBody>
      </p:sp>
    </p:spTree>
    <p:extLst>
      <p:ext uri="{BB962C8B-B14F-4D97-AF65-F5344CB8AC3E}">
        <p14:creationId xmlns:p14="http://schemas.microsoft.com/office/powerpoint/2010/main" val="148451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3168A-F308-47DF-FE06-AE43893432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0791B1-9DE3-C0D9-1A62-ABC56F2977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13817B-FBA6-BC98-B067-5B69B03B05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7E8085-60E6-B376-62C1-81533146DE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AFCDED-E54B-BA49-9F82-B391532F91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590B1C-75ED-4701-B840-260322CB7B95}"/>
              </a:ext>
            </a:extLst>
          </p:cNvPr>
          <p:cNvSpPr>
            <a:spLocks noGrp="1"/>
          </p:cNvSpPr>
          <p:nvPr>
            <p:ph type="dt" sz="half" idx="10"/>
          </p:nvPr>
        </p:nvSpPr>
        <p:spPr/>
        <p:txBody>
          <a:bodyPr/>
          <a:lstStyle/>
          <a:p>
            <a:fld id="{C3B140D3-2F37-44BB-8B4B-AB9997DC7888}" type="datetimeFigureOut">
              <a:rPr lang="en-US" smtClean="0"/>
              <a:t>10/21/2025</a:t>
            </a:fld>
            <a:endParaRPr lang="en-US"/>
          </a:p>
        </p:txBody>
      </p:sp>
      <p:sp>
        <p:nvSpPr>
          <p:cNvPr id="8" name="Footer Placeholder 7">
            <a:extLst>
              <a:ext uri="{FF2B5EF4-FFF2-40B4-BE49-F238E27FC236}">
                <a16:creationId xmlns:a16="http://schemas.microsoft.com/office/drawing/2014/main" id="{5F494095-8B28-14D5-8FE5-106AE203A8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4B5559-EF22-C39B-4BFC-52A47189EE79}"/>
              </a:ext>
            </a:extLst>
          </p:cNvPr>
          <p:cNvSpPr>
            <a:spLocks noGrp="1"/>
          </p:cNvSpPr>
          <p:nvPr>
            <p:ph type="sldNum" sz="quarter" idx="12"/>
          </p:nvPr>
        </p:nvSpPr>
        <p:spPr/>
        <p:txBody>
          <a:bodyPr/>
          <a:lstStyle/>
          <a:p>
            <a:fld id="{87AB2DC4-B25F-4259-A61E-195FEC07D607}" type="slidenum">
              <a:rPr lang="en-US" smtClean="0"/>
              <a:t>‹#›</a:t>
            </a:fld>
            <a:endParaRPr lang="en-US"/>
          </a:p>
        </p:txBody>
      </p:sp>
    </p:spTree>
    <p:extLst>
      <p:ext uri="{BB962C8B-B14F-4D97-AF65-F5344CB8AC3E}">
        <p14:creationId xmlns:p14="http://schemas.microsoft.com/office/powerpoint/2010/main" val="1759770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AF400-C241-E5FA-9BD2-AEBC819E2C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1659B7-203A-6E7E-AA3C-CEFA6DDEAB25}"/>
              </a:ext>
            </a:extLst>
          </p:cNvPr>
          <p:cNvSpPr>
            <a:spLocks noGrp="1"/>
          </p:cNvSpPr>
          <p:nvPr>
            <p:ph type="dt" sz="half" idx="10"/>
          </p:nvPr>
        </p:nvSpPr>
        <p:spPr/>
        <p:txBody>
          <a:bodyPr/>
          <a:lstStyle/>
          <a:p>
            <a:fld id="{C3B140D3-2F37-44BB-8B4B-AB9997DC7888}" type="datetimeFigureOut">
              <a:rPr lang="en-US" smtClean="0"/>
              <a:t>10/21/2025</a:t>
            </a:fld>
            <a:endParaRPr lang="en-US"/>
          </a:p>
        </p:txBody>
      </p:sp>
      <p:sp>
        <p:nvSpPr>
          <p:cNvPr id="4" name="Footer Placeholder 3">
            <a:extLst>
              <a:ext uri="{FF2B5EF4-FFF2-40B4-BE49-F238E27FC236}">
                <a16:creationId xmlns:a16="http://schemas.microsoft.com/office/drawing/2014/main" id="{0871BCE9-FC1C-6BFA-9DFE-391EB7BDFD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C39EAF-7C8D-AA91-EDE5-5498150F14C0}"/>
              </a:ext>
            </a:extLst>
          </p:cNvPr>
          <p:cNvSpPr>
            <a:spLocks noGrp="1"/>
          </p:cNvSpPr>
          <p:nvPr>
            <p:ph type="sldNum" sz="quarter" idx="12"/>
          </p:nvPr>
        </p:nvSpPr>
        <p:spPr/>
        <p:txBody>
          <a:bodyPr/>
          <a:lstStyle/>
          <a:p>
            <a:fld id="{87AB2DC4-B25F-4259-A61E-195FEC07D607}" type="slidenum">
              <a:rPr lang="en-US" smtClean="0"/>
              <a:t>‹#›</a:t>
            </a:fld>
            <a:endParaRPr lang="en-US"/>
          </a:p>
        </p:txBody>
      </p:sp>
    </p:spTree>
    <p:extLst>
      <p:ext uri="{BB962C8B-B14F-4D97-AF65-F5344CB8AC3E}">
        <p14:creationId xmlns:p14="http://schemas.microsoft.com/office/powerpoint/2010/main" val="4220992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937EDB-130F-919F-77B1-355008993EC1}"/>
              </a:ext>
            </a:extLst>
          </p:cNvPr>
          <p:cNvSpPr>
            <a:spLocks noGrp="1"/>
          </p:cNvSpPr>
          <p:nvPr>
            <p:ph type="dt" sz="half" idx="10"/>
          </p:nvPr>
        </p:nvSpPr>
        <p:spPr/>
        <p:txBody>
          <a:bodyPr/>
          <a:lstStyle/>
          <a:p>
            <a:fld id="{C3B140D3-2F37-44BB-8B4B-AB9997DC7888}" type="datetimeFigureOut">
              <a:rPr lang="en-US" smtClean="0"/>
              <a:t>10/21/2025</a:t>
            </a:fld>
            <a:endParaRPr lang="en-US"/>
          </a:p>
        </p:txBody>
      </p:sp>
      <p:sp>
        <p:nvSpPr>
          <p:cNvPr id="3" name="Footer Placeholder 2">
            <a:extLst>
              <a:ext uri="{FF2B5EF4-FFF2-40B4-BE49-F238E27FC236}">
                <a16:creationId xmlns:a16="http://schemas.microsoft.com/office/drawing/2014/main" id="{A5DEA900-F9B8-81FB-0EA9-7B23F1FE01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AAD2C8-3AF1-B9CB-B916-D46C480C94B3}"/>
              </a:ext>
            </a:extLst>
          </p:cNvPr>
          <p:cNvSpPr>
            <a:spLocks noGrp="1"/>
          </p:cNvSpPr>
          <p:nvPr>
            <p:ph type="sldNum" sz="quarter" idx="12"/>
          </p:nvPr>
        </p:nvSpPr>
        <p:spPr/>
        <p:txBody>
          <a:bodyPr/>
          <a:lstStyle/>
          <a:p>
            <a:fld id="{87AB2DC4-B25F-4259-A61E-195FEC07D607}" type="slidenum">
              <a:rPr lang="en-US" smtClean="0"/>
              <a:t>‹#›</a:t>
            </a:fld>
            <a:endParaRPr lang="en-US"/>
          </a:p>
        </p:txBody>
      </p:sp>
    </p:spTree>
    <p:extLst>
      <p:ext uri="{BB962C8B-B14F-4D97-AF65-F5344CB8AC3E}">
        <p14:creationId xmlns:p14="http://schemas.microsoft.com/office/powerpoint/2010/main" val="3141013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91FEC-E3B4-F8AA-167D-37ED806A9F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1F2DB2-B866-EFE2-A5DC-85858E68DA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90B5B8-E343-998C-7AF5-B0B6A998B4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25F515-C4B9-017E-922A-BD004BB694B3}"/>
              </a:ext>
            </a:extLst>
          </p:cNvPr>
          <p:cNvSpPr>
            <a:spLocks noGrp="1"/>
          </p:cNvSpPr>
          <p:nvPr>
            <p:ph type="dt" sz="half" idx="10"/>
          </p:nvPr>
        </p:nvSpPr>
        <p:spPr/>
        <p:txBody>
          <a:bodyPr/>
          <a:lstStyle/>
          <a:p>
            <a:fld id="{C3B140D3-2F37-44BB-8B4B-AB9997DC7888}" type="datetimeFigureOut">
              <a:rPr lang="en-US" smtClean="0"/>
              <a:t>10/21/2025</a:t>
            </a:fld>
            <a:endParaRPr lang="en-US"/>
          </a:p>
        </p:txBody>
      </p:sp>
      <p:sp>
        <p:nvSpPr>
          <p:cNvPr id="6" name="Footer Placeholder 5">
            <a:extLst>
              <a:ext uri="{FF2B5EF4-FFF2-40B4-BE49-F238E27FC236}">
                <a16:creationId xmlns:a16="http://schemas.microsoft.com/office/drawing/2014/main" id="{E9A8E707-77E5-A613-6B94-00DE1164F5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5D25D7-A762-7785-CCFA-63AB31CE9586}"/>
              </a:ext>
            </a:extLst>
          </p:cNvPr>
          <p:cNvSpPr>
            <a:spLocks noGrp="1"/>
          </p:cNvSpPr>
          <p:nvPr>
            <p:ph type="sldNum" sz="quarter" idx="12"/>
          </p:nvPr>
        </p:nvSpPr>
        <p:spPr/>
        <p:txBody>
          <a:bodyPr/>
          <a:lstStyle/>
          <a:p>
            <a:fld id="{87AB2DC4-B25F-4259-A61E-195FEC07D607}" type="slidenum">
              <a:rPr lang="en-US" smtClean="0"/>
              <a:t>‹#›</a:t>
            </a:fld>
            <a:endParaRPr lang="en-US"/>
          </a:p>
        </p:txBody>
      </p:sp>
    </p:spTree>
    <p:extLst>
      <p:ext uri="{BB962C8B-B14F-4D97-AF65-F5344CB8AC3E}">
        <p14:creationId xmlns:p14="http://schemas.microsoft.com/office/powerpoint/2010/main" val="2878577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91442-412F-F3E8-A765-B2742BA318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44603-5C43-7E55-653F-C09A46B967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93FA42-15F1-862D-C4B2-13B0E5C9FD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4E74A4-D66B-D9C0-E2F9-28A88A16B4E9}"/>
              </a:ext>
            </a:extLst>
          </p:cNvPr>
          <p:cNvSpPr>
            <a:spLocks noGrp="1"/>
          </p:cNvSpPr>
          <p:nvPr>
            <p:ph type="dt" sz="half" idx="10"/>
          </p:nvPr>
        </p:nvSpPr>
        <p:spPr/>
        <p:txBody>
          <a:bodyPr/>
          <a:lstStyle/>
          <a:p>
            <a:fld id="{C3B140D3-2F37-44BB-8B4B-AB9997DC7888}" type="datetimeFigureOut">
              <a:rPr lang="en-US" smtClean="0"/>
              <a:t>10/21/2025</a:t>
            </a:fld>
            <a:endParaRPr lang="en-US"/>
          </a:p>
        </p:txBody>
      </p:sp>
      <p:sp>
        <p:nvSpPr>
          <p:cNvPr id="6" name="Footer Placeholder 5">
            <a:extLst>
              <a:ext uri="{FF2B5EF4-FFF2-40B4-BE49-F238E27FC236}">
                <a16:creationId xmlns:a16="http://schemas.microsoft.com/office/drawing/2014/main" id="{D108FAB8-6E47-6B5D-05EE-CBD08002A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6EB3BC-081F-2BB2-E98C-7FF7445BBC37}"/>
              </a:ext>
            </a:extLst>
          </p:cNvPr>
          <p:cNvSpPr>
            <a:spLocks noGrp="1"/>
          </p:cNvSpPr>
          <p:nvPr>
            <p:ph type="sldNum" sz="quarter" idx="12"/>
          </p:nvPr>
        </p:nvSpPr>
        <p:spPr/>
        <p:txBody>
          <a:bodyPr/>
          <a:lstStyle/>
          <a:p>
            <a:fld id="{87AB2DC4-B25F-4259-A61E-195FEC07D607}" type="slidenum">
              <a:rPr lang="en-US" smtClean="0"/>
              <a:t>‹#›</a:t>
            </a:fld>
            <a:endParaRPr lang="en-US"/>
          </a:p>
        </p:txBody>
      </p:sp>
    </p:spTree>
    <p:extLst>
      <p:ext uri="{BB962C8B-B14F-4D97-AF65-F5344CB8AC3E}">
        <p14:creationId xmlns:p14="http://schemas.microsoft.com/office/powerpoint/2010/main" val="2815395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69394D-BC94-A680-D673-4E99F08065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E6EFA1-AAB0-92CF-1C79-D40C393A7F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5EDDF7-40D2-7F0F-1F0F-49E9B33EAB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3B140D3-2F37-44BB-8B4B-AB9997DC7888}" type="datetimeFigureOut">
              <a:rPr lang="en-US" smtClean="0"/>
              <a:t>10/21/2025</a:t>
            </a:fld>
            <a:endParaRPr lang="en-US"/>
          </a:p>
        </p:txBody>
      </p:sp>
      <p:sp>
        <p:nvSpPr>
          <p:cNvPr id="5" name="Footer Placeholder 4">
            <a:extLst>
              <a:ext uri="{FF2B5EF4-FFF2-40B4-BE49-F238E27FC236}">
                <a16:creationId xmlns:a16="http://schemas.microsoft.com/office/drawing/2014/main" id="{6AE1EE7E-EC17-B4FE-4E80-CF77066E71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597736E-E5D1-28BC-6A21-30A66EF294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7AB2DC4-B25F-4259-A61E-195FEC07D607}" type="slidenum">
              <a:rPr lang="en-US" smtClean="0"/>
              <a:t>‹#›</a:t>
            </a:fld>
            <a:endParaRPr lang="en-US"/>
          </a:p>
        </p:txBody>
      </p:sp>
    </p:spTree>
    <p:extLst>
      <p:ext uri="{BB962C8B-B14F-4D97-AF65-F5344CB8AC3E}">
        <p14:creationId xmlns:p14="http://schemas.microsoft.com/office/powerpoint/2010/main" val="788746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0.jpe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33" name="Group 1032">
            <a:extLst>
              <a:ext uri="{FF2B5EF4-FFF2-40B4-BE49-F238E27FC236}">
                <a16:creationId xmlns:a16="http://schemas.microsoft.com/office/drawing/2014/main" id="{2DD5E267-EB6F-47DF-ABEF-2C1BED44DA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034" name="Color Cover">
              <a:extLst>
                <a:ext uri="{FF2B5EF4-FFF2-40B4-BE49-F238E27FC236}">
                  <a16:creationId xmlns:a16="http://schemas.microsoft.com/office/drawing/2014/main" id="{4BA86AA3-0623-4268-861E-ADA01A7C07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Color Cover">
              <a:extLst>
                <a:ext uri="{FF2B5EF4-FFF2-40B4-BE49-F238E27FC236}">
                  <a16:creationId xmlns:a16="http://schemas.microsoft.com/office/drawing/2014/main" id="{72692EF2-4C1F-4ED7-9C00-6CF92783E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7" name="Group 1036">
            <a:extLst>
              <a:ext uri="{FF2B5EF4-FFF2-40B4-BE49-F238E27FC236}">
                <a16:creationId xmlns:a16="http://schemas.microsoft.com/office/drawing/2014/main" id="{66828D02-A05D-412B-9F20-B68E970B9F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038" name="Color">
              <a:extLst>
                <a:ext uri="{FF2B5EF4-FFF2-40B4-BE49-F238E27FC236}">
                  <a16:creationId xmlns:a16="http://schemas.microsoft.com/office/drawing/2014/main" id="{A1A8E50E-11DE-480E-A93B-F503760BC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Color">
              <a:extLst>
                <a:ext uri="{FF2B5EF4-FFF2-40B4-BE49-F238E27FC236}">
                  <a16:creationId xmlns:a16="http://schemas.microsoft.com/office/drawing/2014/main" id="{D2E2EE99-89A4-435B-B61A-3C8B5B2B2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6" name="Picture 2" descr="people sitting on chair with brown wooden table">
            <a:extLst>
              <a:ext uri="{FF2B5EF4-FFF2-40B4-BE49-F238E27FC236}">
                <a16:creationId xmlns:a16="http://schemas.microsoft.com/office/drawing/2014/main" id="{ED2683D5-340E-7B98-5B8C-350E802F3FD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84333" y="819015"/>
            <a:ext cx="4157322" cy="5196653"/>
          </a:xfrm>
          <a:prstGeom prst="rect">
            <a:avLst/>
          </a:prstGeom>
          <a:noFill/>
          <a:extLst>
            <a:ext uri="{909E8E84-426E-40DD-AFC4-6F175D3DCCD1}">
              <a14:hiddenFill xmlns:a14="http://schemas.microsoft.com/office/drawing/2010/main">
                <a:solidFill>
                  <a:srgbClr val="FFFFFF"/>
                </a:solidFill>
              </a14:hiddenFill>
            </a:ext>
          </a:extLst>
        </p:spPr>
      </p:pic>
      <p:grpSp>
        <p:nvGrpSpPr>
          <p:cNvPr id="1041" name="Group 1040">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042" name="Freeform: Shape 1041">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3" name="Freeform: Shape 1042">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4" name="Freeform: Shape 1043">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5" name="Freeform: Shape 1044">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6" name="Freeform: Shape 1045">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7" name="Freeform: Shape 1046">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8" name="Freeform: Shape 1047">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B82E9665-7765-9F37-332A-3D20C9CE4C63}"/>
              </a:ext>
            </a:extLst>
          </p:cNvPr>
          <p:cNvSpPr>
            <a:spLocks noGrp="1"/>
          </p:cNvSpPr>
          <p:nvPr>
            <p:ph type="title"/>
          </p:nvPr>
        </p:nvSpPr>
        <p:spPr>
          <a:xfrm>
            <a:off x="1014985" y="819015"/>
            <a:ext cx="5501548" cy="2353362"/>
          </a:xfrm>
        </p:spPr>
        <p:txBody>
          <a:bodyPr anchor="b">
            <a:normAutofit/>
          </a:bodyPr>
          <a:lstStyle/>
          <a:p>
            <a:r>
              <a:rPr lang="en-US" sz="4800" dirty="0" err="1">
                <a:solidFill>
                  <a:schemeClr val="bg1"/>
                </a:solidFill>
              </a:rPr>
              <a:t>Graad</a:t>
            </a:r>
            <a:r>
              <a:rPr lang="en-US" sz="4800" dirty="0">
                <a:solidFill>
                  <a:schemeClr val="bg1"/>
                </a:solidFill>
              </a:rPr>
              <a:t> 12</a:t>
            </a:r>
            <a:br>
              <a:rPr lang="en-US" sz="4800" dirty="0">
                <a:solidFill>
                  <a:schemeClr val="bg1"/>
                </a:solidFill>
              </a:rPr>
            </a:br>
            <a:r>
              <a:rPr lang="en-US" sz="4800" dirty="0" err="1">
                <a:solidFill>
                  <a:schemeClr val="bg1"/>
                </a:solidFill>
              </a:rPr>
              <a:t>Selfontwikkeling</a:t>
            </a:r>
            <a:r>
              <a:rPr lang="en-US" sz="4800" dirty="0">
                <a:solidFill>
                  <a:schemeClr val="bg1"/>
                </a:solidFill>
              </a:rPr>
              <a:t> in die </a:t>
            </a:r>
            <a:r>
              <a:rPr lang="en-US" sz="4800" dirty="0" err="1">
                <a:solidFill>
                  <a:schemeClr val="bg1"/>
                </a:solidFill>
              </a:rPr>
              <a:t>samelewing</a:t>
            </a:r>
            <a:endParaRPr lang="en-US" sz="4800" dirty="0">
              <a:solidFill>
                <a:schemeClr val="bg1"/>
              </a:solidFill>
            </a:endParaRPr>
          </a:p>
        </p:txBody>
      </p:sp>
      <p:sp>
        <p:nvSpPr>
          <p:cNvPr id="3" name="Content Placeholder 2">
            <a:extLst>
              <a:ext uri="{FF2B5EF4-FFF2-40B4-BE49-F238E27FC236}">
                <a16:creationId xmlns:a16="http://schemas.microsoft.com/office/drawing/2014/main" id="{85C1B1EC-62F2-2CAD-EFCE-D66682DD3F05}"/>
              </a:ext>
            </a:extLst>
          </p:cNvPr>
          <p:cNvSpPr>
            <a:spLocks noGrp="1"/>
          </p:cNvSpPr>
          <p:nvPr>
            <p:ph idx="1"/>
          </p:nvPr>
        </p:nvSpPr>
        <p:spPr>
          <a:xfrm>
            <a:off x="1014985" y="3442089"/>
            <a:ext cx="5501548" cy="2573579"/>
          </a:xfrm>
        </p:spPr>
        <p:txBody>
          <a:bodyPr anchor="t">
            <a:normAutofit/>
          </a:bodyPr>
          <a:lstStyle/>
          <a:p>
            <a:pPr marL="0" indent="0">
              <a:buNone/>
            </a:pPr>
            <a:r>
              <a:rPr lang="en-US" sz="1800" dirty="0" err="1">
                <a:solidFill>
                  <a:schemeClr val="bg1"/>
                </a:solidFill>
              </a:rPr>
              <a:t>Kwartaal</a:t>
            </a:r>
            <a:r>
              <a:rPr lang="en-US" sz="1800" dirty="0">
                <a:solidFill>
                  <a:schemeClr val="bg1"/>
                </a:solidFill>
              </a:rPr>
              <a:t> 1</a:t>
            </a:r>
            <a:br>
              <a:rPr lang="en-US" sz="1800" dirty="0">
                <a:solidFill>
                  <a:schemeClr val="bg1"/>
                </a:solidFill>
              </a:rPr>
            </a:br>
            <a:r>
              <a:rPr lang="en-US" sz="1800" dirty="0">
                <a:solidFill>
                  <a:schemeClr val="bg1"/>
                </a:solidFill>
              </a:rPr>
              <a:t>Les 1: </a:t>
            </a:r>
            <a:r>
              <a:rPr lang="en-US" sz="1800" dirty="0" err="1">
                <a:solidFill>
                  <a:schemeClr val="bg1"/>
                </a:solidFill>
              </a:rPr>
              <a:t>Stres</a:t>
            </a:r>
            <a:endParaRPr lang="en-US" sz="1800" dirty="0">
              <a:solidFill>
                <a:schemeClr val="bg1"/>
              </a:solidFill>
            </a:endParaRPr>
          </a:p>
          <a:p>
            <a:pPr marL="0" indent="0">
              <a:buNone/>
            </a:pPr>
            <a:endParaRPr lang="en-US" sz="1800" dirty="0">
              <a:solidFill>
                <a:schemeClr val="bg1"/>
              </a:solidFill>
            </a:endParaRPr>
          </a:p>
        </p:txBody>
      </p:sp>
      <p:pic>
        <p:nvPicPr>
          <p:cNvPr id="4" name="Picture 3">
            <a:extLst>
              <a:ext uri="{FF2B5EF4-FFF2-40B4-BE49-F238E27FC236}">
                <a16:creationId xmlns:a16="http://schemas.microsoft.com/office/drawing/2014/main" id="{8CA81675-DD98-E0D3-B152-EBB81D3F42CE}"/>
              </a:ext>
            </a:extLst>
          </p:cNvPr>
          <p:cNvPicPr>
            <a:picLocks noChangeAspect="1"/>
          </p:cNvPicPr>
          <p:nvPr/>
        </p:nvPicPr>
        <p:blipFill>
          <a:blip r:embed="rId4"/>
          <a:stretch>
            <a:fillRect/>
          </a:stretch>
        </p:blipFill>
        <p:spPr>
          <a:xfrm>
            <a:off x="10826378" y="0"/>
            <a:ext cx="1365622" cy="469433"/>
          </a:xfrm>
          <a:prstGeom prst="rect">
            <a:avLst/>
          </a:prstGeom>
        </p:spPr>
      </p:pic>
    </p:spTree>
    <p:extLst>
      <p:ext uri="{BB962C8B-B14F-4D97-AF65-F5344CB8AC3E}">
        <p14:creationId xmlns:p14="http://schemas.microsoft.com/office/powerpoint/2010/main" val="805502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7"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8"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29" name="Group 28">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0" name="Freeform: Shape 29">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1" name="Freeform: Shape 30">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2" name="Freeform: Shape 31">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3" name="Freeform: Shape 32">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4" name="Freeform: Shape 33">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6" name="Freeform: Shape 25">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7" name="Freeform: Shape 26">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 name="Title 1">
            <a:extLst>
              <a:ext uri="{FF2B5EF4-FFF2-40B4-BE49-F238E27FC236}">
                <a16:creationId xmlns:a16="http://schemas.microsoft.com/office/drawing/2014/main" id="{3852372E-656E-3836-490A-FE662A20EC32}"/>
              </a:ext>
            </a:extLst>
          </p:cNvPr>
          <p:cNvSpPr>
            <a:spLocks noGrp="1"/>
          </p:cNvSpPr>
          <p:nvPr>
            <p:ph type="title"/>
          </p:nvPr>
        </p:nvSpPr>
        <p:spPr>
          <a:xfrm rot="16200000">
            <a:off x="-1325880" y="1947672"/>
            <a:ext cx="5961888" cy="2788920"/>
          </a:xfrm>
        </p:spPr>
        <p:txBody>
          <a:bodyPr anchor="ctr">
            <a:normAutofit/>
          </a:bodyPr>
          <a:lstStyle/>
          <a:p>
            <a:r>
              <a:rPr lang="en-US" sz="4800" dirty="0">
                <a:solidFill>
                  <a:schemeClr val="bg1"/>
                </a:solidFill>
              </a:rPr>
              <a:t>Die </a:t>
            </a:r>
            <a:r>
              <a:rPr lang="en-US" sz="4800" dirty="0" err="1">
                <a:solidFill>
                  <a:schemeClr val="bg1"/>
                </a:solidFill>
              </a:rPr>
              <a:t>jaar</a:t>
            </a:r>
            <a:r>
              <a:rPr lang="en-US" sz="4800" dirty="0">
                <a:solidFill>
                  <a:schemeClr val="bg1"/>
                </a:solidFill>
              </a:rPr>
              <a:t> in </a:t>
            </a:r>
            <a:r>
              <a:rPr lang="en-US" sz="4800" dirty="0" err="1">
                <a:solidFill>
                  <a:schemeClr val="bg1"/>
                </a:solidFill>
              </a:rPr>
              <a:t>oorsig</a:t>
            </a:r>
            <a:endParaRPr lang="en-US" sz="4800" dirty="0">
              <a:solidFill>
                <a:schemeClr val="bg1"/>
              </a:solidFill>
            </a:endParaRPr>
          </a:p>
        </p:txBody>
      </p:sp>
      <p:graphicFrame>
        <p:nvGraphicFramePr>
          <p:cNvPr id="35" name="Content Placeholder 5">
            <a:extLst>
              <a:ext uri="{FF2B5EF4-FFF2-40B4-BE49-F238E27FC236}">
                <a16:creationId xmlns:a16="http://schemas.microsoft.com/office/drawing/2014/main" id="{E41879E7-69A8-4E66-4429-63971D897EE0}"/>
              </a:ext>
            </a:extLst>
          </p:cNvPr>
          <p:cNvGraphicFramePr>
            <a:graphicFrameLocks noGrp="1"/>
          </p:cNvGraphicFramePr>
          <p:nvPr>
            <p:ph idx="1"/>
            <p:extLst>
              <p:ext uri="{D42A27DB-BD31-4B8C-83A1-F6EECF244321}">
                <p14:modId xmlns:p14="http://schemas.microsoft.com/office/powerpoint/2010/main" val="3259397892"/>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6" name="Picture 35">
            <a:extLst>
              <a:ext uri="{FF2B5EF4-FFF2-40B4-BE49-F238E27FC236}">
                <a16:creationId xmlns:a16="http://schemas.microsoft.com/office/drawing/2014/main" id="{969452BC-0499-C850-C3ED-18ACFC0447A6}"/>
              </a:ext>
            </a:extLst>
          </p:cNvPr>
          <p:cNvPicPr>
            <a:picLocks noChangeAspect="1"/>
          </p:cNvPicPr>
          <p:nvPr/>
        </p:nvPicPr>
        <p:blipFill>
          <a:blip r:embed="rId8"/>
          <a:stretch>
            <a:fillRect/>
          </a:stretch>
        </p:blipFill>
        <p:spPr>
          <a:xfrm>
            <a:off x="10826378" y="0"/>
            <a:ext cx="1365622" cy="469433"/>
          </a:xfrm>
          <a:prstGeom prst="rect">
            <a:avLst/>
          </a:prstGeom>
        </p:spPr>
      </p:pic>
    </p:spTree>
    <p:extLst>
      <p:ext uri="{BB962C8B-B14F-4D97-AF65-F5344CB8AC3E}">
        <p14:creationId xmlns:p14="http://schemas.microsoft.com/office/powerpoint/2010/main" val="3326530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Puppy hiding under the sofa">
            <a:extLst>
              <a:ext uri="{FF2B5EF4-FFF2-40B4-BE49-F238E27FC236}">
                <a16:creationId xmlns:a16="http://schemas.microsoft.com/office/drawing/2014/main" id="{B04302D8-57AD-BBE8-ACA7-B44D77117E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35" r="17754"/>
          <a:stretch>
            <a:fillRect/>
          </a:stretch>
        </p:blipFill>
        <p:spPr bwMode="auto">
          <a:xfrm>
            <a:off x="2522358"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F29F33-B8A9-CBB8-F2E1-AC99C11A853C}"/>
              </a:ext>
            </a:extLst>
          </p:cNvPr>
          <p:cNvSpPr>
            <a:spLocks noGrp="1"/>
          </p:cNvSpPr>
          <p:nvPr>
            <p:ph type="title"/>
          </p:nvPr>
        </p:nvSpPr>
        <p:spPr>
          <a:xfrm>
            <a:off x="952228" y="743447"/>
            <a:ext cx="3973385" cy="3692028"/>
          </a:xfrm>
          <a:noFill/>
        </p:spPr>
        <p:txBody>
          <a:bodyPr vert="horz" lIns="91440" tIns="45720" rIns="91440" bIns="45720" rtlCol="0" anchor="b">
            <a:normAutofit/>
          </a:bodyPr>
          <a:lstStyle/>
          <a:p>
            <a:r>
              <a:rPr lang="en-US" sz="5200" dirty="0"/>
              <a:t>Watter verse het </a:t>
            </a:r>
            <a:r>
              <a:rPr lang="en-US" sz="5200" dirty="0" err="1"/>
              <a:t>jy</a:t>
            </a:r>
            <a:r>
              <a:rPr lang="en-US" sz="5200" dirty="0"/>
              <a:t> </a:t>
            </a:r>
            <a:r>
              <a:rPr lang="en-US" sz="5200" dirty="0" err="1"/>
              <a:t>vir</a:t>
            </a:r>
            <a:r>
              <a:rPr lang="en-US" sz="5200" dirty="0"/>
              <a:t> </a:t>
            </a:r>
            <a:r>
              <a:rPr lang="en-US" sz="5200" dirty="0" err="1"/>
              <a:t>hierdie</a:t>
            </a:r>
            <a:r>
              <a:rPr lang="en-US" sz="5200" dirty="0"/>
              <a:t> </a:t>
            </a:r>
            <a:r>
              <a:rPr lang="en-US" sz="5200" dirty="0" err="1"/>
              <a:t>jaar</a:t>
            </a:r>
            <a:r>
              <a:rPr lang="en-US" sz="5200" dirty="0"/>
              <a:t>?</a:t>
            </a:r>
          </a:p>
        </p:txBody>
      </p:sp>
      <p:pic>
        <p:nvPicPr>
          <p:cNvPr id="4" name="Picture 3">
            <a:extLst>
              <a:ext uri="{FF2B5EF4-FFF2-40B4-BE49-F238E27FC236}">
                <a16:creationId xmlns:a16="http://schemas.microsoft.com/office/drawing/2014/main" id="{73FB6793-09E6-5F8B-D607-AA7801094397}"/>
              </a:ext>
            </a:extLst>
          </p:cNvPr>
          <p:cNvPicPr>
            <a:picLocks noChangeAspect="1"/>
          </p:cNvPicPr>
          <p:nvPr/>
        </p:nvPicPr>
        <p:blipFill>
          <a:blip r:embed="rId4"/>
          <a:stretch>
            <a:fillRect/>
          </a:stretch>
        </p:blipFill>
        <p:spPr>
          <a:xfrm>
            <a:off x="10826378" y="0"/>
            <a:ext cx="1365622" cy="469433"/>
          </a:xfrm>
          <a:prstGeom prst="rect">
            <a:avLst/>
          </a:prstGeom>
        </p:spPr>
      </p:pic>
    </p:spTree>
    <p:extLst>
      <p:ext uri="{BB962C8B-B14F-4D97-AF65-F5344CB8AC3E}">
        <p14:creationId xmlns:p14="http://schemas.microsoft.com/office/powerpoint/2010/main" val="1528139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35411-ECEB-D968-6F03-0597D340C9BC}"/>
              </a:ext>
            </a:extLst>
          </p:cNvPr>
          <p:cNvSpPr>
            <a:spLocks noGrp="1"/>
          </p:cNvSpPr>
          <p:nvPr>
            <p:ph type="title"/>
          </p:nvPr>
        </p:nvSpPr>
        <p:spPr/>
        <p:txBody>
          <a:bodyPr/>
          <a:lstStyle/>
          <a:p>
            <a:r>
              <a:rPr lang="en-US" dirty="0" err="1"/>
              <a:t>Stres</a:t>
            </a:r>
            <a:r>
              <a:rPr lang="en-US" dirty="0"/>
              <a:t>, </a:t>
            </a:r>
            <a:r>
              <a:rPr lang="en-US" dirty="0" err="1"/>
              <a:t>Angs</a:t>
            </a:r>
            <a:r>
              <a:rPr lang="en-US" dirty="0"/>
              <a:t> </a:t>
            </a:r>
            <a:r>
              <a:rPr lang="en-US" dirty="0" err="1"/>
              <a:t>en</a:t>
            </a:r>
            <a:r>
              <a:rPr lang="en-US" dirty="0"/>
              <a:t> Stressors</a:t>
            </a:r>
          </a:p>
        </p:txBody>
      </p:sp>
      <p:graphicFrame>
        <p:nvGraphicFramePr>
          <p:cNvPr id="5" name="Content Placeholder 2">
            <a:extLst>
              <a:ext uri="{FF2B5EF4-FFF2-40B4-BE49-F238E27FC236}">
                <a16:creationId xmlns:a16="http://schemas.microsoft.com/office/drawing/2014/main" id="{9167EB24-92FE-3861-5C60-DBB7CAB93BF0}"/>
              </a:ext>
            </a:extLst>
          </p:cNvPr>
          <p:cNvGraphicFramePr>
            <a:graphicFrameLocks noGrp="1"/>
          </p:cNvGraphicFramePr>
          <p:nvPr>
            <p:ph idx="1"/>
            <p:extLst>
              <p:ext uri="{D42A27DB-BD31-4B8C-83A1-F6EECF244321}">
                <p14:modId xmlns:p14="http://schemas.microsoft.com/office/powerpoint/2010/main" val="122036885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F026BA79-303E-6C1B-5243-A71B7141C08D}"/>
              </a:ext>
            </a:extLst>
          </p:cNvPr>
          <p:cNvPicPr>
            <a:picLocks noChangeAspect="1"/>
          </p:cNvPicPr>
          <p:nvPr/>
        </p:nvPicPr>
        <p:blipFill>
          <a:blip r:embed="rId8"/>
          <a:stretch>
            <a:fillRect/>
          </a:stretch>
        </p:blipFill>
        <p:spPr>
          <a:xfrm>
            <a:off x="10826378" y="0"/>
            <a:ext cx="1365622" cy="469433"/>
          </a:xfrm>
          <a:prstGeom prst="rect">
            <a:avLst/>
          </a:prstGeom>
        </p:spPr>
      </p:pic>
    </p:spTree>
    <p:extLst>
      <p:ext uri="{BB962C8B-B14F-4D97-AF65-F5344CB8AC3E}">
        <p14:creationId xmlns:p14="http://schemas.microsoft.com/office/powerpoint/2010/main" val="4178011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31030667-3367-6220-0F19-012286592968}"/>
              </a:ext>
            </a:extLst>
          </p:cNvPr>
          <p:cNvSpPr>
            <a:spLocks noGrp="1"/>
          </p:cNvSpPr>
          <p:nvPr>
            <p:ph type="title"/>
          </p:nvPr>
        </p:nvSpPr>
        <p:spPr>
          <a:xfrm rot="16200000">
            <a:off x="-1325880" y="1947672"/>
            <a:ext cx="5961888" cy="2788920"/>
          </a:xfrm>
        </p:spPr>
        <p:txBody>
          <a:bodyPr anchor="ctr">
            <a:normAutofit/>
          </a:bodyPr>
          <a:lstStyle/>
          <a:p>
            <a:r>
              <a:rPr lang="nl-NL" sz="4800" dirty="0">
                <a:solidFill>
                  <a:schemeClr val="bg1"/>
                </a:solidFill>
              </a:rPr>
              <a:t>Onthou jy die vyf areas waaruit 'n individu bestaan?</a:t>
            </a:r>
            <a:endParaRPr lang="en-US" sz="4800" dirty="0">
              <a:solidFill>
                <a:schemeClr val="bg1"/>
              </a:solidFill>
            </a:endParaRPr>
          </a:p>
        </p:txBody>
      </p:sp>
      <p:graphicFrame>
        <p:nvGraphicFramePr>
          <p:cNvPr id="5" name="Content Placeholder 2">
            <a:extLst>
              <a:ext uri="{FF2B5EF4-FFF2-40B4-BE49-F238E27FC236}">
                <a16:creationId xmlns:a16="http://schemas.microsoft.com/office/drawing/2014/main" id="{712FAD4A-1656-07B1-B457-21DB9918407C}"/>
              </a:ext>
            </a:extLst>
          </p:cNvPr>
          <p:cNvGraphicFramePr>
            <a:graphicFrameLocks noGrp="1"/>
          </p:cNvGraphicFramePr>
          <p:nvPr>
            <p:ph idx="1"/>
            <p:extLst>
              <p:ext uri="{D42A27DB-BD31-4B8C-83A1-F6EECF244321}">
                <p14:modId xmlns:p14="http://schemas.microsoft.com/office/powerpoint/2010/main" val="4094640331"/>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65FB17B1-1A5F-429E-DD79-05A485C54080}"/>
              </a:ext>
            </a:extLst>
          </p:cNvPr>
          <p:cNvPicPr>
            <a:picLocks noChangeAspect="1"/>
          </p:cNvPicPr>
          <p:nvPr/>
        </p:nvPicPr>
        <p:blipFill>
          <a:blip r:embed="rId8"/>
          <a:stretch>
            <a:fillRect/>
          </a:stretch>
        </p:blipFill>
        <p:spPr>
          <a:xfrm>
            <a:off x="10826378" y="0"/>
            <a:ext cx="1365622" cy="469433"/>
          </a:xfrm>
          <a:prstGeom prst="rect">
            <a:avLst/>
          </a:prstGeom>
        </p:spPr>
      </p:pic>
    </p:spTree>
    <p:extLst>
      <p:ext uri="{BB962C8B-B14F-4D97-AF65-F5344CB8AC3E}">
        <p14:creationId xmlns:p14="http://schemas.microsoft.com/office/powerpoint/2010/main" val="76518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5CAB4A23-4F4D-8AE1-ECFB-2C6A29DD91A1}"/>
              </a:ext>
            </a:extLst>
          </p:cNvPr>
          <p:cNvSpPr>
            <a:spLocks noGrp="1"/>
          </p:cNvSpPr>
          <p:nvPr>
            <p:ph type="title"/>
          </p:nvPr>
        </p:nvSpPr>
        <p:spPr>
          <a:xfrm>
            <a:off x="786385" y="841248"/>
            <a:ext cx="5129600" cy="5340097"/>
          </a:xfrm>
        </p:spPr>
        <p:txBody>
          <a:bodyPr anchor="ctr">
            <a:normAutofit/>
          </a:bodyPr>
          <a:lstStyle/>
          <a:p>
            <a:r>
              <a:rPr lang="en-US" sz="4800" dirty="0" err="1">
                <a:solidFill>
                  <a:schemeClr val="bg1"/>
                </a:solidFill>
              </a:rPr>
              <a:t>Definieer</a:t>
            </a:r>
            <a:r>
              <a:rPr lang="en-US" sz="4800" dirty="0">
                <a:solidFill>
                  <a:schemeClr val="bg1"/>
                </a:solidFill>
              </a:rPr>
              <a:t> stressors in </a:t>
            </a:r>
            <a:r>
              <a:rPr lang="en-US" sz="4800" dirty="0" err="1">
                <a:solidFill>
                  <a:schemeClr val="bg1"/>
                </a:solidFill>
              </a:rPr>
              <a:t>jou</a:t>
            </a:r>
            <a:r>
              <a:rPr lang="en-US" sz="4800" dirty="0">
                <a:solidFill>
                  <a:schemeClr val="bg1"/>
                </a:solidFill>
              </a:rPr>
              <a:t> </a:t>
            </a:r>
            <a:r>
              <a:rPr lang="en-US" sz="4800" dirty="0" err="1">
                <a:solidFill>
                  <a:schemeClr val="bg1"/>
                </a:solidFill>
              </a:rPr>
              <a:t>lewe</a:t>
            </a:r>
            <a:endParaRPr lang="en-US" sz="4800" dirty="0">
              <a:solidFill>
                <a:schemeClr val="bg1"/>
              </a:solidFill>
            </a:endParaRPr>
          </a:p>
        </p:txBody>
      </p:sp>
      <p:graphicFrame>
        <p:nvGraphicFramePr>
          <p:cNvPr id="25" name="Content Placeholder 2">
            <a:extLst>
              <a:ext uri="{FF2B5EF4-FFF2-40B4-BE49-F238E27FC236}">
                <a16:creationId xmlns:a16="http://schemas.microsoft.com/office/drawing/2014/main" id="{3DECBEC7-C6B1-07FE-00C2-FF89FDCE5E92}"/>
              </a:ext>
            </a:extLst>
          </p:cNvPr>
          <p:cNvGraphicFramePr>
            <a:graphicFrameLocks noGrp="1"/>
          </p:cNvGraphicFramePr>
          <p:nvPr>
            <p:ph idx="1"/>
            <p:extLst>
              <p:ext uri="{D42A27DB-BD31-4B8C-83A1-F6EECF244321}">
                <p14:modId xmlns:p14="http://schemas.microsoft.com/office/powerpoint/2010/main" val="1757049256"/>
              </p:ext>
            </p:extLst>
          </p:nvPr>
        </p:nvGraphicFramePr>
        <p:xfrm>
          <a:off x="6464410" y="841247"/>
          <a:ext cx="4484536" cy="53400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EBA8678A-C924-CBBA-EA8F-D09F3463C631}"/>
              </a:ext>
            </a:extLst>
          </p:cNvPr>
          <p:cNvPicPr>
            <a:picLocks noChangeAspect="1"/>
          </p:cNvPicPr>
          <p:nvPr/>
        </p:nvPicPr>
        <p:blipFill>
          <a:blip r:embed="rId8"/>
          <a:stretch>
            <a:fillRect/>
          </a:stretch>
        </p:blipFill>
        <p:spPr>
          <a:xfrm>
            <a:off x="10826378" y="0"/>
            <a:ext cx="1365622" cy="469433"/>
          </a:xfrm>
          <a:prstGeom prst="rect">
            <a:avLst/>
          </a:prstGeom>
        </p:spPr>
      </p:pic>
    </p:spTree>
    <p:extLst>
      <p:ext uri="{BB962C8B-B14F-4D97-AF65-F5344CB8AC3E}">
        <p14:creationId xmlns:p14="http://schemas.microsoft.com/office/powerpoint/2010/main" val="3519851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7" name="Google Shape;143;p7" descr="Why Team Building Is So Important For Your Company">
            <a:extLst>
              <a:ext uri="{FF2B5EF4-FFF2-40B4-BE49-F238E27FC236}">
                <a16:creationId xmlns:a16="http://schemas.microsoft.com/office/drawing/2014/main" id="{3F859DBC-DC92-F0C3-601A-DC859891A475}"/>
              </a:ext>
            </a:extLst>
          </p:cNvPr>
          <p:cNvPicPr preferRelativeResize="0">
            <a:picLocks/>
          </p:cNvPicPr>
          <p:nvPr/>
        </p:nvPicPr>
        <p:blipFill rotWithShape="1">
          <a:blip r:embed="rId3">
            <a:alphaModFix amt="40000"/>
          </a:blip>
          <a:srcRect t="3137" b="21864"/>
          <a:stretch>
            <a:fillRect/>
          </a:stretch>
        </p:blipFill>
        <p:spPr>
          <a:xfrm>
            <a:off x="20" y="10"/>
            <a:ext cx="12191979" cy="6857990"/>
          </a:xfrm>
          <a:prstGeom prst="rect">
            <a:avLst/>
          </a:prstGeom>
          <a:noFill/>
        </p:spPr>
      </p:pic>
      <p:sp>
        <p:nvSpPr>
          <p:cNvPr id="2" name="Title 1">
            <a:extLst>
              <a:ext uri="{FF2B5EF4-FFF2-40B4-BE49-F238E27FC236}">
                <a16:creationId xmlns:a16="http://schemas.microsoft.com/office/drawing/2014/main" id="{DE547C2A-2981-85E6-13CE-EF3D076EFC97}"/>
              </a:ext>
            </a:extLst>
          </p:cNvPr>
          <p:cNvSpPr>
            <a:spLocks noGrp="1"/>
          </p:cNvSpPr>
          <p:nvPr>
            <p:ph type="title"/>
          </p:nvPr>
        </p:nvSpPr>
        <p:spPr>
          <a:xfrm>
            <a:off x="838200" y="365125"/>
            <a:ext cx="10515600" cy="1325563"/>
          </a:xfrm>
        </p:spPr>
        <p:txBody>
          <a:bodyPr vert="horz" lIns="91440" tIns="45720" rIns="91440" bIns="45720" rtlCol="0">
            <a:normAutofit fontScale="90000"/>
          </a:bodyPr>
          <a:lstStyle/>
          <a:p>
            <a:r>
              <a:rPr lang="nl-NL" sz="4600" dirty="0">
                <a:solidFill>
                  <a:schemeClr val="bg1"/>
                </a:solidFill>
              </a:rPr>
              <a:t>Groepaktiwiteit – Sê NEE vir vroeë skoolverlating!</a:t>
            </a:r>
            <a:endParaRPr lang="en-US" sz="4600" dirty="0">
              <a:solidFill>
                <a:schemeClr val="bg1"/>
              </a:solidFill>
            </a:endParaRPr>
          </a:p>
        </p:txBody>
      </p:sp>
      <p:sp>
        <p:nvSpPr>
          <p:cNvPr id="24"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14" name="Content Placeholder 2">
            <a:extLst>
              <a:ext uri="{FF2B5EF4-FFF2-40B4-BE49-F238E27FC236}">
                <a16:creationId xmlns:a16="http://schemas.microsoft.com/office/drawing/2014/main" id="{CD2E1DDC-1316-3C64-C867-EEA1FD1FC1BA}"/>
              </a:ext>
            </a:extLst>
          </p:cNvPr>
          <p:cNvGraphicFramePr>
            <a:graphicFrameLocks noGrp="1"/>
          </p:cNvGraphicFramePr>
          <p:nvPr>
            <p:ph idx="1"/>
            <p:extLst>
              <p:ext uri="{D42A27DB-BD31-4B8C-83A1-F6EECF244321}">
                <p14:modId xmlns:p14="http://schemas.microsoft.com/office/powerpoint/2010/main" val="326275741"/>
              </p:ext>
            </p:extLst>
          </p:nvPr>
        </p:nvGraphicFramePr>
        <p:xfrm>
          <a:off x="838200" y="2004446"/>
          <a:ext cx="10515600" cy="41768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8" name="Picture 17">
            <a:extLst>
              <a:ext uri="{FF2B5EF4-FFF2-40B4-BE49-F238E27FC236}">
                <a16:creationId xmlns:a16="http://schemas.microsoft.com/office/drawing/2014/main" id="{4E9F820B-B02B-A3DF-B2B1-24D0A127BCC2}"/>
              </a:ext>
            </a:extLst>
          </p:cNvPr>
          <p:cNvPicPr>
            <a:picLocks noChangeAspect="1"/>
          </p:cNvPicPr>
          <p:nvPr/>
        </p:nvPicPr>
        <p:blipFill>
          <a:blip r:embed="rId9"/>
          <a:stretch>
            <a:fillRect/>
          </a:stretch>
        </p:blipFill>
        <p:spPr>
          <a:xfrm>
            <a:off x="10826378" y="0"/>
            <a:ext cx="1365622" cy="469433"/>
          </a:xfrm>
          <a:prstGeom prst="rect">
            <a:avLst/>
          </a:prstGeom>
        </p:spPr>
      </p:pic>
    </p:spTree>
    <p:extLst>
      <p:ext uri="{BB962C8B-B14F-4D97-AF65-F5344CB8AC3E}">
        <p14:creationId xmlns:p14="http://schemas.microsoft.com/office/powerpoint/2010/main" val="3875697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150;p8" descr="Too much homework and not enough time? – Ridge Times">
            <a:extLst>
              <a:ext uri="{FF2B5EF4-FFF2-40B4-BE49-F238E27FC236}">
                <a16:creationId xmlns:a16="http://schemas.microsoft.com/office/drawing/2014/main" id="{0374E5B5-6C1F-7662-1F3B-147CCC38EFD6}"/>
              </a:ext>
            </a:extLst>
          </p:cNvPr>
          <p:cNvPicPr preferRelativeResize="0">
            <a:picLocks/>
          </p:cNvPicPr>
          <p:nvPr/>
        </p:nvPicPr>
        <p:blipFill rotWithShape="1">
          <a:blip r:embed="rId3"/>
          <a:srcRect l="2942" r="2940" b="-1"/>
          <a:stretch>
            <a:fillRect/>
          </a:stretch>
        </p:blipFill>
        <p:spPr>
          <a:xfrm>
            <a:off x="2522358" y="10"/>
            <a:ext cx="9669642" cy="6857990"/>
          </a:xfrm>
          <a:prstGeom prst="rect">
            <a:avLst/>
          </a:prstGeom>
          <a:noFill/>
        </p:spPr>
      </p:pic>
      <p:sp>
        <p:nvSpPr>
          <p:cNvPr id="27" name="Rectangle 26">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22CAE5-877E-EAC4-1987-A64560FE6A24}"/>
              </a:ext>
            </a:extLst>
          </p:cNvPr>
          <p:cNvSpPr>
            <a:spLocks noGrp="1"/>
          </p:cNvSpPr>
          <p:nvPr>
            <p:ph type="title"/>
          </p:nvPr>
        </p:nvSpPr>
        <p:spPr>
          <a:xfrm>
            <a:off x="952228" y="743447"/>
            <a:ext cx="3973385" cy="3692028"/>
          </a:xfrm>
          <a:noFill/>
        </p:spPr>
        <p:txBody>
          <a:bodyPr vert="horz" lIns="91440" tIns="45720" rIns="91440" bIns="45720" rtlCol="0" anchor="b">
            <a:normAutofit/>
          </a:bodyPr>
          <a:lstStyle/>
          <a:p>
            <a:r>
              <a:rPr lang="en-US" sz="5200"/>
              <a:t>Huiswerk</a:t>
            </a:r>
          </a:p>
        </p:txBody>
      </p:sp>
      <p:pic>
        <p:nvPicPr>
          <p:cNvPr id="4" name="Picture 3">
            <a:extLst>
              <a:ext uri="{FF2B5EF4-FFF2-40B4-BE49-F238E27FC236}">
                <a16:creationId xmlns:a16="http://schemas.microsoft.com/office/drawing/2014/main" id="{F794DA29-D712-7246-70FC-C9C94D89C180}"/>
              </a:ext>
            </a:extLst>
          </p:cNvPr>
          <p:cNvPicPr>
            <a:picLocks noChangeAspect="1"/>
          </p:cNvPicPr>
          <p:nvPr/>
        </p:nvPicPr>
        <p:blipFill>
          <a:blip r:embed="rId4"/>
          <a:stretch>
            <a:fillRect/>
          </a:stretch>
        </p:blipFill>
        <p:spPr>
          <a:xfrm>
            <a:off x="10826378" y="0"/>
            <a:ext cx="1365622" cy="469433"/>
          </a:xfrm>
          <a:prstGeom prst="rect">
            <a:avLst/>
          </a:prstGeom>
        </p:spPr>
      </p:pic>
    </p:spTree>
    <p:extLst>
      <p:ext uri="{BB962C8B-B14F-4D97-AF65-F5344CB8AC3E}">
        <p14:creationId xmlns:p14="http://schemas.microsoft.com/office/powerpoint/2010/main" val="265832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6327E-F1B3-C44D-CB34-25EF3D985EF9}"/>
              </a:ext>
            </a:extLst>
          </p:cNvPr>
          <p:cNvSpPr>
            <a:spLocks noGrp="1"/>
          </p:cNvSpPr>
          <p:nvPr>
            <p:ph type="title"/>
          </p:nvPr>
        </p:nvSpPr>
        <p:spPr>
          <a:xfrm>
            <a:off x="8079978" y="741391"/>
            <a:ext cx="3369234" cy="1616203"/>
          </a:xfrm>
        </p:spPr>
        <p:txBody>
          <a:bodyPr anchor="b">
            <a:normAutofit/>
          </a:bodyPr>
          <a:lstStyle/>
          <a:p>
            <a:r>
              <a:rPr lang="en-US" sz="3200"/>
              <a:t>Refleksie</a:t>
            </a:r>
          </a:p>
        </p:txBody>
      </p:sp>
      <p:pic>
        <p:nvPicPr>
          <p:cNvPr id="4100" name="Picture 4" descr="person standing near body of water during daytime">
            <a:extLst>
              <a:ext uri="{FF2B5EF4-FFF2-40B4-BE49-F238E27FC236}">
                <a16:creationId xmlns:a16="http://schemas.microsoft.com/office/drawing/2014/main" id="{F7D50F49-524E-7ABE-8DBF-F19FB49482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074" r="4995" b="-1"/>
          <a:stretch>
            <a:fillRect/>
          </a:stretch>
        </p:blipFill>
        <p:spPr bwMode="auto">
          <a:xfrm>
            <a:off x="20" y="10"/>
            <a:ext cx="7390243" cy="6857990"/>
          </a:xfrm>
          <a:prstGeom prst="rect">
            <a:avLst/>
          </a:prstGeom>
          <a:noFill/>
          <a:extLst>
            <a:ext uri="{909E8E84-426E-40DD-AFC4-6F175D3DCCD1}">
              <a14:hiddenFill xmlns:a14="http://schemas.microsoft.com/office/drawing/2010/main">
                <a:solidFill>
                  <a:srgbClr val="FFFFFF"/>
                </a:solidFill>
              </a14:hiddenFill>
            </a:ext>
          </a:extLst>
        </p:spPr>
      </p:pic>
      <p:sp>
        <p:nvSpPr>
          <p:cNvPr id="4139" name="Rectangle 4138">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1" name="Rectangle 4140">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143" name="Rectangle 4142">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 name="Content Placeholder 2">
            <a:extLst>
              <a:ext uri="{FF2B5EF4-FFF2-40B4-BE49-F238E27FC236}">
                <a16:creationId xmlns:a16="http://schemas.microsoft.com/office/drawing/2014/main" id="{65053580-0CE0-5EB5-0D55-FDD417EC4BD8}"/>
              </a:ext>
            </a:extLst>
          </p:cNvPr>
          <p:cNvSpPr>
            <a:spLocks noGrp="1"/>
          </p:cNvSpPr>
          <p:nvPr>
            <p:ph idx="1"/>
          </p:nvPr>
        </p:nvSpPr>
        <p:spPr>
          <a:xfrm>
            <a:off x="8079978" y="2533476"/>
            <a:ext cx="3369234" cy="3447832"/>
          </a:xfrm>
        </p:spPr>
        <p:txBody>
          <a:bodyPr anchor="t">
            <a:normAutofit/>
          </a:bodyPr>
          <a:lstStyle/>
          <a:p>
            <a:pPr fontAlgn="base"/>
            <a:r>
              <a:rPr lang="nl-NL" sz="2000" dirty="0"/>
              <a:t>Watter raad sal jy vir iemand gee wat tekens van fisiese/emosionele stres toon?</a:t>
            </a:r>
          </a:p>
          <a:p>
            <a:pPr fontAlgn="base"/>
            <a:r>
              <a:rPr lang="nl-NL" sz="2000" dirty="0"/>
              <a:t>Hoe kan jy bydra tot 'n kalm, stresvrye atmosfeer in die klaskamer?</a:t>
            </a:r>
          </a:p>
          <a:p>
            <a:pPr fontAlgn="base"/>
            <a:r>
              <a:rPr lang="nl-NL" sz="2000" dirty="0"/>
              <a:t>Was daar enige inhoud in vandag se les wat jy moet hersien?</a:t>
            </a:r>
            <a:endParaRPr lang="en-US" sz="2000" dirty="0"/>
          </a:p>
        </p:txBody>
      </p:sp>
      <p:pic>
        <p:nvPicPr>
          <p:cNvPr id="6" name="Picture 5">
            <a:extLst>
              <a:ext uri="{FF2B5EF4-FFF2-40B4-BE49-F238E27FC236}">
                <a16:creationId xmlns:a16="http://schemas.microsoft.com/office/drawing/2014/main" id="{016C9A3D-E416-7E05-17A5-549359A18986}"/>
              </a:ext>
            </a:extLst>
          </p:cNvPr>
          <p:cNvPicPr>
            <a:picLocks noChangeAspect="1"/>
          </p:cNvPicPr>
          <p:nvPr/>
        </p:nvPicPr>
        <p:blipFill>
          <a:blip r:embed="rId4"/>
          <a:stretch>
            <a:fillRect/>
          </a:stretch>
        </p:blipFill>
        <p:spPr>
          <a:xfrm>
            <a:off x="10826378" y="0"/>
            <a:ext cx="1365622" cy="469433"/>
          </a:xfrm>
          <a:prstGeom prst="rect">
            <a:avLst/>
          </a:prstGeom>
        </p:spPr>
      </p:pic>
    </p:spTree>
    <p:extLst>
      <p:ext uri="{BB962C8B-B14F-4D97-AF65-F5344CB8AC3E}">
        <p14:creationId xmlns:p14="http://schemas.microsoft.com/office/powerpoint/2010/main" val="25764089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4d1c3f4d4a84b35ae0289c82f8c7bb22">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4dde253b2cf5b676b8c81b6ed6901eb9"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B3EB2EE-0E27-4CBA-BF8D-698464508075}">
  <ds:schemaRefs>
    <ds:schemaRef ds:uri="http://schemas.microsoft.com/sharepoint/v3/contenttype/forms"/>
  </ds:schemaRefs>
</ds:datastoreItem>
</file>

<file path=customXml/itemProps2.xml><?xml version="1.0" encoding="utf-8"?>
<ds:datastoreItem xmlns:ds="http://schemas.openxmlformats.org/officeDocument/2006/customXml" ds:itemID="{A247BC71-681E-43A1-89A2-17EA42A9A40F}"/>
</file>

<file path=customXml/itemProps3.xml><?xml version="1.0" encoding="utf-8"?>
<ds:datastoreItem xmlns:ds="http://schemas.openxmlformats.org/officeDocument/2006/customXml" ds:itemID="{0AC26C84-82BA-48A7-8EC8-62C959F0F39E}">
  <ds:schemaRefs>
    <ds:schemaRef ds:uri="http://schemas.microsoft.com/office/2006/metadata/properties"/>
    <ds:schemaRef ds:uri="http://schemas.microsoft.com/office/infopath/2007/PartnerControls"/>
    <ds:schemaRef ds:uri="b9f929ee-2ccc-426b-9fd2-932361bc865d"/>
    <ds:schemaRef ds:uri="3caab635-9527-4657-a12f-8c668acf6cb5"/>
  </ds:schemaRefs>
</ds:datastoreItem>
</file>

<file path=docProps/app.xml><?xml version="1.0" encoding="utf-8"?>
<Properties xmlns="http://schemas.openxmlformats.org/officeDocument/2006/extended-properties" xmlns:vt="http://schemas.openxmlformats.org/officeDocument/2006/docPropsVTypes">
  <TotalTime>124</TotalTime>
  <Words>2110</Words>
  <Application>Microsoft Office PowerPoint</Application>
  <PresentationFormat>Widescreen</PresentationFormat>
  <Paragraphs>132</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Aptos Display</vt:lpstr>
      <vt:lpstr>Arial</vt:lpstr>
      <vt:lpstr>Courier New</vt:lpstr>
      <vt:lpstr>Times New Roman</vt:lpstr>
      <vt:lpstr>Office Theme</vt:lpstr>
      <vt:lpstr>Graad 12 Selfontwikkeling in die samelewing</vt:lpstr>
      <vt:lpstr>Die jaar in oorsig</vt:lpstr>
      <vt:lpstr>Watter verse het jy vir hierdie jaar?</vt:lpstr>
      <vt:lpstr>Stres, Angs en Stressors</vt:lpstr>
      <vt:lpstr>Onthou jy die vyf areas waaruit 'n individu bestaan?</vt:lpstr>
      <vt:lpstr>Definieer stressors in jou lewe</vt:lpstr>
      <vt:lpstr>Groepaktiwiteit – Sê NEE vir vroeë skoolverlating!</vt:lpstr>
      <vt:lpstr>Huiswerk</vt:lpstr>
      <vt:lpstr>Refleksie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Mimi Coetzee</dc:creator>
  <cp:lastModifiedBy>Megan Botes</cp:lastModifiedBy>
  <cp:revision>5</cp:revision>
  <dcterms:created xsi:type="dcterms:W3CDTF">2025-09-19T06:10:58Z</dcterms:created>
  <dcterms:modified xsi:type="dcterms:W3CDTF">2025-10-21T05:44:14Z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