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1" r:id="rId3"/>
  </p:sldMasterIdLst>
  <p:notesMasterIdLst>
    <p:notesMasterId r:id="rId17"/>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AD87CB-1516-4E63-9873-30ECA934AD73}" v="14" dt="2025-10-07T10:24:41.871"/>
  </p1510:revLst>
</p1510:revInfo>
</file>

<file path=ppt/tableStyles.xml><?xml version="1.0" encoding="utf-8"?>
<a:tblStyleLst xmlns:a="http://schemas.openxmlformats.org/drawingml/2006/main" def="{B78CB69D-4657-40C6-A8DE-E439F9A46B9D}">
  <a:tblStyle styleId="{B78CB69D-4657-40C6-A8DE-E439F9A46B9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63" autoAdjust="0"/>
    <p:restoredTop sz="94660"/>
  </p:normalViewPr>
  <p:slideViewPr>
    <p:cSldViewPr snapToGrid="0">
      <p:cViewPr varScale="1">
        <p:scale>
          <a:sx n="88" d="100"/>
          <a:sy n="88" d="100"/>
        </p:scale>
        <p:origin x="710" y="28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ustomXml" Target="../customXml/item3.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5-10-07T10:24:41.871" v="42"/>
      <pc:docMkLst>
        <pc:docMk/>
      </pc:docMkLst>
      <pc:sldChg chg="addSp delSp modSp mod setBg setClrOvrMap">
        <pc:chgData name="Megan Botes" userId="70568131-745a-489b-b4fe-9e78c579dd6d" providerId="ADAL" clId="{E3DEF142-CC7A-44CA-B5B4-48BABF1A3E75}" dt="2025-10-07T10:20:45.071" v="13" actId="20577"/>
        <pc:sldMkLst>
          <pc:docMk/>
          <pc:sldMk cId="37852864" sldId="261"/>
        </pc:sldMkLst>
        <pc:spChg chg="mod ord">
          <ac:chgData name="Megan Botes" userId="70568131-745a-489b-b4fe-9e78c579dd6d" providerId="ADAL" clId="{E3DEF142-CC7A-44CA-B5B4-48BABF1A3E75}" dt="2025-10-07T10:20:17.724" v="1" actId="26606"/>
          <ac:spMkLst>
            <pc:docMk/>
            <pc:sldMk cId="37852864" sldId="261"/>
            <ac:spMk id="2" creationId="{3E372CCF-E1E7-6B31-6797-FB4136C7061B}"/>
          </ac:spMkLst>
        </pc:spChg>
        <pc:spChg chg="del">
          <ac:chgData name="Megan Botes" userId="70568131-745a-489b-b4fe-9e78c579dd6d" providerId="ADAL" clId="{E3DEF142-CC7A-44CA-B5B4-48BABF1A3E75}" dt="2025-10-07T10:20:17.724" v="1" actId="26606"/>
          <ac:spMkLst>
            <pc:docMk/>
            <pc:sldMk cId="37852864" sldId="261"/>
            <ac:spMk id="26" creationId="{F541DB91-0B10-46D9-B34B-7BFF9602606D}"/>
          </ac:spMkLst>
        </pc:spChg>
        <pc:spChg chg="del">
          <ac:chgData name="Megan Botes" userId="70568131-745a-489b-b4fe-9e78c579dd6d" providerId="ADAL" clId="{E3DEF142-CC7A-44CA-B5B4-48BABF1A3E75}" dt="2025-10-07T10:20:17.724" v="1" actId="26606"/>
          <ac:spMkLst>
            <pc:docMk/>
            <pc:sldMk cId="37852864" sldId="261"/>
            <ac:spMk id="28" creationId="{9CF7FE1C-8BC5-4B0C-A2BC-93AB72C90FDD}"/>
          </ac:spMkLst>
        </pc:spChg>
        <pc:graphicFrameChg chg="mod modGraphic">
          <ac:chgData name="Megan Botes" userId="70568131-745a-489b-b4fe-9e78c579dd6d" providerId="ADAL" clId="{E3DEF142-CC7A-44CA-B5B4-48BABF1A3E75}" dt="2025-10-07T10:20:45.071" v="13" actId="20577"/>
          <ac:graphicFrameMkLst>
            <pc:docMk/>
            <pc:sldMk cId="37852864" sldId="261"/>
            <ac:graphicFrameMk id="21" creationId="{341AE190-E074-0F6B-9CF1-F99C61B8BE59}"/>
          </ac:graphicFrameMkLst>
        </pc:graphicFrameChg>
        <pc:picChg chg="del">
          <ac:chgData name="Megan Botes" userId="70568131-745a-489b-b4fe-9e78c579dd6d" providerId="ADAL" clId="{E3DEF142-CC7A-44CA-B5B4-48BABF1A3E75}" dt="2025-10-07T10:20:11.310" v="0" actId="21"/>
          <ac:picMkLst>
            <pc:docMk/>
            <pc:sldMk cId="37852864" sldId="261"/>
            <ac:picMk id="3" creationId="{0100B4FF-2256-7AE0-0A7F-20C4C587C776}"/>
          </ac:picMkLst>
        </pc:picChg>
        <pc:picChg chg="add mod">
          <ac:chgData name="Megan Botes" userId="70568131-745a-489b-b4fe-9e78c579dd6d" providerId="ADAL" clId="{E3DEF142-CC7A-44CA-B5B4-48BABF1A3E75}" dt="2025-10-07T10:20:22.927" v="4" actId="962"/>
          <ac:picMkLst>
            <pc:docMk/>
            <pc:sldMk cId="37852864" sldId="261"/>
            <ac:picMk id="4" creationId="{0100B4FF-2256-7AE0-0A7F-20C4C587C776}"/>
          </ac:picMkLst>
        </pc:picChg>
        <pc:picChg chg="mod">
          <ac:chgData name="Megan Botes" userId="70568131-745a-489b-b4fe-9e78c579dd6d" providerId="ADAL" clId="{E3DEF142-CC7A-44CA-B5B4-48BABF1A3E75}" dt="2025-10-07T10:20:22.927" v="3" actId="27614"/>
          <ac:picMkLst>
            <pc:docMk/>
            <pc:sldMk cId="37852864" sldId="261"/>
            <ac:picMk id="7" creationId="{76CE7C27-527D-7FA5-A005-E79567CB532F}"/>
          </ac:picMkLst>
        </pc:picChg>
      </pc:sldChg>
      <pc:sldChg chg="modSp mod">
        <pc:chgData name="Megan Botes" userId="70568131-745a-489b-b4fe-9e78c579dd6d" providerId="ADAL" clId="{E3DEF142-CC7A-44CA-B5B4-48BABF1A3E75}" dt="2025-10-07T10:20:57.857" v="15" actId="20577"/>
        <pc:sldMkLst>
          <pc:docMk/>
          <pc:sldMk cId="746694220" sldId="263"/>
        </pc:sldMkLst>
        <pc:spChg chg="mod">
          <ac:chgData name="Megan Botes" userId="70568131-745a-489b-b4fe-9e78c579dd6d" providerId="ADAL" clId="{E3DEF142-CC7A-44CA-B5B4-48BABF1A3E75}" dt="2025-10-07T10:20:57.857" v="15" actId="20577"/>
          <ac:spMkLst>
            <pc:docMk/>
            <pc:sldMk cId="746694220" sldId="263"/>
            <ac:spMk id="3" creationId="{7011B1CE-CD8C-B1CC-58BB-EEF0CEB0ABFE}"/>
          </ac:spMkLst>
        </pc:spChg>
      </pc:sldChg>
      <pc:sldChg chg="addSp delSp modSp mod setClrOvrMap">
        <pc:chgData name="Megan Botes" userId="70568131-745a-489b-b4fe-9e78c579dd6d" providerId="ADAL" clId="{E3DEF142-CC7A-44CA-B5B4-48BABF1A3E75}" dt="2025-10-07T10:23:36.108" v="33" actId="14100"/>
        <pc:sldMkLst>
          <pc:docMk/>
          <pc:sldMk cId="1562115293" sldId="264"/>
        </pc:sldMkLst>
        <pc:spChg chg="mod">
          <ac:chgData name="Megan Botes" userId="70568131-745a-489b-b4fe-9e78c579dd6d" providerId="ADAL" clId="{E3DEF142-CC7A-44CA-B5B4-48BABF1A3E75}" dt="2025-10-07T10:23:10.646" v="26" actId="26606"/>
          <ac:spMkLst>
            <pc:docMk/>
            <pc:sldMk cId="1562115293" sldId="264"/>
            <ac:spMk id="2" creationId="{755CE0C3-E86C-3B83-6A41-4C771539A259}"/>
          </ac:spMkLst>
        </pc:spChg>
        <pc:spChg chg="add del">
          <ac:chgData name="Megan Botes" userId="70568131-745a-489b-b4fe-9e78c579dd6d" providerId="ADAL" clId="{E3DEF142-CC7A-44CA-B5B4-48BABF1A3E75}" dt="2025-10-07T10:21:55.766" v="19" actId="26606"/>
          <ac:spMkLst>
            <pc:docMk/>
            <pc:sldMk cId="1562115293" sldId="264"/>
            <ac:spMk id="6166" creationId="{BACC6370-2D7E-4714-9D71-7542949D7D5D}"/>
          </ac:spMkLst>
        </pc:spChg>
        <pc:spChg chg="add del">
          <ac:chgData name="Megan Botes" userId="70568131-745a-489b-b4fe-9e78c579dd6d" providerId="ADAL" clId="{E3DEF142-CC7A-44CA-B5B4-48BABF1A3E75}" dt="2025-10-07T10:21:55.766" v="19" actId="26606"/>
          <ac:spMkLst>
            <pc:docMk/>
            <pc:sldMk cId="1562115293" sldId="264"/>
            <ac:spMk id="6168" creationId="{256B2C21-A230-48C0-8DF1-C46611373C44}"/>
          </ac:spMkLst>
        </pc:spChg>
        <pc:spChg chg="add del">
          <ac:chgData name="Megan Botes" userId="70568131-745a-489b-b4fe-9e78c579dd6d" providerId="ADAL" clId="{E3DEF142-CC7A-44CA-B5B4-48BABF1A3E75}" dt="2025-10-07T10:21:55.766" v="19" actId="26606"/>
          <ac:spMkLst>
            <pc:docMk/>
            <pc:sldMk cId="1562115293" sldId="264"/>
            <ac:spMk id="6170" creationId="{3847E18C-932D-4C95-AABA-FEC7C9499AD7}"/>
          </ac:spMkLst>
        </pc:spChg>
        <pc:spChg chg="add del">
          <ac:chgData name="Megan Botes" userId="70568131-745a-489b-b4fe-9e78c579dd6d" providerId="ADAL" clId="{E3DEF142-CC7A-44CA-B5B4-48BABF1A3E75}" dt="2025-10-07T10:21:55.766" v="19" actId="26606"/>
          <ac:spMkLst>
            <pc:docMk/>
            <pc:sldMk cId="1562115293" sldId="264"/>
            <ac:spMk id="6172" creationId="{3150CB11-0C61-439E-910F-5787759E72A0}"/>
          </ac:spMkLst>
        </pc:spChg>
        <pc:spChg chg="add del">
          <ac:chgData name="Megan Botes" userId="70568131-745a-489b-b4fe-9e78c579dd6d" providerId="ADAL" clId="{E3DEF142-CC7A-44CA-B5B4-48BABF1A3E75}" dt="2025-10-07T10:21:55.766" v="19" actId="26606"/>
          <ac:spMkLst>
            <pc:docMk/>
            <pc:sldMk cId="1562115293" sldId="264"/>
            <ac:spMk id="6174" creationId="{43F8A58B-5155-44CE-A5FF-7647B47D0A7A}"/>
          </ac:spMkLst>
        </pc:spChg>
        <pc:spChg chg="add del">
          <ac:chgData name="Megan Botes" userId="70568131-745a-489b-b4fe-9e78c579dd6d" providerId="ADAL" clId="{E3DEF142-CC7A-44CA-B5B4-48BABF1A3E75}" dt="2025-10-07T10:21:55.766" v="19" actId="26606"/>
          <ac:spMkLst>
            <pc:docMk/>
            <pc:sldMk cId="1562115293" sldId="264"/>
            <ac:spMk id="6176" creationId="{443F2ACA-E6D6-4028-82DD-F03C262D5DE6}"/>
          </ac:spMkLst>
        </pc:spChg>
        <pc:spChg chg="add del">
          <ac:chgData name="Megan Botes" userId="70568131-745a-489b-b4fe-9e78c579dd6d" providerId="ADAL" clId="{E3DEF142-CC7A-44CA-B5B4-48BABF1A3E75}" dt="2025-10-07T10:22:19.088" v="20" actId="26606"/>
          <ac:spMkLst>
            <pc:docMk/>
            <pc:sldMk cId="1562115293" sldId="264"/>
            <ac:spMk id="6181" creationId="{6C4028FD-8BAA-4A19-BFDE-594D991B7552}"/>
          </ac:spMkLst>
        </pc:spChg>
        <pc:spChg chg="add del">
          <ac:chgData name="Megan Botes" userId="70568131-745a-489b-b4fe-9e78c579dd6d" providerId="ADAL" clId="{E3DEF142-CC7A-44CA-B5B4-48BABF1A3E75}" dt="2025-10-07T10:22:40.683" v="21" actId="26606"/>
          <ac:spMkLst>
            <pc:docMk/>
            <pc:sldMk cId="1562115293" sldId="264"/>
            <ac:spMk id="6186" creationId="{1A9F7B4E-B03D-4F64-BE33-00D074458D45}"/>
          </ac:spMkLst>
        </pc:spChg>
        <pc:spChg chg="add del">
          <ac:chgData name="Megan Botes" userId="70568131-745a-489b-b4fe-9e78c579dd6d" providerId="ADAL" clId="{E3DEF142-CC7A-44CA-B5B4-48BABF1A3E75}" dt="2025-10-07T10:22:40.683" v="21" actId="26606"/>
          <ac:spMkLst>
            <pc:docMk/>
            <pc:sldMk cId="1562115293" sldId="264"/>
            <ac:spMk id="6188" creationId="{7E2BE7F7-CA89-4002-ACCE-A478AEA24F5E}"/>
          </ac:spMkLst>
        </pc:spChg>
        <pc:spChg chg="add del">
          <ac:chgData name="Megan Botes" userId="70568131-745a-489b-b4fe-9e78c579dd6d" providerId="ADAL" clId="{E3DEF142-CC7A-44CA-B5B4-48BABF1A3E75}" dt="2025-10-07T10:23:10.646" v="26" actId="26606"/>
          <ac:spMkLst>
            <pc:docMk/>
            <pc:sldMk cId="1562115293" sldId="264"/>
            <ac:spMk id="6193" creationId="{DCC231C8-C761-4B31-9B1C-C6D19248C6B3}"/>
          </ac:spMkLst>
        </pc:spChg>
        <pc:spChg chg="add del">
          <ac:chgData name="Megan Botes" userId="70568131-745a-489b-b4fe-9e78c579dd6d" providerId="ADAL" clId="{E3DEF142-CC7A-44CA-B5B4-48BABF1A3E75}" dt="2025-10-07T10:23:20.758" v="27" actId="26606"/>
          <ac:spMkLst>
            <pc:docMk/>
            <pc:sldMk cId="1562115293" sldId="264"/>
            <ac:spMk id="6198" creationId="{6C4028FD-8BAA-4A19-BFDE-594D991B7552}"/>
          </ac:spMkLst>
        </pc:spChg>
        <pc:spChg chg="add del">
          <ac:chgData name="Megan Botes" userId="70568131-745a-489b-b4fe-9e78c579dd6d" providerId="ADAL" clId="{E3DEF142-CC7A-44CA-B5B4-48BABF1A3E75}" dt="2025-10-07T10:23:10.494" v="25" actId="26606"/>
          <ac:spMkLst>
            <pc:docMk/>
            <pc:sldMk cId="1562115293" sldId="264"/>
            <ac:spMk id="6199" creationId="{9228552E-C8B1-4A80-8448-0787CE0FC704}"/>
          </ac:spMkLst>
        </pc:spChg>
        <pc:spChg chg="add">
          <ac:chgData name="Megan Botes" userId="70568131-745a-489b-b4fe-9e78c579dd6d" providerId="ADAL" clId="{E3DEF142-CC7A-44CA-B5B4-48BABF1A3E75}" dt="2025-10-07T10:23:20.758" v="27" actId="26606"/>
          <ac:spMkLst>
            <pc:docMk/>
            <pc:sldMk cId="1562115293" sldId="264"/>
            <ac:spMk id="6203" creationId="{6C4028FD-8BAA-4A19-BFDE-594D991B7552}"/>
          </ac:spMkLst>
        </pc:spChg>
        <pc:graphicFrameChg chg="mod modGraphic">
          <ac:chgData name="Megan Botes" userId="70568131-745a-489b-b4fe-9e78c579dd6d" providerId="ADAL" clId="{E3DEF142-CC7A-44CA-B5B4-48BABF1A3E75}" dt="2025-10-07T10:23:36.108" v="33" actId="14100"/>
          <ac:graphicFrameMkLst>
            <pc:docMk/>
            <pc:sldMk cId="1562115293" sldId="264"/>
            <ac:graphicFrameMk id="14" creationId="{F18F9E92-30B0-59A0-77AB-036E8E15961F}"/>
          </ac:graphicFrameMkLst>
        </pc:graphicFrameChg>
        <pc:picChg chg="del">
          <ac:chgData name="Megan Botes" userId="70568131-745a-489b-b4fe-9e78c579dd6d" providerId="ADAL" clId="{E3DEF142-CC7A-44CA-B5B4-48BABF1A3E75}" dt="2025-10-07T10:21:10.809" v="17" actId="21"/>
          <ac:picMkLst>
            <pc:docMk/>
            <pc:sldMk cId="1562115293" sldId="264"/>
            <ac:picMk id="3" creationId="{D9F101E9-6216-2782-677E-EB397320D4FE}"/>
          </ac:picMkLst>
        </pc:picChg>
        <pc:picChg chg="add del mod">
          <ac:chgData name="Megan Botes" userId="70568131-745a-489b-b4fe-9e78c579dd6d" providerId="ADAL" clId="{E3DEF142-CC7A-44CA-B5B4-48BABF1A3E75}" dt="2025-10-07T10:22:59.573" v="23" actId="21"/>
          <ac:picMkLst>
            <pc:docMk/>
            <pc:sldMk cId="1562115293" sldId="264"/>
            <ac:picMk id="4" creationId="{D9F101E9-6216-2782-677E-EB397320D4FE}"/>
          </ac:picMkLst>
        </pc:picChg>
        <pc:picChg chg="add mod">
          <ac:chgData name="Megan Botes" userId="70568131-745a-489b-b4fe-9e78c579dd6d" providerId="ADAL" clId="{E3DEF142-CC7A-44CA-B5B4-48BABF1A3E75}" dt="2025-10-07T10:23:24.617" v="28"/>
          <ac:picMkLst>
            <pc:docMk/>
            <pc:sldMk cId="1562115293" sldId="264"/>
            <ac:picMk id="5" creationId="{D9F101E9-6216-2782-677E-EB397320D4FE}"/>
          </ac:picMkLst>
        </pc:picChg>
        <pc:picChg chg="del">
          <ac:chgData name="Megan Botes" userId="70568131-745a-489b-b4fe-9e78c579dd6d" providerId="ADAL" clId="{E3DEF142-CC7A-44CA-B5B4-48BABF1A3E75}" dt="2025-10-07T10:21:07.654" v="16" actId="478"/>
          <ac:picMkLst>
            <pc:docMk/>
            <pc:sldMk cId="1562115293" sldId="264"/>
            <ac:picMk id="6148" creationId="{ABB99B56-8130-8658-DB9F-9CF7DE9EBB12}"/>
          </ac:picMkLst>
        </pc:picChg>
        <pc:picChg chg="add del">
          <ac:chgData name="Megan Botes" userId="70568131-745a-489b-b4fe-9e78c579dd6d" providerId="ADAL" clId="{E3DEF142-CC7A-44CA-B5B4-48BABF1A3E75}" dt="2025-10-07T10:23:10.494" v="25" actId="26606"/>
          <ac:picMkLst>
            <pc:docMk/>
            <pc:sldMk cId="1562115293" sldId="264"/>
            <ac:picMk id="6195" creationId="{F6D306D1-EF3F-9B66-54A6-03AF362AD727}"/>
          </ac:picMkLst>
        </pc:picChg>
        <pc:cxnChg chg="del">
          <ac:chgData name="Megan Botes" userId="70568131-745a-489b-b4fe-9e78c579dd6d" providerId="ADAL" clId="{E3DEF142-CC7A-44CA-B5B4-48BABF1A3E75}" dt="2025-10-07T10:21:21.830" v="18" actId="26606"/>
          <ac:cxnSpMkLst>
            <pc:docMk/>
            <pc:sldMk cId="1562115293" sldId="264"/>
            <ac:cxnSpMk id="6161" creationId="{1503BFE4-729B-D9D0-C17B-501E6AF1127A}"/>
          </ac:cxnSpMkLst>
        </pc:cxnChg>
      </pc:sldChg>
      <pc:sldChg chg="addSp delSp modSp mod">
        <pc:chgData name="Megan Botes" userId="70568131-745a-489b-b4fe-9e78c579dd6d" providerId="ADAL" clId="{E3DEF142-CC7A-44CA-B5B4-48BABF1A3E75}" dt="2025-10-07T10:24:15.773" v="38"/>
        <pc:sldMkLst>
          <pc:docMk/>
          <pc:sldMk cId="546515086" sldId="266"/>
        </pc:sldMkLst>
        <pc:spChg chg="mod">
          <ac:chgData name="Megan Botes" userId="70568131-745a-489b-b4fe-9e78c579dd6d" providerId="ADAL" clId="{E3DEF142-CC7A-44CA-B5B4-48BABF1A3E75}" dt="2025-10-07T10:24:10.655" v="37" actId="26606"/>
          <ac:spMkLst>
            <pc:docMk/>
            <pc:sldMk cId="546515086" sldId="266"/>
            <ac:spMk id="2" creationId="{8BC3CC61-71D7-8C24-5BBD-60011388F29A}"/>
          </ac:spMkLst>
        </pc:spChg>
        <pc:spChg chg="del">
          <ac:chgData name="Megan Botes" userId="70568131-745a-489b-b4fe-9e78c579dd6d" providerId="ADAL" clId="{E3DEF142-CC7A-44CA-B5B4-48BABF1A3E75}" dt="2025-10-07T10:24:01.387" v="35" actId="26606"/>
          <ac:spMkLst>
            <pc:docMk/>
            <pc:sldMk cId="546515086" sldId="266"/>
            <ac:spMk id="15" creationId="{D4771268-CB57-404A-9271-370EB28F6090}"/>
          </ac:spMkLst>
        </pc:spChg>
        <pc:spChg chg="add del">
          <ac:chgData name="Megan Botes" userId="70568131-745a-489b-b4fe-9e78c579dd6d" providerId="ADAL" clId="{E3DEF142-CC7A-44CA-B5B4-48BABF1A3E75}" dt="2025-10-07T10:24:05.730" v="36" actId="478"/>
          <ac:spMkLst>
            <pc:docMk/>
            <pc:sldMk cId="546515086" sldId="266"/>
            <ac:spMk id="19" creationId="{1B78ED4D-9EFB-BF47-241E-50D37DB89573}"/>
          </ac:spMkLst>
        </pc:spChg>
        <pc:spChg chg="add del">
          <ac:chgData name="Megan Botes" userId="70568131-745a-489b-b4fe-9e78c579dd6d" providerId="ADAL" clId="{E3DEF142-CC7A-44CA-B5B4-48BABF1A3E75}" dt="2025-10-07T10:24:10.655" v="37" actId="26606"/>
          <ac:spMkLst>
            <pc:docMk/>
            <pc:sldMk cId="546515086" sldId="266"/>
            <ac:spMk id="22" creationId="{1B15ED52-F352-441B-82BF-E0EA34836D08}"/>
          </ac:spMkLst>
        </pc:spChg>
        <pc:spChg chg="add del">
          <ac:chgData name="Megan Botes" userId="70568131-745a-489b-b4fe-9e78c579dd6d" providerId="ADAL" clId="{E3DEF142-CC7A-44CA-B5B4-48BABF1A3E75}" dt="2025-10-07T10:24:10.655" v="37" actId="26606"/>
          <ac:spMkLst>
            <pc:docMk/>
            <pc:sldMk cId="546515086" sldId="266"/>
            <ac:spMk id="24" creationId="{3B2E3793-BFE6-45A2-9B7B-E18844431C99}"/>
          </ac:spMkLst>
        </pc:spChg>
        <pc:spChg chg="add del">
          <ac:chgData name="Megan Botes" userId="70568131-745a-489b-b4fe-9e78c579dd6d" providerId="ADAL" clId="{E3DEF142-CC7A-44CA-B5B4-48BABF1A3E75}" dt="2025-10-07T10:24:10.655" v="37" actId="26606"/>
          <ac:spMkLst>
            <pc:docMk/>
            <pc:sldMk cId="546515086" sldId="266"/>
            <ac:spMk id="26" creationId="{BC4C4868-CB8F-4AF9-9CDB-8108F2C19B67}"/>
          </ac:spMkLst>
        </pc:spChg>
        <pc:spChg chg="add del">
          <ac:chgData name="Megan Botes" userId="70568131-745a-489b-b4fe-9e78c579dd6d" providerId="ADAL" clId="{E3DEF142-CC7A-44CA-B5B4-48BABF1A3E75}" dt="2025-10-07T10:24:10.655" v="37" actId="26606"/>
          <ac:spMkLst>
            <pc:docMk/>
            <pc:sldMk cId="546515086" sldId="266"/>
            <ac:spMk id="28" creationId="{375E0459-6403-40CD-989D-56A4407CA12E}"/>
          </ac:spMkLst>
        </pc:spChg>
        <pc:spChg chg="add del">
          <ac:chgData name="Megan Botes" userId="70568131-745a-489b-b4fe-9e78c579dd6d" providerId="ADAL" clId="{E3DEF142-CC7A-44CA-B5B4-48BABF1A3E75}" dt="2025-10-07T10:24:10.655" v="37" actId="26606"/>
          <ac:spMkLst>
            <pc:docMk/>
            <pc:sldMk cId="546515086" sldId="266"/>
            <ac:spMk id="30" creationId="{53E5B1A8-3AC9-4BD1-9BBC-78CA94F2D1BA}"/>
          </ac:spMkLst>
        </pc:spChg>
        <pc:spChg chg="add">
          <ac:chgData name="Megan Botes" userId="70568131-745a-489b-b4fe-9e78c579dd6d" providerId="ADAL" clId="{E3DEF142-CC7A-44CA-B5B4-48BABF1A3E75}" dt="2025-10-07T10:24:10.655" v="37" actId="26606"/>
          <ac:spMkLst>
            <pc:docMk/>
            <pc:sldMk cId="546515086" sldId="266"/>
            <ac:spMk id="35" creationId="{A8384FB5-9ADC-4DDC-881B-597D56F5B15D}"/>
          </ac:spMkLst>
        </pc:spChg>
        <pc:spChg chg="add">
          <ac:chgData name="Megan Botes" userId="70568131-745a-489b-b4fe-9e78c579dd6d" providerId="ADAL" clId="{E3DEF142-CC7A-44CA-B5B4-48BABF1A3E75}" dt="2025-10-07T10:24:10.655" v="37" actId="26606"/>
          <ac:spMkLst>
            <pc:docMk/>
            <pc:sldMk cId="546515086" sldId="266"/>
            <ac:spMk id="37" creationId="{1199E1B1-A8C0-4FE8-A5A8-1CB41D69F857}"/>
          </ac:spMkLst>
        </pc:spChg>
        <pc:spChg chg="add">
          <ac:chgData name="Megan Botes" userId="70568131-745a-489b-b4fe-9e78c579dd6d" providerId="ADAL" clId="{E3DEF142-CC7A-44CA-B5B4-48BABF1A3E75}" dt="2025-10-07T10:24:10.655" v="37" actId="26606"/>
          <ac:spMkLst>
            <pc:docMk/>
            <pc:sldMk cId="546515086" sldId="266"/>
            <ac:spMk id="39" creationId="{84A8DE83-DE75-4B41-9DB4-A7EC0B0DEC0B}"/>
          </ac:spMkLst>
        </pc:spChg>
        <pc:spChg chg="add">
          <ac:chgData name="Megan Botes" userId="70568131-745a-489b-b4fe-9e78c579dd6d" providerId="ADAL" clId="{E3DEF142-CC7A-44CA-B5B4-48BABF1A3E75}" dt="2025-10-07T10:24:10.655" v="37" actId="26606"/>
          <ac:spMkLst>
            <pc:docMk/>
            <pc:sldMk cId="546515086" sldId="266"/>
            <ac:spMk id="41" creationId="{A7009A0A-BEF5-4EAC-AF15-E4F9F002E239}"/>
          </ac:spMkLst>
        </pc:spChg>
        <pc:picChg chg="add mod">
          <ac:chgData name="Megan Botes" userId="70568131-745a-489b-b4fe-9e78c579dd6d" providerId="ADAL" clId="{E3DEF142-CC7A-44CA-B5B4-48BABF1A3E75}" dt="2025-10-07T10:24:15.773" v="38"/>
          <ac:picMkLst>
            <pc:docMk/>
            <pc:sldMk cId="546515086" sldId="266"/>
            <ac:picMk id="3" creationId="{D5AA367C-F064-442D-687F-043D3D0635C6}"/>
          </ac:picMkLst>
        </pc:picChg>
        <pc:picChg chg="mod">
          <ac:chgData name="Megan Botes" userId="70568131-745a-489b-b4fe-9e78c579dd6d" providerId="ADAL" clId="{E3DEF142-CC7A-44CA-B5B4-48BABF1A3E75}" dt="2025-10-07T10:24:01.387" v="35" actId="26606"/>
          <ac:picMkLst>
            <pc:docMk/>
            <pc:sldMk cId="546515086" sldId="266"/>
            <ac:picMk id="4" creationId="{32813A31-DA97-992D-B293-32FC86DDD1B1}"/>
          </ac:picMkLst>
        </pc:picChg>
        <pc:picChg chg="del">
          <ac:chgData name="Megan Botes" userId="70568131-745a-489b-b4fe-9e78c579dd6d" providerId="ADAL" clId="{E3DEF142-CC7A-44CA-B5B4-48BABF1A3E75}" dt="2025-10-07T10:23:48.552" v="34" actId="21"/>
          <ac:picMkLst>
            <pc:docMk/>
            <pc:sldMk cId="546515086" sldId="266"/>
            <ac:picMk id="5" creationId="{D5AA367C-F064-442D-687F-043D3D0635C6}"/>
          </ac:picMkLst>
        </pc:picChg>
      </pc:sldChg>
      <pc:sldChg chg="addSp delSp modSp mod">
        <pc:chgData name="Megan Botes" userId="70568131-745a-489b-b4fe-9e78c579dd6d" providerId="ADAL" clId="{E3DEF142-CC7A-44CA-B5B4-48BABF1A3E75}" dt="2025-10-07T10:24:41.871" v="42"/>
        <pc:sldMkLst>
          <pc:docMk/>
          <pc:sldMk cId="2462644449" sldId="267"/>
        </pc:sldMkLst>
        <pc:spChg chg="mod">
          <ac:chgData name="Megan Botes" userId="70568131-745a-489b-b4fe-9e78c579dd6d" providerId="ADAL" clId="{E3DEF142-CC7A-44CA-B5B4-48BABF1A3E75}" dt="2025-10-07T10:24:36.520" v="41" actId="26606"/>
          <ac:spMkLst>
            <pc:docMk/>
            <pc:sldMk cId="2462644449" sldId="267"/>
            <ac:spMk id="2" creationId="{53708B8A-A611-6C71-B07A-3D662E3F6BC5}"/>
          </ac:spMkLst>
        </pc:spChg>
        <pc:spChg chg="del">
          <ac:chgData name="Megan Botes" userId="70568131-745a-489b-b4fe-9e78c579dd6d" providerId="ADAL" clId="{E3DEF142-CC7A-44CA-B5B4-48BABF1A3E75}" dt="2025-10-07T10:24:36.520" v="41" actId="26606"/>
          <ac:spMkLst>
            <pc:docMk/>
            <pc:sldMk cId="2462644449" sldId="267"/>
            <ac:spMk id="10" creationId="{FFB60E8C-7224-44A4-87A0-46A1711DD2ED}"/>
          </ac:spMkLst>
        </pc:spChg>
        <pc:spChg chg="del">
          <ac:chgData name="Megan Botes" userId="70568131-745a-489b-b4fe-9e78c579dd6d" providerId="ADAL" clId="{E3DEF142-CC7A-44CA-B5B4-48BABF1A3E75}" dt="2025-10-07T10:24:36.520" v="41" actId="26606"/>
          <ac:spMkLst>
            <pc:docMk/>
            <pc:sldMk cId="2462644449" sldId="267"/>
            <ac:spMk id="12" creationId="{5DA32751-37A2-45C0-BE94-63D375E27003}"/>
          </ac:spMkLst>
        </pc:spChg>
        <pc:spChg chg="del">
          <ac:chgData name="Megan Botes" userId="70568131-745a-489b-b4fe-9e78c579dd6d" providerId="ADAL" clId="{E3DEF142-CC7A-44CA-B5B4-48BABF1A3E75}" dt="2025-10-07T10:24:36.520" v="41" actId="26606"/>
          <ac:spMkLst>
            <pc:docMk/>
            <pc:sldMk cId="2462644449" sldId="267"/>
            <ac:spMk id="14" creationId="{E659831F-0D9A-4C63-9EBB-8435B85A440F}"/>
          </ac:spMkLst>
        </pc:spChg>
        <pc:spChg chg="del">
          <ac:chgData name="Megan Botes" userId="70568131-745a-489b-b4fe-9e78c579dd6d" providerId="ADAL" clId="{E3DEF142-CC7A-44CA-B5B4-48BABF1A3E75}" dt="2025-10-07T10:24:36.520" v="41" actId="26606"/>
          <ac:spMkLst>
            <pc:docMk/>
            <pc:sldMk cId="2462644449" sldId="267"/>
            <ac:spMk id="16" creationId="{5A55FBCD-CD42-40F5-8A1B-3203F9CAEEAA}"/>
          </ac:spMkLst>
        </pc:spChg>
        <pc:spChg chg="add">
          <ac:chgData name="Megan Botes" userId="70568131-745a-489b-b4fe-9e78c579dd6d" providerId="ADAL" clId="{E3DEF142-CC7A-44CA-B5B4-48BABF1A3E75}" dt="2025-10-07T10:24:36.520" v="41" actId="26606"/>
          <ac:spMkLst>
            <pc:docMk/>
            <pc:sldMk cId="2462644449" sldId="267"/>
            <ac:spMk id="21" creationId="{955A2079-FA98-4876-80F0-72364A7D2EA4}"/>
          </ac:spMkLst>
        </pc:spChg>
        <pc:graphicFrameChg chg="mod modGraphic">
          <ac:chgData name="Megan Botes" userId="70568131-745a-489b-b4fe-9e78c579dd6d" providerId="ADAL" clId="{E3DEF142-CC7A-44CA-B5B4-48BABF1A3E75}" dt="2025-10-07T10:24:36.520" v="41" actId="26606"/>
          <ac:graphicFrameMkLst>
            <pc:docMk/>
            <pc:sldMk cId="2462644449" sldId="267"/>
            <ac:graphicFrameMk id="5" creationId="{102FB909-69C4-DF59-EE4D-6B4BB83E1C38}"/>
          </ac:graphicFrameMkLst>
        </pc:graphicFrameChg>
        <pc:picChg chg="add mod">
          <ac:chgData name="Megan Botes" userId="70568131-745a-489b-b4fe-9e78c579dd6d" providerId="ADAL" clId="{E3DEF142-CC7A-44CA-B5B4-48BABF1A3E75}" dt="2025-10-07T10:24:41.871" v="42"/>
          <ac:picMkLst>
            <pc:docMk/>
            <pc:sldMk cId="2462644449" sldId="267"/>
            <ac:picMk id="3" creationId="{70368716-F516-3BD4-1425-5268351217E9}"/>
          </ac:picMkLst>
        </pc:picChg>
        <pc:picChg chg="del">
          <ac:chgData name="Megan Botes" userId="70568131-745a-489b-b4fe-9e78c579dd6d" providerId="ADAL" clId="{E3DEF142-CC7A-44CA-B5B4-48BABF1A3E75}" dt="2025-10-07T10:24:24.965" v="39" actId="21"/>
          <ac:picMkLst>
            <pc:docMk/>
            <pc:sldMk cId="2462644449" sldId="267"/>
            <ac:picMk id="4" creationId="{7B62D54A-B86D-FE50-B2D0-FACC93721952}"/>
          </ac:picMkLst>
        </pc:picChg>
        <pc:picChg chg="del">
          <ac:chgData name="Megan Botes" userId="70568131-745a-489b-b4fe-9e78c579dd6d" providerId="ADAL" clId="{E3DEF142-CC7A-44CA-B5B4-48BABF1A3E75}" dt="2025-10-07T10:24:31.824" v="40" actId="21"/>
          <ac:picMkLst>
            <pc:docMk/>
            <pc:sldMk cId="2462644449" sldId="267"/>
            <ac:picMk id="6" creationId="{70368716-F516-3BD4-1425-5268351217E9}"/>
          </ac:picMkLst>
        </pc:picChg>
      </pc:sldChg>
    </pc:docChg>
  </pc:docChgLst>
  <pc:docChgLst>
    <pc:chgData name="Ferdo Pretorius" userId="fda81b51-2e2f-466a-a5d4-d1afe3dc8be0" providerId="ADAL" clId="{1F9B9405-5A7B-4814-AE0F-CA82B5740B30}"/>
    <pc:docChg chg="undo custSel modSld">
      <pc:chgData name="Ferdo Pretorius" userId="fda81b51-2e2f-466a-a5d4-d1afe3dc8be0" providerId="ADAL" clId="{1F9B9405-5A7B-4814-AE0F-CA82B5740B30}" dt="2025-08-09T18:52:22.789" v="6405" actId="113"/>
      <pc:docMkLst>
        <pc:docMk/>
      </pc:docMkLst>
      <pc:sldChg chg="modSp mod modNotesTx">
        <pc:chgData name="Ferdo Pretorius" userId="fda81b51-2e2f-466a-a5d4-d1afe3dc8be0" providerId="ADAL" clId="{1F9B9405-5A7B-4814-AE0F-CA82B5740B30}" dt="2025-08-08T18:17:40.671" v="6304" actId="14100"/>
        <pc:sldMkLst>
          <pc:docMk/>
          <pc:sldMk cId="2575807422" sldId="257"/>
        </pc:sldMkLst>
      </pc:sldChg>
      <pc:sldChg chg="modSp mod modNotesTx">
        <pc:chgData name="Ferdo Pretorius" userId="fda81b51-2e2f-466a-a5d4-d1afe3dc8be0" providerId="ADAL" clId="{1F9B9405-5A7B-4814-AE0F-CA82B5740B30}" dt="2025-08-07T09:11:16.620" v="811" actId="5793"/>
        <pc:sldMkLst>
          <pc:docMk/>
          <pc:sldMk cId="3958497269" sldId="258"/>
        </pc:sldMkLst>
      </pc:sldChg>
      <pc:sldChg chg="addSp delSp modSp mod modNotesTx">
        <pc:chgData name="Ferdo Pretorius" userId="fda81b51-2e2f-466a-a5d4-d1afe3dc8be0" providerId="ADAL" clId="{1F9B9405-5A7B-4814-AE0F-CA82B5740B30}" dt="2025-08-07T09:12:31.306" v="858" actId="20577"/>
        <pc:sldMkLst>
          <pc:docMk/>
          <pc:sldMk cId="1365738191" sldId="259"/>
        </pc:sldMkLst>
      </pc:sldChg>
      <pc:sldChg chg="modSp mod modNotesTx">
        <pc:chgData name="Ferdo Pretorius" userId="fda81b51-2e2f-466a-a5d4-d1afe3dc8be0" providerId="ADAL" clId="{1F9B9405-5A7B-4814-AE0F-CA82B5740B30}" dt="2025-08-08T18:18:32.482" v="6308" actId="20577"/>
        <pc:sldMkLst>
          <pc:docMk/>
          <pc:sldMk cId="1500987373" sldId="260"/>
        </pc:sldMkLst>
      </pc:sldChg>
      <pc:sldChg chg="modSp mod modNotesTx">
        <pc:chgData name="Ferdo Pretorius" userId="fda81b51-2e2f-466a-a5d4-d1afe3dc8be0" providerId="ADAL" clId="{1F9B9405-5A7B-4814-AE0F-CA82B5740B30}" dt="2025-08-09T18:51:24.932" v="6404" actId="113"/>
        <pc:sldMkLst>
          <pc:docMk/>
          <pc:sldMk cId="37852864" sldId="261"/>
        </pc:sldMkLst>
      </pc:sldChg>
      <pc:sldChg chg="modSp mod modNotesTx">
        <pc:chgData name="Ferdo Pretorius" userId="fda81b51-2e2f-466a-a5d4-d1afe3dc8be0" providerId="ADAL" clId="{1F9B9405-5A7B-4814-AE0F-CA82B5740B30}" dt="2025-08-07T11:39:15.438" v="2012" actId="20577"/>
        <pc:sldMkLst>
          <pc:docMk/>
          <pc:sldMk cId="1712530752" sldId="262"/>
        </pc:sldMkLst>
      </pc:sldChg>
      <pc:sldChg chg="modSp mod modNotesTx">
        <pc:chgData name="Ferdo Pretorius" userId="fda81b51-2e2f-466a-a5d4-d1afe3dc8be0" providerId="ADAL" clId="{1F9B9405-5A7B-4814-AE0F-CA82B5740B30}" dt="2025-08-07T11:48:07.161" v="2532" actId="20577"/>
        <pc:sldMkLst>
          <pc:docMk/>
          <pc:sldMk cId="746694220" sldId="263"/>
        </pc:sldMkLst>
      </pc:sldChg>
      <pc:sldChg chg="addSp delSp modSp mod modNotesTx">
        <pc:chgData name="Ferdo Pretorius" userId="fda81b51-2e2f-466a-a5d4-d1afe3dc8be0" providerId="ADAL" clId="{1F9B9405-5A7B-4814-AE0F-CA82B5740B30}" dt="2025-08-07T12:00:34.556" v="3480" actId="20577"/>
        <pc:sldMkLst>
          <pc:docMk/>
          <pc:sldMk cId="1562115293" sldId="264"/>
        </pc:sldMkLst>
      </pc:sldChg>
      <pc:sldChg chg="modSp mod modNotesTx">
        <pc:chgData name="Ferdo Pretorius" userId="fda81b51-2e2f-466a-a5d4-d1afe3dc8be0" providerId="ADAL" clId="{1F9B9405-5A7B-4814-AE0F-CA82B5740B30}" dt="2025-08-09T18:52:22.789" v="6405" actId="113"/>
        <pc:sldMkLst>
          <pc:docMk/>
          <pc:sldMk cId="545767959" sldId="265"/>
        </pc:sldMkLst>
      </pc:sldChg>
      <pc:sldChg chg="modSp mod modNotesTx">
        <pc:chgData name="Ferdo Pretorius" userId="fda81b51-2e2f-466a-a5d4-d1afe3dc8be0" providerId="ADAL" clId="{1F9B9405-5A7B-4814-AE0F-CA82B5740B30}" dt="2025-08-08T18:15:29.009" v="6170" actId="20577"/>
        <pc:sldMkLst>
          <pc:docMk/>
          <pc:sldMk cId="546515086" sldId="266"/>
        </pc:sldMkLst>
      </pc:sldChg>
      <pc:sldChg chg="modSp mod modNotesTx">
        <pc:chgData name="Ferdo Pretorius" userId="fda81b51-2e2f-466a-a5d4-d1afe3dc8be0" providerId="ADAL" clId="{1F9B9405-5A7B-4814-AE0F-CA82B5740B30}" dt="2025-08-08T18:19:10.675" v="6346" actId="20577"/>
        <pc:sldMkLst>
          <pc:docMk/>
          <pc:sldMk cId="2462644449" sldId="267"/>
        </pc:sldMkLst>
      </pc:sldChg>
      <pc:sldChg chg="modSp mod modNotesTx">
        <pc:chgData name="Ferdo Pretorius" userId="fda81b51-2e2f-466a-a5d4-d1afe3dc8be0" providerId="ADAL" clId="{1F9B9405-5A7B-4814-AE0F-CA82B5740B30}" dt="2025-08-08T18:20:00.221" v="6348" actId="20577"/>
        <pc:sldMkLst>
          <pc:docMk/>
          <pc:sldMk cId="1910585219" sldId="268"/>
        </pc:sldMkLst>
      </pc:sldChg>
      <pc:sldChg chg="modSp modNotesTx">
        <pc:chgData name="Ferdo Pretorius" userId="fda81b51-2e2f-466a-a5d4-d1afe3dc8be0" providerId="ADAL" clId="{1F9B9405-5A7B-4814-AE0F-CA82B5740B30}" dt="2025-08-08T18:23:47.975" v="6349" actId="14826"/>
        <pc:sldMkLst>
          <pc:docMk/>
          <pc:sldMk cId="3803008566" sldId="26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5D5C09-136B-4EEC-B138-40F328D221F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565085B-374E-49EB-99C6-C0DAC1E0143F}">
      <dgm:prSet/>
      <dgm:spPr/>
      <dgm:t>
        <a:bodyPr/>
        <a:lstStyle/>
        <a:p>
          <a:r>
            <a:rPr lang="en-US" b="1" dirty="0" err="1"/>
            <a:t>Menseregte</a:t>
          </a:r>
          <a:r>
            <a:rPr lang="en-US" b="1" dirty="0"/>
            <a:t> …</a:t>
          </a:r>
          <a:endParaRPr lang="en-US" dirty="0"/>
        </a:p>
      </dgm:t>
    </dgm:pt>
    <dgm:pt modelId="{971C47F6-F436-49C7-BA85-F6AA947DB25D}" type="parTrans" cxnId="{1E8ABACA-1BB5-4A7E-8BB9-B8F3E56E5A94}">
      <dgm:prSet/>
      <dgm:spPr/>
      <dgm:t>
        <a:bodyPr/>
        <a:lstStyle/>
        <a:p>
          <a:endParaRPr lang="en-US"/>
        </a:p>
      </dgm:t>
    </dgm:pt>
    <dgm:pt modelId="{0DEC77C1-AF36-418C-B4A1-FE0C82EF0F36}" type="sibTrans" cxnId="{1E8ABACA-1BB5-4A7E-8BB9-B8F3E56E5A94}">
      <dgm:prSet/>
      <dgm:spPr/>
      <dgm:t>
        <a:bodyPr/>
        <a:lstStyle/>
        <a:p>
          <a:endParaRPr lang="en-US"/>
        </a:p>
      </dgm:t>
    </dgm:pt>
    <dgm:pt modelId="{80B234BC-AA25-40BA-81F0-F880B329EC96}">
      <dgm:prSet/>
      <dgm:spPr/>
      <dgm:t>
        <a:bodyPr/>
        <a:lstStyle/>
        <a:p>
          <a:r>
            <a:rPr lang="nl-NL" dirty="0"/>
            <a:t>is basiese vryhede en beskerming wat aan almal behoort.</a:t>
          </a:r>
          <a:endParaRPr lang="en-US" dirty="0"/>
        </a:p>
      </dgm:t>
    </dgm:pt>
    <dgm:pt modelId="{98A50337-1453-4E79-9CFD-9BC0445A7043}" type="parTrans" cxnId="{BE5094BB-85C3-495F-BD82-7B619A7F73D5}">
      <dgm:prSet/>
      <dgm:spPr/>
      <dgm:t>
        <a:bodyPr/>
        <a:lstStyle/>
        <a:p>
          <a:endParaRPr lang="en-US"/>
        </a:p>
      </dgm:t>
    </dgm:pt>
    <dgm:pt modelId="{41AAEFBE-C17E-47FE-8D41-6C62CE7ADD03}" type="sibTrans" cxnId="{BE5094BB-85C3-495F-BD82-7B619A7F73D5}">
      <dgm:prSet/>
      <dgm:spPr/>
      <dgm:t>
        <a:bodyPr/>
        <a:lstStyle/>
        <a:p>
          <a:endParaRPr lang="en-US"/>
        </a:p>
      </dgm:t>
    </dgm:pt>
    <dgm:pt modelId="{033D3A56-8D0A-4A67-A1E7-B7B5BE69CDE4}">
      <dgm:prSet/>
      <dgm:spPr/>
      <dgm:t>
        <a:bodyPr/>
        <a:lstStyle/>
        <a:p>
          <a:r>
            <a:rPr lang="en-US" b="1" dirty="0"/>
            <a:t>Die </a:t>
          </a:r>
          <a:r>
            <a:rPr lang="en-US" b="1" dirty="0" err="1"/>
            <a:t>Universele</a:t>
          </a:r>
          <a:r>
            <a:rPr lang="en-US" b="1" dirty="0"/>
            <a:t> </a:t>
          </a:r>
          <a:r>
            <a:rPr lang="en-US" b="1" dirty="0" err="1"/>
            <a:t>Verklaring</a:t>
          </a:r>
          <a:r>
            <a:rPr lang="en-US" b="1" dirty="0"/>
            <a:t> van </a:t>
          </a:r>
          <a:r>
            <a:rPr lang="en-US" b="1" dirty="0" err="1"/>
            <a:t>Menseregte</a:t>
          </a:r>
          <a:r>
            <a:rPr lang="en-US" b="1" dirty="0"/>
            <a:t> (UVMR)</a:t>
          </a:r>
          <a:endParaRPr lang="en-US" dirty="0"/>
        </a:p>
      </dgm:t>
    </dgm:pt>
    <dgm:pt modelId="{CC268593-0872-4218-86C0-D3BF2062DFFF}" type="parTrans" cxnId="{9B909BBC-DA3E-4D1E-B131-DD648184BFF4}">
      <dgm:prSet/>
      <dgm:spPr/>
      <dgm:t>
        <a:bodyPr/>
        <a:lstStyle/>
        <a:p>
          <a:endParaRPr lang="en-US"/>
        </a:p>
      </dgm:t>
    </dgm:pt>
    <dgm:pt modelId="{F98C15E6-5C1E-4389-8C16-6AD931FB7D26}" type="sibTrans" cxnId="{9B909BBC-DA3E-4D1E-B131-DD648184BFF4}">
      <dgm:prSet/>
      <dgm:spPr/>
      <dgm:t>
        <a:bodyPr/>
        <a:lstStyle/>
        <a:p>
          <a:endParaRPr lang="en-US"/>
        </a:p>
      </dgm:t>
    </dgm:pt>
    <dgm:pt modelId="{78533B83-2B06-46B5-84FE-608EB2C4789C}">
      <dgm:prSet/>
      <dgm:spPr/>
      <dgm:t>
        <a:bodyPr/>
        <a:lstStyle/>
        <a:p>
          <a:pPr>
            <a:buFont typeface="Arial" panose="020B0604020202020204" pitchFamily="34" charset="0"/>
            <a:buChar char="•"/>
          </a:pPr>
          <a:r>
            <a:rPr lang="nl-NL" dirty="0"/>
            <a:t>’n Wêreldwye padkaart vir vryheid, gelykheid en geregtigheid.</a:t>
          </a:r>
          <a:endParaRPr lang="en-US" dirty="0"/>
        </a:p>
      </dgm:t>
    </dgm:pt>
    <dgm:pt modelId="{957D687E-873A-4659-AC40-48EF785A44EE}" type="parTrans" cxnId="{5A203CB4-D905-4F53-AA83-EABB355976D1}">
      <dgm:prSet/>
      <dgm:spPr/>
      <dgm:t>
        <a:bodyPr/>
        <a:lstStyle/>
        <a:p>
          <a:endParaRPr lang="en-US"/>
        </a:p>
      </dgm:t>
    </dgm:pt>
    <dgm:pt modelId="{A34485B2-45B2-4D9E-A74C-3EC44EC649F0}" type="sibTrans" cxnId="{5A203CB4-D905-4F53-AA83-EABB355976D1}">
      <dgm:prSet/>
      <dgm:spPr/>
      <dgm:t>
        <a:bodyPr/>
        <a:lstStyle/>
        <a:p>
          <a:endParaRPr lang="en-US"/>
        </a:p>
      </dgm:t>
    </dgm:pt>
    <dgm:pt modelId="{730221EA-C1AC-4516-ABF0-D1A62B75FBC6}">
      <dgm:prSet/>
      <dgm:spPr/>
      <dgm:t>
        <a:bodyPr/>
        <a:lstStyle/>
        <a:p>
          <a:r>
            <a:rPr lang="nl-NL" dirty="0"/>
            <a:t>is gegrond op waardigheid, gelykheid en wedersydse respek.</a:t>
          </a:r>
          <a:endParaRPr lang="en-US" dirty="0"/>
        </a:p>
      </dgm:t>
    </dgm:pt>
    <dgm:pt modelId="{A1D3110D-08F6-4A3A-835D-F5FC26AEB6B6}" type="parTrans" cxnId="{1C2E6F7C-BF93-4D71-A867-DC22C2C13657}">
      <dgm:prSet/>
      <dgm:spPr/>
      <dgm:t>
        <a:bodyPr/>
        <a:lstStyle/>
        <a:p>
          <a:endParaRPr lang="en-ZA"/>
        </a:p>
      </dgm:t>
    </dgm:pt>
    <dgm:pt modelId="{CD97D78D-8471-4A7C-8AF6-E62BE6FE4EAE}" type="sibTrans" cxnId="{1C2E6F7C-BF93-4D71-A867-DC22C2C13657}">
      <dgm:prSet/>
      <dgm:spPr/>
      <dgm:t>
        <a:bodyPr/>
        <a:lstStyle/>
        <a:p>
          <a:endParaRPr lang="en-ZA"/>
        </a:p>
      </dgm:t>
    </dgm:pt>
    <dgm:pt modelId="{C426CDF3-9043-49F6-A7B4-14D0EBAB30A6}">
      <dgm:prSet/>
      <dgm:spPr/>
      <dgm:t>
        <a:bodyPr/>
        <a:lstStyle/>
        <a:p>
          <a:r>
            <a:rPr lang="nl-NL" dirty="0"/>
            <a:t>geld ongeag jou nasionaliteit, oortuigings of agtergrond.</a:t>
          </a:r>
          <a:endParaRPr lang="en-US" dirty="0"/>
        </a:p>
      </dgm:t>
    </dgm:pt>
    <dgm:pt modelId="{4E636C75-EB32-4FC2-8DA8-F328F116F4BC}" type="parTrans" cxnId="{18A6D173-B55E-472E-99F8-9F3403CCE8AA}">
      <dgm:prSet/>
      <dgm:spPr/>
      <dgm:t>
        <a:bodyPr/>
        <a:lstStyle/>
        <a:p>
          <a:endParaRPr lang="en-ZA"/>
        </a:p>
      </dgm:t>
    </dgm:pt>
    <dgm:pt modelId="{9693E116-1E5B-45FB-B1D9-CC62B02AF5A2}" type="sibTrans" cxnId="{18A6D173-B55E-472E-99F8-9F3403CCE8AA}">
      <dgm:prSet/>
      <dgm:spPr/>
      <dgm:t>
        <a:bodyPr/>
        <a:lstStyle/>
        <a:p>
          <a:endParaRPr lang="en-ZA"/>
        </a:p>
      </dgm:t>
    </dgm:pt>
    <dgm:pt modelId="{CC9002FD-3393-4283-A3AB-65FD2D3FD383}">
      <dgm:prSet/>
      <dgm:spPr/>
      <dgm:t>
        <a:bodyPr/>
        <a:lstStyle/>
        <a:p>
          <a:r>
            <a:rPr lang="nl-NL" dirty="0"/>
            <a:t>gaan daaroor om regverdig behandel te word, en ander ook regverdig te behandel.</a:t>
          </a:r>
          <a:endParaRPr lang="en-US" dirty="0"/>
        </a:p>
      </dgm:t>
    </dgm:pt>
    <dgm:pt modelId="{30901F02-4016-4EC0-8A3E-2D8F60AD61F6}" type="parTrans" cxnId="{568A62FA-DFCA-4462-85C9-30D7756590CE}">
      <dgm:prSet/>
      <dgm:spPr/>
      <dgm:t>
        <a:bodyPr/>
        <a:lstStyle/>
        <a:p>
          <a:endParaRPr lang="en-ZA"/>
        </a:p>
      </dgm:t>
    </dgm:pt>
    <dgm:pt modelId="{50AEDDBA-C25A-4604-BD73-1A0E5D36584F}" type="sibTrans" cxnId="{568A62FA-DFCA-4462-85C9-30D7756590CE}">
      <dgm:prSet/>
      <dgm:spPr/>
      <dgm:t>
        <a:bodyPr/>
        <a:lstStyle/>
        <a:p>
          <a:endParaRPr lang="en-ZA"/>
        </a:p>
      </dgm:t>
    </dgm:pt>
    <dgm:pt modelId="{A22EE23F-BA61-49B0-92A0-D6435B3AB632}">
      <dgm:prSet/>
      <dgm:spPr/>
      <dgm:t>
        <a:bodyPr/>
        <a:lstStyle/>
        <a:p>
          <a:r>
            <a:rPr lang="nl-NL" dirty="0"/>
            <a:t>gee jou die vryheid om keuses oor jou eie lewe te maak.</a:t>
          </a:r>
          <a:endParaRPr lang="en-US" dirty="0"/>
        </a:p>
      </dgm:t>
    </dgm:pt>
    <dgm:pt modelId="{79354D18-210C-4F67-909F-A3B351092FC9}" type="parTrans" cxnId="{D074006F-62BA-48E7-A861-308E8BCB58CA}">
      <dgm:prSet/>
      <dgm:spPr/>
      <dgm:t>
        <a:bodyPr/>
        <a:lstStyle/>
        <a:p>
          <a:endParaRPr lang="en-ZA"/>
        </a:p>
      </dgm:t>
    </dgm:pt>
    <dgm:pt modelId="{CE521C53-E2ED-4214-A061-7E1E8A962F3A}" type="sibTrans" cxnId="{D074006F-62BA-48E7-A861-308E8BCB58CA}">
      <dgm:prSet/>
      <dgm:spPr/>
      <dgm:t>
        <a:bodyPr/>
        <a:lstStyle/>
        <a:p>
          <a:endParaRPr lang="en-ZA"/>
        </a:p>
      </dgm:t>
    </dgm:pt>
    <dgm:pt modelId="{9987C244-A4FF-493C-A153-C0E6842E182D}">
      <dgm:prSet/>
      <dgm:spPr/>
      <dgm:t>
        <a:bodyPr/>
        <a:lstStyle/>
        <a:p>
          <a:pPr>
            <a:buFont typeface="Arial" panose="020B0604020202020204" pitchFamily="34" charset="0"/>
            <a:buChar char="•"/>
          </a:pPr>
          <a:r>
            <a:rPr lang="nl-NL" dirty="0"/>
            <a:t>Is deur die Verenigde Nasies op 10 Desember 1948 aangeneem.</a:t>
          </a:r>
          <a:endParaRPr lang="en-US" dirty="0"/>
        </a:p>
      </dgm:t>
    </dgm:pt>
    <dgm:pt modelId="{B39081F4-0FA5-4D69-8386-E5FF96955C46}" type="parTrans" cxnId="{33DBF122-4ABB-44E2-8036-0CCB8CC9FC3C}">
      <dgm:prSet/>
      <dgm:spPr/>
      <dgm:t>
        <a:bodyPr/>
        <a:lstStyle/>
        <a:p>
          <a:endParaRPr lang="en-ZA"/>
        </a:p>
      </dgm:t>
    </dgm:pt>
    <dgm:pt modelId="{DFB92346-7002-4F84-A302-AE1419359A0D}" type="sibTrans" cxnId="{33DBF122-4ABB-44E2-8036-0CCB8CC9FC3C}">
      <dgm:prSet/>
      <dgm:spPr/>
      <dgm:t>
        <a:bodyPr/>
        <a:lstStyle/>
        <a:p>
          <a:endParaRPr lang="en-ZA"/>
        </a:p>
      </dgm:t>
    </dgm:pt>
    <dgm:pt modelId="{58B73B77-82F6-4861-8B18-7289D1A38A39}">
      <dgm:prSet/>
      <dgm:spPr/>
      <dgm:t>
        <a:bodyPr/>
        <a:lstStyle/>
        <a:p>
          <a:pPr>
            <a:buFont typeface="Arial" panose="020B0604020202020204" pitchFamily="34" charset="0"/>
            <a:buChar char="•"/>
          </a:pPr>
          <a:r>
            <a:rPr lang="nl-NL" dirty="0"/>
            <a:t>Is in reaksie op die gruweldade van die Tweede Wêreldoorlog opgestel.</a:t>
          </a:r>
          <a:endParaRPr lang="en-US" dirty="0"/>
        </a:p>
      </dgm:t>
    </dgm:pt>
    <dgm:pt modelId="{B7818E33-FE18-4A02-81BE-038E6016A881}" type="parTrans" cxnId="{AA159CA8-413A-46E5-ACDE-976FF05303C4}">
      <dgm:prSet/>
      <dgm:spPr/>
      <dgm:t>
        <a:bodyPr/>
        <a:lstStyle/>
        <a:p>
          <a:endParaRPr lang="en-ZA"/>
        </a:p>
      </dgm:t>
    </dgm:pt>
    <dgm:pt modelId="{01AF50E8-38B1-42FD-AED6-F53765B70962}" type="sibTrans" cxnId="{AA159CA8-413A-46E5-ACDE-976FF05303C4}">
      <dgm:prSet/>
      <dgm:spPr/>
      <dgm:t>
        <a:bodyPr/>
        <a:lstStyle/>
        <a:p>
          <a:endParaRPr lang="en-ZA"/>
        </a:p>
      </dgm:t>
    </dgm:pt>
    <dgm:pt modelId="{00357DA2-0AFC-45BF-99F1-A08ACE4483F1}">
      <dgm:prSet/>
      <dgm:spPr/>
      <dgm:t>
        <a:bodyPr/>
        <a:lstStyle/>
        <a:p>
          <a:pPr>
            <a:buFont typeface="Arial" panose="020B0604020202020204" pitchFamily="34" charset="0"/>
            <a:buChar char="•"/>
          </a:pPr>
          <a:r>
            <a:rPr lang="nl-NL" dirty="0"/>
            <a:t>Erken menseregte as die grondslag van vrede en vryheid.</a:t>
          </a:r>
          <a:endParaRPr lang="en-US" dirty="0"/>
        </a:p>
      </dgm:t>
    </dgm:pt>
    <dgm:pt modelId="{CE7768A0-7495-45FC-8DA0-85C9587DEBF7}" type="parTrans" cxnId="{C96B51F6-884F-4063-AB40-13BF0F09B24E}">
      <dgm:prSet/>
      <dgm:spPr/>
      <dgm:t>
        <a:bodyPr/>
        <a:lstStyle/>
        <a:p>
          <a:endParaRPr lang="en-ZA"/>
        </a:p>
      </dgm:t>
    </dgm:pt>
    <dgm:pt modelId="{965F2A19-A4B8-4458-B3EA-BD205506805A}" type="sibTrans" cxnId="{C96B51F6-884F-4063-AB40-13BF0F09B24E}">
      <dgm:prSet/>
      <dgm:spPr/>
      <dgm:t>
        <a:bodyPr/>
        <a:lstStyle/>
        <a:p>
          <a:endParaRPr lang="en-ZA"/>
        </a:p>
      </dgm:t>
    </dgm:pt>
    <dgm:pt modelId="{1C0899C1-1B3D-41DD-90C2-BE5F873182D0}">
      <dgm:prSet/>
      <dgm:spPr/>
      <dgm:t>
        <a:bodyPr/>
        <a:lstStyle/>
        <a:p>
          <a:pPr>
            <a:buFont typeface="Arial" panose="020B0604020202020204" pitchFamily="34" charset="0"/>
            <a:buChar char="•"/>
          </a:pPr>
          <a:r>
            <a:rPr lang="nl-NL" dirty="0"/>
            <a:t>’n Mylpaal: die eerste wêreldwye ooreenkoms dat alle mense vry en gelyk is.</a:t>
          </a:r>
          <a:endParaRPr lang="en-US" dirty="0"/>
        </a:p>
      </dgm:t>
    </dgm:pt>
    <dgm:pt modelId="{50CA8394-84D5-4257-9A9D-C52BB767C39E}" type="parTrans" cxnId="{6D618955-B3F6-4392-83D7-0AB6A67AAB7A}">
      <dgm:prSet/>
      <dgm:spPr/>
      <dgm:t>
        <a:bodyPr/>
        <a:lstStyle/>
        <a:p>
          <a:endParaRPr lang="en-ZA"/>
        </a:p>
      </dgm:t>
    </dgm:pt>
    <dgm:pt modelId="{F16B8439-60FE-47C9-85C2-62E5550AAFE0}" type="sibTrans" cxnId="{6D618955-B3F6-4392-83D7-0AB6A67AAB7A}">
      <dgm:prSet/>
      <dgm:spPr/>
      <dgm:t>
        <a:bodyPr/>
        <a:lstStyle/>
        <a:p>
          <a:endParaRPr lang="en-ZA"/>
        </a:p>
      </dgm:t>
    </dgm:pt>
    <dgm:pt modelId="{82D37CCE-894E-44F0-9C02-C8477A54F450}" type="pres">
      <dgm:prSet presAssocID="{1B5D5C09-136B-4EEC-B138-40F328D221F6}" presName="Name0" presStyleCnt="0">
        <dgm:presLayoutVars>
          <dgm:dir/>
          <dgm:animLvl val="lvl"/>
          <dgm:resizeHandles val="exact"/>
        </dgm:presLayoutVars>
      </dgm:prSet>
      <dgm:spPr/>
    </dgm:pt>
    <dgm:pt modelId="{65403DD5-2E7D-4AB1-9C76-B32EE086455E}" type="pres">
      <dgm:prSet presAssocID="{7565085B-374E-49EB-99C6-C0DAC1E0143F}" presName="composite" presStyleCnt="0"/>
      <dgm:spPr/>
    </dgm:pt>
    <dgm:pt modelId="{79C9E485-C65C-45EF-B2CF-45CF2D1BAE9E}" type="pres">
      <dgm:prSet presAssocID="{7565085B-374E-49EB-99C6-C0DAC1E0143F}" presName="parTx" presStyleLbl="alignNode1" presStyleIdx="0" presStyleCnt="2" custLinFactNeighborX="-3662" custLinFactNeighborY="1796">
        <dgm:presLayoutVars>
          <dgm:chMax val="0"/>
          <dgm:chPref val="0"/>
          <dgm:bulletEnabled val="1"/>
        </dgm:presLayoutVars>
      </dgm:prSet>
      <dgm:spPr/>
    </dgm:pt>
    <dgm:pt modelId="{A66C28F7-93E8-4CD1-A02B-FEE66A633E80}" type="pres">
      <dgm:prSet presAssocID="{7565085B-374E-49EB-99C6-C0DAC1E0143F}" presName="desTx" presStyleLbl="alignAccFollowNode1" presStyleIdx="0" presStyleCnt="2">
        <dgm:presLayoutVars>
          <dgm:bulletEnabled val="1"/>
        </dgm:presLayoutVars>
      </dgm:prSet>
      <dgm:spPr/>
    </dgm:pt>
    <dgm:pt modelId="{EEEA9456-01B7-4516-A815-2A8DE7401652}" type="pres">
      <dgm:prSet presAssocID="{0DEC77C1-AF36-418C-B4A1-FE0C82EF0F36}" presName="space" presStyleCnt="0"/>
      <dgm:spPr/>
    </dgm:pt>
    <dgm:pt modelId="{84DC7D22-566B-4864-8597-07E2B6B2C082}" type="pres">
      <dgm:prSet presAssocID="{033D3A56-8D0A-4A67-A1E7-B7B5BE69CDE4}" presName="composite" presStyleCnt="0"/>
      <dgm:spPr/>
    </dgm:pt>
    <dgm:pt modelId="{B0E49383-AC91-4190-A8C1-52809284F19E}" type="pres">
      <dgm:prSet presAssocID="{033D3A56-8D0A-4A67-A1E7-B7B5BE69CDE4}" presName="parTx" presStyleLbl="alignNode1" presStyleIdx="1" presStyleCnt="2">
        <dgm:presLayoutVars>
          <dgm:chMax val="0"/>
          <dgm:chPref val="0"/>
          <dgm:bulletEnabled val="1"/>
        </dgm:presLayoutVars>
      </dgm:prSet>
      <dgm:spPr/>
    </dgm:pt>
    <dgm:pt modelId="{D4291DA8-6722-49C1-AEDC-D4183674A0AF}" type="pres">
      <dgm:prSet presAssocID="{033D3A56-8D0A-4A67-A1E7-B7B5BE69CDE4}" presName="desTx" presStyleLbl="alignAccFollowNode1" presStyleIdx="1" presStyleCnt="2">
        <dgm:presLayoutVars>
          <dgm:bulletEnabled val="1"/>
        </dgm:presLayoutVars>
      </dgm:prSet>
      <dgm:spPr/>
    </dgm:pt>
  </dgm:ptLst>
  <dgm:cxnLst>
    <dgm:cxn modelId="{C61A0522-B4B9-423F-BD9A-5ACA67CBEAC0}" type="presOf" srcId="{A22EE23F-BA61-49B0-92A0-D6435B3AB632}" destId="{A66C28F7-93E8-4CD1-A02B-FEE66A633E80}" srcOrd="0" destOrd="4" presId="urn:microsoft.com/office/officeart/2005/8/layout/hList1"/>
    <dgm:cxn modelId="{44025222-94E9-49D2-A6AA-1A6D85224BB8}" type="presOf" srcId="{78533B83-2B06-46B5-84FE-608EB2C4789C}" destId="{D4291DA8-6722-49C1-AEDC-D4183674A0AF}" srcOrd="0" destOrd="0" presId="urn:microsoft.com/office/officeart/2005/8/layout/hList1"/>
    <dgm:cxn modelId="{33DBF122-4ABB-44E2-8036-0CCB8CC9FC3C}" srcId="{033D3A56-8D0A-4A67-A1E7-B7B5BE69CDE4}" destId="{9987C244-A4FF-493C-A153-C0E6842E182D}" srcOrd="1" destOrd="0" parTransId="{B39081F4-0FA5-4D69-8386-E5FF96955C46}" sibTransId="{DFB92346-7002-4F84-A302-AE1419359A0D}"/>
    <dgm:cxn modelId="{4120F85B-CFDA-49B3-BB28-7F1C2172262D}" type="presOf" srcId="{1B5D5C09-136B-4EEC-B138-40F328D221F6}" destId="{82D37CCE-894E-44F0-9C02-C8477A54F450}" srcOrd="0" destOrd="0" presId="urn:microsoft.com/office/officeart/2005/8/layout/hList1"/>
    <dgm:cxn modelId="{0E234742-B0EF-475C-8013-EF91337FC3DE}" type="presOf" srcId="{033D3A56-8D0A-4A67-A1E7-B7B5BE69CDE4}" destId="{B0E49383-AC91-4190-A8C1-52809284F19E}" srcOrd="0" destOrd="0" presId="urn:microsoft.com/office/officeart/2005/8/layout/hList1"/>
    <dgm:cxn modelId="{B0FFC244-08B7-41B4-8626-030A565EA240}" type="presOf" srcId="{58B73B77-82F6-4861-8B18-7289D1A38A39}" destId="{D4291DA8-6722-49C1-AEDC-D4183674A0AF}" srcOrd="0" destOrd="2" presId="urn:microsoft.com/office/officeart/2005/8/layout/hList1"/>
    <dgm:cxn modelId="{D074006F-62BA-48E7-A861-308E8BCB58CA}" srcId="{7565085B-374E-49EB-99C6-C0DAC1E0143F}" destId="{A22EE23F-BA61-49B0-92A0-D6435B3AB632}" srcOrd="4" destOrd="0" parTransId="{79354D18-210C-4F67-909F-A3B351092FC9}" sibTransId="{CE521C53-E2ED-4214-A061-7E1E8A962F3A}"/>
    <dgm:cxn modelId="{18A6D173-B55E-472E-99F8-9F3403CCE8AA}" srcId="{7565085B-374E-49EB-99C6-C0DAC1E0143F}" destId="{C426CDF3-9043-49F6-A7B4-14D0EBAB30A6}" srcOrd="2" destOrd="0" parTransId="{4E636C75-EB32-4FC2-8DA8-F328F116F4BC}" sibTransId="{9693E116-1E5B-45FB-B1D9-CC62B02AF5A2}"/>
    <dgm:cxn modelId="{6D618955-B3F6-4392-83D7-0AB6A67AAB7A}" srcId="{033D3A56-8D0A-4A67-A1E7-B7B5BE69CDE4}" destId="{1C0899C1-1B3D-41DD-90C2-BE5F873182D0}" srcOrd="4" destOrd="0" parTransId="{50CA8394-84D5-4257-9A9D-C52BB767C39E}" sibTransId="{F16B8439-60FE-47C9-85C2-62E5550AAFE0}"/>
    <dgm:cxn modelId="{1C2E6F7C-BF93-4D71-A867-DC22C2C13657}" srcId="{7565085B-374E-49EB-99C6-C0DAC1E0143F}" destId="{730221EA-C1AC-4516-ABF0-D1A62B75FBC6}" srcOrd="1" destOrd="0" parTransId="{A1D3110D-08F6-4A3A-835D-F5FC26AEB6B6}" sibTransId="{CD97D78D-8471-4A7C-8AF6-E62BE6FE4EAE}"/>
    <dgm:cxn modelId="{7BA98480-6F3F-4CF5-8F5E-B2EE20277613}" type="presOf" srcId="{C426CDF3-9043-49F6-A7B4-14D0EBAB30A6}" destId="{A66C28F7-93E8-4CD1-A02B-FEE66A633E80}" srcOrd="0" destOrd="2" presId="urn:microsoft.com/office/officeart/2005/8/layout/hList1"/>
    <dgm:cxn modelId="{D7984F84-3698-49FC-8182-CA5AA16CEDE8}" type="presOf" srcId="{730221EA-C1AC-4516-ABF0-D1A62B75FBC6}" destId="{A66C28F7-93E8-4CD1-A02B-FEE66A633E80}" srcOrd="0" destOrd="1" presId="urn:microsoft.com/office/officeart/2005/8/layout/hList1"/>
    <dgm:cxn modelId="{D6895A86-26DB-411E-86F1-82C553AC8135}" type="presOf" srcId="{00357DA2-0AFC-45BF-99F1-A08ACE4483F1}" destId="{D4291DA8-6722-49C1-AEDC-D4183674A0AF}" srcOrd="0" destOrd="3" presId="urn:microsoft.com/office/officeart/2005/8/layout/hList1"/>
    <dgm:cxn modelId="{E293D787-347F-4DB1-B578-282B6E28904D}" type="presOf" srcId="{1C0899C1-1B3D-41DD-90C2-BE5F873182D0}" destId="{D4291DA8-6722-49C1-AEDC-D4183674A0AF}" srcOrd="0" destOrd="4" presId="urn:microsoft.com/office/officeart/2005/8/layout/hList1"/>
    <dgm:cxn modelId="{5D7DFE9F-114E-46B8-9B07-6271A7A604C8}" type="presOf" srcId="{80B234BC-AA25-40BA-81F0-F880B329EC96}" destId="{A66C28F7-93E8-4CD1-A02B-FEE66A633E80}" srcOrd="0" destOrd="0" presId="urn:microsoft.com/office/officeart/2005/8/layout/hList1"/>
    <dgm:cxn modelId="{F2A95AA2-1C4A-4364-928D-F8AF7F97CB6C}" type="presOf" srcId="{9987C244-A4FF-493C-A153-C0E6842E182D}" destId="{D4291DA8-6722-49C1-AEDC-D4183674A0AF}" srcOrd="0" destOrd="1" presId="urn:microsoft.com/office/officeart/2005/8/layout/hList1"/>
    <dgm:cxn modelId="{AA159CA8-413A-46E5-ACDE-976FF05303C4}" srcId="{033D3A56-8D0A-4A67-A1E7-B7B5BE69CDE4}" destId="{58B73B77-82F6-4861-8B18-7289D1A38A39}" srcOrd="2" destOrd="0" parTransId="{B7818E33-FE18-4A02-81BE-038E6016A881}" sibTransId="{01AF50E8-38B1-42FD-AED6-F53765B70962}"/>
    <dgm:cxn modelId="{5A203CB4-D905-4F53-AA83-EABB355976D1}" srcId="{033D3A56-8D0A-4A67-A1E7-B7B5BE69CDE4}" destId="{78533B83-2B06-46B5-84FE-608EB2C4789C}" srcOrd="0" destOrd="0" parTransId="{957D687E-873A-4659-AC40-48EF785A44EE}" sibTransId="{A34485B2-45B2-4D9E-A74C-3EC44EC649F0}"/>
    <dgm:cxn modelId="{0A2786B8-6C50-43D3-9C2D-C1172E899474}" type="presOf" srcId="{7565085B-374E-49EB-99C6-C0DAC1E0143F}" destId="{79C9E485-C65C-45EF-B2CF-45CF2D1BAE9E}" srcOrd="0" destOrd="0" presId="urn:microsoft.com/office/officeart/2005/8/layout/hList1"/>
    <dgm:cxn modelId="{BE5094BB-85C3-495F-BD82-7B619A7F73D5}" srcId="{7565085B-374E-49EB-99C6-C0DAC1E0143F}" destId="{80B234BC-AA25-40BA-81F0-F880B329EC96}" srcOrd="0" destOrd="0" parTransId="{98A50337-1453-4E79-9CFD-9BC0445A7043}" sibTransId="{41AAEFBE-C17E-47FE-8D41-6C62CE7ADD03}"/>
    <dgm:cxn modelId="{9B909BBC-DA3E-4D1E-B131-DD648184BFF4}" srcId="{1B5D5C09-136B-4EEC-B138-40F328D221F6}" destId="{033D3A56-8D0A-4A67-A1E7-B7B5BE69CDE4}" srcOrd="1" destOrd="0" parTransId="{CC268593-0872-4218-86C0-D3BF2062DFFF}" sibTransId="{F98C15E6-5C1E-4389-8C16-6AD931FB7D26}"/>
    <dgm:cxn modelId="{1E8ABACA-1BB5-4A7E-8BB9-B8F3E56E5A94}" srcId="{1B5D5C09-136B-4EEC-B138-40F328D221F6}" destId="{7565085B-374E-49EB-99C6-C0DAC1E0143F}" srcOrd="0" destOrd="0" parTransId="{971C47F6-F436-49C7-BA85-F6AA947DB25D}" sibTransId="{0DEC77C1-AF36-418C-B4A1-FE0C82EF0F36}"/>
    <dgm:cxn modelId="{536C48CE-E55D-4044-9C6C-0545B9E97057}" type="presOf" srcId="{CC9002FD-3393-4283-A3AB-65FD2D3FD383}" destId="{A66C28F7-93E8-4CD1-A02B-FEE66A633E80}" srcOrd="0" destOrd="3" presId="urn:microsoft.com/office/officeart/2005/8/layout/hList1"/>
    <dgm:cxn modelId="{C96B51F6-884F-4063-AB40-13BF0F09B24E}" srcId="{033D3A56-8D0A-4A67-A1E7-B7B5BE69CDE4}" destId="{00357DA2-0AFC-45BF-99F1-A08ACE4483F1}" srcOrd="3" destOrd="0" parTransId="{CE7768A0-7495-45FC-8DA0-85C9587DEBF7}" sibTransId="{965F2A19-A4B8-4458-B3EA-BD205506805A}"/>
    <dgm:cxn modelId="{568A62FA-DFCA-4462-85C9-30D7756590CE}" srcId="{7565085B-374E-49EB-99C6-C0DAC1E0143F}" destId="{CC9002FD-3393-4283-A3AB-65FD2D3FD383}" srcOrd="3" destOrd="0" parTransId="{30901F02-4016-4EC0-8A3E-2D8F60AD61F6}" sibTransId="{50AEDDBA-C25A-4604-BD73-1A0E5D36584F}"/>
    <dgm:cxn modelId="{08D29AA3-FB08-4F4B-B62E-4A1DF596CBA2}" type="presParOf" srcId="{82D37CCE-894E-44F0-9C02-C8477A54F450}" destId="{65403DD5-2E7D-4AB1-9C76-B32EE086455E}" srcOrd="0" destOrd="0" presId="urn:microsoft.com/office/officeart/2005/8/layout/hList1"/>
    <dgm:cxn modelId="{1A569444-58F6-4220-8D43-FE8AFF84C92D}" type="presParOf" srcId="{65403DD5-2E7D-4AB1-9C76-B32EE086455E}" destId="{79C9E485-C65C-45EF-B2CF-45CF2D1BAE9E}" srcOrd="0" destOrd="0" presId="urn:microsoft.com/office/officeart/2005/8/layout/hList1"/>
    <dgm:cxn modelId="{0400005B-C384-47B1-8CA9-3C4775FC5546}" type="presParOf" srcId="{65403DD5-2E7D-4AB1-9C76-B32EE086455E}" destId="{A66C28F7-93E8-4CD1-A02B-FEE66A633E80}" srcOrd="1" destOrd="0" presId="urn:microsoft.com/office/officeart/2005/8/layout/hList1"/>
    <dgm:cxn modelId="{7CB2ACB3-B393-4A4D-BAEC-92E801680289}" type="presParOf" srcId="{82D37CCE-894E-44F0-9C02-C8477A54F450}" destId="{EEEA9456-01B7-4516-A815-2A8DE7401652}" srcOrd="1" destOrd="0" presId="urn:microsoft.com/office/officeart/2005/8/layout/hList1"/>
    <dgm:cxn modelId="{09CDFFF9-E4DB-4A6C-A16F-EDA81E1A9DED}" type="presParOf" srcId="{82D37CCE-894E-44F0-9C02-C8477A54F450}" destId="{84DC7D22-566B-4864-8597-07E2B6B2C082}" srcOrd="2" destOrd="0" presId="urn:microsoft.com/office/officeart/2005/8/layout/hList1"/>
    <dgm:cxn modelId="{C55F24EB-3886-4470-8251-5047E1D3E4FD}" type="presParOf" srcId="{84DC7D22-566B-4864-8597-07E2B6B2C082}" destId="{B0E49383-AC91-4190-A8C1-52809284F19E}" srcOrd="0" destOrd="0" presId="urn:microsoft.com/office/officeart/2005/8/layout/hList1"/>
    <dgm:cxn modelId="{6238AC01-7172-45C8-A7A1-AD1D7D4DFAB9}" type="presParOf" srcId="{84DC7D22-566B-4864-8597-07E2B6B2C082}" destId="{D4291DA8-6722-49C1-AEDC-D4183674A0AF}"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151351-3851-4AA0-AE35-8C6B00553A64}" type="doc">
      <dgm:prSet loTypeId="urn:microsoft.com/office/officeart/2005/8/layout/list1" loCatId="list" qsTypeId="urn:microsoft.com/office/officeart/2005/8/quickstyle/simple5" qsCatId="simple" csTypeId="urn:microsoft.com/office/officeart/2005/8/colors/colorful1" csCatId="colorful" phldr="1"/>
      <dgm:spPr/>
      <dgm:t>
        <a:bodyPr/>
        <a:lstStyle/>
        <a:p>
          <a:endParaRPr lang="en-US"/>
        </a:p>
      </dgm:t>
    </dgm:pt>
    <dgm:pt modelId="{81ED2209-C83A-4747-9F74-2C8A6CAC944A}">
      <dgm:prSet custT="1"/>
      <dgm:spPr/>
      <dgm:t>
        <a:bodyPr/>
        <a:lstStyle/>
        <a:p>
          <a:r>
            <a:rPr lang="en-US" sz="1200" b="1" dirty="0" err="1"/>
            <a:t>Basiese</a:t>
          </a:r>
          <a:r>
            <a:rPr lang="en-US" sz="1200" b="1" dirty="0"/>
            <a:t> </a:t>
          </a:r>
          <a:r>
            <a:rPr lang="en-US" sz="1200" b="1" dirty="0" err="1"/>
            <a:t>menseregte</a:t>
          </a:r>
          <a:r>
            <a:rPr lang="en-US" sz="1200" b="1" dirty="0"/>
            <a:t>:</a:t>
          </a:r>
          <a:endParaRPr lang="en-US" sz="1200" dirty="0"/>
        </a:p>
      </dgm:t>
    </dgm:pt>
    <dgm:pt modelId="{34EDBDA5-4F00-4AD1-9DC9-463114FDD588}" type="parTrans" cxnId="{5756D303-F669-4D59-81D8-5EDDE72E13B4}">
      <dgm:prSet/>
      <dgm:spPr/>
      <dgm:t>
        <a:bodyPr/>
        <a:lstStyle/>
        <a:p>
          <a:endParaRPr lang="en-US" sz="2800"/>
        </a:p>
      </dgm:t>
    </dgm:pt>
    <dgm:pt modelId="{C3A80347-1658-4B20-A48E-F4AF5A276A13}" type="sibTrans" cxnId="{5756D303-F669-4D59-81D8-5EDDE72E13B4}">
      <dgm:prSet/>
      <dgm:spPr/>
      <dgm:t>
        <a:bodyPr/>
        <a:lstStyle/>
        <a:p>
          <a:endParaRPr lang="en-US" sz="2800"/>
        </a:p>
      </dgm:t>
    </dgm:pt>
    <dgm:pt modelId="{A3D0715A-D146-46B1-BC11-0D15958F17AB}">
      <dgm:prSet custT="1"/>
      <dgm:spPr/>
      <dgm:t>
        <a:bodyPr/>
        <a:lstStyle/>
        <a:p>
          <a:r>
            <a:rPr lang="en-US" sz="1200" b="1" dirty="0" err="1"/>
            <a:t>Universeel</a:t>
          </a:r>
          <a:endParaRPr lang="en-US" sz="1200" dirty="0"/>
        </a:p>
      </dgm:t>
    </dgm:pt>
    <dgm:pt modelId="{C9FEF3FC-2F45-4194-9FD8-B9BC0823F9E0}" type="parTrans" cxnId="{316E0715-4AFC-412D-80DF-8116D5596334}">
      <dgm:prSet/>
      <dgm:spPr/>
      <dgm:t>
        <a:bodyPr/>
        <a:lstStyle/>
        <a:p>
          <a:endParaRPr lang="en-US" sz="2800"/>
        </a:p>
      </dgm:t>
    </dgm:pt>
    <dgm:pt modelId="{82C3C926-148F-41B1-ABA9-46DB41D62475}" type="sibTrans" cxnId="{316E0715-4AFC-412D-80DF-8116D5596334}">
      <dgm:prSet/>
      <dgm:spPr/>
      <dgm:t>
        <a:bodyPr/>
        <a:lstStyle/>
        <a:p>
          <a:endParaRPr lang="en-US" sz="2800"/>
        </a:p>
      </dgm:t>
    </dgm:pt>
    <dgm:pt modelId="{C9945857-B23E-40CF-A550-343F383DB210}">
      <dgm:prSet custT="1"/>
      <dgm:spPr/>
      <dgm:t>
        <a:bodyPr/>
        <a:lstStyle/>
        <a:p>
          <a:r>
            <a:rPr lang="en-US" sz="1200" dirty="0" err="1"/>
            <a:t>Menseregte</a:t>
          </a:r>
          <a:r>
            <a:rPr lang="en-US" sz="1200" dirty="0"/>
            <a:t> </a:t>
          </a:r>
          <a:r>
            <a:rPr lang="en-US" sz="1200" dirty="0" err="1"/>
            <a:t>behoort</a:t>
          </a:r>
          <a:r>
            <a:rPr lang="en-US" sz="1200" dirty="0"/>
            <a:t> </a:t>
          </a:r>
          <a:r>
            <a:rPr lang="en-US" sz="1200" dirty="0" err="1"/>
            <a:t>aan</a:t>
          </a:r>
          <a:r>
            <a:rPr lang="en-US" sz="1200" dirty="0"/>
            <a:t> </a:t>
          </a:r>
          <a:r>
            <a:rPr lang="en-US" sz="1200" dirty="0" err="1"/>
            <a:t>almal</a:t>
          </a:r>
          <a:r>
            <a:rPr lang="en-US" sz="1200" dirty="0"/>
            <a:t>, oral in die </a:t>
          </a:r>
          <a:r>
            <a:rPr lang="en-US" sz="1200" dirty="0" err="1"/>
            <a:t>w</a:t>
          </a:r>
          <a:r>
            <a:rPr lang="en-US" sz="1200" dirty="0" err="1">
              <a:latin typeface="Calibri" panose="020F0502020204030204" pitchFamily="34" charset="0"/>
              <a:ea typeface="Calibri" panose="020F0502020204030204" pitchFamily="34" charset="0"/>
              <a:cs typeface="Calibri" panose="020F0502020204030204" pitchFamily="34" charset="0"/>
            </a:rPr>
            <a:t>êreld</a:t>
          </a:r>
          <a:r>
            <a:rPr lang="en-US" sz="1200" dirty="0">
              <a:latin typeface="Calibri" panose="020F0502020204030204" pitchFamily="34" charset="0"/>
              <a:ea typeface="Calibri" panose="020F0502020204030204" pitchFamily="34" charset="0"/>
              <a:cs typeface="Calibri" panose="020F0502020204030204" pitchFamily="34" charset="0"/>
            </a:rPr>
            <a:t>.</a:t>
          </a:r>
          <a:endParaRPr lang="en-US" sz="1200" dirty="0"/>
        </a:p>
      </dgm:t>
    </dgm:pt>
    <dgm:pt modelId="{BE1E30C3-7FF8-4054-95F6-2DB5AC9F6BE8}" type="parTrans" cxnId="{E147608F-2E5B-4C5C-AC5A-810DF2A57419}">
      <dgm:prSet/>
      <dgm:spPr/>
      <dgm:t>
        <a:bodyPr/>
        <a:lstStyle/>
        <a:p>
          <a:endParaRPr lang="en-US" sz="2800"/>
        </a:p>
      </dgm:t>
    </dgm:pt>
    <dgm:pt modelId="{7261BC88-C365-446E-B01C-1ACE2E7A4C3B}" type="sibTrans" cxnId="{E147608F-2E5B-4C5C-AC5A-810DF2A57419}">
      <dgm:prSet/>
      <dgm:spPr/>
      <dgm:t>
        <a:bodyPr/>
        <a:lstStyle/>
        <a:p>
          <a:endParaRPr lang="en-US" sz="2800"/>
        </a:p>
      </dgm:t>
    </dgm:pt>
    <dgm:pt modelId="{9F8B2570-2E5C-4479-B50C-AD61FB624E0A}">
      <dgm:prSet custT="1"/>
      <dgm:spPr/>
      <dgm:t>
        <a:bodyPr/>
        <a:lstStyle/>
        <a:p>
          <a:r>
            <a:rPr lang="en-US" sz="1200" b="1" dirty="0" err="1"/>
            <a:t>Onvervreembaar</a:t>
          </a:r>
          <a:endParaRPr lang="en-US" sz="1200" dirty="0"/>
        </a:p>
      </dgm:t>
    </dgm:pt>
    <dgm:pt modelId="{A37A2CB7-70E9-4DA4-B722-BEDE0F17B911}" type="parTrans" cxnId="{A89E514B-E1E2-4942-97BD-370E6603B983}">
      <dgm:prSet/>
      <dgm:spPr/>
      <dgm:t>
        <a:bodyPr/>
        <a:lstStyle/>
        <a:p>
          <a:endParaRPr lang="en-US" sz="2800"/>
        </a:p>
      </dgm:t>
    </dgm:pt>
    <dgm:pt modelId="{46DDE869-D1BC-4A5E-A172-5DF81BA9871F}" type="sibTrans" cxnId="{A89E514B-E1E2-4942-97BD-370E6603B983}">
      <dgm:prSet/>
      <dgm:spPr/>
      <dgm:t>
        <a:bodyPr/>
        <a:lstStyle/>
        <a:p>
          <a:endParaRPr lang="en-US" sz="2800"/>
        </a:p>
      </dgm:t>
    </dgm:pt>
    <dgm:pt modelId="{C10F6238-9041-440D-89F8-96C8C6046194}">
      <dgm:prSet custT="1"/>
      <dgm:spPr/>
      <dgm:t>
        <a:bodyPr/>
        <a:lstStyle/>
        <a:p>
          <a:r>
            <a:rPr lang="en-US" sz="1200" i="0" dirty="0"/>
            <a:t>Hulle </a:t>
          </a:r>
          <a:r>
            <a:rPr lang="en-US" sz="1200" i="0" dirty="0" err="1"/>
            <a:t>kan</a:t>
          </a:r>
          <a:r>
            <a:rPr lang="en-US" sz="1200" i="0" dirty="0"/>
            <a:t> </a:t>
          </a:r>
          <a:r>
            <a:rPr lang="en-US" sz="1200" i="0" dirty="0" err="1"/>
            <a:t>nie</a:t>
          </a:r>
          <a:r>
            <a:rPr lang="en-US" sz="1200" i="0" dirty="0"/>
            <a:t> van </a:t>
          </a:r>
          <a:r>
            <a:rPr lang="en-US" sz="1200" i="0" dirty="0" err="1"/>
            <a:t>jou</a:t>
          </a:r>
          <a:r>
            <a:rPr lang="en-US" sz="1200" i="0" dirty="0"/>
            <a:t> </a:t>
          </a:r>
          <a:r>
            <a:rPr lang="en-US" sz="1200" i="0" dirty="0" err="1"/>
            <a:t>af</a:t>
          </a:r>
          <a:r>
            <a:rPr lang="en-US" sz="1200" i="0" dirty="0"/>
            <a:t> </a:t>
          </a:r>
          <a:r>
            <a:rPr lang="en-US" sz="1200" i="0" dirty="0" err="1"/>
            <a:t>weggeneem</a:t>
          </a:r>
          <a:r>
            <a:rPr lang="en-US" sz="1200" i="0" dirty="0"/>
            <a:t> word </a:t>
          </a:r>
          <a:r>
            <a:rPr lang="en-US" sz="1200" i="0" dirty="0" err="1"/>
            <a:t>nie</a:t>
          </a:r>
          <a:r>
            <a:rPr lang="en-US" sz="1200" i="0" dirty="0"/>
            <a:t>.</a:t>
          </a:r>
        </a:p>
      </dgm:t>
    </dgm:pt>
    <dgm:pt modelId="{663CE159-2B73-4A68-8552-DFEB7786D04C}" type="parTrans" cxnId="{91E10459-B890-4B2E-81B1-D129DF6FC299}">
      <dgm:prSet/>
      <dgm:spPr/>
      <dgm:t>
        <a:bodyPr/>
        <a:lstStyle/>
        <a:p>
          <a:endParaRPr lang="en-US" sz="2800"/>
        </a:p>
      </dgm:t>
    </dgm:pt>
    <dgm:pt modelId="{82D9E8F5-7886-42FD-B8BF-B43EB346F01C}" type="sibTrans" cxnId="{91E10459-B890-4B2E-81B1-D129DF6FC299}">
      <dgm:prSet/>
      <dgm:spPr/>
      <dgm:t>
        <a:bodyPr/>
        <a:lstStyle/>
        <a:p>
          <a:endParaRPr lang="en-US" sz="2800"/>
        </a:p>
      </dgm:t>
    </dgm:pt>
    <dgm:pt modelId="{A614EB4F-EBBE-457E-89A4-C6FF60A6C2A3}">
      <dgm:prSet custT="1"/>
      <dgm:spPr/>
      <dgm:t>
        <a:bodyPr/>
        <a:lstStyle/>
        <a:p>
          <a:r>
            <a:rPr lang="en-US" sz="1200" b="1" dirty="0"/>
            <a:t>Onverdeelbaar </a:t>
          </a:r>
          <a:r>
            <a:rPr lang="en-US" sz="1200" b="1" dirty="0" err="1"/>
            <a:t>en</a:t>
          </a:r>
          <a:r>
            <a:rPr lang="en-US" sz="1200" b="1" dirty="0"/>
            <a:t> </a:t>
          </a:r>
          <a:r>
            <a:rPr lang="en-US" sz="1200" b="1" dirty="0" err="1"/>
            <a:t>interafhanklik</a:t>
          </a:r>
          <a:endParaRPr lang="en-US" sz="1200" b="1" dirty="0"/>
        </a:p>
      </dgm:t>
    </dgm:pt>
    <dgm:pt modelId="{53495021-7FD8-41EB-82A5-2C9051F65E3D}" type="parTrans" cxnId="{18051D42-B8AA-460E-8C87-3C192F2754EB}">
      <dgm:prSet/>
      <dgm:spPr/>
      <dgm:t>
        <a:bodyPr/>
        <a:lstStyle/>
        <a:p>
          <a:endParaRPr lang="en-US" sz="2800"/>
        </a:p>
      </dgm:t>
    </dgm:pt>
    <dgm:pt modelId="{109D7463-45BC-40BD-A5DD-6675548D0D24}" type="sibTrans" cxnId="{18051D42-B8AA-460E-8C87-3C192F2754EB}">
      <dgm:prSet/>
      <dgm:spPr/>
      <dgm:t>
        <a:bodyPr/>
        <a:lstStyle/>
        <a:p>
          <a:endParaRPr lang="en-US" sz="2800"/>
        </a:p>
      </dgm:t>
    </dgm:pt>
    <dgm:pt modelId="{80515321-52C9-4D53-A131-85CD99A11026}">
      <dgm:prSet custT="1"/>
      <dgm:spPr/>
      <dgm:t>
        <a:bodyPr/>
        <a:lstStyle/>
        <a:p>
          <a:r>
            <a:rPr lang="en-US" sz="1200" dirty="0"/>
            <a:t>Alle </a:t>
          </a:r>
          <a:r>
            <a:rPr lang="en-US" sz="1200" dirty="0" err="1"/>
            <a:t>regte</a:t>
          </a:r>
          <a:r>
            <a:rPr lang="en-US" sz="1200" dirty="0"/>
            <a:t> </a:t>
          </a:r>
          <a:r>
            <a:rPr lang="en-US" sz="1200" dirty="0" err="1"/>
            <a:t>hou</a:t>
          </a:r>
          <a:r>
            <a:rPr lang="en-US" sz="1200" dirty="0"/>
            <a:t> </a:t>
          </a:r>
          <a:r>
            <a:rPr lang="en-US" sz="1200" dirty="0" err="1"/>
            <a:t>verband</a:t>
          </a:r>
          <a:r>
            <a:rPr lang="en-US" sz="1200" dirty="0"/>
            <a:t> met </a:t>
          </a:r>
          <a:r>
            <a:rPr lang="en-US" sz="1200" dirty="0" err="1"/>
            <a:t>mekaar</a:t>
          </a:r>
          <a:r>
            <a:rPr lang="en-US" sz="1200" dirty="0"/>
            <a:t>.</a:t>
          </a:r>
          <a:br>
            <a:rPr lang="en-US" sz="1200" dirty="0"/>
          </a:br>
          <a:r>
            <a:rPr lang="en-US" sz="1200" dirty="0"/>
            <a:t>Geen </a:t>
          </a:r>
          <a:r>
            <a:rPr lang="en-US" sz="1200" dirty="0" err="1"/>
            <a:t>regering</a:t>
          </a:r>
          <a:r>
            <a:rPr lang="en-US" sz="1200" dirty="0"/>
            <a:t> </a:t>
          </a:r>
          <a:r>
            <a:rPr lang="en-US" sz="1200" dirty="0" err="1"/>
            <a:t>kan</a:t>
          </a:r>
          <a:r>
            <a:rPr lang="en-US" sz="1200" dirty="0"/>
            <a:t> </a:t>
          </a:r>
          <a:r>
            <a:rPr lang="en-US" sz="1200" dirty="0" err="1"/>
            <a:t>kies</a:t>
          </a:r>
          <a:r>
            <a:rPr lang="en-US" sz="1200" dirty="0"/>
            <a:t> </a:t>
          </a:r>
          <a:r>
            <a:rPr lang="en-US" sz="1200" dirty="0" err="1"/>
            <a:t>en</a:t>
          </a:r>
          <a:r>
            <a:rPr lang="en-US" sz="1200" dirty="0"/>
            <a:t> </a:t>
          </a:r>
          <a:r>
            <a:rPr lang="en-US" sz="1200" dirty="0" err="1"/>
            <a:t>keur</a:t>
          </a:r>
          <a:r>
            <a:rPr lang="en-US" sz="1200" dirty="0"/>
            <a:t> </a:t>
          </a:r>
          <a:r>
            <a:rPr lang="en-US" sz="1200" dirty="0" err="1"/>
            <a:t>watter</a:t>
          </a:r>
          <a:r>
            <a:rPr lang="en-US" sz="1200" dirty="0"/>
            <a:t> </a:t>
          </a:r>
          <a:r>
            <a:rPr lang="en-US" sz="1200" dirty="0" err="1"/>
            <a:t>regte</a:t>
          </a:r>
          <a:r>
            <a:rPr lang="en-US" sz="1200" dirty="0"/>
            <a:t> </a:t>
          </a:r>
          <a:r>
            <a:rPr lang="en-US" sz="1200" dirty="0" err="1"/>
            <a:t>gerespekteer</a:t>
          </a:r>
          <a:r>
            <a:rPr lang="en-US" sz="1200" dirty="0"/>
            <a:t> word </a:t>
          </a:r>
          <a:r>
            <a:rPr lang="en-US" sz="1200" dirty="0" err="1"/>
            <a:t>nie</a:t>
          </a:r>
          <a:r>
            <a:rPr lang="en-US" sz="1200" dirty="0"/>
            <a:t>. </a:t>
          </a:r>
        </a:p>
      </dgm:t>
    </dgm:pt>
    <dgm:pt modelId="{FF8EBDAE-058D-4E2E-9C99-48DB8B69857F}" type="parTrans" cxnId="{465D57C0-33EC-4519-B145-06521D85C15B}">
      <dgm:prSet/>
      <dgm:spPr/>
      <dgm:t>
        <a:bodyPr/>
        <a:lstStyle/>
        <a:p>
          <a:endParaRPr lang="en-US" sz="2800"/>
        </a:p>
      </dgm:t>
    </dgm:pt>
    <dgm:pt modelId="{9FB5F616-B8FA-44F9-BC3B-CF8305E7BD75}" type="sibTrans" cxnId="{465D57C0-33EC-4519-B145-06521D85C15B}">
      <dgm:prSet/>
      <dgm:spPr/>
      <dgm:t>
        <a:bodyPr/>
        <a:lstStyle/>
        <a:p>
          <a:endParaRPr lang="en-US" sz="2800"/>
        </a:p>
      </dgm:t>
    </dgm:pt>
    <dgm:pt modelId="{D6855048-0246-4596-B23D-78988A42966E}">
      <dgm:prSet custT="1"/>
      <dgm:spPr/>
      <dgm:t>
        <a:bodyPr/>
        <a:lstStyle/>
        <a:p>
          <a:r>
            <a:rPr lang="en-US" sz="1200" b="1" dirty="0" err="1"/>
            <a:t>Menseregte</a:t>
          </a:r>
          <a:r>
            <a:rPr lang="en-US" sz="1200" b="1" dirty="0"/>
            <a:t> in </a:t>
          </a:r>
          <a:br>
            <a:rPr lang="en-US" sz="1200" b="1" dirty="0"/>
          </a:br>
          <a:r>
            <a:rPr lang="en-US" sz="1200" b="1" dirty="0" err="1"/>
            <a:t>Suid</a:t>
          </a:r>
          <a:r>
            <a:rPr lang="en-US" sz="1200" b="1" dirty="0"/>
            <a:t>-Afrika</a:t>
          </a:r>
        </a:p>
      </dgm:t>
    </dgm:pt>
    <dgm:pt modelId="{799FFF97-244A-4530-83C0-A91D782E0FA9}" type="parTrans" cxnId="{A05330F3-C58E-4C25-BD73-3C1A79BEE501}">
      <dgm:prSet/>
      <dgm:spPr/>
      <dgm:t>
        <a:bodyPr/>
        <a:lstStyle/>
        <a:p>
          <a:endParaRPr lang="en-US" sz="2800"/>
        </a:p>
      </dgm:t>
    </dgm:pt>
    <dgm:pt modelId="{DB587147-5B45-4A19-A30A-B10AFA452DA4}" type="sibTrans" cxnId="{A05330F3-C58E-4C25-BD73-3C1A79BEE501}">
      <dgm:prSet/>
      <dgm:spPr/>
      <dgm:t>
        <a:bodyPr/>
        <a:lstStyle/>
        <a:p>
          <a:endParaRPr lang="en-US" sz="2800"/>
        </a:p>
      </dgm:t>
    </dgm:pt>
    <dgm:pt modelId="{53CEBC76-6FB2-457B-B61B-EBE71E2C5DF1}">
      <dgm:prSet custT="1"/>
      <dgm:spPr/>
      <dgm:t>
        <a:bodyPr/>
        <a:lstStyle/>
        <a:p>
          <a:r>
            <a:rPr lang="en-US" sz="1200" dirty="0" err="1"/>
            <a:t>Suid</a:t>
          </a:r>
          <a:r>
            <a:rPr lang="en-US" sz="1200" dirty="0"/>
            <a:t>-Afrika se </a:t>
          </a:r>
          <a:r>
            <a:rPr lang="en-US" sz="1200" dirty="0" err="1"/>
            <a:t>Grondwet</a:t>
          </a:r>
          <a:r>
            <a:rPr lang="en-US" sz="1200" dirty="0"/>
            <a:t> </a:t>
          </a:r>
          <a:r>
            <a:rPr lang="en-US" sz="1200" dirty="0" err="1"/>
            <a:t>bevat</a:t>
          </a:r>
          <a:r>
            <a:rPr lang="en-US" sz="1200" dirty="0"/>
            <a:t> die </a:t>
          </a:r>
          <a:r>
            <a:rPr lang="en-US" sz="1200" dirty="0" err="1"/>
            <a:t>Handves</a:t>
          </a:r>
          <a:r>
            <a:rPr lang="en-US" sz="1200" dirty="0"/>
            <a:t> van </a:t>
          </a:r>
          <a:r>
            <a:rPr lang="en-US" sz="1200" dirty="0" err="1"/>
            <a:t>Regte</a:t>
          </a:r>
          <a:r>
            <a:rPr lang="en-US" sz="1200" dirty="0"/>
            <a:t>.</a:t>
          </a:r>
        </a:p>
      </dgm:t>
    </dgm:pt>
    <dgm:pt modelId="{855AED1E-8C2D-442D-896D-F659CE127A87}" type="parTrans" cxnId="{B7723745-C0E9-4182-B066-59169713DF9C}">
      <dgm:prSet/>
      <dgm:spPr/>
      <dgm:t>
        <a:bodyPr/>
        <a:lstStyle/>
        <a:p>
          <a:endParaRPr lang="en-US" sz="2800"/>
        </a:p>
      </dgm:t>
    </dgm:pt>
    <dgm:pt modelId="{B29BA392-704B-437E-A776-140CE8086EC0}" type="sibTrans" cxnId="{B7723745-C0E9-4182-B066-59169713DF9C}">
      <dgm:prSet/>
      <dgm:spPr/>
      <dgm:t>
        <a:bodyPr/>
        <a:lstStyle/>
        <a:p>
          <a:endParaRPr lang="en-US" sz="2800"/>
        </a:p>
      </dgm:t>
    </dgm:pt>
    <dgm:pt modelId="{70D18EC1-65F3-44F0-9066-2FE0F5887B17}">
      <dgm:prSet custT="1"/>
      <dgm:spPr/>
      <dgm:t>
        <a:bodyPr/>
        <a:lstStyle/>
        <a:p>
          <a:r>
            <a:rPr lang="en-US" sz="1200" dirty="0"/>
            <a:t>Dit </a:t>
          </a:r>
          <a:r>
            <a:rPr lang="en-US" sz="1200" dirty="0" err="1"/>
            <a:t>beskryf</a:t>
          </a:r>
          <a:r>
            <a:rPr lang="en-US" sz="1200" dirty="0"/>
            <a:t> die </a:t>
          </a:r>
          <a:r>
            <a:rPr lang="en-US" sz="1200" dirty="0" err="1"/>
            <a:t>regte</a:t>
          </a:r>
          <a:r>
            <a:rPr lang="en-US" sz="1200" dirty="0"/>
            <a:t> van alle </a:t>
          </a:r>
          <a:r>
            <a:rPr lang="en-US" sz="1200" dirty="0" err="1"/>
            <a:t>mense</a:t>
          </a:r>
          <a:r>
            <a:rPr lang="en-US" sz="1200" dirty="0"/>
            <a:t> in </a:t>
          </a:r>
          <a:r>
            <a:rPr lang="en-US" sz="1200" dirty="0" err="1"/>
            <a:t>Suid</a:t>
          </a:r>
          <a:r>
            <a:rPr lang="en-US" sz="1200" dirty="0"/>
            <a:t>-Afrika.</a:t>
          </a:r>
        </a:p>
      </dgm:t>
    </dgm:pt>
    <dgm:pt modelId="{0EFDFC67-C2C7-4F95-B05D-D4631361B6F6}" type="parTrans" cxnId="{C8C0AEA8-FAFE-43F0-9896-35DA95CCE4B4}">
      <dgm:prSet/>
      <dgm:spPr/>
      <dgm:t>
        <a:bodyPr/>
        <a:lstStyle/>
        <a:p>
          <a:endParaRPr lang="en-US" sz="2800"/>
        </a:p>
      </dgm:t>
    </dgm:pt>
    <dgm:pt modelId="{9177D826-D777-4BB0-B7FF-5341C4396160}" type="sibTrans" cxnId="{C8C0AEA8-FAFE-43F0-9896-35DA95CCE4B4}">
      <dgm:prSet/>
      <dgm:spPr/>
      <dgm:t>
        <a:bodyPr/>
        <a:lstStyle/>
        <a:p>
          <a:endParaRPr lang="en-US" sz="2800"/>
        </a:p>
      </dgm:t>
    </dgm:pt>
    <dgm:pt modelId="{6C039ADF-5F58-43D5-BB6A-DB77DAFF18A4}" type="pres">
      <dgm:prSet presAssocID="{D4151351-3851-4AA0-AE35-8C6B00553A64}" presName="linear" presStyleCnt="0">
        <dgm:presLayoutVars>
          <dgm:dir/>
          <dgm:animLvl val="lvl"/>
          <dgm:resizeHandles val="exact"/>
        </dgm:presLayoutVars>
      </dgm:prSet>
      <dgm:spPr/>
    </dgm:pt>
    <dgm:pt modelId="{3ABF1E70-84C6-4FE8-9FD7-567CC2C4ADDF}" type="pres">
      <dgm:prSet presAssocID="{81ED2209-C83A-4747-9F74-2C8A6CAC944A}" presName="parentLin" presStyleCnt="0"/>
      <dgm:spPr/>
    </dgm:pt>
    <dgm:pt modelId="{F8139CE3-E592-418A-B9CF-D8FFBC8EF8C1}" type="pres">
      <dgm:prSet presAssocID="{81ED2209-C83A-4747-9F74-2C8A6CAC944A}" presName="parentLeftMargin" presStyleLbl="node1" presStyleIdx="0" presStyleCnt="5"/>
      <dgm:spPr/>
    </dgm:pt>
    <dgm:pt modelId="{3C586B5A-5395-4D9E-B9C8-C84283A61F34}" type="pres">
      <dgm:prSet presAssocID="{81ED2209-C83A-4747-9F74-2C8A6CAC944A}" presName="parentText" presStyleLbl="node1" presStyleIdx="0" presStyleCnt="5">
        <dgm:presLayoutVars>
          <dgm:chMax val="0"/>
          <dgm:bulletEnabled val="1"/>
        </dgm:presLayoutVars>
      </dgm:prSet>
      <dgm:spPr/>
    </dgm:pt>
    <dgm:pt modelId="{97A5D5D3-25E3-460A-B273-08EEC4C04E2D}" type="pres">
      <dgm:prSet presAssocID="{81ED2209-C83A-4747-9F74-2C8A6CAC944A}" presName="negativeSpace" presStyleCnt="0"/>
      <dgm:spPr/>
    </dgm:pt>
    <dgm:pt modelId="{81A36BA4-D3F1-40B8-B216-BAF88CFDD681}" type="pres">
      <dgm:prSet presAssocID="{81ED2209-C83A-4747-9F74-2C8A6CAC944A}" presName="childText" presStyleLbl="conFgAcc1" presStyleIdx="0" presStyleCnt="5">
        <dgm:presLayoutVars>
          <dgm:bulletEnabled val="1"/>
        </dgm:presLayoutVars>
      </dgm:prSet>
      <dgm:spPr/>
    </dgm:pt>
    <dgm:pt modelId="{DEC318DE-42A1-467F-8160-C586577511F2}" type="pres">
      <dgm:prSet presAssocID="{C3A80347-1658-4B20-A48E-F4AF5A276A13}" presName="spaceBetweenRectangles" presStyleCnt="0"/>
      <dgm:spPr/>
    </dgm:pt>
    <dgm:pt modelId="{261C5CDE-A61A-4B5E-A8C5-4B74A300FC00}" type="pres">
      <dgm:prSet presAssocID="{A3D0715A-D146-46B1-BC11-0D15958F17AB}" presName="parentLin" presStyleCnt="0"/>
      <dgm:spPr/>
    </dgm:pt>
    <dgm:pt modelId="{4C64CDC0-D9D1-488B-86FF-BF9F44D9C9F4}" type="pres">
      <dgm:prSet presAssocID="{A3D0715A-D146-46B1-BC11-0D15958F17AB}" presName="parentLeftMargin" presStyleLbl="node1" presStyleIdx="0" presStyleCnt="5"/>
      <dgm:spPr/>
    </dgm:pt>
    <dgm:pt modelId="{1EC5BD71-1700-4517-A294-45CD43EC2C4C}" type="pres">
      <dgm:prSet presAssocID="{A3D0715A-D146-46B1-BC11-0D15958F17AB}" presName="parentText" presStyleLbl="node1" presStyleIdx="1" presStyleCnt="5">
        <dgm:presLayoutVars>
          <dgm:chMax val="0"/>
          <dgm:bulletEnabled val="1"/>
        </dgm:presLayoutVars>
      </dgm:prSet>
      <dgm:spPr/>
    </dgm:pt>
    <dgm:pt modelId="{119DEFE1-6342-4A2D-9435-D09FF087D797}" type="pres">
      <dgm:prSet presAssocID="{A3D0715A-D146-46B1-BC11-0D15958F17AB}" presName="negativeSpace" presStyleCnt="0"/>
      <dgm:spPr/>
    </dgm:pt>
    <dgm:pt modelId="{4D89E1C4-2CEA-48D9-98D6-EAFC2637FA4E}" type="pres">
      <dgm:prSet presAssocID="{A3D0715A-D146-46B1-BC11-0D15958F17AB}" presName="childText" presStyleLbl="conFgAcc1" presStyleIdx="1" presStyleCnt="5">
        <dgm:presLayoutVars>
          <dgm:bulletEnabled val="1"/>
        </dgm:presLayoutVars>
      </dgm:prSet>
      <dgm:spPr/>
    </dgm:pt>
    <dgm:pt modelId="{A34431B9-1BEB-43D3-BBD7-A68A51DB405B}" type="pres">
      <dgm:prSet presAssocID="{82C3C926-148F-41B1-ABA9-46DB41D62475}" presName="spaceBetweenRectangles" presStyleCnt="0"/>
      <dgm:spPr/>
    </dgm:pt>
    <dgm:pt modelId="{35A321EA-61CC-490F-864B-C0018B757FC5}" type="pres">
      <dgm:prSet presAssocID="{9F8B2570-2E5C-4479-B50C-AD61FB624E0A}" presName="parentLin" presStyleCnt="0"/>
      <dgm:spPr/>
    </dgm:pt>
    <dgm:pt modelId="{144AEE1D-6F9F-40F5-BB2D-B91C2138C3FF}" type="pres">
      <dgm:prSet presAssocID="{9F8B2570-2E5C-4479-B50C-AD61FB624E0A}" presName="parentLeftMargin" presStyleLbl="node1" presStyleIdx="1" presStyleCnt="5"/>
      <dgm:spPr/>
    </dgm:pt>
    <dgm:pt modelId="{143DF9F6-46F9-4964-BCF3-7A377DFAC47D}" type="pres">
      <dgm:prSet presAssocID="{9F8B2570-2E5C-4479-B50C-AD61FB624E0A}" presName="parentText" presStyleLbl="node1" presStyleIdx="2" presStyleCnt="5">
        <dgm:presLayoutVars>
          <dgm:chMax val="0"/>
          <dgm:bulletEnabled val="1"/>
        </dgm:presLayoutVars>
      </dgm:prSet>
      <dgm:spPr/>
    </dgm:pt>
    <dgm:pt modelId="{EA9DB7EB-41AE-49D5-AEB5-C2BB19498E38}" type="pres">
      <dgm:prSet presAssocID="{9F8B2570-2E5C-4479-B50C-AD61FB624E0A}" presName="negativeSpace" presStyleCnt="0"/>
      <dgm:spPr/>
    </dgm:pt>
    <dgm:pt modelId="{899CC58E-637D-4670-8B95-7E52E0D401C2}" type="pres">
      <dgm:prSet presAssocID="{9F8B2570-2E5C-4479-B50C-AD61FB624E0A}" presName="childText" presStyleLbl="conFgAcc1" presStyleIdx="2" presStyleCnt="5">
        <dgm:presLayoutVars>
          <dgm:bulletEnabled val="1"/>
        </dgm:presLayoutVars>
      </dgm:prSet>
      <dgm:spPr/>
    </dgm:pt>
    <dgm:pt modelId="{5EFE43DC-0DC0-4131-AFCD-EDB06842E02C}" type="pres">
      <dgm:prSet presAssocID="{46DDE869-D1BC-4A5E-A172-5DF81BA9871F}" presName="spaceBetweenRectangles" presStyleCnt="0"/>
      <dgm:spPr/>
    </dgm:pt>
    <dgm:pt modelId="{4117CC7D-CABD-4FD6-B75E-FBCC34D686C9}" type="pres">
      <dgm:prSet presAssocID="{A614EB4F-EBBE-457E-89A4-C6FF60A6C2A3}" presName="parentLin" presStyleCnt="0"/>
      <dgm:spPr/>
    </dgm:pt>
    <dgm:pt modelId="{E77D7856-A6BF-4B65-8332-505458F1BB3D}" type="pres">
      <dgm:prSet presAssocID="{A614EB4F-EBBE-457E-89A4-C6FF60A6C2A3}" presName="parentLeftMargin" presStyleLbl="node1" presStyleIdx="2" presStyleCnt="5"/>
      <dgm:spPr/>
    </dgm:pt>
    <dgm:pt modelId="{7C52041D-0FA6-40F0-A04C-D6CA4E6AE067}" type="pres">
      <dgm:prSet presAssocID="{A614EB4F-EBBE-457E-89A4-C6FF60A6C2A3}" presName="parentText" presStyleLbl="node1" presStyleIdx="3" presStyleCnt="5">
        <dgm:presLayoutVars>
          <dgm:chMax val="0"/>
          <dgm:bulletEnabled val="1"/>
        </dgm:presLayoutVars>
      </dgm:prSet>
      <dgm:spPr/>
    </dgm:pt>
    <dgm:pt modelId="{563D7727-5EF9-4D0E-955A-47F65DA9D209}" type="pres">
      <dgm:prSet presAssocID="{A614EB4F-EBBE-457E-89A4-C6FF60A6C2A3}" presName="negativeSpace" presStyleCnt="0"/>
      <dgm:spPr/>
    </dgm:pt>
    <dgm:pt modelId="{B19B23E6-54F2-41C6-8243-12CB9EAECB02}" type="pres">
      <dgm:prSet presAssocID="{A614EB4F-EBBE-457E-89A4-C6FF60A6C2A3}" presName="childText" presStyleLbl="conFgAcc1" presStyleIdx="3" presStyleCnt="5">
        <dgm:presLayoutVars>
          <dgm:bulletEnabled val="1"/>
        </dgm:presLayoutVars>
      </dgm:prSet>
      <dgm:spPr/>
    </dgm:pt>
    <dgm:pt modelId="{48107C7A-279F-40C9-ACEB-BFAD01D4C6BB}" type="pres">
      <dgm:prSet presAssocID="{109D7463-45BC-40BD-A5DD-6675548D0D24}" presName="spaceBetweenRectangles" presStyleCnt="0"/>
      <dgm:spPr/>
    </dgm:pt>
    <dgm:pt modelId="{9E951730-45C2-4F30-9DE3-ADBCE2D525DB}" type="pres">
      <dgm:prSet presAssocID="{D6855048-0246-4596-B23D-78988A42966E}" presName="parentLin" presStyleCnt="0"/>
      <dgm:spPr/>
    </dgm:pt>
    <dgm:pt modelId="{CE1328B9-BDA1-4915-B79E-A32064EF0977}" type="pres">
      <dgm:prSet presAssocID="{D6855048-0246-4596-B23D-78988A42966E}" presName="parentLeftMargin" presStyleLbl="node1" presStyleIdx="3" presStyleCnt="5"/>
      <dgm:spPr/>
    </dgm:pt>
    <dgm:pt modelId="{AF590BB9-0F20-467A-9D2E-912989DB5C63}" type="pres">
      <dgm:prSet presAssocID="{D6855048-0246-4596-B23D-78988A42966E}" presName="parentText" presStyleLbl="node1" presStyleIdx="4" presStyleCnt="5">
        <dgm:presLayoutVars>
          <dgm:chMax val="0"/>
          <dgm:bulletEnabled val="1"/>
        </dgm:presLayoutVars>
      </dgm:prSet>
      <dgm:spPr/>
    </dgm:pt>
    <dgm:pt modelId="{31F89158-18AF-421C-9ADE-DE6615F390C4}" type="pres">
      <dgm:prSet presAssocID="{D6855048-0246-4596-B23D-78988A42966E}" presName="negativeSpace" presStyleCnt="0"/>
      <dgm:spPr/>
    </dgm:pt>
    <dgm:pt modelId="{CADD1218-2B32-4CA0-8246-45230CD932A9}" type="pres">
      <dgm:prSet presAssocID="{D6855048-0246-4596-B23D-78988A42966E}" presName="childText" presStyleLbl="conFgAcc1" presStyleIdx="4" presStyleCnt="5">
        <dgm:presLayoutVars>
          <dgm:bulletEnabled val="1"/>
        </dgm:presLayoutVars>
      </dgm:prSet>
      <dgm:spPr/>
    </dgm:pt>
  </dgm:ptLst>
  <dgm:cxnLst>
    <dgm:cxn modelId="{C330E600-56FE-40C2-8FFA-D5D68E029021}" type="presOf" srcId="{D6855048-0246-4596-B23D-78988A42966E}" destId="{CE1328B9-BDA1-4915-B79E-A32064EF0977}" srcOrd="0" destOrd="0" presId="urn:microsoft.com/office/officeart/2005/8/layout/list1"/>
    <dgm:cxn modelId="{5756D303-F669-4D59-81D8-5EDDE72E13B4}" srcId="{D4151351-3851-4AA0-AE35-8C6B00553A64}" destId="{81ED2209-C83A-4747-9F74-2C8A6CAC944A}" srcOrd="0" destOrd="0" parTransId="{34EDBDA5-4F00-4AD1-9DC9-463114FDD588}" sibTransId="{C3A80347-1658-4B20-A48E-F4AF5A276A13}"/>
    <dgm:cxn modelId="{316E0715-4AFC-412D-80DF-8116D5596334}" srcId="{D4151351-3851-4AA0-AE35-8C6B00553A64}" destId="{A3D0715A-D146-46B1-BC11-0D15958F17AB}" srcOrd="1" destOrd="0" parTransId="{C9FEF3FC-2F45-4194-9FD8-B9BC0823F9E0}" sibTransId="{82C3C926-148F-41B1-ABA9-46DB41D62475}"/>
    <dgm:cxn modelId="{EEDDAD24-9C3B-4FDC-BD6D-AC773F9C9E65}" type="presOf" srcId="{D4151351-3851-4AA0-AE35-8C6B00553A64}" destId="{6C039ADF-5F58-43D5-BB6A-DB77DAFF18A4}" srcOrd="0" destOrd="0" presId="urn:microsoft.com/office/officeart/2005/8/layout/list1"/>
    <dgm:cxn modelId="{AF914029-F8A4-41F2-8F11-7CDD80CB7123}" type="presOf" srcId="{81ED2209-C83A-4747-9F74-2C8A6CAC944A}" destId="{3C586B5A-5395-4D9E-B9C8-C84283A61F34}" srcOrd="1" destOrd="0" presId="urn:microsoft.com/office/officeart/2005/8/layout/list1"/>
    <dgm:cxn modelId="{7A182B41-6820-46C8-A106-5F2BB006FE37}" type="presOf" srcId="{9F8B2570-2E5C-4479-B50C-AD61FB624E0A}" destId="{144AEE1D-6F9F-40F5-BB2D-B91C2138C3FF}" srcOrd="0" destOrd="0" presId="urn:microsoft.com/office/officeart/2005/8/layout/list1"/>
    <dgm:cxn modelId="{18051D42-B8AA-460E-8C87-3C192F2754EB}" srcId="{D4151351-3851-4AA0-AE35-8C6B00553A64}" destId="{A614EB4F-EBBE-457E-89A4-C6FF60A6C2A3}" srcOrd="3" destOrd="0" parTransId="{53495021-7FD8-41EB-82A5-2C9051F65E3D}" sibTransId="{109D7463-45BC-40BD-A5DD-6675548D0D24}"/>
    <dgm:cxn modelId="{3EF49044-1C59-43DA-9404-3E28D5D66182}" type="presOf" srcId="{80515321-52C9-4D53-A131-85CD99A11026}" destId="{B19B23E6-54F2-41C6-8243-12CB9EAECB02}" srcOrd="0" destOrd="0" presId="urn:microsoft.com/office/officeart/2005/8/layout/list1"/>
    <dgm:cxn modelId="{B7723745-C0E9-4182-B066-59169713DF9C}" srcId="{D6855048-0246-4596-B23D-78988A42966E}" destId="{53CEBC76-6FB2-457B-B61B-EBE71E2C5DF1}" srcOrd="0" destOrd="0" parTransId="{855AED1E-8C2D-442D-896D-F659CE127A87}" sibTransId="{B29BA392-704B-437E-A776-140CE8086EC0}"/>
    <dgm:cxn modelId="{C6099C48-35D4-4021-8981-7150BCA6C363}" type="presOf" srcId="{C10F6238-9041-440D-89F8-96C8C6046194}" destId="{899CC58E-637D-4670-8B95-7E52E0D401C2}" srcOrd="0" destOrd="0" presId="urn:microsoft.com/office/officeart/2005/8/layout/list1"/>
    <dgm:cxn modelId="{03FD4669-356D-4DF4-A849-045C6944E2B0}" type="presOf" srcId="{C9945857-B23E-40CF-A550-343F383DB210}" destId="{4D89E1C4-2CEA-48D9-98D6-EAFC2637FA4E}" srcOrd="0" destOrd="0" presId="urn:microsoft.com/office/officeart/2005/8/layout/list1"/>
    <dgm:cxn modelId="{A89E514B-E1E2-4942-97BD-370E6603B983}" srcId="{D4151351-3851-4AA0-AE35-8C6B00553A64}" destId="{9F8B2570-2E5C-4479-B50C-AD61FB624E0A}" srcOrd="2" destOrd="0" parTransId="{A37A2CB7-70E9-4DA4-B722-BEDE0F17B911}" sibTransId="{46DDE869-D1BC-4A5E-A172-5DF81BA9871F}"/>
    <dgm:cxn modelId="{91E10459-B890-4B2E-81B1-D129DF6FC299}" srcId="{9F8B2570-2E5C-4479-B50C-AD61FB624E0A}" destId="{C10F6238-9041-440D-89F8-96C8C6046194}" srcOrd="0" destOrd="0" parTransId="{663CE159-2B73-4A68-8552-DFEB7786D04C}" sibTransId="{82D9E8F5-7886-42FD-B8BF-B43EB346F01C}"/>
    <dgm:cxn modelId="{0CD2827C-58EB-4759-8E58-AA74CD656430}" type="presOf" srcId="{A614EB4F-EBBE-457E-89A4-C6FF60A6C2A3}" destId="{7C52041D-0FA6-40F0-A04C-D6CA4E6AE067}" srcOrd="1" destOrd="0" presId="urn:microsoft.com/office/officeart/2005/8/layout/list1"/>
    <dgm:cxn modelId="{E147608F-2E5B-4C5C-AC5A-810DF2A57419}" srcId="{A3D0715A-D146-46B1-BC11-0D15958F17AB}" destId="{C9945857-B23E-40CF-A550-343F383DB210}" srcOrd="0" destOrd="0" parTransId="{BE1E30C3-7FF8-4054-95F6-2DB5AC9F6BE8}" sibTransId="{7261BC88-C365-446E-B01C-1ACE2E7A4C3B}"/>
    <dgm:cxn modelId="{2B996DA7-B8AE-4275-997A-90EEB732205D}" type="presOf" srcId="{81ED2209-C83A-4747-9F74-2C8A6CAC944A}" destId="{F8139CE3-E592-418A-B9CF-D8FFBC8EF8C1}" srcOrd="0" destOrd="0" presId="urn:microsoft.com/office/officeart/2005/8/layout/list1"/>
    <dgm:cxn modelId="{C8C0AEA8-FAFE-43F0-9896-35DA95CCE4B4}" srcId="{D6855048-0246-4596-B23D-78988A42966E}" destId="{70D18EC1-65F3-44F0-9066-2FE0F5887B17}" srcOrd="1" destOrd="0" parTransId="{0EFDFC67-C2C7-4F95-B05D-D4631361B6F6}" sibTransId="{9177D826-D777-4BB0-B7FF-5341C4396160}"/>
    <dgm:cxn modelId="{CB7434AB-1B54-4FD3-9F23-29A770C0A445}" type="presOf" srcId="{A3D0715A-D146-46B1-BC11-0D15958F17AB}" destId="{4C64CDC0-D9D1-488B-86FF-BF9F44D9C9F4}" srcOrd="0" destOrd="0" presId="urn:microsoft.com/office/officeart/2005/8/layout/list1"/>
    <dgm:cxn modelId="{465D57C0-33EC-4519-B145-06521D85C15B}" srcId="{A614EB4F-EBBE-457E-89A4-C6FF60A6C2A3}" destId="{80515321-52C9-4D53-A131-85CD99A11026}" srcOrd="0" destOrd="0" parTransId="{FF8EBDAE-058D-4E2E-9C99-48DB8B69857F}" sibTransId="{9FB5F616-B8FA-44F9-BC3B-CF8305E7BD75}"/>
    <dgm:cxn modelId="{988BDCD2-B1EE-4C9A-93AC-2166B5109318}" type="presOf" srcId="{9F8B2570-2E5C-4479-B50C-AD61FB624E0A}" destId="{143DF9F6-46F9-4964-BCF3-7A377DFAC47D}" srcOrd="1" destOrd="0" presId="urn:microsoft.com/office/officeart/2005/8/layout/list1"/>
    <dgm:cxn modelId="{CBC45AD9-BA5F-4DF0-99A5-444EF8E0CB85}" type="presOf" srcId="{D6855048-0246-4596-B23D-78988A42966E}" destId="{AF590BB9-0F20-467A-9D2E-912989DB5C63}" srcOrd="1" destOrd="0" presId="urn:microsoft.com/office/officeart/2005/8/layout/list1"/>
    <dgm:cxn modelId="{68B4FFE4-B67D-4AE7-B249-9B37BBC98EA2}" type="presOf" srcId="{53CEBC76-6FB2-457B-B61B-EBE71E2C5DF1}" destId="{CADD1218-2B32-4CA0-8246-45230CD932A9}" srcOrd="0" destOrd="0" presId="urn:microsoft.com/office/officeart/2005/8/layout/list1"/>
    <dgm:cxn modelId="{698D76EC-6355-4838-95D4-0B11664F3FC8}" type="presOf" srcId="{A3D0715A-D146-46B1-BC11-0D15958F17AB}" destId="{1EC5BD71-1700-4517-A294-45CD43EC2C4C}" srcOrd="1" destOrd="0" presId="urn:microsoft.com/office/officeart/2005/8/layout/list1"/>
    <dgm:cxn modelId="{4782E6ED-A416-4406-AEAA-76DEFBEB5070}" type="presOf" srcId="{70D18EC1-65F3-44F0-9066-2FE0F5887B17}" destId="{CADD1218-2B32-4CA0-8246-45230CD932A9}" srcOrd="0" destOrd="1" presId="urn:microsoft.com/office/officeart/2005/8/layout/list1"/>
    <dgm:cxn modelId="{E19217F0-0F29-408B-BFF3-1EEC8B49CD5B}" type="presOf" srcId="{A614EB4F-EBBE-457E-89A4-C6FF60A6C2A3}" destId="{E77D7856-A6BF-4B65-8332-505458F1BB3D}" srcOrd="0" destOrd="0" presId="urn:microsoft.com/office/officeart/2005/8/layout/list1"/>
    <dgm:cxn modelId="{A05330F3-C58E-4C25-BD73-3C1A79BEE501}" srcId="{D4151351-3851-4AA0-AE35-8C6B00553A64}" destId="{D6855048-0246-4596-B23D-78988A42966E}" srcOrd="4" destOrd="0" parTransId="{799FFF97-244A-4530-83C0-A91D782E0FA9}" sibTransId="{DB587147-5B45-4A19-A30A-B10AFA452DA4}"/>
    <dgm:cxn modelId="{F61DA202-3442-4B93-83F1-6AA516169186}" type="presParOf" srcId="{6C039ADF-5F58-43D5-BB6A-DB77DAFF18A4}" destId="{3ABF1E70-84C6-4FE8-9FD7-567CC2C4ADDF}" srcOrd="0" destOrd="0" presId="urn:microsoft.com/office/officeart/2005/8/layout/list1"/>
    <dgm:cxn modelId="{37E4DBCE-47B2-45E2-B30E-1476BA1D390D}" type="presParOf" srcId="{3ABF1E70-84C6-4FE8-9FD7-567CC2C4ADDF}" destId="{F8139CE3-E592-418A-B9CF-D8FFBC8EF8C1}" srcOrd="0" destOrd="0" presId="urn:microsoft.com/office/officeart/2005/8/layout/list1"/>
    <dgm:cxn modelId="{8ABE6A35-C86B-4536-BD8C-A94D5ECF40C3}" type="presParOf" srcId="{3ABF1E70-84C6-4FE8-9FD7-567CC2C4ADDF}" destId="{3C586B5A-5395-4D9E-B9C8-C84283A61F34}" srcOrd="1" destOrd="0" presId="urn:microsoft.com/office/officeart/2005/8/layout/list1"/>
    <dgm:cxn modelId="{EEA4ED0D-8B1D-4755-A7BA-0DE4E2C5A114}" type="presParOf" srcId="{6C039ADF-5F58-43D5-BB6A-DB77DAFF18A4}" destId="{97A5D5D3-25E3-460A-B273-08EEC4C04E2D}" srcOrd="1" destOrd="0" presId="urn:microsoft.com/office/officeart/2005/8/layout/list1"/>
    <dgm:cxn modelId="{2A989847-DAB2-40A0-8DED-A7022FCDABA5}" type="presParOf" srcId="{6C039ADF-5F58-43D5-BB6A-DB77DAFF18A4}" destId="{81A36BA4-D3F1-40B8-B216-BAF88CFDD681}" srcOrd="2" destOrd="0" presId="urn:microsoft.com/office/officeart/2005/8/layout/list1"/>
    <dgm:cxn modelId="{6909C72D-8042-42D5-BD6D-4634037C2304}" type="presParOf" srcId="{6C039ADF-5F58-43D5-BB6A-DB77DAFF18A4}" destId="{DEC318DE-42A1-467F-8160-C586577511F2}" srcOrd="3" destOrd="0" presId="urn:microsoft.com/office/officeart/2005/8/layout/list1"/>
    <dgm:cxn modelId="{23FC0B0C-03EC-4DE2-85F0-FBE1451E9E5C}" type="presParOf" srcId="{6C039ADF-5F58-43D5-BB6A-DB77DAFF18A4}" destId="{261C5CDE-A61A-4B5E-A8C5-4B74A300FC00}" srcOrd="4" destOrd="0" presId="urn:microsoft.com/office/officeart/2005/8/layout/list1"/>
    <dgm:cxn modelId="{53203F4E-C04F-4507-8999-FF11BE02CFB0}" type="presParOf" srcId="{261C5CDE-A61A-4B5E-A8C5-4B74A300FC00}" destId="{4C64CDC0-D9D1-488B-86FF-BF9F44D9C9F4}" srcOrd="0" destOrd="0" presId="urn:microsoft.com/office/officeart/2005/8/layout/list1"/>
    <dgm:cxn modelId="{ED2BF53D-1131-43D6-A753-3995A3899D13}" type="presParOf" srcId="{261C5CDE-A61A-4B5E-A8C5-4B74A300FC00}" destId="{1EC5BD71-1700-4517-A294-45CD43EC2C4C}" srcOrd="1" destOrd="0" presId="urn:microsoft.com/office/officeart/2005/8/layout/list1"/>
    <dgm:cxn modelId="{516F86F6-9F38-47BD-85A8-5DD03D898E8B}" type="presParOf" srcId="{6C039ADF-5F58-43D5-BB6A-DB77DAFF18A4}" destId="{119DEFE1-6342-4A2D-9435-D09FF087D797}" srcOrd="5" destOrd="0" presId="urn:microsoft.com/office/officeart/2005/8/layout/list1"/>
    <dgm:cxn modelId="{5132E0C2-4E69-4850-AE00-BABAE745D050}" type="presParOf" srcId="{6C039ADF-5F58-43D5-BB6A-DB77DAFF18A4}" destId="{4D89E1C4-2CEA-48D9-98D6-EAFC2637FA4E}" srcOrd="6" destOrd="0" presId="urn:microsoft.com/office/officeart/2005/8/layout/list1"/>
    <dgm:cxn modelId="{C78E6AAB-8483-4684-B760-B583480884B2}" type="presParOf" srcId="{6C039ADF-5F58-43D5-BB6A-DB77DAFF18A4}" destId="{A34431B9-1BEB-43D3-BBD7-A68A51DB405B}" srcOrd="7" destOrd="0" presId="urn:microsoft.com/office/officeart/2005/8/layout/list1"/>
    <dgm:cxn modelId="{611D935A-E626-4A23-B8DD-E4A0145D3C93}" type="presParOf" srcId="{6C039ADF-5F58-43D5-BB6A-DB77DAFF18A4}" destId="{35A321EA-61CC-490F-864B-C0018B757FC5}" srcOrd="8" destOrd="0" presId="urn:microsoft.com/office/officeart/2005/8/layout/list1"/>
    <dgm:cxn modelId="{7FCAC2BF-71CE-49F4-B595-78097DA04D3F}" type="presParOf" srcId="{35A321EA-61CC-490F-864B-C0018B757FC5}" destId="{144AEE1D-6F9F-40F5-BB2D-B91C2138C3FF}" srcOrd="0" destOrd="0" presId="urn:microsoft.com/office/officeart/2005/8/layout/list1"/>
    <dgm:cxn modelId="{9E9B4870-A5FD-4C45-A4BA-2954883EEF1C}" type="presParOf" srcId="{35A321EA-61CC-490F-864B-C0018B757FC5}" destId="{143DF9F6-46F9-4964-BCF3-7A377DFAC47D}" srcOrd="1" destOrd="0" presId="urn:microsoft.com/office/officeart/2005/8/layout/list1"/>
    <dgm:cxn modelId="{83446228-68F7-4441-867D-F1C2367F5F96}" type="presParOf" srcId="{6C039ADF-5F58-43D5-BB6A-DB77DAFF18A4}" destId="{EA9DB7EB-41AE-49D5-AEB5-C2BB19498E38}" srcOrd="9" destOrd="0" presId="urn:microsoft.com/office/officeart/2005/8/layout/list1"/>
    <dgm:cxn modelId="{C8FEED5C-A630-4A94-8B96-3060BF0721A4}" type="presParOf" srcId="{6C039ADF-5F58-43D5-BB6A-DB77DAFF18A4}" destId="{899CC58E-637D-4670-8B95-7E52E0D401C2}" srcOrd="10" destOrd="0" presId="urn:microsoft.com/office/officeart/2005/8/layout/list1"/>
    <dgm:cxn modelId="{792B4921-80EC-4947-BE5B-E79BD3A5EECD}" type="presParOf" srcId="{6C039ADF-5F58-43D5-BB6A-DB77DAFF18A4}" destId="{5EFE43DC-0DC0-4131-AFCD-EDB06842E02C}" srcOrd="11" destOrd="0" presId="urn:microsoft.com/office/officeart/2005/8/layout/list1"/>
    <dgm:cxn modelId="{3A4A32D9-C48D-482A-9C2C-E7E59E3B6BD3}" type="presParOf" srcId="{6C039ADF-5F58-43D5-BB6A-DB77DAFF18A4}" destId="{4117CC7D-CABD-4FD6-B75E-FBCC34D686C9}" srcOrd="12" destOrd="0" presId="urn:microsoft.com/office/officeart/2005/8/layout/list1"/>
    <dgm:cxn modelId="{1FC53534-A1D9-401E-B6C2-405104590139}" type="presParOf" srcId="{4117CC7D-CABD-4FD6-B75E-FBCC34D686C9}" destId="{E77D7856-A6BF-4B65-8332-505458F1BB3D}" srcOrd="0" destOrd="0" presId="urn:microsoft.com/office/officeart/2005/8/layout/list1"/>
    <dgm:cxn modelId="{FF25AE63-5543-4873-BEC7-DA0A2C1C8A39}" type="presParOf" srcId="{4117CC7D-CABD-4FD6-B75E-FBCC34D686C9}" destId="{7C52041D-0FA6-40F0-A04C-D6CA4E6AE067}" srcOrd="1" destOrd="0" presId="urn:microsoft.com/office/officeart/2005/8/layout/list1"/>
    <dgm:cxn modelId="{A5F9891C-C055-40F7-9313-D74491AAD7AE}" type="presParOf" srcId="{6C039ADF-5F58-43D5-BB6A-DB77DAFF18A4}" destId="{563D7727-5EF9-4D0E-955A-47F65DA9D209}" srcOrd="13" destOrd="0" presId="urn:microsoft.com/office/officeart/2005/8/layout/list1"/>
    <dgm:cxn modelId="{403A021B-3255-499E-ADD9-EE37C803323E}" type="presParOf" srcId="{6C039ADF-5F58-43D5-BB6A-DB77DAFF18A4}" destId="{B19B23E6-54F2-41C6-8243-12CB9EAECB02}" srcOrd="14" destOrd="0" presId="urn:microsoft.com/office/officeart/2005/8/layout/list1"/>
    <dgm:cxn modelId="{A7D594AE-AF45-4849-B7A0-761ACDE60950}" type="presParOf" srcId="{6C039ADF-5F58-43D5-BB6A-DB77DAFF18A4}" destId="{48107C7A-279F-40C9-ACEB-BFAD01D4C6BB}" srcOrd="15" destOrd="0" presId="urn:microsoft.com/office/officeart/2005/8/layout/list1"/>
    <dgm:cxn modelId="{23067DE5-8167-4189-A846-4F8C7C284C07}" type="presParOf" srcId="{6C039ADF-5F58-43D5-BB6A-DB77DAFF18A4}" destId="{9E951730-45C2-4F30-9DE3-ADBCE2D525DB}" srcOrd="16" destOrd="0" presId="urn:microsoft.com/office/officeart/2005/8/layout/list1"/>
    <dgm:cxn modelId="{25A66F4B-4DA5-4A86-8AD2-9A6FA98859E1}" type="presParOf" srcId="{9E951730-45C2-4F30-9DE3-ADBCE2D525DB}" destId="{CE1328B9-BDA1-4915-B79E-A32064EF0977}" srcOrd="0" destOrd="0" presId="urn:microsoft.com/office/officeart/2005/8/layout/list1"/>
    <dgm:cxn modelId="{B44DF6CA-677D-40B2-A5FA-FD84AD030E91}" type="presParOf" srcId="{9E951730-45C2-4F30-9DE3-ADBCE2D525DB}" destId="{AF590BB9-0F20-467A-9D2E-912989DB5C63}" srcOrd="1" destOrd="0" presId="urn:microsoft.com/office/officeart/2005/8/layout/list1"/>
    <dgm:cxn modelId="{9B60B567-D539-4C31-ACFF-0A7A8E509FF9}" type="presParOf" srcId="{6C039ADF-5F58-43D5-BB6A-DB77DAFF18A4}" destId="{31F89158-18AF-421C-9ADE-DE6615F390C4}" srcOrd="17" destOrd="0" presId="urn:microsoft.com/office/officeart/2005/8/layout/list1"/>
    <dgm:cxn modelId="{7BCA2AD1-C298-4B87-92B7-A18AB99802DD}" type="presParOf" srcId="{6C039ADF-5F58-43D5-BB6A-DB77DAFF18A4}" destId="{CADD1218-2B32-4CA0-8246-45230CD932A9}"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F0BC0F-43FC-4CF1-845E-23BF79B6A53B}"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B1A90756-8688-4EFA-B96F-B347A5E841EB}">
      <dgm:prSet custT="1"/>
      <dgm:spPr/>
      <dgm:t>
        <a:bodyPr/>
        <a:lstStyle/>
        <a:p>
          <a:r>
            <a:rPr lang="en-US" sz="1100" dirty="0" err="1"/>
            <a:t>Menseregte</a:t>
          </a:r>
          <a:r>
            <a:rPr lang="en-US" sz="1100" dirty="0"/>
            <a:t> word op </a:t>
          </a:r>
          <a:r>
            <a:rPr lang="en-US" sz="1100" dirty="0" err="1"/>
            <a:t>verskeie</a:t>
          </a:r>
          <a:r>
            <a:rPr lang="en-US" sz="1100" dirty="0"/>
            <a:t> manière </a:t>
          </a:r>
          <a:r>
            <a:rPr lang="en-US" sz="1100" dirty="0" err="1"/>
            <a:t>geskend</a:t>
          </a:r>
          <a:r>
            <a:rPr lang="en-US" sz="1100" dirty="0"/>
            <a:t>:</a:t>
          </a:r>
        </a:p>
      </dgm:t>
    </dgm:pt>
    <dgm:pt modelId="{F117D592-7D8B-415C-A490-6A91142F8CF7}" type="parTrans" cxnId="{6EE45783-94D8-4DA2-A057-D4F1A9BDCB3F}">
      <dgm:prSet/>
      <dgm:spPr/>
      <dgm:t>
        <a:bodyPr/>
        <a:lstStyle/>
        <a:p>
          <a:endParaRPr lang="en-US" sz="2800"/>
        </a:p>
      </dgm:t>
    </dgm:pt>
    <dgm:pt modelId="{21766B4A-A7C7-451D-8F41-A8552BD234FD}" type="sibTrans" cxnId="{6EE45783-94D8-4DA2-A057-D4F1A9BDCB3F}">
      <dgm:prSet/>
      <dgm:spPr/>
      <dgm:t>
        <a:bodyPr/>
        <a:lstStyle/>
        <a:p>
          <a:endParaRPr lang="en-US" sz="2800"/>
        </a:p>
      </dgm:t>
    </dgm:pt>
    <dgm:pt modelId="{108D2595-3638-4A30-AB1B-59332F339296}">
      <dgm:prSet custT="1"/>
      <dgm:spPr/>
      <dgm:t>
        <a:bodyPr/>
        <a:lstStyle/>
        <a:p>
          <a:r>
            <a:rPr lang="en-US" sz="1100" b="1" dirty="0" err="1"/>
            <a:t>Burgerlik</a:t>
          </a:r>
          <a:r>
            <a:rPr lang="en-US" sz="1100" dirty="0"/>
            <a:t>, </a:t>
          </a:r>
          <a:r>
            <a:rPr lang="en-US" sz="1100" b="1" dirty="0"/>
            <a:t>polities</a:t>
          </a:r>
          <a:r>
            <a:rPr lang="en-US" sz="1100" dirty="0"/>
            <a:t>, </a:t>
          </a:r>
          <a:r>
            <a:rPr lang="en-US" sz="1100" b="1" dirty="0" err="1"/>
            <a:t>ekonomies</a:t>
          </a:r>
          <a:r>
            <a:rPr lang="en-US" sz="1100" dirty="0"/>
            <a:t>, </a:t>
          </a:r>
          <a:r>
            <a:rPr lang="en-US" sz="1100" b="1" dirty="0" err="1"/>
            <a:t>sosiaal</a:t>
          </a:r>
          <a:r>
            <a:rPr lang="en-US" sz="1100" dirty="0"/>
            <a:t>, of </a:t>
          </a:r>
          <a:r>
            <a:rPr lang="en-US" sz="1100" dirty="0" err="1"/>
            <a:t>selfs</a:t>
          </a:r>
          <a:r>
            <a:rPr lang="en-US" sz="1100" dirty="0"/>
            <a:t> </a:t>
          </a:r>
          <a:r>
            <a:rPr lang="en-US" sz="1100" b="1" dirty="0" err="1"/>
            <a:t>kultureel</a:t>
          </a:r>
          <a:r>
            <a:rPr lang="en-US" sz="1100" b="1" dirty="0"/>
            <a:t> </a:t>
          </a:r>
          <a:r>
            <a:rPr lang="en-US" sz="1100" b="0" dirty="0" err="1"/>
            <a:t>tydens</a:t>
          </a:r>
          <a:r>
            <a:rPr lang="en-US" sz="1100" b="0" dirty="0"/>
            <a:t> </a:t>
          </a:r>
          <a:r>
            <a:rPr lang="en-US" sz="1100" b="0" dirty="0" err="1"/>
            <a:t>oorlog</a:t>
          </a:r>
          <a:r>
            <a:rPr lang="en-US" sz="1100" b="0" dirty="0"/>
            <a:t>, </a:t>
          </a:r>
          <a:r>
            <a:rPr lang="en-US" sz="1100" b="0" dirty="0" err="1"/>
            <a:t>konflik</a:t>
          </a:r>
          <a:r>
            <a:rPr lang="en-US" sz="1100" b="0" dirty="0"/>
            <a:t> or </a:t>
          </a:r>
          <a:r>
            <a:rPr lang="en-US" sz="1100" b="0" dirty="0" err="1"/>
            <a:t>burgerlike</a:t>
          </a:r>
          <a:r>
            <a:rPr lang="en-US" sz="1100" b="0" dirty="0"/>
            <a:t> </a:t>
          </a:r>
          <a:r>
            <a:rPr lang="en-US" sz="1100" b="0" dirty="0" err="1"/>
            <a:t>onrus</a:t>
          </a:r>
          <a:r>
            <a:rPr lang="en-US" sz="1100" b="0" dirty="0"/>
            <a:t>. </a:t>
          </a:r>
        </a:p>
      </dgm:t>
    </dgm:pt>
    <dgm:pt modelId="{111BE29A-6D59-4708-87F5-4A6613D2433A}" type="parTrans" cxnId="{7975CE97-EC36-4018-81AF-03A9B2BC8681}">
      <dgm:prSet/>
      <dgm:spPr/>
      <dgm:t>
        <a:bodyPr/>
        <a:lstStyle/>
        <a:p>
          <a:endParaRPr lang="en-US" sz="2800"/>
        </a:p>
      </dgm:t>
    </dgm:pt>
    <dgm:pt modelId="{32518CDE-55FB-4AC4-B5B8-3FF354414BDD}" type="sibTrans" cxnId="{7975CE97-EC36-4018-81AF-03A9B2BC8681}">
      <dgm:prSet/>
      <dgm:spPr/>
      <dgm:t>
        <a:bodyPr/>
        <a:lstStyle/>
        <a:p>
          <a:endParaRPr lang="en-US" sz="2800"/>
        </a:p>
      </dgm:t>
    </dgm:pt>
    <dgm:pt modelId="{755BC72D-1256-462E-9FE7-0C9BE99359DD}">
      <dgm:prSet custT="1"/>
      <dgm:spPr/>
      <dgm:t>
        <a:bodyPr/>
        <a:lstStyle/>
        <a:p>
          <a:r>
            <a:rPr lang="en-US" sz="1100" b="1" dirty="0" err="1"/>
            <a:t>Hierdie</a:t>
          </a:r>
          <a:r>
            <a:rPr lang="en-US" sz="1100" b="1" dirty="0"/>
            <a:t> </a:t>
          </a:r>
          <a:r>
            <a:rPr lang="en-US" sz="1100" b="1" dirty="0" err="1"/>
            <a:t>skendings</a:t>
          </a:r>
          <a:r>
            <a:rPr lang="en-US" sz="1100" b="1" dirty="0"/>
            <a:t> </a:t>
          </a:r>
          <a:r>
            <a:rPr lang="en-US" sz="1100" b="1" dirty="0" err="1"/>
            <a:t>kan</a:t>
          </a:r>
          <a:r>
            <a:rPr lang="en-US" sz="1100" b="1" dirty="0"/>
            <a:t> die </a:t>
          </a:r>
          <a:r>
            <a:rPr lang="en-US" sz="1100" b="1" dirty="0" err="1"/>
            <a:t>volgende</a:t>
          </a:r>
          <a:r>
            <a:rPr lang="en-US" sz="1100" b="1" dirty="0"/>
            <a:t> </a:t>
          </a:r>
          <a:r>
            <a:rPr lang="en-US" sz="1100" b="1" dirty="0" err="1"/>
            <a:t>insluit</a:t>
          </a:r>
          <a:r>
            <a:rPr lang="en-US" sz="1100" b="1" dirty="0"/>
            <a:t>:</a:t>
          </a:r>
        </a:p>
      </dgm:t>
    </dgm:pt>
    <dgm:pt modelId="{B4D3191E-84C5-44BC-8D59-E8F264A87718}" type="parTrans" cxnId="{27E013F3-3731-4113-90A6-8FBB70F7E669}">
      <dgm:prSet/>
      <dgm:spPr/>
      <dgm:t>
        <a:bodyPr/>
        <a:lstStyle/>
        <a:p>
          <a:endParaRPr lang="en-US" sz="2800"/>
        </a:p>
      </dgm:t>
    </dgm:pt>
    <dgm:pt modelId="{880A7CBD-CCA9-446A-B266-E4D26A387FA6}" type="sibTrans" cxnId="{27E013F3-3731-4113-90A6-8FBB70F7E669}">
      <dgm:prSet/>
      <dgm:spPr/>
      <dgm:t>
        <a:bodyPr/>
        <a:lstStyle/>
        <a:p>
          <a:endParaRPr lang="en-US" sz="2800"/>
        </a:p>
      </dgm:t>
    </dgm:pt>
    <dgm:pt modelId="{76B06C45-3870-479D-880F-3C3F8ACCE322}">
      <dgm:prSet custT="1"/>
      <dgm:spPr/>
      <dgm:t>
        <a:bodyPr/>
        <a:lstStyle/>
        <a:p>
          <a:r>
            <a:rPr lang="af-ZA" sz="1100" noProof="0" dirty="0"/>
            <a:t>Volksmoord</a:t>
          </a:r>
        </a:p>
      </dgm:t>
    </dgm:pt>
    <dgm:pt modelId="{4F547643-A3ED-42F7-8681-301FAD3DF0CD}" type="parTrans" cxnId="{73E9ECA1-FC43-4F76-A092-EA2A7B3022F5}">
      <dgm:prSet/>
      <dgm:spPr/>
      <dgm:t>
        <a:bodyPr/>
        <a:lstStyle/>
        <a:p>
          <a:endParaRPr lang="en-US" sz="2800"/>
        </a:p>
      </dgm:t>
    </dgm:pt>
    <dgm:pt modelId="{C9B1CD85-80B9-4094-A781-A24D0FD6CBD7}" type="sibTrans" cxnId="{73E9ECA1-FC43-4F76-A092-EA2A7B3022F5}">
      <dgm:prSet/>
      <dgm:spPr/>
      <dgm:t>
        <a:bodyPr/>
        <a:lstStyle/>
        <a:p>
          <a:endParaRPr lang="en-US" sz="2800"/>
        </a:p>
      </dgm:t>
    </dgm:pt>
    <dgm:pt modelId="{171EE083-3342-4920-8430-7FF720278529}">
      <dgm:prSet custT="1"/>
      <dgm:spPr/>
      <dgm:t>
        <a:bodyPr/>
        <a:lstStyle/>
        <a:p>
          <a:r>
            <a:rPr lang="af-ZA" sz="1100" noProof="0" dirty="0"/>
            <a:t>Marteling</a:t>
          </a:r>
        </a:p>
      </dgm:t>
    </dgm:pt>
    <dgm:pt modelId="{5A197ADE-D83D-47E9-8C51-4EDEE5BA2C0C}" type="parTrans" cxnId="{E6424265-5010-4FA6-909E-262B4C02D77C}">
      <dgm:prSet/>
      <dgm:spPr/>
      <dgm:t>
        <a:bodyPr/>
        <a:lstStyle/>
        <a:p>
          <a:endParaRPr lang="en-US" sz="2800"/>
        </a:p>
      </dgm:t>
    </dgm:pt>
    <dgm:pt modelId="{09C7E40E-8B8F-4E25-A06B-5816F1967671}" type="sibTrans" cxnId="{E6424265-5010-4FA6-909E-262B4C02D77C}">
      <dgm:prSet/>
      <dgm:spPr/>
      <dgm:t>
        <a:bodyPr/>
        <a:lstStyle/>
        <a:p>
          <a:endParaRPr lang="en-US" sz="2800"/>
        </a:p>
      </dgm:t>
    </dgm:pt>
    <dgm:pt modelId="{F9FBC59D-9431-4713-A43D-CA07F75A2481}">
      <dgm:prSet custT="1"/>
      <dgm:spPr/>
      <dgm:t>
        <a:bodyPr/>
        <a:lstStyle/>
        <a:p>
          <a:r>
            <a:rPr lang="af-ZA" sz="1100" noProof="0" dirty="0"/>
            <a:t>Arbitr</a:t>
          </a:r>
          <a:r>
            <a:rPr lang="en-ZA" sz="1100" noProof="0" dirty="0" err="1"/>
            <a:t>êre</a:t>
          </a:r>
          <a:r>
            <a:rPr lang="en-ZA" sz="1100" noProof="0" dirty="0"/>
            <a:t> </a:t>
          </a:r>
          <a:r>
            <a:rPr lang="en-ZA" sz="1100" noProof="0" dirty="0" err="1"/>
            <a:t>arrestasie</a:t>
          </a:r>
          <a:endParaRPr lang="af-ZA" sz="1100" noProof="0" dirty="0"/>
        </a:p>
      </dgm:t>
    </dgm:pt>
    <dgm:pt modelId="{1062E737-6ADB-4505-B2BB-C2A4979D6D51}" type="parTrans" cxnId="{21503981-F519-4B48-A7E8-048E8642C5DD}">
      <dgm:prSet/>
      <dgm:spPr/>
      <dgm:t>
        <a:bodyPr/>
        <a:lstStyle/>
        <a:p>
          <a:endParaRPr lang="en-US" sz="2800"/>
        </a:p>
      </dgm:t>
    </dgm:pt>
    <dgm:pt modelId="{A13D9DF9-743B-4548-89C9-1E999CD903E8}" type="sibTrans" cxnId="{21503981-F519-4B48-A7E8-048E8642C5DD}">
      <dgm:prSet/>
      <dgm:spPr/>
      <dgm:t>
        <a:bodyPr/>
        <a:lstStyle/>
        <a:p>
          <a:endParaRPr lang="en-US" sz="2800"/>
        </a:p>
      </dgm:t>
    </dgm:pt>
    <dgm:pt modelId="{4584346C-B420-4F42-A659-262BDE13F997}">
      <dgm:prSet custT="1"/>
      <dgm:spPr/>
      <dgm:t>
        <a:bodyPr/>
        <a:lstStyle/>
        <a:p>
          <a:r>
            <a:rPr lang="en-US" sz="1100" b="1" dirty="0" err="1"/>
            <a:t>Skendings</a:t>
          </a:r>
          <a:r>
            <a:rPr lang="en-US" sz="1100" b="1" dirty="0"/>
            <a:t> van </a:t>
          </a:r>
          <a:r>
            <a:rPr lang="en-US" sz="1100" b="1" dirty="0" err="1"/>
            <a:t>burgerlike</a:t>
          </a:r>
          <a:r>
            <a:rPr lang="en-US" sz="1100" b="1" dirty="0"/>
            <a:t> </a:t>
          </a:r>
          <a:r>
            <a:rPr lang="en-US" sz="1100" b="1" dirty="0" err="1"/>
            <a:t>en</a:t>
          </a:r>
          <a:r>
            <a:rPr lang="en-US" sz="1100" b="1" dirty="0"/>
            <a:t> </a:t>
          </a:r>
          <a:r>
            <a:rPr lang="en-US" sz="1100" b="1" dirty="0" err="1"/>
            <a:t>politiese</a:t>
          </a:r>
          <a:r>
            <a:rPr lang="en-US" sz="1100" b="1" dirty="0"/>
            <a:t> </a:t>
          </a:r>
          <a:r>
            <a:rPr lang="en-US" sz="1100" b="1" dirty="0" err="1"/>
            <a:t>regte</a:t>
          </a:r>
          <a:endParaRPr lang="en-US" sz="1100" b="1" dirty="0"/>
        </a:p>
      </dgm:t>
    </dgm:pt>
    <dgm:pt modelId="{5AC0BF5E-E679-4537-88F3-7B3A101011A6}" type="parTrans" cxnId="{DE7FE543-F993-4BAB-BDD1-41BDE7B96607}">
      <dgm:prSet/>
      <dgm:spPr/>
      <dgm:t>
        <a:bodyPr/>
        <a:lstStyle/>
        <a:p>
          <a:endParaRPr lang="en-US" sz="2800"/>
        </a:p>
      </dgm:t>
    </dgm:pt>
    <dgm:pt modelId="{2355B56D-A453-487C-A1B5-4723F5A90A4D}" type="sibTrans" cxnId="{DE7FE543-F993-4BAB-BDD1-41BDE7B96607}">
      <dgm:prSet/>
      <dgm:spPr/>
      <dgm:t>
        <a:bodyPr/>
        <a:lstStyle/>
        <a:p>
          <a:endParaRPr lang="en-US" sz="2800"/>
        </a:p>
      </dgm:t>
    </dgm:pt>
    <dgm:pt modelId="{E1544BC5-1733-4743-8BF0-A9926D5D6A1B}">
      <dgm:prSet custT="1"/>
      <dgm:spPr/>
      <dgm:t>
        <a:bodyPr/>
        <a:lstStyle/>
        <a:p>
          <a:r>
            <a:rPr lang="nl-NL" sz="1100" dirty="0"/>
            <a:t>Hou nie altyd verband met spesifieke konflikte nie en kan op enige gegewe tydstip plaasvind. </a:t>
          </a:r>
          <a:r>
            <a:rPr lang="en-US" sz="1100" dirty="0"/>
            <a:t> </a:t>
          </a:r>
        </a:p>
      </dgm:t>
    </dgm:pt>
    <dgm:pt modelId="{4B3E22C2-989D-470E-BC45-A779497BC269}" type="parTrans" cxnId="{5DD94B96-C70C-469B-BB50-3778F608510C}">
      <dgm:prSet/>
      <dgm:spPr/>
      <dgm:t>
        <a:bodyPr/>
        <a:lstStyle/>
        <a:p>
          <a:endParaRPr lang="en-US" sz="2800"/>
        </a:p>
      </dgm:t>
    </dgm:pt>
    <dgm:pt modelId="{8804BCDB-E100-44FE-86DC-6122954CE92A}" type="sibTrans" cxnId="{5DD94B96-C70C-469B-BB50-3778F608510C}">
      <dgm:prSet/>
      <dgm:spPr/>
      <dgm:t>
        <a:bodyPr/>
        <a:lstStyle/>
        <a:p>
          <a:endParaRPr lang="en-US" sz="2800"/>
        </a:p>
      </dgm:t>
    </dgm:pt>
    <dgm:pt modelId="{FB81E58B-AE2F-4730-A80A-538718D586F2}">
      <dgm:prSet custT="1"/>
      <dgm:spPr/>
      <dgm:t>
        <a:bodyPr/>
        <a:lstStyle/>
        <a:p>
          <a:r>
            <a:rPr lang="en-US" sz="1100" b="1" dirty="0" err="1"/>
            <a:t>Mensehandel</a:t>
          </a:r>
          <a:endParaRPr lang="en-US" sz="1100" dirty="0"/>
        </a:p>
      </dgm:t>
    </dgm:pt>
    <dgm:pt modelId="{938531CD-D454-4FE3-BE76-45AD9AEC54DE}" type="parTrans" cxnId="{51382179-EAC0-4180-9D3B-B564D54B3861}">
      <dgm:prSet/>
      <dgm:spPr/>
      <dgm:t>
        <a:bodyPr/>
        <a:lstStyle/>
        <a:p>
          <a:endParaRPr lang="en-US" sz="2800"/>
        </a:p>
      </dgm:t>
    </dgm:pt>
    <dgm:pt modelId="{EE512B1A-F825-4348-B123-A034ED596545}" type="sibTrans" cxnId="{51382179-EAC0-4180-9D3B-B564D54B3861}">
      <dgm:prSet/>
      <dgm:spPr/>
      <dgm:t>
        <a:bodyPr/>
        <a:lstStyle/>
        <a:p>
          <a:endParaRPr lang="en-US" sz="2800"/>
        </a:p>
      </dgm:t>
    </dgm:pt>
    <dgm:pt modelId="{734410B2-C1E5-4530-9A27-2F83ACFFAC8A}">
      <dgm:prSet custT="1"/>
      <dgm:spPr/>
      <dgm:t>
        <a:bodyPr/>
        <a:lstStyle/>
        <a:p>
          <a:r>
            <a:rPr lang="en-US" sz="1100" dirty="0" err="1"/>
            <a:t>Miljoene</a:t>
          </a:r>
          <a:r>
            <a:rPr lang="en-US" sz="1100" dirty="0"/>
            <a:t> </a:t>
          </a:r>
          <a:r>
            <a:rPr lang="en-US" sz="1100" dirty="0" err="1"/>
            <a:t>mense</a:t>
          </a:r>
          <a:r>
            <a:rPr lang="en-US" sz="1100" dirty="0"/>
            <a:t> word tot </a:t>
          </a:r>
          <a:r>
            <a:rPr lang="en-US" sz="1100" dirty="0" err="1"/>
            <a:t>arbeid</a:t>
          </a:r>
          <a:r>
            <a:rPr lang="en-US" sz="1100" dirty="0"/>
            <a:t> </a:t>
          </a:r>
          <a:r>
            <a:rPr lang="en-US" sz="1100" dirty="0" err="1"/>
            <a:t>en</a:t>
          </a:r>
          <a:r>
            <a:rPr lang="en-US" sz="1100" dirty="0"/>
            <a:t> </a:t>
          </a:r>
          <a:r>
            <a:rPr lang="en-US" sz="1100" dirty="0" err="1"/>
            <a:t>seksuele</a:t>
          </a:r>
          <a:r>
            <a:rPr lang="en-US" sz="1100" dirty="0"/>
            <a:t> </a:t>
          </a:r>
          <a:r>
            <a:rPr lang="en-US" sz="1100" dirty="0" err="1"/>
            <a:t>uitbuiting</a:t>
          </a:r>
          <a:r>
            <a:rPr lang="en-US" sz="1100" dirty="0"/>
            <a:t> </a:t>
          </a:r>
          <a:r>
            <a:rPr lang="en-US" sz="1100" dirty="0" err="1"/>
            <a:t>gedwing</a:t>
          </a:r>
          <a:r>
            <a:rPr lang="en-US" sz="1100" dirty="0"/>
            <a:t>.</a:t>
          </a:r>
        </a:p>
      </dgm:t>
    </dgm:pt>
    <dgm:pt modelId="{F8D5ECE0-4EFC-4003-93EF-2FDB291BB04A}" type="parTrans" cxnId="{9284AF6D-416B-4E18-9093-7AF382428F48}">
      <dgm:prSet/>
      <dgm:spPr/>
      <dgm:t>
        <a:bodyPr/>
        <a:lstStyle/>
        <a:p>
          <a:endParaRPr lang="en-US" sz="2800"/>
        </a:p>
      </dgm:t>
    </dgm:pt>
    <dgm:pt modelId="{3A5EE948-9641-4056-B13A-AE6C2B746DB6}" type="sibTrans" cxnId="{9284AF6D-416B-4E18-9093-7AF382428F48}">
      <dgm:prSet/>
      <dgm:spPr/>
      <dgm:t>
        <a:bodyPr/>
        <a:lstStyle/>
        <a:p>
          <a:endParaRPr lang="en-US" sz="2800"/>
        </a:p>
      </dgm:t>
    </dgm:pt>
    <dgm:pt modelId="{BC934AEC-23D9-4998-BED8-5BD0A1C9DC24}">
      <dgm:prSet custT="1"/>
      <dgm:spPr/>
      <dgm:t>
        <a:bodyPr/>
        <a:lstStyle/>
        <a:p>
          <a:r>
            <a:rPr lang="en-US" sz="1100" b="1" dirty="0" err="1"/>
            <a:t>Godsdienstige</a:t>
          </a:r>
          <a:r>
            <a:rPr lang="en-US" sz="1100" b="1" dirty="0"/>
            <a:t> </a:t>
          </a:r>
          <a:r>
            <a:rPr lang="en-US" sz="1100" b="1" dirty="0" err="1"/>
            <a:t>diskriminasie</a:t>
          </a:r>
          <a:endParaRPr lang="en-US" sz="1100" dirty="0"/>
        </a:p>
      </dgm:t>
    </dgm:pt>
    <dgm:pt modelId="{7AA28E6D-62FE-46C7-8A2A-CC37A734AAF2}" type="parTrans" cxnId="{3369B81C-DF5E-4486-AF0B-4017D1764AE0}">
      <dgm:prSet/>
      <dgm:spPr/>
      <dgm:t>
        <a:bodyPr/>
        <a:lstStyle/>
        <a:p>
          <a:endParaRPr lang="en-US" sz="2800"/>
        </a:p>
      </dgm:t>
    </dgm:pt>
    <dgm:pt modelId="{A3056D24-4921-40E9-8A3B-306C165EF820}" type="sibTrans" cxnId="{3369B81C-DF5E-4486-AF0B-4017D1764AE0}">
      <dgm:prSet/>
      <dgm:spPr/>
      <dgm:t>
        <a:bodyPr/>
        <a:lstStyle/>
        <a:p>
          <a:endParaRPr lang="en-US" sz="2800"/>
        </a:p>
      </dgm:t>
    </dgm:pt>
    <dgm:pt modelId="{E8C2FDCA-3E22-4FE2-8FC4-D45189766BB9}">
      <dgm:prSet custT="1"/>
      <dgm:spPr/>
      <dgm:t>
        <a:bodyPr/>
        <a:lstStyle/>
        <a:p>
          <a:r>
            <a:rPr lang="en-US" sz="1100" dirty="0" err="1"/>
            <a:t>Regerings</a:t>
          </a:r>
          <a:r>
            <a:rPr lang="en-US" sz="1100" dirty="0"/>
            <a:t> </a:t>
          </a:r>
          <a:r>
            <a:rPr lang="en-US" sz="1100" dirty="0" err="1"/>
            <a:t>versuim</a:t>
          </a:r>
          <a:r>
            <a:rPr lang="en-US" sz="1100" dirty="0"/>
            <a:t> om </a:t>
          </a:r>
          <a:r>
            <a:rPr lang="en-US" sz="1100" dirty="0" err="1"/>
            <a:t>kwesbare</a:t>
          </a:r>
          <a:r>
            <a:rPr lang="en-US" sz="1100" dirty="0"/>
            <a:t> </a:t>
          </a:r>
          <a:r>
            <a:rPr lang="en-US" sz="1100" dirty="0" err="1"/>
            <a:t>groepe</a:t>
          </a:r>
          <a:r>
            <a:rPr lang="en-US" sz="1100" dirty="0"/>
            <a:t> </a:t>
          </a:r>
          <a:r>
            <a:rPr lang="en-US" sz="1100" dirty="0" err="1"/>
            <a:t>te</a:t>
          </a:r>
          <a:r>
            <a:rPr lang="en-US" sz="1100" dirty="0"/>
            <a:t> </a:t>
          </a:r>
          <a:r>
            <a:rPr lang="en-US" sz="1100" dirty="0" err="1"/>
            <a:t>beskerm</a:t>
          </a:r>
          <a:r>
            <a:rPr lang="en-US" sz="1100"/>
            <a:t>.</a:t>
          </a:r>
        </a:p>
      </dgm:t>
    </dgm:pt>
    <dgm:pt modelId="{1EF87171-FF08-420E-95E5-922BEFE5DBD5}" type="parTrans" cxnId="{E52BF6AF-F2BD-44E9-A388-5D4BC70798C9}">
      <dgm:prSet/>
      <dgm:spPr/>
      <dgm:t>
        <a:bodyPr/>
        <a:lstStyle/>
        <a:p>
          <a:endParaRPr lang="en-US" sz="2800"/>
        </a:p>
      </dgm:t>
    </dgm:pt>
    <dgm:pt modelId="{61D6E65B-FC1D-436B-B389-8DC3C0D1E113}" type="sibTrans" cxnId="{E52BF6AF-F2BD-44E9-A388-5D4BC70798C9}">
      <dgm:prSet/>
      <dgm:spPr/>
      <dgm:t>
        <a:bodyPr/>
        <a:lstStyle/>
        <a:p>
          <a:endParaRPr lang="en-US" sz="2800"/>
        </a:p>
      </dgm:t>
    </dgm:pt>
    <dgm:pt modelId="{2B9B1293-457F-48E8-AF5B-89D1211FE0D8}" type="pres">
      <dgm:prSet presAssocID="{97F0BC0F-43FC-4CF1-845E-23BF79B6A53B}" presName="linear" presStyleCnt="0">
        <dgm:presLayoutVars>
          <dgm:dir/>
          <dgm:animLvl val="lvl"/>
          <dgm:resizeHandles val="exact"/>
        </dgm:presLayoutVars>
      </dgm:prSet>
      <dgm:spPr/>
    </dgm:pt>
    <dgm:pt modelId="{B66438D8-7C3E-42FB-9B57-DFDAA8750720}" type="pres">
      <dgm:prSet presAssocID="{B1A90756-8688-4EFA-B96F-B347A5E841EB}" presName="parentLin" presStyleCnt="0"/>
      <dgm:spPr/>
    </dgm:pt>
    <dgm:pt modelId="{C2E5EF4D-3937-47FE-BD1B-8F04D5ED7C90}" type="pres">
      <dgm:prSet presAssocID="{B1A90756-8688-4EFA-B96F-B347A5E841EB}" presName="parentLeftMargin" presStyleLbl="node1" presStyleIdx="0" presStyleCnt="5"/>
      <dgm:spPr/>
    </dgm:pt>
    <dgm:pt modelId="{66575705-E98E-44EC-8475-53B76E40026A}" type="pres">
      <dgm:prSet presAssocID="{B1A90756-8688-4EFA-B96F-B347A5E841EB}" presName="parentText" presStyleLbl="node1" presStyleIdx="0" presStyleCnt="5">
        <dgm:presLayoutVars>
          <dgm:chMax val="0"/>
          <dgm:bulletEnabled val="1"/>
        </dgm:presLayoutVars>
      </dgm:prSet>
      <dgm:spPr/>
    </dgm:pt>
    <dgm:pt modelId="{4D89185B-700C-454F-9991-67622ADDAE16}" type="pres">
      <dgm:prSet presAssocID="{B1A90756-8688-4EFA-B96F-B347A5E841EB}" presName="negativeSpace" presStyleCnt="0"/>
      <dgm:spPr/>
    </dgm:pt>
    <dgm:pt modelId="{EF7FF865-1F37-4D16-8F98-ED734D7157A6}" type="pres">
      <dgm:prSet presAssocID="{B1A90756-8688-4EFA-B96F-B347A5E841EB}" presName="childText" presStyleLbl="conFgAcc1" presStyleIdx="0" presStyleCnt="5">
        <dgm:presLayoutVars>
          <dgm:bulletEnabled val="1"/>
        </dgm:presLayoutVars>
      </dgm:prSet>
      <dgm:spPr/>
    </dgm:pt>
    <dgm:pt modelId="{2C0F3674-0B16-4477-BF31-863F11909AD1}" type="pres">
      <dgm:prSet presAssocID="{21766B4A-A7C7-451D-8F41-A8552BD234FD}" presName="spaceBetweenRectangles" presStyleCnt="0"/>
      <dgm:spPr/>
    </dgm:pt>
    <dgm:pt modelId="{10FFA937-450B-433D-A737-15F7626CF245}" type="pres">
      <dgm:prSet presAssocID="{755BC72D-1256-462E-9FE7-0C9BE99359DD}" presName="parentLin" presStyleCnt="0"/>
      <dgm:spPr/>
    </dgm:pt>
    <dgm:pt modelId="{FB070E9C-8510-4519-AB63-63DEDAB9FA8B}" type="pres">
      <dgm:prSet presAssocID="{755BC72D-1256-462E-9FE7-0C9BE99359DD}" presName="parentLeftMargin" presStyleLbl="node1" presStyleIdx="0" presStyleCnt="5"/>
      <dgm:spPr/>
    </dgm:pt>
    <dgm:pt modelId="{B194402D-0FEB-4E81-B3B0-9101E7A59572}" type="pres">
      <dgm:prSet presAssocID="{755BC72D-1256-462E-9FE7-0C9BE99359DD}" presName="parentText" presStyleLbl="node1" presStyleIdx="1" presStyleCnt="5">
        <dgm:presLayoutVars>
          <dgm:chMax val="0"/>
          <dgm:bulletEnabled val="1"/>
        </dgm:presLayoutVars>
      </dgm:prSet>
      <dgm:spPr/>
    </dgm:pt>
    <dgm:pt modelId="{F7FEAE87-454B-4F1D-93E8-D6A89A112A92}" type="pres">
      <dgm:prSet presAssocID="{755BC72D-1256-462E-9FE7-0C9BE99359DD}" presName="negativeSpace" presStyleCnt="0"/>
      <dgm:spPr/>
    </dgm:pt>
    <dgm:pt modelId="{6192DACA-F71D-4A09-8323-F12189EB74D2}" type="pres">
      <dgm:prSet presAssocID="{755BC72D-1256-462E-9FE7-0C9BE99359DD}" presName="childText" presStyleLbl="conFgAcc1" presStyleIdx="1" presStyleCnt="5">
        <dgm:presLayoutVars>
          <dgm:bulletEnabled val="1"/>
        </dgm:presLayoutVars>
      </dgm:prSet>
      <dgm:spPr/>
    </dgm:pt>
    <dgm:pt modelId="{9FED8617-0631-4D88-A51A-DE33DE49E716}" type="pres">
      <dgm:prSet presAssocID="{880A7CBD-CCA9-446A-B266-E4D26A387FA6}" presName="spaceBetweenRectangles" presStyleCnt="0"/>
      <dgm:spPr/>
    </dgm:pt>
    <dgm:pt modelId="{D4AD56C5-BD83-45B2-98E0-36A3D3AAA06F}" type="pres">
      <dgm:prSet presAssocID="{4584346C-B420-4F42-A659-262BDE13F997}" presName="parentLin" presStyleCnt="0"/>
      <dgm:spPr/>
    </dgm:pt>
    <dgm:pt modelId="{8A2D8079-A525-4221-9840-AD4E0F5605D9}" type="pres">
      <dgm:prSet presAssocID="{4584346C-B420-4F42-A659-262BDE13F997}" presName="parentLeftMargin" presStyleLbl="node1" presStyleIdx="1" presStyleCnt="5"/>
      <dgm:spPr/>
    </dgm:pt>
    <dgm:pt modelId="{A14570FC-49DA-4A36-913C-4E52DDBFD64B}" type="pres">
      <dgm:prSet presAssocID="{4584346C-B420-4F42-A659-262BDE13F997}" presName="parentText" presStyleLbl="node1" presStyleIdx="2" presStyleCnt="5">
        <dgm:presLayoutVars>
          <dgm:chMax val="0"/>
          <dgm:bulletEnabled val="1"/>
        </dgm:presLayoutVars>
      </dgm:prSet>
      <dgm:spPr/>
    </dgm:pt>
    <dgm:pt modelId="{5B83578C-D35E-4B74-8A4B-6D11BB06AB75}" type="pres">
      <dgm:prSet presAssocID="{4584346C-B420-4F42-A659-262BDE13F997}" presName="negativeSpace" presStyleCnt="0"/>
      <dgm:spPr/>
    </dgm:pt>
    <dgm:pt modelId="{17969B82-8364-40C4-9A72-FE80E05AC182}" type="pres">
      <dgm:prSet presAssocID="{4584346C-B420-4F42-A659-262BDE13F997}" presName="childText" presStyleLbl="conFgAcc1" presStyleIdx="2" presStyleCnt="5">
        <dgm:presLayoutVars>
          <dgm:bulletEnabled val="1"/>
        </dgm:presLayoutVars>
      </dgm:prSet>
      <dgm:spPr/>
    </dgm:pt>
    <dgm:pt modelId="{086FC279-AB9D-498F-B410-DB5A02014CF1}" type="pres">
      <dgm:prSet presAssocID="{2355B56D-A453-487C-A1B5-4723F5A90A4D}" presName="spaceBetweenRectangles" presStyleCnt="0"/>
      <dgm:spPr/>
    </dgm:pt>
    <dgm:pt modelId="{D254D5EB-231B-43FB-9134-1A82B417EFB1}" type="pres">
      <dgm:prSet presAssocID="{FB81E58B-AE2F-4730-A80A-538718D586F2}" presName="parentLin" presStyleCnt="0"/>
      <dgm:spPr/>
    </dgm:pt>
    <dgm:pt modelId="{E0F6C396-425A-4013-B604-BBB4E12448F8}" type="pres">
      <dgm:prSet presAssocID="{FB81E58B-AE2F-4730-A80A-538718D586F2}" presName="parentLeftMargin" presStyleLbl="node1" presStyleIdx="2" presStyleCnt="5"/>
      <dgm:spPr/>
    </dgm:pt>
    <dgm:pt modelId="{8D3FBFFB-DB1B-44C5-B1D3-A76BA7670DAC}" type="pres">
      <dgm:prSet presAssocID="{FB81E58B-AE2F-4730-A80A-538718D586F2}" presName="parentText" presStyleLbl="node1" presStyleIdx="3" presStyleCnt="5">
        <dgm:presLayoutVars>
          <dgm:chMax val="0"/>
          <dgm:bulletEnabled val="1"/>
        </dgm:presLayoutVars>
      </dgm:prSet>
      <dgm:spPr/>
    </dgm:pt>
    <dgm:pt modelId="{98E5A5BC-174D-4EE4-A99C-0E4CC07B9528}" type="pres">
      <dgm:prSet presAssocID="{FB81E58B-AE2F-4730-A80A-538718D586F2}" presName="negativeSpace" presStyleCnt="0"/>
      <dgm:spPr/>
    </dgm:pt>
    <dgm:pt modelId="{64D063FA-9783-4267-BEA8-F55CC6C6278B}" type="pres">
      <dgm:prSet presAssocID="{FB81E58B-AE2F-4730-A80A-538718D586F2}" presName="childText" presStyleLbl="conFgAcc1" presStyleIdx="3" presStyleCnt="5">
        <dgm:presLayoutVars>
          <dgm:bulletEnabled val="1"/>
        </dgm:presLayoutVars>
      </dgm:prSet>
      <dgm:spPr/>
    </dgm:pt>
    <dgm:pt modelId="{BFE37BA2-0A3B-4805-9712-FD9CF39EAECB}" type="pres">
      <dgm:prSet presAssocID="{EE512B1A-F825-4348-B123-A034ED596545}" presName="spaceBetweenRectangles" presStyleCnt="0"/>
      <dgm:spPr/>
    </dgm:pt>
    <dgm:pt modelId="{48F6BE45-98F3-4AB4-9326-FB8A723523F8}" type="pres">
      <dgm:prSet presAssocID="{BC934AEC-23D9-4998-BED8-5BD0A1C9DC24}" presName="parentLin" presStyleCnt="0"/>
      <dgm:spPr/>
    </dgm:pt>
    <dgm:pt modelId="{A5F864A5-C02F-4A5E-B204-F01DFDA94767}" type="pres">
      <dgm:prSet presAssocID="{BC934AEC-23D9-4998-BED8-5BD0A1C9DC24}" presName="parentLeftMargin" presStyleLbl="node1" presStyleIdx="3" presStyleCnt="5"/>
      <dgm:spPr/>
    </dgm:pt>
    <dgm:pt modelId="{6DCF5D16-F9BE-45D6-AEB1-F217B10067F7}" type="pres">
      <dgm:prSet presAssocID="{BC934AEC-23D9-4998-BED8-5BD0A1C9DC24}" presName="parentText" presStyleLbl="node1" presStyleIdx="4" presStyleCnt="5">
        <dgm:presLayoutVars>
          <dgm:chMax val="0"/>
          <dgm:bulletEnabled val="1"/>
        </dgm:presLayoutVars>
      </dgm:prSet>
      <dgm:spPr/>
    </dgm:pt>
    <dgm:pt modelId="{BD2E06BD-8E14-4B88-9DB3-FB633BD1D23C}" type="pres">
      <dgm:prSet presAssocID="{BC934AEC-23D9-4998-BED8-5BD0A1C9DC24}" presName="negativeSpace" presStyleCnt="0"/>
      <dgm:spPr/>
    </dgm:pt>
    <dgm:pt modelId="{B40A7537-8C6A-40AC-B6D8-23EB9A7F1D71}" type="pres">
      <dgm:prSet presAssocID="{BC934AEC-23D9-4998-BED8-5BD0A1C9DC24}" presName="childText" presStyleLbl="conFgAcc1" presStyleIdx="4" presStyleCnt="5">
        <dgm:presLayoutVars>
          <dgm:bulletEnabled val="1"/>
        </dgm:presLayoutVars>
      </dgm:prSet>
      <dgm:spPr/>
    </dgm:pt>
  </dgm:ptLst>
  <dgm:cxnLst>
    <dgm:cxn modelId="{B4FADF01-149B-4993-91B4-14E8DEC09269}" type="presOf" srcId="{755BC72D-1256-462E-9FE7-0C9BE99359DD}" destId="{FB070E9C-8510-4519-AB63-63DEDAB9FA8B}" srcOrd="0" destOrd="0" presId="urn:microsoft.com/office/officeart/2005/8/layout/list1"/>
    <dgm:cxn modelId="{1B9D0A04-E401-414D-8869-1DE2D89D351A}" type="presOf" srcId="{755BC72D-1256-462E-9FE7-0C9BE99359DD}" destId="{B194402D-0FEB-4E81-B3B0-9101E7A59572}" srcOrd="1" destOrd="0" presId="urn:microsoft.com/office/officeart/2005/8/layout/list1"/>
    <dgm:cxn modelId="{0FE6A309-FCDA-4FE7-B130-7279040EB936}" type="presOf" srcId="{FB81E58B-AE2F-4730-A80A-538718D586F2}" destId="{E0F6C396-425A-4013-B604-BBB4E12448F8}" srcOrd="0" destOrd="0" presId="urn:microsoft.com/office/officeart/2005/8/layout/list1"/>
    <dgm:cxn modelId="{EBBBBB16-4559-4650-8E10-8C16379E7A7B}" type="presOf" srcId="{F9FBC59D-9431-4713-A43D-CA07F75A2481}" destId="{6192DACA-F71D-4A09-8323-F12189EB74D2}" srcOrd="0" destOrd="2" presId="urn:microsoft.com/office/officeart/2005/8/layout/list1"/>
    <dgm:cxn modelId="{3369B81C-DF5E-4486-AF0B-4017D1764AE0}" srcId="{97F0BC0F-43FC-4CF1-845E-23BF79B6A53B}" destId="{BC934AEC-23D9-4998-BED8-5BD0A1C9DC24}" srcOrd="4" destOrd="0" parTransId="{7AA28E6D-62FE-46C7-8A2A-CC37A734AAF2}" sibTransId="{A3056D24-4921-40E9-8A3B-306C165EF820}"/>
    <dgm:cxn modelId="{CC49C925-64E5-4629-B21B-F63A04C7B8F2}" type="presOf" srcId="{4584346C-B420-4F42-A659-262BDE13F997}" destId="{A14570FC-49DA-4A36-913C-4E52DDBFD64B}" srcOrd="1" destOrd="0" presId="urn:microsoft.com/office/officeart/2005/8/layout/list1"/>
    <dgm:cxn modelId="{413DE127-E538-4A4A-8429-B1905B91C4C9}" type="presOf" srcId="{B1A90756-8688-4EFA-B96F-B347A5E841EB}" destId="{C2E5EF4D-3937-47FE-BD1B-8F04D5ED7C90}" srcOrd="0" destOrd="0" presId="urn:microsoft.com/office/officeart/2005/8/layout/list1"/>
    <dgm:cxn modelId="{FCE60939-B5D6-4E27-B235-CF121814C833}" type="presOf" srcId="{B1A90756-8688-4EFA-B96F-B347A5E841EB}" destId="{66575705-E98E-44EC-8475-53B76E40026A}" srcOrd="1" destOrd="0" presId="urn:microsoft.com/office/officeart/2005/8/layout/list1"/>
    <dgm:cxn modelId="{E8C7E73E-7F57-4A8C-9A9F-7344413E3DC5}" type="presOf" srcId="{171EE083-3342-4920-8430-7FF720278529}" destId="{6192DACA-F71D-4A09-8323-F12189EB74D2}" srcOrd="0" destOrd="1" presId="urn:microsoft.com/office/officeart/2005/8/layout/list1"/>
    <dgm:cxn modelId="{DC352443-44AB-4F91-8B83-9C6B0312F301}" type="presOf" srcId="{E8C2FDCA-3E22-4FE2-8FC4-D45189766BB9}" destId="{B40A7537-8C6A-40AC-B6D8-23EB9A7F1D71}" srcOrd="0" destOrd="0" presId="urn:microsoft.com/office/officeart/2005/8/layout/list1"/>
    <dgm:cxn modelId="{DE7FE543-F993-4BAB-BDD1-41BDE7B96607}" srcId="{97F0BC0F-43FC-4CF1-845E-23BF79B6A53B}" destId="{4584346C-B420-4F42-A659-262BDE13F997}" srcOrd="2" destOrd="0" parTransId="{5AC0BF5E-E679-4537-88F3-7B3A101011A6}" sibTransId="{2355B56D-A453-487C-A1B5-4723F5A90A4D}"/>
    <dgm:cxn modelId="{E6424265-5010-4FA6-909E-262B4C02D77C}" srcId="{755BC72D-1256-462E-9FE7-0C9BE99359DD}" destId="{171EE083-3342-4920-8430-7FF720278529}" srcOrd="1" destOrd="0" parTransId="{5A197ADE-D83D-47E9-8C51-4EDEE5BA2C0C}" sibTransId="{09C7E40E-8B8F-4E25-A06B-5816F1967671}"/>
    <dgm:cxn modelId="{9284AF6D-416B-4E18-9093-7AF382428F48}" srcId="{FB81E58B-AE2F-4730-A80A-538718D586F2}" destId="{734410B2-C1E5-4530-9A27-2F83ACFFAC8A}" srcOrd="0" destOrd="0" parTransId="{F8D5ECE0-4EFC-4003-93EF-2FDB291BB04A}" sibTransId="{3A5EE948-9641-4056-B13A-AE6C2B746DB6}"/>
    <dgm:cxn modelId="{51382179-EAC0-4180-9D3B-B564D54B3861}" srcId="{97F0BC0F-43FC-4CF1-845E-23BF79B6A53B}" destId="{FB81E58B-AE2F-4730-A80A-538718D586F2}" srcOrd="3" destOrd="0" parTransId="{938531CD-D454-4FE3-BE76-45AD9AEC54DE}" sibTransId="{EE512B1A-F825-4348-B123-A034ED596545}"/>
    <dgm:cxn modelId="{EA52607C-4B96-4907-A57C-4D9DC889BF48}" type="presOf" srcId="{97F0BC0F-43FC-4CF1-845E-23BF79B6A53B}" destId="{2B9B1293-457F-48E8-AF5B-89D1211FE0D8}" srcOrd="0" destOrd="0" presId="urn:microsoft.com/office/officeart/2005/8/layout/list1"/>
    <dgm:cxn modelId="{21503981-F519-4B48-A7E8-048E8642C5DD}" srcId="{755BC72D-1256-462E-9FE7-0C9BE99359DD}" destId="{F9FBC59D-9431-4713-A43D-CA07F75A2481}" srcOrd="2" destOrd="0" parTransId="{1062E737-6ADB-4505-B2BB-C2A4979D6D51}" sibTransId="{A13D9DF9-743B-4548-89C9-1E999CD903E8}"/>
    <dgm:cxn modelId="{6EE45783-94D8-4DA2-A057-D4F1A9BDCB3F}" srcId="{97F0BC0F-43FC-4CF1-845E-23BF79B6A53B}" destId="{B1A90756-8688-4EFA-B96F-B347A5E841EB}" srcOrd="0" destOrd="0" parTransId="{F117D592-7D8B-415C-A490-6A91142F8CF7}" sibTransId="{21766B4A-A7C7-451D-8F41-A8552BD234FD}"/>
    <dgm:cxn modelId="{1FE10887-BFA9-4182-98D0-D4D664722A10}" type="presOf" srcId="{BC934AEC-23D9-4998-BED8-5BD0A1C9DC24}" destId="{A5F864A5-C02F-4A5E-B204-F01DFDA94767}" srcOrd="0" destOrd="0" presId="urn:microsoft.com/office/officeart/2005/8/layout/list1"/>
    <dgm:cxn modelId="{8750B192-6FAB-491E-8F71-C1D5878B5517}" type="presOf" srcId="{108D2595-3638-4A30-AB1B-59332F339296}" destId="{EF7FF865-1F37-4D16-8F98-ED734D7157A6}" srcOrd="0" destOrd="0" presId="urn:microsoft.com/office/officeart/2005/8/layout/list1"/>
    <dgm:cxn modelId="{5DD94B96-C70C-469B-BB50-3778F608510C}" srcId="{4584346C-B420-4F42-A659-262BDE13F997}" destId="{E1544BC5-1733-4743-8BF0-A9926D5D6A1B}" srcOrd="0" destOrd="0" parTransId="{4B3E22C2-989D-470E-BC45-A779497BC269}" sibTransId="{8804BCDB-E100-44FE-86DC-6122954CE92A}"/>
    <dgm:cxn modelId="{7975CE97-EC36-4018-81AF-03A9B2BC8681}" srcId="{B1A90756-8688-4EFA-B96F-B347A5E841EB}" destId="{108D2595-3638-4A30-AB1B-59332F339296}" srcOrd="0" destOrd="0" parTransId="{111BE29A-6D59-4708-87F5-4A6613D2433A}" sibTransId="{32518CDE-55FB-4AC4-B5B8-3FF354414BDD}"/>
    <dgm:cxn modelId="{73E9ECA1-FC43-4F76-A092-EA2A7B3022F5}" srcId="{755BC72D-1256-462E-9FE7-0C9BE99359DD}" destId="{76B06C45-3870-479D-880F-3C3F8ACCE322}" srcOrd="0" destOrd="0" parTransId="{4F547643-A3ED-42F7-8681-301FAD3DF0CD}" sibTransId="{C9B1CD85-80B9-4094-A781-A24D0FD6CBD7}"/>
    <dgm:cxn modelId="{E52BF6AF-F2BD-44E9-A388-5D4BC70798C9}" srcId="{BC934AEC-23D9-4998-BED8-5BD0A1C9DC24}" destId="{E8C2FDCA-3E22-4FE2-8FC4-D45189766BB9}" srcOrd="0" destOrd="0" parTransId="{1EF87171-FF08-420E-95E5-922BEFE5DBD5}" sibTransId="{61D6E65B-FC1D-436B-B389-8DC3C0D1E113}"/>
    <dgm:cxn modelId="{AEAEABBE-5713-4D88-A664-FB88FCAECD7A}" type="presOf" srcId="{FB81E58B-AE2F-4730-A80A-538718D586F2}" destId="{8D3FBFFB-DB1B-44C5-B1D3-A76BA7670DAC}" srcOrd="1" destOrd="0" presId="urn:microsoft.com/office/officeart/2005/8/layout/list1"/>
    <dgm:cxn modelId="{DA43F4D3-01B2-4A73-93D6-0B0F034B10DA}" type="presOf" srcId="{4584346C-B420-4F42-A659-262BDE13F997}" destId="{8A2D8079-A525-4221-9840-AD4E0F5605D9}" srcOrd="0" destOrd="0" presId="urn:microsoft.com/office/officeart/2005/8/layout/list1"/>
    <dgm:cxn modelId="{881849D5-7F1E-4CF7-927F-43DDA7BB20B8}" type="presOf" srcId="{E1544BC5-1733-4743-8BF0-A9926D5D6A1B}" destId="{17969B82-8364-40C4-9A72-FE80E05AC182}" srcOrd="0" destOrd="0" presId="urn:microsoft.com/office/officeart/2005/8/layout/list1"/>
    <dgm:cxn modelId="{1FF140DB-82BA-4D79-8C87-0778873D753E}" type="presOf" srcId="{734410B2-C1E5-4530-9A27-2F83ACFFAC8A}" destId="{64D063FA-9783-4267-BEA8-F55CC6C6278B}" srcOrd="0" destOrd="0" presId="urn:microsoft.com/office/officeart/2005/8/layout/list1"/>
    <dgm:cxn modelId="{59D8F7DC-2F66-407B-B62C-901B9B0CBABC}" type="presOf" srcId="{BC934AEC-23D9-4998-BED8-5BD0A1C9DC24}" destId="{6DCF5D16-F9BE-45D6-AEB1-F217B10067F7}" srcOrd="1" destOrd="0" presId="urn:microsoft.com/office/officeart/2005/8/layout/list1"/>
    <dgm:cxn modelId="{27E013F3-3731-4113-90A6-8FBB70F7E669}" srcId="{97F0BC0F-43FC-4CF1-845E-23BF79B6A53B}" destId="{755BC72D-1256-462E-9FE7-0C9BE99359DD}" srcOrd="1" destOrd="0" parTransId="{B4D3191E-84C5-44BC-8D59-E8F264A87718}" sibTransId="{880A7CBD-CCA9-446A-B266-E4D26A387FA6}"/>
    <dgm:cxn modelId="{8A61DEFA-1F06-4EE0-BFC3-FB28DB5A39FD}" type="presOf" srcId="{76B06C45-3870-479D-880F-3C3F8ACCE322}" destId="{6192DACA-F71D-4A09-8323-F12189EB74D2}" srcOrd="0" destOrd="0" presId="urn:microsoft.com/office/officeart/2005/8/layout/list1"/>
    <dgm:cxn modelId="{E0354467-9C2A-48AC-A36B-2CBD9500E137}" type="presParOf" srcId="{2B9B1293-457F-48E8-AF5B-89D1211FE0D8}" destId="{B66438D8-7C3E-42FB-9B57-DFDAA8750720}" srcOrd="0" destOrd="0" presId="urn:microsoft.com/office/officeart/2005/8/layout/list1"/>
    <dgm:cxn modelId="{6EEC5A57-1F24-428B-8AA5-FEE092DF10EC}" type="presParOf" srcId="{B66438D8-7C3E-42FB-9B57-DFDAA8750720}" destId="{C2E5EF4D-3937-47FE-BD1B-8F04D5ED7C90}" srcOrd="0" destOrd="0" presId="urn:microsoft.com/office/officeart/2005/8/layout/list1"/>
    <dgm:cxn modelId="{91010687-02AA-4296-AAA1-ABAF92F691DC}" type="presParOf" srcId="{B66438D8-7C3E-42FB-9B57-DFDAA8750720}" destId="{66575705-E98E-44EC-8475-53B76E40026A}" srcOrd="1" destOrd="0" presId="urn:microsoft.com/office/officeart/2005/8/layout/list1"/>
    <dgm:cxn modelId="{F4839FCF-3B63-4951-A06E-7E9B0F6AB8DE}" type="presParOf" srcId="{2B9B1293-457F-48E8-AF5B-89D1211FE0D8}" destId="{4D89185B-700C-454F-9991-67622ADDAE16}" srcOrd="1" destOrd="0" presId="urn:microsoft.com/office/officeart/2005/8/layout/list1"/>
    <dgm:cxn modelId="{67D6A4D6-797E-4610-8273-B4BC49E8CB65}" type="presParOf" srcId="{2B9B1293-457F-48E8-AF5B-89D1211FE0D8}" destId="{EF7FF865-1F37-4D16-8F98-ED734D7157A6}" srcOrd="2" destOrd="0" presId="urn:microsoft.com/office/officeart/2005/8/layout/list1"/>
    <dgm:cxn modelId="{C743B996-D925-4710-818A-62050BC9449D}" type="presParOf" srcId="{2B9B1293-457F-48E8-AF5B-89D1211FE0D8}" destId="{2C0F3674-0B16-4477-BF31-863F11909AD1}" srcOrd="3" destOrd="0" presId="urn:microsoft.com/office/officeart/2005/8/layout/list1"/>
    <dgm:cxn modelId="{B44B6258-A8FB-4E36-BC3D-29E3E8AA333A}" type="presParOf" srcId="{2B9B1293-457F-48E8-AF5B-89D1211FE0D8}" destId="{10FFA937-450B-433D-A737-15F7626CF245}" srcOrd="4" destOrd="0" presId="urn:microsoft.com/office/officeart/2005/8/layout/list1"/>
    <dgm:cxn modelId="{1C181C25-2D27-4265-81FC-A7ECDFD2D0D5}" type="presParOf" srcId="{10FFA937-450B-433D-A737-15F7626CF245}" destId="{FB070E9C-8510-4519-AB63-63DEDAB9FA8B}" srcOrd="0" destOrd="0" presId="urn:microsoft.com/office/officeart/2005/8/layout/list1"/>
    <dgm:cxn modelId="{CE9B10AC-5539-47B2-A8F9-7E1C5D5233E4}" type="presParOf" srcId="{10FFA937-450B-433D-A737-15F7626CF245}" destId="{B194402D-0FEB-4E81-B3B0-9101E7A59572}" srcOrd="1" destOrd="0" presId="urn:microsoft.com/office/officeart/2005/8/layout/list1"/>
    <dgm:cxn modelId="{AEE25616-D433-4B3E-8203-7E76604B4810}" type="presParOf" srcId="{2B9B1293-457F-48E8-AF5B-89D1211FE0D8}" destId="{F7FEAE87-454B-4F1D-93E8-D6A89A112A92}" srcOrd="5" destOrd="0" presId="urn:microsoft.com/office/officeart/2005/8/layout/list1"/>
    <dgm:cxn modelId="{159BD709-2513-4072-A9DB-304824325113}" type="presParOf" srcId="{2B9B1293-457F-48E8-AF5B-89D1211FE0D8}" destId="{6192DACA-F71D-4A09-8323-F12189EB74D2}" srcOrd="6" destOrd="0" presId="urn:microsoft.com/office/officeart/2005/8/layout/list1"/>
    <dgm:cxn modelId="{415BAED6-78B7-41E8-AF2E-5BD9876E01E5}" type="presParOf" srcId="{2B9B1293-457F-48E8-AF5B-89D1211FE0D8}" destId="{9FED8617-0631-4D88-A51A-DE33DE49E716}" srcOrd="7" destOrd="0" presId="urn:microsoft.com/office/officeart/2005/8/layout/list1"/>
    <dgm:cxn modelId="{C3688911-A17C-498A-98A5-90690BFD1409}" type="presParOf" srcId="{2B9B1293-457F-48E8-AF5B-89D1211FE0D8}" destId="{D4AD56C5-BD83-45B2-98E0-36A3D3AAA06F}" srcOrd="8" destOrd="0" presId="urn:microsoft.com/office/officeart/2005/8/layout/list1"/>
    <dgm:cxn modelId="{516F374F-94B9-4D94-B92C-E5D94DA51C8F}" type="presParOf" srcId="{D4AD56C5-BD83-45B2-98E0-36A3D3AAA06F}" destId="{8A2D8079-A525-4221-9840-AD4E0F5605D9}" srcOrd="0" destOrd="0" presId="urn:microsoft.com/office/officeart/2005/8/layout/list1"/>
    <dgm:cxn modelId="{422A09F4-26D3-4D0B-BFAE-2C8397E2A7B2}" type="presParOf" srcId="{D4AD56C5-BD83-45B2-98E0-36A3D3AAA06F}" destId="{A14570FC-49DA-4A36-913C-4E52DDBFD64B}" srcOrd="1" destOrd="0" presId="urn:microsoft.com/office/officeart/2005/8/layout/list1"/>
    <dgm:cxn modelId="{9FF30BA2-F02C-48FA-9C3F-EEC52B4DD6C6}" type="presParOf" srcId="{2B9B1293-457F-48E8-AF5B-89D1211FE0D8}" destId="{5B83578C-D35E-4B74-8A4B-6D11BB06AB75}" srcOrd="9" destOrd="0" presId="urn:microsoft.com/office/officeart/2005/8/layout/list1"/>
    <dgm:cxn modelId="{4074CD3B-F963-4CA5-B0A8-DBB10188F439}" type="presParOf" srcId="{2B9B1293-457F-48E8-AF5B-89D1211FE0D8}" destId="{17969B82-8364-40C4-9A72-FE80E05AC182}" srcOrd="10" destOrd="0" presId="urn:microsoft.com/office/officeart/2005/8/layout/list1"/>
    <dgm:cxn modelId="{3B40C8E0-AF76-4BA4-8173-2545BF3B4A3B}" type="presParOf" srcId="{2B9B1293-457F-48E8-AF5B-89D1211FE0D8}" destId="{086FC279-AB9D-498F-B410-DB5A02014CF1}" srcOrd="11" destOrd="0" presId="urn:microsoft.com/office/officeart/2005/8/layout/list1"/>
    <dgm:cxn modelId="{69BCB4AB-1D52-44B1-9A6E-46D9F85E9AF3}" type="presParOf" srcId="{2B9B1293-457F-48E8-AF5B-89D1211FE0D8}" destId="{D254D5EB-231B-43FB-9134-1A82B417EFB1}" srcOrd="12" destOrd="0" presId="urn:microsoft.com/office/officeart/2005/8/layout/list1"/>
    <dgm:cxn modelId="{24CEB9C1-D3FF-4D4A-95D0-FB3900742F58}" type="presParOf" srcId="{D254D5EB-231B-43FB-9134-1A82B417EFB1}" destId="{E0F6C396-425A-4013-B604-BBB4E12448F8}" srcOrd="0" destOrd="0" presId="urn:microsoft.com/office/officeart/2005/8/layout/list1"/>
    <dgm:cxn modelId="{78964EF4-9FC5-4F1C-AE85-46C9A6CB56DC}" type="presParOf" srcId="{D254D5EB-231B-43FB-9134-1A82B417EFB1}" destId="{8D3FBFFB-DB1B-44C5-B1D3-A76BA7670DAC}" srcOrd="1" destOrd="0" presId="urn:microsoft.com/office/officeart/2005/8/layout/list1"/>
    <dgm:cxn modelId="{0DB8D157-1EC5-46A7-B849-B5247FEBB15E}" type="presParOf" srcId="{2B9B1293-457F-48E8-AF5B-89D1211FE0D8}" destId="{98E5A5BC-174D-4EE4-A99C-0E4CC07B9528}" srcOrd="13" destOrd="0" presId="urn:microsoft.com/office/officeart/2005/8/layout/list1"/>
    <dgm:cxn modelId="{9054177D-428E-426B-92EC-6A8F5889D473}" type="presParOf" srcId="{2B9B1293-457F-48E8-AF5B-89D1211FE0D8}" destId="{64D063FA-9783-4267-BEA8-F55CC6C6278B}" srcOrd="14" destOrd="0" presId="urn:microsoft.com/office/officeart/2005/8/layout/list1"/>
    <dgm:cxn modelId="{CAE3AD48-B7FC-4AA0-AC56-5D280137A781}" type="presParOf" srcId="{2B9B1293-457F-48E8-AF5B-89D1211FE0D8}" destId="{BFE37BA2-0A3B-4805-9712-FD9CF39EAECB}" srcOrd="15" destOrd="0" presId="urn:microsoft.com/office/officeart/2005/8/layout/list1"/>
    <dgm:cxn modelId="{478D9FEF-7ECC-4EE9-8526-40EADFEA5A16}" type="presParOf" srcId="{2B9B1293-457F-48E8-AF5B-89D1211FE0D8}" destId="{48F6BE45-98F3-4AB4-9326-FB8A723523F8}" srcOrd="16" destOrd="0" presId="urn:microsoft.com/office/officeart/2005/8/layout/list1"/>
    <dgm:cxn modelId="{21A25CEA-D5D7-40E2-B188-FADBC1FA6D1A}" type="presParOf" srcId="{48F6BE45-98F3-4AB4-9326-FB8A723523F8}" destId="{A5F864A5-C02F-4A5E-B204-F01DFDA94767}" srcOrd="0" destOrd="0" presId="urn:microsoft.com/office/officeart/2005/8/layout/list1"/>
    <dgm:cxn modelId="{5954B3B9-D907-40AC-9817-3E5724187048}" type="presParOf" srcId="{48F6BE45-98F3-4AB4-9326-FB8A723523F8}" destId="{6DCF5D16-F9BE-45D6-AEB1-F217B10067F7}" srcOrd="1" destOrd="0" presId="urn:microsoft.com/office/officeart/2005/8/layout/list1"/>
    <dgm:cxn modelId="{E949A05E-1051-4669-9357-12B49793F9EF}" type="presParOf" srcId="{2B9B1293-457F-48E8-AF5B-89D1211FE0D8}" destId="{BD2E06BD-8E14-4B88-9DB3-FB633BD1D23C}" srcOrd="17" destOrd="0" presId="urn:microsoft.com/office/officeart/2005/8/layout/list1"/>
    <dgm:cxn modelId="{25B6A6CB-F5FB-4681-BB74-BD3BF9102765}" type="presParOf" srcId="{2B9B1293-457F-48E8-AF5B-89D1211FE0D8}" destId="{B40A7537-8C6A-40AC-B6D8-23EB9A7F1D71}"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429DF9-6ED7-4A9A-AB2D-8A237D09A66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226D07C6-238F-48E7-A2C9-BEBAEFCDB563}">
      <dgm:prSet/>
      <dgm:spPr/>
      <dgm:t>
        <a:bodyPr/>
        <a:lstStyle/>
        <a:p>
          <a:r>
            <a:rPr lang="en-US" b="1" dirty="0" err="1"/>
            <a:t>Hierdie</a:t>
          </a:r>
          <a:r>
            <a:rPr lang="en-US" b="1" dirty="0"/>
            <a:t> sluit die reg op:</a:t>
          </a:r>
        </a:p>
      </dgm:t>
    </dgm:pt>
    <dgm:pt modelId="{C50BFA02-496F-4B57-BF12-4A5C95543FAF}" type="parTrans" cxnId="{F67053B2-BD89-4148-80E7-B6062EAC16F6}">
      <dgm:prSet/>
      <dgm:spPr/>
      <dgm:t>
        <a:bodyPr/>
        <a:lstStyle/>
        <a:p>
          <a:endParaRPr lang="en-US"/>
        </a:p>
      </dgm:t>
    </dgm:pt>
    <dgm:pt modelId="{5A8BD4EA-C598-488A-AD4C-224F2EE9018C}" type="sibTrans" cxnId="{F67053B2-BD89-4148-80E7-B6062EAC16F6}">
      <dgm:prSet/>
      <dgm:spPr/>
      <dgm:t>
        <a:bodyPr/>
        <a:lstStyle/>
        <a:p>
          <a:endParaRPr lang="en-US"/>
        </a:p>
      </dgm:t>
    </dgm:pt>
    <dgm:pt modelId="{441073A5-D0B6-42BD-99A3-2730782E8C52}">
      <dgm:prSet/>
      <dgm:spPr/>
      <dgm:t>
        <a:bodyPr/>
        <a:lstStyle/>
        <a:p>
          <a:r>
            <a:rPr lang="en-US" b="1" dirty="0"/>
            <a:t>Werk</a:t>
          </a:r>
        </a:p>
      </dgm:t>
    </dgm:pt>
    <dgm:pt modelId="{CD98C461-7C48-45F7-ACC0-73A65EDD3D8E}" type="parTrans" cxnId="{A0CFDB67-B0EF-43C6-8CBA-58881BBE01C2}">
      <dgm:prSet/>
      <dgm:spPr/>
      <dgm:t>
        <a:bodyPr/>
        <a:lstStyle/>
        <a:p>
          <a:endParaRPr lang="en-US"/>
        </a:p>
      </dgm:t>
    </dgm:pt>
    <dgm:pt modelId="{2496F388-947F-4CDB-AD58-81CC212FBC7C}" type="sibTrans" cxnId="{A0CFDB67-B0EF-43C6-8CBA-58881BBE01C2}">
      <dgm:prSet/>
      <dgm:spPr/>
      <dgm:t>
        <a:bodyPr/>
        <a:lstStyle/>
        <a:p>
          <a:endParaRPr lang="en-US"/>
        </a:p>
      </dgm:t>
    </dgm:pt>
    <dgm:pt modelId="{7C7EC1DA-F712-4576-9A73-E2360EA5AA5F}">
      <dgm:prSet/>
      <dgm:spPr/>
      <dgm:t>
        <a:bodyPr/>
        <a:lstStyle/>
        <a:p>
          <a:r>
            <a:rPr lang="en-US" b="1" dirty="0" err="1"/>
            <a:t>Onderwys</a:t>
          </a:r>
          <a:endParaRPr lang="en-US" dirty="0"/>
        </a:p>
      </dgm:t>
    </dgm:pt>
    <dgm:pt modelId="{E0AA631A-AAFA-49C9-AE6D-F531BC561FF2}" type="parTrans" cxnId="{7993604C-BD10-4152-8691-36617DDF2A8B}">
      <dgm:prSet/>
      <dgm:spPr/>
      <dgm:t>
        <a:bodyPr/>
        <a:lstStyle/>
        <a:p>
          <a:endParaRPr lang="en-US"/>
        </a:p>
      </dgm:t>
    </dgm:pt>
    <dgm:pt modelId="{B2C1D163-4B1B-435B-A8F4-98D3D1835897}" type="sibTrans" cxnId="{7993604C-BD10-4152-8691-36617DDF2A8B}">
      <dgm:prSet/>
      <dgm:spPr/>
      <dgm:t>
        <a:bodyPr/>
        <a:lstStyle/>
        <a:p>
          <a:endParaRPr lang="en-US"/>
        </a:p>
      </dgm:t>
    </dgm:pt>
    <dgm:pt modelId="{CF4A48BE-D090-4DBA-9EAF-6B9D011ECEAE}">
      <dgm:prSet/>
      <dgm:spPr/>
      <dgm:t>
        <a:bodyPr/>
        <a:lstStyle/>
        <a:p>
          <a:r>
            <a:rPr lang="en-US" b="1" dirty="0" err="1"/>
            <a:t>Fisiese</a:t>
          </a:r>
          <a:r>
            <a:rPr lang="en-US" b="1" dirty="0"/>
            <a:t> </a:t>
          </a:r>
          <a:r>
            <a:rPr lang="en-US" b="1" dirty="0" err="1"/>
            <a:t>en</a:t>
          </a:r>
          <a:r>
            <a:rPr lang="en-US" b="1" dirty="0"/>
            <a:t> </a:t>
          </a:r>
          <a:r>
            <a:rPr lang="en-US" b="1" dirty="0" err="1"/>
            <a:t>geestelike</a:t>
          </a:r>
          <a:r>
            <a:rPr lang="en-US" b="1" dirty="0"/>
            <a:t> </a:t>
          </a:r>
          <a:r>
            <a:rPr lang="en-US" b="1" dirty="0" err="1"/>
            <a:t>gesondheid</a:t>
          </a:r>
          <a:endParaRPr lang="en-US" b="1" dirty="0"/>
        </a:p>
      </dgm:t>
    </dgm:pt>
    <dgm:pt modelId="{04303A0F-805B-419C-88DC-F690EAEE1402}" type="parTrans" cxnId="{857818E5-95A7-4CAA-AE31-FD56E6C70C5C}">
      <dgm:prSet/>
      <dgm:spPr/>
      <dgm:t>
        <a:bodyPr/>
        <a:lstStyle/>
        <a:p>
          <a:endParaRPr lang="en-US"/>
        </a:p>
      </dgm:t>
    </dgm:pt>
    <dgm:pt modelId="{A5510900-F1B9-40ED-9FEA-D33C382CB423}" type="sibTrans" cxnId="{857818E5-95A7-4CAA-AE31-FD56E6C70C5C}">
      <dgm:prSet/>
      <dgm:spPr/>
      <dgm:t>
        <a:bodyPr/>
        <a:lstStyle/>
        <a:p>
          <a:endParaRPr lang="en-US"/>
        </a:p>
      </dgm:t>
    </dgm:pt>
    <dgm:pt modelId="{900002EC-8B60-479E-8D59-CE6FC0C457FD}">
      <dgm:prSet/>
      <dgm:spPr/>
      <dgm:t>
        <a:bodyPr/>
        <a:lstStyle/>
        <a:p>
          <a:r>
            <a:rPr lang="en-US" b="1" dirty="0" err="1"/>
            <a:t>Voorbeelde</a:t>
          </a:r>
          <a:r>
            <a:rPr lang="en-US" b="1" dirty="0"/>
            <a:t> van </a:t>
          </a:r>
          <a:r>
            <a:rPr lang="en-US" b="1" dirty="0" err="1"/>
            <a:t>skendings</a:t>
          </a:r>
          <a:r>
            <a:rPr lang="en-US" b="1" dirty="0"/>
            <a:t> van </a:t>
          </a:r>
          <a:r>
            <a:rPr lang="en-US" b="1" dirty="0" err="1"/>
            <a:t>hierdie</a:t>
          </a:r>
          <a:r>
            <a:rPr lang="en-US" b="1" dirty="0"/>
            <a:t> </a:t>
          </a:r>
          <a:r>
            <a:rPr lang="en-US" b="1" dirty="0" err="1"/>
            <a:t>regte</a:t>
          </a:r>
          <a:endParaRPr lang="en-US" dirty="0"/>
        </a:p>
      </dgm:t>
    </dgm:pt>
    <dgm:pt modelId="{5679DA7E-60CB-4101-8E34-87C53CFD726F}" type="parTrans" cxnId="{169C8A0E-CF11-4436-991A-12568F4E7A55}">
      <dgm:prSet/>
      <dgm:spPr/>
      <dgm:t>
        <a:bodyPr/>
        <a:lstStyle/>
        <a:p>
          <a:endParaRPr lang="en-US"/>
        </a:p>
      </dgm:t>
    </dgm:pt>
    <dgm:pt modelId="{F4B63486-C797-4FD8-BB50-8C0E6A63E50A}" type="sibTrans" cxnId="{169C8A0E-CF11-4436-991A-12568F4E7A55}">
      <dgm:prSet/>
      <dgm:spPr/>
      <dgm:t>
        <a:bodyPr/>
        <a:lstStyle/>
        <a:p>
          <a:endParaRPr lang="en-US"/>
        </a:p>
      </dgm:t>
    </dgm:pt>
    <dgm:pt modelId="{09DF1E02-9DD3-4875-B5D5-EC1646DA0FC1}">
      <dgm:prSet/>
      <dgm:spPr/>
      <dgm:t>
        <a:bodyPr/>
        <a:lstStyle/>
        <a:p>
          <a:r>
            <a:rPr lang="en-US" dirty="0" err="1"/>
            <a:t>Besoedeling</a:t>
          </a:r>
          <a:r>
            <a:rPr lang="en-US" dirty="0"/>
            <a:t> van water (reg op </a:t>
          </a:r>
          <a:r>
            <a:rPr lang="en-US" b="1" dirty="0" err="1"/>
            <a:t>gesondheid</a:t>
          </a:r>
          <a:r>
            <a:rPr lang="en-US" dirty="0"/>
            <a:t>)</a:t>
          </a:r>
        </a:p>
      </dgm:t>
    </dgm:pt>
    <dgm:pt modelId="{D161FFA4-0B9A-48CB-AEAA-B7B181DE2783}" type="parTrans" cxnId="{52CFC4D3-DAF0-46A7-9953-6316AA4912D9}">
      <dgm:prSet/>
      <dgm:spPr/>
      <dgm:t>
        <a:bodyPr/>
        <a:lstStyle/>
        <a:p>
          <a:endParaRPr lang="en-US"/>
        </a:p>
      </dgm:t>
    </dgm:pt>
    <dgm:pt modelId="{57627605-053C-4F03-8D29-5966FCFD7A58}" type="sibTrans" cxnId="{52CFC4D3-DAF0-46A7-9953-6316AA4912D9}">
      <dgm:prSet/>
      <dgm:spPr/>
      <dgm:t>
        <a:bodyPr/>
        <a:lstStyle/>
        <a:p>
          <a:endParaRPr lang="en-US"/>
        </a:p>
      </dgm:t>
    </dgm:pt>
    <dgm:pt modelId="{5EA1CA29-B89E-4F43-A3DA-DA02F03E8802}">
      <dgm:prSet/>
      <dgm:spPr/>
      <dgm:t>
        <a:bodyPr/>
        <a:lstStyle/>
        <a:p>
          <a:r>
            <a:rPr lang="en-US" dirty="0"/>
            <a:t>Om </a:t>
          </a:r>
          <a:r>
            <a:rPr lang="en-US" dirty="0" err="1"/>
            <a:t>mense</a:t>
          </a:r>
          <a:r>
            <a:rPr lang="en-US" dirty="0"/>
            <a:t> met </a:t>
          </a:r>
          <a:r>
            <a:rPr lang="en-US" dirty="0" err="1"/>
            <a:t>geweld</a:t>
          </a:r>
          <a:r>
            <a:rPr lang="en-US" dirty="0"/>
            <a:t> </a:t>
          </a:r>
          <a:r>
            <a:rPr lang="en-US" dirty="0" err="1"/>
            <a:t>uit</a:t>
          </a:r>
          <a:r>
            <a:rPr lang="en-US" dirty="0"/>
            <a:t> </a:t>
          </a:r>
          <a:r>
            <a:rPr lang="en-US" dirty="0" err="1"/>
            <a:t>hul</a:t>
          </a:r>
          <a:r>
            <a:rPr lang="en-US" dirty="0"/>
            <a:t> </a:t>
          </a:r>
          <a:r>
            <a:rPr lang="en-US" dirty="0" err="1"/>
            <a:t>huise</a:t>
          </a:r>
          <a:r>
            <a:rPr lang="en-US" dirty="0"/>
            <a:t> </a:t>
          </a:r>
          <a:r>
            <a:rPr lang="en-US" dirty="0" err="1"/>
            <a:t>te</a:t>
          </a:r>
          <a:r>
            <a:rPr lang="en-US" dirty="0"/>
            <a:t> sit (reg op </a:t>
          </a:r>
          <a:r>
            <a:rPr lang="en-US" b="1" dirty="0" err="1"/>
            <a:t>behuising</a:t>
          </a:r>
          <a:r>
            <a:rPr lang="en-US" dirty="0"/>
            <a:t>)</a:t>
          </a:r>
        </a:p>
      </dgm:t>
    </dgm:pt>
    <dgm:pt modelId="{1E5FBA29-452D-4519-A8F2-F7EEE5476CB0}" type="parTrans" cxnId="{69981A01-D5DE-40E0-A68F-68195BBE57B4}">
      <dgm:prSet/>
      <dgm:spPr/>
      <dgm:t>
        <a:bodyPr/>
        <a:lstStyle/>
        <a:p>
          <a:endParaRPr lang="en-US"/>
        </a:p>
      </dgm:t>
    </dgm:pt>
    <dgm:pt modelId="{E96D05D6-174B-4A01-B73D-CE1715B974A0}" type="sibTrans" cxnId="{69981A01-D5DE-40E0-A68F-68195BBE57B4}">
      <dgm:prSet/>
      <dgm:spPr/>
      <dgm:t>
        <a:bodyPr/>
        <a:lstStyle/>
        <a:p>
          <a:endParaRPr lang="en-US"/>
        </a:p>
      </dgm:t>
    </dgm:pt>
    <dgm:pt modelId="{535B3F45-6786-401E-A9ED-E894D59E76B6}">
      <dgm:prSet/>
      <dgm:spPr/>
      <dgm:t>
        <a:bodyPr/>
        <a:lstStyle/>
        <a:p>
          <a:r>
            <a:rPr lang="en-US" dirty="0" err="1"/>
            <a:t>Ontkenning</a:t>
          </a:r>
          <a:r>
            <a:rPr lang="en-US" dirty="0"/>
            <a:t> van </a:t>
          </a:r>
          <a:r>
            <a:rPr lang="en-US" dirty="0" err="1"/>
            <a:t>dienste</a:t>
          </a:r>
          <a:r>
            <a:rPr lang="en-US" dirty="0"/>
            <a:t> </a:t>
          </a:r>
          <a:r>
            <a:rPr lang="en-US" dirty="0" err="1"/>
            <a:t>en</a:t>
          </a:r>
          <a:r>
            <a:rPr lang="en-US" dirty="0"/>
            <a:t> </a:t>
          </a:r>
          <a:r>
            <a:rPr lang="en-US" dirty="0" err="1"/>
            <a:t>inligting</a:t>
          </a:r>
          <a:r>
            <a:rPr lang="en-US" dirty="0"/>
            <a:t> </a:t>
          </a:r>
          <a:r>
            <a:rPr lang="en-US" dirty="0" err="1"/>
            <a:t>oor</a:t>
          </a:r>
          <a:r>
            <a:rPr lang="en-US" dirty="0"/>
            <a:t> </a:t>
          </a:r>
          <a:r>
            <a:rPr lang="en-US" dirty="0" err="1"/>
            <a:t>gesondheid</a:t>
          </a:r>
          <a:r>
            <a:rPr lang="en-US" dirty="0"/>
            <a:t> (reg op </a:t>
          </a:r>
          <a:r>
            <a:rPr lang="en-US" b="1" dirty="0" err="1"/>
            <a:t>gesondheid</a:t>
          </a:r>
          <a:r>
            <a:rPr lang="en-US" dirty="0"/>
            <a:t>)</a:t>
          </a:r>
        </a:p>
      </dgm:t>
    </dgm:pt>
    <dgm:pt modelId="{1058E3F9-B24C-401A-9A1C-D3E13E5C49E0}" type="parTrans" cxnId="{CA3C5B4D-F17C-4532-BABE-30C6BA14272A}">
      <dgm:prSet/>
      <dgm:spPr/>
      <dgm:t>
        <a:bodyPr/>
        <a:lstStyle/>
        <a:p>
          <a:endParaRPr lang="en-US"/>
        </a:p>
      </dgm:t>
    </dgm:pt>
    <dgm:pt modelId="{AD254983-8CA1-4B2D-BEF1-2B1D37B284B1}" type="sibTrans" cxnId="{CA3C5B4D-F17C-4532-BABE-30C6BA14272A}">
      <dgm:prSet/>
      <dgm:spPr/>
      <dgm:t>
        <a:bodyPr/>
        <a:lstStyle/>
        <a:p>
          <a:endParaRPr lang="en-US"/>
        </a:p>
      </dgm:t>
    </dgm:pt>
    <dgm:pt modelId="{335C4D17-18F5-4965-8881-658DB31D2762}">
      <dgm:prSet/>
      <dgm:spPr/>
      <dgm:t>
        <a:bodyPr/>
        <a:lstStyle/>
        <a:p>
          <a:r>
            <a:rPr lang="en-US" dirty="0" err="1"/>
            <a:t>Diskriminasie</a:t>
          </a:r>
          <a:r>
            <a:rPr lang="en-US" dirty="0"/>
            <a:t> by die </a:t>
          </a:r>
          <a:r>
            <a:rPr lang="en-US" dirty="0" err="1"/>
            <a:t>werk</a:t>
          </a:r>
          <a:r>
            <a:rPr lang="en-US" dirty="0"/>
            <a:t> (reg om </a:t>
          </a:r>
          <a:r>
            <a:rPr lang="en-US" dirty="0" err="1"/>
            <a:t>te</a:t>
          </a:r>
          <a:r>
            <a:rPr lang="en-US" dirty="0"/>
            <a:t> </a:t>
          </a:r>
          <a:r>
            <a:rPr lang="en-US" b="1" dirty="0" err="1"/>
            <a:t>werk</a:t>
          </a:r>
          <a:r>
            <a:rPr lang="en-US" dirty="0"/>
            <a:t>)</a:t>
          </a:r>
        </a:p>
      </dgm:t>
    </dgm:pt>
    <dgm:pt modelId="{4A41029E-8735-40AB-AC64-2FD02F634221}" type="parTrans" cxnId="{9390F0F9-B40D-4089-B4B6-03C02486862A}">
      <dgm:prSet/>
      <dgm:spPr/>
      <dgm:t>
        <a:bodyPr/>
        <a:lstStyle/>
        <a:p>
          <a:endParaRPr lang="en-US"/>
        </a:p>
      </dgm:t>
    </dgm:pt>
    <dgm:pt modelId="{74CE69CF-0D9F-452B-884A-CC3F64E94B71}" type="sibTrans" cxnId="{9390F0F9-B40D-4089-B4B6-03C02486862A}">
      <dgm:prSet/>
      <dgm:spPr/>
      <dgm:t>
        <a:bodyPr/>
        <a:lstStyle/>
        <a:p>
          <a:endParaRPr lang="en-US"/>
        </a:p>
      </dgm:t>
    </dgm:pt>
    <dgm:pt modelId="{43B20EC7-9A5C-42A5-926B-41F4013E85EB}">
      <dgm:prSet/>
      <dgm:spPr/>
      <dgm:t>
        <a:bodyPr/>
        <a:lstStyle/>
        <a:p>
          <a:r>
            <a:rPr lang="en-US" dirty="0" err="1"/>
            <a:t>Versuim</a:t>
          </a:r>
          <a:r>
            <a:rPr lang="en-US" dirty="0"/>
            <a:t> om </a:t>
          </a:r>
          <a:r>
            <a:rPr lang="en-US" dirty="0" err="1"/>
            <a:t>kraamverlof</a:t>
          </a:r>
          <a:r>
            <a:rPr lang="en-US" dirty="0"/>
            <a:t> </a:t>
          </a:r>
          <a:r>
            <a:rPr lang="en-US" dirty="0" err="1"/>
            <a:t>te</a:t>
          </a:r>
          <a:r>
            <a:rPr lang="en-US" dirty="0"/>
            <a:t> </a:t>
          </a:r>
          <a:r>
            <a:rPr lang="en-US" dirty="0" err="1"/>
            <a:t>verskaf</a:t>
          </a:r>
          <a:r>
            <a:rPr lang="en-US" dirty="0"/>
            <a:t> (</a:t>
          </a:r>
          <a:r>
            <a:rPr lang="en-US" b="1" dirty="0" err="1"/>
            <a:t>beskerming</a:t>
          </a:r>
          <a:r>
            <a:rPr lang="en-US" dirty="0"/>
            <a:t> van </a:t>
          </a:r>
          <a:r>
            <a:rPr lang="en-US" dirty="0" err="1"/>
            <a:t>en</a:t>
          </a:r>
          <a:r>
            <a:rPr lang="en-US" dirty="0"/>
            <a:t> </a:t>
          </a:r>
          <a:r>
            <a:rPr lang="en-US" b="1" dirty="0" err="1"/>
            <a:t>hulp</a:t>
          </a:r>
          <a:r>
            <a:rPr lang="en-US" b="1" dirty="0"/>
            <a:t> </a:t>
          </a:r>
          <a:r>
            <a:rPr lang="en-US" b="0" dirty="0" err="1"/>
            <a:t>aan</a:t>
          </a:r>
          <a:r>
            <a:rPr lang="en-US" b="0" dirty="0"/>
            <a:t> die </a:t>
          </a:r>
          <a:r>
            <a:rPr lang="en-US" b="1" dirty="0" err="1"/>
            <a:t>gesin</a:t>
          </a:r>
          <a:r>
            <a:rPr lang="en-US" dirty="0"/>
            <a:t>)</a:t>
          </a:r>
        </a:p>
      </dgm:t>
    </dgm:pt>
    <dgm:pt modelId="{5AFB5673-5574-4E0E-9F72-DF9D421A5FE9}" type="parTrans" cxnId="{F8757A70-E7EF-4418-B319-AAC0210B7E1D}">
      <dgm:prSet/>
      <dgm:spPr/>
      <dgm:t>
        <a:bodyPr/>
        <a:lstStyle/>
        <a:p>
          <a:endParaRPr lang="en-US"/>
        </a:p>
      </dgm:t>
    </dgm:pt>
    <dgm:pt modelId="{371A3F8A-B081-47D2-A901-864557AE4674}" type="sibTrans" cxnId="{F8757A70-E7EF-4418-B319-AAC0210B7E1D}">
      <dgm:prSet/>
      <dgm:spPr/>
      <dgm:t>
        <a:bodyPr/>
        <a:lstStyle/>
        <a:p>
          <a:endParaRPr lang="en-US"/>
        </a:p>
      </dgm:t>
    </dgm:pt>
    <dgm:pt modelId="{31E5E92B-1E2D-4361-8233-C77A27C63425}">
      <dgm:prSet/>
      <dgm:spPr/>
      <dgm:t>
        <a:bodyPr/>
        <a:lstStyle/>
        <a:p>
          <a:r>
            <a:rPr lang="en-US" dirty="0"/>
            <a:t>Om </a:t>
          </a:r>
          <a:r>
            <a:rPr lang="en-US" dirty="0" err="1"/>
            <a:t>nie</a:t>
          </a:r>
          <a:r>
            <a:rPr lang="en-US" dirty="0"/>
            <a:t> </a:t>
          </a:r>
          <a:r>
            <a:rPr lang="en-US" dirty="0" err="1"/>
            <a:t>voldoende</a:t>
          </a:r>
          <a:r>
            <a:rPr lang="en-US" dirty="0"/>
            <a:t> minimum loon </a:t>
          </a:r>
          <a:r>
            <a:rPr lang="en-US" dirty="0" err="1"/>
            <a:t>te</a:t>
          </a:r>
          <a:r>
            <a:rPr lang="en-US" dirty="0"/>
            <a:t> </a:t>
          </a:r>
          <a:r>
            <a:rPr lang="en-US" dirty="0" err="1"/>
            <a:t>betaal</a:t>
          </a:r>
          <a:r>
            <a:rPr lang="en-US" dirty="0"/>
            <a:t> </a:t>
          </a:r>
          <a:r>
            <a:rPr lang="en-US" dirty="0" err="1"/>
            <a:t>nie</a:t>
          </a:r>
          <a:r>
            <a:rPr lang="en-US" dirty="0"/>
            <a:t> (</a:t>
          </a:r>
          <a:r>
            <a:rPr lang="en-US" dirty="0" err="1"/>
            <a:t>regte</a:t>
          </a:r>
          <a:r>
            <a:rPr lang="en-US" dirty="0"/>
            <a:t> by die </a:t>
          </a:r>
          <a:r>
            <a:rPr lang="en-US" b="1" dirty="0" err="1"/>
            <a:t>werk</a:t>
          </a:r>
          <a:r>
            <a:rPr lang="en-US" b="1" dirty="0"/>
            <a:t> </a:t>
          </a:r>
          <a:r>
            <a:rPr lang="en-US" dirty="0"/>
            <a:t>)</a:t>
          </a:r>
        </a:p>
      </dgm:t>
    </dgm:pt>
    <dgm:pt modelId="{ED0EC0A5-C412-43E1-8B87-78F54C8423BE}" type="parTrans" cxnId="{A7CC0CAB-A13E-4E79-BE43-784C9E2B8CCC}">
      <dgm:prSet/>
      <dgm:spPr/>
      <dgm:t>
        <a:bodyPr/>
        <a:lstStyle/>
        <a:p>
          <a:endParaRPr lang="en-US"/>
        </a:p>
      </dgm:t>
    </dgm:pt>
    <dgm:pt modelId="{BBE0E302-703B-4F0C-AAA5-5A54E5987EDB}" type="sibTrans" cxnId="{A7CC0CAB-A13E-4E79-BE43-784C9E2B8CCC}">
      <dgm:prSet/>
      <dgm:spPr/>
      <dgm:t>
        <a:bodyPr/>
        <a:lstStyle/>
        <a:p>
          <a:endParaRPr lang="en-US"/>
        </a:p>
      </dgm:t>
    </dgm:pt>
    <dgm:pt modelId="{7D60D9C0-3054-4BE1-9BC9-9F40077F5DBD}">
      <dgm:prSet/>
      <dgm:spPr/>
      <dgm:t>
        <a:bodyPr/>
        <a:lstStyle/>
        <a:p>
          <a:r>
            <a:rPr lang="en-US" dirty="0" err="1"/>
            <a:t>Segregeer</a:t>
          </a:r>
          <a:r>
            <a:rPr lang="en-US" dirty="0"/>
            <a:t> student op </a:t>
          </a:r>
          <a:r>
            <a:rPr lang="en-US" dirty="0" err="1"/>
            <a:t>grond</a:t>
          </a:r>
          <a:r>
            <a:rPr lang="en-US" dirty="0"/>
            <a:t> van </a:t>
          </a:r>
          <a:r>
            <a:rPr lang="en-US" dirty="0" err="1"/>
            <a:t>gestremdhede</a:t>
          </a:r>
          <a:r>
            <a:rPr lang="en-US" dirty="0"/>
            <a:t> (reg op </a:t>
          </a:r>
          <a:r>
            <a:rPr lang="en-US" b="1" dirty="0" err="1"/>
            <a:t>onderwys</a:t>
          </a:r>
          <a:r>
            <a:rPr lang="en-US" dirty="0"/>
            <a:t>)</a:t>
          </a:r>
        </a:p>
      </dgm:t>
    </dgm:pt>
    <dgm:pt modelId="{21D266F4-C777-40B6-9674-1BA9A80C7D30}" type="parTrans" cxnId="{1A8C74F2-8E58-42AD-8352-AE1E34E39298}">
      <dgm:prSet/>
      <dgm:spPr/>
      <dgm:t>
        <a:bodyPr/>
        <a:lstStyle/>
        <a:p>
          <a:endParaRPr lang="en-US"/>
        </a:p>
      </dgm:t>
    </dgm:pt>
    <dgm:pt modelId="{1E71B5C1-07F8-4A35-9B45-7C013254BEA0}" type="sibTrans" cxnId="{1A8C74F2-8E58-42AD-8352-AE1E34E39298}">
      <dgm:prSet/>
      <dgm:spPr/>
      <dgm:t>
        <a:bodyPr/>
        <a:lstStyle/>
        <a:p>
          <a:endParaRPr lang="en-US"/>
        </a:p>
      </dgm:t>
    </dgm:pt>
    <dgm:pt modelId="{358C75F6-D031-4CD7-969F-4315064D7182}">
      <dgm:prSet/>
      <dgm:spPr/>
      <dgm:t>
        <a:bodyPr/>
        <a:lstStyle/>
        <a:p>
          <a:r>
            <a:rPr lang="en-US" dirty="0" err="1"/>
            <a:t>Verbied</a:t>
          </a:r>
          <a:r>
            <a:rPr lang="en-US" dirty="0"/>
            <a:t> die </a:t>
          </a:r>
          <a:r>
            <a:rPr lang="en-US" dirty="0" err="1"/>
            <a:t>gebruik</a:t>
          </a:r>
          <a:r>
            <a:rPr lang="en-US" dirty="0"/>
            <a:t> van </a:t>
          </a:r>
          <a:r>
            <a:rPr lang="en-US" dirty="0" err="1"/>
            <a:t>minderheids</a:t>
          </a:r>
          <a:r>
            <a:rPr lang="en-US" dirty="0"/>
            <a:t>-/</a:t>
          </a:r>
          <a:r>
            <a:rPr lang="en-US" dirty="0" err="1"/>
            <a:t>inheemse</a:t>
          </a:r>
          <a:r>
            <a:rPr lang="en-US" dirty="0"/>
            <a:t> tale (reg om </a:t>
          </a:r>
          <a:r>
            <a:rPr lang="en-US" dirty="0" err="1"/>
            <a:t>aan</a:t>
          </a:r>
          <a:r>
            <a:rPr lang="en-US" dirty="0"/>
            <a:t> die </a:t>
          </a:r>
          <a:r>
            <a:rPr lang="en-US" b="1" dirty="0" err="1"/>
            <a:t>kulturele</a:t>
          </a:r>
          <a:r>
            <a:rPr lang="en-US" b="1" dirty="0"/>
            <a:t> </a:t>
          </a:r>
          <a:r>
            <a:rPr lang="en-US" b="1" dirty="0" err="1"/>
            <a:t>lewe</a:t>
          </a:r>
          <a:r>
            <a:rPr lang="en-US" b="1" dirty="0"/>
            <a:t> </a:t>
          </a:r>
          <a:r>
            <a:rPr lang="en-US" dirty="0" err="1"/>
            <a:t>deel</a:t>
          </a:r>
          <a:r>
            <a:rPr lang="en-US" dirty="0"/>
            <a:t> </a:t>
          </a:r>
          <a:r>
            <a:rPr lang="en-US" dirty="0" err="1"/>
            <a:t>te</a:t>
          </a:r>
          <a:r>
            <a:rPr lang="en-US" dirty="0"/>
            <a:t> neem)</a:t>
          </a:r>
        </a:p>
      </dgm:t>
    </dgm:pt>
    <dgm:pt modelId="{1AD7E9BF-56CE-40D8-A756-6FAAE977AC65}" type="parTrans" cxnId="{FC7DDE74-C616-4D05-B13D-42D5B414F49C}">
      <dgm:prSet/>
      <dgm:spPr/>
      <dgm:t>
        <a:bodyPr/>
        <a:lstStyle/>
        <a:p>
          <a:endParaRPr lang="en-US"/>
        </a:p>
      </dgm:t>
    </dgm:pt>
    <dgm:pt modelId="{4F66505C-7AE8-47BC-92A8-F1A40002E313}" type="sibTrans" cxnId="{FC7DDE74-C616-4D05-B13D-42D5B414F49C}">
      <dgm:prSet/>
      <dgm:spPr/>
      <dgm:t>
        <a:bodyPr/>
        <a:lstStyle/>
        <a:p>
          <a:endParaRPr lang="en-US"/>
        </a:p>
      </dgm:t>
    </dgm:pt>
    <dgm:pt modelId="{70BF43F9-9E96-4A1F-8CC2-C2C7947D3BB3}" type="pres">
      <dgm:prSet presAssocID="{9A429DF9-6ED7-4A9A-AB2D-8A237D09A667}" presName="linear" presStyleCnt="0">
        <dgm:presLayoutVars>
          <dgm:dir/>
          <dgm:animLvl val="lvl"/>
          <dgm:resizeHandles val="exact"/>
        </dgm:presLayoutVars>
      </dgm:prSet>
      <dgm:spPr/>
    </dgm:pt>
    <dgm:pt modelId="{2E73E84B-B67B-4F43-8F39-2994CFEB9D19}" type="pres">
      <dgm:prSet presAssocID="{226D07C6-238F-48E7-A2C9-BEBAEFCDB563}" presName="parentLin" presStyleCnt="0"/>
      <dgm:spPr/>
    </dgm:pt>
    <dgm:pt modelId="{2CCEDB0C-9BB2-4900-8102-BCE542004BBC}" type="pres">
      <dgm:prSet presAssocID="{226D07C6-238F-48E7-A2C9-BEBAEFCDB563}" presName="parentLeftMargin" presStyleLbl="node1" presStyleIdx="0" presStyleCnt="2"/>
      <dgm:spPr/>
    </dgm:pt>
    <dgm:pt modelId="{FC8FA631-BCAC-48D0-A339-F58EADE2275E}" type="pres">
      <dgm:prSet presAssocID="{226D07C6-238F-48E7-A2C9-BEBAEFCDB563}" presName="parentText" presStyleLbl="node1" presStyleIdx="0" presStyleCnt="2">
        <dgm:presLayoutVars>
          <dgm:chMax val="0"/>
          <dgm:bulletEnabled val="1"/>
        </dgm:presLayoutVars>
      </dgm:prSet>
      <dgm:spPr/>
    </dgm:pt>
    <dgm:pt modelId="{61712731-4F1B-48CD-9E5F-C10C0145ADD7}" type="pres">
      <dgm:prSet presAssocID="{226D07C6-238F-48E7-A2C9-BEBAEFCDB563}" presName="negativeSpace" presStyleCnt="0"/>
      <dgm:spPr/>
    </dgm:pt>
    <dgm:pt modelId="{8F0A5703-05F3-488B-BFE8-15B3C9DB23A2}" type="pres">
      <dgm:prSet presAssocID="{226D07C6-238F-48E7-A2C9-BEBAEFCDB563}" presName="childText" presStyleLbl="conFgAcc1" presStyleIdx="0" presStyleCnt="2">
        <dgm:presLayoutVars>
          <dgm:bulletEnabled val="1"/>
        </dgm:presLayoutVars>
      </dgm:prSet>
      <dgm:spPr/>
    </dgm:pt>
    <dgm:pt modelId="{F0CF37B6-8216-4389-8B3C-2008970C9635}" type="pres">
      <dgm:prSet presAssocID="{5A8BD4EA-C598-488A-AD4C-224F2EE9018C}" presName="spaceBetweenRectangles" presStyleCnt="0"/>
      <dgm:spPr/>
    </dgm:pt>
    <dgm:pt modelId="{7EAC7E5A-9C49-4306-9F8F-3A6A96F59DF7}" type="pres">
      <dgm:prSet presAssocID="{900002EC-8B60-479E-8D59-CE6FC0C457FD}" presName="parentLin" presStyleCnt="0"/>
      <dgm:spPr/>
    </dgm:pt>
    <dgm:pt modelId="{366B4E58-8331-44FD-BE26-FFE378A88AC4}" type="pres">
      <dgm:prSet presAssocID="{900002EC-8B60-479E-8D59-CE6FC0C457FD}" presName="parentLeftMargin" presStyleLbl="node1" presStyleIdx="0" presStyleCnt="2"/>
      <dgm:spPr/>
    </dgm:pt>
    <dgm:pt modelId="{26AFBFCF-3564-4CB4-A248-C585F17E9745}" type="pres">
      <dgm:prSet presAssocID="{900002EC-8B60-479E-8D59-CE6FC0C457FD}" presName="parentText" presStyleLbl="node1" presStyleIdx="1" presStyleCnt="2">
        <dgm:presLayoutVars>
          <dgm:chMax val="0"/>
          <dgm:bulletEnabled val="1"/>
        </dgm:presLayoutVars>
      </dgm:prSet>
      <dgm:spPr/>
    </dgm:pt>
    <dgm:pt modelId="{D82C48C8-841D-4BD8-993C-3B11DB52E3DB}" type="pres">
      <dgm:prSet presAssocID="{900002EC-8B60-479E-8D59-CE6FC0C457FD}" presName="negativeSpace" presStyleCnt="0"/>
      <dgm:spPr/>
    </dgm:pt>
    <dgm:pt modelId="{5CB80BAE-FC11-4DDA-A871-26FF297EEF4D}" type="pres">
      <dgm:prSet presAssocID="{900002EC-8B60-479E-8D59-CE6FC0C457FD}" presName="childText" presStyleLbl="conFgAcc1" presStyleIdx="1" presStyleCnt="2">
        <dgm:presLayoutVars>
          <dgm:bulletEnabled val="1"/>
        </dgm:presLayoutVars>
      </dgm:prSet>
      <dgm:spPr/>
    </dgm:pt>
  </dgm:ptLst>
  <dgm:cxnLst>
    <dgm:cxn modelId="{71E5F100-CDFF-49B3-901E-BF153C5A4F44}" type="presOf" srcId="{9A429DF9-6ED7-4A9A-AB2D-8A237D09A667}" destId="{70BF43F9-9E96-4A1F-8CC2-C2C7947D3BB3}" srcOrd="0" destOrd="0" presId="urn:microsoft.com/office/officeart/2005/8/layout/list1"/>
    <dgm:cxn modelId="{69981A01-D5DE-40E0-A68F-68195BBE57B4}" srcId="{900002EC-8B60-479E-8D59-CE6FC0C457FD}" destId="{5EA1CA29-B89E-4F43-A3DA-DA02F03E8802}" srcOrd="1" destOrd="0" parTransId="{1E5FBA29-452D-4519-A8F2-F7EEE5476CB0}" sibTransId="{E96D05D6-174B-4A01-B73D-CE1715B974A0}"/>
    <dgm:cxn modelId="{6268660C-1121-4100-BA73-AACD8911412A}" type="presOf" srcId="{7C7EC1DA-F712-4576-9A73-E2360EA5AA5F}" destId="{8F0A5703-05F3-488B-BFE8-15B3C9DB23A2}" srcOrd="0" destOrd="1" presId="urn:microsoft.com/office/officeart/2005/8/layout/list1"/>
    <dgm:cxn modelId="{169C8A0E-CF11-4436-991A-12568F4E7A55}" srcId="{9A429DF9-6ED7-4A9A-AB2D-8A237D09A667}" destId="{900002EC-8B60-479E-8D59-CE6FC0C457FD}" srcOrd="1" destOrd="0" parTransId="{5679DA7E-60CB-4101-8E34-87C53CFD726F}" sibTransId="{F4B63486-C797-4FD8-BB50-8C0E6A63E50A}"/>
    <dgm:cxn modelId="{8CF6E911-3A19-4E3E-8CF6-358A12EAAD41}" type="presOf" srcId="{226D07C6-238F-48E7-A2C9-BEBAEFCDB563}" destId="{2CCEDB0C-9BB2-4900-8102-BCE542004BBC}" srcOrd="0" destOrd="0" presId="urn:microsoft.com/office/officeart/2005/8/layout/list1"/>
    <dgm:cxn modelId="{39794718-5FBD-4CC3-8B94-98619C7D7661}" type="presOf" srcId="{900002EC-8B60-479E-8D59-CE6FC0C457FD}" destId="{26AFBFCF-3564-4CB4-A248-C585F17E9745}" srcOrd="1" destOrd="0" presId="urn:microsoft.com/office/officeart/2005/8/layout/list1"/>
    <dgm:cxn modelId="{8B24761A-66D4-40F7-AA7E-EE791BCE730F}" type="presOf" srcId="{31E5E92B-1E2D-4361-8233-C77A27C63425}" destId="{5CB80BAE-FC11-4DDA-A871-26FF297EEF4D}" srcOrd="0" destOrd="5" presId="urn:microsoft.com/office/officeart/2005/8/layout/list1"/>
    <dgm:cxn modelId="{7712EF2B-9667-468E-8D6A-D8DAE7D11FF7}" type="presOf" srcId="{535B3F45-6786-401E-A9ED-E894D59E76B6}" destId="{5CB80BAE-FC11-4DDA-A871-26FF297EEF4D}" srcOrd="0" destOrd="2" presId="urn:microsoft.com/office/officeart/2005/8/layout/list1"/>
    <dgm:cxn modelId="{FC37782E-6A59-4D8E-9D62-0C3D34A84260}" type="presOf" srcId="{900002EC-8B60-479E-8D59-CE6FC0C457FD}" destId="{366B4E58-8331-44FD-BE26-FFE378A88AC4}" srcOrd="0" destOrd="0" presId="urn:microsoft.com/office/officeart/2005/8/layout/list1"/>
    <dgm:cxn modelId="{A0CFDB67-B0EF-43C6-8CBA-58881BBE01C2}" srcId="{226D07C6-238F-48E7-A2C9-BEBAEFCDB563}" destId="{441073A5-D0B6-42BD-99A3-2730782E8C52}" srcOrd="0" destOrd="0" parTransId="{CD98C461-7C48-45F7-ACC0-73A65EDD3D8E}" sibTransId="{2496F388-947F-4CDB-AD58-81CC212FBC7C}"/>
    <dgm:cxn modelId="{7993604C-BD10-4152-8691-36617DDF2A8B}" srcId="{226D07C6-238F-48E7-A2C9-BEBAEFCDB563}" destId="{7C7EC1DA-F712-4576-9A73-E2360EA5AA5F}" srcOrd="1" destOrd="0" parTransId="{E0AA631A-AAFA-49C9-AE6D-F531BC561FF2}" sibTransId="{B2C1D163-4B1B-435B-A8F4-98D3D1835897}"/>
    <dgm:cxn modelId="{CA3C5B4D-F17C-4532-BABE-30C6BA14272A}" srcId="{900002EC-8B60-479E-8D59-CE6FC0C457FD}" destId="{535B3F45-6786-401E-A9ED-E894D59E76B6}" srcOrd="2" destOrd="0" parTransId="{1058E3F9-B24C-401A-9A1C-D3E13E5C49E0}" sibTransId="{AD254983-8CA1-4B2D-BEF1-2B1D37B284B1}"/>
    <dgm:cxn modelId="{F8757A70-E7EF-4418-B319-AAC0210B7E1D}" srcId="{900002EC-8B60-479E-8D59-CE6FC0C457FD}" destId="{43B20EC7-9A5C-42A5-926B-41F4013E85EB}" srcOrd="4" destOrd="0" parTransId="{5AFB5673-5574-4E0E-9F72-DF9D421A5FE9}" sibTransId="{371A3F8A-B081-47D2-A901-864557AE4674}"/>
    <dgm:cxn modelId="{FC7DDE74-C616-4D05-B13D-42D5B414F49C}" srcId="{900002EC-8B60-479E-8D59-CE6FC0C457FD}" destId="{358C75F6-D031-4CD7-969F-4315064D7182}" srcOrd="7" destOrd="0" parTransId="{1AD7E9BF-56CE-40D8-A756-6FAAE977AC65}" sibTransId="{4F66505C-7AE8-47BC-92A8-F1A40002E313}"/>
    <dgm:cxn modelId="{78A8F58F-A500-4A5B-95ED-CBB89C3C05FE}" type="presOf" srcId="{43B20EC7-9A5C-42A5-926B-41F4013E85EB}" destId="{5CB80BAE-FC11-4DDA-A871-26FF297EEF4D}" srcOrd="0" destOrd="4" presId="urn:microsoft.com/office/officeart/2005/8/layout/list1"/>
    <dgm:cxn modelId="{F40B4A9B-D91D-46B8-ABF3-6FC6C008D73C}" type="presOf" srcId="{7D60D9C0-3054-4BE1-9BC9-9F40077F5DBD}" destId="{5CB80BAE-FC11-4DDA-A871-26FF297EEF4D}" srcOrd="0" destOrd="6" presId="urn:microsoft.com/office/officeart/2005/8/layout/list1"/>
    <dgm:cxn modelId="{674628A3-5D41-4118-98F7-8D0A725CCA68}" type="presOf" srcId="{335C4D17-18F5-4965-8881-658DB31D2762}" destId="{5CB80BAE-FC11-4DDA-A871-26FF297EEF4D}" srcOrd="0" destOrd="3" presId="urn:microsoft.com/office/officeart/2005/8/layout/list1"/>
    <dgm:cxn modelId="{A7CC0CAB-A13E-4E79-BE43-784C9E2B8CCC}" srcId="{900002EC-8B60-479E-8D59-CE6FC0C457FD}" destId="{31E5E92B-1E2D-4361-8233-C77A27C63425}" srcOrd="5" destOrd="0" parTransId="{ED0EC0A5-C412-43E1-8B87-78F54C8423BE}" sibTransId="{BBE0E302-703B-4F0C-AAA5-5A54E5987EDB}"/>
    <dgm:cxn modelId="{F67053B2-BD89-4148-80E7-B6062EAC16F6}" srcId="{9A429DF9-6ED7-4A9A-AB2D-8A237D09A667}" destId="{226D07C6-238F-48E7-A2C9-BEBAEFCDB563}" srcOrd="0" destOrd="0" parTransId="{C50BFA02-496F-4B57-BF12-4A5C95543FAF}" sibTransId="{5A8BD4EA-C598-488A-AD4C-224F2EE9018C}"/>
    <dgm:cxn modelId="{992BB7C2-F8F3-4A48-BF31-8D68789A1531}" type="presOf" srcId="{5EA1CA29-B89E-4F43-A3DA-DA02F03E8802}" destId="{5CB80BAE-FC11-4DDA-A871-26FF297EEF4D}" srcOrd="0" destOrd="1" presId="urn:microsoft.com/office/officeart/2005/8/layout/list1"/>
    <dgm:cxn modelId="{F62AB0CE-8DFA-4D4B-AE6C-4F263DE74280}" type="presOf" srcId="{441073A5-D0B6-42BD-99A3-2730782E8C52}" destId="{8F0A5703-05F3-488B-BFE8-15B3C9DB23A2}" srcOrd="0" destOrd="0" presId="urn:microsoft.com/office/officeart/2005/8/layout/list1"/>
    <dgm:cxn modelId="{52CFC4D3-DAF0-46A7-9953-6316AA4912D9}" srcId="{900002EC-8B60-479E-8D59-CE6FC0C457FD}" destId="{09DF1E02-9DD3-4875-B5D5-EC1646DA0FC1}" srcOrd="0" destOrd="0" parTransId="{D161FFA4-0B9A-48CB-AEAA-B7B181DE2783}" sibTransId="{57627605-053C-4F03-8D29-5966FCFD7A58}"/>
    <dgm:cxn modelId="{7CDC6FDA-1025-41F5-A55A-81B5AE76F789}" type="presOf" srcId="{CF4A48BE-D090-4DBA-9EAF-6B9D011ECEAE}" destId="{8F0A5703-05F3-488B-BFE8-15B3C9DB23A2}" srcOrd="0" destOrd="2" presId="urn:microsoft.com/office/officeart/2005/8/layout/list1"/>
    <dgm:cxn modelId="{857818E5-95A7-4CAA-AE31-FD56E6C70C5C}" srcId="{226D07C6-238F-48E7-A2C9-BEBAEFCDB563}" destId="{CF4A48BE-D090-4DBA-9EAF-6B9D011ECEAE}" srcOrd="2" destOrd="0" parTransId="{04303A0F-805B-419C-88DC-F690EAEE1402}" sibTransId="{A5510900-F1B9-40ED-9FEA-D33C382CB423}"/>
    <dgm:cxn modelId="{DE3823EE-5130-4DCA-9C15-53B0D84245E2}" type="presOf" srcId="{226D07C6-238F-48E7-A2C9-BEBAEFCDB563}" destId="{FC8FA631-BCAC-48D0-A339-F58EADE2275E}" srcOrd="1" destOrd="0" presId="urn:microsoft.com/office/officeart/2005/8/layout/list1"/>
    <dgm:cxn modelId="{1A8C74F2-8E58-42AD-8352-AE1E34E39298}" srcId="{900002EC-8B60-479E-8D59-CE6FC0C457FD}" destId="{7D60D9C0-3054-4BE1-9BC9-9F40077F5DBD}" srcOrd="6" destOrd="0" parTransId="{21D266F4-C777-40B6-9674-1BA9A80C7D30}" sibTransId="{1E71B5C1-07F8-4A35-9B45-7C013254BEA0}"/>
    <dgm:cxn modelId="{9390F0F9-B40D-4089-B4B6-03C02486862A}" srcId="{900002EC-8B60-479E-8D59-CE6FC0C457FD}" destId="{335C4D17-18F5-4965-8881-658DB31D2762}" srcOrd="3" destOrd="0" parTransId="{4A41029E-8735-40AB-AC64-2FD02F634221}" sibTransId="{74CE69CF-0D9F-452B-884A-CC3F64E94B71}"/>
    <dgm:cxn modelId="{856A2FFC-AA43-4B13-833C-B71F140950FA}" type="presOf" srcId="{09DF1E02-9DD3-4875-B5D5-EC1646DA0FC1}" destId="{5CB80BAE-FC11-4DDA-A871-26FF297EEF4D}" srcOrd="0" destOrd="0" presId="urn:microsoft.com/office/officeart/2005/8/layout/list1"/>
    <dgm:cxn modelId="{65E061FC-AD4D-44F2-B573-6F4FF89A8CC9}" type="presOf" srcId="{358C75F6-D031-4CD7-969F-4315064D7182}" destId="{5CB80BAE-FC11-4DDA-A871-26FF297EEF4D}" srcOrd="0" destOrd="7" presId="urn:microsoft.com/office/officeart/2005/8/layout/list1"/>
    <dgm:cxn modelId="{3D2C7900-6EC6-4D4E-9787-F11C7FB37E0D}" type="presParOf" srcId="{70BF43F9-9E96-4A1F-8CC2-C2C7947D3BB3}" destId="{2E73E84B-B67B-4F43-8F39-2994CFEB9D19}" srcOrd="0" destOrd="0" presId="urn:microsoft.com/office/officeart/2005/8/layout/list1"/>
    <dgm:cxn modelId="{58B26C84-4499-48A3-B443-E29BB06AA44B}" type="presParOf" srcId="{2E73E84B-B67B-4F43-8F39-2994CFEB9D19}" destId="{2CCEDB0C-9BB2-4900-8102-BCE542004BBC}" srcOrd="0" destOrd="0" presId="urn:microsoft.com/office/officeart/2005/8/layout/list1"/>
    <dgm:cxn modelId="{697C2E59-F083-491B-A9DB-33803FF8E61C}" type="presParOf" srcId="{2E73E84B-B67B-4F43-8F39-2994CFEB9D19}" destId="{FC8FA631-BCAC-48D0-A339-F58EADE2275E}" srcOrd="1" destOrd="0" presId="urn:microsoft.com/office/officeart/2005/8/layout/list1"/>
    <dgm:cxn modelId="{4AA29A10-F9A9-428B-AF03-B01F0F713052}" type="presParOf" srcId="{70BF43F9-9E96-4A1F-8CC2-C2C7947D3BB3}" destId="{61712731-4F1B-48CD-9E5F-C10C0145ADD7}" srcOrd="1" destOrd="0" presId="urn:microsoft.com/office/officeart/2005/8/layout/list1"/>
    <dgm:cxn modelId="{DEA3ADCA-6C86-4F21-9884-62F5765EC5E1}" type="presParOf" srcId="{70BF43F9-9E96-4A1F-8CC2-C2C7947D3BB3}" destId="{8F0A5703-05F3-488B-BFE8-15B3C9DB23A2}" srcOrd="2" destOrd="0" presId="urn:microsoft.com/office/officeart/2005/8/layout/list1"/>
    <dgm:cxn modelId="{A21EE223-D19B-4D76-BEA6-FAD3039CBC60}" type="presParOf" srcId="{70BF43F9-9E96-4A1F-8CC2-C2C7947D3BB3}" destId="{F0CF37B6-8216-4389-8B3C-2008970C9635}" srcOrd="3" destOrd="0" presId="urn:microsoft.com/office/officeart/2005/8/layout/list1"/>
    <dgm:cxn modelId="{5F924008-EDBE-4A9B-B5D2-42767D53A15C}" type="presParOf" srcId="{70BF43F9-9E96-4A1F-8CC2-C2C7947D3BB3}" destId="{7EAC7E5A-9C49-4306-9F8F-3A6A96F59DF7}" srcOrd="4" destOrd="0" presId="urn:microsoft.com/office/officeart/2005/8/layout/list1"/>
    <dgm:cxn modelId="{1A13C1E0-515A-41A8-AD41-03C768446070}" type="presParOf" srcId="{7EAC7E5A-9C49-4306-9F8F-3A6A96F59DF7}" destId="{366B4E58-8331-44FD-BE26-FFE378A88AC4}" srcOrd="0" destOrd="0" presId="urn:microsoft.com/office/officeart/2005/8/layout/list1"/>
    <dgm:cxn modelId="{DCEE4DEA-2995-42D9-90F6-C689AF5D532B}" type="presParOf" srcId="{7EAC7E5A-9C49-4306-9F8F-3A6A96F59DF7}" destId="{26AFBFCF-3564-4CB4-A248-C585F17E9745}" srcOrd="1" destOrd="0" presId="urn:microsoft.com/office/officeart/2005/8/layout/list1"/>
    <dgm:cxn modelId="{10FB71FD-5573-4B2A-9609-25EC7CF8F51E}" type="presParOf" srcId="{70BF43F9-9E96-4A1F-8CC2-C2C7947D3BB3}" destId="{D82C48C8-841D-4BD8-993C-3B11DB52E3DB}" srcOrd="5" destOrd="0" presId="urn:microsoft.com/office/officeart/2005/8/layout/list1"/>
    <dgm:cxn modelId="{217CF00A-F755-4A0F-9D5F-CA313650AFE8}" type="presParOf" srcId="{70BF43F9-9E96-4A1F-8CC2-C2C7947D3BB3}" destId="{5CB80BAE-FC11-4DDA-A871-26FF297EEF4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3CA763-168B-49E1-99E5-01FB48453BB6}"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89042CC2-6561-400A-A279-97C335569AEA}">
      <dgm:prSet/>
      <dgm:spPr/>
      <dgm:t>
        <a:bodyPr/>
        <a:lstStyle/>
        <a:p>
          <a:r>
            <a:rPr lang="en-US" b="1" dirty="0"/>
            <a:t>Standing up against human rights violations:</a:t>
          </a:r>
          <a:endParaRPr lang="en-US" dirty="0"/>
        </a:p>
      </dgm:t>
    </dgm:pt>
    <dgm:pt modelId="{78B4E843-5C78-4602-B275-DE7CDFAE89E6}" type="parTrans" cxnId="{855F41A3-F7D8-4BA9-9AFD-8B579B640BCA}">
      <dgm:prSet/>
      <dgm:spPr/>
      <dgm:t>
        <a:bodyPr/>
        <a:lstStyle/>
        <a:p>
          <a:endParaRPr lang="en-US"/>
        </a:p>
      </dgm:t>
    </dgm:pt>
    <dgm:pt modelId="{63C390C9-29E9-437B-B940-96EF842B53BF}" type="sibTrans" cxnId="{855F41A3-F7D8-4BA9-9AFD-8B579B640BCA}">
      <dgm:prSet/>
      <dgm:spPr/>
      <dgm:t>
        <a:bodyPr/>
        <a:lstStyle/>
        <a:p>
          <a:endParaRPr lang="en-US"/>
        </a:p>
      </dgm:t>
    </dgm:pt>
    <dgm:pt modelId="{48BF508A-0E62-47EA-ABA7-9F89BDCBF733}">
      <dgm:prSet/>
      <dgm:spPr/>
      <dgm:t>
        <a:bodyPr/>
        <a:lstStyle/>
        <a:p>
          <a:r>
            <a:rPr lang="en-US" b="1" dirty="0" err="1"/>
            <a:t>Organisasies</a:t>
          </a:r>
          <a:r>
            <a:rPr lang="en-US" dirty="0"/>
            <a:t>: </a:t>
          </a:r>
          <a:br>
            <a:rPr lang="en-US" dirty="0"/>
          </a:br>
          <a:r>
            <a:rPr lang="en-ZA" dirty="0" err="1"/>
            <a:t>Liggame</a:t>
          </a:r>
          <a:r>
            <a:rPr lang="en-ZA" dirty="0"/>
            <a:t> </a:t>
          </a:r>
          <a:r>
            <a:rPr lang="en-ZA" dirty="0" err="1"/>
            <a:t>soos</a:t>
          </a:r>
          <a:r>
            <a:rPr lang="en-ZA" dirty="0"/>
            <a:t> die VN </a:t>
          </a:r>
          <a:r>
            <a:rPr lang="en-ZA" dirty="0" err="1"/>
            <a:t>en</a:t>
          </a:r>
          <a:r>
            <a:rPr lang="en-ZA" dirty="0"/>
            <a:t> die SAMRK </a:t>
          </a:r>
          <a:r>
            <a:rPr lang="en-ZA" dirty="0" err="1"/>
            <a:t>werk</a:t>
          </a:r>
          <a:r>
            <a:rPr lang="en-ZA" dirty="0"/>
            <a:t> </a:t>
          </a:r>
          <a:r>
            <a:rPr lang="en-ZA" dirty="0" err="1"/>
            <a:t>wêreldwyd</a:t>
          </a:r>
          <a:r>
            <a:rPr lang="en-ZA" dirty="0"/>
            <a:t> </a:t>
          </a:r>
          <a:r>
            <a:rPr lang="en-ZA" dirty="0" err="1"/>
            <a:t>en</a:t>
          </a:r>
          <a:r>
            <a:rPr lang="en-ZA" dirty="0"/>
            <a:t> </a:t>
          </a:r>
          <a:r>
            <a:rPr lang="en-ZA" dirty="0" err="1"/>
            <a:t>plaaslik</a:t>
          </a:r>
          <a:r>
            <a:rPr lang="en-ZA" dirty="0"/>
            <a:t> om </a:t>
          </a:r>
          <a:r>
            <a:rPr lang="en-ZA" dirty="0" err="1"/>
            <a:t>regte</a:t>
          </a:r>
          <a:r>
            <a:rPr lang="en-ZA" dirty="0"/>
            <a:t> </a:t>
          </a:r>
          <a:r>
            <a:rPr lang="en-ZA" dirty="0" err="1"/>
            <a:t>te</a:t>
          </a:r>
          <a:r>
            <a:rPr lang="en-ZA" dirty="0"/>
            <a:t> </a:t>
          </a:r>
          <a:r>
            <a:rPr lang="en-ZA" dirty="0" err="1"/>
            <a:t>beskerm</a:t>
          </a:r>
          <a:r>
            <a:rPr lang="en-ZA" dirty="0"/>
            <a:t>.</a:t>
          </a:r>
          <a:endParaRPr lang="en-US" dirty="0"/>
        </a:p>
      </dgm:t>
    </dgm:pt>
    <dgm:pt modelId="{698A90C2-37F9-43F2-8EF3-458501EE0009}" type="parTrans" cxnId="{81AA29EF-9D7D-4B76-986F-035D0204EF2D}">
      <dgm:prSet/>
      <dgm:spPr/>
      <dgm:t>
        <a:bodyPr/>
        <a:lstStyle/>
        <a:p>
          <a:endParaRPr lang="en-US"/>
        </a:p>
      </dgm:t>
    </dgm:pt>
    <dgm:pt modelId="{7F34ED66-F652-4FC9-932D-8933075CA887}" type="sibTrans" cxnId="{81AA29EF-9D7D-4B76-986F-035D0204EF2D}">
      <dgm:prSet/>
      <dgm:spPr/>
      <dgm:t>
        <a:bodyPr/>
        <a:lstStyle/>
        <a:p>
          <a:endParaRPr lang="en-US"/>
        </a:p>
      </dgm:t>
    </dgm:pt>
    <dgm:pt modelId="{14F54331-BB11-4F1E-8C2F-103C601A6ED3}">
      <dgm:prSet/>
      <dgm:spPr/>
      <dgm:t>
        <a:bodyPr/>
        <a:lstStyle/>
        <a:p>
          <a:r>
            <a:rPr lang="en-US" b="1" dirty="0" err="1"/>
            <a:t>Joernaliste</a:t>
          </a:r>
          <a:r>
            <a:rPr lang="en-US" b="1" dirty="0"/>
            <a:t> </a:t>
          </a:r>
          <a:r>
            <a:rPr lang="en-US" b="1" dirty="0" err="1"/>
            <a:t>en</a:t>
          </a:r>
          <a:r>
            <a:rPr lang="en-US" b="1" dirty="0"/>
            <a:t> media</a:t>
          </a:r>
          <a:r>
            <a:rPr lang="en-US" dirty="0"/>
            <a:t>: </a:t>
          </a:r>
          <a:br>
            <a:rPr lang="en-US" dirty="0"/>
          </a:br>
          <a:r>
            <a:rPr lang="en-ZA" dirty="0" err="1"/>
            <a:t>Ondersoek</a:t>
          </a:r>
          <a:r>
            <a:rPr lang="en-ZA" dirty="0"/>
            <a:t> </a:t>
          </a:r>
          <a:r>
            <a:rPr lang="en-ZA" dirty="0" err="1"/>
            <a:t>en</a:t>
          </a:r>
          <a:r>
            <a:rPr lang="en-ZA" dirty="0"/>
            <a:t> </a:t>
          </a:r>
          <a:r>
            <a:rPr lang="en-ZA" dirty="0" err="1"/>
            <a:t>maak</a:t>
          </a:r>
          <a:r>
            <a:rPr lang="en-ZA" dirty="0"/>
            <a:t> </a:t>
          </a:r>
          <a:r>
            <a:rPr lang="en-ZA" dirty="0" err="1"/>
            <a:t>misbruike</a:t>
          </a:r>
          <a:r>
            <a:rPr lang="en-ZA" dirty="0"/>
            <a:t> </a:t>
          </a:r>
          <a:r>
            <a:rPr lang="en-ZA" dirty="0" err="1"/>
            <a:t>bekend</a:t>
          </a:r>
          <a:r>
            <a:rPr lang="en-ZA" dirty="0"/>
            <a:t> om die </a:t>
          </a:r>
          <a:r>
            <a:rPr lang="en-ZA" dirty="0" err="1"/>
            <a:t>publiek</a:t>
          </a:r>
          <a:r>
            <a:rPr lang="en-ZA" dirty="0"/>
            <a:t> in </a:t>
          </a:r>
          <a:r>
            <a:rPr lang="en-ZA" dirty="0" err="1"/>
            <a:t>te</a:t>
          </a:r>
          <a:r>
            <a:rPr lang="en-ZA" dirty="0"/>
            <a:t> </a:t>
          </a:r>
          <a:r>
            <a:rPr lang="en-ZA" dirty="0" err="1"/>
            <a:t>lig</a:t>
          </a:r>
          <a:r>
            <a:rPr lang="en-ZA" dirty="0"/>
            <a:t>.</a:t>
          </a:r>
          <a:endParaRPr lang="en-US" dirty="0"/>
        </a:p>
      </dgm:t>
    </dgm:pt>
    <dgm:pt modelId="{9B721E99-A533-44AA-AB16-66360447A5CA}" type="parTrans" cxnId="{12C277E2-0E36-4C92-A9D3-D775E7CB147B}">
      <dgm:prSet/>
      <dgm:spPr/>
      <dgm:t>
        <a:bodyPr/>
        <a:lstStyle/>
        <a:p>
          <a:endParaRPr lang="en-US"/>
        </a:p>
      </dgm:t>
    </dgm:pt>
    <dgm:pt modelId="{E36A6A14-253C-4361-8C29-1F7A2A1F949B}" type="sibTrans" cxnId="{12C277E2-0E36-4C92-A9D3-D775E7CB147B}">
      <dgm:prSet/>
      <dgm:spPr/>
      <dgm:t>
        <a:bodyPr/>
        <a:lstStyle/>
        <a:p>
          <a:endParaRPr lang="en-US"/>
        </a:p>
      </dgm:t>
    </dgm:pt>
    <dgm:pt modelId="{C4C9EB3F-A4B5-46FC-A459-FE7F341E697A}">
      <dgm:prSet/>
      <dgm:spPr/>
      <dgm:t>
        <a:bodyPr/>
        <a:lstStyle/>
        <a:p>
          <a:r>
            <a:rPr lang="en-US" b="1" dirty="0" err="1"/>
            <a:t>Musikante</a:t>
          </a:r>
          <a:r>
            <a:rPr lang="en-US" b="1" dirty="0"/>
            <a:t> </a:t>
          </a:r>
          <a:r>
            <a:rPr lang="en-US" b="1" dirty="0" err="1"/>
            <a:t>en</a:t>
          </a:r>
          <a:r>
            <a:rPr lang="en-US" b="1" dirty="0"/>
            <a:t> </a:t>
          </a:r>
          <a:r>
            <a:rPr lang="en-US" b="1" dirty="0" err="1"/>
            <a:t>bekendes</a:t>
          </a:r>
          <a:r>
            <a:rPr lang="en-US" dirty="0"/>
            <a:t>: </a:t>
          </a:r>
          <a:br>
            <a:rPr lang="en-US" dirty="0"/>
          </a:br>
          <a:r>
            <a:rPr lang="en-US" dirty="0" err="1"/>
            <a:t>Gebruik</a:t>
          </a:r>
          <a:r>
            <a:rPr lang="en-US" dirty="0"/>
            <a:t> </a:t>
          </a:r>
          <a:r>
            <a:rPr lang="en-US" dirty="0" err="1"/>
            <a:t>hul</a:t>
          </a:r>
          <a:r>
            <a:rPr lang="en-US" dirty="0"/>
            <a:t> platforms om </a:t>
          </a:r>
          <a:r>
            <a:rPr lang="en-US" dirty="0" err="1"/>
            <a:t>bewusmaking</a:t>
          </a:r>
          <a:r>
            <a:rPr lang="en-US" dirty="0"/>
            <a:t> </a:t>
          </a:r>
          <a:r>
            <a:rPr lang="en-US" dirty="0" err="1"/>
            <a:t>te</a:t>
          </a:r>
          <a:r>
            <a:rPr lang="en-US" dirty="0"/>
            <a:t> skep.</a:t>
          </a:r>
        </a:p>
      </dgm:t>
    </dgm:pt>
    <dgm:pt modelId="{6DFA77CE-E46A-4C7D-84B4-B95656B4B43E}" type="parTrans" cxnId="{2C3731D5-5F43-4EDD-9A25-636827F9DA3E}">
      <dgm:prSet/>
      <dgm:spPr/>
      <dgm:t>
        <a:bodyPr/>
        <a:lstStyle/>
        <a:p>
          <a:endParaRPr lang="en-US"/>
        </a:p>
      </dgm:t>
    </dgm:pt>
    <dgm:pt modelId="{8098538C-12D3-4836-B3D9-199EB81EC9C7}" type="sibTrans" cxnId="{2C3731D5-5F43-4EDD-9A25-636827F9DA3E}">
      <dgm:prSet/>
      <dgm:spPr/>
      <dgm:t>
        <a:bodyPr/>
        <a:lstStyle/>
        <a:p>
          <a:endParaRPr lang="en-US"/>
        </a:p>
      </dgm:t>
    </dgm:pt>
    <dgm:pt modelId="{60BC95B7-AB6A-4790-B80F-3AF5AC1D415F}">
      <dgm:prSet/>
      <dgm:spPr/>
      <dgm:t>
        <a:bodyPr/>
        <a:lstStyle/>
        <a:p>
          <a:r>
            <a:rPr lang="en-US" b="1" dirty="0" err="1"/>
            <a:t>Godsdiensleiers</a:t>
          </a:r>
          <a:r>
            <a:rPr lang="en-US" dirty="0"/>
            <a:t>: </a:t>
          </a:r>
          <a:br>
            <a:rPr lang="en-US" dirty="0"/>
          </a:br>
          <a:r>
            <a:rPr lang="en-US" dirty="0"/>
            <a:t>P</a:t>
          </a:r>
          <a:r>
            <a:rPr lang="en-ZA" dirty="0" err="1"/>
            <a:t>leit</a:t>
          </a:r>
          <a:r>
            <a:rPr lang="en-ZA" dirty="0"/>
            <a:t> </a:t>
          </a:r>
          <a:r>
            <a:rPr lang="en-ZA" dirty="0" err="1"/>
            <a:t>vir</a:t>
          </a:r>
          <a:r>
            <a:rPr lang="en-ZA" dirty="0"/>
            <a:t> </a:t>
          </a:r>
          <a:r>
            <a:rPr lang="en-ZA" dirty="0" err="1"/>
            <a:t>vryheid</a:t>
          </a:r>
          <a:r>
            <a:rPr lang="en-ZA" dirty="0"/>
            <a:t> </a:t>
          </a:r>
          <a:r>
            <a:rPr lang="en-ZA" dirty="0" err="1"/>
            <a:t>en</a:t>
          </a:r>
          <a:r>
            <a:rPr lang="en-ZA" dirty="0"/>
            <a:t> </a:t>
          </a:r>
          <a:r>
            <a:rPr lang="en-ZA" dirty="0" err="1"/>
            <a:t>respek</a:t>
          </a:r>
          <a:r>
            <a:rPr lang="en-ZA" dirty="0"/>
            <a:t> </a:t>
          </a:r>
          <a:r>
            <a:rPr lang="en-ZA" dirty="0" err="1"/>
            <a:t>deur</a:t>
          </a:r>
          <a:r>
            <a:rPr lang="en-ZA" dirty="0"/>
            <a:t> </a:t>
          </a:r>
          <a:r>
            <a:rPr lang="en-ZA" dirty="0" err="1"/>
            <a:t>hul</a:t>
          </a:r>
          <a:r>
            <a:rPr lang="en-ZA" dirty="0"/>
            <a:t> </a:t>
          </a:r>
          <a:r>
            <a:rPr lang="en-ZA" dirty="0" err="1"/>
            <a:t>invloed</a:t>
          </a:r>
          <a:r>
            <a:rPr lang="en-ZA" dirty="0"/>
            <a:t> </a:t>
          </a:r>
          <a:r>
            <a:rPr lang="en-ZA" dirty="0" err="1"/>
            <a:t>aan</a:t>
          </a:r>
          <a:r>
            <a:rPr lang="en-ZA" dirty="0"/>
            <a:t> </a:t>
          </a:r>
          <a:r>
            <a:rPr lang="en-ZA" dirty="0" err="1"/>
            <a:t>te</a:t>
          </a:r>
          <a:r>
            <a:rPr lang="en-ZA" dirty="0"/>
            <a:t> wend.</a:t>
          </a:r>
          <a:endParaRPr lang="en-US" dirty="0"/>
        </a:p>
      </dgm:t>
    </dgm:pt>
    <dgm:pt modelId="{2F0A2A1D-2AE9-4DB8-AFFF-327F8E12CF9C}" type="parTrans" cxnId="{75AAFF40-3BFF-49CE-938A-5B106972CC23}">
      <dgm:prSet/>
      <dgm:spPr/>
      <dgm:t>
        <a:bodyPr/>
        <a:lstStyle/>
        <a:p>
          <a:endParaRPr lang="en-US"/>
        </a:p>
      </dgm:t>
    </dgm:pt>
    <dgm:pt modelId="{4BC70710-086C-4804-AB7D-ED355DDE26A7}" type="sibTrans" cxnId="{75AAFF40-3BFF-49CE-938A-5B106972CC23}">
      <dgm:prSet/>
      <dgm:spPr/>
      <dgm:t>
        <a:bodyPr/>
        <a:lstStyle/>
        <a:p>
          <a:endParaRPr lang="en-US"/>
        </a:p>
      </dgm:t>
    </dgm:pt>
    <dgm:pt modelId="{F846C094-0EB4-4FBA-8D6B-4A2332936845}">
      <dgm:prSet/>
      <dgm:spPr/>
      <dgm:t>
        <a:bodyPr/>
        <a:lstStyle/>
        <a:p>
          <a:r>
            <a:rPr lang="en-US" b="1"/>
            <a:t>Other counterstrategies</a:t>
          </a:r>
          <a:endParaRPr lang="en-US"/>
        </a:p>
      </dgm:t>
    </dgm:pt>
    <dgm:pt modelId="{3FBFF822-77C2-421B-9A80-2491CC169A6B}" type="parTrans" cxnId="{9692ECC6-25D8-4E4F-BA7A-5307A777A856}">
      <dgm:prSet/>
      <dgm:spPr/>
      <dgm:t>
        <a:bodyPr/>
        <a:lstStyle/>
        <a:p>
          <a:endParaRPr lang="en-US"/>
        </a:p>
      </dgm:t>
    </dgm:pt>
    <dgm:pt modelId="{3F3FD022-B8DF-4CCC-B28A-990F1419F4AD}" type="sibTrans" cxnId="{9692ECC6-25D8-4E4F-BA7A-5307A777A856}">
      <dgm:prSet/>
      <dgm:spPr/>
      <dgm:t>
        <a:bodyPr/>
        <a:lstStyle/>
        <a:p>
          <a:endParaRPr lang="en-US"/>
        </a:p>
      </dgm:t>
    </dgm:pt>
    <dgm:pt modelId="{ABB2EB8A-6089-4EC8-8581-2A72C77211AE}">
      <dgm:prSet/>
      <dgm:spPr/>
      <dgm:t>
        <a:bodyPr/>
        <a:lstStyle/>
        <a:p>
          <a:r>
            <a:rPr lang="en-US" b="1" dirty="0" err="1"/>
            <a:t>Boikotte</a:t>
          </a:r>
          <a:r>
            <a:rPr lang="en-US" dirty="0"/>
            <a:t>: </a:t>
          </a:r>
          <a:br>
            <a:rPr lang="en-US" dirty="0"/>
          </a:br>
          <a:r>
            <a:rPr lang="en-US" dirty="0" err="1"/>
            <a:t>Protesteer</a:t>
          </a:r>
          <a:r>
            <a:rPr lang="en-US" dirty="0"/>
            <a:t> </a:t>
          </a:r>
          <a:r>
            <a:rPr lang="en-US" dirty="0" err="1"/>
            <a:t>deur</a:t>
          </a:r>
          <a:r>
            <a:rPr lang="en-US" dirty="0"/>
            <a:t> </a:t>
          </a:r>
          <a:r>
            <a:rPr lang="en-US" dirty="0" err="1"/>
            <a:t>onttrekking</a:t>
          </a:r>
          <a:r>
            <a:rPr lang="en-US" dirty="0"/>
            <a:t> teen </a:t>
          </a:r>
          <a:r>
            <a:rPr lang="en-US" dirty="0" err="1"/>
            <a:t>iets</a:t>
          </a:r>
          <a:r>
            <a:rPr lang="en-US" dirty="0"/>
            <a:t> </a:t>
          </a:r>
          <a:r>
            <a:rPr lang="en-US" dirty="0" err="1"/>
            <a:t>soos</a:t>
          </a:r>
          <a:r>
            <a:rPr lang="en-US" dirty="0"/>
            <a:t> Apartheid.</a:t>
          </a:r>
        </a:p>
      </dgm:t>
    </dgm:pt>
    <dgm:pt modelId="{1E8F2051-37DE-4736-BA1E-29DBC96E46DB}" type="parTrans" cxnId="{CDEBDF2E-1242-4585-AA08-1A4D1ECE80E4}">
      <dgm:prSet/>
      <dgm:spPr/>
      <dgm:t>
        <a:bodyPr/>
        <a:lstStyle/>
        <a:p>
          <a:endParaRPr lang="en-US"/>
        </a:p>
      </dgm:t>
    </dgm:pt>
    <dgm:pt modelId="{F664730F-0B60-4738-BBF5-ABF9DFA9345F}" type="sibTrans" cxnId="{CDEBDF2E-1242-4585-AA08-1A4D1ECE80E4}">
      <dgm:prSet/>
      <dgm:spPr/>
      <dgm:t>
        <a:bodyPr/>
        <a:lstStyle/>
        <a:p>
          <a:endParaRPr lang="en-US"/>
        </a:p>
      </dgm:t>
    </dgm:pt>
    <dgm:pt modelId="{4AC133B4-6760-46A1-B8D5-D653D542E749}">
      <dgm:prSet/>
      <dgm:spPr/>
      <dgm:t>
        <a:bodyPr/>
        <a:lstStyle/>
        <a:p>
          <a:r>
            <a:rPr lang="en-US" b="1" dirty="0" err="1"/>
            <a:t>Politieke</a:t>
          </a:r>
          <a:r>
            <a:rPr lang="en-US" b="1" dirty="0"/>
            <a:t> </a:t>
          </a:r>
          <a:r>
            <a:rPr lang="en-US" b="1" dirty="0" err="1"/>
            <a:t>oortuigings</a:t>
          </a:r>
          <a:r>
            <a:rPr lang="en-US" dirty="0"/>
            <a:t>: </a:t>
          </a:r>
          <a:br>
            <a:rPr lang="en-US" dirty="0"/>
          </a:br>
          <a:r>
            <a:rPr lang="en-US" dirty="0" err="1"/>
            <a:t>Kollektiewe</a:t>
          </a:r>
          <a:r>
            <a:rPr lang="en-US" dirty="0"/>
            <a:t> </a:t>
          </a:r>
          <a:r>
            <a:rPr lang="en-US" dirty="0" err="1"/>
            <a:t>optrede</a:t>
          </a:r>
          <a:r>
            <a:rPr lang="en-US" dirty="0"/>
            <a:t> </a:t>
          </a:r>
          <a:r>
            <a:rPr lang="en-US" dirty="0" err="1"/>
            <a:t>deur</a:t>
          </a:r>
          <a:r>
            <a:rPr lang="en-US" dirty="0"/>
            <a:t> </a:t>
          </a:r>
          <a:r>
            <a:rPr lang="en-US" dirty="0" err="1"/>
            <a:t>groepe</a:t>
          </a:r>
          <a:r>
            <a:rPr lang="en-US" dirty="0"/>
            <a:t> om </a:t>
          </a:r>
          <a:r>
            <a:rPr lang="en-US" dirty="0" err="1"/>
            <a:t>druk</a:t>
          </a:r>
          <a:r>
            <a:rPr lang="en-US" dirty="0"/>
            <a:t> op </a:t>
          </a:r>
          <a:r>
            <a:rPr lang="en-US" dirty="0" err="1"/>
            <a:t>nasies</a:t>
          </a:r>
          <a:r>
            <a:rPr lang="en-US" dirty="0"/>
            <a:t> wat </a:t>
          </a:r>
          <a:r>
            <a:rPr lang="en-US" dirty="0" err="1"/>
            <a:t>menseregte</a:t>
          </a:r>
          <a:r>
            <a:rPr lang="en-US" dirty="0"/>
            <a:t> </a:t>
          </a:r>
          <a:r>
            <a:rPr lang="en-US" dirty="0" err="1"/>
            <a:t>skend</a:t>
          </a:r>
          <a:r>
            <a:rPr lang="en-US" dirty="0"/>
            <a:t> </a:t>
          </a:r>
          <a:r>
            <a:rPr lang="en-US" dirty="0" err="1"/>
            <a:t>te</a:t>
          </a:r>
          <a:r>
            <a:rPr lang="en-US" dirty="0"/>
            <a:t> </a:t>
          </a:r>
          <a:r>
            <a:rPr lang="en-US" dirty="0" err="1"/>
            <a:t>plaas</a:t>
          </a:r>
          <a:r>
            <a:rPr lang="en-US" dirty="0"/>
            <a:t>.</a:t>
          </a:r>
        </a:p>
      </dgm:t>
    </dgm:pt>
    <dgm:pt modelId="{9EF1D22F-6244-4B0B-BCFE-32ABDBB82805}" type="parTrans" cxnId="{C936E9F6-92CA-4142-BBBA-62E3B4B56B33}">
      <dgm:prSet/>
      <dgm:spPr/>
      <dgm:t>
        <a:bodyPr/>
        <a:lstStyle/>
        <a:p>
          <a:endParaRPr lang="en-US"/>
        </a:p>
      </dgm:t>
    </dgm:pt>
    <dgm:pt modelId="{C45EFBC5-26AD-4D18-8643-40C8E3C8F6AF}" type="sibTrans" cxnId="{C936E9F6-92CA-4142-BBBA-62E3B4B56B33}">
      <dgm:prSet/>
      <dgm:spPr/>
      <dgm:t>
        <a:bodyPr/>
        <a:lstStyle/>
        <a:p>
          <a:endParaRPr lang="en-US"/>
        </a:p>
      </dgm:t>
    </dgm:pt>
    <dgm:pt modelId="{B7D355A4-FD90-4333-9852-DC988E647E13}">
      <dgm:prSet/>
      <dgm:spPr/>
      <dgm:t>
        <a:bodyPr/>
        <a:lstStyle/>
        <a:p>
          <a:r>
            <a:rPr lang="en-US" b="1" dirty="0" err="1"/>
            <a:t>Weiering</a:t>
          </a:r>
          <a:r>
            <a:rPr lang="en-US" b="1" dirty="0"/>
            <a:t> van </a:t>
          </a:r>
          <a:r>
            <a:rPr lang="en-US" b="1" dirty="0" err="1"/>
            <a:t>steun</a:t>
          </a:r>
          <a:r>
            <a:rPr lang="en-US" dirty="0"/>
            <a:t>:</a:t>
          </a:r>
          <a:br>
            <a:rPr lang="en-US" dirty="0"/>
          </a:br>
          <a:r>
            <a:rPr lang="en-US" dirty="0"/>
            <a:t>Van </a:t>
          </a:r>
          <a:r>
            <a:rPr lang="en-US" dirty="0" err="1"/>
            <a:t>nasies</a:t>
          </a:r>
          <a:r>
            <a:rPr lang="en-US" dirty="0"/>
            <a:t> </a:t>
          </a:r>
          <a:r>
            <a:rPr lang="en-US" dirty="0" err="1"/>
            <a:t>weerhou</a:t>
          </a:r>
          <a:r>
            <a:rPr lang="en-US" dirty="0"/>
            <a:t> wat </a:t>
          </a:r>
          <a:r>
            <a:rPr lang="en-US" dirty="0" err="1"/>
            <a:t>menseregteskendings</a:t>
          </a:r>
          <a:r>
            <a:rPr lang="en-US" dirty="0"/>
            <a:t> </a:t>
          </a:r>
          <a:r>
            <a:rPr lang="en-US" dirty="0" err="1"/>
            <a:t>pleeg</a:t>
          </a:r>
          <a:r>
            <a:rPr lang="en-US" dirty="0"/>
            <a:t>. </a:t>
          </a:r>
        </a:p>
      </dgm:t>
    </dgm:pt>
    <dgm:pt modelId="{6304A07A-17F3-43BF-99FE-8945CB246320}" type="parTrans" cxnId="{18E11CCE-2F98-41C7-AE36-DB49ED608D71}">
      <dgm:prSet/>
      <dgm:spPr/>
      <dgm:t>
        <a:bodyPr/>
        <a:lstStyle/>
        <a:p>
          <a:endParaRPr lang="en-US"/>
        </a:p>
      </dgm:t>
    </dgm:pt>
    <dgm:pt modelId="{1A95107A-F861-4B00-893B-D5EE3D32BBB8}" type="sibTrans" cxnId="{18E11CCE-2F98-41C7-AE36-DB49ED608D71}">
      <dgm:prSet/>
      <dgm:spPr/>
      <dgm:t>
        <a:bodyPr/>
        <a:lstStyle/>
        <a:p>
          <a:endParaRPr lang="en-US"/>
        </a:p>
      </dgm:t>
    </dgm:pt>
    <dgm:pt modelId="{10773E79-B30C-42AC-9637-0A6316C43979}">
      <dgm:prSet/>
      <dgm:spPr/>
      <dgm:t>
        <a:bodyPr/>
        <a:lstStyle/>
        <a:p>
          <a:r>
            <a:rPr lang="en-US" b="1" dirty="0" err="1"/>
            <a:t>Regsmetodes</a:t>
          </a:r>
          <a:r>
            <a:rPr lang="en-US" dirty="0"/>
            <a:t>: </a:t>
          </a:r>
          <a:br>
            <a:rPr lang="en-US" dirty="0"/>
          </a:br>
          <a:r>
            <a:rPr lang="en-US" dirty="0"/>
            <a:t>Plaas </a:t>
          </a:r>
          <a:r>
            <a:rPr lang="en-US" dirty="0" err="1"/>
            <a:t>misbruikers</a:t>
          </a:r>
          <a:r>
            <a:rPr lang="en-US" dirty="0"/>
            <a:t> op </a:t>
          </a:r>
          <a:r>
            <a:rPr lang="en-US" dirty="0" err="1"/>
            <a:t>verhoor</a:t>
          </a:r>
          <a:r>
            <a:rPr lang="en-US" dirty="0"/>
            <a:t>.</a:t>
          </a:r>
        </a:p>
      </dgm:t>
    </dgm:pt>
    <dgm:pt modelId="{1A1D2585-D5A9-49EB-BB35-9BB2F33F7DD4}" type="parTrans" cxnId="{9D33DA75-CC12-4407-BDC9-5854D9AF1A16}">
      <dgm:prSet/>
      <dgm:spPr/>
      <dgm:t>
        <a:bodyPr/>
        <a:lstStyle/>
        <a:p>
          <a:endParaRPr lang="en-US"/>
        </a:p>
      </dgm:t>
    </dgm:pt>
    <dgm:pt modelId="{1AF3AE4E-F1A6-48CB-BF4C-F090BA2E242D}" type="sibTrans" cxnId="{9D33DA75-CC12-4407-BDC9-5854D9AF1A16}">
      <dgm:prSet/>
      <dgm:spPr/>
      <dgm:t>
        <a:bodyPr/>
        <a:lstStyle/>
        <a:p>
          <a:endParaRPr lang="en-US"/>
        </a:p>
      </dgm:t>
    </dgm:pt>
    <dgm:pt modelId="{F78543D2-EEC8-40CF-AA3C-052908B768A8}">
      <dgm:prSet/>
      <dgm:spPr/>
      <dgm:t>
        <a:bodyPr/>
        <a:lstStyle/>
        <a:p>
          <a:r>
            <a:rPr lang="en-US" b="1" dirty="0" err="1"/>
            <a:t>Aksieplanne</a:t>
          </a:r>
          <a:r>
            <a:rPr lang="en-US" b="1" dirty="0"/>
            <a:t> </a:t>
          </a:r>
          <a:r>
            <a:rPr lang="en-US" b="1" dirty="0" err="1"/>
            <a:t>en</a:t>
          </a:r>
          <a:r>
            <a:rPr lang="en-US" b="1" dirty="0"/>
            <a:t> </a:t>
          </a:r>
          <a:r>
            <a:rPr lang="en-US" b="1" dirty="0" err="1"/>
            <a:t>veldtogte</a:t>
          </a:r>
          <a:r>
            <a:rPr lang="en-US" dirty="0"/>
            <a:t>: </a:t>
          </a:r>
          <a:br>
            <a:rPr lang="en-US" dirty="0"/>
          </a:br>
          <a:r>
            <a:rPr lang="en-US" dirty="0"/>
            <a:t>Skep </a:t>
          </a:r>
          <a:r>
            <a:rPr lang="en-US" dirty="0" err="1"/>
            <a:t>bewustheid</a:t>
          </a:r>
          <a:r>
            <a:rPr lang="en-US" dirty="0"/>
            <a:t> </a:t>
          </a:r>
          <a:r>
            <a:rPr lang="en-US" dirty="0" err="1"/>
            <a:t>rondom</a:t>
          </a:r>
          <a:r>
            <a:rPr lang="en-US" dirty="0"/>
            <a:t> </a:t>
          </a:r>
          <a:r>
            <a:rPr lang="en-US" dirty="0" err="1"/>
            <a:t>kwessies</a:t>
          </a:r>
          <a:r>
            <a:rPr lang="en-US" dirty="0"/>
            <a:t> </a:t>
          </a:r>
          <a:r>
            <a:rPr lang="en-US" dirty="0" err="1"/>
            <a:t>soos</a:t>
          </a:r>
          <a:r>
            <a:rPr lang="en-US" dirty="0"/>
            <a:t> GGG.</a:t>
          </a:r>
        </a:p>
      </dgm:t>
    </dgm:pt>
    <dgm:pt modelId="{5D087301-C6F2-4530-8E36-3CD097904734}" type="parTrans" cxnId="{5F4723B6-74AE-40FD-81FA-634BD11CC1B8}">
      <dgm:prSet/>
      <dgm:spPr/>
      <dgm:t>
        <a:bodyPr/>
        <a:lstStyle/>
        <a:p>
          <a:endParaRPr lang="en-US"/>
        </a:p>
      </dgm:t>
    </dgm:pt>
    <dgm:pt modelId="{A9A10B6C-7435-474D-9358-3C109C9ED831}" type="sibTrans" cxnId="{5F4723B6-74AE-40FD-81FA-634BD11CC1B8}">
      <dgm:prSet/>
      <dgm:spPr/>
      <dgm:t>
        <a:bodyPr/>
        <a:lstStyle/>
        <a:p>
          <a:endParaRPr lang="en-US"/>
        </a:p>
      </dgm:t>
    </dgm:pt>
    <dgm:pt modelId="{267B9704-76ED-45EF-8BFB-BE1C251F82A1}">
      <dgm:prSet/>
      <dgm:spPr/>
      <dgm:t>
        <a:bodyPr/>
        <a:lstStyle/>
        <a:p>
          <a:r>
            <a:rPr lang="en-US" b="1" dirty="0"/>
            <a:t>Social media </a:t>
          </a:r>
          <a:r>
            <a:rPr lang="en-US" b="1" dirty="0" err="1"/>
            <a:t>aktiviste</a:t>
          </a:r>
          <a:r>
            <a:rPr lang="en-US" dirty="0"/>
            <a:t>: </a:t>
          </a:r>
          <a:br>
            <a:rPr lang="en-US" dirty="0"/>
          </a:br>
          <a:r>
            <a:rPr lang="en-US" dirty="0" err="1"/>
            <a:t>Aanlyn</a:t>
          </a:r>
          <a:r>
            <a:rPr lang="en-US" dirty="0"/>
            <a:t> platforms </a:t>
          </a:r>
          <a:r>
            <a:rPr lang="en-US" dirty="0" err="1"/>
            <a:t>organiseer</a:t>
          </a:r>
          <a:r>
            <a:rPr lang="en-US" dirty="0"/>
            <a:t> </a:t>
          </a:r>
          <a:r>
            <a:rPr lang="en-US" dirty="0" err="1"/>
            <a:t>en</a:t>
          </a:r>
          <a:r>
            <a:rPr lang="en-US" dirty="0"/>
            <a:t> skep </a:t>
          </a:r>
          <a:r>
            <a:rPr lang="en-US" dirty="0" err="1"/>
            <a:t>bewustheid</a:t>
          </a:r>
          <a:r>
            <a:rPr lang="en-US" dirty="0"/>
            <a:t>.</a:t>
          </a:r>
        </a:p>
      </dgm:t>
    </dgm:pt>
    <dgm:pt modelId="{32830150-C3AF-453C-84CE-F8DDD0FD69D5}" type="parTrans" cxnId="{108E93B2-F232-4C5E-871E-4CCADC40B3ED}">
      <dgm:prSet/>
      <dgm:spPr/>
      <dgm:t>
        <a:bodyPr/>
        <a:lstStyle/>
        <a:p>
          <a:endParaRPr lang="en-US"/>
        </a:p>
      </dgm:t>
    </dgm:pt>
    <dgm:pt modelId="{8D5B14AB-6AF0-4858-B36E-505E20D21A2A}" type="sibTrans" cxnId="{108E93B2-F232-4C5E-871E-4CCADC40B3ED}">
      <dgm:prSet/>
      <dgm:spPr/>
      <dgm:t>
        <a:bodyPr/>
        <a:lstStyle/>
        <a:p>
          <a:endParaRPr lang="en-US"/>
        </a:p>
      </dgm:t>
    </dgm:pt>
    <dgm:pt modelId="{E6F1041D-1EFF-47A5-8D2D-4718F3B47041}">
      <dgm:prSet/>
      <dgm:spPr/>
      <dgm:t>
        <a:bodyPr/>
        <a:lstStyle/>
        <a:p>
          <a:r>
            <a:rPr lang="en-US" b="1" dirty="0"/>
            <a:t>NRO’s</a:t>
          </a:r>
          <a:r>
            <a:rPr lang="en-US" dirty="0"/>
            <a:t>: </a:t>
          </a:r>
          <a:br>
            <a:rPr lang="en-US" dirty="0"/>
          </a:br>
          <a:r>
            <a:rPr lang="en-US" dirty="0"/>
            <a:t>Veg </a:t>
          </a:r>
          <a:r>
            <a:rPr lang="en-US" dirty="0" err="1"/>
            <a:t>aktief</a:t>
          </a:r>
          <a:r>
            <a:rPr lang="en-US" dirty="0"/>
            <a:t> </a:t>
          </a:r>
          <a:r>
            <a:rPr lang="en-US" dirty="0" err="1"/>
            <a:t>vir</a:t>
          </a:r>
          <a:r>
            <a:rPr lang="en-US" dirty="0"/>
            <a:t> </a:t>
          </a:r>
          <a:r>
            <a:rPr lang="en-US" dirty="0" err="1"/>
            <a:t>menseregte</a:t>
          </a:r>
          <a:r>
            <a:rPr lang="en-US" dirty="0"/>
            <a:t>.</a:t>
          </a:r>
        </a:p>
      </dgm:t>
    </dgm:pt>
    <dgm:pt modelId="{176F8B4D-07A6-4314-9601-226102372A8B}" type="parTrans" cxnId="{714BB61D-78F2-4E0E-A63E-2817FF00165B}">
      <dgm:prSet/>
      <dgm:spPr/>
    </dgm:pt>
    <dgm:pt modelId="{F1DF7468-C78F-4387-910D-994E520BE7C2}" type="sibTrans" cxnId="{714BB61D-78F2-4E0E-A63E-2817FF00165B}">
      <dgm:prSet/>
      <dgm:spPr/>
    </dgm:pt>
    <dgm:pt modelId="{26A58BE5-BE64-4C1A-9A0B-D668D42D366D}">
      <dgm:prSet/>
      <dgm:spPr/>
      <dgm:t>
        <a:bodyPr/>
        <a:lstStyle/>
        <a:p>
          <a:r>
            <a:rPr lang="en-US" b="1" dirty="0"/>
            <a:t>Entrepreneurs</a:t>
          </a:r>
          <a:r>
            <a:rPr lang="en-US" dirty="0"/>
            <a:t>: </a:t>
          </a:r>
          <a:br>
            <a:rPr lang="en-US" dirty="0"/>
          </a:br>
          <a:r>
            <a:rPr lang="en-US" dirty="0" err="1"/>
            <a:t>Skenk</a:t>
          </a:r>
          <a:r>
            <a:rPr lang="en-US" dirty="0"/>
            <a:t> </a:t>
          </a:r>
          <a:r>
            <a:rPr lang="en-US" dirty="0" err="1"/>
            <a:t>tyd</a:t>
          </a:r>
          <a:r>
            <a:rPr lang="en-US" dirty="0"/>
            <a:t> </a:t>
          </a:r>
          <a:r>
            <a:rPr lang="en-US" dirty="0" err="1"/>
            <a:t>en</a:t>
          </a:r>
          <a:r>
            <a:rPr lang="en-US" dirty="0"/>
            <a:t> geld </a:t>
          </a:r>
          <a:r>
            <a:rPr lang="en-US" dirty="0" err="1"/>
            <a:t>aan</a:t>
          </a:r>
          <a:r>
            <a:rPr lang="en-US" dirty="0"/>
            <a:t> </a:t>
          </a:r>
          <a:r>
            <a:rPr lang="en-US" dirty="0" err="1"/>
            <a:t>waardige</a:t>
          </a:r>
          <a:r>
            <a:rPr lang="en-US" dirty="0"/>
            <a:t> sake.</a:t>
          </a:r>
        </a:p>
      </dgm:t>
    </dgm:pt>
    <dgm:pt modelId="{168B0F59-B9A7-47EB-8851-66317BB42937}" type="parTrans" cxnId="{6CD46141-8CF1-4B2B-B54B-FEFBAEF7E699}">
      <dgm:prSet/>
      <dgm:spPr/>
    </dgm:pt>
    <dgm:pt modelId="{B31F4C1F-32F6-4FDC-92C4-0450C66B17AA}" type="sibTrans" cxnId="{6CD46141-8CF1-4B2B-B54B-FEFBAEF7E699}">
      <dgm:prSet/>
      <dgm:spPr/>
    </dgm:pt>
    <dgm:pt modelId="{DCDB59B9-F414-438A-A277-04189FDB229C}" type="pres">
      <dgm:prSet presAssocID="{F93CA763-168B-49E1-99E5-01FB48453BB6}" presName="Name0" presStyleCnt="0">
        <dgm:presLayoutVars>
          <dgm:dir/>
          <dgm:animLvl val="lvl"/>
          <dgm:resizeHandles val="exact"/>
        </dgm:presLayoutVars>
      </dgm:prSet>
      <dgm:spPr/>
    </dgm:pt>
    <dgm:pt modelId="{ADFCE892-94A1-4D22-9C54-DF14AC67DFF9}" type="pres">
      <dgm:prSet presAssocID="{89042CC2-6561-400A-A279-97C335569AEA}" presName="composite" presStyleCnt="0"/>
      <dgm:spPr/>
    </dgm:pt>
    <dgm:pt modelId="{10BF46F2-1049-4C08-8D42-EB53EDED4067}" type="pres">
      <dgm:prSet presAssocID="{89042CC2-6561-400A-A279-97C335569AEA}" presName="parTx" presStyleLbl="alignNode1" presStyleIdx="0" presStyleCnt="2">
        <dgm:presLayoutVars>
          <dgm:chMax val="0"/>
          <dgm:chPref val="0"/>
          <dgm:bulletEnabled val="1"/>
        </dgm:presLayoutVars>
      </dgm:prSet>
      <dgm:spPr/>
    </dgm:pt>
    <dgm:pt modelId="{FBD0810E-9C25-40BE-BEF8-D4AFD2072279}" type="pres">
      <dgm:prSet presAssocID="{89042CC2-6561-400A-A279-97C335569AEA}" presName="desTx" presStyleLbl="alignAccFollowNode1" presStyleIdx="0" presStyleCnt="2">
        <dgm:presLayoutVars>
          <dgm:bulletEnabled val="1"/>
        </dgm:presLayoutVars>
      </dgm:prSet>
      <dgm:spPr/>
    </dgm:pt>
    <dgm:pt modelId="{B3D50286-C907-4C83-8D63-7DDBB497E321}" type="pres">
      <dgm:prSet presAssocID="{63C390C9-29E9-437B-B940-96EF842B53BF}" presName="space" presStyleCnt="0"/>
      <dgm:spPr/>
    </dgm:pt>
    <dgm:pt modelId="{34602186-FB14-48B7-8490-C3859D9A3A63}" type="pres">
      <dgm:prSet presAssocID="{F846C094-0EB4-4FBA-8D6B-4A2332936845}" presName="composite" presStyleCnt="0"/>
      <dgm:spPr/>
    </dgm:pt>
    <dgm:pt modelId="{1FFA1D68-5E49-4A7E-992A-4A2020A15C35}" type="pres">
      <dgm:prSet presAssocID="{F846C094-0EB4-4FBA-8D6B-4A2332936845}" presName="parTx" presStyleLbl="alignNode1" presStyleIdx="1" presStyleCnt="2">
        <dgm:presLayoutVars>
          <dgm:chMax val="0"/>
          <dgm:chPref val="0"/>
          <dgm:bulletEnabled val="1"/>
        </dgm:presLayoutVars>
      </dgm:prSet>
      <dgm:spPr/>
    </dgm:pt>
    <dgm:pt modelId="{3E506C73-977A-4437-BC36-161EE15FDBEB}" type="pres">
      <dgm:prSet presAssocID="{F846C094-0EB4-4FBA-8D6B-4A2332936845}" presName="desTx" presStyleLbl="alignAccFollowNode1" presStyleIdx="1" presStyleCnt="2">
        <dgm:presLayoutVars>
          <dgm:bulletEnabled val="1"/>
        </dgm:presLayoutVars>
      </dgm:prSet>
      <dgm:spPr/>
    </dgm:pt>
  </dgm:ptLst>
  <dgm:cxnLst>
    <dgm:cxn modelId="{66BD3F03-1AB8-47F4-A9FB-51D054C2220C}" type="presOf" srcId="{B7D355A4-FD90-4333-9852-DC988E647E13}" destId="{3E506C73-977A-4437-BC36-161EE15FDBEB}" srcOrd="0" destOrd="2" presId="urn:microsoft.com/office/officeart/2005/8/layout/hList1"/>
    <dgm:cxn modelId="{DC89F311-83BA-4D34-A6E3-0BE60529B2A9}" type="presOf" srcId="{26A58BE5-BE64-4C1A-9A0B-D668D42D366D}" destId="{FBD0810E-9C25-40BE-BEF8-D4AFD2072279}" srcOrd="0" destOrd="5" presId="urn:microsoft.com/office/officeart/2005/8/layout/hList1"/>
    <dgm:cxn modelId="{714BB61D-78F2-4E0E-A63E-2817FF00165B}" srcId="{89042CC2-6561-400A-A279-97C335569AEA}" destId="{E6F1041D-1EFF-47A5-8D2D-4718F3B47041}" srcOrd="4" destOrd="0" parTransId="{176F8B4D-07A6-4314-9601-226102372A8B}" sibTransId="{F1DF7468-C78F-4387-910D-994E520BE7C2}"/>
    <dgm:cxn modelId="{B8711C22-1917-4E23-B758-112F51A1BC17}" type="presOf" srcId="{ABB2EB8A-6089-4EC8-8581-2A72C77211AE}" destId="{3E506C73-977A-4437-BC36-161EE15FDBEB}" srcOrd="0" destOrd="0" presId="urn:microsoft.com/office/officeart/2005/8/layout/hList1"/>
    <dgm:cxn modelId="{EB8EA724-155C-48F5-BEFB-1AC6DD729BC0}" type="presOf" srcId="{F93CA763-168B-49E1-99E5-01FB48453BB6}" destId="{DCDB59B9-F414-438A-A277-04189FDB229C}" srcOrd="0" destOrd="0" presId="urn:microsoft.com/office/officeart/2005/8/layout/hList1"/>
    <dgm:cxn modelId="{CDEBDF2E-1242-4585-AA08-1A4D1ECE80E4}" srcId="{F846C094-0EB4-4FBA-8D6B-4A2332936845}" destId="{ABB2EB8A-6089-4EC8-8581-2A72C77211AE}" srcOrd="0" destOrd="0" parTransId="{1E8F2051-37DE-4736-BA1E-29DBC96E46DB}" sibTransId="{F664730F-0B60-4738-BBF5-ABF9DFA9345F}"/>
    <dgm:cxn modelId="{D1FD1436-EE63-48C6-8003-53671FED35B6}" type="presOf" srcId="{E6F1041D-1EFF-47A5-8D2D-4718F3B47041}" destId="{FBD0810E-9C25-40BE-BEF8-D4AFD2072279}" srcOrd="0" destOrd="4" presId="urn:microsoft.com/office/officeart/2005/8/layout/hList1"/>
    <dgm:cxn modelId="{B8C9DF38-93FD-4B4D-B35D-121400126CDB}" type="presOf" srcId="{F846C094-0EB4-4FBA-8D6B-4A2332936845}" destId="{1FFA1D68-5E49-4A7E-992A-4A2020A15C35}" srcOrd="0" destOrd="0" presId="urn:microsoft.com/office/officeart/2005/8/layout/hList1"/>
    <dgm:cxn modelId="{1CEA363B-FB5A-44DD-8BF8-216D01870361}" type="presOf" srcId="{267B9704-76ED-45EF-8BFB-BE1C251F82A1}" destId="{3E506C73-977A-4437-BC36-161EE15FDBEB}" srcOrd="0" destOrd="5" presId="urn:microsoft.com/office/officeart/2005/8/layout/hList1"/>
    <dgm:cxn modelId="{75AAFF40-3BFF-49CE-938A-5B106972CC23}" srcId="{89042CC2-6561-400A-A279-97C335569AEA}" destId="{60BC95B7-AB6A-4790-B80F-3AF5AC1D415F}" srcOrd="3" destOrd="0" parTransId="{2F0A2A1D-2AE9-4DB8-AFFF-327F8E12CF9C}" sibTransId="{4BC70710-086C-4804-AB7D-ED355DDE26A7}"/>
    <dgm:cxn modelId="{6CD46141-8CF1-4B2B-B54B-FEFBAEF7E699}" srcId="{89042CC2-6561-400A-A279-97C335569AEA}" destId="{26A58BE5-BE64-4C1A-9A0B-D668D42D366D}" srcOrd="5" destOrd="0" parTransId="{168B0F59-B9A7-47EB-8851-66317BB42937}" sibTransId="{B31F4C1F-32F6-4FDC-92C4-0450C66B17AA}"/>
    <dgm:cxn modelId="{1B04B669-CA60-4486-8A58-2ED03F2C4580}" type="presOf" srcId="{48BF508A-0E62-47EA-ABA7-9F89BDCBF733}" destId="{FBD0810E-9C25-40BE-BEF8-D4AFD2072279}" srcOrd="0" destOrd="0" presId="urn:microsoft.com/office/officeart/2005/8/layout/hList1"/>
    <dgm:cxn modelId="{9D33DA75-CC12-4407-BDC9-5854D9AF1A16}" srcId="{F846C094-0EB4-4FBA-8D6B-4A2332936845}" destId="{10773E79-B30C-42AC-9637-0A6316C43979}" srcOrd="3" destOrd="0" parTransId="{1A1D2585-D5A9-49EB-BB35-9BB2F33F7DD4}" sibTransId="{1AF3AE4E-F1A6-48CB-BF4C-F090BA2E242D}"/>
    <dgm:cxn modelId="{855F41A3-F7D8-4BA9-9AFD-8B579B640BCA}" srcId="{F93CA763-168B-49E1-99E5-01FB48453BB6}" destId="{89042CC2-6561-400A-A279-97C335569AEA}" srcOrd="0" destOrd="0" parTransId="{78B4E843-5C78-4602-B275-DE7CDFAE89E6}" sibTransId="{63C390C9-29E9-437B-B940-96EF842B53BF}"/>
    <dgm:cxn modelId="{28F38DAA-B080-492A-AE81-463862A98896}" type="presOf" srcId="{60BC95B7-AB6A-4790-B80F-3AF5AC1D415F}" destId="{FBD0810E-9C25-40BE-BEF8-D4AFD2072279}" srcOrd="0" destOrd="3" presId="urn:microsoft.com/office/officeart/2005/8/layout/hList1"/>
    <dgm:cxn modelId="{82DBACAD-898E-465C-8FF3-5C8947C5FDCF}" type="presOf" srcId="{C4C9EB3F-A4B5-46FC-A459-FE7F341E697A}" destId="{FBD0810E-9C25-40BE-BEF8-D4AFD2072279}" srcOrd="0" destOrd="2" presId="urn:microsoft.com/office/officeart/2005/8/layout/hList1"/>
    <dgm:cxn modelId="{D6BA3DAE-A44D-4BDB-ADE1-2CC16CA33242}" type="presOf" srcId="{14F54331-BB11-4F1E-8C2F-103C601A6ED3}" destId="{FBD0810E-9C25-40BE-BEF8-D4AFD2072279}" srcOrd="0" destOrd="1" presId="urn:microsoft.com/office/officeart/2005/8/layout/hList1"/>
    <dgm:cxn modelId="{108E93B2-F232-4C5E-871E-4CCADC40B3ED}" srcId="{F846C094-0EB4-4FBA-8D6B-4A2332936845}" destId="{267B9704-76ED-45EF-8BFB-BE1C251F82A1}" srcOrd="5" destOrd="0" parTransId="{32830150-C3AF-453C-84CE-F8DDD0FD69D5}" sibTransId="{8D5B14AB-6AF0-4858-B36E-505E20D21A2A}"/>
    <dgm:cxn modelId="{5F4723B6-74AE-40FD-81FA-634BD11CC1B8}" srcId="{F846C094-0EB4-4FBA-8D6B-4A2332936845}" destId="{F78543D2-EEC8-40CF-AA3C-052908B768A8}" srcOrd="4" destOrd="0" parTransId="{5D087301-C6F2-4530-8E36-3CD097904734}" sibTransId="{A9A10B6C-7435-474D-9358-3C109C9ED831}"/>
    <dgm:cxn modelId="{28EC38B6-3CDF-4BA9-9683-380522DDD9C3}" type="presOf" srcId="{89042CC2-6561-400A-A279-97C335569AEA}" destId="{10BF46F2-1049-4C08-8D42-EB53EDED4067}" srcOrd="0" destOrd="0" presId="urn:microsoft.com/office/officeart/2005/8/layout/hList1"/>
    <dgm:cxn modelId="{9692ECC6-25D8-4E4F-BA7A-5307A777A856}" srcId="{F93CA763-168B-49E1-99E5-01FB48453BB6}" destId="{F846C094-0EB4-4FBA-8D6B-4A2332936845}" srcOrd="1" destOrd="0" parTransId="{3FBFF822-77C2-421B-9A80-2491CC169A6B}" sibTransId="{3F3FD022-B8DF-4CCC-B28A-990F1419F4AD}"/>
    <dgm:cxn modelId="{86B07DCD-CF7F-475C-B9B7-BADF87878CD0}" type="presOf" srcId="{4AC133B4-6760-46A1-B8D5-D653D542E749}" destId="{3E506C73-977A-4437-BC36-161EE15FDBEB}" srcOrd="0" destOrd="1" presId="urn:microsoft.com/office/officeart/2005/8/layout/hList1"/>
    <dgm:cxn modelId="{18E11CCE-2F98-41C7-AE36-DB49ED608D71}" srcId="{F846C094-0EB4-4FBA-8D6B-4A2332936845}" destId="{B7D355A4-FD90-4333-9852-DC988E647E13}" srcOrd="2" destOrd="0" parTransId="{6304A07A-17F3-43BF-99FE-8945CB246320}" sibTransId="{1A95107A-F861-4B00-893B-D5EE3D32BBB8}"/>
    <dgm:cxn modelId="{2C3731D5-5F43-4EDD-9A25-636827F9DA3E}" srcId="{89042CC2-6561-400A-A279-97C335569AEA}" destId="{C4C9EB3F-A4B5-46FC-A459-FE7F341E697A}" srcOrd="2" destOrd="0" parTransId="{6DFA77CE-E46A-4C7D-84B4-B95656B4B43E}" sibTransId="{8098538C-12D3-4836-B3D9-199EB81EC9C7}"/>
    <dgm:cxn modelId="{5DCA3DE2-6A05-4B11-A989-322D04F3ACDA}" type="presOf" srcId="{10773E79-B30C-42AC-9637-0A6316C43979}" destId="{3E506C73-977A-4437-BC36-161EE15FDBEB}" srcOrd="0" destOrd="3" presId="urn:microsoft.com/office/officeart/2005/8/layout/hList1"/>
    <dgm:cxn modelId="{12C277E2-0E36-4C92-A9D3-D775E7CB147B}" srcId="{89042CC2-6561-400A-A279-97C335569AEA}" destId="{14F54331-BB11-4F1E-8C2F-103C601A6ED3}" srcOrd="1" destOrd="0" parTransId="{9B721E99-A533-44AA-AB16-66360447A5CA}" sibTransId="{E36A6A14-253C-4361-8C29-1F7A2A1F949B}"/>
    <dgm:cxn modelId="{81AA29EF-9D7D-4B76-986F-035D0204EF2D}" srcId="{89042CC2-6561-400A-A279-97C335569AEA}" destId="{48BF508A-0E62-47EA-ABA7-9F89BDCBF733}" srcOrd="0" destOrd="0" parTransId="{698A90C2-37F9-43F2-8EF3-458501EE0009}" sibTransId="{7F34ED66-F652-4FC9-932D-8933075CA887}"/>
    <dgm:cxn modelId="{127F86F4-C450-4C21-942F-6F41504C02B8}" type="presOf" srcId="{F78543D2-EEC8-40CF-AA3C-052908B768A8}" destId="{3E506C73-977A-4437-BC36-161EE15FDBEB}" srcOrd="0" destOrd="4" presId="urn:microsoft.com/office/officeart/2005/8/layout/hList1"/>
    <dgm:cxn modelId="{C936E9F6-92CA-4142-BBBA-62E3B4B56B33}" srcId="{F846C094-0EB4-4FBA-8D6B-4A2332936845}" destId="{4AC133B4-6760-46A1-B8D5-D653D542E749}" srcOrd="1" destOrd="0" parTransId="{9EF1D22F-6244-4B0B-BCFE-32ABDBB82805}" sibTransId="{C45EFBC5-26AD-4D18-8643-40C8E3C8F6AF}"/>
    <dgm:cxn modelId="{16AE1B2E-91BD-4E22-9DE3-5F75A6980716}" type="presParOf" srcId="{DCDB59B9-F414-438A-A277-04189FDB229C}" destId="{ADFCE892-94A1-4D22-9C54-DF14AC67DFF9}" srcOrd="0" destOrd="0" presId="urn:microsoft.com/office/officeart/2005/8/layout/hList1"/>
    <dgm:cxn modelId="{9353203C-8F16-4C9C-BA74-72B79ECFA6FF}" type="presParOf" srcId="{ADFCE892-94A1-4D22-9C54-DF14AC67DFF9}" destId="{10BF46F2-1049-4C08-8D42-EB53EDED4067}" srcOrd="0" destOrd="0" presId="urn:microsoft.com/office/officeart/2005/8/layout/hList1"/>
    <dgm:cxn modelId="{9D4EC9A2-AC1A-494C-B3EE-12D78A1A28EB}" type="presParOf" srcId="{ADFCE892-94A1-4D22-9C54-DF14AC67DFF9}" destId="{FBD0810E-9C25-40BE-BEF8-D4AFD2072279}" srcOrd="1" destOrd="0" presId="urn:microsoft.com/office/officeart/2005/8/layout/hList1"/>
    <dgm:cxn modelId="{F16D036A-7926-4FCC-906C-55AF004A7224}" type="presParOf" srcId="{DCDB59B9-F414-438A-A277-04189FDB229C}" destId="{B3D50286-C907-4C83-8D63-7DDBB497E321}" srcOrd="1" destOrd="0" presId="urn:microsoft.com/office/officeart/2005/8/layout/hList1"/>
    <dgm:cxn modelId="{708A2FE6-14C5-43B6-BA2A-2BEF5833FB30}" type="presParOf" srcId="{DCDB59B9-F414-438A-A277-04189FDB229C}" destId="{34602186-FB14-48B7-8490-C3859D9A3A63}" srcOrd="2" destOrd="0" presId="urn:microsoft.com/office/officeart/2005/8/layout/hList1"/>
    <dgm:cxn modelId="{5E616585-4242-4FC0-B9C5-DB7CB3FA7253}" type="presParOf" srcId="{34602186-FB14-48B7-8490-C3859D9A3A63}" destId="{1FFA1D68-5E49-4A7E-992A-4A2020A15C35}" srcOrd="0" destOrd="0" presId="urn:microsoft.com/office/officeart/2005/8/layout/hList1"/>
    <dgm:cxn modelId="{59EE02FD-57D4-46BB-B7B0-5E10CBCF2933}" type="presParOf" srcId="{34602186-FB14-48B7-8490-C3859D9A3A63}" destId="{3E506C73-977A-4437-BC36-161EE15FDBE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C9E485-C65C-45EF-B2CF-45CF2D1BAE9E}">
      <dsp:nvSpPr>
        <dsp:cNvPr id="0" name=""/>
        <dsp:cNvSpPr/>
      </dsp:nvSpPr>
      <dsp:spPr>
        <a:xfrm>
          <a:off x="0" y="97416"/>
          <a:ext cx="2136417" cy="713514"/>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err="1"/>
            <a:t>Menseregte</a:t>
          </a:r>
          <a:r>
            <a:rPr lang="en-US" sz="1400" b="1" kern="1200" dirty="0"/>
            <a:t> …</a:t>
          </a:r>
          <a:endParaRPr lang="en-US" sz="1400" kern="1200" dirty="0"/>
        </a:p>
      </dsp:txBody>
      <dsp:txXfrm>
        <a:off x="0" y="97416"/>
        <a:ext cx="2136417" cy="713514"/>
      </dsp:txXfrm>
    </dsp:sp>
    <dsp:sp modelId="{A66C28F7-93E8-4CD1-A02B-FEE66A633E80}">
      <dsp:nvSpPr>
        <dsp:cNvPr id="0" name=""/>
        <dsp:cNvSpPr/>
      </dsp:nvSpPr>
      <dsp:spPr>
        <a:xfrm>
          <a:off x="22" y="798116"/>
          <a:ext cx="2136417" cy="368928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nl-NL" sz="1400" kern="1200" dirty="0"/>
            <a:t>is basiese vryhede en beskerming wat aan almal behoort.</a:t>
          </a:r>
          <a:endParaRPr lang="en-US" sz="1400" kern="1200" dirty="0"/>
        </a:p>
        <a:p>
          <a:pPr marL="114300" lvl="1" indent="-114300" algn="l" defTabSz="622300">
            <a:lnSpc>
              <a:spcPct val="90000"/>
            </a:lnSpc>
            <a:spcBef>
              <a:spcPct val="0"/>
            </a:spcBef>
            <a:spcAft>
              <a:spcPct val="15000"/>
            </a:spcAft>
            <a:buChar char="•"/>
          </a:pPr>
          <a:r>
            <a:rPr lang="nl-NL" sz="1400" kern="1200" dirty="0"/>
            <a:t>is gegrond op waardigheid, gelykheid en wedersydse respek.</a:t>
          </a:r>
          <a:endParaRPr lang="en-US" sz="1400" kern="1200" dirty="0"/>
        </a:p>
        <a:p>
          <a:pPr marL="114300" lvl="1" indent="-114300" algn="l" defTabSz="622300">
            <a:lnSpc>
              <a:spcPct val="90000"/>
            </a:lnSpc>
            <a:spcBef>
              <a:spcPct val="0"/>
            </a:spcBef>
            <a:spcAft>
              <a:spcPct val="15000"/>
            </a:spcAft>
            <a:buChar char="•"/>
          </a:pPr>
          <a:r>
            <a:rPr lang="nl-NL" sz="1400" kern="1200" dirty="0"/>
            <a:t>geld ongeag jou nasionaliteit, oortuigings of agtergrond.</a:t>
          </a:r>
          <a:endParaRPr lang="en-US" sz="1400" kern="1200" dirty="0"/>
        </a:p>
        <a:p>
          <a:pPr marL="114300" lvl="1" indent="-114300" algn="l" defTabSz="622300">
            <a:lnSpc>
              <a:spcPct val="90000"/>
            </a:lnSpc>
            <a:spcBef>
              <a:spcPct val="0"/>
            </a:spcBef>
            <a:spcAft>
              <a:spcPct val="15000"/>
            </a:spcAft>
            <a:buChar char="•"/>
          </a:pPr>
          <a:r>
            <a:rPr lang="nl-NL" sz="1400" kern="1200" dirty="0"/>
            <a:t>gaan daaroor om regverdig behandel te word, en ander ook regverdig te behandel.</a:t>
          </a:r>
          <a:endParaRPr lang="en-US" sz="1400" kern="1200" dirty="0"/>
        </a:p>
        <a:p>
          <a:pPr marL="114300" lvl="1" indent="-114300" algn="l" defTabSz="622300">
            <a:lnSpc>
              <a:spcPct val="90000"/>
            </a:lnSpc>
            <a:spcBef>
              <a:spcPct val="0"/>
            </a:spcBef>
            <a:spcAft>
              <a:spcPct val="15000"/>
            </a:spcAft>
            <a:buChar char="•"/>
          </a:pPr>
          <a:r>
            <a:rPr lang="nl-NL" sz="1400" kern="1200" dirty="0"/>
            <a:t>gee jou die vryheid om keuses oor jou eie lewe te maak.</a:t>
          </a:r>
          <a:endParaRPr lang="en-US" sz="1400" kern="1200" dirty="0"/>
        </a:p>
      </dsp:txBody>
      <dsp:txXfrm>
        <a:off x="22" y="798116"/>
        <a:ext cx="2136417" cy="3689280"/>
      </dsp:txXfrm>
    </dsp:sp>
    <dsp:sp modelId="{B0E49383-AC91-4190-A8C1-52809284F19E}">
      <dsp:nvSpPr>
        <dsp:cNvPr id="0" name=""/>
        <dsp:cNvSpPr/>
      </dsp:nvSpPr>
      <dsp:spPr>
        <a:xfrm>
          <a:off x="2435538" y="84602"/>
          <a:ext cx="2136417" cy="713514"/>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Die </a:t>
          </a:r>
          <a:r>
            <a:rPr lang="en-US" sz="1400" b="1" kern="1200" dirty="0" err="1"/>
            <a:t>Universele</a:t>
          </a:r>
          <a:r>
            <a:rPr lang="en-US" sz="1400" b="1" kern="1200" dirty="0"/>
            <a:t> </a:t>
          </a:r>
          <a:r>
            <a:rPr lang="en-US" sz="1400" b="1" kern="1200" dirty="0" err="1"/>
            <a:t>Verklaring</a:t>
          </a:r>
          <a:r>
            <a:rPr lang="en-US" sz="1400" b="1" kern="1200" dirty="0"/>
            <a:t> van </a:t>
          </a:r>
          <a:r>
            <a:rPr lang="en-US" sz="1400" b="1" kern="1200" dirty="0" err="1"/>
            <a:t>Menseregte</a:t>
          </a:r>
          <a:r>
            <a:rPr lang="en-US" sz="1400" b="1" kern="1200" dirty="0"/>
            <a:t> (UVMR)</a:t>
          </a:r>
          <a:endParaRPr lang="en-US" sz="1400" kern="1200" dirty="0"/>
        </a:p>
      </dsp:txBody>
      <dsp:txXfrm>
        <a:off x="2435538" y="84602"/>
        <a:ext cx="2136417" cy="713514"/>
      </dsp:txXfrm>
    </dsp:sp>
    <dsp:sp modelId="{D4291DA8-6722-49C1-AEDC-D4183674A0AF}">
      <dsp:nvSpPr>
        <dsp:cNvPr id="0" name=""/>
        <dsp:cNvSpPr/>
      </dsp:nvSpPr>
      <dsp:spPr>
        <a:xfrm>
          <a:off x="2435538" y="798116"/>
          <a:ext cx="2136417" cy="368928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nl-NL" sz="1400" kern="1200" dirty="0"/>
            <a:t>’n Wêreldwye padkaart vir vryheid, gelykheid en geregtigheid.</a:t>
          </a:r>
          <a:endParaRPr lang="en-US" sz="1400" kern="1200" dirty="0"/>
        </a:p>
        <a:p>
          <a:pPr marL="114300" lvl="1" indent="-114300" algn="l" defTabSz="622300">
            <a:lnSpc>
              <a:spcPct val="90000"/>
            </a:lnSpc>
            <a:spcBef>
              <a:spcPct val="0"/>
            </a:spcBef>
            <a:spcAft>
              <a:spcPct val="15000"/>
            </a:spcAft>
            <a:buFont typeface="Arial" panose="020B0604020202020204" pitchFamily="34" charset="0"/>
            <a:buChar char="•"/>
          </a:pPr>
          <a:r>
            <a:rPr lang="nl-NL" sz="1400" kern="1200" dirty="0"/>
            <a:t>Is deur die Verenigde Nasies op 10 Desember 1948 aangeneem.</a:t>
          </a:r>
          <a:endParaRPr lang="en-US" sz="1400" kern="1200" dirty="0"/>
        </a:p>
        <a:p>
          <a:pPr marL="114300" lvl="1" indent="-114300" algn="l" defTabSz="622300">
            <a:lnSpc>
              <a:spcPct val="90000"/>
            </a:lnSpc>
            <a:spcBef>
              <a:spcPct val="0"/>
            </a:spcBef>
            <a:spcAft>
              <a:spcPct val="15000"/>
            </a:spcAft>
            <a:buFont typeface="Arial" panose="020B0604020202020204" pitchFamily="34" charset="0"/>
            <a:buChar char="•"/>
          </a:pPr>
          <a:r>
            <a:rPr lang="nl-NL" sz="1400" kern="1200" dirty="0"/>
            <a:t>Is in reaksie op die gruweldade van die Tweede Wêreldoorlog opgestel.</a:t>
          </a:r>
          <a:endParaRPr lang="en-US" sz="1400" kern="1200" dirty="0"/>
        </a:p>
        <a:p>
          <a:pPr marL="114300" lvl="1" indent="-114300" algn="l" defTabSz="622300">
            <a:lnSpc>
              <a:spcPct val="90000"/>
            </a:lnSpc>
            <a:spcBef>
              <a:spcPct val="0"/>
            </a:spcBef>
            <a:spcAft>
              <a:spcPct val="15000"/>
            </a:spcAft>
            <a:buFont typeface="Arial" panose="020B0604020202020204" pitchFamily="34" charset="0"/>
            <a:buChar char="•"/>
          </a:pPr>
          <a:r>
            <a:rPr lang="nl-NL" sz="1400" kern="1200" dirty="0"/>
            <a:t>Erken menseregte as die grondslag van vrede en vryheid.</a:t>
          </a:r>
          <a:endParaRPr lang="en-US" sz="1400" kern="1200" dirty="0"/>
        </a:p>
        <a:p>
          <a:pPr marL="114300" lvl="1" indent="-114300" algn="l" defTabSz="622300">
            <a:lnSpc>
              <a:spcPct val="90000"/>
            </a:lnSpc>
            <a:spcBef>
              <a:spcPct val="0"/>
            </a:spcBef>
            <a:spcAft>
              <a:spcPct val="15000"/>
            </a:spcAft>
            <a:buFont typeface="Arial" panose="020B0604020202020204" pitchFamily="34" charset="0"/>
            <a:buChar char="•"/>
          </a:pPr>
          <a:r>
            <a:rPr lang="nl-NL" sz="1400" kern="1200" dirty="0"/>
            <a:t>’n Mylpaal: die eerste wêreldwye ooreenkoms dat alle mense vry en gelyk is.</a:t>
          </a:r>
          <a:endParaRPr lang="en-US" sz="1400" kern="1200" dirty="0"/>
        </a:p>
      </dsp:txBody>
      <dsp:txXfrm>
        <a:off x="2435538" y="798116"/>
        <a:ext cx="2136417" cy="3689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A36BA4-D3F1-40B8-B216-BAF88CFDD681}">
      <dsp:nvSpPr>
        <dsp:cNvPr id="0" name=""/>
        <dsp:cNvSpPr/>
      </dsp:nvSpPr>
      <dsp:spPr>
        <a:xfrm>
          <a:off x="0" y="192469"/>
          <a:ext cx="7886700" cy="277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3C586B5A-5395-4D9E-B9C8-C84283A61F34}">
      <dsp:nvSpPr>
        <dsp:cNvPr id="0" name=""/>
        <dsp:cNvSpPr/>
      </dsp:nvSpPr>
      <dsp:spPr>
        <a:xfrm>
          <a:off x="394335" y="30109"/>
          <a:ext cx="5520690" cy="3247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Basiese</a:t>
          </a:r>
          <a:r>
            <a:rPr lang="en-US" sz="1200" b="1" kern="1200" dirty="0"/>
            <a:t> </a:t>
          </a:r>
          <a:r>
            <a:rPr lang="en-US" sz="1200" b="1" kern="1200" dirty="0" err="1"/>
            <a:t>menseregte</a:t>
          </a:r>
          <a:r>
            <a:rPr lang="en-US" sz="1200" b="1" kern="1200" dirty="0"/>
            <a:t>:</a:t>
          </a:r>
          <a:endParaRPr lang="en-US" sz="1200" kern="1200" dirty="0"/>
        </a:p>
      </dsp:txBody>
      <dsp:txXfrm>
        <a:off x="410187" y="45961"/>
        <a:ext cx="5488986" cy="293016"/>
      </dsp:txXfrm>
    </dsp:sp>
    <dsp:sp modelId="{4D89E1C4-2CEA-48D9-98D6-EAFC2637FA4E}">
      <dsp:nvSpPr>
        <dsp:cNvPr id="0" name=""/>
        <dsp:cNvSpPr/>
      </dsp:nvSpPr>
      <dsp:spPr>
        <a:xfrm>
          <a:off x="0" y="691429"/>
          <a:ext cx="7886700" cy="4851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12096" tIns="229108" rIns="612096"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t>Menseregte</a:t>
          </a:r>
          <a:r>
            <a:rPr lang="en-US" sz="1200" kern="1200" dirty="0"/>
            <a:t> </a:t>
          </a:r>
          <a:r>
            <a:rPr lang="en-US" sz="1200" kern="1200" dirty="0" err="1"/>
            <a:t>behoort</a:t>
          </a:r>
          <a:r>
            <a:rPr lang="en-US" sz="1200" kern="1200" dirty="0"/>
            <a:t> </a:t>
          </a:r>
          <a:r>
            <a:rPr lang="en-US" sz="1200" kern="1200" dirty="0" err="1"/>
            <a:t>aan</a:t>
          </a:r>
          <a:r>
            <a:rPr lang="en-US" sz="1200" kern="1200" dirty="0"/>
            <a:t> </a:t>
          </a:r>
          <a:r>
            <a:rPr lang="en-US" sz="1200" kern="1200" dirty="0" err="1"/>
            <a:t>almal</a:t>
          </a:r>
          <a:r>
            <a:rPr lang="en-US" sz="1200" kern="1200" dirty="0"/>
            <a:t>, oral in die </a:t>
          </a:r>
          <a:r>
            <a:rPr lang="en-US" sz="1200" kern="1200" dirty="0" err="1"/>
            <a:t>w</a:t>
          </a:r>
          <a:r>
            <a:rPr lang="en-US" sz="1200" kern="1200" dirty="0" err="1">
              <a:latin typeface="Calibri" panose="020F0502020204030204" pitchFamily="34" charset="0"/>
              <a:ea typeface="Calibri" panose="020F0502020204030204" pitchFamily="34" charset="0"/>
              <a:cs typeface="Calibri" panose="020F0502020204030204" pitchFamily="34" charset="0"/>
            </a:rPr>
            <a:t>êreld</a:t>
          </a:r>
          <a:r>
            <a:rPr lang="en-US" sz="1200" kern="1200" dirty="0">
              <a:latin typeface="Calibri" panose="020F0502020204030204" pitchFamily="34" charset="0"/>
              <a:ea typeface="Calibri" panose="020F0502020204030204" pitchFamily="34" charset="0"/>
              <a:cs typeface="Calibri" panose="020F0502020204030204" pitchFamily="34" charset="0"/>
            </a:rPr>
            <a:t>.</a:t>
          </a:r>
          <a:endParaRPr lang="en-US" sz="1200" kern="1200" dirty="0"/>
        </a:p>
      </dsp:txBody>
      <dsp:txXfrm>
        <a:off x="0" y="691429"/>
        <a:ext cx="7886700" cy="485100"/>
      </dsp:txXfrm>
    </dsp:sp>
    <dsp:sp modelId="{1EC5BD71-1700-4517-A294-45CD43EC2C4C}">
      <dsp:nvSpPr>
        <dsp:cNvPr id="0" name=""/>
        <dsp:cNvSpPr/>
      </dsp:nvSpPr>
      <dsp:spPr>
        <a:xfrm>
          <a:off x="394335" y="529069"/>
          <a:ext cx="5520690" cy="3247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Universeel</a:t>
          </a:r>
          <a:endParaRPr lang="en-US" sz="1200" kern="1200" dirty="0"/>
        </a:p>
      </dsp:txBody>
      <dsp:txXfrm>
        <a:off x="410187" y="544921"/>
        <a:ext cx="5488986" cy="293016"/>
      </dsp:txXfrm>
    </dsp:sp>
    <dsp:sp modelId="{899CC58E-637D-4670-8B95-7E52E0D401C2}">
      <dsp:nvSpPr>
        <dsp:cNvPr id="0" name=""/>
        <dsp:cNvSpPr/>
      </dsp:nvSpPr>
      <dsp:spPr>
        <a:xfrm>
          <a:off x="0" y="1398289"/>
          <a:ext cx="7886700" cy="4851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12096" tIns="229108" rIns="612096" bIns="85344" numCol="1" spcCol="1270" anchor="t" anchorCtr="0">
          <a:noAutofit/>
        </a:bodyPr>
        <a:lstStyle/>
        <a:p>
          <a:pPr marL="114300" lvl="1" indent="-114300" algn="l" defTabSz="533400">
            <a:lnSpc>
              <a:spcPct val="90000"/>
            </a:lnSpc>
            <a:spcBef>
              <a:spcPct val="0"/>
            </a:spcBef>
            <a:spcAft>
              <a:spcPct val="15000"/>
            </a:spcAft>
            <a:buChar char="•"/>
          </a:pPr>
          <a:r>
            <a:rPr lang="en-US" sz="1200" i="0" kern="1200" dirty="0"/>
            <a:t>Hulle </a:t>
          </a:r>
          <a:r>
            <a:rPr lang="en-US" sz="1200" i="0" kern="1200" dirty="0" err="1"/>
            <a:t>kan</a:t>
          </a:r>
          <a:r>
            <a:rPr lang="en-US" sz="1200" i="0" kern="1200" dirty="0"/>
            <a:t> </a:t>
          </a:r>
          <a:r>
            <a:rPr lang="en-US" sz="1200" i="0" kern="1200" dirty="0" err="1"/>
            <a:t>nie</a:t>
          </a:r>
          <a:r>
            <a:rPr lang="en-US" sz="1200" i="0" kern="1200" dirty="0"/>
            <a:t> van </a:t>
          </a:r>
          <a:r>
            <a:rPr lang="en-US" sz="1200" i="0" kern="1200" dirty="0" err="1"/>
            <a:t>jou</a:t>
          </a:r>
          <a:r>
            <a:rPr lang="en-US" sz="1200" i="0" kern="1200" dirty="0"/>
            <a:t> </a:t>
          </a:r>
          <a:r>
            <a:rPr lang="en-US" sz="1200" i="0" kern="1200" dirty="0" err="1"/>
            <a:t>af</a:t>
          </a:r>
          <a:r>
            <a:rPr lang="en-US" sz="1200" i="0" kern="1200" dirty="0"/>
            <a:t> </a:t>
          </a:r>
          <a:r>
            <a:rPr lang="en-US" sz="1200" i="0" kern="1200" dirty="0" err="1"/>
            <a:t>weggeneem</a:t>
          </a:r>
          <a:r>
            <a:rPr lang="en-US" sz="1200" i="0" kern="1200" dirty="0"/>
            <a:t> word </a:t>
          </a:r>
          <a:r>
            <a:rPr lang="en-US" sz="1200" i="0" kern="1200" dirty="0" err="1"/>
            <a:t>nie</a:t>
          </a:r>
          <a:r>
            <a:rPr lang="en-US" sz="1200" i="0" kern="1200" dirty="0"/>
            <a:t>.</a:t>
          </a:r>
        </a:p>
      </dsp:txBody>
      <dsp:txXfrm>
        <a:off x="0" y="1398289"/>
        <a:ext cx="7886700" cy="485100"/>
      </dsp:txXfrm>
    </dsp:sp>
    <dsp:sp modelId="{143DF9F6-46F9-4964-BCF3-7A377DFAC47D}">
      <dsp:nvSpPr>
        <dsp:cNvPr id="0" name=""/>
        <dsp:cNvSpPr/>
      </dsp:nvSpPr>
      <dsp:spPr>
        <a:xfrm>
          <a:off x="394335" y="1235929"/>
          <a:ext cx="5520690" cy="32472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Onvervreembaar</a:t>
          </a:r>
          <a:endParaRPr lang="en-US" sz="1200" kern="1200" dirty="0"/>
        </a:p>
      </dsp:txBody>
      <dsp:txXfrm>
        <a:off x="410187" y="1251781"/>
        <a:ext cx="5488986" cy="293016"/>
      </dsp:txXfrm>
    </dsp:sp>
    <dsp:sp modelId="{B19B23E6-54F2-41C6-8243-12CB9EAECB02}">
      <dsp:nvSpPr>
        <dsp:cNvPr id="0" name=""/>
        <dsp:cNvSpPr/>
      </dsp:nvSpPr>
      <dsp:spPr>
        <a:xfrm>
          <a:off x="0" y="2105149"/>
          <a:ext cx="7886700" cy="658349"/>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12096" tIns="229108" rIns="612096"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Alle </a:t>
          </a:r>
          <a:r>
            <a:rPr lang="en-US" sz="1200" kern="1200" dirty="0" err="1"/>
            <a:t>regte</a:t>
          </a:r>
          <a:r>
            <a:rPr lang="en-US" sz="1200" kern="1200" dirty="0"/>
            <a:t> </a:t>
          </a:r>
          <a:r>
            <a:rPr lang="en-US" sz="1200" kern="1200" dirty="0" err="1"/>
            <a:t>hou</a:t>
          </a:r>
          <a:r>
            <a:rPr lang="en-US" sz="1200" kern="1200" dirty="0"/>
            <a:t> </a:t>
          </a:r>
          <a:r>
            <a:rPr lang="en-US" sz="1200" kern="1200" dirty="0" err="1"/>
            <a:t>verband</a:t>
          </a:r>
          <a:r>
            <a:rPr lang="en-US" sz="1200" kern="1200" dirty="0"/>
            <a:t> met </a:t>
          </a:r>
          <a:r>
            <a:rPr lang="en-US" sz="1200" kern="1200" dirty="0" err="1"/>
            <a:t>mekaar</a:t>
          </a:r>
          <a:r>
            <a:rPr lang="en-US" sz="1200" kern="1200" dirty="0"/>
            <a:t>.</a:t>
          </a:r>
          <a:br>
            <a:rPr lang="en-US" sz="1200" kern="1200" dirty="0"/>
          </a:br>
          <a:r>
            <a:rPr lang="en-US" sz="1200" kern="1200" dirty="0"/>
            <a:t>Geen </a:t>
          </a:r>
          <a:r>
            <a:rPr lang="en-US" sz="1200" kern="1200" dirty="0" err="1"/>
            <a:t>regering</a:t>
          </a:r>
          <a:r>
            <a:rPr lang="en-US" sz="1200" kern="1200" dirty="0"/>
            <a:t> </a:t>
          </a:r>
          <a:r>
            <a:rPr lang="en-US" sz="1200" kern="1200" dirty="0" err="1"/>
            <a:t>kan</a:t>
          </a:r>
          <a:r>
            <a:rPr lang="en-US" sz="1200" kern="1200" dirty="0"/>
            <a:t> </a:t>
          </a:r>
          <a:r>
            <a:rPr lang="en-US" sz="1200" kern="1200" dirty="0" err="1"/>
            <a:t>kies</a:t>
          </a:r>
          <a:r>
            <a:rPr lang="en-US" sz="1200" kern="1200" dirty="0"/>
            <a:t> </a:t>
          </a:r>
          <a:r>
            <a:rPr lang="en-US" sz="1200" kern="1200" dirty="0" err="1"/>
            <a:t>en</a:t>
          </a:r>
          <a:r>
            <a:rPr lang="en-US" sz="1200" kern="1200" dirty="0"/>
            <a:t> </a:t>
          </a:r>
          <a:r>
            <a:rPr lang="en-US" sz="1200" kern="1200" dirty="0" err="1"/>
            <a:t>keur</a:t>
          </a:r>
          <a:r>
            <a:rPr lang="en-US" sz="1200" kern="1200" dirty="0"/>
            <a:t> </a:t>
          </a:r>
          <a:r>
            <a:rPr lang="en-US" sz="1200" kern="1200" dirty="0" err="1"/>
            <a:t>watter</a:t>
          </a:r>
          <a:r>
            <a:rPr lang="en-US" sz="1200" kern="1200" dirty="0"/>
            <a:t> </a:t>
          </a:r>
          <a:r>
            <a:rPr lang="en-US" sz="1200" kern="1200" dirty="0" err="1"/>
            <a:t>regte</a:t>
          </a:r>
          <a:r>
            <a:rPr lang="en-US" sz="1200" kern="1200" dirty="0"/>
            <a:t> </a:t>
          </a:r>
          <a:r>
            <a:rPr lang="en-US" sz="1200" kern="1200" dirty="0" err="1"/>
            <a:t>gerespekteer</a:t>
          </a:r>
          <a:r>
            <a:rPr lang="en-US" sz="1200" kern="1200" dirty="0"/>
            <a:t> word </a:t>
          </a:r>
          <a:r>
            <a:rPr lang="en-US" sz="1200" kern="1200" dirty="0" err="1"/>
            <a:t>nie</a:t>
          </a:r>
          <a:r>
            <a:rPr lang="en-US" sz="1200" kern="1200" dirty="0"/>
            <a:t>. </a:t>
          </a:r>
        </a:p>
      </dsp:txBody>
      <dsp:txXfrm>
        <a:off x="0" y="2105149"/>
        <a:ext cx="7886700" cy="658349"/>
      </dsp:txXfrm>
    </dsp:sp>
    <dsp:sp modelId="{7C52041D-0FA6-40F0-A04C-D6CA4E6AE067}">
      <dsp:nvSpPr>
        <dsp:cNvPr id="0" name=""/>
        <dsp:cNvSpPr/>
      </dsp:nvSpPr>
      <dsp:spPr>
        <a:xfrm>
          <a:off x="394335" y="1942789"/>
          <a:ext cx="5520690" cy="3247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533400">
            <a:lnSpc>
              <a:spcPct val="90000"/>
            </a:lnSpc>
            <a:spcBef>
              <a:spcPct val="0"/>
            </a:spcBef>
            <a:spcAft>
              <a:spcPct val="35000"/>
            </a:spcAft>
            <a:buNone/>
          </a:pPr>
          <a:r>
            <a:rPr lang="en-US" sz="1200" b="1" kern="1200" dirty="0"/>
            <a:t>Onverdeelbaar </a:t>
          </a:r>
          <a:r>
            <a:rPr lang="en-US" sz="1200" b="1" kern="1200" dirty="0" err="1"/>
            <a:t>en</a:t>
          </a:r>
          <a:r>
            <a:rPr lang="en-US" sz="1200" b="1" kern="1200" dirty="0"/>
            <a:t> </a:t>
          </a:r>
          <a:r>
            <a:rPr lang="en-US" sz="1200" b="1" kern="1200" dirty="0" err="1"/>
            <a:t>interafhanklik</a:t>
          </a:r>
          <a:endParaRPr lang="en-US" sz="1200" b="1" kern="1200" dirty="0"/>
        </a:p>
      </dsp:txBody>
      <dsp:txXfrm>
        <a:off x="410187" y="1958641"/>
        <a:ext cx="5488986" cy="293016"/>
      </dsp:txXfrm>
    </dsp:sp>
    <dsp:sp modelId="{CADD1218-2B32-4CA0-8246-45230CD932A9}">
      <dsp:nvSpPr>
        <dsp:cNvPr id="0" name=""/>
        <dsp:cNvSpPr/>
      </dsp:nvSpPr>
      <dsp:spPr>
        <a:xfrm>
          <a:off x="0" y="2985259"/>
          <a:ext cx="7886700" cy="6930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12096" tIns="229108" rIns="612096"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t>Suid</a:t>
          </a:r>
          <a:r>
            <a:rPr lang="en-US" sz="1200" kern="1200" dirty="0"/>
            <a:t>-Afrika se </a:t>
          </a:r>
          <a:r>
            <a:rPr lang="en-US" sz="1200" kern="1200" dirty="0" err="1"/>
            <a:t>Grondwet</a:t>
          </a:r>
          <a:r>
            <a:rPr lang="en-US" sz="1200" kern="1200" dirty="0"/>
            <a:t> </a:t>
          </a:r>
          <a:r>
            <a:rPr lang="en-US" sz="1200" kern="1200" dirty="0" err="1"/>
            <a:t>bevat</a:t>
          </a:r>
          <a:r>
            <a:rPr lang="en-US" sz="1200" kern="1200" dirty="0"/>
            <a:t> die </a:t>
          </a:r>
          <a:r>
            <a:rPr lang="en-US" sz="1200" kern="1200" dirty="0" err="1"/>
            <a:t>Handves</a:t>
          </a:r>
          <a:r>
            <a:rPr lang="en-US" sz="1200" kern="1200" dirty="0"/>
            <a:t> van </a:t>
          </a:r>
          <a:r>
            <a:rPr lang="en-US" sz="1200" kern="1200" dirty="0" err="1"/>
            <a:t>Regte</a:t>
          </a:r>
          <a:r>
            <a:rPr lang="en-US" sz="1200" kern="1200" dirty="0"/>
            <a:t>.</a:t>
          </a:r>
        </a:p>
        <a:p>
          <a:pPr marL="114300" lvl="1" indent="-114300" algn="l" defTabSz="533400">
            <a:lnSpc>
              <a:spcPct val="90000"/>
            </a:lnSpc>
            <a:spcBef>
              <a:spcPct val="0"/>
            </a:spcBef>
            <a:spcAft>
              <a:spcPct val="15000"/>
            </a:spcAft>
            <a:buChar char="•"/>
          </a:pPr>
          <a:r>
            <a:rPr lang="en-US" sz="1200" kern="1200" dirty="0"/>
            <a:t>Dit </a:t>
          </a:r>
          <a:r>
            <a:rPr lang="en-US" sz="1200" kern="1200" dirty="0" err="1"/>
            <a:t>beskryf</a:t>
          </a:r>
          <a:r>
            <a:rPr lang="en-US" sz="1200" kern="1200" dirty="0"/>
            <a:t> die </a:t>
          </a:r>
          <a:r>
            <a:rPr lang="en-US" sz="1200" kern="1200" dirty="0" err="1"/>
            <a:t>regte</a:t>
          </a:r>
          <a:r>
            <a:rPr lang="en-US" sz="1200" kern="1200" dirty="0"/>
            <a:t> van alle </a:t>
          </a:r>
          <a:r>
            <a:rPr lang="en-US" sz="1200" kern="1200" dirty="0" err="1"/>
            <a:t>mense</a:t>
          </a:r>
          <a:r>
            <a:rPr lang="en-US" sz="1200" kern="1200" dirty="0"/>
            <a:t> in </a:t>
          </a:r>
          <a:r>
            <a:rPr lang="en-US" sz="1200" kern="1200" dirty="0" err="1"/>
            <a:t>Suid</a:t>
          </a:r>
          <a:r>
            <a:rPr lang="en-US" sz="1200" kern="1200" dirty="0"/>
            <a:t>-Afrika.</a:t>
          </a:r>
        </a:p>
      </dsp:txBody>
      <dsp:txXfrm>
        <a:off x="0" y="2985259"/>
        <a:ext cx="7886700" cy="693000"/>
      </dsp:txXfrm>
    </dsp:sp>
    <dsp:sp modelId="{AF590BB9-0F20-467A-9D2E-912989DB5C63}">
      <dsp:nvSpPr>
        <dsp:cNvPr id="0" name=""/>
        <dsp:cNvSpPr/>
      </dsp:nvSpPr>
      <dsp:spPr>
        <a:xfrm>
          <a:off x="394335" y="2822899"/>
          <a:ext cx="5520690" cy="32472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Menseregte</a:t>
          </a:r>
          <a:r>
            <a:rPr lang="en-US" sz="1200" b="1" kern="1200" dirty="0"/>
            <a:t> in </a:t>
          </a:r>
          <a:br>
            <a:rPr lang="en-US" sz="1200" b="1" kern="1200" dirty="0"/>
          </a:br>
          <a:r>
            <a:rPr lang="en-US" sz="1200" b="1" kern="1200" dirty="0" err="1"/>
            <a:t>Suid</a:t>
          </a:r>
          <a:r>
            <a:rPr lang="en-US" sz="1200" b="1" kern="1200" dirty="0"/>
            <a:t>-Afrika</a:t>
          </a:r>
        </a:p>
      </dsp:txBody>
      <dsp:txXfrm>
        <a:off x="410187" y="2838751"/>
        <a:ext cx="5488986" cy="2930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FF865-1F37-4D16-8F98-ED734D7157A6}">
      <dsp:nvSpPr>
        <dsp:cNvPr id="0" name=""/>
        <dsp:cNvSpPr/>
      </dsp:nvSpPr>
      <dsp:spPr>
        <a:xfrm>
          <a:off x="0" y="174092"/>
          <a:ext cx="7886700" cy="44887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208280" rIns="612096" bIns="78232" numCol="1" spcCol="1270" anchor="t" anchorCtr="0">
          <a:noAutofit/>
        </a:bodyPr>
        <a:lstStyle/>
        <a:p>
          <a:pPr marL="57150" lvl="1" indent="-57150" algn="l" defTabSz="488950">
            <a:lnSpc>
              <a:spcPct val="90000"/>
            </a:lnSpc>
            <a:spcBef>
              <a:spcPct val="0"/>
            </a:spcBef>
            <a:spcAft>
              <a:spcPct val="15000"/>
            </a:spcAft>
            <a:buChar char="•"/>
          </a:pPr>
          <a:r>
            <a:rPr lang="en-US" sz="1100" b="1" kern="1200" dirty="0" err="1"/>
            <a:t>Burgerlik</a:t>
          </a:r>
          <a:r>
            <a:rPr lang="en-US" sz="1100" kern="1200" dirty="0"/>
            <a:t>, </a:t>
          </a:r>
          <a:r>
            <a:rPr lang="en-US" sz="1100" b="1" kern="1200" dirty="0"/>
            <a:t>polities</a:t>
          </a:r>
          <a:r>
            <a:rPr lang="en-US" sz="1100" kern="1200" dirty="0"/>
            <a:t>, </a:t>
          </a:r>
          <a:r>
            <a:rPr lang="en-US" sz="1100" b="1" kern="1200" dirty="0" err="1"/>
            <a:t>ekonomies</a:t>
          </a:r>
          <a:r>
            <a:rPr lang="en-US" sz="1100" kern="1200" dirty="0"/>
            <a:t>, </a:t>
          </a:r>
          <a:r>
            <a:rPr lang="en-US" sz="1100" b="1" kern="1200" dirty="0" err="1"/>
            <a:t>sosiaal</a:t>
          </a:r>
          <a:r>
            <a:rPr lang="en-US" sz="1100" kern="1200" dirty="0"/>
            <a:t>, of </a:t>
          </a:r>
          <a:r>
            <a:rPr lang="en-US" sz="1100" kern="1200" dirty="0" err="1"/>
            <a:t>selfs</a:t>
          </a:r>
          <a:r>
            <a:rPr lang="en-US" sz="1100" kern="1200" dirty="0"/>
            <a:t> </a:t>
          </a:r>
          <a:r>
            <a:rPr lang="en-US" sz="1100" b="1" kern="1200" dirty="0" err="1"/>
            <a:t>kultureel</a:t>
          </a:r>
          <a:r>
            <a:rPr lang="en-US" sz="1100" b="1" kern="1200" dirty="0"/>
            <a:t> </a:t>
          </a:r>
          <a:r>
            <a:rPr lang="en-US" sz="1100" b="0" kern="1200" dirty="0" err="1"/>
            <a:t>tydens</a:t>
          </a:r>
          <a:r>
            <a:rPr lang="en-US" sz="1100" b="0" kern="1200" dirty="0"/>
            <a:t> </a:t>
          </a:r>
          <a:r>
            <a:rPr lang="en-US" sz="1100" b="0" kern="1200" dirty="0" err="1"/>
            <a:t>oorlog</a:t>
          </a:r>
          <a:r>
            <a:rPr lang="en-US" sz="1100" b="0" kern="1200" dirty="0"/>
            <a:t>, </a:t>
          </a:r>
          <a:r>
            <a:rPr lang="en-US" sz="1100" b="0" kern="1200" dirty="0" err="1"/>
            <a:t>konflik</a:t>
          </a:r>
          <a:r>
            <a:rPr lang="en-US" sz="1100" b="0" kern="1200" dirty="0"/>
            <a:t> or </a:t>
          </a:r>
          <a:r>
            <a:rPr lang="en-US" sz="1100" b="0" kern="1200" dirty="0" err="1"/>
            <a:t>burgerlike</a:t>
          </a:r>
          <a:r>
            <a:rPr lang="en-US" sz="1100" b="0" kern="1200" dirty="0"/>
            <a:t> </a:t>
          </a:r>
          <a:r>
            <a:rPr lang="en-US" sz="1100" b="0" kern="1200" dirty="0" err="1"/>
            <a:t>onrus</a:t>
          </a:r>
          <a:r>
            <a:rPr lang="en-US" sz="1100" b="0" kern="1200" dirty="0"/>
            <a:t>. </a:t>
          </a:r>
        </a:p>
      </dsp:txBody>
      <dsp:txXfrm>
        <a:off x="0" y="174092"/>
        <a:ext cx="7886700" cy="448875"/>
      </dsp:txXfrm>
    </dsp:sp>
    <dsp:sp modelId="{66575705-E98E-44EC-8475-53B76E40026A}">
      <dsp:nvSpPr>
        <dsp:cNvPr id="0" name=""/>
        <dsp:cNvSpPr/>
      </dsp:nvSpPr>
      <dsp:spPr>
        <a:xfrm>
          <a:off x="394335" y="26492"/>
          <a:ext cx="5520690" cy="295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488950">
            <a:lnSpc>
              <a:spcPct val="90000"/>
            </a:lnSpc>
            <a:spcBef>
              <a:spcPct val="0"/>
            </a:spcBef>
            <a:spcAft>
              <a:spcPct val="35000"/>
            </a:spcAft>
            <a:buNone/>
          </a:pPr>
          <a:r>
            <a:rPr lang="en-US" sz="1100" kern="1200" dirty="0" err="1"/>
            <a:t>Menseregte</a:t>
          </a:r>
          <a:r>
            <a:rPr lang="en-US" sz="1100" kern="1200" dirty="0"/>
            <a:t> word op </a:t>
          </a:r>
          <a:r>
            <a:rPr lang="en-US" sz="1100" kern="1200" dirty="0" err="1"/>
            <a:t>verskeie</a:t>
          </a:r>
          <a:r>
            <a:rPr lang="en-US" sz="1100" kern="1200" dirty="0"/>
            <a:t> manière </a:t>
          </a:r>
          <a:r>
            <a:rPr lang="en-US" sz="1100" kern="1200" dirty="0" err="1"/>
            <a:t>geskend</a:t>
          </a:r>
          <a:r>
            <a:rPr lang="en-US" sz="1100" kern="1200" dirty="0"/>
            <a:t>:</a:t>
          </a:r>
        </a:p>
      </dsp:txBody>
      <dsp:txXfrm>
        <a:off x="408745" y="40902"/>
        <a:ext cx="5491870" cy="266380"/>
      </dsp:txXfrm>
    </dsp:sp>
    <dsp:sp modelId="{6192DACA-F71D-4A09-8323-F12189EB74D2}">
      <dsp:nvSpPr>
        <dsp:cNvPr id="0" name=""/>
        <dsp:cNvSpPr/>
      </dsp:nvSpPr>
      <dsp:spPr>
        <a:xfrm>
          <a:off x="0" y="824567"/>
          <a:ext cx="7886700" cy="80325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208280" rIns="612096" bIns="78232" numCol="1" spcCol="1270" anchor="t" anchorCtr="0">
          <a:noAutofit/>
        </a:bodyPr>
        <a:lstStyle/>
        <a:p>
          <a:pPr marL="57150" lvl="1" indent="-57150" algn="l" defTabSz="488950">
            <a:lnSpc>
              <a:spcPct val="90000"/>
            </a:lnSpc>
            <a:spcBef>
              <a:spcPct val="0"/>
            </a:spcBef>
            <a:spcAft>
              <a:spcPct val="15000"/>
            </a:spcAft>
            <a:buChar char="•"/>
          </a:pPr>
          <a:r>
            <a:rPr lang="af-ZA" sz="1100" kern="1200" noProof="0" dirty="0"/>
            <a:t>Volksmoord</a:t>
          </a:r>
        </a:p>
        <a:p>
          <a:pPr marL="57150" lvl="1" indent="-57150" algn="l" defTabSz="488950">
            <a:lnSpc>
              <a:spcPct val="90000"/>
            </a:lnSpc>
            <a:spcBef>
              <a:spcPct val="0"/>
            </a:spcBef>
            <a:spcAft>
              <a:spcPct val="15000"/>
            </a:spcAft>
            <a:buChar char="•"/>
          </a:pPr>
          <a:r>
            <a:rPr lang="af-ZA" sz="1100" kern="1200" noProof="0" dirty="0"/>
            <a:t>Marteling</a:t>
          </a:r>
        </a:p>
        <a:p>
          <a:pPr marL="57150" lvl="1" indent="-57150" algn="l" defTabSz="488950">
            <a:lnSpc>
              <a:spcPct val="90000"/>
            </a:lnSpc>
            <a:spcBef>
              <a:spcPct val="0"/>
            </a:spcBef>
            <a:spcAft>
              <a:spcPct val="15000"/>
            </a:spcAft>
            <a:buChar char="•"/>
          </a:pPr>
          <a:r>
            <a:rPr lang="af-ZA" sz="1100" kern="1200" noProof="0" dirty="0"/>
            <a:t>Arbitr</a:t>
          </a:r>
          <a:r>
            <a:rPr lang="en-ZA" sz="1100" kern="1200" noProof="0" dirty="0" err="1"/>
            <a:t>êre</a:t>
          </a:r>
          <a:r>
            <a:rPr lang="en-ZA" sz="1100" kern="1200" noProof="0" dirty="0"/>
            <a:t> </a:t>
          </a:r>
          <a:r>
            <a:rPr lang="en-ZA" sz="1100" kern="1200" noProof="0" dirty="0" err="1"/>
            <a:t>arrestasie</a:t>
          </a:r>
          <a:endParaRPr lang="af-ZA" sz="1100" kern="1200" noProof="0" dirty="0"/>
        </a:p>
      </dsp:txBody>
      <dsp:txXfrm>
        <a:off x="0" y="824567"/>
        <a:ext cx="7886700" cy="803250"/>
      </dsp:txXfrm>
    </dsp:sp>
    <dsp:sp modelId="{B194402D-0FEB-4E81-B3B0-9101E7A59572}">
      <dsp:nvSpPr>
        <dsp:cNvPr id="0" name=""/>
        <dsp:cNvSpPr/>
      </dsp:nvSpPr>
      <dsp:spPr>
        <a:xfrm>
          <a:off x="394335" y="676967"/>
          <a:ext cx="5520690" cy="295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488950">
            <a:lnSpc>
              <a:spcPct val="90000"/>
            </a:lnSpc>
            <a:spcBef>
              <a:spcPct val="0"/>
            </a:spcBef>
            <a:spcAft>
              <a:spcPct val="35000"/>
            </a:spcAft>
            <a:buNone/>
          </a:pPr>
          <a:r>
            <a:rPr lang="en-US" sz="1100" b="1" kern="1200" dirty="0" err="1"/>
            <a:t>Hierdie</a:t>
          </a:r>
          <a:r>
            <a:rPr lang="en-US" sz="1100" b="1" kern="1200" dirty="0"/>
            <a:t> </a:t>
          </a:r>
          <a:r>
            <a:rPr lang="en-US" sz="1100" b="1" kern="1200" dirty="0" err="1"/>
            <a:t>skendings</a:t>
          </a:r>
          <a:r>
            <a:rPr lang="en-US" sz="1100" b="1" kern="1200" dirty="0"/>
            <a:t> </a:t>
          </a:r>
          <a:r>
            <a:rPr lang="en-US" sz="1100" b="1" kern="1200" dirty="0" err="1"/>
            <a:t>kan</a:t>
          </a:r>
          <a:r>
            <a:rPr lang="en-US" sz="1100" b="1" kern="1200" dirty="0"/>
            <a:t> die </a:t>
          </a:r>
          <a:r>
            <a:rPr lang="en-US" sz="1100" b="1" kern="1200" dirty="0" err="1"/>
            <a:t>volgende</a:t>
          </a:r>
          <a:r>
            <a:rPr lang="en-US" sz="1100" b="1" kern="1200" dirty="0"/>
            <a:t> </a:t>
          </a:r>
          <a:r>
            <a:rPr lang="en-US" sz="1100" b="1" kern="1200" dirty="0" err="1"/>
            <a:t>insluit</a:t>
          </a:r>
          <a:r>
            <a:rPr lang="en-US" sz="1100" b="1" kern="1200" dirty="0"/>
            <a:t>:</a:t>
          </a:r>
        </a:p>
      </dsp:txBody>
      <dsp:txXfrm>
        <a:off x="408745" y="691377"/>
        <a:ext cx="5491870" cy="266380"/>
      </dsp:txXfrm>
    </dsp:sp>
    <dsp:sp modelId="{17969B82-8364-40C4-9A72-FE80E05AC182}">
      <dsp:nvSpPr>
        <dsp:cNvPr id="0" name=""/>
        <dsp:cNvSpPr/>
      </dsp:nvSpPr>
      <dsp:spPr>
        <a:xfrm>
          <a:off x="0" y="1829417"/>
          <a:ext cx="7886700" cy="448875"/>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208280" rIns="612096" bIns="78232" numCol="1" spcCol="1270" anchor="t" anchorCtr="0">
          <a:noAutofit/>
        </a:bodyPr>
        <a:lstStyle/>
        <a:p>
          <a:pPr marL="57150" lvl="1" indent="-57150" algn="l" defTabSz="488950">
            <a:lnSpc>
              <a:spcPct val="90000"/>
            </a:lnSpc>
            <a:spcBef>
              <a:spcPct val="0"/>
            </a:spcBef>
            <a:spcAft>
              <a:spcPct val="15000"/>
            </a:spcAft>
            <a:buChar char="•"/>
          </a:pPr>
          <a:r>
            <a:rPr lang="nl-NL" sz="1100" kern="1200" dirty="0"/>
            <a:t>Hou nie altyd verband met spesifieke konflikte nie en kan op enige gegewe tydstip plaasvind. </a:t>
          </a:r>
          <a:r>
            <a:rPr lang="en-US" sz="1100" kern="1200" dirty="0"/>
            <a:t> </a:t>
          </a:r>
        </a:p>
      </dsp:txBody>
      <dsp:txXfrm>
        <a:off x="0" y="1829417"/>
        <a:ext cx="7886700" cy="448875"/>
      </dsp:txXfrm>
    </dsp:sp>
    <dsp:sp modelId="{A14570FC-49DA-4A36-913C-4E52DDBFD64B}">
      <dsp:nvSpPr>
        <dsp:cNvPr id="0" name=""/>
        <dsp:cNvSpPr/>
      </dsp:nvSpPr>
      <dsp:spPr>
        <a:xfrm>
          <a:off x="394335" y="1681817"/>
          <a:ext cx="5520690" cy="295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488950">
            <a:lnSpc>
              <a:spcPct val="90000"/>
            </a:lnSpc>
            <a:spcBef>
              <a:spcPct val="0"/>
            </a:spcBef>
            <a:spcAft>
              <a:spcPct val="35000"/>
            </a:spcAft>
            <a:buNone/>
          </a:pPr>
          <a:r>
            <a:rPr lang="en-US" sz="1100" b="1" kern="1200" dirty="0" err="1"/>
            <a:t>Skendings</a:t>
          </a:r>
          <a:r>
            <a:rPr lang="en-US" sz="1100" b="1" kern="1200" dirty="0"/>
            <a:t> van </a:t>
          </a:r>
          <a:r>
            <a:rPr lang="en-US" sz="1100" b="1" kern="1200" dirty="0" err="1"/>
            <a:t>burgerlike</a:t>
          </a:r>
          <a:r>
            <a:rPr lang="en-US" sz="1100" b="1" kern="1200" dirty="0"/>
            <a:t> </a:t>
          </a:r>
          <a:r>
            <a:rPr lang="en-US" sz="1100" b="1" kern="1200" dirty="0" err="1"/>
            <a:t>en</a:t>
          </a:r>
          <a:r>
            <a:rPr lang="en-US" sz="1100" b="1" kern="1200" dirty="0"/>
            <a:t> </a:t>
          </a:r>
          <a:r>
            <a:rPr lang="en-US" sz="1100" b="1" kern="1200" dirty="0" err="1"/>
            <a:t>politiese</a:t>
          </a:r>
          <a:r>
            <a:rPr lang="en-US" sz="1100" b="1" kern="1200" dirty="0"/>
            <a:t> </a:t>
          </a:r>
          <a:r>
            <a:rPr lang="en-US" sz="1100" b="1" kern="1200" dirty="0" err="1"/>
            <a:t>regte</a:t>
          </a:r>
          <a:endParaRPr lang="en-US" sz="1100" b="1" kern="1200" dirty="0"/>
        </a:p>
      </dsp:txBody>
      <dsp:txXfrm>
        <a:off x="408745" y="1696227"/>
        <a:ext cx="5491870" cy="266380"/>
      </dsp:txXfrm>
    </dsp:sp>
    <dsp:sp modelId="{64D063FA-9783-4267-BEA8-F55CC6C6278B}">
      <dsp:nvSpPr>
        <dsp:cNvPr id="0" name=""/>
        <dsp:cNvSpPr/>
      </dsp:nvSpPr>
      <dsp:spPr>
        <a:xfrm>
          <a:off x="0" y="2479893"/>
          <a:ext cx="7886700" cy="448875"/>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208280" rIns="612096"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err="1"/>
            <a:t>Miljoene</a:t>
          </a:r>
          <a:r>
            <a:rPr lang="en-US" sz="1100" kern="1200" dirty="0"/>
            <a:t> </a:t>
          </a:r>
          <a:r>
            <a:rPr lang="en-US" sz="1100" kern="1200" dirty="0" err="1"/>
            <a:t>mense</a:t>
          </a:r>
          <a:r>
            <a:rPr lang="en-US" sz="1100" kern="1200" dirty="0"/>
            <a:t> word tot </a:t>
          </a:r>
          <a:r>
            <a:rPr lang="en-US" sz="1100" kern="1200" dirty="0" err="1"/>
            <a:t>arbeid</a:t>
          </a:r>
          <a:r>
            <a:rPr lang="en-US" sz="1100" kern="1200" dirty="0"/>
            <a:t> </a:t>
          </a:r>
          <a:r>
            <a:rPr lang="en-US" sz="1100" kern="1200" dirty="0" err="1"/>
            <a:t>en</a:t>
          </a:r>
          <a:r>
            <a:rPr lang="en-US" sz="1100" kern="1200" dirty="0"/>
            <a:t> </a:t>
          </a:r>
          <a:r>
            <a:rPr lang="en-US" sz="1100" kern="1200" dirty="0" err="1"/>
            <a:t>seksuele</a:t>
          </a:r>
          <a:r>
            <a:rPr lang="en-US" sz="1100" kern="1200" dirty="0"/>
            <a:t> </a:t>
          </a:r>
          <a:r>
            <a:rPr lang="en-US" sz="1100" kern="1200" dirty="0" err="1"/>
            <a:t>uitbuiting</a:t>
          </a:r>
          <a:r>
            <a:rPr lang="en-US" sz="1100" kern="1200" dirty="0"/>
            <a:t> </a:t>
          </a:r>
          <a:r>
            <a:rPr lang="en-US" sz="1100" kern="1200" dirty="0" err="1"/>
            <a:t>gedwing</a:t>
          </a:r>
          <a:r>
            <a:rPr lang="en-US" sz="1100" kern="1200" dirty="0"/>
            <a:t>.</a:t>
          </a:r>
        </a:p>
      </dsp:txBody>
      <dsp:txXfrm>
        <a:off x="0" y="2479893"/>
        <a:ext cx="7886700" cy="448875"/>
      </dsp:txXfrm>
    </dsp:sp>
    <dsp:sp modelId="{8D3FBFFB-DB1B-44C5-B1D3-A76BA7670DAC}">
      <dsp:nvSpPr>
        <dsp:cNvPr id="0" name=""/>
        <dsp:cNvSpPr/>
      </dsp:nvSpPr>
      <dsp:spPr>
        <a:xfrm>
          <a:off x="394335" y="2332293"/>
          <a:ext cx="5520690" cy="2952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488950">
            <a:lnSpc>
              <a:spcPct val="90000"/>
            </a:lnSpc>
            <a:spcBef>
              <a:spcPct val="0"/>
            </a:spcBef>
            <a:spcAft>
              <a:spcPct val="35000"/>
            </a:spcAft>
            <a:buNone/>
          </a:pPr>
          <a:r>
            <a:rPr lang="en-US" sz="1100" b="1" kern="1200" dirty="0" err="1"/>
            <a:t>Mensehandel</a:t>
          </a:r>
          <a:endParaRPr lang="en-US" sz="1100" kern="1200" dirty="0"/>
        </a:p>
      </dsp:txBody>
      <dsp:txXfrm>
        <a:off x="408745" y="2346703"/>
        <a:ext cx="5491870" cy="266380"/>
      </dsp:txXfrm>
    </dsp:sp>
    <dsp:sp modelId="{B40A7537-8C6A-40AC-B6D8-23EB9A7F1D71}">
      <dsp:nvSpPr>
        <dsp:cNvPr id="0" name=""/>
        <dsp:cNvSpPr/>
      </dsp:nvSpPr>
      <dsp:spPr>
        <a:xfrm>
          <a:off x="0" y="3130368"/>
          <a:ext cx="7886700" cy="448875"/>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208280" rIns="612096"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err="1"/>
            <a:t>Regerings</a:t>
          </a:r>
          <a:r>
            <a:rPr lang="en-US" sz="1100" kern="1200" dirty="0"/>
            <a:t> </a:t>
          </a:r>
          <a:r>
            <a:rPr lang="en-US" sz="1100" kern="1200" dirty="0" err="1"/>
            <a:t>versuim</a:t>
          </a:r>
          <a:r>
            <a:rPr lang="en-US" sz="1100" kern="1200" dirty="0"/>
            <a:t> om </a:t>
          </a:r>
          <a:r>
            <a:rPr lang="en-US" sz="1100" kern="1200" dirty="0" err="1"/>
            <a:t>kwesbare</a:t>
          </a:r>
          <a:r>
            <a:rPr lang="en-US" sz="1100" kern="1200" dirty="0"/>
            <a:t> </a:t>
          </a:r>
          <a:r>
            <a:rPr lang="en-US" sz="1100" kern="1200" dirty="0" err="1"/>
            <a:t>groepe</a:t>
          </a:r>
          <a:r>
            <a:rPr lang="en-US" sz="1100" kern="1200" dirty="0"/>
            <a:t> </a:t>
          </a:r>
          <a:r>
            <a:rPr lang="en-US" sz="1100" kern="1200" dirty="0" err="1"/>
            <a:t>te</a:t>
          </a:r>
          <a:r>
            <a:rPr lang="en-US" sz="1100" kern="1200" dirty="0"/>
            <a:t> </a:t>
          </a:r>
          <a:r>
            <a:rPr lang="en-US" sz="1100" kern="1200" dirty="0" err="1"/>
            <a:t>beskerm</a:t>
          </a:r>
          <a:r>
            <a:rPr lang="en-US" sz="1100" kern="1200"/>
            <a:t>.</a:t>
          </a:r>
        </a:p>
      </dsp:txBody>
      <dsp:txXfrm>
        <a:off x="0" y="3130368"/>
        <a:ext cx="7886700" cy="448875"/>
      </dsp:txXfrm>
    </dsp:sp>
    <dsp:sp modelId="{6DCF5D16-F9BE-45D6-AEB1-F217B10067F7}">
      <dsp:nvSpPr>
        <dsp:cNvPr id="0" name=""/>
        <dsp:cNvSpPr/>
      </dsp:nvSpPr>
      <dsp:spPr>
        <a:xfrm>
          <a:off x="394335" y="2982768"/>
          <a:ext cx="5520690" cy="29520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488950">
            <a:lnSpc>
              <a:spcPct val="90000"/>
            </a:lnSpc>
            <a:spcBef>
              <a:spcPct val="0"/>
            </a:spcBef>
            <a:spcAft>
              <a:spcPct val="35000"/>
            </a:spcAft>
            <a:buNone/>
          </a:pPr>
          <a:r>
            <a:rPr lang="en-US" sz="1100" b="1" kern="1200" dirty="0" err="1"/>
            <a:t>Godsdienstige</a:t>
          </a:r>
          <a:r>
            <a:rPr lang="en-US" sz="1100" b="1" kern="1200" dirty="0"/>
            <a:t> </a:t>
          </a:r>
          <a:r>
            <a:rPr lang="en-US" sz="1100" b="1" kern="1200" dirty="0" err="1"/>
            <a:t>diskriminasie</a:t>
          </a:r>
          <a:endParaRPr lang="en-US" sz="1100" kern="1200" dirty="0"/>
        </a:p>
      </dsp:txBody>
      <dsp:txXfrm>
        <a:off x="408745" y="2997178"/>
        <a:ext cx="5491870" cy="26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A5703-05F3-488B-BFE8-15B3C9DB23A2}">
      <dsp:nvSpPr>
        <dsp:cNvPr id="0" name=""/>
        <dsp:cNvSpPr/>
      </dsp:nvSpPr>
      <dsp:spPr>
        <a:xfrm>
          <a:off x="0" y="200752"/>
          <a:ext cx="7886700" cy="9072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249936" rIns="612096"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Werk</a:t>
          </a:r>
        </a:p>
        <a:p>
          <a:pPr marL="114300" lvl="1" indent="-114300" algn="l" defTabSz="533400">
            <a:lnSpc>
              <a:spcPct val="90000"/>
            </a:lnSpc>
            <a:spcBef>
              <a:spcPct val="0"/>
            </a:spcBef>
            <a:spcAft>
              <a:spcPct val="15000"/>
            </a:spcAft>
            <a:buChar char="•"/>
          </a:pPr>
          <a:r>
            <a:rPr lang="en-US" sz="1200" b="1" kern="1200" dirty="0" err="1"/>
            <a:t>Onderwys</a:t>
          </a:r>
          <a:endParaRPr lang="en-US" sz="1200" kern="1200" dirty="0"/>
        </a:p>
        <a:p>
          <a:pPr marL="114300" lvl="1" indent="-114300" algn="l" defTabSz="533400">
            <a:lnSpc>
              <a:spcPct val="90000"/>
            </a:lnSpc>
            <a:spcBef>
              <a:spcPct val="0"/>
            </a:spcBef>
            <a:spcAft>
              <a:spcPct val="15000"/>
            </a:spcAft>
            <a:buChar char="•"/>
          </a:pPr>
          <a:r>
            <a:rPr lang="en-US" sz="1200" b="1" kern="1200" dirty="0" err="1"/>
            <a:t>Fisiese</a:t>
          </a:r>
          <a:r>
            <a:rPr lang="en-US" sz="1200" b="1" kern="1200" dirty="0"/>
            <a:t> </a:t>
          </a:r>
          <a:r>
            <a:rPr lang="en-US" sz="1200" b="1" kern="1200" dirty="0" err="1"/>
            <a:t>en</a:t>
          </a:r>
          <a:r>
            <a:rPr lang="en-US" sz="1200" b="1" kern="1200" dirty="0"/>
            <a:t> </a:t>
          </a:r>
          <a:r>
            <a:rPr lang="en-US" sz="1200" b="1" kern="1200" dirty="0" err="1"/>
            <a:t>geestelike</a:t>
          </a:r>
          <a:r>
            <a:rPr lang="en-US" sz="1200" b="1" kern="1200" dirty="0"/>
            <a:t> </a:t>
          </a:r>
          <a:r>
            <a:rPr lang="en-US" sz="1200" b="1" kern="1200" dirty="0" err="1"/>
            <a:t>gesondheid</a:t>
          </a:r>
          <a:endParaRPr lang="en-US" sz="1200" b="1" kern="1200" dirty="0"/>
        </a:p>
      </dsp:txBody>
      <dsp:txXfrm>
        <a:off x="0" y="200752"/>
        <a:ext cx="7886700" cy="907200"/>
      </dsp:txXfrm>
    </dsp:sp>
    <dsp:sp modelId="{FC8FA631-BCAC-48D0-A339-F58EADE2275E}">
      <dsp:nvSpPr>
        <dsp:cNvPr id="0" name=""/>
        <dsp:cNvSpPr/>
      </dsp:nvSpPr>
      <dsp:spPr>
        <a:xfrm>
          <a:off x="394335" y="23632"/>
          <a:ext cx="5520690" cy="3542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Hierdie</a:t>
          </a:r>
          <a:r>
            <a:rPr lang="en-US" sz="1200" b="1" kern="1200" dirty="0"/>
            <a:t> sluit die reg op:</a:t>
          </a:r>
        </a:p>
      </dsp:txBody>
      <dsp:txXfrm>
        <a:off x="411628" y="40925"/>
        <a:ext cx="5486104" cy="319654"/>
      </dsp:txXfrm>
    </dsp:sp>
    <dsp:sp modelId="{5CB80BAE-FC11-4DDA-A871-26FF297EEF4D}">
      <dsp:nvSpPr>
        <dsp:cNvPr id="0" name=""/>
        <dsp:cNvSpPr/>
      </dsp:nvSpPr>
      <dsp:spPr>
        <a:xfrm>
          <a:off x="0" y="1349872"/>
          <a:ext cx="7886700" cy="18900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249936" rIns="612096"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t>Besoedeling</a:t>
          </a:r>
          <a:r>
            <a:rPr lang="en-US" sz="1200" kern="1200" dirty="0"/>
            <a:t> van water (reg op </a:t>
          </a:r>
          <a:r>
            <a:rPr lang="en-US" sz="1200" b="1" kern="1200" dirty="0" err="1"/>
            <a:t>gesondheid</a:t>
          </a:r>
          <a:r>
            <a:rPr lang="en-US" sz="1200" kern="1200" dirty="0"/>
            <a:t>)</a:t>
          </a:r>
        </a:p>
        <a:p>
          <a:pPr marL="114300" lvl="1" indent="-114300" algn="l" defTabSz="533400">
            <a:lnSpc>
              <a:spcPct val="90000"/>
            </a:lnSpc>
            <a:spcBef>
              <a:spcPct val="0"/>
            </a:spcBef>
            <a:spcAft>
              <a:spcPct val="15000"/>
            </a:spcAft>
            <a:buChar char="•"/>
          </a:pPr>
          <a:r>
            <a:rPr lang="en-US" sz="1200" kern="1200" dirty="0"/>
            <a:t>Om </a:t>
          </a:r>
          <a:r>
            <a:rPr lang="en-US" sz="1200" kern="1200" dirty="0" err="1"/>
            <a:t>mense</a:t>
          </a:r>
          <a:r>
            <a:rPr lang="en-US" sz="1200" kern="1200" dirty="0"/>
            <a:t> met </a:t>
          </a:r>
          <a:r>
            <a:rPr lang="en-US" sz="1200" kern="1200" dirty="0" err="1"/>
            <a:t>geweld</a:t>
          </a:r>
          <a:r>
            <a:rPr lang="en-US" sz="1200" kern="1200" dirty="0"/>
            <a:t> </a:t>
          </a:r>
          <a:r>
            <a:rPr lang="en-US" sz="1200" kern="1200" dirty="0" err="1"/>
            <a:t>uit</a:t>
          </a:r>
          <a:r>
            <a:rPr lang="en-US" sz="1200" kern="1200" dirty="0"/>
            <a:t> </a:t>
          </a:r>
          <a:r>
            <a:rPr lang="en-US" sz="1200" kern="1200" dirty="0" err="1"/>
            <a:t>hul</a:t>
          </a:r>
          <a:r>
            <a:rPr lang="en-US" sz="1200" kern="1200" dirty="0"/>
            <a:t> </a:t>
          </a:r>
          <a:r>
            <a:rPr lang="en-US" sz="1200" kern="1200" dirty="0" err="1"/>
            <a:t>huise</a:t>
          </a:r>
          <a:r>
            <a:rPr lang="en-US" sz="1200" kern="1200" dirty="0"/>
            <a:t> </a:t>
          </a:r>
          <a:r>
            <a:rPr lang="en-US" sz="1200" kern="1200" dirty="0" err="1"/>
            <a:t>te</a:t>
          </a:r>
          <a:r>
            <a:rPr lang="en-US" sz="1200" kern="1200" dirty="0"/>
            <a:t> sit (reg op </a:t>
          </a:r>
          <a:r>
            <a:rPr lang="en-US" sz="1200" b="1" kern="1200" dirty="0" err="1"/>
            <a:t>behuising</a:t>
          </a:r>
          <a:r>
            <a:rPr lang="en-US" sz="1200" kern="1200" dirty="0"/>
            <a:t>)</a:t>
          </a:r>
        </a:p>
        <a:p>
          <a:pPr marL="114300" lvl="1" indent="-114300" algn="l" defTabSz="533400">
            <a:lnSpc>
              <a:spcPct val="90000"/>
            </a:lnSpc>
            <a:spcBef>
              <a:spcPct val="0"/>
            </a:spcBef>
            <a:spcAft>
              <a:spcPct val="15000"/>
            </a:spcAft>
            <a:buChar char="•"/>
          </a:pPr>
          <a:r>
            <a:rPr lang="en-US" sz="1200" kern="1200" dirty="0" err="1"/>
            <a:t>Ontkenning</a:t>
          </a:r>
          <a:r>
            <a:rPr lang="en-US" sz="1200" kern="1200" dirty="0"/>
            <a:t> van </a:t>
          </a:r>
          <a:r>
            <a:rPr lang="en-US" sz="1200" kern="1200" dirty="0" err="1"/>
            <a:t>dienste</a:t>
          </a:r>
          <a:r>
            <a:rPr lang="en-US" sz="1200" kern="1200" dirty="0"/>
            <a:t> </a:t>
          </a:r>
          <a:r>
            <a:rPr lang="en-US" sz="1200" kern="1200" dirty="0" err="1"/>
            <a:t>en</a:t>
          </a:r>
          <a:r>
            <a:rPr lang="en-US" sz="1200" kern="1200" dirty="0"/>
            <a:t> </a:t>
          </a:r>
          <a:r>
            <a:rPr lang="en-US" sz="1200" kern="1200" dirty="0" err="1"/>
            <a:t>inligting</a:t>
          </a:r>
          <a:r>
            <a:rPr lang="en-US" sz="1200" kern="1200" dirty="0"/>
            <a:t> </a:t>
          </a:r>
          <a:r>
            <a:rPr lang="en-US" sz="1200" kern="1200" dirty="0" err="1"/>
            <a:t>oor</a:t>
          </a:r>
          <a:r>
            <a:rPr lang="en-US" sz="1200" kern="1200" dirty="0"/>
            <a:t> </a:t>
          </a:r>
          <a:r>
            <a:rPr lang="en-US" sz="1200" kern="1200" dirty="0" err="1"/>
            <a:t>gesondheid</a:t>
          </a:r>
          <a:r>
            <a:rPr lang="en-US" sz="1200" kern="1200" dirty="0"/>
            <a:t> (reg op </a:t>
          </a:r>
          <a:r>
            <a:rPr lang="en-US" sz="1200" b="1" kern="1200" dirty="0" err="1"/>
            <a:t>gesondheid</a:t>
          </a:r>
          <a:r>
            <a:rPr lang="en-US" sz="1200" kern="1200" dirty="0"/>
            <a:t>)</a:t>
          </a:r>
        </a:p>
        <a:p>
          <a:pPr marL="114300" lvl="1" indent="-114300" algn="l" defTabSz="533400">
            <a:lnSpc>
              <a:spcPct val="90000"/>
            </a:lnSpc>
            <a:spcBef>
              <a:spcPct val="0"/>
            </a:spcBef>
            <a:spcAft>
              <a:spcPct val="15000"/>
            </a:spcAft>
            <a:buChar char="•"/>
          </a:pPr>
          <a:r>
            <a:rPr lang="en-US" sz="1200" kern="1200" dirty="0" err="1"/>
            <a:t>Diskriminasie</a:t>
          </a:r>
          <a:r>
            <a:rPr lang="en-US" sz="1200" kern="1200" dirty="0"/>
            <a:t> by die </a:t>
          </a:r>
          <a:r>
            <a:rPr lang="en-US" sz="1200" kern="1200" dirty="0" err="1"/>
            <a:t>werk</a:t>
          </a:r>
          <a:r>
            <a:rPr lang="en-US" sz="1200" kern="1200" dirty="0"/>
            <a:t> (reg om </a:t>
          </a:r>
          <a:r>
            <a:rPr lang="en-US" sz="1200" kern="1200" dirty="0" err="1"/>
            <a:t>te</a:t>
          </a:r>
          <a:r>
            <a:rPr lang="en-US" sz="1200" kern="1200" dirty="0"/>
            <a:t> </a:t>
          </a:r>
          <a:r>
            <a:rPr lang="en-US" sz="1200" b="1" kern="1200" dirty="0" err="1"/>
            <a:t>werk</a:t>
          </a:r>
          <a:r>
            <a:rPr lang="en-US" sz="1200" kern="1200" dirty="0"/>
            <a:t>)</a:t>
          </a:r>
        </a:p>
        <a:p>
          <a:pPr marL="114300" lvl="1" indent="-114300" algn="l" defTabSz="533400">
            <a:lnSpc>
              <a:spcPct val="90000"/>
            </a:lnSpc>
            <a:spcBef>
              <a:spcPct val="0"/>
            </a:spcBef>
            <a:spcAft>
              <a:spcPct val="15000"/>
            </a:spcAft>
            <a:buChar char="•"/>
          </a:pPr>
          <a:r>
            <a:rPr lang="en-US" sz="1200" kern="1200" dirty="0" err="1"/>
            <a:t>Versuim</a:t>
          </a:r>
          <a:r>
            <a:rPr lang="en-US" sz="1200" kern="1200" dirty="0"/>
            <a:t> om </a:t>
          </a:r>
          <a:r>
            <a:rPr lang="en-US" sz="1200" kern="1200" dirty="0" err="1"/>
            <a:t>kraamverlof</a:t>
          </a:r>
          <a:r>
            <a:rPr lang="en-US" sz="1200" kern="1200" dirty="0"/>
            <a:t> </a:t>
          </a:r>
          <a:r>
            <a:rPr lang="en-US" sz="1200" kern="1200" dirty="0" err="1"/>
            <a:t>te</a:t>
          </a:r>
          <a:r>
            <a:rPr lang="en-US" sz="1200" kern="1200" dirty="0"/>
            <a:t> </a:t>
          </a:r>
          <a:r>
            <a:rPr lang="en-US" sz="1200" kern="1200" dirty="0" err="1"/>
            <a:t>verskaf</a:t>
          </a:r>
          <a:r>
            <a:rPr lang="en-US" sz="1200" kern="1200" dirty="0"/>
            <a:t> (</a:t>
          </a:r>
          <a:r>
            <a:rPr lang="en-US" sz="1200" b="1" kern="1200" dirty="0" err="1"/>
            <a:t>beskerming</a:t>
          </a:r>
          <a:r>
            <a:rPr lang="en-US" sz="1200" kern="1200" dirty="0"/>
            <a:t> van </a:t>
          </a:r>
          <a:r>
            <a:rPr lang="en-US" sz="1200" kern="1200" dirty="0" err="1"/>
            <a:t>en</a:t>
          </a:r>
          <a:r>
            <a:rPr lang="en-US" sz="1200" kern="1200" dirty="0"/>
            <a:t> </a:t>
          </a:r>
          <a:r>
            <a:rPr lang="en-US" sz="1200" b="1" kern="1200" dirty="0" err="1"/>
            <a:t>hulp</a:t>
          </a:r>
          <a:r>
            <a:rPr lang="en-US" sz="1200" b="1" kern="1200" dirty="0"/>
            <a:t> </a:t>
          </a:r>
          <a:r>
            <a:rPr lang="en-US" sz="1200" b="0" kern="1200" dirty="0" err="1"/>
            <a:t>aan</a:t>
          </a:r>
          <a:r>
            <a:rPr lang="en-US" sz="1200" b="0" kern="1200" dirty="0"/>
            <a:t> die </a:t>
          </a:r>
          <a:r>
            <a:rPr lang="en-US" sz="1200" b="1" kern="1200" dirty="0" err="1"/>
            <a:t>gesin</a:t>
          </a:r>
          <a:r>
            <a:rPr lang="en-US" sz="1200" kern="1200" dirty="0"/>
            <a:t>)</a:t>
          </a:r>
        </a:p>
        <a:p>
          <a:pPr marL="114300" lvl="1" indent="-114300" algn="l" defTabSz="533400">
            <a:lnSpc>
              <a:spcPct val="90000"/>
            </a:lnSpc>
            <a:spcBef>
              <a:spcPct val="0"/>
            </a:spcBef>
            <a:spcAft>
              <a:spcPct val="15000"/>
            </a:spcAft>
            <a:buChar char="•"/>
          </a:pPr>
          <a:r>
            <a:rPr lang="en-US" sz="1200" kern="1200" dirty="0"/>
            <a:t>Om </a:t>
          </a:r>
          <a:r>
            <a:rPr lang="en-US" sz="1200" kern="1200" dirty="0" err="1"/>
            <a:t>nie</a:t>
          </a:r>
          <a:r>
            <a:rPr lang="en-US" sz="1200" kern="1200" dirty="0"/>
            <a:t> </a:t>
          </a:r>
          <a:r>
            <a:rPr lang="en-US" sz="1200" kern="1200" dirty="0" err="1"/>
            <a:t>voldoende</a:t>
          </a:r>
          <a:r>
            <a:rPr lang="en-US" sz="1200" kern="1200" dirty="0"/>
            <a:t> minimum loon </a:t>
          </a:r>
          <a:r>
            <a:rPr lang="en-US" sz="1200" kern="1200" dirty="0" err="1"/>
            <a:t>te</a:t>
          </a:r>
          <a:r>
            <a:rPr lang="en-US" sz="1200" kern="1200" dirty="0"/>
            <a:t> </a:t>
          </a:r>
          <a:r>
            <a:rPr lang="en-US" sz="1200" kern="1200" dirty="0" err="1"/>
            <a:t>betaal</a:t>
          </a:r>
          <a:r>
            <a:rPr lang="en-US" sz="1200" kern="1200" dirty="0"/>
            <a:t> </a:t>
          </a:r>
          <a:r>
            <a:rPr lang="en-US" sz="1200" kern="1200" dirty="0" err="1"/>
            <a:t>nie</a:t>
          </a:r>
          <a:r>
            <a:rPr lang="en-US" sz="1200" kern="1200" dirty="0"/>
            <a:t> (</a:t>
          </a:r>
          <a:r>
            <a:rPr lang="en-US" sz="1200" kern="1200" dirty="0" err="1"/>
            <a:t>regte</a:t>
          </a:r>
          <a:r>
            <a:rPr lang="en-US" sz="1200" kern="1200" dirty="0"/>
            <a:t> by die </a:t>
          </a:r>
          <a:r>
            <a:rPr lang="en-US" sz="1200" b="1" kern="1200" dirty="0" err="1"/>
            <a:t>werk</a:t>
          </a:r>
          <a:r>
            <a:rPr lang="en-US" sz="1200" b="1" kern="1200" dirty="0"/>
            <a:t> </a:t>
          </a:r>
          <a:r>
            <a:rPr lang="en-US" sz="1200" kern="1200" dirty="0"/>
            <a:t>)</a:t>
          </a:r>
        </a:p>
        <a:p>
          <a:pPr marL="114300" lvl="1" indent="-114300" algn="l" defTabSz="533400">
            <a:lnSpc>
              <a:spcPct val="90000"/>
            </a:lnSpc>
            <a:spcBef>
              <a:spcPct val="0"/>
            </a:spcBef>
            <a:spcAft>
              <a:spcPct val="15000"/>
            </a:spcAft>
            <a:buChar char="•"/>
          </a:pPr>
          <a:r>
            <a:rPr lang="en-US" sz="1200" kern="1200" dirty="0" err="1"/>
            <a:t>Segregeer</a:t>
          </a:r>
          <a:r>
            <a:rPr lang="en-US" sz="1200" kern="1200" dirty="0"/>
            <a:t> student op </a:t>
          </a:r>
          <a:r>
            <a:rPr lang="en-US" sz="1200" kern="1200" dirty="0" err="1"/>
            <a:t>grond</a:t>
          </a:r>
          <a:r>
            <a:rPr lang="en-US" sz="1200" kern="1200" dirty="0"/>
            <a:t> van </a:t>
          </a:r>
          <a:r>
            <a:rPr lang="en-US" sz="1200" kern="1200" dirty="0" err="1"/>
            <a:t>gestremdhede</a:t>
          </a:r>
          <a:r>
            <a:rPr lang="en-US" sz="1200" kern="1200" dirty="0"/>
            <a:t> (reg op </a:t>
          </a:r>
          <a:r>
            <a:rPr lang="en-US" sz="1200" b="1" kern="1200" dirty="0" err="1"/>
            <a:t>onderwys</a:t>
          </a:r>
          <a:r>
            <a:rPr lang="en-US" sz="1200" kern="1200" dirty="0"/>
            <a:t>)</a:t>
          </a:r>
        </a:p>
        <a:p>
          <a:pPr marL="114300" lvl="1" indent="-114300" algn="l" defTabSz="533400">
            <a:lnSpc>
              <a:spcPct val="90000"/>
            </a:lnSpc>
            <a:spcBef>
              <a:spcPct val="0"/>
            </a:spcBef>
            <a:spcAft>
              <a:spcPct val="15000"/>
            </a:spcAft>
            <a:buChar char="•"/>
          </a:pPr>
          <a:r>
            <a:rPr lang="en-US" sz="1200" kern="1200" dirty="0" err="1"/>
            <a:t>Verbied</a:t>
          </a:r>
          <a:r>
            <a:rPr lang="en-US" sz="1200" kern="1200" dirty="0"/>
            <a:t> die </a:t>
          </a:r>
          <a:r>
            <a:rPr lang="en-US" sz="1200" kern="1200" dirty="0" err="1"/>
            <a:t>gebruik</a:t>
          </a:r>
          <a:r>
            <a:rPr lang="en-US" sz="1200" kern="1200" dirty="0"/>
            <a:t> van </a:t>
          </a:r>
          <a:r>
            <a:rPr lang="en-US" sz="1200" kern="1200" dirty="0" err="1"/>
            <a:t>minderheids</a:t>
          </a:r>
          <a:r>
            <a:rPr lang="en-US" sz="1200" kern="1200" dirty="0"/>
            <a:t>-/</a:t>
          </a:r>
          <a:r>
            <a:rPr lang="en-US" sz="1200" kern="1200" dirty="0" err="1"/>
            <a:t>inheemse</a:t>
          </a:r>
          <a:r>
            <a:rPr lang="en-US" sz="1200" kern="1200" dirty="0"/>
            <a:t> tale (reg om </a:t>
          </a:r>
          <a:r>
            <a:rPr lang="en-US" sz="1200" kern="1200" dirty="0" err="1"/>
            <a:t>aan</a:t>
          </a:r>
          <a:r>
            <a:rPr lang="en-US" sz="1200" kern="1200" dirty="0"/>
            <a:t> die </a:t>
          </a:r>
          <a:r>
            <a:rPr lang="en-US" sz="1200" b="1" kern="1200" dirty="0" err="1"/>
            <a:t>kulturele</a:t>
          </a:r>
          <a:r>
            <a:rPr lang="en-US" sz="1200" b="1" kern="1200" dirty="0"/>
            <a:t> </a:t>
          </a:r>
          <a:r>
            <a:rPr lang="en-US" sz="1200" b="1" kern="1200" dirty="0" err="1"/>
            <a:t>lewe</a:t>
          </a:r>
          <a:r>
            <a:rPr lang="en-US" sz="1200" b="1" kern="1200" dirty="0"/>
            <a:t> </a:t>
          </a:r>
          <a:r>
            <a:rPr lang="en-US" sz="1200" kern="1200" dirty="0" err="1"/>
            <a:t>deel</a:t>
          </a:r>
          <a:r>
            <a:rPr lang="en-US" sz="1200" kern="1200" dirty="0"/>
            <a:t> </a:t>
          </a:r>
          <a:r>
            <a:rPr lang="en-US" sz="1200" kern="1200" dirty="0" err="1"/>
            <a:t>te</a:t>
          </a:r>
          <a:r>
            <a:rPr lang="en-US" sz="1200" kern="1200" dirty="0"/>
            <a:t> neem)</a:t>
          </a:r>
        </a:p>
      </dsp:txBody>
      <dsp:txXfrm>
        <a:off x="0" y="1349872"/>
        <a:ext cx="7886700" cy="1890000"/>
      </dsp:txXfrm>
    </dsp:sp>
    <dsp:sp modelId="{26AFBFCF-3564-4CB4-A248-C585F17E9745}">
      <dsp:nvSpPr>
        <dsp:cNvPr id="0" name=""/>
        <dsp:cNvSpPr/>
      </dsp:nvSpPr>
      <dsp:spPr>
        <a:xfrm>
          <a:off x="394335" y="1172752"/>
          <a:ext cx="5520690" cy="3542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Voorbeelde</a:t>
          </a:r>
          <a:r>
            <a:rPr lang="en-US" sz="1200" b="1" kern="1200" dirty="0"/>
            <a:t> van </a:t>
          </a:r>
          <a:r>
            <a:rPr lang="en-US" sz="1200" b="1" kern="1200" dirty="0" err="1"/>
            <a:t>skendings</a:t>
          </a:r>
          <a:r>
            <a:rPr lang="en-US" sz="1200" b="1" kern="1200" dirty="0"/>
            <a:t> van </a:t>
          </a:r>
          <a:r>
            <a:rPr lang="en-US" sz="1200" b="1" kern="1200" dirty="0" err="1"/>
            <a:t>hierdie</a:t>
          </a:r>
          <a:r>
            <a:rPr lang="en-US" sz="1200" b="1" kern="1200" dirty="0"/>
            <a:t> </a:t>
          </a:r>
          <a:r>
            <a:rPr lang="en-US" sz="1200" b="1" kern="1200" dirty="0" err="1"/>
            <a:t>regte</a:t>
          </a:r>
          <a:endParaRPr lang="en-US" sz="1200" kern="1200" dirty="0"/>
        </a:p>
      </dsp:txBody>
      <dsp:txXfrm>
        <a:off x="411628" y="1190045"/>
        <a:ext cx="5486104" cy="31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F46F2-1049-4C08-8D42-EB53EDED4067}">
      <dsp:nvSpPr>
        <dsp:cNvPr id="0" name=""/>
        <dsp:cNvSpPr/>
      </dsp:nvSpPr>
      <dsp:spPr>
        <a:xfrm>
          <a:off x="38" y="42983"/>
          <a:ext cx="3685337" cy="345600"/>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t>Standing up against human rights violations:</a:t>
          </a:r>
          <a:endParaRPr lang="en-US" sz="1200" kern="1200" dirty="0"/>
        </a:p>
      </dsp:txBody>
      <dsp:txXfrm>
        <a:off x="38" y="42983"/>
        <a:ext cx="3685337" cy="345600"/>
      </dsp:txXfrm>
    </dsp:sp>
    <dsp:sp modelId="{FBD0810E-9C25-40BE-BEF8-D4AFD2072279}">
      <dsp:nvSpPr>
        <dsp:cNvPr id="0" name=""/>
        <dsp:cNvSpPr/>
      </dsp:nvSpPr>
      <dsp:spPr>
        <a:xfrm>
          <a:off x="38" y="388583"/>
          <a:ext cx="3685337" cy="2832840"/>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err="1"/>
            <a:t>Organisasies</a:t>
          </a:r>
          <a:r>
            <a:rPr lang="en-US" sz="1200" kern="1200" dirty="0"/>
            <a:t>: </a:t>
          </a:r>
          <a:br>
            <a:rPr lang="en-US" sz="1200" kern="1200" dirty="0"/>
          </a:br>
          <a:r>
            <a:rPr lang="en-ZA" sz="1200" kern="1200" dirty="0" err="1"/>
            <a:t>Liggame</a:t>
          </a:r>
          <a:r>
            <a:rPr lang="en-ZA" sz="1200" kern="1200" dirty="0"/>
            <a:t> </a:t>
          </a:r>
          <a:r>
            <a:rPr lang="en-ZA" sz="1200" kern="1200" dirty="0" err="1"/>
            <a:t>soos</a:t>
          </a:r>
          <a:r>
            <a:rPr lang="en-ZA" sz="1200" kern="1200" dirty="0"/>
            <a:t> die VN </a:t>
          </a:r>
          <a:r>
            <a:rPr lang="en-ZA" sz="1200" kern="1200" dirty="0" err="1"/>
            <a:t>en</a:t>
          </a:r>
          <a:r>
            <a:rPr lang="en-ZA" sz="1200" kern="1200" dirty="0"/>
            <a:t> die SAMRK </a:t>
          </a:r>
          <a:r>
            <a:rPr lang="en-ZA" sz="1200" kern="1200" dirty="0" err="1"/>
            <a:t>werk</a:t>
          </a:r>
          <a:r>
            <a:rPr lang="en-ZA" sz="1200" kern="1200" dirty="0"/>
            <a:t> </a:t>
          </a:r>
          <a:r>
            <a:rPr lang="en-ZA" sz="1200" kern="1200" dirty="0" err="1"/>
            <a:t>wêreldwyd</a:t>
          </a:r>
          <a:r>
            <a:rPr lang="en-ZA" sz="1200" kern="1200" dirty="0"/>
            <a:t> </a:t>
          </a:r>
          <a:r>
            <a:rPr lang="en-ZA" sz="1200" kern="1200" dirty="0" err="1"/>
            <a:t>en</a:t>
          </a:r>
          <a:r>
            <a:rPr lang="en-ZA" sz="1200" kern="1200" dirty="0"/>
            <a:t> </a:t>
          </a:r>
          <a:r>
            <a:rPr lang="en-ZA" sz="1200" kern="1200" dirty="0" err="1"/>
            <a:t>plaaslik</a:t>
          </a:r>
          <a:r>
            <a:rPr lang="en-ZA" sz="1200" kern="1200" dirty="0"/>
            <a:t> om </a:t>
          </a:r>
          <a:r>
            <a:rPr lang="en-ZA" sz="1200" kern="1200" dirty="0" err="1"/>
            <a:t>regte</a:t>
          </a:r>
          <a:r>
            <a:rPr lang="en-ZA" sz="1200" kern="1200" dirty="0"/>
            <a:t> </a:t>
          </a:r>
          <a:r>
            <a:rPr lang="en-ZA" sz="1200" kern="1200" dirty="0" err="1"/>
            <a:t>te</a:t>
          </a:r>
          <a:r>
            <a:rPr lang="en-ZA" sz="1200" kern="1200" dirty="0"/>
            <a:t> </a:t>
          </a:r>
          <a:r>
            <a:rPr lang="en-ZA" sz="1200" kern="1200" dirty="0" err="1"/>
            <a:t>beskerm</a:t>
          </a:r>
          <a:r>
            <a:rPr lang="en-ZA" sz="1200" kern="1200" dirty="0"/>
            <a:t>.</a:t>
          </a:r>
          <a:endParaRPr lang="en-US" sz="1200" kern="1200" dirty="0"/>
        </a:p>
        <a:p>
          <a:pPr marL="114300" lvl="1" indent="-114300" algn="l" defTabSz="533400">
            <a:lnSpc>
              <a:spcPct val="90000"/>
            </a:lnSpc>
            <a:spcBef>
              <a:spcPct val="0"/>
            </a:spcBef>
            <a:spcAft>
              <a:spcPct val="15000"/>
            </a:spcAft>
            <a:buChar char="•"/>
          </a:pPr>
          <a:r>
            <a:rPr lang="en-US" sz="1200" b="1" kern="1200" dirty="0" err="1"/>
            <a:t>Joernaliste</a:t>
          </a:r>
          <a:r>
            <a:rPr lang="en-US" sz="1200" b="1" kern="1200" dirty="0"/>
            <a:t> </a:t>
          </a:r>
          <a:r>
            <a:rPr lang="en-US" sz="1200" b="1" kern="1200" dirty="0" err="1"/>
            <a:t>en</a:t>
          </a:r>
          <a:r>
            <a:rPr lang="en-US" sz="1200" b="1" kern="1200" dirty="0"/>
            <a:t> media</a:t>
          </a:r>
          <a:r>
            <a:rPr lang="en-US" sz="1200" kern="1200" dirty="0"/>
            <a:t>: </a:t>
          </a:r>
          <a:br>
            <a:rPr lang="en-US" sz="1200" kern="1200" dirty="0"/>
          </a:br>
          <a:r>
            <a:rPr lang="en-ZA" sz="1200" kern="1200" dirty="0" err="1"/>
            <a:t>Ondersoek</a:t>
          </a:r>
          <a:r>
            <a:rPr lang="en-ZA" sz="1200" kern="1200" dirty="0"/>
            <a:t> </a:t>
          </a:r>
          <a:r>
            <a:rPr lang="en-ZA" sz="1200" kern="1200" dirty="0" err="1"/>
            <a:t>en</a:t>
          </a:r>
          <a:r>
            <a:rPr lang="en-ZA" sz="1200" kern="1200" dirty="0"/>
            <a:t> </a:t>
          </a:r>
          <a:r>
            <a:rPr lang="en-ZA" sz="1200" kern="1200" dirty="0" err="1"/>
            <a:t>maak</a:t>
          </a:r>
          <a:r>
            <a:rPr lang="en-ZA" sz="1200" kern="1200" dirty="0"/>
            <a:t> </a:t>
          </a:r>
          <a:r>
            <a:rPr lang="en-ZA" sz="1200" kern="1200" dirty="0" err="1"/>
            <a:t>misbruike</a:t>
          </a:r>
          <a:r>
            <a:rPr lang="en-ZA" sz="1200" kern="1200" dirty="0"/>
            <a:t> </a:t>
          </a:r>
          <a:r>
            <a:rPr lang="en-ZA" sz="1200" kern="1200" dirty="0" err="1"/>
            <a:t>bekend</a:t>
          </a:r>
          <a:r>
            <a:rPr lang="en-ZA" sz="1200" kern="1200" dirty="0"/>
            <a:t> om die </a:t>
          </a:r>
          <a:r>
            <a:rPr lang="en-ZA" sz="1200" kern="1200" dirty="0" err="1"/>
            <a:t>publiek</a:t>
          </a:r>
          <a:r>
            <a:rPr lang="en-ZA" sz="1200" kern="1200" dirty="0"/>
            <a:t> in </a:t>
          </a:r>
          <a:r>
            <a:rPr lang="en-ZA" sz="1200" kern="1200" dirty="0" err="1"/>
            <a:t>te</a:t>
          </a:r>
          <a:r>
            <a:rPr lang="en-ZA" sz="1200" kern="1200" dirty="0"/>
            <a:t> </a:t>
          </a:r>
          <a:r>
            <a:rPr lang="en-ZA" sz="1200" kern="1200" dirty="0" err="1"/>
            <a:t>lig</a:t>
          </a:r>
          <a:r>
            <a:rPr lang="en-ZA" sz="1200" kern="1200" dirty="0"/>
            <a:t>.</a:t>
          </a:r>
          <a:endParaRPr lang="en-US" sz="1200" kern="1200" dirty="0"/>
        </a:p>
        <a:p>
          <a:pPr marL="114300" lvl="1" indent="-114300" algn="l" defTabSz="533400">
            <a:lnSpc>
              <a:spcPct val="90000"/>
            </a:lnSpc>
            <a:spcBef>
              <a:spcPct val="0"/>
            </a:spcBef>
            <a:spcAft>
              <a:spcPct val="15000"/>
            </a:spcAft>
            <a:buChar char="•"/>
          </a:pPr>
          <a:r>
            <a:rPr lang="en-US" sz="1200" b="1" kern="1200" dirty="0" err="1"/>
            <a:t>Musikante</a:t>
          </a:r>
          <a:r>
            <a:rPr lang="en-US" sz="1200" b="1" kern="1200" dirty="0"/>
            <a:t> </a:t>
          </a:r>
          <a:r>
            <a:rPr lang="en-US" sz="1200" b="1" kern="1200" dirty="0" err="1"/>
            <a:t>en</a:t>
          </a:r>
          <a:r>
            <a:rPr lang="en-US" sz="1200" b="1" kern="1200" dirty="0"/>
            <a:t> </a:t>
          </a:r>
          <a:r>
            <a:rPr lang="en-US" sz="1200" b="1" kern="1200" dirty="0" err="1"/>
            <a:t>bekendes</a:t>
          </a:r>
          <a:r>
            <a:rPr lang="en-US" sz="1200" kern="1200" dirty="0"/>
            <a:t>: </a:t>
          </a:r>
          <a:br>
            <a:rPr lang="en-US" sz="1200" kern="1200" dirty="0"/>
          </a:br>
          <a:r>
            <a:rPr lang="en-US" sz="1200" kern="1200" dirty="0" err="1"/>
            <a:t>Gebruik</a:t>
          </a:r>
          <a:r>
            <a:rPr lang="en-US" sz="1200" kern="1200" dirty="0"/>
            <a:t> </a:t>
          </a:r>
          <a:r>
            <a:rPr lang="en-US" sz="1200" kern="1200" dirty="0" err="1"/>
            <a:t>hul</a:t>
          </a:r>
          <a:r>
            <a:rPr lang="en-US" sz="1200" kern="1200" dirty="0"/>
            <a:t> platforms om </a:t>
          </a:r>
          <a:r>
            <a:rPr lang="en-US" sz="1200" kern="1200" dirty="0" err="1"/>
            <a:t>bewusmaking</a:t>
          </a:r>
          <a:r>
            <a:rPr lang="en-US" sz="1200" kern="1200" dirty="0"/>
            <a:t> </a:t>
          </a:r>
          <a:r>
            <a:rPr lang="en-US" sz="1200" kern="1200" dirty="0" err="1"/>
            <a:t>te</a:t>
          </a:r>
          <a:r>
            <a:rPr lang="en-US" sz="1200" kern="1200" dirty="0"/>
            <a:t> skep.</a:t>
          </a:r>
        </a:p>
        <a:p>
          <a:pPr marL="114300" lvl="1" indent="-114300" algn="l" defTabSz="533400">
            <a:lnSpc>
              <a:spcPct val="90000"/>
            </a:lnSpc>
            <a:spcBef>
              <a:spcPct val="0"/>
            </a:spcBef>
            <a:spcAft>
              <a:spcPct val="15000"/>
            </a:spcAft>
            <a:buChar char="•"/>
          </a:pPr>
          <a:r>
            <a:rPr lang="en-US" sz="1200" b="1" kern="1200" dirty="0" err="1"/>
            <a:t>Godsdiensleiers</a:t>
          </a:r>
          <a:r>
            <a:rPr lang="en-US" sz="1200" kern="1200" dirty="0"/>
            <a:t>: </a:t>
          </a:r>
          <a:br>
            <a:rPr lang="en-US" sz="1200" kern="1200" dirty="0"/>
          </a:br>
          <a:r>
            <a:rPr lang="en-US" sz="1200" kern="1200" dirty="0"/>
            <a:t>P</a:t>
          </a:r>
          <a:r>
            <a:rPr lang="en-ZA" sz="1200" kern="1200" dirty="0" err="1"/>
            <a:t>leit</a:t>
          </a:r>
          <a:r>
            <a:rPr lang="en-ZA" sz="1200" kern="1200" dirty="0"/>
            <a:t> </a:t>
          </a:r>
          <a:r>
            <a:rPr lang="en-ZA" sz="1200" kern="1200" dirty="0" err="1"/>
            <a:t>vir</a:t>
          </a:r>
          <a:r>
            <a:rPr lang="en-ZA" sz="1200" kern="1200" dirty="0"/>
            <a:t> </a:t>
          </a:r>
          <a:r>
            <a:rPr lang="en-ZA" sz="1200" kern="1200" dirty="0" err="1"/>
            <a:t>vryheid</a:t>
          </a:r>
          <a:r>
            <a:rPr lang="en-ZA" sz="1200" kern="1200" dirty="0"/>
            <a:t> </a:t>
          </a:r>
          <a:r>
            <a:rPr lang="en-ZA" sz="1200" kern="1200" dirty="0" err="1"/>
            <a:t>en</a:t>
          </a:r>
          <a:r>
            <a:rPr lang="en-ZA" sz="1200" kern="1200" dirty="0"/>
            <a:t> </a:t>
          </a:r>
          <a:r>
            <a:rPr lang="en-ZA" sz="1200" kern="1200" dirty="0" err="1"/>
            <a:t>respek</a:t>
          </a:r>
          <a:r>
            <a:rPr lang="en-ZA" sz="1200" kern="1200" dirty="0"/>
            <a:t> </a:t>
          </a:r>
          <a:r>
            <a:rPr lang="en-ZA" sz="1200" kern="1200" dirty="0" err="1"/>
            <a:t>deur</a:t>
          </a:r>
          <a:r>
            <a:rPr lang="en-ZA" sz="1200" kern="1200" dirty="0"/>
            <a:t> </a:t>
          </a:r>
          <a:r>
            <a:rPr lang="en-ZA" sz="1200" kern="1200" dirty="0" err="1"/>
            <a:t>hul</a:t>
          </a:r>
          <a:r>
            <a:rPr lang="en-ZA" sz="1200" kern="1200" dirty="0"/>
            <a:t> </a:t>
          </a:r>
          <a:r>
            <a:rPr lang="en-ZA" sz="1200" kern="1200" dirty="0" err="1"/>
            <a:t>invloed</a:t>
          </a:r>
          <a:r>
            <a:rPr lang="en-ZA" sz="1200" kern="1200" dirty="0"/>
            <a:t> </a:t>
          </a:r>
          <a:r>
            <a:rPr lang="en-ZA" sz="1200" kern="1200" dirty="0" err="1"/>
            <a:t>aan</a:t>
          </a:r>
          <a:r>
            <a:rPr lang="en-ZA" sz="1200" kern="1200" dirty="0"/>
            <a:t> </a:t>
          </a:r>
          <a:r>
            <a:rPr lang="en-ZA" sz="1200" kern="1200" dirty="0" err="1"/>
            <a:t>te</a:t>
          </a:r>
          <a:r>
            <a:rPr lang="en-ZA" sz="1200" kern="1200" dirty="0"/>
            <a:t> wend.</a:t>
          </a:r>
          <a:endParaRPr lang="en-US" sz="1200" kern="1200" dirty="0"/>
        </a:p>
        <a:p>
          <a:pPr marL="114300" lvl="1" indent="-114300" algn="l" defTabSz="533400">
            <a:lnSpc>
              <a:spcPct val="90000"/>
            </a:lnSpc>
            <a:spcBef>
              <a:spcPct val="0"/>
            </a:spcBef>
            <a:spcAft>
              <a:spcPct val="15000"/>
            </a:spcAft>
            <a:buChar char="•"/>
          </a:pPr>
          <a:r>
            <a:rPr lang="en-US" sz="1200" b="1" kern="1200" dirty="0"/>
            <a:t>NRO’s</a:t>
          </a:r>
          <a:r>
            <a:rPr lang="en-US" sz="1200" kern="1200" dirty="0"/>
            <a:t>: </a:t>
          </a:r>
          <a:br>
            <a:rPr lang="en-US" sz="1200" kern="1200" dirty="0"/>
          </a:br>
          <a:r>
            <a:rPr lang="en-US" sz="1200" kern="1200" dirty="0"/>
            <a:t>Veg </a:t>
          </a:r>
          <a:r>
            <a:rPr lang="en-US" sz="1200" kern="1200" dirty="0" err="1"/>
            <a:t>aktief</a:t>
          </a:r>
          <a:r>
            <a:rPr lang="en-US" sz="1200" kern="1200" dirty="0"/>
            <a:t> </a:t>
          </a:r>
          <a:r>
            <a:rPr lang="en-US" sz="1200" kern="1200" dirty="0" err="1"/>
            <a:t>vir</a:t>
          </a:r>
          <a:r>
            <a:rPr lang="en-US" sz="1200" kern="1200" dirty="0"/>
            <a:t> </a:t>
          </a:r>
          <a:r>
            <a:rPr lang="en-US" sz="1200" kern="1200" dirty="0" err="1"/>
            <a:t>menseregte</a:t>
          </a:r>
          <a:r>
            <a:rPr lang="en-US" sz="1200" kern="1200" dirty="0"/>
            <a:t>.</a:t>
          </a:r>
        </a:p>
        <a:p>
          <a:pPr marL="114300" lvl="1" indent="-114300" algn="l" defTabSz="533400">
            <a:lnSpc>
              <a:spcPct val="90000"/>
            </a:lnSpc>
            <a:spcBef>
              <a:spcPct val="0"/>
            </a:spcBef>
            <a:spcAft>
              <a:spcPct val="15000"/>
            </a:spcAft>
            <a:buChar char="•"/>
          </a:pPr>
          <a:r>
            <a:rPr lang="en-US" sz="1200" b="1" kern="1200" dirty="0"/>
            <a:t>Entrepreneurs</a:t>
          </a:r>
          <a:r>
            <a:rPr lang="en-US" sz="1200" kern="1200" dirty="0"/>
            <a:t>: </a:t>
          </a:r>
          <a:br>
            <a:rPr lang="en-US" sz="1200" kern="1200" dirty="0"/>
          </a:br>
          <a:r>
            <a:rPr lang="en-US" sz="1200" kern="1200" dirty="0" err="1"/>
            <a:t>Skenk</a:t>
          </a:r>
          <a:r>
            <a:rPr lang="en-US" sz="1200" kern="1200" dirty="0"/>
            <a:t> </a:t>
          </a:r>
          <a:r>
            <a:rPr lang="en-US" sz="1200" kern="1200" dirty="0" err="1"/>
            <a:t>tyd</a:t>
          </a:r>
          <a:r>
            <a:rPr lang="en-US" sz="1200" kern="1200" dirty="0"/>
            <a:t> </a:t>
          </a:r>
          <a:r>
            <a:rPr lang="en-US" sz="1200" kern="1200" dirty="0" err="1"/>
            <a:t>en</a:t>
          </a:r>
          <a:r>
            <a:rPr lang="en-US" sz="1200" kern="1200" dirty="0"/>
            <a:t> geld </a:t>
          </a:r>
          <a:r>
            <a:rPr lang="en-US" sz="1200" kern="1200" dirty="0" err="1"/>
            <a:t>aan</a:t>
          </a:r>
          <a:r>
            <a:rPr lang="en-US" sz="1200" kern="1200" dirty="0"/>
            <a:t> </a:t>
          </a:r>
          <a:r>
            <a:rPr lang="en-US" sz="1200" kern="1200" dirty="0" err="1"/>
            <a:t>waardige</a:t>
          </a:r>
          <a:r>
            <a:rPr lang="en-US" sz="1200" kern="1200" dirty="0"/>
            <a:t> sake.</a:t>
          </a:r>
        </a:p>
      </dsp:txBody>
      <dsp:txXfrm>
        <a:off x="38" y="388583"/>
        <a:ext cx="3685337" cy="2832840"/>
      </dsp:txXfrm>
    </dsp:sp>
    <dsp:sp modelId="{1FFA1D68-5E49-4A7E-992A-4A2020A15C35}">
      <dsp:nvSpPr>
        <dsp:cNvPr id="0" name=""/>
        <dsp:cNvSpPr/>
      </dsp:nvSpPr>
      <dsp:spPr>
        <a:xfrm>
          <a:off x="4201323" y="42983"/>
          <a:ext cx="3685337" cy="345600"/>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a:t>Other counterstrategies</a:t>
          </a:r>
          <a:endParaRPr lang="en-US" sz="1200" kern="1200"/>
        </a:p>
      </dsp:txBody>
      <dsp:txXfrm>
        <a:off x="4201323" y="42983"/>
        <a:ext cx="3685337" cy="345600"/>
      </dsp:txXfrm>
    </dsp:sp>
    <dsp:sp modelId="{3E506C73-977A-4437-BC36-161EE15FDBEB}">
      <dsp:nvSpPr>
        <dsp:cNvPr id="0" name=""/>
        <dsp:cNvSpPr/>
      </dsp:nvSpPr>
      <dsp:spPr>
        <a:xfrm>
          <a:off x="4201323" y="388583"/>
          <a:ext cx="3685337" cy="2832840"/>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err="1"/>
            <a:t>Boikotte</a:t>
          </a:r>
          <a:r>
            <a:rPr lang="en-US" sz="1200" kern="1200" dirty="0"/>
            <a:t>: </a:t>
          </a:r>
          <a:br>
            <a:rPr lang="en-US" sz="1200" kern="1200" dirty="0"/>
          </a:br>
          <a:r>
            <a:rPr lang="en-US" sz="1200" kern="1200" dirty="0" err="1"/>
            <a:t>Protesteer</a:t>
          </a:r>
          <a:r>
            <a:rPr lang="en-US" sz="1200" kern="1200" dirty="0"/>
            <a:t> </a:t>
          </a:r>
          <a:r>
            <a:rPr lang="en-US" sz="1200" kern="1200" dirty="0" err="1"/>
            <a:t>deur</a:t>
          </a:r>
          <a:r>
            <a:rPr lang="en-US" sz="1200" kern="1200" dirty="0"/>
            <a:t> </a:t>
          </a:r>
          <a:r>
            <a:rPr lang="en-US" sz="1200" kern="1200" dirty="0" err="1"/>
            <a:t>onttrekking</a:t>
          </a:r>
          <a:r>
            <a:rPr lang="en-US" sz="1200" kern="1200" dirty="0"/>
            <a:t> teen </a:t>
          </a:r>
          <a:r>
            <a:rPr lang="en-US" sz="1200" kern="1200" dirty="0" err="1"/>
            <a:t>iets</a:t>
          </a:r>
          <a:r>
            <a:rPr lang="en-US" sz="1200" kern="1200" dirty="0"/>
            <a:t> </a:t>
          </a:r>
          <a:r>
            <a:rPr lang="en-US" sz="1200" kern="1200" dirty="0" err="1"/>
            <a:t>soos</a:t>
          </a:r>
          <a:r>
            <a:rPr lang="en-US" sz="1200" kern="1200" dirty="0"/>
            <a:t> Apartheid.</a:t>
          </a:r>
        </a:p>
        <a:p>
          <a:pPr marL="114300" lvl="1" indent="-114300" algn="l" defTabSz="533400">
            <a:lnSpc>
              <a:spcPct val="90000"/>
            </a:lnSpc>
            <a:spcBef>
              <a:spcPct val="0"/>
            </a:spcBef>
            <a:spcAft>
              <a:spcPct val="15000"/>
            </a:spcAft>
            <a:buChar char="•"/>
          </a:pPr>
          <a:r>
            <a:rPr lang="en-US" sz="1200" b="1" kern="1200" dirty="0" err="1"/>
            <a:t>Politieke</a:t>
          </a:r>
          <a:r>
            <a:rPr lang="en-US" sz="1200" b="1" kern="1200" dirty="0"/>
            <a:t> </a:t>
          </a:r>
          <a:r>
            <a:rPr lang="en-US" sz="1200" b="1" kern="1200" dirty="0" err="1"/>
            <a:t>oortuigings</a:t>
          </a:r>
          <a:r>
            <a:rPr lang="en-US" sz="1200" kern="1200" dirty="0"/>
            <a:t>: </a:t>
          </a:r>
          <a:br>
            <a:rPr lang="en-US" sz="1200" kern="1200" dirty="0"/>
          </a:br>
          <a:r>
            <a:rPr lang="en-US" sz="1200" kern="1200" dirty="0" err="1"/>
            <a:t>Kollektiewe</a:t>
          </a:r>
          <a:r>
            <a:rPr lang="en-US" sz="1200" kern="1200" dirty="0"/>
            <a:t> </a:t>
          </a:r>
          <a:r>
            <a:rPr lang="en-US" sz="1200" kern="1200" dirty="0" err="1"/>
            <a:t>optrede</a:t>
          </a:r>
          <a:r>
            <a:rPr lang="en-US" sz="1200" kern="1200" dirty="0"/>
            <a:t> </a:t>
          </a:r>
          <a:r>
            <a:rPr lang="en-US" sz="1200" kern="1200" dirty="0" err="1"/>
            <a:t>deur</a:t>
          </a:r>
          <a:r>
            <a:rPr lang="en-US" sz="1200" kern="1200" dirty="0"/>
            <a:t> </a:t>
          </a:r>
          <a:r>
            <a:rPr lang="en-US" sz="1200" kern="1200" dirty="0" err="1"/>
            <a:t>groepe</a:t>
          </a:r>
          <a:r>
            <a:rPr lang="en-US" sz="1200" kern="1200" dirty="0"/>
            <a:t> om </a:t>
          </a:r>
          <a:r>
            <a:rPr lang="en-US" sz="1200" kern="1200" dirty="0" err="1"/>
            <a:t>druk</a:t>
          </a:r>
          <a:r>
            <a:rPr lang="en-US" sz="1200" kern="1200" dirty="0"/>
            <a:t> op </a:t>
          </a:r>
          <a:r>
            <a:rPr lang="en-US" sz="1200" kern="1200" dirty="0" err="1"/>
            <a:t>nasies</a:t>
          </a:r>
          <a:r>
            <a:rPr lang="en-US" sz="1200" kern="1200" dirty="0"/>
            <a:t> wat </a:t>
          </a:r>
          <a:r>
            <a:rPr lang="en-US" sz="1200" kern="1200" dirty="0" err="1"/>
            <a:t>menseregte</a:t>
          </a:r>
          <a:r>
            <a:rPr lang="en-US" sz="1200" kern="1200" dirty="0"/>
            <a:t> </a:t>
          </a:r>
          <a:r>
            <a:rPr lang="en-US" sz="1200" kern="1200" dirty="0" err="1"/>
            <a:t>skend</a:t>
          </a:r>
          <a:r>
            <a:rPr lang="en-US" sz="1200" kern="1200" dirty="0"/>
            <a:t> </a:t>
          </a:r>
          <a:r>
            <a:rPr lang="en-US" sz="1200" kern="1200" dirty="0" err="1"/>
            <a:t>te</a:t>
          </a:r>
          <a:r>
            <a:rPr lang="en-US" sz="1200" kern="1200" dirty="0"/>
            <a:t> </a:t>
          </a:r>
          <a:r>
            <a:rPr lang="en-US" sz="1200" kern="1200" dirty="0" err="1"/>
            <a:t>plaas</a:t>
          </a:r>
          <a:r>
            <a:rPr lang="en-US" sz="1200" kern="1200" dirty="0"/>
            <a:t>.</a:t>
          </a:r>
        </a:p>
        <a:p>
          <a:pPr marL="114300" lvl="1" indent="-114300" algn="l" defTabSz="533400">
            <a:lnSpc>
              <a:spcPct val="90000"/>
            </a:lnSpc>
            <a:spcBef>
              <a:spcPct val="0"/>
            </a:spcBef>
            <a:spcAft>
              <a:spcPct val="15000"/>
            </a:spcAft>
            <a:buChar char="•"/>
          </a:pPr>
          <a:r>
            <a:rPr lang="en-US" sz="1200" b="1" kern="1200" dirty="0" err="1"/>
            <a:t>Weiering</a:t>
          </a:r>
          <a:r>
            <a:rPr lang="en-US" sz="1200" b="1" kern="1200" dirty="0"/>
            <a:t> van </a:t>
          </a:r>
          <a:r>
            <a:rPr lang="en-US" sz="1200" b="1" kern="1200" dirty="0" err="1"/>
            <a:t>steun</a:t>
          </a:r>
          <a:r>
            <a:rPr lang="en-US" sz="1200" kern="1200" dirty="0"/>
            <a:t>:</a:t>
          </a:r>
          <a:br>
            <a:rPr lang="en-US" sz="1200" kern="1200" dirty="0"/>
          </a:br>
          <a:r>
            <a:rPr lang="en-US" sz="1200" kern="1200" dirty="0"/>
            <a:t>Van </a:t>
          </a:r>
          <a:r>
            <a:rPr lang="en-US" sz="1200" kern="1200" dirty="0" err="1"/>
            <a:t>nasies</a:t>
          </a:r>
          <a:r>
            <a:rPr lang="en-US" sz="1200" kern="1200" dirty="0"/>
            <a:t> </a:t>
          </a:r>
          <a:r>
            <a:rPr lang="en-US" sz="1200" kern="1200" dirty="0" err="1"/>
            <a:t>weerhou</a:t>
          </a:r>
          <a:r>
            <a:rPr lang="en-US" sz="1200" kern="1200" dirty="0"/>
            <a:t> wat </a:t>
          </a:r>
          <a:r>
            <a:rPr lang="en-US" sz="1200" kern="1200" dirty="0" err="1"/>
            <a:t>menseregteskendings</a:t>
          </a:r>
          <a:r>
            <a:rPr lang="en-US" sz="1200" kern="1200" dirty="0"/>
            <a:t> </a:t>
          </a:r>
          <a:r>
            <a:rPr lang="en-US" sz="1200" kern="1200" dirty="0" err="1"/>
            <a:t>pleeg</a:t>
          </a:r>
          <a:r>
            <a:rPr lang="en-US" sz="1200" kern="1200" dirty="0"/>
            <a:t>. </a:t>
          </a:r>
        </a:p>
        <a:p>
          <a:pPr marL="114300" lvl="1" indent="-114300" algn="l" defTabSz="533400">
            <a:lnSpc>
              <a:spcPct val="90000"/>
            </a:lnSpc>
            <a:spcBef>
              <a:spcPct val="0"/>
            </a:spcBef>
            <a:spcAft>
              <a:spcPct val="15000"/>
            </a:spcAft>
            <a:buChar char="•"/>
          </a:pPr>
          <a:r>
            <a:rPr lang="en-US" sz="1200" b="1" kern="1200" dirty="0" err="1"/>
            <a:t>Regsmetodes</a:t>
          </a:r>
          <a:r>
            <a:rPr lang="en-US" sz="1200" kern="1200" dirty="0"/>
            <a:t>: </a:t>
          </a:r>
          <a:br>
            <a:rPr lang="en-US" sz="1200" kern="1200" dirty="0"/>
          </a:br>
          <a:r>
            <a:rPr lang="en-US" sz="1200" kern="1200" dirty="0"/>
            <a:t>Plaas </a:t>
          </a:r>
          <a:r>
            <a:rPr lang="en-US" sz="1200" kern="1200" dirty="0" err="1"/>
            <a:t>misbruikers</a:t>
          </a:r>
          <a:r>
            <a:rPr lang="en-US" sz="1200" kern="1200" dirty="0"/>
            <a:t> op </a:t>
          </a:r>
          <a:r>
            <a:rPr lang="en-US" sz="1200" kern="1200" dirty="0" err="1"/>
            <a:t>verhoor</a:t>
          </a:r>
          <a:r>
            <a:rPr lang="en-US" sz="1200" kern="1200" dirty="0"/>
            <a:t>.</a:t>
          </a:r>
        </a:p>
        <a:p>
          <a:pPr marL="114300" lvl="1" indent="-114300" algn="l" defTabSz="533400">
            <a:lnSpc>
              <a:spcPct val="90000"/>
            </a:lnSpc>
            <a:spcBef>
              <a:spcPct val="0"/>
            </a:spcBef>
            <a:spcAft>
              <a:spcPct val="15000"/>
            </a:spcAft>
            <a:buChar char="•"/>
          </a:pPr>
          <a:r>
            <a:rPr lang="en-US" sz="1200" b="1" kern="1200" dirty="0" err="1"/>
            <a:t>Aksieplanne</a:t>
          </a:r>
          <a:r>
            <a:rPr lang="en-US" sz="1200" b="1" kern="1200" dirty="0"/>
            <a:t> </a:t>
          </a:r>
          <a:r>
            <a:rPr lang="en-US" sz="1200" b="1" kern="1200" dirty="0" err="1"/>
            <a:t>en</a:t>
          </a:r>
          <a:r>
            <a:rPr lang="en-US" sz="1200" b="1" kern="1200" dirty="0"/>
            <a:t> </a:t>
          </a:r>
          <a:r>
            <a:rPr lang="en-US" sz="1200" b="1" kern="1200" dirty="0" err="1"/>
            <a:t>veldtogte</a:t>
          </a:r>
          <a:r>
            <a:rPr lang="en-US" sz="1200" kern="1200" dirty="0"/>
            <a:t>: </a:t>
          </a:r>
          <a:br>
            <a:rPr lang="en-US" sz="1200" kern="1200" dirty="0"/>
          </a:br>
          <a:r>
            <a:rPr lang="en-US" sz="1200" kern="1200" dirty="0"/>
            <a:t>Skep </a:t>
          </a:r>
          <a:r>
            <a:rPr lang="en-US" sz="1200" kern="1200" dirty="0" err="1"/>
            <a:t>bewustheid</a:t>
          </a:r>
          <a:r>
            <a:rPr lang="en-US" sz="1200" kern="1200" dirty="0"/>
            <a:t> </a:t>
          </a:r>
          <a:r>
            <a:rPr lang="en-US" sz="1200" kern="1200" dirty="0" err="1"/>
            <a:t>rondom</a:t>
          </a:r>
          <a:r>
            <a:rPr lang="en-US" sz="1200" kern="1200" dirty="0"/>
            <a:t> </a:t>
          </a:r>
          <a:r>
            <a:rPr lang="en-US" sz="1200" kern="1200" dirty="0" err="1"/>
            <a:t>kwessies</a:t>
          </a:r>
          <a:r>
            <a:rPr lang="en-US" sz="1200" kern="1200" dirty="0"/>
            <a:t> </a:t>
          </a:r>
          <a:r>
            <a:rPr lang="en-US" sz="1200" kern="1200" dirty="0" err="1"/>
            <a:t>soos</a:t>
          </a:r>
          <a:r>
            <a:rPr lang="en-US" sz="1200" kern="1200" dirty="0"/>
            <a:t> GGG.</a:t>
          </a:r>
        </a:p>
        <a:p>
          <a:pPr marL="114300" lvl="1" indent="-114300" algn="l" defTabSz="533400">
            <a:lnSpc>
              <a:spcPct val="90000"/>
            </a:lnSpc>
            <a:spcBef>
              <a:spcPct val="0"/>
            </a:spcBef>
            <a:spcAft>
              <a:spcPct val="15000"/>
            </a:spcAft>
            <a:buChar char="•"/>
          </a:pPr>
          <a:r>
            <a:rPr lang="en-US" sz="1200" b="1" kern="1200" dirty="0"/>
            <a:t>Social media </a:t>
          </a:r>
          <a:r>
            <a:rPr lang="en-US" sz="1200" b="1" kern="1200" dirty="0" err="1"/>
            <a:t>aktiviste</a:t>
          </a:r>
          <a:r>
            <a:rPr lang="en-US" sz="1200" kern="1200" dirty="0"/>
            <a:t>: </a:t>
          </a:r>
          <a:br>
            <a:rPr lang="en-US" sz="1200" kern="1200" dirty="0"/>
          </a:br>
          <a:r>
            <a:rPr lang="en-US" sz="1200" kern="1200" dirty="0" err="1"/>
            <a:t>Aanlyn</a:t>
          </a:r>
          <a:r>
            <a:rPr lang="en-US" sz="1200" kern="1200" dirty="0"/>
            <a:t> platforms </a:t>
          </a:r>
          <a:r>
            <a:rPr lang="en-US" sz="1200" kern="1200" dirty="0" err="1"/>
            <a:t>organiseer</a:t>
          </a:r>
          <a:r>
            <a:rPr lang="en-US" sz="1200" kern="1200" dirty="0"/>
            <a:t> </a:t>
          </a:r>
          <a:r>
            <a:rPr lang="en-US" sz="1200" kern="1200" dirty="0" err="1"/>
            <a:t>en</a:t>
          </a:r>
          <a:r>
            <a:rPr lang="en-US" sz="1200" kern="1200" dirty="0"/>
            <a:t> skep </a:t>
          </a:r>
          <a:r>
            <a:rPr lang="en-US" sz="1200" kern="1200" dirty="0" err="1"/>
            <a:t>bewustheid</a:t>
          </a:r>
          <a:r>
            <a:rPr lang="en-US" sz="1200" kern="1200" dirty="0"/>
            <a:t>.</a:t>
          </a:r>
        </a:p>
      </dsp:txBody>
      <dsp:txXfrm>
        <a:off x="4201323" y="388583"/>
        <a:ext cx="3685337" cy="28328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432917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wJ9sQj3H4wc"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agZmV149r6o"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FKAncpUhb8A"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0" i="0" u="none" strike="noStrike" cap="none" dirty="0">
                <a:solidFill>
                  <a:srgbClr val="000000"/>
                </a:solidFill>
                <a:effectLst/>
                <a:latin typeface="Arial"/>
                <a:ea typeface="Arial"/>
                <a:cs typeface="Arial"/>
                <a:sym typeface="Arial"/>
              </a:rPr>
              <a:t>Goeiemôre Graad 8's, welkom by die laaste kwartaal van die jaar.  </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Ons onderwerp hierdie kwartaal is Grondwetlike Regte en Verantwoordelikhede, en die fokus vir die volgende vier weke gaan sentreer rondom </a:t>
            </a:r>
            <a:r>
              <a:rPr lang="af-ZA" sz="1100" b="1" i="1" u="none" strike="noStrike" cap="none" dirty="0">
                <a:solidFill>
                  <a:srgbClr val="000000"/>
                </a:solidFill>
                <a:effectLst/>
                <a:latin typeface="Arial"/>
                <a:ea typeface="Arial"/>
                <a:cs typeface="Arial"/>
                <a:sym typeface="Arial"/>
              </a:rPr>
              <a:t>Menseregte, Geslagsgelykheid </a:t>
            </a:r>
            <a:r>
              <a:rPr lang="af-ZA" sz="1100" b="0" i="0" u="none" strike="noStrike" cap="none" dirty="0">
                <a:solidFill>
                  <a:srgbClr val="000000"/>
                </a:solidFill>
                <a:effectLst/>
                <a:latin typeface="Arial"/>
                <a:ea typeface="Arial"/>
                <a:cs typeface="Arial"/>
                <a:sym typeface="Arial"/>
              </a:rPr>
              <a:t>en </a:t>
            </a:r>
            <a:r>
              <a:rPr lang="af-ZA" sz="1100" b="1" i="1" u="none" strike="noStrike" cap="none" dirty="0">
                <a:solidFill>
                  <a:srgbClr val="000000"/>
                </a:solidFill>
                <a:effectLst/>
                <a:latin typeface="Arial"/>
                <a:ea typeface="Arial"/>
                <a:cs typeface="Arial"/>
                <a:sym typeface="Arial"/>
              </a:rPr>
              <a:t>Geslagsgebaseerde Geweld</a:t>
            </a:r>
            <a:r>
              <a:rPr lang="af-ZA" sz="1100" b="0" i="0" u="none" strike="noStrike" cap="none" dirty="0">
                <a:solidFill>
                  <a:srgbClr val="000000"/>
                </a:solidFill>
                <a:effectLst/>
                <a:latin typeface="Arial"/>
                <a:ea typeface="Arial"/>
                <a:cs typeface="Arial"/>
                <a:sym typeface="Arial"/>
              </a:rPr>
              <a:t>. Baie inhoud sal gedek word, so maak asseblief seker dat jy jou werk op datum hou. </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Jy sal op 'n konsepkaart (of Grafiese Organiseerder) werk wat binnekort uitgedeel sal word. Vir elke les moet jy inligting invul oor die onderwerp wat ons bespreek. Hierdie dokument moet vir die volgende vier lesse saam met jou klas toe kom / in jou boek vasgeplak en bygewerk word. Deel </a:t>
            </a:r>
            <a:r>
              <a:rPr lang="af-ZA" sz="1100" b="1" i="1" u="sng" strike="noStrike" cap="none" dirty="0">
                <a:solidFill>
                  <a:srgbClr val="000000"/>
                </a:solidFill>
                <a:effectLst/>
                <a:latin typeface="Arial"/>
                <a:ea typeface="Arial"/>
                <a:cs typeface="Arial"/>
                <a:sym typeface="Arial"/>
              </a:rPr>
              <a:t>Les 1 - 4 – Grafiese Organiseerder</a:t>
            </a:r>
            <a:r>
              <a:rPr lang="af-ZA" sz="1100" b="1" i="1"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uit.</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dirty="0"/>
          </a:p>
        </p:txBody>
      </p:sp>
    </p:spTree>
    <p:extLst>
      <p:ext uri="{BB962C8B-B14F-4D97-AF65-F5344CB8AC3E}">
        <p14:creationId xmlns:p14="http://schemas.microsoft.com/office/powerpoint/2010/main" val="1858890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0" i="0" u="none" strike="noStrike" cap="none" dirty="0">
                <a:solidFill>
                  <a:srgbClr val="000000"/>
                </a:solidFill>
                <a:effectLst/>
                <a:latin typeface="Arial"/>
                <a:ea typeface="Arial"/>
                <a:cs typeface="Arial"/>
                <a:sym typeface="Arial"/>
              </a:rPr>
              <a:t>Die volgende vraag wat ons onsself kan afvra, is wat gedoen kan word aan menseregteskendings? Kan enigiets gedoen word? </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Kan jy aan enige voorbeelde/maniere dink waar mense teen onreg of menseregteskendings opgestaan het / kan opstaan? </a:t>
            </a:r>
            <a:endParaRPr lang="en-ZA"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241058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indent="-298450"/>
            <a:r>
              <a:rPr lang="af-ZA" sz="1100" b="1" i="0" u="none" strike="noStrike" cap="none" dirty="0">
                <a:solidFill>
                  <a:srgbClr val="000000"/>
                </a:solidFill>
                <a:effectLst/>
                <a:latin typeface="Arial"/>
                <a:ea typeface="Arial"/>
                <a:cs typeface="Arial"/>
                <a:sym typeface="Arial"/>
              </a:rPr>
              <a:t>Verskillende strategieë om aandag op menseregteskendings te vestig:</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Organisasies:</a:t>
            </a:r>
            <a:r>
              <a:rPr lang="af-ZA" sz="1100" b="0" i="0" u="none" strike="noStrike" cap="none" dirty="0">
                <a:solidFill>
                  <a:srgbClr val="000000"/>
                </a:solidFill>
                <a:effectLst/>
                <a:latin typeface="Arial"/>
                <a:ea typeface="Arial"/>
                <a:cs typeface="Arial"/>
                <a:sym typeface="Arial"/>
              </a:rPr>
              <a:t> Oor die hele wêreld is daar organisasies en individue wat hulle teen skending van menseregte uitspreek, soos die Suid-Afrikaanse Menseregtekomissie (SAMRK).</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Joernaliste en die media: </a:t>
            </a:r>
            <a:r>
              <a:rPr lang="af-ZA" sz="1100" b="0" i="0" u="none" strike="noStrike" cap="none" dirty="0">
                <a:solidFill>
                  <a:srgbClr val="000000"/>
                </a:solidFill>
                <a:effectLst/>
                <a:latin typeface="Arial"/>
                <a:ea typeface="Arial"/>
                <a:cs typeface="Arial"/>
                <a:sym typeface="Arial"/>
              </a:rPr>
              <a:t> Menseregtejoernaliste en die media speel 'n belangrike rol in die beskerming en bevordering van menseregte. Joernaliste ondersoek menseregteskendings en skryf dan daaroor en ontbloot menseregteskenders.</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Musikante en ander bekendes: </a:t>
            </a:r>
            <a:r>
              <a:rPr lang="af-ZA" sz="1100" b="0" i="0" u="none" strike="noStrike" cap="none" dirty="0">
                <a:solidFill>
                  <a:srgbClr val="000000"/>
                </a:solidFill>
                <a:effectLst/>
                <a:latin typeface="Arial"/>
                <a:ea typeface="Arial"/>
                <a:cs typeface="Arial"/>
                <a:sym typeface="Arial"/>
              </a:rPr>
              <a:t>Musikante en bekendes speel 'n groot rol om bewustheid van menseregteskendings te bring.</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Godsdiensleiers:</a:t>
            </a:r>
            <a:r>
              <a:rPr lang="af-ZA" sz="1100" b="0" i="0" u="none" strike="noStrike" cap="none" dirty="0">
                <a:solidFill>
                  <a:srgbClr val="000000"/>
                </a:solidFill>
                <a:effectLst/>
                <a:latin typeface="Arial"/>
                <a:ea typeface="Arial"/>
                <a:cs typeface="Arial"/>
                <a:sym typeface="Arial"/>
              </a:rPr>
              <a:t> Godsdiensleiers gebruik hul invloed op mense en die regering om hulle te vir menseregte beywer, veral rakende godsdiensvryheid en respek vir inheemse kulture.</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Boikotte:</a:t>
            </a:r>
            <a:r>
              <a:rPr lang="af-ZA" sz="1100" b="0" i="0" u="none" strike="noStrike" cap="none" dirty="0">
                <a:solidFill>
                  <a:srgbClr val="000000"/>
                </a:solidFill>
                <a:effectLst/>
                <a:latin typeface="Arial"/>
                <a:ea typeface="Arial"/>
                <a:cs typeface="Arial"/>
                <a:sym typeface="Arial"/>
              </a:rPr>
              <a:t> Onttrekking aan kommersiële of sosiale verhoudings met ('n land, organisasie of persoon) as straf of protes, byvoorbeeld Suid-Afrika wat deur ander lande tydens Apartheid geboikot is.</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Nie-regeringsorganisasies:</a:t>
            </a:r>
            <a:r>
              <a:rPr lang="af-ZA" sz="1100" b="0" i="0" u="none" strike="noStrike" cap="none" dirty="0">
                <a:solidFill>
                  <a:srgbClr val="000000"/>
                </a:solidFill>
                <a:effectLst/>
                <a:latin typeface="Arial"/>
                <a:ea typeface="Arial"/>
                <a:cs typeface="Arial"/>
                <a:sym typeface="Arial"/>
              </a:rPr>
              <a:t> Veg vir menseregte.</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Entrepreneurs:</a:t>
            </a:r>
            <a:r>
              <a:rPr lang="af-ZA" sz="1100" b="0" i="0" u="none" strike="noStrike" cap="none" dirty="0">
                <a:solidFill>
                  <a:srgbClr val="000000"/>
                </a:solidFill>
                <a:effectLst/>
                <a:latin typeface="Arial"/>
                <a:ea typeface="Arial"/>
                <a:cs typeface="Arial"/>
                <a:sym typeface="Arial"/>
              </a:rPr>
              <a:t> Mense soos Bill Gates en Mark Shuttleworth skenk tyd en geld aan waardige sake.</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Politieke oortuiging:</a:t>
            </a:r>
            <a:r>
              <a:rPr lang="af-ZA" sz="1100" b="0" i="0" u="none" strike="noStrike" cap="none" dirty="0">
                <a:solidFill>
                  <a:srgbClr val="000000"/>
                </a:solidFill>
                <a:effectLst/>
                <a:latin typeface="Arial"/>
                <a:ea typeface="Arial"/>
                <a:cs typeface="Arial"/>
                <a:sym typeface="Arial"/>
              </a:rPr>
              <a:t> Kollektiewe optrede deur groepe nasies wat gebruik word om druk op groepe of nasies wat menseregte skend te plaas. </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Sanksies / Weiering van Internasionale Steun:</a:t>
            </a:r>
            <a:r>
              <a:rPr lang="af-ZA" sz="1100" b="0" i="0" u="none" strike="noStrike" cap="none" dirty="0">
                <a:solidFill>
                  <a:srgbClr val="000000"/>
                </a:solidFill>
                <a:effectLst/>
                <a:latin typeface="Arial"/>
                <a:ea typeface="Arial"/>
                <a:cs typeface="Arial"/>
                <a:sym typeface="Arial"/>
              </a:rPr>
              <a:t> Dit kan weerhou word van lande wat menseregteskendings pleeg of toelaat.</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Regsmetodes:</a:t>
            </a:r>
            <a:r>
              <a:rPr lang="af-ZA" sz="1100" b="0" i="0" u="none" strike="noStrike" cap="none" dirty="0">
                <a:solidFill>
                  <a:srgbClr val="000000"/>
                </a:solidFill>
                <a:effectLst/>
                <a:latin typeface="Arial"/>
                <a:ea typeface="Arial"/>
                <a:cs typeface="Arial"/>
                <a:sym typeface="Arial"/>
              </a:rPr>
              <a:t> Om misbruikers op verhoor te plaas.</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Aksieplanne en veldtogte:</a:t>
            </a:r>
            <a:r>
              <a:rPr lang="af-ZA" sz="1100" b="0" i="0" u="none" strike="noStrike" cap="none" dirty="0">
                <a:solidFill>
                  <a:srgbClr val="000000"/>
                </a:solidFill>
                <a:effectLst/>
                <a:latin typeface="Arial"/>
                <a:ea typeface="Arial"/>
                <a:cs typeface="Arial"/>
                <a:sym typeface="Arial"/>
              </a:rPr>
              <a:t> Nasionale planne en veldtogte wat daarop gemik is om die publiek rondom kwessies soos GGG op te voed en bewus te maak.</a:t>
            </a:r>
            <a:endParaRPr lang="en-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Sosiale netwerke:</a:t>
            </a:r>
            <a:r>
              <a:rPr lang="af-ZA" sz="1100" b="0" i="0" u="none" strike="noStrike" cap="none" dirty="0">
                <a:solidFill>
                  <a:srgbClr val="000000"/>
                </a:solidFill>
                <a:effectLst/>
                <a:latin typeface="Arial"/>
                <a:ea typeface="Arial"/>
                <a:cs typeface="Arial"/>
                <a:sym typeface="Arial"/>
              </a:rPr>
              <a:t> Internetaktiviste organiseer beskerming via Twitter en Facebook, en gebruik YouTube en Flickr om video's en foto's te plaas om bewustheid te skep.</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Vraag: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Mense sê dikwels dat demonstrasies 'n mors van tyd is, maar watter boodskap stuur dit as niemand vir menseregteskending opstaan nie?</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K</a:t>
            </a:r>
            <a:r>
              <a:rPr lang="en-ZA" sz="1100" b="0" i="0" u="none" strike="noStrike" cap="none" dirty="0">
                <a:solidFill>
                  <a:srgbClr val="000000"/>
                </a:solidFill>
                <a:effectLst/>
                <a:latin typeface="Arial"/>
                <a:ea typeface="Arial"/>
                <a:cs typeface="Arial"/>
                <a:sym typeface="Arial"/>
              </a:rPr>
              <a:t>an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voorbeelde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sulke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demonstrasie</a:t>
            </a:r>
            <a:r>
              <a:rPr lang="en-ZA" sz="1100" b="0" i="0" u="none" strike="noStrike" cap="none" dirty="0">
                <a:solidFill>
                  <a:srgbClr val="000000"/>
                </a:solidFill>
                <a:effectLst/>
                <a:latin typeface="Arial"/>
                <a:ea typeface="Arial"/>
                <a:cs typeface="Arial"/>
                <a:sym typeface="Arial"/>
              </a:rPr>
              <a:t> dink?</a:t>
            </a:r>
          </a:p>
          <a:p>
            <a:r>
              <a:rPr lang="af-ZA" sz="1100" b="0" i="0" u="none" strike="noStrike" cap="none" dirty="0">
                <a:solidFill>
                  <a:srgbClr val="000000"/>
                </a:solidFill>
                <a:effectLst/>
                <a:latin typeface="Arial"/>
                <a:ea typeface="Arial"/>
                <a:cs typeface="Arial"/>
                <a:sym typeface="Arial"/>
              </a:rPr>
              <a:t>Wat kan ons by ons skool of in ons gemeenskappe doen om teen menseregteskendings op te staan? </a:t>
            </a:r>
            <a:endParaRPr lang="en-ZA"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2033684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0" i="0" u="none" strike="noStrike" cap="none" dirty="0">
                <a:solidFill>
                  <a:srgbClr val="000000"/>
                </a:solidFill>
                <a:effectLst/>
                <a:latin typeface="Arial"/>
                <a:ea typeface="Arial"/>
                <a:cs typeface="Arial"/>
                <a:sym typeface="Arial"/>
              </a:rPr>
              <a:t> Luister na die volgende ware verhaal van 'n jong meisie wat vir menseregteskending opgestaan het.</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(Vrae in rooi – vra die klas en maak voorsiening vir 'n bespreking)</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Daar was 'n jong meisie wat daarvan gehou het om skool toe te gaan. Sy het egter in 'n gebied gewoon waar sommige politieke leiers nie wou hê sy moes skool toe gaan nie. Hulle het skole aangeval en meisies probeer keer om skool toe te gaan.</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Vraag: Wat sal jy doen as die mense met politieke mag in jou omgewing jou skool aanval en sê jy (of jy nou 'n seun of 'n meisie is) mag nie meer skool toe gaan nie?</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So, op 'n dag het hierdie jong meisie, wat toe net elf jaar oud was, toesprake begin maak en blogs geskryf en gesê dat meisies ook toegelaat moet word om skool toe te gaan.</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Vraag: Hoe dink jy het die mense met politieke mag dalk gereageer toe sy dit begin doen het?</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Die maghebbers, wat nie wou hê meisies moet skool toe gaan nie, wou haar egter bang maak om te keer dat sy hierdie boodskap onder mense versprei. Hulle het geweet dat baie mense regoor die wêreld sou luister na wat sy sê, en daarom het hulle dit duidelik gemaak dat hulle haar leed sou aandoen as sy daarmee aanhou.</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Vraag: As iemand jou dreig omdat jy jou mening lig, sal jy ophou of sal jy ten spyte daarvan voortgaan?</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Die jong meisie het nie opgehou om haar menings te deel nie. Toe sy veertien jaar oud was, was sy op ‘n bus op pad huis toe van die skool af. 'n Man het op die bus geklim haar geskiet. Die koeël het haar in die kop getref. Sy het egter hierdie aanval oorleef.</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Vraag: Sou jy ophou om jou menings te lig nadat jou lewe in gevaar gestel is en ‘n sluipmoord oorleef het?</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Sy is na 'n ander land geneem waar sy skool voltooi het en voortgegaan het om die wêreld van haar boodskap bewus te maak. </a:t>
            </a:r>
            <a:br>
              <a:rPr lang="af-ZA" sz="1100" b="0" i="0" u="none" strike="noStrike" cap="none" dirty="0">
                <a:solidFill>
                  <a:srgbClr val="000000"/>
                </a:solidFill>
                <a:effectLst/>
                <a:latin typeface="Arial"/>
                <a:ea typeface="Arial"/>
                <a:cs typeface="Arial"/>
                <a:sym typeface="Arial"/>
              </a:rPr>
            </a:b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Vraag: Wat dink jy van hierdie meisie? Dink jy wat sy gedoen het, het 'n impak gemaak? Hoekom/hoekom nie?</a:t>
            </a:r>
            <a:endParaRPr lang="en-ZA" sz="1100" b="0" i="0" u="none" strike="noStrike" cap="none" dirty="0">
              <a:solidFill>
                <a:srgbClr val="000000"/>
              </a:solidFill>
              <a:effectLst/>
              <a:latin typeface="Arial"/>
              <a:ea typeface="Arial"/>
              <a:cs typeface="Arial"/>
              <a:sym typeface="Arial"/>
            </a:endParaRPr>
          </a:p>
          <a:p>
            <a:r>
              <a:rPr lang="af-ZA" sz="1100" b="1" i="1" u="none" strike="noStrike" cap="none" dirty="0">
                <a:solidFill>
                  <a:srgbClr val="000000"/>
                </a:solidFill>
                <a:effectLst/>
                <a:latin typeface="Arial"/>
                <a:ea typeface="Arial"/>
                <a:cs typeface="Arial"/>
                <a:sym typeface="Arial"/>
              </a:rPr>
              <a:t>Hierdie meisie is Malala Yousafzai, en hierdie gebeure het tussen 2008 en 2012 gebeur. In 2014 is die Nobelprys vir Vrede aan haar toegeken en sy is nou 'n toonaangewende wêreldwye advokaat wat die gelyke reg op onderwys vir almal, veral vir meisies, voorstaan. </a:t>
            </a:r>
            <a:endParaRPr lang="en-ZA" sz="1100" b="0" i="0" u="none" strike="noStrike" cap="none" dirty="0">
              <a:solidFill>
                <a:srgbClr val="000000"/>
              </a:solidFill>
              <a:effectLst/>
              <a:latin typeface="Arial"/>
              <a:ea typeface="Arial"/>
              <a:cs typeface="Arial"/>
              <a:sym typeface="Arial"/>
            </a:endParaRPr>
          </a:p>
          <a:p>
            <a:r>
              <a:rPr lang="af-ZA" sz="1100" b="1" i="1" u="none" strike="noStrike" cap="none" dirty="0">
                <a:solidFill>
                  <a:srgbClr val="000000"/>
                </a:solidFill>
                <a:effectLst/>
                <a:latin typeface="Arial"/>
                <a:ea typeface="Arial"/>
                <a:cs typeface="Arial"/>
                <a:sym typeface="Arial"/>
              </a:rPr>
              <a:t>(As 'n uitbreidingsaktiwiteit kan jy leerders vra om verdere navorsing oor haar te doen en te kyk wat hulle kan </a:t>
            </a:r>
            <a:r>
              <a:rPr lang="af-ZA" sz="1100" b="1" i="1" u="none" strike="noStrike" cap="none">
                <a:solidFill>
                  <a:srgbClr val="000000"/>
                </a:solidFill>
                <a:effectLst/>
                <a:latin typeface="Arial"/>
                <a:ea typeface="Arial"/>
                <a:cs typeface="Arial"/>
                <a:sym typeface="Arial"/>
              </a:rPr>
              <a:t>kry.)</a:t>
            </a:r>
          </a:p>
          <a:p>
            <a:pPr marL="158750" indent="0">
              <a:buNone/>
            </a:pPr>
            <a:endParaRPr lang="en-ZA"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594347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0" i="0" u="none" strike="noStrike" cap="none" dirty="0">
                <a:solidFill>
                  <a:srgbClr val="000000"/>
                </a:solidFill>
                <a:effectLst/>
                <a:latin typeface="Arial"/>
                <a:ea typeface="Arial"/>
                <a:cs typeface="Arial"/>
                <a:sym typeface="Arial"/>
              </a:rPr>
              <a:t> Leerder voltooi die Les 1-gedeelte van </a:t>
            </a:r>
            <a:r>
              <a:rPr lang="af-ZA" sz="1100" b="1" i="1" u="sng" strike="noStrike" cap="none" dirty="0">
                <a:solidFill>
                  <a:srgbClr val="000000"/>
                </a:solidFill>
                <a:effectLst/>
                <a:latin typeface="Arial"/>
                <a:ea typeface="Arial"/>
                <a:cs typeface="Arial"/>
                <a:sym typeface="Arial"/>
              </a:rPr>
              <a:t>Les 1 – 4 –</a:t>
            </a:r>
            <a:r>
              <a:rPr lang="af-ZA" sz="1100" b="0" i="0" u="sng" strike="noStrike" cap="none" dirty="0">
                <a:solidFill>
                  <a:srgbClr val="000000"/>
                </a:solidFill>
                <a:effectLst/>
                <a:latin typeface="Arial"/>
                <a:ea typeface="Arial"/>
                <a:cs typeface="Arial"/>
                <a:sym typeface="Arial"/>
              </a:rPr>
              <a:t> </a:t>
            </a:r>
            <a:r>
              <a:rPr lang="af-ZA" sz="1100" b="1" i="1" u="sng" strike="noStrike" cap="none" dirty="0">
                <a:solidFill>
                  <a:srgbClr val="000000"/>
                </a:solidFill>
                <a:effectLst/>
                <a:latin typeface="Arial"/>
                <a:ea typeface="Arial"/>
                <a:cs typeface="Arial"/>
                <a:sym typeface="Arial"/>
              </a:rPr>
              <a:t>Grafiese Organiseerder</a:t>
            </a:r>
            <a:r>
              <a:rPr lang="af-ZA" sz="1100" b="0" i="1" u="none" strike="noStrike" cap="none" dirty="0">
                <a:solidFill>
                  <a:srgbClr val="000000"/>
                </a:solidFill>
                <a:effectLst/>
                <a:latin typeface="Arial"/>
                <a:ea typeface="Arial"/>
                <a:cs typeface="Arial"/>
                <a:sym typeface="Arial"/>
              </a:rPr>
              <a:t>.</a:t>
            </a:r>
            <a:br>
              <a:rPr lang="af-ZA" sz="1100" b="0" i="0" u="none" strike="noStrike" cap="none" dirty="0">
                <a:solidFill>
                  <a:srgbClr val="000000"/>
                </a:solidFill>
                <a:effectLst/>
                <a:latin typeface="Arial"/>
                <a:ea typeface="Arial"/>
                <a:cs typeface="Arial"/>
                <a:sym typeface="Arial"/>
              </a:rPr>
            </a:br>
            <a:r>
              <a:rPr lang="af-ZA" sz="1100" b="0" i="0" u="none" strike="noStrike" cap="none" dirty="0">
                <a:solidFill>
                  <a:srgbClr val="000000"/>
                </a:solidFill>
                <a:effectLst/>
                <a:latin typeface="Arial"/>
                <a:ea typeface="Arial"/>
                <a:cs typeface="Arial"/>
                <a:sym typeface="Arial"/>
              </a:rPr>
              <a:t>Gebruik die </a:t>
            </a:r>
            <a:r>
              <a:rPr lang="af-ZA" sz="1100" b="1" i="1" u="sng" strike="noStrike" cap="none" dirty="0">
                <a:solidFill>
                  <a:srgbClr val="000000"/>
                </a:solidFill>
                <a:effectLst/>
                <a:latin typeface="Arial"/>
                <a:ea typeface="Arial"/>
                <a:cs typeface="Arial"/>
                <a:sym typeface="Arial"/>
              </a:rPr>
              <a:t>Les 1 – Handves van Regte Opsomming</a:t>
            </a:r>
            <a:r>
              <a:rPr lang="af-ZA" sz="1100" b="0" i="0" u="none" strike="noStrike" cap="none" dirty="0">
                <a:solidFill>
                  <a:srgbClr val="000000"/>
                </a:solidFill>
                <a:effectLst/>
                <a:latin typeface="Arial"/>
                <a:ea typeface="Arial"/>
                <a:cs typeface="Arial"/>
                <a:sym typeface="Arial"/>
              </a:rPr>
              <a:t>, en voltooi </a:t>
            </a:r>
            <a:r>
              <a:rPr lang="af-ZA" sz="1100" b="1" i="1" u="sng" strike="noStrike" cap="none" dirty="0">
                <a:solidFill>
                  <a:srgbClr val="000000"/>
                </a:solidFill>
                <a:effectLst/>
                <a:latin typeface="Arial"/>
                <a:ea typeface="Arial"/>
                <a:cs typeface="Arial"/>
                <a:sym typeface="Arial"/>
              </a:rPr>
              <a:t>Les 1 – Werkkaart</a:t>
            </a:r>
            <a:r>
              <a:rPr lang="af-ZA" sz="1100" b="0" i="0" u="none" strike="noStrike" cap="none" dirty="0">
                <a:solidFill>
                  <a:srgbClr val="000000"/>
                </a:solidFill>
                <a:effectLst/>
                <a:latin typeface="Arial"/>
                <a:ea typeface="Arial"/>
                <a:cs typeface="Arial"/>
                <a:sym typeface="Arial"/>
              </a:rPr>
              <a:t>. Wat jy nie in die klas klaarmaak nie, moet as huiswerk voltooi word. (Onderwyser kan </a:t>
            </a:r>
            <a:r>
              <a:rPr lang="af-ZA" sz="1100" b="1" i="1" u="sng" strike="noStrike" cap="none" dirty="0">
                <a:solidFill>
                  <a:srgbClr val="000000"/>
                </a:solidFill>
                <a:effectLst/>
                <a:latin typeface="Arial"/>
                <a:ea typeface="Arial"/>
                <a:cs typeface="Arial"/>
                <a:sym typeface="Arial"/>
              </a:rPr>
              <a:t>Les 1 – Werkkaart MEMO</a:t>
            </a:r>
            <a:r>
              <a:rPr lang="af-ZA" sz="1100" b="0" i="0" u="none" strike="noStrike" cap="none" dirty="0">
                <a:solidFill>
                  <a:srgbClr val="000000"/>
                </a:solidFill>
                <a:effectLst/>
                <a:latin typeface="Arial"/>
                <a:ea typeface="Arial"/>
                <a:cs typeface="Arial"/>
                <a:sym typeface="Arial"/>
              </a:rPr>
              <a:t> raadpleeg vir moontlike antwoorde) </a:t>
            </a:r>
            <a:endParaRPr lang="en-ZA"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002589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0" i="0" u="none" strike="noStrike" cap="none" dirty="0">
                <a:solidFill>
                  <a:srgbClr val="000000"/>
                </a:solidFill>
                <a:effectLst/>
                <a:latin typeface="Arial"/>
                <a:ea typeface="Arial"/>
                <a:cs typeface="Arial"/>
                <a:sym typeface="Arial"/>
              </a:rPr>
              <a:t>Kom ons begin met hierdie opskrif – </a:t>
            </a:r>
            <a:r>
              <a:rPr lang="af-ZA" sz="1100" b="1" i="0" u="none" strike="noStrike" cap="none" dirty="0">
                <a:solidFill>
                  <a:srgbClr val="000000"/>
                </a:solidFill>
                <a:effectLst/>
                <a:latin typeface="Arial"/>
                <a:ea typeface="Arial"/>
                <a:cs typeface="Arial"/>
                <a:sym typeface="Arial"/>
              </a:rPr>
              <a:t>MENSEREGTE.</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Kan iemand vir my sê wat dit beteken en dit aan die klas verduidelik?</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1" i="1" u="none" strike="noStrike" cap="none" dirty="0">
                <a:solidFill>
                  <a:srgbClr val="000000"/>
                </a:solidFill>
                <a:effectLst/>
                <a:latin typeface="Arial"/>
                <a:ea typeface="Arial"/>
                <a:cs typeface="Arial"/>
                <a:sym typeface="Arial"/>
              </a:rPr>
              <a:t>(Laat leerders hul idees gee, en skryf dit in die vorm van ‘n breinkaart op die bord neer. Laat hulle met 'n goeie definisie vorendag kom. Lei hulle in die regte rigting, indien nodig.) </a:t>
            </a:r>
            <a:endParaRPr lang="en-US" dirty="0"/>
          </a:p>
        </p:txBody>
      </p:sp>
    </p:spTree>
    <p:extLst>
      <p:ext uri="{BB962C8B-B14F-4D97-AF65-F5344CB8AC3E}">
        <p14:creationId xmlns:p14="http://schemas.microsoft.com/office/powerpoint/2010/main" val="1060650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ZA" sz="1100" b="0" i="0" u="none" strike="noStrike" cap="none" dirty="0">
                <a:solidFill>
                  <a:srgbClr val="000000"/>
                </a:solidFill>
                <a:effectLst/>
                <a:latin typeface="Arial"/>
                <a:ea typeface="Arial"/>
                <a:cs typeface="Arial"/>
                <a:sym typeface="Arial"/>
              </a:rPr>
              <a:t>Kom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kyk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na</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video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kyk</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julle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definisies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korrek</a:t>
            </a:r>
            <a:r>
              <a:rPr lang="en-ZA" sz="1100" b="0" i="0" u="none" strike="noStrike" cap="none" dirty="0">
                <a:solidFill>
                  <a:srgbClr val="000000"/>
                </a:solidFill>
                <a:effectLst/>
                <a:latin typeface="Arial"/>
                <a:ea typeface="Arial"/>
                <a:cs typeface="Arial"/>
                <a:sym typeface="Arial"/>
              </a:rPr>
              <a:t> was. </a:t>
            </a:r>
          </a:p>
          <a:p>
            <a:pPr marL="158750" indent="0">
              <a:buNone/>
            </a:pPr>
            <a:endParaRPr lang="en-ZA" sz="1100" b="0" i="0" u="none" strike="noStrike" cap="none" dirty="0">
              <a:solidFill>
                <a:srgbClr val="000000"/>
              </a:solidFill>
              <a:effectLst/>
              <a:latin typeface="Arial"/>
              <a:ea typeface="Arial"/>
              <a:cs typeface="Arial"/>
              <a:sym typeface="Arial"/>
            </a:endParaRPr>
          </a:p>
          <a:p>
            <a:r>
              <a:rPr lang="en-ZA" sz="1100" b="0" i="0" u="none" strike="noStrike" cap="none" dirty="0">
                <a:solidFill>
                  <a:srgbClr val="000000"/>
                </a:solidFill>
                <a:effectLst/>
                <a:latin typeface="Arial"/>
                <a:ea typeface="Arial"/>
                <a:cs typeface="Arial"/>
                <a:sym typeface="Arial"/>
              </a:rPr>
              <a:t>Kyk:  </a:t>
            </a:r>
            <a:r>
              <a:rPr lang="en-ZA" sz="1100" b="1" i="0" u="none" strike="noStrike" cap="none" dirty="0">
                <a:solidFill>
                  <a:srgbClr val="000000"/>
                </a:solidFill>
                <a:effectLst/>
                <a:latin typeface="Arial"/>
                <a:ea typeface="Arial"/>
                <a:cs typeface="Arial"/>
                <a:sym typeface="Arial"/>
              </a:rPr>
              <a:t>Human Rights 101: What are Human Rights?</a:t>
            </a:r>
            <a:endParaRPr lang="en-ZA" sz="1100" b="0" i="0" u="none" strike="noStrike" cap="none" dirty="0">
              <a:solidFill>
                <a:srgbClr val="000000"/>
              </a:solidFill>
              <a:effectLst/>
              <a:latin typeface="Arial"/>
              <a:ea typeface="Arial"/>
              <a:cs typeface="Arial"/>
              <a:sym typeface="Arial"/>
            </a:endParaRPr>
          </a:p>
          <a:p>
            <a:r>
              <a:rPr lang="en-ZA" sz="1100" b="0" i="0" u="sng" strike="noStrike" cap="none" dirty="0">
                <a:solidFill>
                  <a:srgbClr val="000000"/>
                </a:solidFill>
                <a:effectLst/>
                <a:latin typeface="Arial"/>
                <a:ea typeface="Arial"/>
                <a:cs typeface="Arial"/>
                <a:sym typeface="Arial"/>
                <a:hlinkClick r:id="rId3"/>
              </a:rPr>
              <a:t>https://www.youtube.com/watch?v=wJ9sQj3H4wc</a:t>
            </a:r>
            <a:r>
              <a:rPr lang="en-ZA" sz="1100" b="0" i="0" u="none" strike="noStrike" cap="none" dirty="0">
                <a:solidFill>
                  <a:srgbClr val="000000"/>
                </a:solidFill>
                <a:effectLst/>
                <a:latin typeface="Arial"/>
                <a:ea typeface="Arial"/>
                <a:cs typeface="Arial"/>
                <a:sym typeface="Arial"/>
              </a:rPr>
              <a:t> (2 min 04 </a:t>
            </a:r>
            <a:r>
              <a:rPr lang="en-ZA" sz="1100" b="0" i="0" u="none" strike="noStrike" cap="none" dirty="0" err="1">
                <a:solidFill>
                  <a:srgbClr val="000000"/>
                </a:solidFill>
                <a:effectLst/>
                <a:latin typeface="Arial"/>
                <a:ea typeface="Arial"/>
                <a:cs typeface="Arial"/>
                <a:sym typeface="Arial"/>
              </a:rPr>
              <a:t>sek</a:t>
            </a:r>
            <a:r>
              <a:rPr lang="en-ZA" sz="1100" b="0" i="0" u="none" strike="noStrike" cap="none" dirty="0">
                <a:solidFill>
                  <a:srgbClr val="000000"/>
                </a:solidFill>
                <a:effectLst/>
                <a:latin typeface="Arial"/>
                <a:ea typeface="Arial"/>
                <a:cs typeface="Arial"/>
                <a:sym typeface="Arial"/>
              </a:rPr>
              <a:t>)</a:t>
            </a:r>
          </a:p>
          <a:p>
            <a:endParaRPr lang="en-ZA" dirty="0"/>
          </a:p>
        </p:txBody>
      </p:sp>
    </p:spTree>
    <p:extLst>
      <p:ext uri="{BB962C8B-B14F-4D97-AF65-F5344CB8AC3E}">
        <p14:creationId xmlns:p14="http://schemas.microsoft.com/office/powerpoint/2010/main" val="1946735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0" i="0" u="none" strike="noStrike" cap="none" dirty="0">
                <a:solidFill>
                  <a:srgbClr val="000000"/>
                </a:solidFill>
                <a:effectLst/>
                <a:latin typeface="Arial"/>
                <a:ea typeface="Arial"/>
                <a:cs typeface="Arial"/>
                <a:sym typeface="Arial"/>
              </a:rPr>
              <a:t>Julle antwoorde was baie goed – welgedaan. </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Menseregte</a:t>
            </a:r>
            <a:r>
              <a:rPr lang="af-ZA" sz="1100" b="0" i="0" u="none" strike="noStrike" cap="none" dirty="0">
                <a:solidFill>
                  <a:srgbClr val="000000"/>
                </a:solidFill>
                <a:effectLst/>
                <a:latin typeface="Arial"/>
                <a:ea typeface="Arial"/>
                <a:cs typeface="Arial"/>
                <a:sym typeface="Arial"/>
              </a:rPr>
              <a:t> is die fundamentele vryhede en beskerming wat aan elkeen van ons behoort. Alle mense word gebore met gelyke en inherente regte en fundamentele vryhede. Menseregte is gebaseer op waardigheid, gelykheid en wedersydse respek – ongeag jou nasionaliteit, godsdiens of oortuigings. Jou regte gaan daaroor om regverdig behandel te word en ander regverdig te behandel, en die vermoë te hê om keuses oor jou eie lewe te maak.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Die </a:t>
            </a:r>
            <a:r>
              <a:rPr lang="af-ZA" sz="1100" b="1" i="0" u="none" strike="noStrike" cap="none" dirty="0">
                <a:solidFill>
                  <a:srgbClr val="000000"/>
                </a:solidFill>
                <a:effectLst/>
                <a:latin typeface="Arial"/>
                <a:ea typeface="Arial"/>
                <a:cs typeface="Arial"/>
                <a:sym typeface="Arial"/>
              </a:rPr>
              <a:t>Universele Verklaring van Menseregte (UVMR) </a:t>
            </a:r>
            <a:r>
              <a:rPr lang="af-ZA" sz="1100" b="0" i="0" u="none" strike="noStrike" cap="none" dirty="0">
                <a:solidFill>
                  <a:srgbClr val="000000"/>
                </a:solidFill>
                <a:effectLst/>
                <a:latin typeface="Arial"/>
                <a:ea typeface="Arial"/>
                <a:cs typeface="Arial"/>
                <a:sym typeface="Arial"/>
              </a:rPr>
              <a:t>is 'n dokument wat as 'n wêreldwye padkaart vir vryheid en gelykheid optree - die beskerming van die regte van elke individu, regoor die wêreld. Die UVMR is op 10 Desember 1948 deur die nuutgestigte Verenigde Nasies aangeneem in reaksie op wat tydens die Tweede Wêreldoorlog gebeur het. Die aanvaarding daarvan erken menseregte as die grondslag vir vryheid, geregtigheid en vrede.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Die UVMR was 'n mylpaaldokument. Vir die eerste keer het die wêreld 'n wêreldwye ooreengekome dokument gehad wat alle mense as vry en gelyk erken het, ongeag geslag, kleur, geloof, godsdiens of ander kenmerke.</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Menseregte is inherent aan alle mense, ongeag ras, geslag, nasionaliteit, etnisiteit, taal, godsdiens of enige ander status. Menseregte sluit die reg op lewe en vryheid, vryheid van slawerny en marteling, vryheid van mening en uitdrukking, die reg op werk en opvoeding, en vele meer in. Almal is op hierdie regte (sonder diskriminasie) geregtig.</a:t>
            </a:r>
            <a:endParaRPr lang="en-ZA"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1243335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0" i="0" u="none" strike="noStrike" cap="none" dirty="0">
                <a:solidFill>
                  <a:srgbClr val="000000"/>
                </a:solidFill>
                <a:effectLst/>
                <a:latin typeface="Arial"/>
                <a:ea typeface="Arial"/>
                <a:cs typeface="Arial"/>
                <a:sym typeface="Arial"/>
              </a:rPr>
              <a:t>Basiese menseregte is: </a:t>
            </a:r>
            <a:r>
              <a:rPr lang="af-ZA" sz="1100" b="1" i="1" u="none" strike="noStrike" cap="none" dirty="0">
                <a:solidFill>
                  <a:srgbClr val="000000"/>
                </a:solidFill>
                <a:effectLst/>
                <a:latin typeface="Arial"/>
                <a:ea typeface="Arial"/>
                <a:cs typeface="Arial"/>
                <a:sym typeface="Arial"/>
              </a:rPr>
              <a:t>Universeel</a:t>
            </a:r>
            <a:r>
              <a:rPr lang="af-ZA" sz="1100" b="0" i="0" u="none" strike="noStrike" cap="none" dirty="0">
                <a:solidFill>
                  <a:srgbClr val="000000"/>
                </a:solidFill>
                <a:effectLst/>
                <a:latin typeface="Arial"/>
                <a:ea typeface="Arial"/>
                <a:cs typeface="Arial"/>
                <a:sym typeface="Arial"/>
              </a:rPr>
              <a:t>, hulle behoort aan ons almal, almal in die wêreld. </a:t>
            </a:r>
            <a:r>
              <a:rPr lang="af-ZA" sz="1100" b="1" i="1" u="none" strike="noStrike" cap="none" dirty="0">
                <a:solidFill>
                  <a:srgbClr val="000000"/>
                </a:solidFill>
                <a:effectLst/>
                <a:latin typeface="Arial"/>
                <a:ea typeface="Arial"/>
                <a:cs typeface="Arial"/>
                <a:sym typeface="Arial"/>
              </a:rPr>
              <a:t>Onvervreembaar</a:t>
            </a:r>
            <a:r>
              <a:rPr lang="af-ZA" sz="1100" b="0" i="0" u="none" strike="noStrike" cap="none" dirty="0">
                <a:solidFill>
                  <a:srgbClr val="000000"/>
                </a:solidFill>
                <a:effectLst/>
                <a:latin typeface="Arial"/>
                <a:ea typeface="Arial"/>
                <a:cs typeface="Arial"/>
                <a:sym typeface="Arial"/>
              </a:rPr>
              <a:t> hulle kan nie van ons af weggeneem word nie. </a:t>
            </a:r>
            <a:r>
              <a:rPr lang="af-ZA" sz="1100" b="1" i="1" u="none" strike="noStrike" cap="none" dirty="0">
                <a:solidFill>
                  <a:srgbClr val="000000"/>
                </a:solidFill>
                <a:effectLst/>
                <a:latin typeface="Arial"/>
                <a:ea typeface="Arial"/>
                <a:cs typeface="Arial"/>
                <a:sym typeface="Arial"/>
              </a:rPr>
              <a:t>Onverdeelbaar en </a:t>
            </a:r>
            <a:r>
              <a:rPr lang="af-ZA" sz="1100" b="1" i="0" u="none" strike="noStrike" cap="none" dirty="0">
                <a:solidFill>
                  <a:srgbClr val="000000"/>
                </a:solidFill>
                <a:effectLst/>
                <a:latin typeface="Arial"/>
                <a:ea typeface="Arial"/>
                <a:cs typeface="Arial"/>
                <a:sym typeface="Arial"/>
              </a:rPr>
              <a:t>interafhanklik, </a:t>
            </a:r>
            <a:r>
              <a:rPr lang="af-ZA" sz="1100" b="0" i="0" u="none" strike="noStrike" cap="none" dirty="0">
                <a:solidFill>
                  <a:srgbClr val="000000"/>
                </a:solidFill>
                <a:effectLst/>
                <a:latin typeface="Arial"/>
                <a:ea typeface="Arial"/>
                <a:cs typeface="Arial"/>
                <a:sym typeface="Arial"/>
              </a:rPr>
              <a:t>regerings behoort nie te kan kies en keur watter regte gerespekteer word nie.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Ons weet dat die Grondwet van Suid-Afrika die </a:t>
            </a:r>
            <a:r>
              <a:rPr lang="af-ZA" sz="1100" b="1" i="0" u="none" strike="noStrike" cap="none" dirty="0">
                <a:solidFill>
                  <a:srgbClr val="000000"/>
                </a:solidFill>
                <a:effectLst/>
                <a:latin typeface="Arial"/>
                <a:ea typeface="Arial"/>
                <a:cs typeface="Arial"/>
                <a:sym typeface="Arial"/>
              </a:rPr>
              <a:t>Handves van Regte</a:t>
            </a:r>
            <a:r>
              <a:rPr lang="af-ZA" sz="1100" b="0" i="0" u="none" strike="noStrike" cap="none" dirty="0">
                <a:solidFill>
                  <a:srgbClr val="000000"/>
                </a:solidFill>
                <a:effectLst/>
                <a:latin typeface="Arial"/>
                <a:ea typeface="Arial"/>
                <a:cs typeface="Arial"/>
                <a:sym typeface="Arial"/>
              </a:rPr>
              <a:t> bevat, en dit beskryf die regte van alle mense in Suid-Afrika.</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Kom ons kyk na 'n opsomming van die Handves tot Regte. </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Watter van hierdie is op jou as tiener van toepassing? </a:t>
            </a:r>
            <a:endParaRPr lang="en-ZA"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1122679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af-ZA" sz="1100" b="0" i="0" u="none" strike="noStrike" cap="none" dirty="0">
                <a:solidFill>
                  <a:srgbClr val="000000"/>
                </a:solidFill>
                <a:effectLst/>
                <a:latin typeface="Arial"/>
                <a:ea typeface="Arial"/>
                <a:cs typeface="Arial"/>
                <a:sym typeface="Arial"/>
              </a:rPr>
              <a:t>Ons het hierdie regte, maar wat beteken dit? Hoe word hulle beskerm? </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en-ZA" sz="1100" b="1" i="0" u="none" strike="noStrike" cap="none" dirty="0">
                <a:solidFill>
                  <a:srgbClr val="000000"/>
                </a:solidFill>
                <a:effectLst/>
                <a:latin typeface="Arial"/>
                <a:ea typeface="Arial"/>
                <a:cs typeface="Arial"/>
                <a:sym typeface="Arial"/>
              </a:rPr>
              <a:t>Kyk: Human Rights 101: How Are Human Rights Enforced?</a:t>
            </a:r>
            <a:endParaRPr lang="en-ZA" sz="1100" b="0" i="0" u="none" strike="noStrike" cap="none" dirty="0">
              <a:solidFill>
                <a:srgbClr val="000000"/>
              </a:solidFill>
              <a:effectLst/>
              <a:latin typeface="Arial"/>
              <a:ea typeface="Arial"/>
              <a:cs typeface="Arial"/>
              <a:sym typeface="Arial"/>
            </a:endParaRPr>
          </a:p>
          <a:p>
            <a:r>
              <a:rPr lang="en-ZA" sz="1100" b="0" i="0" u="sng" strike="noStrike" cap="none" dirty="0">
                <a:solidFill>
                  <a:srgbClr val="000000"/>
                </a:solidFill>
                <a:effectLst/>
                <a:latin typeface="Arial"/>
                <a:ea typeface="Arial"/>
                <a:cs typeface="Arial"/>
                <a:sym typeface="Arial"/>
                <a:hlinkClick r:id="rId3"/>
              </a:rPr>
              <a:t>https://www.youtube.com/watch?v=agZmV149r6o</a:t>
            </a:r>
            <a:r>
              <a:rPr lang="en-ZA" sz="1100" b="0" i="0" u="none" strike="noStrike" cap="none" dirty="0">
                <a:solidFill>
                  <a:srgbClr val="000000"/>
                </a:solidFill>
                <a:effectLst/>
                <a:latin typeface="Arial"/>
                <a:ea typeface="Arial"/>
                <a:cs typeface="Arial"/>
                <a:sym typeface="Arial"/>
              </a:rPr>
              <a:t> (2 min)</a:t>
            </a:r>
          </a:p>
          <a:p>
            <a:pPr marL="158750" indent="0">
              <a:buNone/>
            </a:pPr>
            <a:endParaRPr lang="en-ZA" dirty="0"/>
          </a:p>
        </p:txBody>
      </p:sp>
    </p:spTree>
    <p:extLst>
      <p:ext uri="{BB962C8B-B14F-4D97-AF65-F5344CB8AC3E}">
        <p14:creationId xmlns:p14="http://schemas.microsoft.com/office/powerpoint/2010/main" val="554191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ZA" dirty="0" err="1"/>
              <a:t>kan</a:t>
            </a:r>
            <a:r>
              <a:rPr lang="en-ZA" dirty="0"/>
              <a:t> </a:t>
            </a:r>
            <a:r>
              <a:rPr lang="en-ZA" dirty="0" err="1"/>
              <a:t>enige</a:t>
            </a:r>
            <a:r>
              <a:rPr lang="en-ZA" dirty="0"/>
              <a:t> </a:t>
            </a:r>
            <a:r>
              <a:rPr lang="en-ZA" dirty="0" err="1"/>
              <a:t>plek</a:t>
            </a:r>
            <a:r>
              <a:rPr lang="en-ZA" dirty="0"/>
              <a:t> </a:t>
            </a:r>
            <a:r>
              <a:rPr lang="en-ZA" dirty="0" err="1"/>
              <a:t>voorkom</a:t>
            </a:r>
            <a:r>
              <a:rPr lang="en-ZA" dirty="0"/>
              <a:t>; </a:t>
            </a:r>
            <a:r>
              <a:rPr lang="en-ZA" dirty="0" err="1"/>
              <a:t>wanneer</a:t>
            </a:r>
            <a:r>
              <a:rPr lang="en-ZA" dirty="0"/>
              <a:t> </a:t>
            </a:r>
            <a:r>
              <a:rPr lang="en-ZA" dirty="0" err="1"/>
              <a:t>regverdigheid</a:t>
            </a:r>
            <a:r>
              <a:rPr lang="en-ZA" dirty="0"/>
              <a:t>, </a:t>
            </a:r>
            <a:r>
              <a:rPr lang="en-ZA" dirty="0" err="1"/>
              <a:t>waardigheid</a:t>
            </a:r>
            <a:r>
              <a:rPr lang="en-ZA" dirty="0"/>
              <a:t> of </a:t>
            </a:r>
            <a:r>
              <a:rPr lang="en-ZA" dirty="0" err="1"/>
              <a:t>vryheid</a:t>
            </a:r>
            <a:r>
              <a:rPr lang="en-ZA" dirty="0"/>
              <a:t> </a:t>
            </a:r>
            <a:r>
              <a:rPr lang="en-ZA" dirty="0" err="1"/>
              <a:t>ontken</a:t>
            </a:r>
            <a:r>
              <a:rPr lang="en-ZA" dirty="0"/>
              <a:t> word</a:t>
            </a:r>
          </a:p>
          <a:p>
            <a:endParaRPr lang="af-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Wanneer hierdie regte nie beskerm word nie of blatant verontagsaam word, word hulle </a:t>
            </a:r>
            <a:r>
              <a:rPr lang="af-ZA" sz="1100" b="1" i="0" u="none" strike="noStrike" cap="none" dirty="0">
                <a:solidFill>
                  <a:srgbClr val="000000"/>
                </a:solidFill>
                <a:effectLst/>
                <a:latin typeface="Arial"/>
                <a:ea typeface="Arial"/>
                <a:cs typeface="Arial"/>
                <a:sym typeface="Arial"/>
              </a:rPr>
              <a:t>geskend</a:t>
            </a:r>
            <a:r>
              <a:rPr lang="af-ZA" sz="1100" b="0" i="0" u="none" strike="noStrike" cap="none" dirty="0">
                <a:solidFill>
                  <a:srgbClr val="000000"/>
                </a:solidFill>
                <a:effectLst/>
                <a:latin typeface="Arial"/>
                <a:ea typeface="Arial"/>
                <a:cs typeface="Arial"/>
                <a:sym typeface="Arial"/>
              </a:rPr>
              <a:t>. Dit beteken dat ons regte misken, geïgnoreer of van ons af weggeneem word.</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Dit kan op verskillende maniere gebeur – kan jy aan enige voorbeelde dink? Dink aan dinge wat jy dalk in die nuus of oor die radio gesien of gehoor het, dalk iets wat in jou gemeenskap gebeur het?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1" i="1"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1" i="1" u="none" strike="noStrike" cap="none" dirty="0">
                <a:solidFill>
                  <a:srgbClr val="000000"/>
                </a:solidFill>
                <a:effectLst/>
                <a:latin typeface="Arial"/>
                <a:ea typeface="Arial"/>
                <a:cs typeface="Arial"/>
                <a:sym typeface="Arial"/>
              </a:rPr>
              <a:t>(Laat leerders hul idees gee, skryf dit op die bord (indien jy spasie het) en kyk waarmee hulle vorendag kom. Lei hulle in die regte rigting, indien nodig. Jy kan vra of hulle iets op sosiale media gesien het, bewegings waar mense wat soortgelyke oortuigings het vir verandering saamstaan ...)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Kyk: </a:t>
            </a:r>
            <a:r>
              <a:rPr lang="af-ZA" sz="1100" b="1" i="1" u="none" strike="noStrike" cap="none" dirty="0">
                <a:solidFill>
                  <a:srgbClr val="000000"/>
                </a:solidFill>
                <a:effectLst/>
                <a:latin typeface="Arial"/>
                <a:ea typeface="Arial"/>
                <a:cs typeface="Arial"/>
                <a:sym typeface="Arial"/>
              </a:rPr>
              <a:t>Human Rights 101: What is a human rights violation?</a:t>
            </a:r>
            <a:endParaRPr lang="en-ZA" sz="1100" b="0" i="0" u="none" strike="noStrike" cap="none" dirty="0">
              <a:solidFill>
                <a:srgbClr val="000000"/>
              </a:solidFill>
              <a:effectLst/>
              <a:latin typeface="Arial"/>
              <a:ea typeface="Arial"/>
              <a:cs typeface="Arial"/>
              <a:sym typeface="Arial"/>
            </a:endParaRPr>
          </a:p>
          <a:p>
            <a:r>
              <a:rPr lang="af-ZA" sz="1100" b="0" i="0" u="sng" strike="noStrike" cap="none" dirty="0">
                <a:solidFill>
                  <a:srgbClr val="000000"/>
                </a:solidFill>
                <a:effectLst/>
                <a:latin typeface="Arial"/>
                <a:ea typeface="Arial"/>
                <a:cs typeface="Arial"/>
                <a:sym typeface="Arial"/>
                <a:hlinkClick r:id="rId3"/>
              </a:rPr>
              <a:t>https://www.youtube.com/watch?v=FKAncpUhb8A</a:t>
            </a:r>
            <a:r>
              <a:rPr lang="af-ZA" sz="1100" b="0" i="0" u="none" strike="noStrike" cap="none" dirty="0">
                <a:solidFill>
                  <a:srgbClr val="000000"/>
                </a:solidFill>
                <a:effectLst/>
                <a:latin typeface="Arial"/>
                <a:ea typeface="Arial"/>
                <a:cs typeface="Arial"/>
                <a:sym typeface="Arial"/>
              </a:rPr>
              <a:t> (1 min 59 sek)</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dirty="0"/>
          </a:p>
        </p:txBody>
      </p:sp>
    </p:spTree>
    <p:extLst>
      <p:ext uri="{BB962C8B-B14F-4D97-AF65-F5344CB8AC3E}">
        <p14:creationId xmlns:p14="http://schemas.microsoft.com/office/powerpoint/2010/main" val="2622005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Menseregte kan op verskillende maniere geskend word: burgerlik, polities, ekonomies, sosiaal of selfs kultureel.</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sz="1100" b="0" i="0" u="none" strike="noStrike" cap="none" dirty="0">
              <a:solidFill>
                <a:srgbClr val="000000"/>
              </a:solidFill>
              <a:effectLst/>
              <a:latin typeface="Arial"/>
              <a:ea typeface="Arial"/>
              <a:cs typeface="Arial"/>
              <a:sym typeface="Arial"/>
            </a:endParaRPr>
          </a:p>
          <a:p>
            <a:r>
              <a:rPr lang="af-ZA" sz="1100" b="1" i="0" u="none" strike="noStrike" cap="none" dirty="0">
                <a:solidFill>
                  <a:srgbClr val="000000"/>
                </a:solidFill>
                <a:effectLst/>
                <a:latin typeface="Arial"/>
                <a:ea typeface="Arial"/>
                <a:cs typeface="Arial"/>
                <a:sym typeface="Arial"/>
              </a:rPr>
              <a:t>Burgerlike en politiese regte</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Burgerlike en politiese regte word geskend deur volksmoord, marteling en arbitrêre arrestasie. Hierdie oortredings gebeur dikwels tydens oorloë. Wanneer 'n menseregteskending oorkruis met die oortreding van wette oor gewapende konflik, staan dit as 'n </a:t>
            </a:r>
            <a:r>
              <a:rPr lang="af-ZA" sz="1100" b="1" i="0" u="none" strike="noStrike" cap="none" dirty="0">
                <a:solidFill>
                  <a:srgbClr val="000000"/>
                </a:solidFill>
                <a:effectLst/>
                <a:latin typeface="Arial"/>
                <a:ea typeface="Arial"/>
                <a:cs typeface="Arial"/>
                <a:sym typeface="Arial"/>
              </a:rPr>
              <a:t>oorlogsmisdaad </a:t>
            </a:r>
            <a:r>
              <a:rPr lang="af-ZA" sz="1100" b="0" i="0" u="none" strike="noStrike" cap="none" dirty="0">
                <a:solidFill>
                  <a:srgbClr val="000000"/>
                </a:solidFill>
                <a:effectLst/>
                <a:latin typeface="Arial"/>
                <a:ea typeface="Arial"/>
                <a:cs typeface="Arial"/>
                <a:sym typeface="Arial"/>
              </a:rPr>
              <a:t>bekend.</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Konflik kan ook oortredings van die reg op vryheid van uitdrukking en die reg op vreedsame vergadering veroorsaak. Regerings is gewoonlik verantwoordelik vir hierdie oortredings - aangesien hulle probeer om beheer te behou en enige opstandige samelewingsmagte te onderdruk. Die onderdrukking van politieke regte is 'n algemene taktiek vir baie regerings in tye van burgerlike onrus.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Skendings van burgerlike en politieke menseregte hou nie altyd verband met spesifieke konflikte nie en kan op enige gegewe tydstip plaasvind. Mensehandel is tans een van die grootste kwessies op wêreldwye skaal, aangesien miljoene mans, vroue en kinders tot arbeid en seksuele uitbuiting gedwing word.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Godsdienstige diskriminasie is ook baie algemeen op baie plekke regoor die wêreld. Hierdie oortredings kom dikwels voor omdat daardie regerings versuim om kwesbare groepe binne hul grense te beskerm. </a:t>
            </a:r>
            <a:endParaRPr lang="en-ZA" sz="1100" b="0" i="0" u="none" strike="noStrike" cap="none" dirty="0">
              <a:solidFill>
                <a:srgbClr val="000000"/>
              </a:solidFill>
              <a:effectLst/>
              <a:latin typeface="Arial"/>
              <a:ea typeface="Arial"/>
              <a:cs typeface="Arial"/>
              <a:sym typeface="Arial"/>
            </a:endParaRPr>
          </a:p>
          <a:p>
            <a:pPr marL="158750" indent="0">
              <a:buNone/>
            </a:pPr>
            <a:endParaRPr lang="en-ZA" dirty="0"/>
          </a:p>
        </p:txBody>
      </p:sp>
    </p:spTree>
    <p:extLst>
      <p:ext uri="{BB962C8B-B14F-4D97-AF65-F5344CB8AC3E}">
        <p14:creationId xmlns:p14="http://schemas.microsoft.com/office/powerpoint/2010/main" val="1743454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f-ZA" sz="1100" b="1" i="0" u="none" strike="noStrike" cap="none" dirty="0">
                <a:solidFill>
                  <a:srgbClr val="000000"/>
                </a:solidFill>
                <a:effectLst/>
                <a:latin typeface="Arial"/>
                <a:ea typeface="Arial"/>
                <a:cs typeface="Arial"/>
                <a:sym typeface="Arial"/>
              </a:rPr>
              <a:t> Ekonomiese, sosiale en kulturele regte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1"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Soos in die UVMR beskryf, sluit ekonomiese, sosiale en kulturele regte die reg op werk, die reg op onderwys en die reg op fisiese en geestelike gesondheid in.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Ekonomiese, sosiale en kulturele regte (soos in die geval van alle menseregte) kan deur regerings en ander rolspelers geskend word. Die Verenigde Nasies se kantoor van die Hoë Kommissaris vir Menseregte gee 'n handjie vol voorbeelde van hoe hierdie regte geskend kan word.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Dit sluit in:</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 </a:t>
            </a:r>
            <a:endParaRPr lang="en-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Besoedeling van water, byvoorbeeld, met afval van staatsbeheerde fasiliteite (die reg op gesondheid)</a:t>
            </a:r>
            <a:endParaRPr lang="en-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Om mense met geweld uit hul huise te sit (die reg op voldoende behuising)</a:t>
            </a:r>
            <a:endParaRPr lang="en-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Ontkenning van dienste en inligting oor gesondheid (die reg op gesondheid)</a:t>
            </a:r>
            <a:endParaRPr lang="en-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Diskriminasie by die werk op grond van eienskappe soos ras, geslag en seksuele oriëntasie (Die reg om te werk)</a:t>
            </a:r>
            <a:endParaRPr lang="en-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Versuim om kraamverlof te verskaf (beskerming van en hulp aan die gesin)</a:t>
            </a:r>
            <a:endParaRPr lang="en-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Om nie 'n voldoende minimum loon te betaal nie (regte by die werk)</a:t>
            </a:r>
            <a:endParaRPr lang="en-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Segregeer studente op grond van gestremdhede (die reg op onderwys)</a:t>
            </a:r>
            <a:endParaRPr lang="en-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Verbied die gebruik van minderheids-/inheemse tale (die reg om aan die kulturele lewe deel te neem)</a:t>
            </a:r>
            <a:endParaRPr lang="en-ZA"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316008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ECFB51-7FB1-4024-82B0-DCB01AEA3F9E}" type="datetimeFigureOut">
              <a:rPr lang="en-ZA" smtClean="0"/>
              <a:t>2025/10/07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229210800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ECFB51-7FB1-4024-82B0-DCB01AEA3F9E}" type="datetimeFigureOut">
              <a:rPr lang="en-ZA" smtClean="0"/>
              <a:t>2025/10/07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83219880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ECFB51-7FB1-4024-82B0-DCB01AEA3F9E}" type="datetimeFigureOut">
              <a:rPr lang="en-ZA" smtClean="0"/>
              <a:t>2025/10/07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373505789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5"/>
        <p:cNvGrpSpPr/>
        <p:nvPr/>
      </p:nvGrpSpPr>
      <p:grpSpPr>
        <a:xfrm>
          <a:off x="0" y="0"/>
          <a:ext cx="0" cy="0"/>
          <a:chOff x="0" y="0"/>
          <a:chExt cx="0" cy="0"/>
        </a:xfrm>
      </p:grpSpPr>
      <p:sp>
        <p:nvSpPr>
          <p:cNvPr id="63" name="Google Shape;63;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4" name="Google Shape;64;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174425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ECFB51-7FB1-4024-82B0-DCB01AEA3F9E}" type="datetimeFigureOut">
              <a:rPr lang="en-ZA" smtClean="0"/>
              <a:t>2025/10/07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289446095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ECFB51-7FB1-4024-82B0-DCB01AEA3F9E}" type="datetimeFigureOut">
              <a:rPr lang="en-ZA" smtClean="0"/>
              <a:t>2025/10/07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353374142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ECFB51-7FB1-4024-82B0-DCB01AEA3F9E}" type="datetimeFigureOut">
              <a:rPr lang="en-ZA" smtClean="0"/>
              <a:t>2025/10/07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155203779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ECFB51-7FB1-4024-82B0-DCB01AEA3F9E}" type="datetimeFigureOut">
              <a:rPr lang="en-ZA" smtClean="0"/>
              <a:t>2025/10/07</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306752372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ECFB51-7FB1-4024-82B0-DCB01AEA3F9E}" type="datetimeFigureOut">
              <a:rPr lang="en-ZA" smtClean="0"/>
              <a:t>2025/10/07</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167644981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ECFB51-7FB1-4024-82B0-DCB01AEA3F9E}" type="datetimeFigureOut">
              <a:rPr lang="en-ZA" smtClean="0"/>
              <a:t>2025/10/07</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5202448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CECFB51-7FB1-4024-82B0-DCB01AEA3F9E}" type="datetimeFigureOut">
              <a:rPr lang="en-ZA" smtClean="0"/>
              <a:t>2025/10/07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236701028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CECFB51-7FB1-4024-82B0-DCB01AEA3F9E}" type="datetimeFigureOut">
              <a:rPr lang="en-ZA" smtClean="0"/>
              <a:t>2025/10/07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EC33F0F-9CFB-43E9-AD03-674F01076755}" type="slidenum">
              <a:rPr lang="en-ZA" smtClean="0"/>
              <a:t>‹#›</a:t>
            </a:fld>
            <a:endParaRPr lang="en-ZA"/>
          </a:p>
        </p:txBody>
      </p:sp>
    </p:spTree>
    <p:extLst>
      <p:ext uri="{BB962C8B-B14F-4D97-AF65-F5344CB8AC3E}">
        <p14:creationId xmlns:p14="http://schemas.microsoft.com/office/powerpoint/2010/main" val="218817637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DCECFB51-7FB1-4024-82B0-DCB01AEA3F9E}" type="datetimeFigureOut">
              <a:rPr lang="en-ZA" smtClean="0"/>
              <a:t>2025/10/07</a:t>
            </a:fld>
            <a:endParaRPr lang="en-ZA"/>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ZA"/>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6EC33F0F-9CFB-43E9-AD03-674F01076755}" type="slidenum">
              <a:rPr lang="en-ZA" smtClean="0"/>
              <a:t>‹#›</a:t>
            </a:fld>
            <a:endParaRPr lang="en-ZA"/>
          </a:p>
        </p:txBody>
      </p:sp>
    </p:spTree>
    <p:extLst>
      <p:ext uri="{BB962C8B-B14F-4D97-AF65-F5344CB8AC3E}">
        <p14:creationId xmlns:p14="http://schemas.microsoft.com/office/powerpoint/2010/main" val="33377316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4"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wJ9sQj3H4wc"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agZmV149r6o"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FKAncpUhb8A"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Free People Group photo and picture">
            <a:extLst>
              <a:ext uri="{FF2B5EF4-FFF2-40B4-BE49-F238E27FC236}">
                <a16:creationId xmlns:a16="http://schemas.microsoft.com/office/drawing/2014/main" id="{73F3547B-8904-3434-6191-B8C9C49FF620}"/>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l="7300" r="14001" b="2"/>
          <a:stretch>
            <a:fillRect/>
          </a:stretch>
        </p:blipFill>
        <p:spPr bwMode="auto">
          <a:xfrm>
            <a:off x="3212926" y="10"/>
            <a:ext cx="5931074" cy="5143491"/>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17">
            <a:extLst>
              <a:ext uri="{FF2B5EF4-FFF2-40B4-BE49-F238E27FC236}">
                <a16:creationId xmlns:a16="http://schemas.microsoft.com/office/drawing/2014/main" id="{2E9C5393-60FD-29DA-E440-3C996AE38BE6}"/>
              </a:ext>
            </a:extLst>
          </p:cNvPr>
          <p:cNvSpPr txBox="1">
            <a:spLocks noGrp="1" noChangeArrowheads="1"/>
          </p:cNvSpPr>
          <p:nvPr>
            <p:ph type="title"/>
          </p:nvPr>
        </p:nvSpPr>
        <p:spPr bwMode="auto">
          <a:xfrm>
            <a:off x="546497" y="836414"/>
            <a:ext cx="4129087" cy="1790700"/>
          </a:xfrm>
          <a:prstGeom prst="roundRect">
            <a:avLst/>
          </a:prstGeom>
        </p:spPr>
        <p:style>
          <a:lnRef idx="3">
            <a:schemeClr val="lt1"/>
          </a:lnRef>
          <a:fillRef idx="1">
            <a:schemeClr val="accent4"/>
          </a:fillRef>
          <a:effectRef idx="1">
            <a:schemeClr val="accent4"/>
          </a:effectRef>
          <a:fontRef idx="minor">
            <a:schemeClr val="lt1"/>
          </a:fontRef>
        </p:style>
        <p:txBody>
          <a:bodyPr rot="0" vert="horz" lIns="91440" tIns="45720" rIns="91440" bIns="45720" rtlCol="0" anchor="b" anchorCtr="0">
            <a:normAutofit fontScale="90000"/>
          </a:bodyPr>
          <a:lstStyle/>
          <a:p>
            <a:pPr defTabSz="914400">
              <a:spcBef>
                <a:spcPct val="0"/>
              </a:spcBef>
              <a:spcAft>
                <a:spcPts val="800"/>
              </a:spcAft>
            </a:pPr>
            <a:r>
              <a:rPr lang="en-US" sz="2700" dirty="0">
                <a:solidFill>
                  <a:schemeClr val="bg1"/>
                </a:solidFill>
                <a:effectLst>
                  <a:outerShdw blurRad="38100" dist="19050" dir="2700000" algn="tl">
                    <a:schemeClr val="dk1">
                      <a:alpha val="40000"/>
                    </a:schemeClr>
                  </a:outerShdw>
                </a:effectLst>
                <a:latin typeface="+mj-lt"/>
                <a:ea typeface="+mj-ea"/>
                <a:cs typeface="+mj-cs"/>
              </a:rPr>
              <a:t>GRONDWETLIKE REGTE EN VERANTWOORDELIKHEDE</a:t>
            </a:r>
            <a:br>
              <a:rPr lang="en-US" sz="2700" dirty="0">
                <a:ln>
                  <a:noFill/>
                </a:ln>
                <a:solidFill>
                  <a:schemeClr val="bg1"/>
                </a:solidFill>
                <a:effectLst>
                  <a:outerShdw blurRad="38100" dist="19050" dir="2700000" algn="tl">
                    <a:schemeClr val="dk1">
                      <a:alpha val="40000"/>
                    </a:schemeClr>
                  </a:outerShdw>
                </a:effectLst>
                <a:latin typeface="+mj-lt"/>
                <a:ea typeface="+mj-ea"/>
                <a:cs typeface="+mj-cs"/>
              </a:rPr>
            </a:br>
            <a:endParaRPr lang="en-US" sz="2700" dirty="0">
              <a:solidFill>
                <a:schemeClr val="bg1"/>
              </a:solidFill>
              <a:effectLst/>
              <a:latin typeface="+mj-lt"/>
              <a:ea typeface="+mj-ea"/>
              <a:cs typeface="+mj-cs"/>
            </a:endParaRPr>
          </a:p>
          <a:p>
            <a:pPr defTabSz="914400">
              <a:spcBef>
                <a:spcPct val="0"/>
              </a:spcBef>
              <a:spcAft>
                <a:spcPts val="800"/>
              </a:spcAft>
            </a:pPr>
            <a:r>
              <a:rPr lang="en-US" sz="2700" dirty="0" err="1">
                <a:ln>
                  <a:noFill/>
                </a:ln>
                <a:solidFill>
                  <a:schemeClr val="bg1"/>
                </a:solidFill>
                <a:effectLst>
                  <a:outerShdw blurRad="38100" dist="19050" dir="2700000" algn="tl">
                    <a:schemeClr val="dk1">
                      <a:alpha val="40000"/>
                    </a:schemeClr>
                  </a:outerShdw>
                </a:effectLst>
                <a:latin typeface="+mj-lt"/>
                <a:ea typeface="+mj-ea"/>
                <a:cs typeface="+mj-cs"/>
              </a:rPr>
              <a:t>Kwartaal</a:t>
            </a:r>
            <a:r>
              <a:rPr lang="en-US" sz="2700" dirty="0">
                <a:ln>
                  <a:noFill/>
                </a:ln>
                <a:solidFill>
                  <a:schemeClr val="bg1"/>
                </a:solidFill>
                <a:effectLst>
                  <a:outerShdw blurRad="38100" dist="19050" dir="2700000" algn="tl">
                    <a:schemeClr val="dk1">
                      <a:alpha val="40000"/>
                    </a:schemeClr>
                  </a:outerShdw>
                </a:effectLst>
                <a:latin typeface="+mj-lt"/>
                <a:ea typeface="+mj-ea"/>
                <a:cs typeface="+mj-cs"/>
              </a:rPr>
              <a:t> 4: Week 1 - 4</a:t>
            </a:r>
            <a:endParaRPr lang="en-US" sz="2700" dirty="0">
              <a:solidFill>
                <a:schemeClr val="bg1"/>
              </a:solidFill>
              <a:effectLst/>
              <a:latin typeface="+mj-lt"/>
              <a:ea typeface="+mj-ea"/>
              <a:cs typeface="+mj-cs"/>
            </a:endParaRPr>
          </a:p>
        </p:txBody>
      </p:sp>
      <p:sp>
        <p:nvSpPr>
          <p:cNvPr id="3" name="Text Placeholder 2">
            <a:extLst>
              <a:ext uri="{FF2B5EF4-FFF2-40B4-BE49-F238E27FC236}">
                <a16:creationId xmlns:a16="http://schemas.microsoft.com/office/drawing/2014/main" id="{2AB2233A-80B5-2524-2688-F1846910E83D}"/>
              </a:ext>
            </a:extLst>
          </p:cNvPr>
          <p:cNvSpPr>
            <a:spLocks noGrp="1"/>
          </p:cNvSpPr>
          <p:nvPr>
            <p:ph type="body" idx="1"/>
          </p:nvPr>
        </p:nvSpPr>
        <p:spPr>
          <a:xfrm>
            <a:off x="546497" y="2926556"/>
            <a:ext cx="5185563" cy="1241821"/>
          </a:xfrm>
        </p:spPr>
        <p:txBody>
          <a:bodyPr vert="horz" lIns="91440" tIns="45720" rIns="91440" bIns="45720" rtlCol="0">
            <a:normAutofit/>
          </a:bodyPr>
          <a:lstStyle/>
          <a:p>
            <a:pPr marL="0" indent="0" defTabSz="914400">
              <a:lnSpc>
                <a:spcPct val="90000"/>
              </a:lnSpc>
              <a:spcBef>
                <a:spcPts val="1000"/>
              </a:spcBef>
              <a:buNone/>
            </a:pPr>
            <a:r>
              <a:rPr lang="en-US" sz="1500" b="1" dirty="0" err="1">
                <a:solidFill>
                  <a:schemeClr val="bg1"/>
                </a:solidFill>
              </a:rPr>
              <a:t>Menseregteskendings</a:t>
            </a:r>
            <a:r>
              <a:rPr lang="en-US" sz="1500" b="1" dirty="0">
                <a:solidFill>
                  <a:schemeClr val="bg1"/>
                </a:solidFill>
              </a:rPr>
              <a:t> </a:t>
            </a:r>
            <a:br>
              <a:rPr lang="en-US" sz="1500" dirty="0">
                <a:solidFill>
                  <a:schemeClr val="bg1"/>
                </a:solidFill>
              </a:rPr>
            </a:br>
            <a:r>
              <a:rPr lang="en-US" sz="1500" dirty="0" err="1">
                <a:solidFill>
                  <a:schemeClr val="bg1"/>
                </a:solidFill>
              </a:rPr>
              <a:t>Tipe</a:t>
            </a:r>
            <a:r>
              <a:rPr lang="en-US" sz="1500" dirty="0">
                <a:solidFill>
                  <a:schemeClr val="bg1"/>
                </a:solidFill>
              </a:rPr>
              <a:t> </a:t>
            </a:r>
            <a:r>
              <a:rPr lang="en-US" sz="1500" dirty="0" err="1">
                <a:solidFill>
                  <a:schemeClr val="bg1"/>
                </a:solidFill>
              </a:rPr>
              <a:t>skendings</a:t>
            </a:r>
            <a:br>
              <a:rPr lang="en-US" sz="1500" dirty="0">
                <a:solidFill>
                  <a:schemeClr val="bg1"/>
                </a:solidFill>
              </a:rPr>
            </a:br>
            <a:r>
              <a:rPr lang="en-US" sz="1500" dirty="0" err="1">
                <a:solidFill>
                  <a:schemeClr val="bg1"/>
                </a:solidFill>
              </a:rPr>
              <a:t>Strategie</a:t>
            </a:r>
            <a:r>
              <a:rPr lang="nl-NL" sz="1500" dirty="0">
                <a:solidFill>
                  <a:schemeClr val="bg1"/>
                </a:solidFill>
              </a:rPr>
              <a:t>ë om aandag op menseregteskendings te vestig</a:t>
            </a:r>
            <a:endParaRPr lang="en-US" sz="1500" dirty="0">
              <a:solidFill>
                <a:schemeClr val="bg1"/>
              </a:solidFill>
            </a:endParaRPr>
          </a:p>
        </p:txBody>
      </p:sp>
      <p:cxnSp>
        <p:nvCxnSpPr>
          <p:cNvPr id="1035" name="Straight Connector 103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6438" y="2761056"/>
            <a:ext cx="895111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Google Shape;416;p27">
            <a:extLst>
              <a:ext uri="{FF2B5EF4-FFF2-40B4-BE49-F238E27FC236}">
                <a16:creationId xmlns:a16="http://schemas.microsoft.com/office/drawing/2014/main" id="{288FE4E0-7395-5487-F81A-DA6EE1613E42}"/>
              </a:ext>
            </a:extLst>
          </p:cNvPr>
          <p:cNvSpPr txBox="1">
            <a:spLocks/>
          </p:cNvSpPr>
          <p:nvPr/>
        </p:nvSpPr>
        <p:spPr>
          <a:xfrm>
            <a:off x="747056" y="1755919"/>
            <a:ext cx="7713900" cy="2031900"/>
          </a:xfrm>
          <a:prstGeom prst="rect">
            <a:avLst/>
          </a:prstGeom>
          <a:effectLst>
            <a:glow rad="101600">
              <a:schemeClr val="accent6">
                <a:satMod val="175000"/>
                <a:alpha val="40000"/>
              </a:schemeClr>
            </a:glow>
            <a:outerShdw blurRad="50800" dist="38100" dir="16200000" rotWithShape="0">
              <a:prstClr val="black">
                <a:alpha val="40000"/>
              </a:prstClr>
            </a:outerShdw>
          </a:effectLst>
        </p:spPr>
        <p:txBody>
          <a:bodyPr spcFirstLastPara="1" vert="horz" wrap="square" lIns="91425" tIns="91425" rIns="91425" bIns="91425" rtlCol="0" anchor="ctr" anchorCtr="0">
            <a:noAutofit/>
          </a:bodyPr>
          <a:lstStyle>
            <a:lvl1pPr lvl="0" algn="l" defTabSz="685800" rtl="0" eaLnBrk="1" latinLnBrk="0" hangingPunct="1">
              <a:lnSpc>
                <a:spcPct val="90000"/>
              </a:lnSpc>
              <a:spcBef>
                <a:spcPts val="0"/>
              </a:spcBef>
              <a:spcAft>
                <a:spcPts val="0"/>
              </a:spcAft>
              <a:buSzPts val="3500"/>
              <a:buNone/>
              <a:defRPr sz="3300" kern="1200">
                <a:solidFill>
                  <a:schemeClr val="tx1"/>
                </a:solidFill>
                <a:latin typeface="+mj-lt"/>
                <a:ea typeface="+mj-ea"/>
                <a:cs typeface="+mj-cs"/>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lang="en-ZA" sz="1800" dirty="0">
              <a:solidFill>
                <a:srgbClr val="000000"/>
              </a:solidFill>
              <a:latin typeface="Arial" panose="020B060402020202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83A833C2-69AD-CE4A-6424-878305C24E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807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9143999" cy="1181966"/>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642" cy="1181595"/>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9144001" cy="1180732"/>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C3CC61-71D7-8C24-5BBD-60011388F29A}"/>
              </a:ext>
            </a:extLst>
          </p:cNvPr>
          <p:cNvSpPr>
            <a:spLocks noGrp="1"/>
          </p:cNvSpPr>
          <p:nvPr>
            <p:ph type="title"/>
          </p:nvPr>
        </p:nvSpPr>
        <p:spPr>
          <a:xfrm>
            <a:off x="524784" y="186028"/>
            <a:ext cx="5297791" cy="869400"/>
          </a:xfrm>
        </p:spPr>
        <p:txBody>
          <a:bodyPr vert="horz" lIns="91440" tIns="45720" rIns="91440" bIns="45720" rtlCol="0" anchor="ctr">
            <a:normAutofit/>
          </a:bodyPr>
          <a:lstStyle/>
          <a:p>
            <a:pPr defTabSz="914400"/>
            <a:r>
              <a:rPr lang="en-US" sz="3000" kern="1200">
                <a:solidFill>
                  <a:srgbClr val="FFFFFF"/>
                </a:solidFill>
                <a:latin typeface="+mj-lt"/>
                <a:ea typeface="+mj-ea"/>
                <a:cs typeface="+mj-cs"/>
              </a:rPr>
              <a:t>Wat kan ons doen?</a:t>
            </a:r>
          </a:p>
        </p:txBody>
      </p:sp>
      <p:pic>
        <p:nvPicPr>
          <p:cNvPr id="4" name="Content Placeholder 3">
            <a:extLst>
              <a:ext uri="{FF2B5EF4-FFF2-40B4-BE49-F238E27FC236}">
                <a16:creationId xmlns:a16="http://schemas.microsoft.com/office/drawing/2014/main" id="{32813A31-DA97-992D-B293-32FC86DDD1B1}"/>
              </a:ext>
            </a:extLst>
          </p:cNvPr>
          <p:cNvPicPr>
            <a:picLocks noChangeAspect="1"/>
          </p:cNvPicPr>
          <p:nvPr/>
        </p:nvPicPr>
        <p:blipFill>
          <a:blip r:embed="rId3"/>
          <a:stretch/>
        </p:blipFill>
        <p:spPr>
          <a:xfrm>
            <a:off x="1603892" y="1474719"/>
            <a:ext cx="5936214" cy="3339120"/>
          </a:xfrm>
          <a:prstGeom prst="rect">
            <a:avLst/>
          </a:prstGeom>
        </p:spPr>
      </p:pic>
      <p:pic>
        <p:nvPicPr>
          <p:cNvPr id="3" name="Picture 2">
            <a:extLst>
              <a:ext uri="{FF2B5EF4-FFF2-40B4-BE49-F238E27FC236}">
                <a16:creationId xmlns:a16="http://schemas.microsoft.com/office/drawing/2014/main" id="{D5AA367C-F064-442D-687F-043D3D0635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515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708B8A-A611-6C71-B07A-3D662E3F6BC5}"/>
              </a:ext>
            </a:extLst>
          </p:cNvPr>
          <p:cNvSpPr>
            <a:spLocks noGrp="1"/>
          </p:cNvSpPr>
          <p:nvPr>
            <p:ph type="title"/>
          </p:nvPr>
        </p:nvSpPr>
        <p:spPr>
          <a:xfrm>
            <a:off x="628650" y="417891"/>
            <a:ext cx="7886700" cy="850124"/>
          </a:xfrm>
        </p:spPr>
        <p:txBody>
          <a:bodyPr>
            <a:normAutofit/>
          </a:bodyPr>
          <a:lstStyle/>
          <a:p>
            <a:pPr algn="ctr"/>
            <a:r>
              <a:rPr lang="en-ZA" sz="3900"/>
              <a:t>Strategie</a:t>
            </a:r>
            <a:r>
              <a:rPr lang="en-ZA" sz="3900">
                <a:latin typeface="Calibri" panose="020F0502020204030204" pitchFamily="34" charset="0"/>
                <a:ea typeface="Calibri" panose="020F0502020204030204" pitchFamily="34" charset="0"/>
                <a:cs typeface="Calibri" panose="020F0502020204030204" pitchFamily="34" charset="0"/>
              </a:rPr>
              <a:t>ë teen menseregteskendings</a:t>
            </a:r>
            <a:endParaRPr lang="en-ZA" sz="3900"/>
          </a:p>
        </p:txBody>
      </p:sp>
      <p:graphicFrame>
        <p:nvGraphicFramePr>
          <p:cNvPr id="5" name="Content Placeholder 2">
            <a:extLst>
              <a:ext uri="{FF2B5EF4-FFF2-40B4-BE49-F238E27FC236}">
                <a16:creationId xmlns:a16="http://schemas.microsoft.com/office/drawing/2014/main" id="{102FB909-69C4-DF59-EE4D-6B4BB83E1C38}"/>
              </a:ext>
            </a:extLst>
          </p:cNvPr>
          <p:cNvGraphicFramePr>
            <a:graphicFrameLocks noGrp="1"/>
          </p:cNvGraphicFramePr>
          <p:nvPr>
            <p:ph idx="1"/>
            <p:extLst>
              <p:ext uri="{D42A27DB-BD31-4B8C-83A1-F6EECF244321}">
                <p14:modId xmlns:p14="http://schemas.microsoft.com/office/powerpoint/2010/main" val="1548655894"/>
              </p:ext>
            </p:extLst>
          </p:nvPr>
        </p:nvGraphicFramePr>
        <p:xfrm>
          <a:off x="628650" y="1371600"/>
          <a:ext cx="7886700" cy="3264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70368716-F516-3BD4-1425-5268351217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2644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7EDB331A-0290-C3D7-7E44-023898F972DB}"/>
              </a:ext>
            </a:extLst>
          </p:cNvPr>
          <p:cNvSpPr>
            <a:spLocks noGrp="1"/>
          </p:cNvSpPr>
          <p:nvPr>
            <p:ph type="title"/>
          </p:nvPr>
        </p:nvSpPr>
        <p:spPr>
          <a:xfrm>
            <a:off x="594869" y="1032859"/>
            <a:ext cx="3057345" cy="2719663"/>
          </a:xfrm>
        </p:spPr>
        <p:txBody>
          <a:bodyPr vert="horz" lIns="91440" tIns="45720" rIns="91440" bIns="45720" rtlCol="0" anchor="b">
            <a:normAutofit fontScale="90000"/>
          </a:bodyPr>
          <a:lstStyle/>
          <a:p>
            <a:pPr algn="r" defTabSz="914400"/>
            <a:r>
              <a:rPr lang="en-US" sz="6000" dirty="0">
                <a:solidFill>
                  <a:srgbClr val="FFFFFF"/>
                </a:solidFill>
              </a:rPr>
              <a:t>‘n Jong </a:t>
            </a:r>
            <a:r>
              <a:rPr lang="en-US" sz="6000" dirty="0" err="1">
                <a:solidFill>
                  <a:srgbClr val="FFFFFF"/>
                </a:solidFill>
              </a:rPr>
              <a:t>meisie</a:t>
            </a:r>
            <a:r>
              <a:rPr lang="en-US" sz="6000" dirty="0">
                <a:solidFill>
                  <a:srgbClr val="FFFFFF"/>
                </a:solidFill>
              </a:rPr>
              <a:t> se </a:t>
            </a:r>
            <a:r>
              <a:rPr lang="en-US" sz="6000" dirty="0" err="1">
                <a:solidFill>
                  <a:srgbClr val="FFFFFF"/>
                </a:solidFill>
              </a:rPr>
              <a:t>verhaal</a:t>
            </a:r>
            <a:endParaRPr lang="en-US" sz="6000" kern="1200" dirty="0">
              <a:solidFill>
                <a:srgbClr val="FFFFFF"/>
              </a:solidFill>
              <a:latin typeface="+mj-lt"/>
              <a:ea typeface="+mj-ea"/>
              <a:cs typeface="+mj-cs"/>
            </a:endParaRPr>
          </a:p>
        </p:txBody>
      </p:sp>
      <p:pic>
        <p:nvPicPr>
          <p:cNvPr id="4" name="Content Placeholder 3" descr="A cartoon of a person reading a book&#10;&#10;Description automatically generated">
            <a:extLst>
              <a:ext uri="{FF2B5EF4-FFF2-40B4-BE49-F238E27FC236}">
                <a16:creationId xmlns:a16="http://schemas.microsoft.com/office/drawing/2014/main" id="{E5AFE3AA-1F01-32E2-2566-C0AA3AB99A8B}"/>
              </a:ext>
            </a:extLst>
          </p:cNvPr>
          <p:cNvPicPr>
            <a:picLocks noGrp="1" noChangeAspect="1"/>
          </p:cNvPicPr>
          <p:nvPr>
            <p:ph idx="1"/>
          </p:nvPr>
        </p:nvPicPr>
        <p:blipFill>
          <a:blip r:embed="rId3">
            <a:alphaModFix/>
          </a:blip>
          <a:stretch>
            <a:fillRect/>
          </a:stretch>
        </p:blipFill>
        <p:spPr>
          <a:xfrm>
            <a:off x="5570356" y="611249"/>
            <a:ext cx="3168639" cy="3684464"/>
          </a:xfrm>
          <a:prstGeom prst="rect">
            <a:avLst/>
          </a:prstGeom>
        </p:spPr>
      </p:pic>
      <p:grpSp>
        <p:nvGrpSpPr>
          <p:cNvPr id="13" name="Group 12">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06625" y="611248"/>
            <a:ext cx="349093" cy="436075"/>
            <a:chOff x="10942198" y="814999"/>
            <a:chExt cx="465458" cy="581435"/>
          </a:xfrm>
          <a:solidFill>
            <a:srgbClr val="FFFFFF"/>
          </a:solidFill>
        </p:grpSpPr>
        <p:sp>
          <p:nvSpPr>
            <p:cNvPr id="14"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15"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16"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18" name="Straight Connector 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1991" y="4705755"/>
            <a:ext cx="851535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8B547D7-40AD-0CD2-9596-6543C37837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0585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E1DE9-DCD1-FF63-BDD6-18398D9CA72C}"/>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75590B21-CA39-18A4-9650-50760068CB6C}"/>
              </a:ext>
            </a:extLst>
          </p:cNvPr>
          <p:cNvSpPr>
            <a:spLocks noGrp="1"/>
          </p:cNvSpPr>
          <p:nvPr>
            <p:ph idx="1"/>
          </p:nvPr>
        </p:nvSpPr>
        <p:spPr/>
        <p:txBody>
          <a:bodyPr/>
          <a:lstStyle/>
          <a:p>
            <a:endParaRPr lang="en-ZA"/>
          </a:p>
        </p:txBody>
      </p:sp>
      <p:pic>
        <p:nvPicPr>
          <p:cNvPr id="4" name="Google Shape;91;p5">
            <a:extLst>
              <a:ext uri="{FF2B5EF4-FFF2-40B4-BE49-F238E27FC236}">
                <a16:creationId xmlns:a16="http://schemas.microsoft.com/office/drawing/2014/main" id="{AC8ED0E0-2390-893E-E50F-DDF9903FC400}"/>
              </a:ext>
            </a:extLst>
          </p:cNvPr>
          <p:cNvPicPr preferRelativeResize="0"/>
          <p:nvPr/>
        </p:nvPicPr>
        <p:blipFill>
          <a:blip r:embed="rId3"/>
          <a:srcRect/>
          <a:stretch/>
        </p:blipFill>
        <p:spPr>
          <a:xfrm>
            <a:off x="1" y="0"/>
            <a:ext cx="9143999" cy="5143499"/>
          </a:xfrm>
          <a:prstGeom prst="rect">
            <a:avLst/>
          </a:prstGeom>
          <a:noFill/>
          <a:ln>
            <a:noFill/>
          </a:ln>
        </p:spPr>
      </p:pic>
    </p:spTree>
    <p:extLst>
      <p:ext uri="{BB962C8B-B14F-4D97-AF65-F5344CB8AC3E}">
        <p14:creationId xmlns:p14="http://schemas.microsoft.com/office/powerpoint/2010/main" val="3803008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4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ree Candles Flames photo and picture">
            <a:extLst>
              <a:ext uri="{FF2B5EF4-FFF2-40B4-BE49-F238E27FC236}">
                <a16:creationId xmlns:a16="http://schemas.microsoft.com/office/drawing/2014/main" id="{AAA1BFB3-51F0-8A87-A91E-8C3D24962CB5}"/>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b="15731"/>
          <a:stretch>
            <a:fillRect/>
          </a:stretch>
        </p:blipFill>
        <p:spPr bwMode="auto">
          <a:xfrm>
            <a:off x="20" y="10"/>
            <a:ext cx="9143980" cy="51434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4FFEAD1-CC7E-F9F6-7EC8-84A585D2B57A}"/>
              </a:ext>
            </a:extLst>
          </p:cNvPr>
          <p:cNvSpPr>
            <a:spLocks noGrp="1"/>
          </p:cNvSpPr>
          <p:nvPr>
            <p:ph type="title"/>
          </p:nvPr>
        </p:nvSpPr>
        <p:spPr>
          <a:xfrm>
            <a:off x="1143000" y="841771"/>
            <a:ext cx="6858000" cy="2175389"/>
          </a:xfrm>
        </p:spPr>
        <p:txBody>
          <a:bodyPr vert="horz" lIns="91440" tIns="45720" rIns="91440" bIns="45720" rtlCol="0" anchor="b">
            <a:normAutofit/>
          </a:bodyPr>
          <a:lstStyle/>
          <a:p>
            <a:pPr algn="ctr" defTabSz="914400"/>
            <a:r>
              <a:rPr lang="en-US" sz="6000" dirty="0">
                <a:solidFill>
                  <a:srgbClr val="FFFFFF"/>
                </a:solidFill>
              </a:rPr>
              <a:t>MENSEREGTE</a:t>
            </a:r>
          </a:p>
        </p:txBody>
      </p:sp>
      <p:sp>
        <p:nvSpPr>
          <p:cNvPr id="3" name="Content Placeholder 2">
            <a:extLst>
              <a:ext uri="{FF2B5EF4-FFF2-40B4-BE49-F238E27FC236}">
                <a16:creationId xmlns:a16="http://schemas.microsoft.com/office/drawing/2014/main" id="{BC860EBD-CAFD-C03A-8DE1-2C7C4BEA8CFF}"/>
              </a:ext>
            </a:extLst>
          </p:cNvPr>
          <p:cNvSpPr>
            <a:spLocks noGrp="1"/>
          </p:cNvSpPr>
          <p:nvPr>
            <p:ph idx="1"/>
          </p:nvPr>
        </p:nvSpPr>
        <p:spPr>
          <a:xfrm>
            <a:off x="1143000" y="3119553"/>
            <a:ext cx="6858000" cy="823796"/>
          </a:xfrm>
        </p:spPr>
        <p:txBody>
          <a:bodyPr vert="horz" lIns="91440" tIns="45720" rIns="91440" bIns="45720" rtlCol="0">
            <a:normAutofit/>
          </a:bodyPr>
          <a:lstStyle/>
          <a:p>
            <a:pPr marL="0" indent="0" algn="ctr" defTabSz="914400">
              <a:spcBef>
                <a:spcPts val="1000"/>
              </a:spcBef>
              <a:buNone/>
            </a:pPr>
            <a:r>
              <a:rPr lang="en-US" sz="2400" dirty="0">
                <a:solidFill>
                  <a:srgbClr val="FFFFFF"/>
                </a:solidFill>
              </a:rPr>
              <a:t>Wat </a:t>
            </a:r>
            <a:r>
              <a:rPr lang="en-US" sz="2400" dirty="0" err="1">
                <a:solidFill>
                  <a:srgbClr val="FFFFFF"/>
                </a:solidFill>
              </a:rPr>
              <a:t>beteken</a:t>
            </a:r>
            <a:r>
              <a:rPr lang="en-US" sz="2400" dirty="0">
                <a:solidFill>
                  <a:srgbClr val="FFFFFF"/>
                </a:solidFill>
              </a:rPr>
              <a:t> </a:t>
            </a:r>
            <a:r>
              <a:rPr lang="en-US" sz="2400" dirty="0" err="1">
                <a:solidFill>
                  <a:srgbClr val="FFFFFF"/>
                </a:solidFill>
              </a:rPr>
              <a:t>dit</a:t>
            </a:r>
            <a:r>
              <a:rPr lang="en-US" sz="2400" dirty="0">
                <a:solidFill>
                  <a:srgbClr val="FFFFFF"/>
                </a:solidFill>
              </a:rPr>
              <a:t>?</a:t>
            </a:r>
          </a:p>
        </p:txBody>
      </p:sp>
      <p:pic>
        <p:nvPicPr>
          <p:cNvPr id="4" name="Picture 3">
            <a:extLst>
              <a:ext uri="{FF2B5EF4-FFF2-40B4-BE49-F238E27FC236}">
                <a16:creationId xmlns:a16="http://schemas.microsoft.com/office/drawing/2014/main" id="{5E74DF48-44F6-FB47-C6A1-E567F437C5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849726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7F377-A9E2-8BC3-831E-A5130508FF33}"/>
              </a:ext>
            </a:extLst>
          </p:cNvPr>
          <p:cNvSpPr>
            <a:spLocks noGrp="1"/>
          </p:cNvSpPr>
          <p:nvPr>
            <p:ph type="title"/>
          </p:nvPr>
        </p:nvSpPr>
        <p:spPr>
          <a:xfrm>
            <a:off x="360759" y="2814636"/>
            <a:ext cx="2468166" cy="1839516"/>
          </a:xfrm>
        </p:spPr>
        <p:txBody>
          <a:bodyPr anchor="ctr">
            <a:normAutofit/>
          </a:bodyPr>
          <a:lstStyle/>
          <a:p>
            <a:r>
              <a:rPr lang="en-ZA" sz="2700" dirty="0"/>
              <a:t>Kom </a:t>
            </a:r>
            <a:r>
              <a:rPr lang="en-ZA" sz="2700" dirty="0" err="1"/>
              <a:t>ons</a:t>
            </a:r>
            <a:r>
              <a:rPr lang="en-ZA" sz="2700" dirty="0"/>
              <a:t> </a:t>
            </a:r>
            <a:r>
              <a:rPr lang="en-ZA" sz="2700" dirty="0" err="1"/>
              <a:t>kyk</a:t>
            </a:r>
            <a:r>
              <a:rPr lang="en-ZA" sz="2700" dirty="0"/>
              <a:t> </a:t>
            </a:r>
            <a:r>
              <a:rPr lang="en-ZA" sz="2700" dirty="0" err="1"/>
              <a:t>na</a:t>
            </a:r>
            <a:r>
              <a:rPr lang="en-ZA" sz="2700" dirty="0"/>
              <a:t> </a:t>
            </a:r>
            <a:r>
              <a:rPr lang="en-ZA" sz="2700" dirty="0" err="1"/>
              <a:t>julle</a:t>
            </a:r>
            <a:r>
              <a:rPr lang="en-ZA" sz="2700" dirty="0"/>
              <a:t> </a:t>
            </a:r>
            <a:r>
              <a:rPr lang="en-ZA" sz="2700" dirty="0" err="1"/>
              <a:t>definisies</a:t>
            </a:r>
            <a:endParaRPr lang="en-ZA" sz="2700" dirty="0"/>
          </a:p>
        </p:txBody>
      </p:sp>
      <p:sp>
        <p:nvSpPr>
          <p:cNvPr id="9" name="Content Placeholder 8">
            <a:extLst>
              <a:ext uri="{FF2B5EF4-FFF2-40B4-BE49-F238E27FC236}">
                <a16:creationId xmlns:a16="http://schemas.microsoft.com/office/drawing/2014/main" id="{1604D149-FF39-49DF-E4A0-329CDA543A62}"/>
              </a:ext>
            </a:extLst>
          </p:cNvPr>
          <p:cNvSpPr>
            <a:spLocks noGrp="1"/>
          </p:cNvSpPr>
          <p:nvPr>
            <p:ph idx="1"/>
          </p:nvPr>
        </p:nvSpPr>
        <p:spPr>
          <a:xfrm>
            <a:off x="3167986" y="2814637"/>
            <a:ext cx="5614060" cy="1839515"/>
          </a:xfrm>
        </p:spPr>
        <p:txBody>
          <a:bodyPr anchor="ctr">
            <a:normAutofit/>
          </a:bodyPr>
          <a:lstStyle/>
          <a:p>
            <a:pPr marL="0" indent="0">
              <a:spcAft>
                <a:spcPts val="800"/>
              </a:spcAft>
              <a:buNone/>
            </a:pPr>
            <a:r>
              <a:rPr lang="en-ZA" sz="1400" b="1" dirty="0">
                <a:latin typeface="Arial" panose="020B0604020202020204" pitchFamily="34" charset="0"/>
                <a:ea typeface="Calibri" panose="020F0502020204030204" pitchFamily="34" charset="0"/>
                <a:cs typeface="Times New Roman" panose="02020603050405020304" pitchFamily="18" charset="0"/>
              </a:rPr>
              <a:t>Kyk: </a:t>
            </a:r>
            <a:r>
              <a:rPr lang="en-ZA" sz="1400" b="1" dirty="0">
                <a:ea typeface="Calibri" panose="020F0502020204030204" pitchFamily="34" charset="0"/>
                <a:cs typeface="Times New Roman" panose="02020603050405020304" pitchFamily="18" charset="0"/>
              </a:rPr>
              <a:t>Human Rights 101: What are Human Rights?</a:t>
            </a:r>
            <a:endParaRPr lang="en-ZA" sz="1400" dirty="0">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en-ZA" sz="1400" u="sng" dirty="0">
                <a:latin typeface="Arial" panose="020B0604020202020204" pitchFamily="34" charset="0"/>
                <a:ea typeface="Calibri" panose="020F0502020204030204" pitchFamily="34" charset="0"/>
                <a:cs typeface="Times New Roman" panose="02020603050405020304" pitchFamily="18" charset="0"/>
                <a:hlinkClick r:id="rId3"/>
              </a:rPr>
              <a:t>https://www.youtube.com/watch?v=wJ9sQj3H4wc</a:t>
            </a:r>
            <a:r>
              <a:rPr lang="en-ZA" sz="1400" dirty="0">
                <a:latin typeface="Arial" panose="020B0604020202020204" pitchFamily="34" charset="0"/>
                <a:ea typeface="Calibri" panose="020F0502020204030204" pitchFamily="34" charset="0"/>
                <a:cs typeface="Times New Roman" panose="02020603050405020304" pitchFamily="18" charset="0"/>
              </a:rPr>
              <a:t>  (2 min 04 </a:t>
            </a:r>
            <a:r>
              <a:rPr lang="en-ZA" sz="1400" dirty="0" err="1">
                <a:latin typeface="Arial" panose="020B0604020202020204" pitchFamily="34" charset="0"/>
                <a:ea typeface="Calibri" panose="020F0502020204030204" pitchFamily="34" charset="0"/>
                <a:cs typeface="Times New Roman" panose="02020603050405020304" pitchFamily="18" charset="0"/>
              </a:rPr>
              <a:t>sek</a:t>
            </a:r>
            <a:r>
              <a:rPr lang="en-ZA" sz="1400" dirty="0">
                <a:latin typeface="Arial" panose="020B0604020202020204" pitchFamily="34" charset="0"/>
                <a:ea typeface="Calibri" panose="020F0502020204030204" pitchFamily="34" charset="0"/>
                <a:cs typeface="Times New Roman" panose="02020603050405020304" pitchFamily="18" charset="0"/>
              </a:rPr>
              <a:t>)</a:t>
            </a:r>
            <a:endParaRPr lang="en-ZA"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456E6F21-D6AA-4C79-16AE-47837473FF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blue and orange banner with white text&#10;&#10;AI-generated content may be incorrect.">
            <a:extLst>
              <a:ext uri="{FF2B5EF4-FFF2-40B4-BE49-F238E27FC236}">
                <a16:creationId xmlns:a16="http://schemas.microsoft.com/office/drawing/2014/main" id="{E6A0605C-EA4F-5C68-BCA9-C8879EF28FCE}"/>
              </a:ext>
            </a:extLst>
          </p:cNvPr>
          <p:cNvPicPr>
            <a:picLocks noChangeAspect="1"/>
          </p:cNvPicPr>
          <p:nvPr/>
        </p:nvPicPr>
        <p:blipFill>
          <a:blip r:embed="rId5"/>
          <a:srcRect t="23229" b="22604"/>
          <a:stretch>
            <a:fillRect/>
          </a:stretch>
        </p:blipFill>
        <p:spPr>
          <a:xfrm>
            <a:off x="0" y="-214313"/>
            <a:ext cx="9144000" cy="2786064"/>
          </a:xfrm>
          <a:prstGeom prst="rect">
            <a:avLst/>
          </a:prstGeom>
        </p:spPr>
      </p:pic>
      <p:pic>
        <p:nvPicPr>
          <p:cNvPr id="8" name="Picture 7">
            <a:extLst>
              <a:ext uri="{FF2B5EF4-FFF2-40B4-BE49-F238E27FC236}">
                <a16:creationId xmlns:a16="http://schemas.microsoft.com/office/drawing/2014/main" id="{DE2B48AB-0A8E-7B4C-DF43-2AAD6D1853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21431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5738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27" y="0"/>
            <a:ext cx="9143999" cy="514349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9F72AA-0A95-9DC7-EE56-3EC1F6A0A90F}"/>
              </a:ext>
            </a:extLst>
          </p:cNvPr>
          <p:cNvSpPr>
            <a:spLocks noGrp="1"/>
          </p:cNvSpPr>
          <p:nvPr>
            <p:ph type="title"/>
          </p:nvPr>
        </p:nvSpPr>
        <p:spPr>
          <a:xfrm>
            <a:off x="852774" y="502919"/>
            <a:ext cx="3512491" cy="1611631"/>
          </a:xfrm>
        </p:spPr>
        <p:txBody>
          <a:bodyPr anchor="t">
            <a:normAutofit/>
          </a:bodyPr>
          <a:lstStyle/>
          <a:p>
            <a:r>
              <a:rPr lang="en-ZA" dirty="0" err="1"/>
              <a:t>Universele</a:t>
            </a:r>
            <a:r>
              <a:rPr lang="en-ZA" dirty="0"/>
              <a:t> </a:t>
            </a:r>
            <a:r>
              <a:rPr lang="en-ZA" dirty="0" err="1"/>
              <a:t>Verklaring</a:t>
            </a:r>
            <a:r>
              <a:rPr lang="en-ZA" dirty="0"/>
              <a:t> van </a:t>
            </a:r>
            <a:r>
              <a:rPr lang="en-ZA" dirty="0" err="1"/>
              <a:t>Menseregte</a:t>
            </a:r>
            <a:r>
              <a:rPr lang="en-ZA" dirty="0"/>
              <a:t> </a:t>
            </a:r>
          </a:p>
        </p:txBody>
      </p:sp>
      <p:pic>
        <p:nvPicPr>
          <p:cNvPr id="15" name="Picture 14" descr="A group of colorful game pieces&#10;&#10;Description automatically generated">
            <a:extLst>
              <a:ext uri="{FF2B5EF4-FFF2-40B4-BE49-F238E27FC236}">
                <a16:creationId xmlns:a16="http://schemas.microsoft.com/office/drawing/2014/main" id="{5DCCE9C6-3EAA-CA34-0F4C-B4CC2AFB0DA7}"/>
              </a:ext>
            </a:extLst>
          </p:cNvPr>
          <p:cNvPicPr>
            <a:picLocks noChangeAspect="1"/>
          </p:cNvPicPr>
          <p:nvPr/>
        </p:nvPicPr>
        <p:blipFill>
          <a:blip r:embed="rId3"/>
          <a:srcRect t="12811" r="2" b="2"/>
          <a:stretch>
            <a:fillRect/>
          </a:stretch>
        </p:blipFill>
        <p:spPr>
          <a:xfrm>
            <a:off x="20" y="2482691"/>
            <a:ext cx="4571980" cy="266080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graphicFrame>
        <p:nvGraphicFramePr>
          <p:cNvPr id="24" name="Content Placeholder 2">
            <a:extLst>
              <a:ext uri="{FF2B5EF4-FFF2-40B4-BE49-F238E27FC236}">
                <a16:creationId xmlns:a16="http://schemas.microsoft.com/office/drawing/2014/main" id="{1B8499AF-8A20-CDFB-E140-6B0C7B1184E8}"/>
              </a:ext>
            </a:extLst>
          </p:cNvPr>
          <p:cNvGraphicFramePr>
            <a:graphicFrameLocks noGrp="1"/>
          </p:cNvGraphicFramePr>
          <p:nvPr>
            <p:ph idx="1"/>
            <p:extLst>
              <p:ext uri="{D42A27DB-BD31-4B8C-83A1-F6EECF244321}">
                <p14:modId xmlns:p14="http://schemas.microsoft.com/office/powerpoint/2010/main" val="1326033265"/>
              </p:ext>
            </p:extLst>
          </p:nvPr>
        </p:nvGraphicFramePr>
        <p:xfrm>
          <a:off x="4466579" y="466126"/>
          <a:ext cx="4571979" cy="45719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8E5FBAC0-FDF6-D4A6-97E8-8C082C74830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0987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6" descr="Many hands in a row&#10;&#10;AI-generated content may be incorrect.">
            <a:extLst>
              <a:ext uri="{FF2B5EF4-FFF2-40B4-BE49-F238E27FC236}">
                <a16:creationId xmlns:a16="http://schemas.microsoft.com/office/drawing/2014/main" id="{76CE7C27-527D-7FA5-A005-E79567CB532F}"/>
              </a:ext>
            </a:extLst>
          </p:cNvPr>
          <p:cNvPicPr>
            <a:picLocks noChangeAspect="1"/>
          </p:cNvPicPr>
          <p:nvPr/>
        </p:nvPicPr>
        <p:blipFill>
          <a:blip r:embed="rId3">
            <a:duotone>
              <a:prstClr val="black"/>
              <a:schemeClr val="tx2">
                <a:tint val="45000"/>
                <a:satMod val="400000"/>
              </a:schemeClr>
            </a:duotone>
            <a:alphaModFix amt="25000"/>
          </a:blip>
          <a:srcRect/>
          <a:stretch>
            <a:fillRect/>
          </a:stretch>
        </p:blipFill>
        <p:spPr>
          <a:xfrm>
            <a:off x="20" y="10"/>
            <a:ext cx="9143980" cy="5143490"/>
          </a:xfrm>
          <a:prstGeom prst="rect">
            <a:avLst/>
          </a:prstGeom>
        </p:spPr>
      </p:pic>
      <p:sp>
        <p:nvSpPr>
          <p:cNvPr id="2" name="Title 1">
            <a:extLst>
              <a:ext uri="{FF2B5EF4-FFF2-40B4-BE49-F238E27FC236}">
                <a16:creationId xmlns:a16="http://schemas.microsoft.com/office/drawing/2014/main" id="{3E372CCF-E1E7-6B31-6797-FB4136C7061B}"/>
              </a:ext>
            </a:extLst>
          </p:cNvPr>
          <p:cNvSpPr>
            <a:spLocks noGrp="1"/>
          </p:cNvSpPr>
          <p:nvPr>
            <p:ph type="title"/>
          </p:nvPr>
        </p:nvSpPr>
        <p:spPr>
          <a:xfrm>
            <a:off x="628650" y="273843"/>
            <a:ext cx="7886700" cy="994173"/>
          </a:xfrm>
        </p:spPr>
        <p:txBody>
          <a:bodyPr>
            <a:normAutofit/>
          </a:bodyPr>
          <a:lstStyle/>
          <a:p>
            <a:r>
              <a:rPr lang="en-ZA" dirty="0" err="1"/>
              <a:t>Handves</a:t>
            </a:r>
            <a:r>
              <a:rPr lang="en-ZA" dirty="0"/>
              <a:t> van </a:t>
            </a:r>
            <a:r>
              <a:rPr lang="en-ZA" dirty="0" err="1"/>
              <a:t>Regte</a:t>
            </a:r>
            <a:endParaRPr lang="en-ZA"/>
          </a:p>
        </p:txBody>
      </p:sp>
      <p:graphicFrame>
        <p:nvGraphicFramePr>
          <p:cNvPr id="21" name="Content Placeholder 2">
            <a:extLst>
              <a:ext uri="{FF2B5EF4-FFF2-40B4-BE49-F238E27FC236}">
                <a16:creationId xmlns:a16="http://schemas.microsoft.com/office/drawing/2014/main" id="{341AE190-E074-0F6B-9CF1-F99C61B8BE59}"/>
              </a:ext>
            </a:extLst>
          </p:cNvPr>
          <p:cNvGraphicFramePr>
            <a:graphicFrameLocks noGrp="1"/>
          </p:cNvGraphicFramePr>
          <p:nvPr>
            <p:ph idx="1"/>
            <p:extLst>
              <p:ext uri="{D42A27DB-BD31-4B8C-83A1-F6EECF244321}">
                <p14:modId xmlns:p14="http://schemas.microsoft.com/office/powerpoint/2010/main" val="2254823680"/>
              </p:ext>
            </p:extLst>
          </p:nvPr>
        </p:nvGraphicFramePr>
        <p:xfrm>
          <a:off x="628650" y="1161287"/>
          <a:ext cx="7886700" cy="37083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0100B4FF-2256-7AE0-0A7F-20C4C587C77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5286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D4C4-D98A-F72C-8CB2-CF8DF1031D37}"/>
              </a:ext>
            </a:extLst>
          </p:cNvPr>
          <p:cNvSpPr>
            <a:spLocks noGrp="1"/>
          </p:cNvSpPr>
          <p:nvPr>
            <p:ph type="title"/>
          </p:nvPr>
        </p:nvSpPr>
        <p:spPr>
          <a:xfrm>
            <a:off x="360759" y="2814636"/>
            <a:ext cx="2468166" cy="1839516"/>
          </a:xfrm>
        </p:spPr>
        <p:txBody>
          <a:bodyPr anchor="ctr">
            <a:normAutofit/>
          </a:bodyPr>
          <a:lstStyle/>
          <a:p>
            <a:r>
              <a:rPr lang="en-ZA" sz="2700" dirty="0">
                <a:latin typeface="Arial" panose="020B0604020202020204" pitchFamily="34" charset="0"/>
                <a:ea typeface="Calibri" panose="020F0502020204030204" pitchFamily="34" charset="0"/>
                <a:cs typeface="Times New Roman" panose="02020603050405020304" pitchFamily="18" charset="0"/>
              </a:rPr>
              <a:t>Ons het </a:t>
            </a:r>
            <a:r>
              <a:rPr lang="en-ZA" sz="2700" dirty="0" err="1">
                <a:latin typeface="Arial" panose="020B0604020202020204" pitchFamily="34" charset="0"/>
                <a:ea typeface="Calibri" panose="020F0502020204030204" pitchFamily="34" charset="0"/>
                <a:cs typeface="Times New Roman" panose="02020603050405020304" pitchFamily="18" charset="0"/>
              </a:rPr>
              <a:t>hierdie</a:t>
            </a:r>
            <a:r>
              <a:rPr lang="en-ZA" sz="2700" dirty="0">
                <a:latin typeface="Arial" panose="020B0604020202020204" pitchFamily="34" charset="0"/>
                <a:ea typeface="Calibri" panose="020F0502020204030204" pitchFamily="34" charset="0"/>
                <a:cs typeface="Times New Roman" panose="02020603050405020304" pitchFamily="18" charset="0"/>
              </a:rPr>
              <a:t> </a:t>
            </a:r>
            <a:r>
              <a:rPr lang="en-ZA" sz="2700" dirty="0" err="1">
                <a:latin typeface="Arial" panose="020B0604020202020204" pitchFamily="34" charset="0"/>
                <a:ea typeface="Calibri" panose="020F0502020204030204" pitchFamily="34" charset="0"/>
                <a:cs typeface="Times New Roman" panose="02020603050405020304" pitchFamily="18" charset="0"/>
              </a:rPr>
              <a:t>regte</a:t>
            </a:r>
            <a:r>
              <a:rPr lang="en-ZA" sz="2700" dirty="0">
                <a:latin typeface="Arial" panose="020B0604020202020204" pitchFamily="34" charset="0"/>
                <a:ea typeface="Calibri" panose="020F0502020204030204" pitchFamily="34" charset="0"/>
                <a:cs typeface="Times New Roman" panose="02020603050405020304" pitchFamily="18" charset="0"/>
              </a:rPr>
              <a:t>, maar wat </a:t>
            </a:r>
            <a:r>
              <a:rPr lang="en-ZA" sz="2700" dirty="0" err="1">
                <a:latin typeface="Arial" panose="020B0604020202020204" pitchFamily="34" charset="0"/>
                <a:ea typeface="Calibri" panose="020F0502020204030204" pitchFamily="34" charset="0"/>
                <a:cs typeface="Times New Roman" panose="02020603050405020304" pitchFamily="18" charset="0"/>
              </a:rPr>
              <a:t>beteken</a:t>
            </a:r>
            <a:r>
              <a:rPr lang="en-ZA" sz="2700" dirty="0">
                <a:latin typeface="Arial" panose="020B0604020202020204" pitchFamily="34" charset="0"/>
                <a:ea typeface="Calibri" panose="020F0502020204030204" pitchFamily="34" charset="0"/>
                <a:cs typeface="Times New Roman" panose="02020603050405020304" pitchFamily="18" charset="0"/>
              </a:rPr>
              <a:t> </a:t>
            </a:r>
            <a:r>
              <a:rPr lang="en-ZA" sz="2700" dirty="0" err="1">
                <a:latin typeface="Arial" panose="020B0604020202020204" pitchFamily="34" charset="0"/>
                <a:ea typeface="Calibri" panose="020F0502020204030204" pitchFamily="34" charset="0"/>
                <a:cs typeface="Times New Roman" panose="02020603050405020304" pitchFamily="18" charset="0"/>
              </a:rPr>
              <a:t>dit</a:t>
            </a:r>
            <a:r>
              <a:rPr lang="en-ZA" sz="2700" dirty="0">
                <a:latin typeface="Arial" panose="020B0604020202020204" pitchFamily="34" charset="0"/>
                <a:ea typeface="Calibri" panose="020F0502020204030204" pitchFamily="34" charset="0"/>
                <a:cs typeface="Times New Roman" panose="02020603050405020304" pitchFamily="18" charset="0"/>
              </a:rPr>
              <a:t>?</a:t>
            </a:r>
            <a:endParaRPr lang="en-ZA" sz="2700" dirty="0"/>
          </a:p>
        </p:txBody>
      </p:sp>
      <p:pic>
        <p:nvPicPr>
          <p:cNvPr id="5" name="Picture 4">
            <a:extLst>
              <a:ext uri="{FF2B5EF4-FFF2-40B4-BE49-F238E27FC236}">
                <a16:creationId xmlns:a16="http://schemas.microsoft.com/office/drawing/2014/main" id="{13E92643-EE1C-3F62-700E-49EC546BF05D}"/>
              </a:ext>
            </a:extLst>
          </p:cNvPr>
          <p:cNvPicPr>
            <a:picLocks noChangeAspect="1"/>
          </p:cNvPicPr>
          <p:nvPr/>
        </p:nvPicPr>
        <p:blipFill>
          <a:blip r:embed="rId3"/>
          <a:srcRect t="9403" b="19405"/>
          <a:stretch>
            <a:fillRect/>
          </a:stretch>
        </p:blipFill>
        <p:spPr>
          <a:xfrm>
            <a:off x="20" y="10"/>
            <a:ext cx="9143980" cy="27829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A1B3AB58-25F4-984C-EC6C-53599CF485EF}"/>
              </a:ext>
            </a:extLst>
          </p:cNvPr>
          <p:cNvSpPr>
            <a:spLocks noGrp="1"/>
          </p:cNvSpPr>
          <p:nvPr>
            <p:ph idx="1"/>
          </p:nvPr>
        </p:nvSpPr>
        <p:spPr>
          <a:xfrm>
            <a:off x="3167986" y="2814637"/>
            <a:ext cx="5614060" cy="1839515"/>
          </a:xfrm>
        </p:spPr>
        <p:txBody>
          <a:bodyPr anchor="ctr">
            <a:normAutofit/>
          </a:bodyPr>
          <a:lstStyle/>
          <a:p>
            <a:pPr marL="0" indent="0">
              <a:spcAft>
                <a:spcPts val="800"/>
              </a:spcAft>
              <a:buNone/>
            </a:pPr>
            <a:r>
              <a:rPr lang="en-ZA" sz="1400" b="1" dirty="0">
                <a:latin typeface="Arial" panose="020B0604020202020204" pitchFamily="34" charset="0"/>
                <a:ea typeface="Calibri" panose="020F0502020204030204" pitchFamily="34" charset="0"/>
                <a:cs typeface="Times New Roman" panose="02020603050405020304" pitchFamily="18" charset="0"/>
              </a:rPr>
              <a:t>Kyk: Human Rights 101: How Are Human Rights Enforced?</a:t>
            </a:r>
            <a:br>
              <a:rPr lang="en-ZA" sz="1400" b="1" dirty="0">
                <a:latin typeface="Arial" panose="020B0604020202020204" pitchFamily="34" charset="0"/>
                <a:ea typeface="Calibri" panose="020F0502020204030204" pitchFamily="34" charset="0"/>
                <a:cs typeface="Times New Roman" panose="02020603050405020304" pitchFamily="18" charset="0"/>
              </a:rPr>
            </a:br>
            <a:br>
              <a:rPr lang="en-ZA" sz="1400" b="1" dirty="0">
                <a:latin typeface="Calibri" panose="020F0502020204030204" pitchFamily="34" charset="0"/>
                <a:ea typeface="Calibri" panose="020F0502020204030204" pitchFamily="34" charset="0"/>
                <a:cs typeface="Times New Roman" panose="02020603050405020304" pitchFamily="18" charset="0"/>
              </a:rPr>
            </a:br>
            <a:r>
              <a:rPr lang="en-ZA" sz="1400" u="sng" dirty="0">
                <a:latin typeface="Arial" panose="020B0604020202020204" pitchFamily="34" charset="0"/>
                <a:ea typeface="Calibri" panose="020F0502020204030204" pitchFamily="34" charset="0"/>
                <a:cs typeface="Times New Roman" panose="02020603050405020304" pitchFamily="18" charset="0"/>
                <a:hlinkClick r:id="rId4"/>
              </a:rPr>
              <a:t>https://www.youtube.com/watch?v=agZmV149r6o</a:t>
            </a:r>
            <a:r>
              <a:rPr lang="en-ZA" sz="1400" dirty="0">
                <a:latin typeface="Arial" panose="020B0604020202020204" pitchFamily="34" charset="0"/>
                <a:ea typeface="Calibri" panose="020F0502020204030204" pitchFamily="34" charset="0"/>
                <a:cs typeface="Times New Roman" panose="02020603050405020304" pitchFamily="18" charset="0"/>
              </a:rPr>
              <a:t> (2 min)</a:t>
            </a:r>
            <a:endParaRPr lang="en-ZA"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553868B9-575A-BB57-FE1E-E32ACDC988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253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9D186-AA04-1EB2-F35C-9BA2748A50D7}"/>
              </a:ext>
            </a:extLst>
          </p:cNvPr>
          <p:cNvSpPr>
            <a:spLocks noGrp="1"/>
          </p:cNvSpPr>
          <p:nvPr>
            <p:ph type="title"/>
          </p:nvPr>
        </p:nvSpPr>
        <p:spPr>
          <a:xfrm>
            <a:off x="360759" y="2814636"/>
            <a:ext cx="2468166" cy="1839516"/>
          </a:xfrm>
        </p:spPr>
        <p:txBody>
          <a:bodyPr anchor="ctr">
            <a:normAutofit/>
          </a:bodyPr>
          <a:lstStyle/>
          <a:p>
            <a:r>
              <a:rPr lang="en-ZA" sz="2100" dirty="0" err="1">
                <a:latin typeface="Arial" panose="020B0604020202020204" pitchFamily="34" charset="0"/>
                <a:ea typeface="Calibri" panose="020F0502020204030204" pitchFamily="34" charset="0"/>
                <a:cs typeface="Times New Roman" panose="02020603050405020304" pitchFamily="18" charset="0"/>
              </a:rPr>
              <a:t>Wanneer</a:t>
            </a:r>
            <a:r>
              <a:rPr lang="en-ZA" sz="2100" dirty="0">
                <a:latin typeface="Arial" panose="020B0604020202020204" pitchFamily="34" charset="0"/>
                <a:ea typeface="Calibri" panose="020F0502020204030204" pitchFamily="34" charset="0"/>
                <a:cs typeface="Times New Roman" panose="02020603050405020304" pitchFamily="18" charset="0"/>
              </a:rPr>
              <a:t> </a:t>
            </a:r>
            <a:r>
              <a:rPr lang="en-ZA" sz="2100" dirty="0" err="1">
                <a:latin typeface="Arial" panose="020B0604020202020204" pitchFamily="34" charset="0"/>
                <a:ea typeface="Calibri" panose="020F0502020204030204" pitchFamily="34" charset="0"/>
                <a:cs typeface="Times New Roman" panose="02020603050405020304" pitchFamily="18" charset="0"/>
              </a:rPr>
              <a:t>hierdie</a:t>
            </a:r>
            <a:r>
              <a:rPr lang="en-ZA" sz="2100" dirty="0">
                <a:latin typeface="Arial" panose="020B0604020202020204" pitchFamily="34" charset="0"/>
                <a:ea typeface="Calibri" panose="020F0502020204030204" pitchFamily="34" charset="0"/>
                <a:cs typeface="Times New Roman" panose="02020603050405020304" pitchFamily="18" charset="0"/>
              </a:rPr>
              <a:t> </a:t>
            </a:r>
            <a:r>
              <a:rPr lang="en-ZA" sz="2100" dirty="0" err="1">
                <a:latin typeface="Arial" panose="020B0604020202020204" pitchFamily="34" charset="0"/>
                <a:ea typeface="Calibri" panose="020F0502020204030204" pitchFamily="34" charset="0"/>
                <a:cs typeface="Times New Roman" panose="02020603050405020304" pitchFamily="18" charset="0"/>
              </a:rPr>
              <a:t>regte</a:t>
            </a:r>
            <a:r>
              <a:rPr lang="en-ZA" sz="2100" dirty="0">
                <a:latin typeface="Arial" panose="020B0604020202020204" pitchFamily="34" charset="0"/>
                <a:ea typeface="Calibri" panose="020F0502020204030204" pitchFamily="34" charset="0"/>
                <a:cs typeface="Times New Roman" panose="02020603050405020304" pitchFamily="18" charset="0"/>
              </a:rPr>
              <a:t> </a:t>
            </a:r>
            <a:r>
              <a:rPr lang="en-ZA" sz="2100" dirty="0" err="1">
                <a:latin typeface="Arial" panose="020B0604020202020204" pitchFamily="34" charset="0"/>
                <a:ea typeface="Calibri" panose="020F0502020204030204" pitchFamily="34" charset="0"/>
                <a:cs typeface="Times New Roman" panose="02020603050405020304" pitchFamily="18" charset="0"/>
              </a:rPr>
              <a:t>nie</a:t>
            </a:r>
            <a:r>
              <a:rPr lang="en-ZA" sz="2100" dirty="0">
                <a:latin typeface="Arial" panose="020B0604020202020204" pitchFamily="34" charset="0"/>
                <a:ea typeface="Calibri" panose="020F0502020204030204" pitchFamily="34" charset="0"/>
                <a:cs typeface="Times New Roman" panose="02020603050405020304" pitchFamily="18" charset="0"/>
              </a:rPr>
              <a:t> </a:t>
            </a:r>
            <a:r>
              <a:rPr lang="en-ZA" sz="2100" dirty="0" err="1">
                <a:latin typeface="Arial" panose="020B0604020202020204" pitchFamily="34" charset="0"/>
                <a:ea typeface="Calibri" panose="020F0502020204030204" pitchFamily="34" charset="0"/>
                <a:cs typeface="Times New Roman" panose="02020603050405020304" pitchFamily="18" charset="0"/>
              </a:rPr>
              <a:t>beskerm</a:t>
            </a:r>
            <a:r>
              <a:rPr lang="en-ZA" sz="2100" dirty="0">
                <a:latin typeface="Arial" panose="020B0604020202020204" pitchFamily="34" charset="0"/>
                <a:ea typeface="Calibri" panose="020F0502020204030204" pitchFamily="34" charset="0"/>
                <a:cs typeface="Times New Roman" panose="02020603050405020304" pitchFamily="18" charset="0"/>
              </a:rPr>
              <a:t> of </a:t>
            </a:r>
            <a:r>
              <a:rPr lang="en-ZA" sz="2100" dirty="0" err="1">
                <a:latin typeface="Arial" panose="020B0604020202020204" pitchFamily="34" charset="0"/>
                <a:ea typeface="Calibri" panose="020F0502020204030204" pitchFamily="34" charset="0"/>
                <a:cs typeface="Times New Roman" panose="02020603050405020304" pitchFamily="18" charset="0"/>
              </a:rPr>
              <a:t>verontagsaam</a:t>
            </a:r>
            <a:r>
              <a:rPr lang="en-ZA" sz="2100" dirty="0">
                <a:latin typeface="Arial" panose="020B0604020202020204" pitchFamily="34" charset="0"/>
                <a:ea typeface="Calibri" panose="020F0502020204030204" pitchFamily="34" charset="0"/>
                <a:cs typeface="Times New Roman" panose="02020603050405020304" pitchFamily="18" charset="0"/>
              </a:rPr>
              <a:t> word </a:t>
            </a:r>
            <a:r>
              <a:rPr lang="en-ZA" sz="2100" dirty="0" err="1">
                <a:latin typeface="Arial" panose="020B0604020202020204" pitchFamily="34" charset="0"/>
                <a:ea typeface="Calibri" panose="020F0502020204030204" pitchFamily="34" charset="0"/>
                <a:cs typeface="Times New Roman" panose="02020603050405020304" pitchFamily="18" charset="0"/>
              </a:rPr>
              <a:t>nie</a:t>
            </a:r>
            <a:r>
              <a:rPr lang="en-ZA" sz="2100" dirty="0">
                <a:latin typeface="Arial" panose="020B0604020202020204" pitchFamily="34" charset="0"/>
                <a:ea typeface="Calibri" panose="020F0502020204030204" pitchFamily="34" charset="0"/>
                <a:cs typeface="Times New Roman" panose="02020603050405020304" pitchFamily="18" charset="0"/>
              </a:rPr>
              <a:t>, word </a:t>
            </a:r>
            <a:r>
              <a:rPr lang="en-ZA" sz="2100" dirty="0" err="1">
                <a:latin typeface="Arial" panose="020B0604020202020204" pitchFamily="34" charset="0"/>
                <a:ea typeface="Calibri" panose="020F0502020204030204" pitchFamily="34" charset="0"/>
                <a:cs typeface="Times New Roman" panose="02020603050405020304" pitchFamily="18" charset="0"/>
              </a:rPr>
              <a:t>hulle</a:t>
            </a:r>
            <a:r>
              <a:rPr lang="en-ZA" sz="2100" dirty="0">
                <a:latin typeface="Arial" panose="020B0604020202020204" pitchFamily="34" charset="0"/>
                <a:ea typeface="Calibri" panose="020F0502020204030204" pitchFamily="34" charset="0"/>
                <a:cs typeface="Times New Roman" panose="02020603050405020304" pitchFamily="18" charset="0"/>
              </a:rPr>
              <a:t> </a:t>
            </a:r>
            <a:r>
              <a:rPr lang="en-ZA" sz="2100" b="1" dirty="0" err="1">
                <a:latin typeface="Arial" panose="020B0604020202020204" pitchFamily="34" charset="0"/>
                <a:ea typeface="Calibri" panose="020F0502020204030204" pitchFamily="34" charset="0"/>
                <a:cs typeface="Times New Roman" panose="02020603050405020304" pitchFamily="18" charset="0"/>
              </a:rPr>
              <a:t>geskend</a:t>
            </a:r>
            <a:r>
              <a:rPr lang="en-ZA" sz="2100" dirty="0">
                <a:latin typeface="Arial" panose="020B0604020202020204" pitchFamily="34" charset="0"/>
                <a:ea typeface="Calibri" panose="020F0502020204030204" pitchFamily="34" charset="0"/>
                <a:cs typeface="Times New Roman" panose="02020603050405020304" pitchFamily="18" charset="0"/>
              </a:rPr>
              <a:t>. </a:t>
            </a:r>
            <a:endParaRPr lang="en-ZA" sz="2100" dirty="0"/>
          </a:p>
        </p:txBody>
      </p:sp>
      <p:pic>
        <p:nvPicPr>
          <p:cNvPr id="6" name="Picture 5">
            <a:extLst>
              <a:ext uri="{FF2B5EF4-FFF2-40B4-BE49-F238E27FC236}">
                <a16:creationId xmlns:a16="http://schemas.microsoft.com/office/drawing/2014/main" id="{9FA847E6-8B95-FDEE-ED0E-C71534ECE2E8}"/>
              </a:ext>
            </a:extLst>
          </p:cNvPr>
          <p:cNvPicPr>
            <a:picLocks noChangeAspect="1"/>
          </p:cNvPicPr>
          <p:nvPr/>
        </p:nvPicPr>
        <p:blipFill>
          <a:blip r:embed="rId3"/>
          <a:srcRect t="13781" b="19330"/>
          <a:stretch>
            <a:fillRect/>
          </a:stretch>
        </p:blipFill>
        <p:spPr>
          <a:xfrm>
            <a:off x="20" y="10"/>
            <a:ext cx="9143980" cy="27829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7011B1CE-CD8C-B1CC-58BB-EEF0CEB0ABFE}"/>
              </a:ext>
            </a:extLst>
          </p:cNvPr>
          <p:cNvSpPr>
            <a:spLocks noGrp="1"/>
          </p:cNvSpPr>
          <p:nvPr>
            <p:ph idx="1"/>
          </p:nvPr>
        </p:nvSpPr>
        <p:spPr>
          <a:xfrm>
            <a:off x="3175938" y="2910053"/>
            <a:ext cx="5705670" cy="1839515"/>
          </a:xfrm>
        </p:spPr>
        <p:txBody>
          <a:bodyPr anchor="ctr">
            <a:normAutofit/>
          </a:bodyPr>
          <a:lstStyle/>
          <a:p>
            <a:r>
              <a:rPr lang="en-US" sz="1200" b="1" dirty="0"/>
              <a:t>‘n </a:t>
            </a:r>
            <a:r>
              <a:rPr lang="en-US" sz="1200" b="1" dirty="0" err="1"/>
              <a:t>Menseregteskending</a:t>
            </a:r>
            <a:r>
              <a:rPr lang="en-US" sz="1200" b="1" dirty="0"/>
              <a:t>…</a:t>
            </a:r>
            <a:endParaRPr lang="en-US" sz="1200" dirty="0"/>
          </a:p>
          <a:p>
            <a:pPr lvl="1"/>
            <a:r>
              <a:rPr lang="en-ZA" sz="1200" dirty="0" err="1"/>
              <a:t>gebeur</a:t>
            </a:r>
            <a:r>
              <a:rPr lang="en-ZA" sz="1200" dirty="0"/>
              <a:t> </a:t>
            </a:r>
            <a:r>
              <a:rPr lang="en-ZA" sz="1200" dirty="0" err="1"/>
              <a:t>wanneer</a:t>
            </a:r>
            <a:r>
              <a:rPr lang="en-ZA" sz="1200" dirty="0"/>
              <a:t> </a:t>
            </a:r>
            <a:r>
              <a:rPr lang="en-ZA" sz="1200" dirty="0" err="1"/>
              <a:t>regte</a:t>
            </a:r>
            <a:r>
              <a:rPr lang="en-ZA" sz="1200" dirty="0"/>
              <a:t> </a:t>
            </a:r>
            <a:r>
              <a:rPr lang="en-ZA" sz="1200" b="1" dirty="0" err="1"/>
              <a:t>nie</a:t>
            </a:r>
            <a:r>
              <a:rPr lang="en-ZA" sz="1200" b="1" dirty="0"/>
              <a:t> </a:t>
            </a:r>
            <a:r>
              <a:rPr lang="en-ZA" sz="1200" b="1" dirty="0" err="1"/>
              <a:t>beskerm</a:t>
            </a:r>
            <a:r>
              <a:rPr lang="en-ZA" sz="1200" b="1" dirty="0"/>
              <a:t> </a:t>
            </a:r>
            <a:r>
              <a:rPr lang="en-ZA" sz="1200" dirty="0"/>
              <a:t>word </a:t>
            </a:r>
            <a:r>
              <a:rPr lang="en-ZA" sz="1200" dirty="0" err="1"/>
              <a:t>nie</a:t>
            </a:r>
            <a:r>
              <a:rPr lang="en-ZA" sz="1200" dirty="0"/>
              <a:t> of </a:t>
            </a:r>
            <a:r>
              <a:rPr lang="en-ZA" sz="1200" b="1" dirty="0" err="1"/>
              <a:t>doelbewus</a:t>
            </a:r>
            <a:r>
              <a:rPr lang="en-ZA" sz="1200" b="1" dirty="0"/>
              <a:t> </a:t>
            </a:r>
            <a:r>
              <a:rPr lang="en-ZA" sz="1200" b="1" dirty="0" err="1"/>
              <a:t>geïgnoreer</a:t>
            </a:r>
            <a:r>
              <a:rPr lang="en-ZA" sz="1200" b="1" dirty="0"/>
              <a:t> </a:t>
            </a:r>
            <a:r>
              <a:rPr lang="en-ZA" sz="1200" dirty="0"/>
              <a:t>word</a:t>
            </a:r>
            <a:endParaRPr lang="en-US" sz="1200" b="1" dirty="0"/>
          </a:p>
          <a:p>
            <a:pPr lvl="1"/>
            <a:r>
              <a:rPr kumimoji="0" lang="en-ZA" sz="1100" b="0" i="0" u="none" strike="noStrike" kern="0" cap="none" spc="0" normalizeH="0" baseline="0" noProof="0" dirty="0" err="1">
                <a:ln>
                  <a:noFill/>
                </a:ln>
                <a:solidFill>
                  <a:srgbClr val="000000"/>
                </a:solidFill>
                <a:effectLst/>
                <a:uLnTx/>
                <a:uFillTx/>
                <a:latin typeface="Arial"/>
                <a:cs typeface="Arial"/>
                <a:sym typeface="Arial"/>
              </a:rPr>
              <a:t>beteken</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dat</a:t>
            </a:r>
            <a:r>
              <a:rPr kumimoji="0" lang="en-ZA" sz="1100" b="0" i="0" u="none" strike="noStrike" kern="0" cap="none" spc="0" normalizeH="0" baseline="0" noProof="0" dirty="0">
                <a:ln>
                  <a:noFill/>
                </a:ln>
                <a:solidFill>
                  <a:srgbClr val="000000"/>
                </a:solidFill>
                <a:effectLst/>
                <a:uLnTx/>
                <a:uFillTx/>
                <a:latin typeface="Arial"/>
                <a:cs typeface="Arial"/>
                <a:sym typeface="Arial"/>
              </a:rPr>
              <a:t> ’n </a:t>
            </a:r>
            <a:r>
              <a:rPr kumimoji="0" lang="en-ZA" sz="1100" b="0" i="0" u="none" strike="noStrike" kern="0" cap="none" spc="0" normalizeH="0" baseline="0" noProof="0" dirty="0" err="1">
                <a:ln>
                  <a:noFill/>
                </a:ln>
                <a:solidFill>
                  <a:srgbClr val="000000"/>
                </a:solidFill>
                <a:effectLst/>
                <a:uLnTx/>
                <a:uFillTx/>
                <a:latin typeface="Arial"/>
                <a:cs typeface="Arial"/>
                <a:sym typeface="Arial"/>
              </a:rPr>
              <a:t>persoon</a:t>
            </a:r>
            <a:r>
              <a:rPr kumimoji="0" lang="en-ZA" sz="1100" b="0" i="0" u="none" strike="noStrike" kern="0" cap="none" spc="0" normalizeH="0" baseline="0" noProof="0" dirty="0">
                <a:ln>
                  <a:noFill/>
                </a:ln>
                <a:solidFill>
                  <a:srgbClr val="000000"/>
                </a:solidFill>
                <a:effectLst/>
                <a:uLnTx/>
                <a:uFillTx/>
                <a:latin typeface="Arial"/>
                <a:cs typeface="Arial"/>
                <a:sym typeface="Arial"/>
              </a:rPr>
              <a:t> se </a:t>
            </a:r>
            <a:r>
              <a:rPr kumimoji="0" lang="en-ZA" sz="1100" b="0" i="0" u="none" strike="noStrike" kern="0" cap="none" spc="0" normalizeH="0" baseline="0" noProof="0" dirty="0" err="1">
                <a:ln>
                  <a:noFill/>
                </a:ln>
                <a:solidFill>
                  <a:srgbClr val="000000"/>
                </a:solidFill>
                <a:effectLst/>
                <a:uLnTx/>
                <a:uFillTx/>
                <a:latin typeface="Arial"/>
                <a:cs typeface="Arial"/>
                <a:sym typeface="Arial"/>
              </a:rPr>
              <a:t>regte</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1" i="0" u="none" strike="noStrike" kern="0" cap="none" spc="0" normalizeH="0" baseline="0" noProof="0" dirty="0" err="1">
                <a:ln>
                  <a:noFill/>
                </a:ln>
                <a:solidFill>
                  <a:srgbClr val="000000"/>
                </a:solidFill>
                <a:effectLst/>
                <a:uLnTx/>
                <a:uFillTx/>
                <a:latin typeface="Arial"/>
                <a:cs typeface="Arial"/>
                <a:sym typeface="Arial"/>
              </a:rPr>
              <a:t>afgekeur</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1" i="0" u="none" strike="noStrike" kern="0" cap="none" spc="0" normalizeH="0" baseline="0" noProof="0" dirty="0" err="1">
                <a:ln>
                  <a:noFill/>
                </a:ln>
                <a:solidFill>
                  <a:srgbClr val="000000"/>
                </a:solidFill>
                <a:effectLst/>
                <a:uLnTx/>
                <a:uFillTx/>
                <a:latin typeface="Arial"/>
                <a:cs typeface="Arial"/>
                <a:sym typeface="Arial"/>
              </a:rPr>
              <a:t>misken</a:t>
            </a:r>
            <a:r>
              <a:rPr kumimoji="0" lang="en-ZA" sz="1100" b="0" i="0" u="none" strike="noStrike" kern="0" cap="none" spc="0" normalizeH="0" baseline="0" noProof="0" dirty="0">
                <a:ln>
                  <a:noFill/>
                </a:ln>
                <a:solidFill>
                  <a:srgbClr val="000000"/>
                </a:solidFill>
                <a:effectLst/>
                <a:uLnTx/>
                <a:uFillTx/>
                <a:latin typeface="Arial"/>
                <a:cs typeface="Arial"/>
                <a:sym typeface="Arial"/>
              </a:rPr>
              <a:t> of </a:t>
            </a:r>
            <a:r>
              <a:rPr kumimoji="0" lang="en-ZA" sz="1100" b="1" i="0" u="none" strike="noStrike" kern="0" cap="none" spc="0" normalizeH="0" baseline="0" noProof="0" dirty="0" err="1">
                <a:ln>
                  <a:noFill/>
                </a:ln>
                <a:solidFill>
                  <a:srgbClr val="000000"/>
                </a:solidFill>
                <a:effectLst/>
                <a:uLnTx/>
                <a:uFillTx/>
                <a:latin typeface="Arial"/>
                <a:cs typeface="Arial"/>
                <a:sym typeface="Arial"/>
              </a:rPr>
              <a:t>weggeneem</a:t>
            </a:r>
            <a:r>
              <a:rPr kumimoji="0" lang="en-ZA" sz="1100" b="0" i="0" u="none" strike="noStrike" kern="0" cap="none" spc="0" normalizeH="0" baseline="0" noProof="0" dirty="0">
                <a:ln>
                  <a:noFill/>
                </a:ln>
                <a:solidFill>
                  <a:srgbClr val="000000"/>
                </a:solidFill>
                <a:effectLst/>
                <a:uLnTx/>
                <a:uFillTx/>
                <a:latin typeface="Arial"/>
                <a:cs typeface="Arial"/>
                <a:sym typeface="Arial"/>
              </a:rPr>
              <a:t> word</a:t>
            </a:r>
          </a:p>
          <a:p>
            <a:pPr lvl="1"/>
            <a:r>
              <a:rPr lang="en-ZA" sz="1200" dirty="0" err="1"/>
              <a:t>kan</a:t>
            </a:r>
            <a:r>
              <a:rPr lang="en-ZA" sz="1200" dirty="0"/>
              <a:t> </a:t>
            </a:r>
            <a:r>
              <a:rPr lang="en-ZA" sz="1200" dirty="0" err="1"/>
              <a:t>enige</a:t>
            </a:r>
            <a:r>
              <a:rPr lang="en-ZA" sz="1200" dirty="0"/>
              <a:t> </a:t>
            </a:r>
            <a:r>
              <a:rPr lang="en-ZA" sz="1200" dirty="0" err="1"/>
              <a:t>plek</a:t>
            </a:r>
            <a:r>
              <a:rPr lang="en-ZA" sz="1200" dirty="0"/>
              <a:t> </a:t>
            </a:r>
            <a:r>
              <a:rPr lang="en-ZA" sz="1200" dirty="0" err="1"/>
              <a:t>voorkom</a:t>
            </a:r>
            <a:r>
              <a:rPr lang="en-ZA" sz="1200" dirty="0"/>
              <a:t>; </a:t>
            </a:r>
            <a:r>
              <a:rPr lang="en-ZA" sz="1200" dirty="0" err="1"/>
              <a:t>wanneer</a:t>
            </a:r>
            <a:r>
              <a:rPr lang="en-ZA" sz="1200" dirty="0"/>
              <a:t> </a:t>
            </a:r>
            <a:r>
              <a:rPr lang="en-ZA" sz="1200" dirty="0" err="1"/>
              <a:t>regverdigheid</a:t>
            </a:r>
            <a:r>
              <a:rPr lang="en-ZA" sz="1200" dirty="0"/>
              <a:t>, </a:t>
            </a:r>
            <a:r>
              <a:rPr lang="en-ZA" sz="1200" dirty="0" err="1"/>
              <a:t>waardigheid</a:t>
            </a:r>
            <a:r>
              <a:rPr lang="en-ZA" sz="1200" dirty="0"/>
              <a:t> of </a:t>
            </a:r>
            <a:r>
              <a:rPr lang="en-ZA" sz="1200" dirty="0" err="1"/>
              <a:t>vryheid</a:t>
            </a:r>
            <a:r>
              <a:rPr lang="en-ZA" sz="1200" dirty="0"/>
              <a:t> </a:t>
            </a:r>
            <a:r>
              <a:rPr lang="en-ZA" sz="1200" dirty="0" err="1"/>
              <a:t>ontken</a:t>
            </a:r>
            <a:r>
              <a:rPr lang="en-ZA" sz="1200" dirty="0"/>
              <a:t> word.</a:t>
            </a:r>
            <a:br>
              <a:rPr lang="en-ZA" sz="1200" dirty="0"/>
            </a:br>
            <a:endParaRPr lang="en-ZA" sz="1100" b="1" dirty="0">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ZA" sz="1100" b="1" dirty="0">
                <a:latin typeface="Arial" panose="020B0604020202020204" pitchFamily="34" charset="0"/>
                <a:ea typeface="Calibri" panose="020F0502020204030204" pitchFamily="34" charset="0"/>
                <a:cs typeface="Times New Roman" panose="02020603050405020304" pitchFamily="18" charset="0"/>
              </a:rPr>
              <a:t>Kyk: Human Rights 101: What is a Human Rights Violation?</a:t>
            </a:r>
            <a:endParaRPr lang="en-ZA" sz="1100" dirty="0">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en-ZA" sz="1100" u="sng" dirty="0">
                <a:latin typeface="Arial" panose="020B0604020202020204" pitchFamily="34" charset="0"/>
                <a:ea typeface="Calibri" panose="020F0502020204030204" pitchFamily="34" charset="0"/>
                <a:cs typeface="Times New Roman" panose="02020603050405020304" pitchFamily="18" charset="0"/>
                <a:hlinkClick r:id="rId4"/>
              </a:rPr>
              <a:t>https://www.youtube.com/watch?v=FKAncpUhb8A</a:t>
            </a:r>
            <a:r>
              <a:rPr lang="en-ZA" sz="1100" dirty="0">
                <a:latin typeface="Arial" panose="020B0604020202020204" pitchFamily="34" charset="0"/>
                <a:ea typeface="Calibri" panose="020F0502020204030204" pitchFamily="34" charset="0"/>
                <a:cs typeface="Times New Roman" panose="02020603050405020304" pitchFamily="18" charset="0"/>
              </a:rPr>
              <a:t> (1 min 59 </a:t>
            </a:r>
            <a:r>
              <a:rPr lang="en-ZA" sz="1100" dirty="0" err="1">
                <a:latin typeface="Arial" panose="020B0604020202020204" pitchFamily="34" charset="0"/>
                <a:ea typeface="Calibri" panose="020F0502020204030204" pitchFamily="34" charset="0"/>
                <a:cs typeface="Times New Roman" panose="02020603050405020304" pitchFamily="18" charset="0"/>
              </a:rPr>
              <a:t>sek</a:t>
            </a:r>
            <a:r>
              <a:rPr lang="en-ZA" sz="1100" dirty="0">
                <a:latin typeface="Arial" panose="020B0604020202020204" pitchFamily="34" charset="0"/>
                <a:ea typeface="Calibri" panose="020F0502020204030204" pitchFamily="34" charset="0"/>
                <a:cs typeface="Times New Roman" panose="02020603050405020304" pitchFamily="18" charset="0"/>
              </a:rPr>
              <a:t>)</a:t>
            </a:r>
            <a:endParaRPr lang="en-ZA" sz="1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2ABF20DE-FEE5-03DC-BFA6-836DCE224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6694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03" name="Rectangle 620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5CE0C3-E86C-3B83-6A41-4C771539A259}"/>
              </a:ext>
            </a:extLst>
          </p:cNvPr>
          <p:cNvSpPr>
            <a:spLocks noGrp="1"/>
          </p:cNvSpPr>
          <p:nvPr>
            <p:ph type="title"/>
          </p:nvPr>
        </p:nvSpPr>
        <p:spPr>
          <a:xfrm>
            <a:off x="628650" y="417746"/>
            <a:ext cx="7886700" cy="850270"/>
          </a:xfrm>
        </p:spPr>
        <p:txBody>
          <a:bodyPr>
            <a:normAutofit/>
          </a:bodyPr>
          <a:lstStyle/>
          <a:p>
            <a:r>
              <a:rPr lang="en-ZA" sz="3900"/>
              <a:t>Burgerlike en politiese regte</a:t>
            </a:r>
          </a:p>
        </p:txBody>
      </p:sp>
      <p:graphicFrame>
        <p:nvGraphicFramePr>
          <p:cNvPr id="14" name="Content Placeholder 2">
            <a:extLst>
              <a:ext uri="{FF2B5EF4-FFF2-40B4-BE49-F238E27FC236}">
                <a16:creationId xmlns:a16="http://schemas.microsoft.com/office/drawing/2014/main" id="{F18F9E92-30B0-59A0-77AB-036E8E15961F}"/>
              </a:ext>
            </a:extLst>
          </p:cNvPr>
          <p:cNvGraphicFramePr>
            <a:graphicFrameLocks noGrp="1"/>
          </p:cNvGraphicFramePr>
          <p:nvPr>
            <p:ph idx="1"/>
            <p:extLst>
              <p:ext uri="{D42A27DB-BD31-4B8C-83A1-F6EECF244321}">
                <p14:modId xmlns:p14="http://schemas.microsoft.com/office/powerpoint/2010/main" val="64399883"/>
              </p:ext>
            </p:extLst>
          </p:nvPr>
        </p:nvGraphicFramePr>
        <p:xfrm>
          <a:off x="628650" y="1268016"/>
          <a:ext cx="7886700" cy="3605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D9F101E9-6216-2782-677E-EB397320D4F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2115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0CD67FCC-5750-98DE-5246-CCEDCD4FAE35}"/>
              </a:ext>
            </a:extLst>
          </p:cNvPr>
          <p:cNvGraphicFramePr>
            <a:graphicFrameLocks noGrp="1"/>
          </p:cNvGraphicFramePr>
          <p:nvPr>
            <p:ph idx="1"/>
            <p:extLst>
              <p:ext uri="{D42A27DB-BD31-4B8C-83A1-F6EECF244321}">
                <p14:modId xmlns:p14="http://schemas.microsoft.com/office/powerpoint/2010/main" val="683051683"/>
              </p:ext>
            </p:extLst>
          </p:nvPr>
        </p:nvGraphicFramePr>
        <p:xfrm>
          <a:off x="628650" y="1369218"/>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C69568E4-B1EC-E810-C23B-B73C3733EEA1}"/>
              </a:ext>
            </a:extLst>
          </p:cNvPr>
          <p:cNvSpPr>
            <a:spLocks noGrp="1"/>
          </p:cNvSpPr>
          <p:nvPr>
            <p:ph type="title"/>
          </p:nvPr>
        </p:nvSpPr>
        <p:spPr>
          <a:xfrm>
            <a:off x="749512" y="433305"/>
            <a:ext cx="7886700" cy="850270"/>
          </a:xfrm>
        </p:spPr>
        <p:txBody>
          <a:bodyPr>
            <a:normAutofit fontScale="90000"/>
          </a:bodyPr>
          <a:lstStyle/>
          <a:p>
            <a:r>
              <a:rPr lang="en-US" sz="2700" b="1" dirty="0" err="1"/>
              <a:t>Menseregte</a:t>
            </a:r>
            <a:r>
              <a:rPr lang="en-US" sz="2700" b="1" dirty="0"/>
              <a:t> word op </a:t>
            </a:r>
            <a:r>
              <a:rPr lang="en-US" sz="2700" b="1" dirty="0" err="1"/>
              <a:t>verskillende</a:t>
            </a:r>
            <a:r>
              <a:rPr lang="en-US" sz="2700" b="1" dirty="0"/>
              <a:t> </a:t>
            </a:r>
            <a:r>
              <a:rPr lang="en-US" sz="2700" b="1" dirty="0" err="1"/>
              <a:t>maniere</a:t>
            </a:r>
            <a:r>
              <a:rPr lang="en-US" sz="2700" b="1" dirty="0"/>
              <a:t> </a:t>
            </a:r>
            <a:r>
              <a:rPr lang="en-US" sz="2700" b="1" dirty="0" err="1"/>
              <a:t>geskend</a:t>
            </a:r>
            <a:r>
              <a:rPr lang="en-US" sz="2700" b="1" dirty="0"/>
              <a:t>:</a:t>
            </a:r>
            <a:br>
              <a:rPr lang="en-US" sz="2700" b="1" dirty="0"/>
            </a:br>
            <a:r>
              <a:rPr lang="en-US" sz="2700" b="1" dirty="0" err="1"/>
              <a:t>Ekonomiese</a:t>
            </a:r>
            <a:r>
              <a:rPr lang="en-US" sz="2700" b="1" dirty="0"/>
              <a:t>, </a:t>
            </a:r>
            <a:r>
              <a:rPr lang="en-US" sz="2700" b="1" dirty="0" err="1"/>
              <a:t>sosiale</a:t>
            </a:r>
            <a:r>
              <a:rPr lang="en-US" sz="2700" b="1" dirty="0"/>
              <a:t> </a:t>
            </a:r>
            <a:r>
              <a:rPr lang="en-US" sz="2700" b="1" dirty="0" err="1"/>
              <a:t>en</a:t>
            </a:r>
            <a:r>
              <a:rPr lang="en-US" sz="2700" b="1" dirty="0"/>
              <a:t> </a:t>
            </a:r>
            <a:r>
              <a:rPr lang="en-US" sz="2700" b="1" dirty="0" err="1"/>
              <a:t>kulturele</a:t>
            </a:r>
            <a:r>
              <a:rPr lang="en-US" sz="2700" b="1" dirty="0"/>
              <a:t> </a:t>
            </a:r>
            <a:r>
              <a:rPr lang="en-US" sz="2700" b="1" dirty="0" err="1"/>
              <a:t>regte</a:t>
            </a:r>
            <a:br>
              <a:rPr lang="en-US" sz="1600" dirty="0"/>
            </a:br>
            <a:endParaRPr lang="en-ZA" sz="1600" dirty="0"/>
          </a:p>
        </p:txBody>
      </p:sp>
      <p:pic>
        <p:nvPicPr>
          <p:cNvPr id="3" name="Picture 2">
            <a:extLst>
              <a:ext uri="{FF2B5EF4-FFF2-40B4-BE49-F238E27FC236}">
                <a16:creationId xmlns:a16="http://schemas.microsoft.com/office/drawing/2014/main" id="{F88EB9C1-DDB3-B9E7-BB9B-84AF80F8FE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3" y="-759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5767959"/>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2DE30A6-FDC1-4361-A0EB-FF712DFB0E63}">
  <ds:schemaRefs>
    <ds:schemaRef ds:uri="http://schemas.microsoft.com/sharepoint/v3/contenttype/forms"/>
  </ds:schemaRefs>
</ds:datastoreItem>
</file>

<file path=customXml/itemProps2.xml><?xml version="1.0" encoding="utf-8"?>
<ds:datastoreItem xmlns:ds="http://schemas.openxmlformats.org/officeDocument/2006/customXml" ds:itemID="{E78F1BE8-243D-4729-A05E-067C0D057C7F}"/>
</file>

<file path=customXml/itemProps3.xml><?xml version="1.0" encoding="utf-8"?>
<ds:datastoreItem xmlns:ds="http://schemas.openxmlformats.org/officeDocument/2006/customXml" ds:itemID="{BAE9207B-97C1-4590-A356-FD0BCB727910}"/>
</file>

<file path=docProps/app.xml><?xml version="1.0" encoding="utf-8"?>
<Properties xmlns="http://schemas.openxmlformats.org/officeDocument/2006/extended-properties" xmlns:vt="http://schemas.openxmlformats.org/officeDocument/2006/docPropsVTypes">
  <Template>Office Theme</Template>
  <TotalTime>11540</TotalTime>
  <Words>2958</Words>
  <Application>Microsoft Office PowerPoint</Application>
  <PresentationFormat>On-screen Show (16:9)</PresentationFormat>
  <Paragraphs>197</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Aptos Display</vt:lpstr>
      <vt:lpstr>Calibri</vt:lpstr>
      <vt:lpstr>Aptos</vt:lpstr>
      <vt:lpstr>Office Theme</vt:lpstr>
      <vt:lpstr>GRONDWETLIKE REGTE EN VERANTWOORDELIKHEDE  Kwartaal 4: Week 1 - 4</vt:lpstr>
      <vt:lpstr>MENSEREGTE</vt:lpstr>
      <vt:lpstr>Kom ons kyk na julle definisies</vt:lpstr>
      <vt:lpstr>Universele Verklaring van Menseregte </vt:lpstr>
      <vt:lpstr>Handves van Regte</vt:lpstr>
      <vt:lpstr>Ons het hierdie regte, maar wat beteken dit?</vt:lpstr>
      <vt:lpstr>Wanneer hierdie regte nie beskerm of verontagsaam word nie, word hulle geskend. </vt:lpstr>
      <vt:lpstr>Burgerlike en politiese regte</vt:lpstr>
      <vt:lpstr>Menseregte word op verskillende maniere geskend: Ekonomiese, sosiale en kulturele regte </vt:lpstr>
      <vt:lpstr>Wat kan ons doen?</vt:lpstr>
      <vt:lpstr>Strategieë teen menseregteskendings</vt:lpstr>
      <vt:lpstr>‘n Jong meisie se verhaal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Transversals of Parallel Lines</dc:title>
  <cp:lastModifiedBy>Megan Botes</cp:lastModifiedBy>
  <cp:revision>10</cp:revision>
  <dcterms:modified xsi:type="dcterms:W3CDTF">2025-10-07T10:24:49Z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ies>
</file>