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9" r:id="rId6"/>
    <p:sldId id="258" r:id="rId7"/>
    <p:sldId id="273" r:id="rId8"/>
    <p:sldId id="261" r:id="rId9"/>
    <p:sldId id="262" r:id="rId10"/>
    <p:sldId id="263" r:id="rId11"/>
    <p:sldId id="274" r:id="rId12"/>
    <p:sldId id="265" r:id="rId13"/>
    <p:sldId id="275" r:id="rId14"/>
    <p:sldId id="276"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6FA0F-0ADE-4F24-997B-1D7310F6617D}" v="122" dt="2025-10-14T10:09:46.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928" autoAdjust="0"/>
  </p:normalViewPr>
  <p:slideViewPr>
    <p:cSldViewPr snapToGrid="0">
      <p:cViewPr varScale="1">
        <p:scale>
          <a:sx n="62" d="100"/>
          <a:sy n="62" d="100"/>
        </p:scale>
        <p:origin x="149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5-10-14T10:10:16.694" v="448" actId="20577"/>
      <pc:docMkLst>
        <pc:docMk/>
      </pc:docMkLst>
      <pc:sldChg chg="addSp delSp modSp mod delDesignElem modNotesTx">
        <pc:chgData name="Megan Botes" userId="70568131-745a-489b-b4fe-9e78c579dd6d" providerId="ADAL" clId="{E3DEF142-CC7A-44CA-B5B4-48BABF1A3E75}" dt="2025-10-14T10:10:16.694" v="448" actId="20577"/>
        <pc:sldMkLst>
          <pc:docMk/>
          <pc:sldMk cId="1904031034" sldId="257"/>
        </pc:sldMkLst>
        <pc:spChg chg="mod">
          <ac:chgData name="Megan Botes" userId="70568131-745a-489b-b4fe-9e78c579dd6d" providerId="ADAL" clId="{E3DEF142-CC7A-44CA-B5B4-48BABF1A3E75}" dt="2025-10-14T09:09:09.842" v="14" actId="26606"/>
          <ac:spMkLst>
            <pc:docMk/>
            <pc:sldMk cId="1904031034" sldId="257"/>
            <ac:spMk id="2" creationId="{B2FCEAE0-B7F0-A249-9DFD-49A9E4B6F99C}"/>
          </ac:spMkLst>
        </pc:spChg>
        <pc:spChg chg="mod">
          <ac:chgData name="Megan Botes" userId="70568131-745a-489b-b4fe-9e78c579dd6d" providerId="ADAL" clId="{E3DEF142-CC7A-44CA-B5B4-48BABF1A3E75}" dt="2025-10-14T09:09:09.842" v="14" actId="26606"/>
          <ac:spMkLst>
            <pc:docMk/>
            <pc:sldMk cId="1904031034" sldId="257"/>
            <ac:spMk id="3" creationId="{8E34C21E-A551-B715-8776-738A87C3ACAF}"/>
          </ac:spMkLst>
        </pc:spChg>
        <pc:spChg chg="add">
          <ac:chgData name="Megan Botes" userId="70568131-745a-489b-b4fe-9e78c579dd6d" providerId="ADAL" clId="{E3DEF142-CC7A-44CA-B5B4-48BABF1A3E75}" dt="2025-10-14T09:09:09.842" v="14" actId="26606"/>
          <ac:spMkLst>
            <pc:docMk/>
            <pc:sldMk cId="1904031034" sldId="257"/>
            <ac:spMk id="1028" creationId="{04812C46-200A-4DEB-A05E-3ED6C68C2387}"/>
          </ac:spMkLst>
        </pc:spChg>
        <pc:spChg chg="add">
          <ac:chgData name="Megan Botes" userId="70568131-745a-489b-b4fe-9e78c579dd6d" providerId="ADAL" clId="{E3DEF142-CC7A-44CA-B5B4-48BABF1A3E75}" dt="2025-10-14T09:09:09.842" v="14" actId="26606"/>
          <ac:spMkLst>
            <pc:docMk/>
            <pc:sldMk cId="1904031034" sldId="257"/>
            <ac:spMk id="1029" creationId="{D1EA859B-E555-4109-94F3-6700E046E008}"/>
          </ac:spMkLst>
        </pc:spChg>
        <pc:spChg chg="del">
          <ac:chgData name="Megan Botes" userId="70568131-745a-489b-b4fe-9e78c579dd6d" providerId="ADAL" clId="{E3DEF142-CC7A-44CA-B5B4-48BABF1A3E75}" dt="2025-10-14T09:08:04.397" v="12"/>
          <ac:spMkLst>
            <pc:docMk/>
            <pc:sldMk cId="1904031034" sldId="257"/>
            <ac:spMk id="1031" creationId="{5C8908E2-EE49-44D2-9428-A28D2312A8D5}"/>
          </ac:spMkLst>
        </pc:spChg>
        <pc:spChg chg="del">
          <ac:chgData name="Megan Botes" userId="70568131-745a-489b-b4fe-9e78c579dd6d" providerId="ADAL" clId="{E3DEF142-CC7A-44CA-B5B4-48BABF1A3E75}" dt="2025-10-14T09:08:04.397" v="12"/>
          <ac:spMkLst>
            <pc:docMk/>
            <pc:sldMk cId="1904031034" sldId="257"/>
            <ac:spMk id="1037" creationId="{215A9370-15D3-4C30-8BA1-2059A74C9990}"/>
          </ac:spMkLst>
        </pc:spChg>
        <pc:spChg chg="del">
          <ac:chgData name="Megan Botes" userId="70568131-745a-489b-b4fe-9e78c579dd6d" providerId="ADAL" clId="{E3DEF142-CC7A-44CA-B5B4-48BABF1A3E75}" dt="2025-10-14T09:08:04.397" v="12"/>
          <ac:spMkLst>
            <pc:docMk/>
            <pc:sldMk cId="1904031034" sldId="257"/>
            <ac:spMk id="1039" creationId="{ED888B23-07FA-482A-96DF-47E31AF1A603}"/>
          </ac:spMkLst>
        </pc:spChg>
        <pc:grpChg chg="del">
          <ac:chgData name="Megan Botes" userId="70568131-745a-489b-b4fe-9e78c579dd6d" providerId="ADAL" clId="{E3DEF142-CC7A-44CA-B5B4-48BABF1A3E75}" dt="2025-10-14T09:08:04.397" v="12"/>
          <ac:grpSpMkLst>
            <pc:docMk/>
            <pc:sldMk cId="1904031034" sldId="257"/>
            <ac:grpSpMk id="1033" creationId="{514E1141-65DC-4F54-8399-7221AE6F83D4}"/>
          </ac:grpSpMkLst>
        </pc:grpChg>
        <pc:picChg chg="del">
          <ac:chgData name="Megan Botes" userId="70568131-745a-489b-b4fe-9e78c579dd6d" providerId="ADAL" clId="{E3DEF142-CC7A-44CA-B5B4-48BABF1A3E75}" dt="2025-10-14T09:09:00.479" v="13" actId="21"/>
          <ac:picMkLst>
            <pc:docMk/>
            <pc:sldMk cId="1904031034" sldId="257"/>
            <ac:picMk id="4" creationId="{80DCEB7B-A01D-29BB-9981-4B4E7D7E6F32}"/>
          </ac:picMkLst>
        </pc:picChg>
        <pc:picChg chg="add mod">
          <ac:chgData name="Megan Botes" userId="70568131-745a-489b-b4fe-9e78c579dd6d" providerId="ADAL" clId="{E3DEF142-CC7A-44CA-B5B4-48BABF1A3E75}" dt="2025-10-14T09:09:13.957" v="15"/>
          <ac:picMkLst>
            <pc:docMk/>
            <pc:sldMk cId="1904031034" sldId="257"/>
            <ac:picMk id="5" creationId="{9A7B36F0-EE49-4229-2E2D-9D1D8F28451F}"/>
          </ac:picMkLst>
        </pc:picChg>
        <pc:picChg chg="mod ord">
          <ac:chgData name="Megan Botes" userId="70568131-745a-489b-b4fe-9e78c579dd6d" providerId="ADAL" clId="{E3DEF142-CC7A-44CA-B5B4-48BABF1A3E75}" dt="2025-10-14T09:09:09.842" v="14" actId="26606"/>
          <ac:picMkLst>
            <pc:docMk/>
            <pc:sldMk cId="1904031034" sldId="257"/>
            <ac:picMk id="1026" creationId="{8B24C7CF-D5F5-E929-BB06-95EC6A481201}"/>
          </ac:picMkLst>
        </pc:picChg>
      </pc:sldChg>
      <pc:sldChg chg="addSp delSp modSp mod delDesignElem">
        <pc:chgData name="Megan Botes" userId="70568131-745a-489b-b4fe-9e78c579dd6d" providerId="ADAL" clId="{E3DEF142-CC7A-44CA-B5B4-48BABF1A3E75}" dt="2025-10-14T09:12:45.431" v="25"/>
        <pc:sldMkLst>
          <pc:docMk/>
          <pc:sldMk cId="3819887771" sldId="258"/>
        </pc:sldMkLst>
        <pc:spChg chg="mod">
          <ac:chgData name="Megan Botes" userId="70568131-745a-489b-b4fe-9e78c579dd6d" providerId="ADAL" clId="{E3DEF142-CC7A-44CA-B5B4-48BABF1A3E75}" dt="2025-10-14T09:12:18.212" v="23" actId="26606"/>
          <ac:spMkLst>
            <pc:docMk/>
            <pc:sldMk cId="3819887771" sldId="258"/>
            <ac:spMk id="2" creationId="{FACA71BF-6023-E899-981D-F8809AB427D5}"/>
          </ac:spMkLst>
        </pc:spChg>
        <pc:spChg chg="add del">
          <ac:chgData name="Megan Botes" userId="70568131-745a-489b-b4fe-9e78c579dd6d" providerId="ADAL" clId="{E3DEF142-CC7A-44CA-B5B4-48BABF1A3E75}" dt="2025-10-14T09:12:18.188" v="22" actId="26606"/>
          <ac:spMkLst>
            <pc:docMk/>
            <pc:sldMk cId="3819887771" sldId="258"/>
            <ac:spMk id="12" creationId="{1A9F7B4E-B03D-4F64-BE33-00D074458D45}"/>
          </ac:spMkLst>
        </pc:spChg>
        <pc:spChg chg="add del">
          <ac:chgData name="Megan Botes" userId="70568131-745a-489b-b4fe-9e78c579dd6d" providerId="ADAL" clId="{E3DEF142-CC7A-44CA-B5B4-48BABF1A3E75}" dt="2025-10-14T09:12:18.188" v="22" actId="26606"/>
          <ac:spMkLst>
            <pc:docMk/>
            <pc:sldMk cId="3819887771" sldId="258"/>
            <ac:spMk id="14" creationId="{7E2BE7F7-CA89-4002-ACCE-A478AEA24F5E}"/>
          </ac:spMkLst>
        </pc:spChg>
        <pc:spChg chg="add">
          <ac:chgData name="Megan Botes" userId="70568131-745a-489b-b4fe-9e78c579dd6d" providerId="ADAL" clId="{E3DEF142-CC7A-44CA-B5B4-48BABF1A3E75}" dt="2025-10-14T09:12:18.212" v="23" actId="26606"/>
          <ac:spMkLst>
            <pc:docMk/>
            <pc:sldMk cId="3819887771" sldId="258"/>
            <ac:spMk id="16" creationId="{96CF2A2B-0745-440C-9224-C5C6A0A4286F}"/>
          </ac:spMkLst>
        </pc:spChg>
        <pc:spChg chg="add">
          <ac:chgData name="Megan Botes" userId="70568131-745a-489b-b4fe-9e78c579dd6d" providerId="ADAL" clId="{E3DEF142-CC7A-44CA-B5B4-48BABF1A3E75}" dt="2025-10-14T09:12:18.212" v="23" actId="26606"/>
          <ac:spMkLst>
            <pc:docMk/>
            <pc:sldMk cId="3819887771" sldId="258"/>
            <ac:spMk id="17" creationId="{75BE6D6B-84C9-4D2B-97EB-773B7369EF82}"/>
          </ac:spMkLst>
        </pc:spChg>
        <pc:spChg chg="del">
          <ac:chgData name="Megan Botes" userId="70568131-745a-489b-b4fe-9e78c579dd6d" providerId="ADAL" clId="{E3DEF142-CC7A-44CA-B5B4-48BABF1A3E75}" dt="2025-10-14T09:08:04.397" v="12"/>
          <ac:spMkLst>
            <pc:docMk/>
            <pc:sldMk cId="3819887771" sldId="258"/>
            <ac:spMk id="29" creationId="{6CC7D015-0DD8-420F-A568-AC4FEDC41251}"/>
          </ac:spMkLst>
        </pc:spChg>
        <pc:spChg chg="del">
          <ac:chgData name="Megan Botes" userId="70568131-745a-489b-b4fe-9e78c579dd6d" providerId="ADAL" clId="{E3DEF142-CC7A-44CA-B5B4-48BABF1A3E75}" dt="2025-10-14T09:08:04.397" v="12"/>
          <ac:spMkLst>
            <pc:docMk/>
            <pc:sldMk cId="3819887771" sldId="258"/>
            <ac:spMk id="31" creationId="{DC595556-C814-4F1F-B0E5-71812F38A8CD}"/>
          </ac:spMkLst>
        </pc:spChg>
        <pc:graphicFrameChg chg="mod modGraphic">
          <ac:chgData name="Megan Botes" userId="70568131-745a-489b-b4fe-9e78c579dd6d" providerId="ADAL" clId="{E3DEF142-CC7A-44CA-B5B4-48BABF1A3E75}" dt="2025-10-14T09:12:31.559" v="24" actId="12269"/>
          <ac:graphicFrameMkLst>
            <pc:docMk/>
            <pc:sldMk cId="3819887771" sldId="258"/>
            <ac:graphicFrameMk id="5" creationId="{CCC8DD49-DB7E-E317-72B0-4A26DCE1B17B}"/>
          </ac:graphicFrameMkLst>
        </pc:graphicFrameChg>
        <pc:picChg chg="add mod">
          <ac:chgData name="Megan Botes" userId="70568131-745a-489b-b4fe-9e78c579dd6d" providerId="ADAL" clId="{E3DEF142-CC7A-44CA-B5B4-48BABF1A3E75}" dt="2025-10-14T09:12:45.431" v="25"/>
          <ac:picMkLst>
            <pc:docMk/>
            <pc:sldMk cId="3819887771" sldId="258"/>
            <ac:picMk id="3" creationId="{021C4110-0D97-41C8-F271-A5D3C372B891}"/>
          </ac:picMkLst>
        </pc:picChg>
        <pc:picChg chg="mod">
          <ac:chgData name="Megan Botes" userId="70568131-745a-489b-b4fe-9e78c579dd6d" providerId="ADAL" clId="{E3DEF142-CC7A-44CA-B5B4-48BABF1A3E75}" dt="2025-10-14T09:12:18.188" v="22" actId="26606"/>
          <ac:picMkLst>
            <pc:docMk/>
            <pc:sldMk cId="3819887771" sldId="258"/>
            <ac:picMk id="7" creationId="{C8BC5F1B-9C3A-73AC-FB0B-79CDD78A3AB6}"/>
          </ac:picMkLst>
        </pc:picChg>
        <pc:picChg chg="del">
          <ac:chgData name="Megan Botes" userId="70568131-745a-489b-b4fe-9e78c579dd6d" providerId="ADAL" clId="{E3DEF142-CC7A-44CA-B5B4-48BABF1A3E75}" dt="2025-10-14T09:11:57.703" v="20" actId="21"/>
          <ac:picMkLst>
            <pc:docMk/>
            <pc:sldMk cId="3819887771" sldId="258"/>
            <ac:picMk id="8" creationId="{B6C27E79-60EB-6173-639F-1AD88DB61128}"/>
          </ac:picMkLst>
        </pc:picChg>
      </pc:sldChg>
      <pc:sldChg chg="addSp delSp modSp mod addAnim delDesignElem">
        <pc:chgData name="Megan Botes" userId="70568131-745a-489b-b4fe-9e78c579dd6d" providerId="ADAL" clId="{E3DEF142-CC7A-44CA-B5B4-48BABF1A3E75}" dt="2025-10-14T09:11:01.418" v="19"/>
        <pc:sldMkLst>
          <pc:docMk/>
          <pc:sldMk cId="83160676" sldId="259"/>
        </pc:sldMkLst>
        <pc:spChg chg="mod">
          <ac:chgData name="Megan Botes" userId="70568131-745a-489b-b4fe-9e78c579dd6d" providerId="ADAL" clId="{E3DEF142-CC7A-44CA-B5B4-48BABF1A3E75}" dt="2025-10-14T09:10:52.804" v="17" actId="26606"/>
          <ac:spMkLst>
            <pc:docMk/>
            <pc:sldMk cId="83160676" sldId="259"/>
            <ac:spMk id="2" creationId="{7A793C08-FE27-DD2A-5221-3DE856D2D8E7}"/>
          </ac:spMkLst>
        </pc:spChg>
        <pc:spChg chg="add">
          <ac:chgData name="Megan Botes" userId="70568131-745a-489b-b4fe-9e78c579dd6d" providerId="ADAL" clId="{E3DEF142-CC7A-44CA-B5B4-48BABF1A3E75}" dt="2025-10-14T09:10:52.804" v="17" actId="26606"/>
          <ac:spMkLst>
            <pc:docMk/>
            <pc:sldMk cId="83160676" sldId="259"/>
            <ac:spMk id="5" creationId="{934F1179-B481-4F9E-BCA3-AFB972070F83}"/>
          </ac:spMkLst>
        </pc:spChg>
        <pc:spChg chg="add">
          <ac:chgData name="Megan Botes" userId="70568131-745a-489b-b4fe-9e78c579dd6d" providerId="ADAL" clId="{E3DEF142-CC7A-44CA-B5B4-48BABF1A3E75}" dt="2025-10-14T09:10:52.804" v="17" actId="26606"/>
          <ac:spMkLst>
            <pc:docMk/>
            <pc:sldMk cId="83160676" sldId="259"/>
            <ac:spMk id="6" creationId="{827DC2C4-B485-428A-BF4A-472D2967F47F}"/>
          </ac:spMkLst>
        </pc:spChg>
        <pc:spChg chg="del">
          <ac:chgData name="Megan Botes" userId="70568131-745a-489b-b4fe-9e78c579dd6d" providerId="ADAL" clId="{E3DEF142-CC7A-44CA-B5B4-48BABF1A3E75}" dt="2025-10-14T09:08:04.397" v="12"/>
          <ac:spMkLst>
            <pc:docMk/>
            <pc:sldMk cId="83160676" sldId="259"/>
            <ac:spMk id="7" creationId="{27427488-068E-4B55-AC8D-CD070B8CD46D}"/>
          </ac:spMkLst>
        </pc:spChg>
        <pc:spChg chg="add">
          <ac:chgData name="Megan Botes" userId="70568131-745a-489b-b4fe-9e78c579dd6d" providerId="ADAL" clId="{E3DEF142-CC7A-44CA-B5B4-48BABF1A3E75}" dt="2025-10-14T09:10:52.804" v="17" actId="26606"/>
          <ac:spMkLst>
            <pc:docMk/>
            <pc:sldMk cId="83160676" sldId="259"/>
            <ac:spMk id="8" creationId="{EE04B5EB-F158-4507-90DD-BD23620C7CC9}"/>
          </ac:spMkLst>
        </pc:spChg>
        <pc:spChg chg="del">
          <ac:chgData name="Megan Botes" userId="70568131-745a-489b-b4fe-9e78c579dd6d" providerId="ADAL" clId="{E3DEF142-CC7A-44CA-B5B4-48BABF1A3E75}" dt="2025-10-14T09:08:04.397" v="12"/>
          <ac:spMkLst>
            <pc:docMk/>
            <pc:sldMk cId="83160676" sldId="259"/>
            <ac:spMk id="13" creationId="{892DFB46-732E-492D-A044-8BD03B8778E7}"/>
          </ac:spMkLst>
        </pc:spChg>
        <pc:spChg chg="del">
          <ac:chgData name="Megan Botes" userId="70568131-745a-489b-b4fe-9e78c579dd6d" providerId="ADAL" clId="{E3DEF142-CC7A-44CA-B5B4-48BABF1A3E75}" dt="2025-10-14T09:08:04.397" v="12"/>
          <ac:spMkLst>
            <pc:docMk/>
            <pc:sldMk cId="83160676" sldId="259"/>
            <ac:spMk id="15" creationId="{A20AF199-99C2-4569-9CAF-24514AE5E82A}"/>
          </ac:spMkLst>
        </pc:spChg>
        <pc:grpChg chg="del">
          <ac:chgData name="Megan Botes" userId="70568131-745a-489b-b4fe-9e78c579dd6d" providerId="ADAL" clId="{E3DEF142-CC7A-44CA-B5B4-48BABF1A3E75}" dt="2025-10-14T09:08:04.397" v="12"/>
          <ac:grpSpMkLst>
            <pc:docMk/>
            <pc:sldMk cId="83160676" sldId="259"/>
            <ac:grpSpMk id="9" creationId="{2FAA4F3A-C5FF-462C-B6A4-87279DB6ABC6}"/>
          </ac:grpSpMkLst>
        </pc:grpChg>
        <pc:picChg chg="add mod">
          <ac:chgData name="Megan Botes" userId="70568131-745a-489b-b4fe-9e78c579dd6d" providerId="ADAL" clId="{E3DEF142-CC7A-44CA-B5B4-48BABF1A3E75}" dt="2025-10-14T09:11:01.418" v="19"/>
          <ac:picMkLst>
            <pc:docMk/>
            <pc:sldMk cId="83160676" sldId="259"/>
            <ac:picMk id="3" creationId="{E82378D6-43A5-8057-6B3B-B8717CF0AC1D}"/>
          </ac:picMkLst>
        </pc:picChg>
        <pc:picChg chg="del">
          <ac:chgData name="Megan Botes" userId="70568131-745a-489b-b4fe-9e78c579dd6d" providerId="ADAL" clId="{E3DEF142-CC7A-44CA-B5B4-48BABF1A3E75}" dt="2025-10-14T09:10:46.517" v="16" actId="21"/>
          <ac:picMkLst>
            <pc:docMk/>
            <pc:sldMk cId="83160676" sldId="259"/>
            <ac:picMk id="4" creationId="{CA54D971-91F9-17D4-CD56-4ED11C0DED41}"/>
          </ac:picMkLst>
        </pc:picChg>
      </pc:sldChg>
      <pc:sldChg chg="delSp del mod delDesignElem">
        <pc:chgData name="Megan Botes" userId="70568131-745a-489b-b4fe-9e78c579dd6d" providerId="ADAL" clId="{E3DEF142-CC7A-44CA-B5B4-48BABF1A3E75}" dt="2025-10-14T09:16:51.954" v="50" actId="47"/>
        <pc:sldMkLst>
          <pc:docMk/>
          <pc:sldMk cId="1723893974" sldId="260"/>
        </pc:sldMkLst>
        <pc:spChg chg="del">
          <ac:chgData name="Megan Botes" userId="70568131-745a-489b-b4fe-9e78c579dd6d" providerId="ADAL" clId="{E3DEF142-CC7A-44CA-B5B4-48BABF1A3E75}" dt="2025-10-14T09:08:04.397" v="12"/>
          <ac:spMkLst>
            <pc:docMk/>
            <pc:sldMk cId="1723893974" sldId="260"/>
            <ac:spMk id="3094" creationId="{27427488-068E-4B55-AC8D-CD070B8CD46D}"/>
          </ac:spMkLst>
        </pc:spChg>
        <pc:spChg chg="del">
          <ac:chgData name="Megan Botes" userId="70568131-745a-489b-b4fe-9e78c579dd6d" providerId="ADAL" clId="{E3DEF142-CC7A-44CA-B5B4-48BABF1A3E75}" dt="2025-10-14T09:08:04.397" v="12"/>
          <ac:spMkLst>
            <pc:docMk/>
            <pc:sldMk cId="1723893974" sldId="260"/>
            <ac:spMk id="3100" creationId="{7E13C525-8EE3-4288-848F-C9B2A174F22B}"/>
          </ac:spMkLst>
        </pc:spChg>
        <pc:spChg chg="del">
          <ac:chgData name="Megan Botes" userId="70568131-745a-489b-b4fe-9e78c579dd6d" providerId="ADAL" clId="{E3DEF142-CC7A-44CA-B5B4-48BABF1A3E75}" dt="2025-10-14T09:08:04.397" v="12"/>
          <ac:spMkLst>
            <pc:docMk/>
            <pc:sldMk cId="1723893974" sldId="260"/>
            <ac:spMk id="3102" creationId="{A20AF199-99C2-4569-9CAF-24514AE5E82A}"/>
          </ac:spMkLst>
        </pc:spChg>
        <pc:grpChg chg="del">
          <ac:chgData name="Megan Botes" userId="70568131-745a-489b-b4fe-9e78c579dd6d" providerId="ADAL" clId="{E3DEF142-CC7A-44CA-B5B4-48BABF1A3E75}" dt="2025-10-14T09:08:04.397" v="12"/>
          <ac:grpSpMkLst>
            <pc:docMk/>
            <pc:sldMk cId="1723893974" sldId="260"/>
            <ac:grpSpMk id="3096" creationId="{D77C2DC4-03FC-4BF3-9F66-E9A3066EE468}"/>
          </ac:grpSpMkLst>
        </pc:grpChg>
        <pc:picChg chg="del">
          <ac:chgData name="Megan Botes" userId="70568131-745a-489b-b4fe-9e78c579dd6d" providerId="ADAL" clId="{E3DEF142-CC7A-44CA-B5B4-48BABF1A3E75}" dt="2025-10-14T09:15:11.095" v="26" actId="21"/>
          <ac:picMkLst>
            <pc:docMk/>
            <pc:sldMk cId="1723893974" sldId="260"/>
            <ac:picMk id="4" creationId="{8601CC4D-09EE-0092-3D04-57F7E71D26CE}"/>
          </ac:picMkLst>
        </pc:picChg>
      </pc:sldChg>
      <pc:sldChg chg="delSp modSp mod delDesignElem modNotesTx">
        <pc:chgData name="Megan Botes" userId="70568131-745a-489b-b4fe-9e78c579dd6d" providerId="ADAL" clId="{E3DEF142-CC7A-44CA-B5B4-48BABF1A3E75}" dt="2025-10-14T09:17:34.801" v="63" actId="20577"/>
        <pc:sldMkLst>
          <pc:docMk/>
          <pc:sldMk cId="512534598" sldId="261"/>
        </pc:sldMkLst>
        <pc:spChg chg="del">
          <ac:chgData name="Megan Botes" userId="70568131-745a-489b-b4fe-9e78c579dd6d" providerId="ADAL" clId="{E3DEF142-CC7A-44CA-B5B4-48BABF1A3E75}" dt="2025-10-14T09:08:04.397" v="12"/>
          <ac:spMkLst>
            <pc:docMk/>
            <pc:sldMk cId="512534598" sldId="261"/>
            <ac:spMk id="10" creationId="{5C8908E2-EE49-44D2-9428-A28D2312A8D5}"/>
          </ac:spMkLst>
        </pc:spChg>
        <pc:spChg chg="del">
          <ac:chgData name="Megan Botes" userId="70568131-745a-489b-b4fe-9e78c579dd6d" providerId="ADAL" clId="{E3DEF142-CC7A-44CA-B5B4-48BABF1A3E75}" dt="2025-10-14T09:08:04.397" v="12"/>
          <ac:spMkLst>
            <pc:docMk/>
            <pc:sldMk cId="512534598" sldId="261"/>
            <ac:spMk id="16" creationId="{7449A6C7-D15F-4AA5-BFA5-71A404B47016}"/>
          </ac:spMkLst>
        </pc:spChg>
        <pc:spChg chg="del">
          <ac:chgData name="Megan Botes" userId="70568131-745a-489b-b4fe-9e78c579dd6d" providerId="ADAL" clId="{E3DEF142-CC7A-44CA-B5B4-48BABF1A3E75}" dt="2025-10-14T09:08:04.397" v="12"/>
          <ac:spMkLst>
            <pc:docMk/>
            <pc:sldMk cId="512534598" sldId="261"/>
            <ac:spMk id="18" creationId="{ED888B23-07FA-482A-96DF-47E31AF1A603}"/>
          </ac:spMkLst>
        </pc:spChg>
        <pc:grpChg chg="del">
          <ac:chgData name="Megan Botes" userId="70568131-745a-489b-b4fe-9e78c579dd6d" providerId="ADAL" clId="{E3DEF142-CC7A-44CA-B5B4-48BABF1A3E75}" dt="2025-10-14T09:08:04.397" v="12"/>
          <ac:grpSpMkLst>
            <pc:docMk/>
            <pc:sldMk cId="512534598" sldId="261"/>
            <ac:grpSpMk id="12" creationId="{05314994-6337-4875-8CF5-652CAFE8342C}"/>
          </ac:grpSpMkLst>
        </pc:grpChg>
        <pc:graphicFrameChg chg="modGraphic">
          <ac:chgData name="Megan Botes" userId="70568131-745a-489b-b4fe-9e78c579dd6d" providerId="ADAL" clId="{E3DEF142-CC7A-44CA-B5B4-48BABF1A3E75}" dt="2025-10-14T09:17:05.537" v="59" actId="20577"/>
          <ac:graphicFrameMkLst>
            <pc:docMk/>
            <pc:sldMk cId="512534598" sldId="261"/>
            <ac:graphicFrameMk id="5" creationId="{0979221A-769E-62EC-9275-A261D3C9BD76}"/>
          </ac:graphicFrameMkLst>
        </pc:graphicFrameChg>
      </pc:sldChg>
      <pc:sldChg chg="addSp delSp modSp mod delDesignElem">
        <pc:chgData name="Megan Botes" userId="70568131-745a-489b-b4fe-9e78c579dd6d" providerId="ADAL" clId="{E3DEF142-CC7A-44CA-B5B4-48BABF1A3E75}" dt="2025-10-14T09:20:05.646" v="75"/>
        <pc:sldMkLst>
          <pc:docMk/>
          <pc:sldMk cId="4030163228" sldId="262"/>
        </pc:sldMkLst>
        <pc:spChg chg="mod">
          <ac:chgData name="Megan Botes" userId="70568131-745a-489b-b4fe-9e78c579dd6d" providerId="ADAL" clId="{E3DEF142-CC7A-44CA-B5B4-48BABF1A3E75}" dt="2025-10-14T09:19:31.592" v="73" actId="26606"/>
          <ac:spMkLst>
            <pc:docMk/>
            <pc:sldMk cId="4030163228" sldId="262"/>
            <ac:spMk id="2" creationId="{8A993300-4DC8-0289-D141-0998E0CBA432}"/>
          </ac:spMkLst>
        </pc:spChg>
        <pc:spChg chg="mod ord">
          <ac:chgData name="Megan Botes" userId="70568131-745a-489b-b4fe-9e78c579dd6d" providerId="ADAL" clId="{E3DEF142-CC7A-44CA-B5B4-48BABF1A3E75}" dt="2025-10-14T09:20:05.646" v="75"/>
          <ac:spMkLst>
            <pc:docMk/>
            <pc:sldMk cId="4030163228" sldId="262"/>
            <ac:spMk id="3" creationId="{C8690FE8-1D22-0A2B-C68A-77370070EC16}"/>
          </ac:spMkLst>
        </pc:spChg>
        <pc:spChg chg="add">
          <ac:chgData name="Megan Botes" userId="70568131-745a-489b-b4fe-9e78c579dd6d" providerId="ADAL" clId="{E3DEF142-CC7A-44CA-B5B4-48BABF1A3E75}" dt="2025-10-14T09:19:31.592" v="73" actId="26606"/>
          <ac:spMkLst>
            <pc:docMk/>
            <pc:sldMk cId="4030163228" sldId="262"/>
            <ac:spMk id="4100" creationId="{0FE2D22C-409B-48AF-B24F-7988A8F7F848}"/>
          </ac:spMkLst>
        </pc:spChg>
        <pc:spChg chg="del">
          <ac:chgData name="Megan Botes" userId="70568131-745a-489b-b4fe-9e78c579dd6d" providerId="ADAL" clId="{E3DEF142-CC7A-44CA-B5B4-48BABF1A3E75}" dt="2025-10-14T09:08:04.397" v="12"/>
          <ac:spMkLst>
            <pc:docMk/>
            <pc:sldMk cId="4030163228" sldId="262"/>
            <ac:spMk id="4103" creationId="{9F7D5CDA-D291-4307-BF55-1381FED29634}"/>
          </ac:spMkLst>
        </pc:spChg>
        <pc:spChg chg="add">
          <ac:chgData name="Megan Botes" userId="70568131-745a-489b-b4fe-9e78c579dd6d" providerId="ADAL" clId="{E3DEF142-CC7A-44CA-B5B4-48BABF1A3E75}" dt="2025-10-14T09:19:31.592" v="73" actId="26606"/>
          <ac:spMkLst>
            <pc:docMk/>
            <pc:sldMk cId="4030163228" sldId="262"/>
            <ac:spMk id="4105" creationId="{90464369-70FA-42AF-948F-80664CA7BFE5}"/>
          </ac:spMkLst>
        </pc:spChg>
        <pc:spChg chg="add">
          <ac:chgData name="Megan Botes" userId="70568131-745a-489b-b4fe-9e78c579dd6d" providerId="ADAL" clId="{E3DEF142-CC7A-44CA-B5B4-48BABF1A3E75}" dt="2025-10-14T09:19:31.592" v="73" actId="26606"/>
          <ac:spMkLst>
            <pc:docMk/>
            <pc:sldMk cId="4030163228" sldId="262"/>
            <ac:spMk id="4107" creationId="{A648176E-454C-437C-B0FC-9B82FCF32B24}"/>
          </ac:spMkLst>
        </pc:spChg>
        <pc:spChg chg="add">
          <ac:chgData name="Megan Botes" userId="70568131-745a-489b-b4fe-9e78c579dd6d" providerId="ADAL" clId="{E3DEF142-CC7A-44CA-B5B4-48BABF1A3E75}" dt="2025-10-14T09:19:31.592" v="73" actId="26606"/>
          <ac:spMkLst>
            <pc:docMk/>
            <pc:sldMk cId="4030163228" sldId="262"/>
            <ac:spMk id="4109" creationId="{A6604B49-AD5C-4590-B051-06C8222ECD99}"/>
          </ac:spMkLst>
        </pc:spChg>
        <pc:spChg chg="add">
          <ac:chgData name="Megan Botes" userId="70568131-745a-489b-b4fe-9e78c579dd6d" providerId="ADAL" clId="{E3DEF142-CC7A-44CA-B5B4-48BABF1A3E75}" dt="2025-10-14T09:19:31.592" v="73" actId="26606"/>
          <ac:spMkLst>
            <pc:docMk/>
            <pc:sldMk cId="4030163228" sldId="262"/>
            <ac:spMk id="4111" creationId="{CC552A98-EF7D-4D42-AB69-066B786AB55B}"/>
          </ac:spMkLst>
        </pc:spChg>
        <pc:picChg chg="del">
          <ac:chgData name="Megan Botes" userId="70568131-745a-489b-b4fe-9e78c579dd6d" providerId="ADAL" clId="{E3DEF142-CC7A-44CA-B5B4-48BABF1A3E75}" dt="2025-10-14T09:19:24.229" v="72" actId="21"/>
          <ac:picMkLst>
            <pc:docMk/>
            <pc:sldMk cId="4030163228" sldId="262"/>
            <ac:picMk id="4" creationId="{ACC2B868-4151-3632-28CB-D6027274A4C0}"/>
          </ac:picMkLst>
        </pc:picChg>
        <pc:picChg chg="add mod">
          <ac:chgData name="Megan Botes" userId="70568131-745a-489b-b4fe-9e78c579dd6d" providerId="ADAL" clId="{E3DEF142-CC7A-44CA-B5B4-48BABF1A3E75}" dt="2025-10-14T09:19:36.274" v="74"/>
          <ac:picMkLst>
            <pc:docMk/>
            <pc:sldMk cId="4030163228" sldId="262"/>
            <ac:picMk id="5" creationId="{895377FB-FFD6-467E-384F-0D4979392B4F}"/>
          </ac:picMkLst>
        </pc:picChg>
        <pc:picChg chg="mod">
          <ac:chgData name="Megan Botes" userId="70568131-745a-489b-b4fe-9e78c579dd6d" providerId="ADAL" clId="{E3DEF142-CC7A-44CA-B5B4-48BABF1A3E75}" dt="2025-10-14T09:19:31.592" v="73" actId="26606"/>
          <ac:picMkLst>
            <pc:docMk/>
            <pc:sldMk cId="4030163228" sldId="262"/>
            <ac:picMk id="4098" creationId="{5C46F87E-33EA-7E53-F9F0-784808FAE915}"/>
          </ac:picMkLst>
        </pc:picChg>
      </pc:sldChg>
      <pc:sldChg chg="addSp delSp modSp mod delDesignElem">
        <pc:chgData name="Megan Botes" userId="70568131-745a-489b-b4fe-9e78c579dd6d" providerId="ADAL" clId="{E3DEF142-CC7A-44CA-B5B4-48BABF1A3E75}" dt="2025-10-14T09:36:03.680" v="89" actId="22"/>
        <pc:sldMkLst>
          <pc:docMk/>
          <pc:sldMk cId="2485217240" sldId="263"/>
        </pc:sldMkLst>
        <pc:spChg chg="mod ord">
          <ac:chgData name="Megan Botes" userId="70568131-745a-489b-b4fe-9e78c579dd6d" providerId="ADAL" clId="{E3DEF142-CC7A-44CA-B5B4-48BABF1A3E75}" dt="2025-10-14T09:21:46.726" v="83" actId="26606"/>
          <ac:spMkLst>
            <pc:docMk/>
            <pc:sldMk cId="2485217240" sldId="263"/>
            <ac:spMk id="3" creationId="{12644582-7C28-1158-76A1-969E9235E23D}"/>
          </ac:spMkLst>
        </pc:spChg>
        <pc:spChg chg="add del">
          <ac:chgData name="Megan Botes" userId="70568131-745a-489b-b4fe-9e78c579dd6d" providerId="ADAL" clId="{E3DEF142-CC7A-44CA-B5B4-48BABF1A3E75}" dt="2025-10-14T09:21:46.726" v="83" actId="26606"/>
          <ac:spMkLst>
            <pc:docMk/>
            <pc:sldMk cId="2485217240" sldId="263"/>
            <ac:spMk id="5" creationId="{04812C46-200A-4DEB-A05E-3ED6C68C2387}"/>
          </ac:spMkLst>
        </pc:spChg>
        <pc:spChg chg="add del">
          <ac:chgData name="Megan Botes" userId="70568131-745a-489b-b4fe-9e78c579dd6d" providerId="ADAL" clId="{E3DEF142-CC7A-44CA-B5B4-48BABF1A3E75}" dt="2025-10-14T09:21:46.726" v="83" actId="26606"/>
          <ac:spMkLst>
            <pc:docMk/>
            <pc:sldMk cId="2485217240" sldId="263"/>
            <ac:spMk id="6" creationId="{D1EA859B-E555-4109-94F3-6700E046E008}"/>
          </ac:spMkLst>
        </pc:spChg>
        <pc:spChg chg="del">
          <ac:chgData name="Megan Botes" userId="70568131-745a-489b-b4fe-9e78c579dd6d" providerId="ADAL" clId="{E3DEF142-CC7A-44CA-B5B4-48BABF1A3E75}" dt="2025-10-14T09:08:04.397" v="12"/>
          <ac:spMkLst>
            <pc:docMk/>
            <pc:sldMk cId="2485217240" sldId="263"/>
            <ac:spMk id="8" creationId="{5C8908E2-EE49-44D2-9428-A28D2312A8D5}"/>
          </ac:spMkLst>
        </pc:spChg>
        <pc:spChg chg="add del">
          <ac:chgData name="Megan Botes" userId="70568131-745a-489b-b4fe-9e78c579dd6d" providerId="ADAL" clId="{E3DEF142-CC7A-44CA-B5B4-48BABF1A3E75}" dt="2025-10-14T09:21:46.726" v="83" actId="26606"/>
          <ac:spMkLst>
            <pc:docMk/>
            <pc:sldMk cId="2485217240" sldId="263"/>
            <ac:spMk id="11" creationId="{8181FC64-B306-4821-98E2-780662EFC486}"/>
          </ac:spMkLst>
        </pc:spChg>
        <pc:spChg chg="add del">
          <ac:chgData name="Megan Botes" userId="70568131-745a-489b-b4fe-9e78c579dd6d" providerId="ADAL" clId="{E3DEF142-CC7A-44CA-B5B4-48BABF1A3E75}" dt="2025-10-14T09:21:46.726" v="83" actId="26606"/>
          <ac:spMkLst>
            <pc:docMk/>
            <pc:sldMk cId="2485217240" sldId="263"/>
            <ac:spMk id="13" creationId="{5871FC61-DD4E-47D4-81FD-8A7E7D12B371}"/>
          </ac:spMkLst>
        </pc:spChg>
        <pc:spChg chg="del">
          <ac:chgData name="Megan Botes" userId="70568131-745a-489b-b4fe-9e78c579dd6d" providerId="ADAL" clId="{E3DEF142-CC7A-44CA-B5B4-48BABF1A3E75}" dt="2025-10-14T09:08:04.397" v="12"/>
          <ac:spMkLst>
            <pc:docMk/>
            <pc:sldMk cId="2485217240" sldId="263"/>
            <ac:spMk id="14" creationId="{BD92035A-AA2F-4CD8-A556-1CE8BDEC75BD}"/>
          </ac:spMkLst>
        </pc:spChg>
        <pc:spChg chg="add del">
          <ac:chgData name="Megan Botes" userId="70568131-745a-489b-b4fe-9e78c579dd6d" providerId="ADAL" clId="{E3DEF142-CC7A-44CA-B5B4-48BABF1A3E75}" dt="2025-10-14T09:21:46.726" v="83" actId="26606"/>
          <ac:spMkLst>
            <pc:docMk/>
            <pc:sldMk cId="2485217240" sldId="263"/>
            <ac:spMk id="15" creationId="{F9EC3F91-A75C-4F74-867E-E4C28C13546B}"/>
          </ac:spMkLst>
        </pc:spChg>
        <pc:spChg chg="del">
          <ac:chgData name="Megan Botes" userId="70568131-745a-489b-b4fe-9e78c579dd6d" providerId="ADAL" clId="{E3DEF142-CC7A-44CA-B5B4-48BABF1A3E75}" dt="2025-10-14T09:08:04.397" v="12"/>
          <ac:spMkLst>
            <pc:docMk/>
            <pc:sldMk cId="2485217240" sldId="263"/>
            <ac:spMk id="16" creationId="{ED888B23-07FA-482A-96DF-47E31AF1A603}"/>
          </ac:spMkLst>
        </pc:spChg>
        <pc:spChg chg="add del">
          <ac:chgData name="Megan Botes" userId="70568131-745a-489b-b4fe-9e78c579dd6d" providerId="ADAL" clId="{E3DEF142-CC7A-44CA-B5B4-48BABF1A3E75}" dt="2025-10-14T09:21:46.726" v="83" actId="26606"/>
          <ac:spMkLst>
            <pc:docMk/>
            <pc:sldMk cId="2485217240" sldId="263"/>
            <ac:spMk id="17" creationId="{829A1E2C-5AC8-40FC-99E9-832069D39792}"/>
          </ac:spMkLst>
        </pc:spChg>
        <pc:spChg chg="add del">
          <ac:chgData name="Megan Botes" userId="70568131-745a-489b-b4fe-9e78c579dd6d" providerId="ADAL" clId="{E3DEF142-CC7A-44CA-B5B4-48BABF1A3E75}" dt="2025-10-14T09:36:03.680" v="89" actId="22"/>
          <ac:spMkLst>
            <pc:docMk/>
            <pc:sldMk cId="2485217240" sldId="263"/>
            <ac:spMk id="19" creationId="{0B3BF420-6A77-3610-070E-8ABDC76AA06C}"/>
          </ac:spMkLst>
        </pc:spChg>
        <pc:grpChg chg="del">
          <ac:chgData name="Megan Botes" userId="70568131-745a-489b-b4fe-9e78c579dd6d" providerId="ADAL" clId="{E3DEF142-CC7A-44CA-B5B4-48BABF1A3E75}" dt="2025-10-14T09:08:04.397" v="12"/>
          <ac:grpSpMkLst>
            <pc:docMk/>
            <pc:sldMk cId="2485217240" sldId="263"/>
            <ac:grpSpMk id="10" creationId="{5D1A9D8B-3117-4D9D-BDA4-DD81895098B0}"/>
          </ac:grpSpMkLst>
        </pc:grpChg>
        <pc:picChg chg="add mod">
          <ac:chgData name="Megan Botes" userId="70568131-745a-489b-b4fe-9e78c579dd6d" providerId="ADAL" clId="{E3DEF142-CC7A-44CA-B5B4-48BABF1A3E75}" dt="2025-10-14T09:21:46.726" v="83" actId="26606"/>
          <ac:picMkLst>
            <pc:docMk/>
            <pc:sldMk cId="2485217240" sldId="263"/>
            <ac:picMk id="2" creationId="{F0A4F653-80E0-11A8-2DA1-49C6992DAF86}"/>
          </ac:picMkLst>
        </pc:picChg>
        <pc:picChg chg="del">
          <ac:chgData name="Megan Botes" userId="70568131-745a-489b-b4fe-9e78c579dd6d" providerId="ADAL" clId="{E3DEF142-CC7A-44CA-B5B4-48BABF1A3E75}" dt="2025-10-14T09:21:05.917" v="76" actId="21"/>
          <ac:picMkLst>
            <pc:docMk/>
            <pc:sldMk cId="2485217240" sldId="263"/>
            <ac:picMk id="4" creationId="{4E2F075D-E2ED-8F46-37C0-803D5EE96EDA}"/>
          </ac:picMkLst>
        </pc:picChg>
        <pc:picChg chg="add mod">
          <ac:chgData name="Megan Botes" userId="70568131-745a-489b-b4fe-9e78c579dd6d" providerId="ADAL" clId="{E3DEF142-CC7A-44CA-B5B4-48BABF1A3E75}" dt="2025-10-14T09:21:31.746" v="81"/>
          <ac:picMkLst>
            <pc:docMk/>
            <pc:sldMk cId="2485217240" sldId="263"/>
            <ac:picMk id="7" creationId="{51C276A7-3C09-C94B-E641-19DD90A190A4}"/>
          </ac:picMkLst>
        </pc:picChg>
        <pc:picChg chg="add mod">
          <ac:chgData name="Megan Botes" userId="70568131-745a-489b-b4fe-9e78c579dd6d" providerId="ADAL" clId="{E3DEF142-CC7A-44CA-B5B4-48BABF1A3E75}" dt="2025-10-14T09:21:50.305" v="84"/>
          <ac:picMkLst>
            <pc:docMk/>
            <pc:sldMk cId="2485217240" sldId="263"/>
            <ac:picMk id="9" creationId="{7006AD47-5BF1-9C2B-E973-1C2B6F56EB05}"/>
          </ac:picMkLst>
        </pc:picChg>
      </pc:sldChg>
      <pc:sldChg chg="addSp delSp modSp mod setBg setClrOvrMap">
        <pc:chgData name="Megan Botes" userId="70568131-745a-489b-b4fe-9e78c579dd6d" providerId="ADAL" clId="{E3DEF142-CC7A-44CA-B5B4-48BABF1A3E75}" dt="2025-10-14T10:08:14.029" v="439"/>
        <pc:sldMkLst>
          <pc:docMk/>
          <pc:sldMk cId="640547331" sldId="265"/>
        </pc:sldMkLst>
        <pc:spChg chg="mod">
          <ac:chgData name="Megan Botes" userId="70568131-745a-489b-b4fe-9e78c579dd6d" providerId="ADAL" clId="{E3DEF142-CC7A-44CA-B5B4-48BABF1A3E75}" dt="2025-10-14T09:40:47.882" v="151" actId="26606"/>
          <ac:spMkLst>
            <pc:docMk/>
            <pc:sldMk cId="640547331" sldId="265"/>
            <ac:spMk id="2" creationId="{97E96C69-373E-7DFF-F7EA-77EAEEEE3539}"/>
          </ac:spMkLst>
        </pc:spChg>
        <pc:spChg chg="add del">
          <ac:chgData name="Megan Botes" userId="70568131-745a-489b-b4fe-9e78c579dd6d" providerId="ADAL" clId="{E3DEF142-CC7A-44CA-B5B4-48BABF1A3E75}" dt="2025-10-14T09:40:47.886" v="152" actId="26606"/>
          <ac:spMkLst>
            <pc:docMk/>
            <pc:sldMk cId="640547331" sldId="265"/>
            <ac:spMk id="10" creationId="{955A2079-FA98-4876-80F0-72364A7D2EA4}"/>
          </ac:spMkLst>
        </pc:spChg>
        <pc:spChg chg="add">
          <ac:chgData name="Megan Botes" userId="70568131-745a-489b-b4fe-9e78c579dd6d" providerId="ADAL" clId="{E3DEF142-CC7A-44CA-B5B4-48BABF1A3E75}" dt="2025-10-14T09:40:47.886" v="152" actId="26606"/>
          <ac:spMkLst>
            <pc:docMk/>
            <pc:sldMk cId="640547331" sldId="265"/>
            <ac:spMk id="15" creationId="{32BC26D8-82FB-445E-AA49-62A77D7C1EE0}"/>
          </ac:spMkLst>
        </pc:spChg>
        <pc:spChg chg="add">
          <ac:chgData name="Megan Botes" userId="70568131-745a-489b-b4fe-9e78c579dd6d" providerId="ADAL" clId="{E3DEF142-CC7A-44CA-B5B4-48BABF1A3E75}" dt="2025-10-14T09:40:47.886" v="152" actId="26606"/>
          <ac:spMkLst>
            <pc:docMk/>
            <pc:sldMk cId="640547331" sldId="265"/>
            <ac:spMk id="17" creationId="{CB44330D-EA18-4254-AA95-EB49948539B8}"/>
          </ac:spMkLst>
        </pc:spChg>
        <pc:graphicFrameChg chg="mod modGraphic">
          <ac:chgData name="Megan Botes" userId="70568131-745a-489b-b4fe-9e78c579dd6d" providerId="ADAL" clId="{E3DEF142-CC7A-44CA-B5B4-48BABF1A3E75}" dt="2025-10-14T09:40:47.882" v="151" actId="26606"/>
          <ac:graphicFrameMkLst>
            <pc:docMk/>
            <pc:sldMk cId="640547331" sldId="265"/>
            <ac:graphicFrameMk id="5" creationId="{628958D4-7A8E-A0EB-04B0-A30572A0520B}"/>
          </ac:graphicFrameMkLst>
        </pc:graphicFrameChg>
        <pc:picChg chg="add mod">
          <ac:chgData name="Megan Botes" userId="70568131-745a-489b-b4fe-9e78c579dd6d" providerId="ADAL" clId="{E3DEF142-CC7A-44CA-B5B4-48BABF1A3E75}" dt="2025-10-14T10:08:14.029" v="439"/>
          <ac:picMkLst>
            <pc:docMk/>
            <pc:sldMk cId="640547331" sldId="265"/>
            <ac:picMk id="3" creationId="{D38AB843-077A-BD1C-9528-194A6692E7EE}"/>
          </ac:picMkLst>
        </pc:picChg>
        <pc:picChg chg="del">
          <ac:chgData name="Megan Botes" userId="70568131-745a-489b-b4fe-9e78c579dd6d" providerId="ADAL" clId="{E3DEF142-CC7A-44CA-B5B4-48BABF1A3E75}" dt="2025-10-14T09:39:39.963" v="148" actId="21"/>
          <ac:picMkLst>
            <pc:docMk/>
            <pc:sldMk cId="640547331" sldId="265"/>
            <ac:picMk id="4" creationId="{13854874-37C2-C820-21C7-1B5948B659E1}"/>
          </ac:picMkLst>
        </pc:picChg>
      </pc:sldChg>
      <pc:sldChg chg="delSp del delDesignElem">
        <pc:chgData name="Megan Botes" userId="70568131-745a-489b-b4fe-9e78c579dd6d" providerId="ADAL" clId="{E3DEF142-CC7A-44CA-B5B4-48BABF1A3E75}" dt="2025-10-14T10:07:18.760" v="434" actId="47"/>
        <pc:sldMkLst>
          <pc:docMk/>
          <pc:sldMk cId="320403167" sldId="267"/>
        </pc:sldMkLst>
        <pc:spChg chg="del">
          <ac:chgData name="Megan Botes" userId="70568131-745a-489b-b4fe-9e78c579dd6d" providerId="ADAL" clId="{E3DEF142-CC7A-44CA-B5B4-48BABF1A3E75}" dt="2025-10-14T09:08:04.397" v="12"/>
          <ac:spMkLst>
            <pc:docMk/>
            <pc:sldMk cId="320403167" sldId="267"/>
            <ac:spMk id="7" creationId="{27427488-068E-4B55-AC8D-CD070B8CD46D}"/>
          </ac:spMkLst>
        </pc:spChg>
        <pc:spChg chg="del">
          <ac:chgData name="Megan Botes" userId="70568131-745a-489b-b4fe-9e78c579dd6d" providerId="ADAL" clId="{E3DEF142-CC7A-44CA-B5B4-48BABF1A3E75}" dt="2025-10-14T09:08:04.397" v="12"/>
          <ac:spMkLst>
            <pc:docMk/>
            <pc:sldMk cId="320403167" sldId="267"/>
            <ac:spMk id="13" creationId="{E6A0E474-BC1B-4020-8F1C-5DB17CF64AD3}"/>
          </ac:spMkLst>
        </pc:spChg>
        <pc:spChg chg="del">
          <ac:chgData name="Megan Botes" userId="70568131-745a-489b-b4fe-9e78c579dd6d" providerId="ADAL" clId="{E3DEF142-CC7A-44CA-B5B4-48BABF1A3E75}" dt="2025-10-14T09:08:04.397" v="12"/>
          <ac:spMkLst>
            <pc:docMk/>
            <pc:sldMk cId="320403167" sldId="267"/>
            <ac:spMk id="15" creationId="{A20AF199-99C2-4569-9CAF-24514AE5E82A}"/>
          </ac:spMkLst>
        </pc:spChg>
        <pc:grpChg chg="del">
          <ac:chgData name="Megan Botes" userId="70568131-745a-489b-b4fe-9e78c579dd6d" providerId="ADAL" clId="{E3DEF142-CC7A-44CA-B5B4-48BABF1A3E75}" dt="2025-10-14T09:08:04.397" v="12"/>
          <ac:grpSpMkLst>
            <pc:docMk/>
            <pc:sldMk cId="320403167" sldId="267"/>
            <ac:grpSpMk id="9" creationId="{31460D47-75CD-497D-BC88-FA41997D2E49}"/>
          </ac:grpSpMkLst>
        </pc:grpChg>
      </pc:sldChg>
      <pc:sldChg chg="addSp delSp modSp mod setBg">
        <pc:chgData name="Megan Botes" userId="70568131-745a-489b-b4fe-9e78c579dd6d" providerId="ADAL" clId="{E3DEF142-CC7A-44CA-B5B4-48BABF1A3E75}" dt="2025-10-14T10:08:10.459" v="437"/>
        <pc:sldMkLst>
          <pc:docMk/>
          <pc:sldMk cId="1569547856" sldId="268"/>
        </pc:sldMkLst>
        <pc:spChg chg="mod">
          <ac:chgData name="Megan Botes" userId="70568131-745a-489b-b4fe-9e78c579dd6d" providerId="ADAL" clId="{E3DEF142-CC7A-44CA-B5B4-48BABF1A3E75}" dt="2025-10-14T10:07:51.676" v="436" actId="26606"/>
          <ac:spMkLst>
            <pc:docMk/>
            <pc:sldMk cId="1569547856" sldId="268"/>
            <ac:spMk id="5" creationId="{B1DBEFCB-DFEC-7336-E383-67CC75C6A397}"/>
          </ac:spMkLst>
        </pc:spChg>
        <pc:spChg chg="add">
          <ac:chgData name="Megan Botes" userId="70568131-745a-489b-b4fe-9e78c579dd6d" providerId="ADAL" clId="{E3DEF142-CC7A-44CA-B5B4-48BABF1A3E75}" dt="2025-10-14T10:07:51.676" v="436" actId="26606"/>
          <ac:spMkLst>
            <pc:docMk/>
            <pc:sldMk cId="1569547856" sldId="268"/>
            <ac:spMk id="10" creationId="{BACC6370-2D7E-4714-9D71-7542949D7D5D}"/>
          </ac:spMkLst>
        </pc:spChg>
        <pc:spChg chg="add">
          <ac:chgData name="Megan Botes" userId="70568131-745a-489b-b4fe-9e78c579dd6d" providerId="ADAL" clId="{E3DEF142-CC7A-44CA-B5B4-48BABF1A3E75}" dt="2025-10-14T10:07:51.676" v="436" actId="26606"/>
          <ac:spMkLst>
            <pc:docMk/>
            <pc:sldMk cId="1569547856" sldId="268"/>
            <ac:spMk id="12" creationId="{F68B3F68-107C-434F-AA38-110D5EA91B85}"/>
          </ac:spMkLst>
        </pc:spChg>
        <pc:spChg chg="add">
          <ac:chgData name="Megan Botes" userId="70568131-745a-489b-b4fe-9e78c579dd6d" providerId="ADAL" clId="{E3DEF142-CC7A-44CA-B5B4-48BABF1A3E75}" dt="2025-10-14T10:07:51.676" v="436" actId="26606"/>
          <ac:spMkLst>
            <pc:docMk/>
            <pc:sldMk cId="1569547856" sldId="268"/>
            <ac:spMk id="14" creationId="{AAD0DBB9-1A4B-4391-81D4-CB19F9AB918A}"/>
          </ac:spMkLst>
        </pc:spChg>
        <pc:spChg chg="add">
          <ac:chgData name="Megan Botes" userId="70568131-745a-489b-b4fe-9e78c579dd6d" providerId="ADAL" clId="{E3DEF142-CC7A-44CA-B5B4-48BABF1A3E75}" dt="2025-10-14T10:07:51.676" v="436" actId="26606"/>
          <ac:spMkLst>
            <pc:docMk/>
            <pc:sldMk cId="1569547856" sldId="268"/>
            <ac:spMk id="16" creationId="{063BBA22-50EA-4C4D-BE05-F1CE4E63AA56}"/>
          </ac:spMkLst>
        </pc:spChg>
        <pc:graphicFrameChg chg="mod ord modGraphic">
          <ac:chgData name="Megan Botes" userId="70568131-745a-489b-b4fe-9e78c579dd6d" providerId="ADAL" clId="{E3DEF142-CC7A-44CA-B5B4-48BABF1A3E75}" dt="2025-10-14T10:07:51.676" v="436" actId="26606"/>
          <ac:graphicFrameMkLst>
            <pc:docMk/>
            <pc:sldMk cId="1569547856" sldId="268"/>
            <ac:graphicFrameMk id="4" creationId="{DAC03DB8-AEAB-2784-B514-399867CB40FF}"/>
          </ac:graphicFrameMkLst>
        </pc:graphicFrameChg>
        <pc:picChg chg="add mod">
          <ac:chgData name="Megan Botes" userId="70568131-745a-489b-b4fe-9e78c579dd6d" providerId="ADAL" clId="{E3DEF142-CC7A-44CA-B5B4-48BABF1A3E75}" dt="2025-10-14T10:08:10.459" v="437"/>
          <ac:picMkLst>
            <pc:docMk/>
            <pc:sldMk cId="1569547856" sldId="268"/>
            <ac:picMk id="2" creationId="{9D6394A7-47D3-0E71-9C5A-CE2F93339363}"/>
          </ac:picMkLst>
        </pc:picChg>
        <pc:picChg chg="del">
          <ac:chgData name="Megan Botes" userId="70568131-745a-489b-b4fe-9e78c579dd6d" providerId="ADAL" clId="{E3DEF142-CC7A-44CA-B5B4-48BABF1A3E75}" dt="2025-10-14T10:07:21.465" v="435" actId="478"/>
          <ac:picMkLst>
            <pc:docMk/>
            <pc:sldMk cId="1569547856" sldId="268"/>
            <ac:picMk id="6" creationId="{564F4320-74D0-F695-629F-323BAAB66890}"/>
          </ac:picMkLst>
        </pc:picChg>
      </pc:sldChg>
      <pc:sldChg chg="delSp delDesignElem">
        <pc:chgData name="Megan Botes" userId="70568131-745a-489b-b4fe-9e78c579dd6d" providerId="ADAL" clId="{E3DEF142-CC7A-44CA-B5B4-48BABF1A3E75}" dt="2025-10-14T09:08:04.397" v="12"/>
        <pc:sldMkLst>
          <pc:docMk/>
          <pc:sldMk cId="4128996956" sldId="269"/>
        </pc:sldMkLst>
        <pc:spChg chg="del">
          <ac:chgData name="Megan Botes" userId="70568131-745a-489b-b4fe-9e78c579dd6d" providerId="ADAL" clId="{E3DEF142-CC7A-44CA-B5B4-48BABF1A3E75}" dt="2025-10-14T09:08:04.397" v="12"/>
          <ac:spMkLst>
            <pc:docMk/>
            <pc:sldMk cId="4128996956" sldId="269"/>
            <ac:spMk id="6151" creationId="{6F828D28-8E09-41CC-8229-3070B5467A96}"/>
          </ac:spMkLst>
        </pc:spChg>
        <pc:spChg chg="del">
          <ac:chgData name="Megan Botes" userId="70568131-745a-489b-b4fe-9e78c579dd6d" providerId="ADAL" clId="{E3DEF142-CC7A-44CA-B5B4-48BABF1A3E75}" dt="2025-10-14T09:08:04.397" v="12"/>
          <ac:spMkLst>
            <pc:docMk/>
            <pc:sldMk cId="4128996956" sldId="269"/>
            <ac:spMk id="6153" creationId="{D5B012D8-7F27-4758-9AC6-C889B154BD73}"/>
          </ac:spMkLst>
        </pc:spChg>
        <pc:spChg chg="del">
          <ac:chgData name="Megan Botes" userId="70568131-745a-489b-b4fe-9e78c579dd6d" providerId="ADAL" clId="{E3DEF142-CC7A-44CA-B5B4-48BABF1A3E75}" dt="2025-10-14T09:08:04.397" v="12"/>
          <ac:spMkLst>
            <pc:docMk/>
            <pc:sldMk cId="4128996956" sldId="269"/>
            <ac:spMk id="6155" creationId="{4063B759-00FC-46D1-9898-8E8625268FAF}"/>
          </ac:spMkLst>
        </pc:spChg>
      </pc:sldChg>
      <pc:sldChg chg="addSp delSp modSp mod setBg addAnim setClrOvrMap delDesignElem">
        <pc:chgData name="Megan Botes" userId="70568131-745a-489b-b4fe-9e78c579dd6d" providerId="ADAL" clId="{E3DEF142-CC7A-44CA-B5B4-48BABF1A3E75}" dt="2025-10-14T10:09:46.200" v="445"/>
        <pc:sldMkLst>
          <pc:docMk/>
          <pc:sldMk cId="1125060474" sldId="270"/>
        </pc:sldMkLst>
        <pc:spChg chg="mod ord">
          <ac:chgData name="Megan Botes" userId="70568131-745a-489b-b4fe-9e78c579dd6d" providerId="ADAL" clId="{E3DEF142-CC7A-44CA-B5B4-48BABF1A3E75}" dt="2025-10-14T10:09:41.290" v="443" actId="26606"/>
          <ac:spMkLst>
            <pc:docMk/>
            <pc:sldMk cId="1125060474" sldId="270"/>
            <ac:spMk id="2" creationId="{D117F952-F7E9-99D5-CE65-0450BAFAD6DF}"/>
          </ac:spMkLst>
        </pc:spChg>
        <pc:spChg chg="add">
          <ac:chgData name="Megan Botes" userId="70568131-745a-489b-b4fe-9e78c579dd6d" providerId="ADAL" clId="{E3DEF142-CC7A-44CA-B5B4-48BABF1A3E75}" dt="2025-10-14T10:09:41.290" v="443" actId="26606"/>
          <ac:spMkLst>
            <pc:docMk/>
            <pc:sldMk cId="1125060474" sldId="270"/>
            <ac:spMk id="10" creationId="{71B2258F-86CA-4D4D-8270-BC05FCDEBFB3}"/>
          </ac:spMkLst>
        </pc:spChg>
        <pc:spChg chg="del">
          <ac:chgData name="Megan Botes" userId="70568131-745a-489b-b4fe-9e78c579dd6d" providerId="ADAL" clId="{E3DEF142-CC7A-44CA-B5B4-48BABF1A3E75}" dt="2025-10-14T09:08:04.397" v="12"/>
          <ac:spMkLst>
            <pc:docMk/>
            <pc:sldMk cId="1125060474" sldId="270"/>
            <ac:spMk id="17" creationId="{27427488-068E-4B55-AC8D-CD070B8CD46D}"/>
          </ac:spMkLst>
        </pc:spChg>
        <pc:spChg chg="del">
          <ac:chgData name="Megan Botes" userId="70568131-745a-489b-b4fe-9e78c579dd6d" providerId="ADAL" clId="{E3DEF142-CC7A-44CA-B5B4-48BABF1A3E75}" dt="2025-10-14T09:08:04.397" v="12"/>
          <ac:spMkLst>
            <pc:docMk/>
            <pc:sldMk cId="1125060474" sldId="270"/>
            <ac:spMk id="21" creationId="{3FE49A6B-0100-4397-88F8-FE2410D089A8}"/>
          </ac:spMkLst>
        </pc:spChg>
        <pc:spChg chg="del">
          <ac:chgData name="Megan Botes" userId="70568131-745a-489b-b4fe-9e78c579dd6d" providerId="ADAL" clId="{E3DEF142-CC7A-44CA-B5B4-48BABF1A3E75}" dt="2025-10-14T09:08:04.397" v="12"/>
          <ac:spMkLst>
            <pc:docMk/>
            <pc:sldMk cId="1125060474" sldId="270"/>
            <ac:spMk id="22" creationId="{A20AF199-99C2-4569-9CAF-24514AE5E82A}"/>
          </ac:spMkLst>
        </pc:spChg>
        <pc:grpChg chg="del">
          <ac:chgData name="Megan Botes" userId="70568131-745a-489b-b4fe-9e78c579dd6d" providerId="ADAL" clId="{E3DEF142-CC7A-44CA-B5B4-48BABF1A3E75}" dt="2025-10-14T09:08:04.397" v="12"/>
          <ac:grpSpMkLst>
            <pc:docMk/>
            <pc:sldMk cId="1125060474" sldId="270"/>
            <ac:grpSpMk id="18" creationId="{5DD5AFF2-B0BF-41FA-BA95-B06DB47DF11B}"/>
          </ac:grpSpMkLst>
        </pc:grpChg>
        <pc:picChg chg="add mod">
          <ac:chgData name="Megan Botes" userId="70568131-745a-489b-b4fe-9e78c579dd6d" providerId="ADAL" clId="{E3DEF142-CC7A-44CA-B5B4-48BABF1A3E75}" dt="2025-10-14T10:09:28.792" v="440"/>
          <ac:picMkLst>
            <pc:docMk/>
            <pc:sldMk cId="1125060474" sldId="270"/>
            <ac:picMk id="3" creationId="{E5DA33E0-01EA-ECF6-F8E9-EC3ED744020B}"/>
          </ac:picMkLst>
        </pc:picChg>
        <pc:picChg chg="del">
          <ac:chgData name="Megan Botes" userId="70568131-745a-489b-b4fe-9e78c579dd6d" providerId="ADAL" clId="{E3DEF142-CC7A-44CA-B5B4-48BABF1A3E75}" dt="2025-10-14T10:09:36.015" v="441" actId="478"/>
          <ac:picMkLst>
            <pc:docMk/>
            <pc:sldMk cId="1125060474" sldId="270"/>
            <ac:picMk id="4" creationId="{8FD35921-A7BE-1FFB-E491-8AE96AFFA543}"/>
          </ac:picMkLst>
        </pc:picChg>
        <pc:picChg chg="add mod">
          <ac:chgData name="Megan Botes" userId="70568131-745a-489b-b4fe-9e78c579dd6d" providerId="ADAL" clId="{E3DEF142-CC7A-44CA-B5B4-48BABF1A3E75}" dt="2025-10-14T10:09:36.369" v="442"/>
          <ac:picMkLst>
            <pc:docMk/>
            <pc:sldMk cId="1125060474" sldId="270"/>
            <ac:picMk id="5" creationId="{9C5AFB19-DFB4-DE3C-76EA-0DE4E8D1A5F9}"/>
          </ac:picMkLst>
        </pc:picChg>
        <pc:picChg chg="add mod">
          <ac:chgData name="Megan Botes" userId="70568131-745a-489b-b4fe-9e78c579dd6d" providerId="ADAL" clId="{E3DEF142-CC7A-44CA-B5B4-48BABF1A3E75}" dt="2025-10-14T10:09:46.200" v="445"/>
          <ac:picMkLst>
            <pc:docMk/>
            <pc:sldMk cId="1125060474" sldId="270"/>
            <ac:picMk id="6" creationId="{0E799554-C503-C663-1C4C-3D3555C07AE5}"/>
          </ac:picMkLst>
        </pc:picChg>
      </pc:sldChg>
      <pc:sldChg chg="delSp del delDesignElem">
        <pc:chgData name="Megan Botes" userId="70568131-745a-489b-b4fe-9e78c579dd6d" providerId="ADAL" clId="{E3DEF142-CC7A-44CA-B5B4-48BABF1A3E75}" dt="2025-10-14T09:38:23.296" v="147" actId="47"/>
        <pc:sldMkLst>
          <pc:docMk/>
          <pc:sldMk cId="2219948473" sldId="271"/>
        </pc:sldMkLst>
        <pc:spChg chg="del">
          <ac:chgData name="Megan Botes" userId="70568131-745a-489b-b4fe-9e78c579dd6d" providerId="ADAL" clId="{E3DEF142-CC7A-44CA-B5B4-48BABF1A3E75}" dt="2025-10-14T09:08:04.397" v="12"/>
          <ac:spMkLst>
            <pc:docMk/>
            <pc:sldMk cId="2219948473" sldId="271"/>
            <ac:spMk id="7" creationId="{C5C0DA3F-A19A-588A-B304-E23D1BFAEF94}"/>
          </ac:spMkLst>
        </pc:spChg>
        <pc:spChg chg="del">
          <ac:chgData name="Megan Botes" userId="70568131-745a-489b-b4fe-9e78c579dd6d" providerId="ADAL" clId="{E3DEF142-CC7A-44CA-B5B4-48BABF1A3E75}" dt="2025-10-14T09:08:04.397" v="12"/>
          <ac:spMkLst>
            <pc:docMk/>
            <pc:sldMk cId="2219948473" sldId="271"/>
            <ac:spMk id="13" creationId="{8448BE58-65D4-05ED-53DA-3561BDEDD3C3}"/>
          </ac:spMkLst>
        </pc:spChg>
        <pc:spChg chg="del">
          <ac:chgData name="Megan Botes" userId="70568131-745a-489b-b4fe-9e78c579dd6d" providerId="ADAL" clId="{E3DEF142-CC7A-44CA-B5B4-48BABF1A3E75}" dt="2025-10-14T09:08:04.397" v="12"/>
          <ac:spMkLst>
            <pc:docMk/>
            <pc:sldMk cId="2219948473" sldId="271"/>
            <ac:spMk id="15" creationId="{1AB8DD01-6365-E2F2-5A2F-A01D3134403E}"/>
          </ac:spMkLst>
        </pc:spChg>
        <pc:grpChg chg="del">
          <ac:chgData name="Megan Botes" userId="70568131-745a-489b-b4fe-9e78c579dd6d" providerId="ADAL" clId="{E3DEF142-CC7A-44CA-B5B4-48BABF1A3E75}" dt="2025-10-14T09:08:04.397" v="12"/>
          <ac:grpSpMkLst>
            <pc:docMk/>
            <pc:sldMk cId="2219948473" sldId="271"/>
            <ac:grpSpMk id="9" creationId="{AF46AD24-2912-2C30-DDDF-FCAF975CF550}"/>
          </ac:grpSpMkLst>
        </pc:grpChg>
      </pc:sldChg>
      <pc:sldChg chg="delSp del delDesignElem">
        <pc:chgData name="Megan Botes" userId="70568131-745a-489b-b4fe-9e78c579dd6d" providerId="ADAL" clId="{E3DEF142-CC7A-44CA-B5B4-48BABF1A3E75}" dt="2025-10-14T09:45:13.221" v="163" actId="47"/>
        <pc:sldMkLst>
          <pc:docMk/>
          <pc:sldMk cId="1596090979" sldId="272"/>
        </pc:sldMkLst>
        <pc:spChg chg="del">
          <ac:chgData name="Megan Botes" userId="70568131-745a-489b-b4fe-9e78c579dd6d" providerId="ADAL" clId="{E3DEF142-CC7A-44CA-B5B4-48BABF1A3E75}" dt="2025-10-14T09:08:04.397" v="12"/>
          <ac:spMkLst>
            <pc:docMk/>
            <pc:sldMk cId="1596090979" sldId="272"/>
            <ac:spMk id="8" creationId="{E1A03E17-07A2-079F-AE1B-F8307B175DDE}"/>
          </ac:spMkLst>
        </pc:spChg>
        <pc:spChg chg="del">
          <ac:chgData name="Megan Botes" userId="70568131-745a-489b-b4fe-9e78c579dd6d" providerId="ADAL" clId="{E3DEF142-CC7A-44CA-B5B4-48BABF1A3E75}" dt="2025-10-14T09:08:04.397" v="12"/>
          <ac:spMkLst>
            <pc:docMk/>
            <pc:sldMk cId="1596090979" sldId="272"/>
            <ac:spMk id="14" creationId="{905505B2-D96D-711B-555B-234259E47B77}"/>
          </ac:spMkLst>
        </pc:spChg>
        <pc:spChg chg="del">
          <ac:chgData name="Megan Botes" userId="70568131-745a-489b-b4fe-9e78c579dd6d" providerId="ADAL" clId="{E3DEF142-CC7A-44CA-B5B4-48BABF1A3E75}" dt="2025-10-14T09:08:04.397" v="12"/>
          <ac:spMkLst>
            <pc:docMk/>
            <pc:sldMk cId="1596090979" sldId="272"/>
            <ac:spMk id="16" creationId="{2181A1F0-5C6B-FB61-4EA4-0B99D0C87BB6}"/>
          </ac:spMkLst>
        </pc:spChg>
        <pc:grpChg chg="del">
          <ac:chgData name="Megan Botes" userId="70568131-745a-489b-b4fe-9e78c579dd6d" providerId="ADAL" clId="{E3DEF142-CC7A-44CA-B5B4-48BABF1A3E75}" dt="2025-10-14T09:08:04.397" v="12"/>
          <ac:grpSpMkLst>
            <pc:docMk/>
            <pc:sldMk cId="1596090979" sldId="272"/>
            <ac:grpSpMk id="10" creationId="{257C4238-29CC-3E51-45EC-4E1C29D87EF8}"/>
          </ac:grpSpMkLst>
        </pc:grpChg>
      </pc:sldChg>
      <pc:sldChg chg="delSp modSp add mod setBg delDesignElem">
        <pc:chgData name="Megan Botes" userId="70568131-745a-489b-b4fe-9e78c579dd6d" providerId="ADAL" clId="{E3DEF142-CC7A-44CA-B5B4-48BABF1A3E75}" dt="2025-10-14T09:16:49.948" v="49"/>
        <pc:sldMkLst>
          <pc:docMk/>
          <pc:sldMk cId="3398656764" sldId="273"/>
        </pc:sldMkLst>
        <pc:spChg chg="mod">
          <ac:chgData name="Megan Botes" userId="70568131-745a-489b-b4fe-9e78c579dd6d" providerId="ADAL" clId="{E3DEF142-CC7A-44CA-B5B4-48BABF1A3E75}" dt="2025-10-14T09:15:54.895" v="30" actId="20577"/>
          <ac:spMkLst>
            <pc:docMk/>
            <pc:sldMk cId="3398656764" sldId="273"/>
            <ac:spMk id="2" creationId="{4C3C8A3F-8DE9-36D4-1AEC-595827309FCA}"/>
          </ac:spMkLst>
        </pc:spChg>
        <pc:spChg chg="del">
          <ac:chgData name="Megan Botes" userId="70568131-745a-489b-b4fe-9e78c579dd6d" providerId="ADAL" clId="{E3DEF142-CC7A-44CA-B5B4-48BABF1A3E75}" dt="2025-10-14T09:15:32.213" v="28"/>
          <ac:spMkLst>
            <pc:docMk/>
            <pc:sldMk cId="3398656764" sldId="273"/>
            <ac:spMk id="9" creationId="{7517A47C-B2E5-4B79-8061-D74B1311AF6E}"/>
          </ac:spMkLst>
        </pc:spChg>
        <pc:spChg chg="del">
          <ac:chgData name="Megan Botes" userId="70568131-745a-489b-b4fe-9e78c579dd6d" providerId="ADAL" clId="{E3DEF142-CC7A-44CA-B5B4-48BABF1A3E75}" dt="2025-10-14T09:15:32.213" v="28"/>
          <ac:spMkLst>
            <pc:docMk/>
            <pc:sldMk cId="3398656764" sldId="273"/>
            <ac:spMk id="11" creationId="{C505E780-2083-4CB5-A42A-5E0E2908ECC3}"/>
          </ac:spMkLst>
        </pc:spChg>
        <pc:spChg chg="del">
          <ac:chgData name="Megan Botes" userId="70568131-745a-489b-b4fe-9e78c579dd6d" providerId="ADAL" clId="{E3DEF142-CC7A-44CA-B5B4-48BABF1A3E75}" dt="2025-10-14T09:15:32.213" v="28"/>
          <ac:spMkLst>
            <pc:docMk/>
            <pc:sldMk cId="3398656764" sldId="273"/>
            <ac:spMk id="13" creationId="{D2C0AE1C-0118-41AE-8A10-7CDCBF10E96F}"/>
          </ac:spMkLst>
        </pc:spChg>
        <pc:spChg chg="del">
          <ac:chgData name="Megan Botes" userId="70568131-745a-489b-b4fe-9e78c579dd6d" providerId="ADAL" clId="{E3DEF142-CC7A-44CA-B5B4-48BABF1A3E75}" dt="2025-10-14T09:15:32.213" v="28"/>
          <ac:spMkLst>
            <pc:docMk/>
            <pc:sldMk cId="3398656764" sldId="273"/>
            <ac:spMk id="15" creationId="{463EEC44-1BA3-44ED-81FC-A644B04B2A44}"/>
          </ac:spMkLst>
        </pc:spChg>
        <pc:graphicFrameChg chg="mod modGraphic">
          <ac:chgData name="Megan Botes" userId="70568131-745a-489b-b4fe-9e78c579dd6d" providerId="ADAL" clId="{E3DEF142-CC7A-44CA-B5B4-48BABF1A3E75}" dt="2025-10-14T09:16:49.948" v="49"/>
          <ac:graphicFrameMkLst>
            <pc:docMk/>
            <pc:sldMk cId="3398656764" sldId="273"/>
            <ac:graphicFrameMk id="6" creationId="{15CEEF34-104A-C212-742C-5891D8929077}"/>
          </ac:graphicFrameMkLst>
        </pc:graphicFrameChg>
      </pc:sldChg>
      <pc:sldChg chg="addSp delSp add del setBg delDesignElem">
        <pc:chgData name="Megan Botes" userId="70568131-745a-489b-b4fe-9e78c579dd6d" providerId="ADAL" clId="{E3DEF142-CC7A-44CA-B5B4-48BABF1A3E75}" dt="2025-10-14T09:36:09.716" v="92"/>
        <pc:sldMkLst>
          <pc:docMk/>
          <pc:sldMk cId="1243830797" sldId="274"/>
        </pc:sldMkLst>
        <pc:spChg chg="add del">
          <ac:chgData name="Megan Botes" userId="70568131-745a-489b-b4fe-9e78c579dd6d" providerId="ADAL" clId="{E3DEF142-CC7A-44CA-B5B4-48BABF1A3E75}" dt="2025-10-14T09:36:09.716" v="92"/>
          <ac:spMkLst>
            <pc:docMk/>
            <pc:sldMk cId="1243830797" sldId="274"/>
            <ac:spMk id="1031" creationId="{3ECBE1F1-D69B-4AFA-ABD5-8E41720EF6DE}"/>
          </ac:spMkLst>
        </pc:spChg>
        <pc:spChg chg="add del">
          <ac:chgData name="Megan Botes" userId="70568131-745a-489b-b4fe-9e78c579dd6d" providerId="ADAL" clId="{E3DEF142-CC7A-44CA-B5B4-48BABF1A3E75}" dt="2025-10-14T09:36:09.716" v="92"/>
          <ac:spMkLst>
            <pc:docMk/>
            <pc:sldMk cId="1243830797" sldId="274"/>
            <ac:spMk id="1033" creationId="{603A6265-E10C-4B85-9C20-E75FCAF9CC63}"/>
          </ac:spMkLst>
        </pc:spChg>
      </pc:sldChg>
      <pc:sldChg chg="modSp add mod">
        <pc:chgData name="Megan Botes" userId="70568131-745a-489b-b4fe-9e78c579dd6d" providerId="ADAL" clId="{E3DEF142-CC7A-44CA-B5B4-48BABF1A3E75}" dt="2025-10-14T09:38:12.495" v="146" actId="20577"/>
        <pc:sldMkLst>
          <pc:docMk/>
          <pc:sldMk cId="1917138390" sldId="274"/>
        </pc:sldMkLst>
        <pc:spChg chg="mod">
          <ac:chgData name="Megan Botes" userId="70568131-745a-489b-b4fe-9e78c579dd6d" providerId="ADAL" clId="{E3DEF142-CC7A-44CA-B5B4-48BABF1A3E75}" dt="2025-10-14T09:36:51.312" v="101" actId="113"/>
          <ac:spMkLst>
            <pc:docMk/>
            <pc:sldMk cId="1917138390" sldId="274"/>
            <ac:spMk id="2" creationId="{8430B7E8-13B8-4BA0-15C5-0B220A837994}"/>
          </ac:spMkLst>
        </pc:spChg>
        <pc:spChg chg="mod">
          <ac:chgData name="Megan Botes" userId="70568131-745a-489b-b4fe-9e78c579dd6d" providerId="ADAL" clId="{E3DEF142-CC7A-44CA-B5B4-48BABF1A3E75}" dt="2025-10-14T09:38:12.495" v="146" actId="20577"/>
          <ac:spMkLst>
            <pc:docMk/>
            <pc:sldMk cId="1917138390" sldId="274"/>
            <ac:spMk id="4" creationId="{5598552B-BAAC-CA69-0425-77B25A03F71C}"/>
          </ac:spMkLst>
        </pc:spChg>
      </pc:sldChg>
      <pc:sldChg chg="addSp delSp add del setBg delDesignElem">
        <pc:chgData name="Megan Botes" userId="70568131-745a-489b-b4fe-9e78c579dd6d" providerId="ADAL" clId="{E3DEF142-CC7A-44CA-B5B4-48BABF1A3E75}" dt="2025-10-14T09:36:00.428" v="87"/>
        <pc:sldMkLst>
          <pc:docMk/>
          <pc:sldMk cId="2830190131" sldId="274"/>
        </pc:sldMkLst>
        <pc:spChg chg="add del">
          <ac:chgData name="Megan Botes" userId="70568131-745a-489b-b4fe-9e78c579dd6d" providerId="ADAL" clId="{E3DEF142-CC7A-44CA-B5B4-48BABF1A3E75}" dt="2025-10-14T09:36:00.428" v="87"/>
          <ac:spMkLst>
            <pc:docMk/>
            <pc:sldMk cId="2830190131" sldId="274"/>
            <ac:spMk id="1031" creationId="{3ECBE1F1-D69B-4AFA-ABD5-8E41720EF6DE}"/>
          </ac:spMkLst>
        </pc:spChg>
        <pc:spChg chg="add del">
          <ac:chgData name="Megan Botes" userId="70568131-745a-489b-b4fe-9e78c579dd6d" providerId="ADAL" clId="{E3DEF142-CC7A-44CA-B5B4-48BABF1A3E75}" dt="2025-10-14T09:36:00.428" v="87"/>
          <ac:spMkLst>
            <pc:docMk/>
            <pc:sldMk cId="2830190131" sldId="274"/>
            <ac:spMk id="1033" creationId="{603A6265-E10C-4B85-9C20-E75FCAF9CC63}"/>
          </ac:spMkLst>
        </pc:spChg>
      </pc:sldChg>
      <pc:sldChg chg="addSp delSp add del setBg delDesignElem">
        <pc:chgData name="Megan Botes" userId="70568131-745a-489b-b4fe-9e78c579dd6d" providerId="ADAL" clId="{E3DEF142-CC7A-44CA-B5B4-48BABF1A3E75}" dt="2025-10-14T09:44:51.306" v="155"/>
        <pc:sldMkLst>
          <pc:docMk/>
          <pc:sldMk cId="571393069" sldId="275"/>
        </pc:sldMkLst>
        <pc:spChg chg="add del">
          <ac:chgData name="Megan Botes" userId="70568131-745a-489b-b4fe-9e78c579dd6d" providerId="ADAL" clId="{E3DEF142-CC7A-44CA-B5B4-48BABF1A3E75}" dt="2025-10-14T09:44:51.306" v="155"/>
          <ac:spMkLst>
            <pc:docMk/>
            <pc:sldMk cId="571393069" sldId="275"/>
            <ac:spMk id="13" creationId="{37C89E4B-3C9F-44B9-8B86-D9E3D112D8EC}"/>
          </ac:spMkLst>
        </pc:spChg>
        <pc:cxnChg chg="add del">
          <ac:chgData name="Megan Botes" userId="70568131-745a-489b-b4fe-9e78c579dd6d" providerId="ADAL" clId="{E3DEF142-CC7A-44CA-B5B4-48BABF1A3E75}" dt="2025-10-14T09:44:51.306" v="155"/>
          <ac:cxnSpMkLst>
            <pc:docMk/>
            <pc:sldMk cId="571393069" sldId="275"/>
            <ac:cxnSpMk id="18" creationId="{AA2EAA10-076F-46BD-8F0F-B9A2FB77A85C}"/>
          </ac:cxnSpMkLst>
        </pc:cxnChg>
        <pc:cxnChg chg="add del">
          <ac:chgData name="Megan Botes" userId="70568131-745a-489b-b4fe-9e78c579dd6d" providerId="ADAL" clId="{E3DEF142-CC7A-44CA-B5B4-48BABF1A3E75}" dt="2025-10-14T09:44:51.306" v="155"/>
          <ac:cxnSpMkLst>
            <pc:docMk/>
            <pc:sldMk cId="571393069" sldId="275"/>
            <ac:cxnSpMk id="20" creationId="{D891E407-403B-4764-86C9-33A56D3BCAA3}"/>
          </ac:cxnSpMkLst>
        </pc:cxnChg>
      </pc:sldChg>
      <pc:sldChg chg="addSp modSp add mod">
        <pc:chgData name="Megan Botes" userId="70568131-745a-489b-b4fe-9e78c579dd6d" providerId="ADAL" clId="{E3DEF142-CC7A-44CA-B5B4-48BABF1A3E75}" dt="2025-10-14T10:08:12.305" v="438"/>
        <pc:sldMkLst>
          <pc:docMk/>
          <pc:sldMk cId="1432102741" sldId="275"/>
        </pc:sldMkLst>
        <pc:spChg chg="mod">
          <ac:chgData name="Megan Botes" userId="70568131-745a-489b-b4fe-9e78c579dd6d" providerId="ADAL" clId="{E3DEF142-CC7A-44CA-B5B4-48BABF1A3E75}" dt="2025-10-14T09:45:10.333" v="162" actId="20577"/>
          <ac:spMkLst>
            <pc:docMk/>
            <pc:sldMk cId="1432102741" sldId="275"/>
            <ac:spMk id="9" creationId="{528BB10A-95CC-8B38-613A-B6A0BAE39E19}"/>
          </ac:spMkLst>
        </pc:spChg>
        <pc:picChg chg="add mod">
          <ac:chgData name="Megan Botes" userId="70568131-745a-489b-b4fe-9e78c579dd6d" providerId="ADAL" clId="{E3DEF142-CC7A-44CA-B5B4-48BABF1A3E75}" dt="2025-10-14T10:08:12.305" v="438"/>
          <ac:picMkLst>
            <pc:docMk/>
            <pc:sldMk cId="1432102741" sldId="275"/>
            <ac:picMk id="2" creationId="{75D75049-4946-19D0-BDB0-171D36AA4514}"/>
          </ac:picMkLst>
        </pc:picChg>
      </pc:sldChg>
      <pc:sldChg chg="addSp delSp add del setBg delDesignElem">
        <pc:chgData name="Megan Botes" userId="70568131-745a-489b-b4fe-9e78c579dd6d" providerId="ADAL" clId="{E3DEF142-CC7A-44CA-B5B4-48BABF1A3E75}" dt="2025-10-14T09:56:29.570" v="166"/>
        <pc:sldMkLst>
          <pc:docMk/>
          <pc:sldMk cId="593525967" sldId="276"/>
        </pc:sldMkLst>
        <pc:spChg chg="add del">
          <ac:chgData name="Megan Botes" userId="70568131-745a-489b-b4fe-9e78c579dd6d" providerId="ADAL" clId="{E3DEF142-CC7A-44CA-B5B4-48BABF1A3E75}" dt="2025-10-14T09:56:29.570" v="166"/>
          <ac:spMkLst>
            <pc:docMk/>
            <pc:sldMk cId="593525967" sldId="276"/>
            <ac:spMk id="28" creationId="{955A2079-FA98-4876-80F0-72364A7D2EA4}"/>
          </ac:spMkLst>
        </pc:spChg>
      </pc:sldChg>
      <pc:sldChg chg="modSp add del mod">
        <pc:chgData name="Megan Botes" userId="70568131-745a-489b-b4fe-9e78c579dd6d" providerId="ADAL" clId="{E3DEF142-CC7A-44CA-B5B4-48BABF1A3E75}" dt="2025-10-14T10:07:12.036" v="433" actId="113"/>
        <pc:sldMkLst>
          <pc:docMk/>
          <pc:sldMk cId="2873029517" sldId="276"/>
        </pc:sldMkLst>
        <pc:spChg chg="mod">
          <ac:chgData name="Megan Botes" userId="70568131-745a-489b-b4fe-9e78c579dd6d" providerId="ADAL" clId="{E3DEF142-CC7A-44CA-B5B4-48BABF1A3E75}" dt="2025-10-14T09:58:37.026" v="207"/>
          <ac:spMkLst>
            <pc:docMk/>
            <pc:sldMk cId="2873029517" sldId="276"/>
            <ac:spMk id="2" creationId="{E8140869-ECA2-F536-8859-81C2260D6AB3}"/>
          </ac:spMkLst>
        </pc:spChg>
        <pc:spChg chg="mod">
          <ac:chgData name="Megan Botes" userId="70568131-745a-489b-b4fe-9e78c579dd6d" providerId="ADAL" clId="{E3DEF142-CC7A-44CA-B5B4-48BABF1A3E75}" dt="2025-10-14T10:07:12.036" v="433" actId="113"/>
          <ac:spMkLst>
            <pc:docMk/>
            <pc:sldMk cId="2873029517" sldId="276"/>
            <ac:spMk id="16" creationId="{FB31DD91-C1DE-7330-9133-FB1CD4AB4D63}"/>
          </ac:spMkLst>
        </pc:spChg>
        <pc:graphicFrameChg chg="mod modGraphic">
          <ac:chgData name="Megan Botes" userId="70568131-745a-489b-b4fe-9e78c579dd6d" providerId="ADAL" clId="{E3DEF142-CC7A-44CA-B5B4-48BABF1A3E75}" dt="2025-10-14T10:05:36.352" v="410" actId="20577"/>
          <ac:graphicFrameMkLst>
            <pc:docMk/>
            <pc:sldMk cId="2873029517" sldId="276"/>
            <ac:graphicFrameMk id="5" creationId="{BFE4273D-D815-707F-1C4C-994ABC8C0DC1}"/>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9AF8A-0109-4404-BD01-67BD6503EE1A}"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EF5EFDC4-0DC6-4BD7-BA23-37739CC0417C}">
      <dgm:prSet/>
      <dgm:spPr/>
      <dgm:t>
        <a:bodyPr/>
        <a:lstStyle/>
        <a:p>
          <a:r>
            <a:rPr lang="en-US" dirty="0"/>
            <a:t>Nasionale Senior </a:t>
          </a:r>
          <a:r>
            <a:rPr lang="en-US" dirty="0" err="1"/>
            <a:t>Sertifikaat</a:t>
          </a:r>
          <a:r>
            <a:rPr lang="en-US" dirty="0"/>
            <a:t> (</a:t>
          </a:r>
          <a:r>
            <a:rPr lang="en-US" dirty="0" err="1"/>
            <a:t>NSS</a:t>
          </a:r>
          <a:r>
            <a:rPr lang="en-US" dirty="0"/>
            <a:t>)</a:t>
          </a:r>
        </a:p>
      </dgm:t>
    </dgm:pt>
    <dgm:pt modelId="{087F1EC0-9F02-497A-8776-7879EC35232B}" type="parTrans" cxnId="{E53B4D51-50C6-4EBD-8489-4FA827EAABF0}">
      <dgm:prSet/>
      <dgm:spPr/>
      <dgm:t>
        <a:bodyPr/>
        <a:lstStyle/>
        <a:p>
          <a:endParaRPr lang="en-US"/>
        </a:p>
      </dgm:t>
    </dgm:pt>
    <dgm:pt modelId="{8B44690F-2F24-42DA-ACD0-58FDF3CE23BE}" type="sibTrans" cxnId="{E53B4D51-50C6-4EBD-8489-4FA827EAABF0}">
      <dgm:prSet/>
      <dgm:spPr/>
      <dgm:t>
        <a:bodyPr/>
        <a:lstStyle/>
        <a:p>
          <a:endParaRPr lang="en-US"/>
        </a:p>
      </dgm:t>
    </dgm:pt>
    <dgm:pt modelId="{B9B135A7-B84D-48DB-937B-121CCE3B0F7F}">
      <dgm:prSet/>
      <dgm:spPr/>
      <dgm:t>
        <a:bodyPr/>
        <a:lstStyle/>
        <a:p>
          <a:r>
            <a:rPr lang="en-US" dirty="0"/>
            <a:t>Jou </a:t>
          </a:r>
          <a:r>
            <a:rPr lang="en-US" dirty="0" err="1"/>
            <a:t>vakkeuse</a:t>
          </a:r>
          <a:endParaRPr lang="en-US" dirty="0"/>
        </a:p>
      </dgm:t>
    </dgm:pt>
    <dgm:pt modelId="{B5FF3095-DBCA-41FC-83DF-4F382122D817}" type="parTrans" cxnId="{210E807A-037F-4D4A-A5E3-D907CF9F77FF}">
      <dgm:prSet/>
      <dgm:spPr/>
      <dgm:t>
        <a:bodyPr/>
        <a:lstStyle/>
        <a:p>
          <a:endParaRPr lang="en-US"/>
        </a:p>
      </dgm:t>
    </dgm:pt>
    <dgm:pt modelId="{6F9E6230-F2D9-4241-85E2-C7C8B13A2EC8}" type="sibTrans" cxnId="{210E807A-037F-4D4A-A5E3-D907CF9F77FF}">
      <dgm:prSet/>
      <dgm:spPr/>
      <dgm:t>
        <a:bodyPr/>
        <a:lstStyle/>
        <a:p>
          <a:endParaRPr lang="en-US"/>
        </a:p>
      </dgm:t>
    </dgm:pt>
    <dgm:pt modelId="{C6A31EDA-AE69-480F-B53F-06B4AC63CD6E}">
      <dgm:prSet/>
      <dgm:spPr/>
      <dgm:t>
        <a:bodyPr/>
        <a:lstStyle/>
        <a:p>
          <a:r>
            <a:rPr lang="nl-NL" dirty="0"/>
            <a:t>Besluitnemingsproses by die keuse van 'n loopbaan</a:t>
          </a:r>
          <a:endParaRPr lang="en-US" dirty="0"/>
        </a:p>
      </dgm:t>
    </dgm:pt>
    <dgm:pt modelId="{5562A67A-B4F0-42AC-91D2-08FA2E6BA411}" type="parTrans" cxnId="{93090D05-7773-4111-B587-B124D2FD2EF6}">
      <dgm:prSet/>
      <dgm:spPr/>
      <dgm:t>
        <a:bodyPr/>
        <a:lstStyle/>
        <a:p>
          <a:endParaRPr lang="en-US"/>
        </a:p>
      </dgm:t>
    </dgm:pt>
    <dgm:pt modelId="{00AC0ADA-442B-4C45-A979-4403AB3204B3}" type="sibTrans" cxnId="{93090D05-7773-4111-B587-B124D2FD2EF6}">
      <dgm:prSet/>
      <dgm:spPr/>
      <dgm:t>
        <a:bodyPr/>
        <a:lstStyle/>
        <a:p>
          <a:endParaRPr lang="en-US"/>
        </a:p>
      </dgm:t>
    </dgm:pt>
    <dgm:pt modelId="{4F637D02-6650-484D-B04C-C34556D805C9}" type="pres">
      <dgm:prSet presAssocID="{E2A9AF8A-0109-4404-BD01-67BD6503EE1A}" presName="hierChild1" presStyleCnt="0">
        <dgm:presLayoutVars>
          <dgm:chPref val="1"/>
          <dgm:dir/>
          <dgm:animOne val="branch"/>
          <dgm:animLvl val="lvl"/>
          <dgm:resizeHandles/>
        </dgm:presLayoutVars>
      </dgm:prSet>
      <dgm:spPr/>
    </dgm:pt>
    <dgm:pt modelId="{5969EC39-6BBE-46EE-96F8-79E7D59A1358}" type="pres">
      <dgm:prSet presAssocID="{EF5EFDC4-0DC6-4BD7-BA23-37739CC0417C}" presName="hierRoot1" presStyleCnt="0"/>
      <dgm:spPr/>
    </dgm:pt>
    <dgm:pt modelId="{83239ABC-64A5-4ECA-9E8F-9F6E7BB9407E}" type="pres">
      <dgm:prSet presAssocID="{EF5EFDC4-0DC6-4BD7-BA23-37739CC0417C}" presName="composite" presStyleCnt="0"/>
      <dgm:spPr/>
    </dgm:pt>
    <dgm:pt modelId="{94B0EAF6-A70B-41ED-9BA6-3BFE11E2E7F4}" type="pres">
      <dgm:prSet presAssocID="{EF5EFDC4-0DC6-4BD7-BA23-37739CC0417C}" presName="background" presStyleLbl="node0" presStyleIdx="0" presStyleCnt="3"/>
      <dgm:spPr/>
    </dgm:pt>
    <dgm:pt modelId="{58FAA6DF-063D-4622-8A3A-C1D662B57030}" type="pres">
      <dgm:prSet presAssocID="{EF5EFDC4-0DC6-4BD7-BA23-37739CC0417C}" presName="text" presStyleLbl="fgAcc0" presStyleIdx="0" presStyleCnt="3">
        <dgm:presLayoutVars>
          <dgm:chPref val="3"/>
        </dgm:presLayoutVars>
      </dgm:prSet>
      <dgm:spPr/>
    </dgm:pt>
    <dgm:pt modelId="{97BEA739-8560-47A6-BDC4-50A426A4EB13}" type="pres">
      <dgm:prSet presAssocID="{EF5EFDC4-0DC6-4BD7-BA23-37739CC0417C}" presName="hierChild2" presStyleCnt="0"/>
      <dgm:spPr/>
    </dgm:pt>
    <dgm:pt modelId="{E3E90AE0-E2CC-412A-94F1-9259033AA014}" type="pres">
      <dgm:prSet presAssocID="{B9B135A7-B84D-48DB-937B-121CCE3B0F7F}" presName="hierRoot1" presStyleCnt="0"/>
      <dgm:spPr/>
    </dgm:pt>
    <dgm:pt modelId="{5A6CFC66-0225-4B9F-B1C1-ADB37113F1B6}" type="pres">
      <dgm:prSet presAssocID="{B9B135A7-B84D-48DB-937B-121CCE3B0F7F}" presName="composite" presStyleCnt="0"/>
      <dgm:spPr/>
    </dgm:pt>
    <dgm:pt modelId="{67E2E915-AE91-4CC9-9403-ECC5B5D74757}" type="pres">
      <dgm:prSet presAssocID="{B9B135A7-B84D-48DB-937B-121CCE3B0F7F}" presName="background" presStyleLbl="node0" presStyleIdx="1" presStyleCnt="3"/>
      <dgm:spPr/>
    </dgm:pt>
    <dgm:pt modelId="{C3393A91-AD91-4D8C-906F-8349EA52F52D}" type="pres">
      <dgm:prSet presAssocID="{B9B135A7-B84D-48DB-937B-121CCE3B0F7F}" presName="text" presStyleLbl="fgAcc0" presStyleIdx="1" presStyleCnt="3">
        <dgm:presLayoutVars>
          <dgm:chPref val="3"/>
        </dgm:presLayoutVars>
      </dgm:prSet>
      <dgm:spPr/>
    </dgm:pt>
    <dgm:pt modelId="{97C7AEE2-0AA5-471A-9F7C-692D74032F89}" type="pres">
      <dgm:prSet presAssocID="{B9B135A7-B84D-48DB-937B-121CCE3B0F7F}" presName="hierChild2" presStyleCnt="0"/>
      <dgm:spPr/>
    </dgm:pt>
    <dgm:pt modelId="{621AD767-6825-4048-8477-D5C87D5BA6FF}" type="pres">
      <dgm:prSet presAssocID="{C6A31EDA-AE69-480F-B53F-06B4AC63CD6E}" presName="hierRoot1" presStyleCnt="0"/>
      <dgm:spPr/>
    </dgm:pt>
    <dgm:pt modelId="{2127F2D9-73BE-483A-B9AA-853EB4E0F9CF}" type="pres">
      <dgm:prSet presAssocID="{C6A31EDA-AE69-480F-B53F-06B4AC63CD6E}" presName="composite" presStyleCnt="0"/>
      <dgm:spPr/>
    </dgm:pt>
    <dgm:pt modelId="{1F8A8D0F-925A-46AB-8D50-3D1F2F9167B1}" type="pres">
      <dgm:prSet presAssocID="{C6A31EDA-AE69-480F-B53F-06B4AC63CD6E}" presName="background" presStyleLbl="node0" presStyleIdx="2" presStyleCnt="3"/>
      <dgm:spPr/>
    </dgm:pt>
    <dgm:pt modelId="{C8212353-85EB-449A-8EE5-D37DF89641E2}" type="pres">
      <dgm:prSet presAssocID="{C6A31EDA-AE69-480F-B53F-06B4AC63CD6E}" presName="text" presStyleLbl="fgAcc0" presStyleIdx="2" presStyleCnt="3">
        <dgm:presLayoutVars>
          <dgm:chPref val="3"/>
        </dgm:presLayoutVars>
      </dgm:prSet>
      <dgm:spPr/>
    </dgm:pt>
    <dgm:pt modelId="{303EFE11-17E7-4923-BD1A-0130B884F5D4}" type="pres">
      <dgm:prSet presAssocID="{C6A31EDA-AE69-480F-B53F-06B4AC63CD6E}" presName="hierChild2" presStyleCnt="0"/>
      <dgm:spPr/>
    </dgm:pt>
  </dgm:ptLst>
  <dgm:cxnLst>
    <dgm:cxn modelId="{93090D05-7773-4111-B587-B124D2FD2EF6}" srcId="{E2A9AF8A-0109-4404-BD01-67BD6503EE1A}" destId="{C6A31EDA-AE69-480F-B53F-06B4AC63CD6E}" srcOrd="2" destOrd="0" parTransId="{5562A67A-B4F0-42AC-91D2-08FA2E6BA411}" sibTransId="{00AC0ADA-442B-4C45-A979-4403AB3204B3}"/>
    <dgm:cxn modelId="{7EF8FA31-9917-4E16-A169-4E18FF4FD6E9}" type="presOf" srcId="{EF5EFDC4-0DC6-4BD7-BA23-37739CC0417C}" destId="{58FAA6DF-063D-4622-8A3A-C1D662B57030}" srcOrd="0" destOrd="0" presId="urn:microsoft.com/office/officeart/2005/8/layout/hierarchy1"/>
    <dgm:cxn modelId="{E53B4D51-50C6-4EBD-8489-4FA827EAABF0}" srcId="{E2A9AF8A-0109-4404-BD01-67BD6503EE1A}" destId="{EF5EFDC4-0DC6-4BD7-BA23-37739CC0417C}" srcOrd="0" destOrd="0" parTransId="{087F1EC0-9F02-497A-8776-7879EC35232B}" sibTransId="{8B44690F-2F24-42DA-ACD0-58FDF3CE23BE}"/>
    <dgm:cxn modelId="{210E807A-037F-4D4A-A5E3-D907CF9F77FF}" srcId="{E2A9AF8A-0109-4404-BD01-67BD6503EE1A}" destId="{B9B135A7-B84D-48DB-937B-121CCE3B0F7F}" srcOrd="1" destOrd="0" parTransId="{B5FF3095-DBCA-41FC-83DF-4F382122D817}" sibTransId="{6F9E6230-F2D9-4241-85E2-C7C8B13A2EC8}"/>
    <dgm:cxn modelId="{6EF1239B-D994-46AA-B80D-B1BF168E6850}" type="presOf" srcId="{B9B135A7-B84D-48DB-937B-121CCE3B0F7F}" destId="{C3393A91-AD91-4D8C-906F-8349EA52F52D}" srcOrd="0" destOrd="0" presId="urn:microsoft.com/office/officeart/2005/8/layout/hierarchy1"/>
    <dgm:cxn modelId="{CAFFB3EC-6260-47EF-80B9-A28C37ADEF9E}" type="presOf" srcId="{C6A31EDA-AE69-480F-B53F-06B4AC63CD6E}" destId="{C8212353-85EB-449A-8EE5-D37DF89641E2}" srcOrd="0" destOrd="0" presId="urn:microsoft.com/office/officeart/2005/8/layout/hierarchy1"/>
    <dgm:cxn modelId="{8D0790F2-4922-4A8A-A379-263DB676B481}" type="presOf" srcId="{E2A9AF8A-0109-4404-BD01-67BD6503EE1A}" destId="{4F637D02-6650-484D-B04C-C34556D805C9}" srcOrd="0" destOrd="0" presId="urn:microsoft.com/office/officeart/2005/8/layout/hierarchy1"/>
    <dgm:cxn modelId="{DB5B051E-1194-4A2E-AB15-72EF7DD73910}" type="presParOf" srcId="{4F637D02-6650-484D-B04C-C34556D805C9}" destId="{5969EC39-6BBE-46EE-96F8-79E7D59A1358}" srcOrd="0" destOrd="0" presId="urn:microsoft.com/office/officeart/2005/8/layout/hierarchy1"/>
    <dgm:cxn modelId="{3E41AA91-B6D8-420B-A6DD-7ADD941657FC}" type="presParOf" srcId="{5969EC39-6BBE-46EE-96F8-79E7D59A1358}" destId="{83239ABC-64A5-4ECA-9E8F-9F6E7BB9407E}" srcOrd="0" destOrd="0" presId="urn:microsoft.com/office/officeart/2005/8/layout/hierarchy1"/>
    <dgm:cxn modelId="{C59231DD-C2D7-43D3-B8E3-FF7FD6C2EB4A}" type="presParOf" srcId="{83239ABC-64A5-4ECA-9E8F-9F6E7BB9407E}" destId="{94B0EAF6-A70B-41ED-9BA6-3BFE11E2E7F4}" srcOrd="0" destOrd="0" presId="urn:microsoft.com/office/officeart/2005/8/layout/hierarchy1"/>
    <dgm:cxn modelId="{3BF9C06D-29F7-4453-8E07-75B653DD7C12}" type="presParOf" srcId="{83239ABC-64A5-4ECA-9E8F-9F6E7BB9407E}" destId="{58FAA6DF-063D-4622-8A3A-C1D662B57030}" srcOrd="1" destOrd="0" presId="urn:microsoft.com/office/officeart/2005/8/layout/hierarchy1"/>
    <dgm:cxn modelId="{3FEED365-F3D3-4CC9-81ED-D0AA1F33C6C5}" type="presParOf" srcId="{5969EC39-6BBE-46EE-96F8-79E7D59A1358}" destId="{97BEA739-8560-47A6-BDC4-50A426A4EB13}" srcOrd="1" destOrd="0" presId="urn:microsoft.com/office/officeart/2005/8/layout/hierarchy1"/>
    <dgm:cxn modelId="{68FB37C1-72F9-446E-A51A-02BA9960B944}" type="presParOf" srcId="{4F637D02-6650-484D-B04C-C34556D805C9}" destId="{E3E90AE0-E2CC-412A-94F1-9259033AA014}" srcOrd="1" destOrd="0" presId="urn:microsoft.com/office/officeart/2005/8/layout/hierarchy1"/>
    <dgm:cxn modelId="{790346E2-A4DF-4BD4-A944-493BA595E896}" type="presParOf" srcId="{E3E90AE0-E2CC-412A-94F1-9259033AA014}" destId="{5A6CFC66-0225-4B9F-B1C1-ADB37113F1B6}" srcOrd="0" destOrd="0" presId="urn:microsoft.com/office/officeart/2005/8/layout/hierarchy1"/>
    <dgm:cxn modelId="{47F45C87-3713-41C0-8C19-5590295F13C0}" type="presParOf" srcId="{5A6CFC66-0225-4B9F-B1C1-ADB37113F1B6}" destId="{67E2E915-AE91-4CC9-9403-ECC5B5D74757}" srcOrd="0" destOrd="0" presId="urn:microsoft.com/office/officeart/2005/8/layout/hierarchy1"/>
    <dgm:cxn modelId="{68C2F3D7-4F37-4718-81DD-9E482206BD61}" type="presParOf" srcId="{5A6CFC66-0225-4B9F-B1C1-ADB37113F1B6}" destId="{C3393A91-AD91-4D8C-906F-8349EA52F52D}" srcOrd="1" destOrd="0" presId="urn:microsoft.com/office/officeart/2005/8/layout/hierarchy1"/>
    <dgm:cxn modelId="{C8713441-A255-43E4-A5D5-D86CEBD910A6}" type="presParOf" srcId="{E3E90AE0-E2CC-412A-94F1-9259033AA014}" destId="{97C7AEE2-0AA5-471A-9F7C-692D74032F89}" srcOrd="1" destOrd="0" presId="urn:microsoft.com/office/officeart/2005/8/layout/hierarchy1"/>
    <dgm:cxn modelId="{95ECD1EE-E4A8-4784-997F-6A10A2095ECF}" type="presParOf" srcId="{4F637D02-6650-484D-B04C-C34556D805C9}" destId="{621AD767-6825-4048-8477-D5C87D5BA6FF}" srcOrd="2" destOrd="0" presId="urn:microsoft.com/office/officeart/2005/8/layout/hierarchy1"/>
    <dgm:cxn modelId="{8EA4E782-FD1A-4261-A2E0-A25C914547AE}" type="presParOf" srcId="{621AD767-6825-4048-8477-D5C87D5BA6FF}" destId="{2127F2D9-73BE-483A-B9AA-853EB4E0F9CF}" srcOrd="0" destOrd="0" presId="urn:microsoft.com/office/officeart/2005/8/layout/hierarchy1"/>
    <dgm:cxn modelId="{402FA922-A215-42A6-8335-E0DD46E56C30}" type="presParOf" srcId="{2127F2D9-73BE-483A-B9AA-853EB4E0F9CF}" destId="{1F8A8D0F-925A-46AB-8D50-3D1F2F9167B1}" srcOrd="0" destOrd="0" presId="urn:microsoft.com/office/officeart/2005/8/layout/hierarchy1"/>
    <dgm:cxn modelId="{C4BF77F0-AFDC-4AE6-BC7A-F5691F58167E}" type="presParOf" srcId="{2127F2D9-73BE-483A-B9AA-853EB4E0F9CF}" destId="{C8212353-85EB-449A-8EE5-D37DF89641E2}" srcOrd="1" destOrd="0" presId="urn:microsoft.com/office/officeart/2005/8/layout/hierarchy1"/>
    <dgm:cxn modelId="{34971E4B-0831-44EC-B640-164432410882}" type="presParOf" srcId="{621AD767-6825-4048-8477-D5C87D5BA6FF}" destId="{303EFE11-17E7-4923-BD1A-0130B884F5D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27158-E185-4C09-8880-901FBDC35A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067EAD-66F4-49AD-8022-4602C87B108F}">
      <dgm:prSet/>
      <dgm:spPr/>
      <dgm:t>
        <a:bodyPr/>
        <a:lstStyle/>
        <a:p>
          <a:r>
            <a:rPr lang="en-US" dirty="0" err="1"/>
            <a:t>Suid-Afrikaanse</a:t>
          </a:r>
          <a:r>
            <a:rPr lang="en-US" dirty="0"/>
            <a:t> </a:t>
          </a:r>
          <a:r>
            <a:rPr lang="en-US" dirty="0" err="1"/>
            <a:t>Kwalifikasie</a:t>
          </a:r>
          <a:r>
            <a:rPr lang="en-US" dirty="0"/>
            <a:t> wat </a:t>
          </a:r>
          <a:r>
            <a:rPr lang="en-US" dirty="0" err="1"/>
            <a:t>toegeken</a:t>
          </a:r>
          <a:r>
            <a:rPr lang="en-US" dirty="0"/>
            <a:t> word </a:t>
          </a:r>
          <a:r>
            <a:rPr lang="en-US" dirty="0" err="1"/>
            <a:t>aan</a:t>
          </a:r>
          <a:r>
            <a:rPr lang="en-US" dirty="0"/>
            <a:t> </a:t>
          </a:r>
          <a:r>
            <a:rPr lang="en-US" dirty="0" err="1"/>
            <a:t>leerders</a:t>
          </a:r>
          <a:r>
            <a:rPr lang="en-US" dirty="0"/>
            <a:t> wat </a:t>
          </a:r>
          <a:r>
            <a:rPr lang="en-US" dirty="0" err="1"/>
            <a:t>graad</a:t>
          </a:r>
          <a:r>
            <a:rPr lang="en-US" dirty="0"/>
            <a:t> 12 </a:t>
          </a:r>
          <a:r>
            <a:rPr lang="en-US" dirty="0" err="1"/>
            <a:t>slaag</a:t>
          </a:r>
          <a:endParaRPr lang="en-US" dirty="0"/>
        </a:p>
      </dgm:t>
    </dgm:pt>
    <dgm:pt modelId="{0B430C30-C5B9-4E91-98C9-EE230C160A33}" type="parTrans" cxnId="{D4C611FD-07E4-4E54-B0DB-2896B91F304B}">
      <dgm:prSet/>
      <dgm:spPr/>
      <dgm:t>
        <a:bodyPr/>
        <a:lstStyle/>
        <a:p>
          <a:endParaRPr lang="en-US"/>
        </a:p>
      </dgm:t>
    </dgm:pt>
    <dgm:pt modelId="{B3765916-8387-4EAA-B91E-7EC6FC60DA1E}" type="sibTrans" cxnId="{D4C611FD-07E4-4E54-B0DB-2896B91F304B}">
      <dgm:prSet/>
      <dgm:spPr/>
      <dgm:t>
        <a:bodyPr/>
        <a:lstStyle/>
        <a:p>
          <a:endParaRPr lang="en-US"/>
        </a:p>
      </dgm:t>
    </dgm:pt>
    <dgm:pt modelId="{8736F1B7-61EE-4773-AC8C-9EE38B2F9B43}">
      <dgm:prSet/>
      <dgm:spPr/>
      <dgm:t>
        <a:bodyPr/>
        <a:lstStyle/>
        <a:p>
          <a:r>
            <a:rPr lang="en-US" dirty="0"/>
            <a:t>Neem 'n minimum van 3 </a:t>
          </a:r>
          <a:r>
            <a:rPr lang="en-US" dirty="0" err="1"/>
            <a:t>jaar</a:t>
          </a:r>
          <a:r>
            <a:rPr lang="en-US" dirty="0"/>
            <a:t> om 'n </a:t>
          </a:r>
          <a:r>
            <a:rPr lang="en-US" dirty="0" err="1"/>
            <a:t>te</a:t>
          </a:r>
          <a:r>
            <a:rPr lang="en-US" dirty="0"/>
            <a:t> </a:t>
          </a:r>
          <a:r>
            <a:rPr lang="en-US" dirty="0" err="1"/>
            <a:t>voltooi</a:t>
          </a:r>
          <a:r>
            <a:rPr lang="en-US" dirty="0"/>
            <a:t> </a:t>
          </a:r>
        </a:p>
      </dgm:t>
    </dgm:pt>
    <dgm:pt modelId="{E94EF032-A2B0-403D-BC87-868F61241987}" type="parTrans" cxnId="{8378EB33-8C65-4C43-B490-B67C616AD508}">
      <dgm:prSet/>
      <dgm:spPr/>
      <dgm:t>
        <a:bodyPr/>
        <a:lstStyle/>
        <a:p>
          <a:endParaRPr lang="en-US"/>
        </a:p>
      </dgm:t>
    </dgm:pt>
    <dgm:pt modelId="{EF0E7FFB-DA7D-46F2-86B4-E51379497D95}" type="sibTrans" cxnId="{8378EB33-8C65-4C43-B490-B67C616AD508}">
      <dgm:prSet/>
      <dgm:spPr/>
      <dgm:t>
        <a:bodyPr/>
        <a:lstStyle/>
        <a:p>
          <a:endParaRPr lang="en-US"/>
        </a:p>
      </dgm:t>
    </dgm:pt>
    <dgm:pt modelId="{852C8CE9-9CDB-4FC8-8C73-FA4E362BA463}">
      <dgm:prSet/>
      <dgm:spPr/>
      <dgm:t>
        <a:bodyPr/>
        <a:lstStyle/>
        <a:p>
          <a:r>
            <a:rPr lang="en-US" dirty="0" err="1"/>
            <a:t>Bestaan</a:t>
          </a:r>
          <a:r>
            <a:rPr lang="en-US" dirty="0"/>
            <a:t> </a:t>
          </a:r>
          <a:r>
            <a:rPr lang="en-US" dirty="0" err="1"/>
            <a:t>uit</a:t>
          </a:r>
          <a:r>
            <a:rPr lang="en-US" dirty="0"/>
            <a:t> die studies wat in </a:t>
          </a:r>
          <a:r>
            <a:rPr lang="en-US" dirty="0" err="1"/>
            <a:t>graad</a:t>
          </a:r>
          <a:r>
            <a:rPr lang="en-US" dirty="0"/>
            <a:t> 10, 11 </a:t>
          </a:r>
          <a:r>
            <a:rPr lang="en-US" dirty="0" err="1"/>
            <a:t>en</a:t>
          </a:r>
          <a:r>
            <a:rPr lang="en-US" dirty="0"/>
            <a:t> 12 </a:t>
          </a:r>
          <a:r>
            <a:rPr lang="en-US" dirty="0" err="1"/>
            <a:t>gedoen</a:t>
          </a:r>
          <a:r>
            <a:rPr lang="en-US" dirty="0"/>
            <a:t> word</a:t>
          </a:r>
        </a:p>
      </dgm:t>
    </dgm:pt>
    <dgm:pt modelId="{69D41444-03FF-4A27-BB76-C483EB956C30}" type="parTrans" cxnId="{8F795ACA-C196-4167-85DD-FF81E34A4273}">
      <dgm:prSet/>
      <dgm:spPr/>
      <dgm:t>
        <a:bodyPr/>
        <a:lstStyle/>
        <a:p>
          <a:endParaRPr lang="en-US"/>
        </a:p>
      </dgm:t>
    </dgm:pt>
    <dgm:pt modelId="{AD96A838-0854-4AE3-BC20-4C76279C4AF8}" type="sibTrans" cxnId="{8F795ACA-C196-4167-85DD-FF81E34A4273}">
      <dgm:prSet/>
      <dgm:spPr/>
      <dgm:t>
        <a:bodyPr/>
        <a:lstStyle/>
        <a:p>
          <a:endParaRPr lang="en-US"/>
        </a:p>
      </dgm:t>
    </dgm:pt>
    <dgm:pt modelId="{ECC76AE5-BB36-46E9-83FD-F29888C24F6F}">
      <dgm:prSet/>
      <dgm:spPr/>
      <dgm:t>
        <a:bodyPr/>
        <a:lstStyle/>
        <a:p>
          <a:r>
            <a:rPr lang="en-US" dirty="0"/>
            <a:t>Jy </a:t>
          </a:r>
          <a:r>
            <a:rPr lang="en-US" dirty="0" err="1"/>
            <a:t>moet</a:t>
          </a:r>
          <a:r>
            <a:rPr lang="en-US" dirty="0"/>
            <a:t> al </a:t>
          </a:r>
          <a:r>
            <a:rPr lang="en-US" dirty="0" err="1"/>
            <a:t>drie</a:t>
          </a:r>
          <a:r>
            <a:rPr lang="en-US" dirty="0"/>
            <a:t> grade </a:t>
          </a:r>
          <a:r>
            <a:rPr lang="en-US" dirty="0" err="1"/>
            <a:t>slaag</a:t>
          </a:r>
          <a:r>
            <a:rPr lang="en-US" dirty="0"/>
            <a:t> om 'n Nasionale Senior </a:t>
          </a:r>
          <a:r>
            <a:rPr lang="en-US" dirty="0" err="1"/>
            <a:t>Sertifikaat</a:t>
          </a:r>
          <a:r>
            <a:rPr lang="en-US" dirty="0"/>
            <a:t> </a:t>
          </a:r>
          <a:r>
            <a:rPr lang="en-US" dirty="0" err="1"/>
            <a:t>te</a:t>
          </a:r>
          <a:r>
            <a:rPr lang="en-US" dirty="0"/>
            <a:t> </a:t>
          </a:r>
          <a:r>
            <a:rPr lang="en-US" dirty="0" err="1"/>
            <a:t>ontvang</a:t>
          </a:r>
          <a:endParaRPr lang="en-US" dirty="0"/>
        </a:p>
      </dgm:t>
    </dgm:pt>
    <dgm:pt modelId="{76B52C25-0DB0-4368-89EE-25BC9E48A5C4}" type="parTrans" cxnId="{F5C92F51-2D7A-4A71-A6C5-6DCCBE6E163F}">
      <dgm:prSet/>
      <dgm:spPr/>
      <dgm:t>
        <a:bodyPr/>
        <a:lstStyle/>
        <a:p>
          <a:endParaRPr lang="en-US"/>
        </a:p>
      </dgm:t>
    </dgm:pt>
    <dgm:pt modelId="{822711EA-7B70-48F3-943E-16150B7D4D19}" type="sibTrans" cxnId="{F5C92F51-2D7A-4A71-A6C5-6DCCBE6E163F}">
      <dgm:prSet/>
      <dgm:spPr/>
      <dgm:t>
        <a:bodyPr/>
        <a:lstStyle/>
        <a:p>
          <a:endParaRPr lang="en-US"/>
        </a:p>
      </dgm:t>
    </dgm:pt>
    <dgm:pt modelId="{D1CAB638-E95F-4AFD-BAF5-1CDB3C87707A}" type="pres">
      <dgm:prSet presAssocID="{5E327158-E185-4C09-8880-901FBDC35A75}" presName="root" presStyleCnt="0">
        <dgm:presLayoutVars>
          <dgm:dir/>
          <dgm:resizeHandles val="exact"/>
        </dgm:presLayoutVars>
      </dgm:prSet>
      <dgm:spPr/>
    </dgm:pt>
    <dgm:pt modelId="{FEB26F7D-18D5-4A43-B878-8910F878EDBE}" type="pres">
      <dgm:prSet presAssocID="{2F067EAD-66F4-49AD-8022-4602C87B108F}" presName="compNode" presStyleCnt="0"/>
      <dgm:spPr/>
    </dgm:pt>
    <dgm:pt modelId="{904FD820-95EA-456D-B75D-ADDAA77E8B86}" type="pres">
      <dgm:prSet presAssocID="{2F067EAD-66F4-49AD-8022-4602C87B108F}" presName="bgRect" presStyleLbl="bgShp" presStyleIdx="0" presStyleCnt="4"/>
      <dgm:spPr/>
    </dgm:pt>
    <dgm:pt modelId="{A7F14D69-7234-4A14-A2FC-A38C511617BA}" type="pres">
      <dgm:prSet presAssocID="{2F067EAD-66F4-49AD-8022-4602C87B10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789CAF4F-4E87-4EA2-B2B0-E6C53B8CCEA3}" type="pres">
      <dgm:prSet presAssocID="{2F067EAD-66F4-49AD-8022-4602C87B108F}" presName="spaceRect" presStyleCnt="0"/>
      <dgm:spPr/>
    </dgm:pt>
    <dgm:pt modelId="{287E903A-81BB-46FE-B255-5E2ACB76D4AF}" type="pres">
      <dgm:prSet presAssocID="{2F067EAD-66F4-49AD-8022-4602C87B108F}" presName="parTx" presStyleLbl="revTx" presStyleIdx="0" presStyleCnt="4">
        <dgm:presLayoutVars>
          <dgm:chMax val="0"/>
          <dgm:chPref val="0"/>
        </dgm:presLayoutVars>
      </dgm:prSet>
      <dgm:spPr/>
    </dgm:pt>
    <dgm:pt modelId="{994AC620-C718-403B-8034-EDF80972EAF2}" type="pres">
      <dgm:prSet presAssocID="{B3765916-8387-4EAA-B91E-7EC6FC60DA1E}" presName="sibTrans" presStyleCnt="0"/>
      <dgm:spPr/>
    </dgm:pt>
    <dgm:pt modelId="{B7A92A22-034E-4426-9BCF-7FF1CD475536}" type="pres">
      <dgm:prSet presAssocID="{8736F1B7-61EE-4773-AC8C-9EE38B2F9B43}" presName="compNode" presStyleCnt="0"/>
      <dgm:spPr/>
    </dgm:pt>
    <dgm:pt modelId="{83ED1894-6975-4DCE-891C-312C9BD39497}" type="pres">
      <dgm:prSet presAssocID="{8736F1B7-61EE-4773-AC8C-9EE38B2F9B43}" presName="bgRect" presStyleLbl="bgShp" presStyleIdx="1" presStyleCnt="4"/>
      <dgm:spPr/>
    </dgm:pt>
    <dgm:pt modelId="{17A5836B-817A-4703-B745-BF9268D6715F}" type="pres">
      <dgm:prSet presAssocID="{8736F1B7-61EE-4773-AC8C-9EE38B2F9B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0B6C4CB-6134-40AD-8CB2-846C5B6B7CC5}" type="pres">
      <dgm:prSet presAssocID="{8736F1B7-61EE-4773-AC8C-9EE38B2F9B43}" presName="spaceRect" presStyleCnt="0"/>
      <dgm:spPr/>
    </dgm:pt>
    <dgm:pt modelId="{BFDC976F-4C90-46FB-ADBE-8FC64E0488BE}" type="pres">
      <dgm:prSet presAssocID="{8736F1B7-61EE-4773-AC8C-9EE38B2F9B43}" presName="parTx" presStyleLbl="revTx" presStyleIdx="1" presStyleCnt="4">
        <dgm:presLayoutVars>
          <dgm:chMax val="0"/>
          <dgm:chPref val="0"/>
        </dgm:presLayoutVars>
      </dgm:prSet>
      <dgm:spPr/>
    </dgm:pt>
    <dgm:pt modelId="{4FD642B7-8454-490E-AB86-A6495F8D2609}" type="pres">
      <dgm:prSet presAssocID="{EF0E7FFB-DA7D-46F2-86B4-E51379497D95}" presName="sibTrans" presStyleCnt="0"/>
      <dgm:spPr/>
    </dgm:pt>
    <dgm:pt modelId="{FEF1EC79-F9F2-4734-8C3B-770AB0548D4C}" type="pres">
      <dgm:prSet presAssocID="{852C8CE9-9CDB-4FC8-8C73-FA4E362BA463}" presName="compNode" presStyleCnt="0"/>
      <dgm:spPr/>
    </dgm:pt>
    <dgm:pt modelId="{B484E3BA-E740-488E-8071-16134FF5C8C6}" type="pres">
      <dgm:prSet presAssocID="{852C8CE9-9CDB-4FC8-8C73-FA4E362BA463}" presName="bgRect" presStyleLbl="bgShp" presStyleIdx="2" presStyleCnt="4"/>
      <dgm:spPr/>
    </dgm:pt>
    <dgm:pt modelId="{7CEB5A08-1629-49F5-87E9-22E8005ED408}" type="pres">
      <dgm:prSet presAssocID="{852C8CE9-9CDB-4FC8-8C73-FA4E362BA4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1082D99-E8C1-4E7C-B573-CD26DCB46C27}" type="pres">
      <dgm:prSet presAssocID="{852C8CE9-9CDB-4FC8-8C73-FA4E362BA463}" presName="spaceRect" presStyleCnt="0"/>
      <dgm:spPr/>
    </dgm:pt>
    <dgm:pt modelId="{C7FEC74F-17CD-4438-B45C-436C8AF5ADD4}" type="pres">
      <dgm:prSet presAssocID="{852C8CE9-9CDB-4FC8-8C73-FA4E362BA463}" presName="parTx" presStyleLbl="revTx" presStyleIdx="2" presStyleCnt="4">
        <dgm:presLayoutVars>
          <dgm:chMax val="0"/>
          <dgm:chPref val="0"/>
        </dgm:presLayoutVars>
      </dgm:prSet>
      <dgm:spPr/>
    </dgm:pt>
    <dgm:pt modelId="{4F568D30-9DA9-4D2C-9299-5D83FCC736DB}" type="pres">
      <dgm:prSet presAssocID="{AD96A838-0854-4AE3-BC20-4C76279C4AF8}" presName="sibTrans" presStyleCnt="0"/>
      <dgm:spPr/>
    </dgm:pt>
    <dgm:pt modelId="{0F380153-B225-4340-8742-C68F584AB8BE}" type="pres">
      <dgm:prSet presAssocID="{ECC76AE5-BB36-46E9-83FD-F29888C24F6F}" presName="compNode" presStyleCnt="0"/>
      <dgm:spPr/>
    </dgm:pt>
    <dgm:pt modelId="{D65A4AC3-2EB7-47AA-BBBE-3814B58A4AE1}" type="pres">
      <dgm:prSet presAssocID="{ECC76AE5-BB36-46E9-83FD-F29888C24F6F}" presName="bgRect" presStyleLbl="bgShp" presStyleIdx="3" presStyleCnt="4"/>
      <dgm:spPr/>
    </dgm:pt>
    <dgm:pt modelId="{0932750F-9A0F-429A-89EC-A16BA0205D6D}" type="pres">
      <dgm:prSet presAssocID="{ECC76AE5-BB36-46E9-83FD-F29888C24F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D2F1B296-3C50-4294-A290-04A4A2E244DF}" type="pres">
      <dgm:prSet presAssocID="{ECC76AE5-BB36-46E9-83FD-F29888C24F6F}" presName="spaceRect" presStyleCnt="0"/>
      <dgm:spPr/>
    </dgm:pt>
    <dgm:pt modelId="{B970C361-01D1-48B3-A1F5-4F8EE06A7868}" type="pres">
      <dgm:prSet presAssocID="{ECC76AE5-BB36-46E9-83FD-F29888C24F6F}" presName="parTx" presStyleLbl="revTx" presStyleIdx="3" presStyleCnt="4">
        <dgm:presLayoutVars>
          <dgm:chMax val="0"/>
          <dgm:chPref val="0"/>
        </dgm:presLayoutVars>
      </dgm:prSet>
      <dgm:spPr/>
    </dgm:pt>
  </dgm:ptLst>
  <dgm:cxnLst>
    <dgm:cxn modelId="{8378EB33-8C65-4C43-B490-B67C616AD508}" srcId="{5E327158-E185-4C09-8880-901FBDC35A75}" destId="{8736F1B7-61EE-4773-AC8C-9EE38B2F9B43}" srcOrd="1" destOrd="0" parTransId="{E94EF032-A2B0-403D-BC87-868F61241987}" sibTransId="{EF0E7FFB-DA7D-46F2-86B4-E51379497D95}"/>
    <dgm:cxn modelId="{2B98A26B-635B-4BAB-ADE3-1F5EC9D8C0EF}" type="presOf" srcId="{8736F1B7-61EE-4773-AC8C-9EE38B2F9B43}" destId="{BFDC976F-4C90-46FB-ADBE-8FC64E0488BE}" srcOrd="0" destOrd="0" presId="urn:microsoft.com/office/officeart/2018/2/layout/IconVerticalSolidList"/>
    <dgm:cxn modelId="{F5C92F51-2D7A-4A71-A6C5-6DCCBE6E163F}" srcId="{5E327158-E185-4C09-8880-901FBDC35A75}" destId="{ECC76AE5-BB36-46E9-83FD-F29888C24F6F}" srcOrd="3" destOrd="0" parTransId="{76B52C25-0DB0-4368-89EE-25BC9E48A5C4}" sibTransId="{822711EA-7B70-48F3-943E-16150B7D4D19}"/>
    <dgm:cxn modelId="{11F1CB5A-DD64-485D-864D-D995C0933EE6}" type="presOf" srcId="{2F067EAD-66F4-49AD-8022-4602C87B108F}" destId="{287E903A-81BB-46FE-B255-5E2ACB76D4AF}" srcOrd="0" destOrd="0" presId="urn:microsoft.com/office/officeart/2018/2/layout/IconVerticalSolidList"/>
    <dgm:cxn modelId="{E2CD15AD-FA44-4D94-99BD-9E91DBD11277}" type="presOf" srcId="{852C8CE9-9CDB-4FC8-8C73-FA4E362BA463}" destId="{C7FEC74F-17CD-4438-B45C-436C8AF5ADD4}" srcOrd="0" destOrd="0" presId="urn:microsoft.com/office/officeart/2018/2/layout/IconVerticalSolidList"/>
    <dgm:cxn modelId="{8F795ACA-C196-4167-85DD-FF81E34A4273}" srcId="{5E327158-E185-4C09-8880-901FBDC35A75}" destId="{852C8CE9-9CDB-4FC8-8C73-FA4E362BA463}" srcOrd="2" destOrd="0" parTransId="{69D41444-03FF-4A27-BB76-C483EB956C30}" sibTransId="{AD96A838-0854-4AE3-BC20-4C76279C4AF8}"/>
    <dgm:cxn modelId="{F4D567D0-81F5-4C2F-A023-259D90C9E7CD}" type="presOf" srcId="{ECC76AE5-BB36-46E9-83FD-F29888C24F6F}" destId="{B970C361-01D1-48B3-A1F5-4F8EE06A7868}" srcOrd="0" destOrd="0" presId="urn:microsoft.com/office/officeart/2018/2/layout/IconVerticalSolidList"/>
    <dgm:cxn modelId="{D33071F8-4AFD-4BB6-9D3B-1BC44D18632A}" type="presOf" srcId="{5E327158-E185-4C09-8880-901FBDC35A75}" destId="{D1CAB638-E95F-4AFD-BAF5-1CDB3C87707A}" srcOrd="0" destOrd="0" presId="urn:microsoft.com/office/officeart/2018/2/layout/IconVerticalSolidList"/>
    <dgm:cxn modelId="{D4C611FD-07E4-4E54-B0DB-2896B91F304B}" srcId="{5E327158-E185-4C09-8880-901FBDC35A75}" destId="{2F067EAD-66F4-49AD-8022-4602C87B108F}" srcOrd="0" destOrd="0" parTransId="{0B430C30-C5B9-4E91-98C9-EE230C160A33}" sibTransId="{B3765916-8387-4EAA-B91E-7EC6FC60DA1E}"/>
    <dgm:cxn modelId="{31B6D157-ACCC-4FC6-992D-B7E0C7D5C593}" type="presParOf" srcId="{D1CAB638-E95F-4AFD-BAF5-1CDB3C87707A}" destId="{FEB26F7D-18D5-4A43-B878-8910F878EDBE}" srcOrd="0" destOrd="0" presId="urn:microsoft.com/office/officeart/2018/2/layout/IconVerticalSolidList"/>
    <dgm:cxn modelId="{E611B269-E0C0-4A50-B503-2DB9799CFB67}" type="presParOf" srcId="{FEB26F7D-18D5-4A43-B878-8910F878EDBE}" destId="{904FD820-95EA-456D-B75D-ADDAA77E8B86}" srcOrd="0" destOrd="0" presId="urn:microsoft.com/office/officeart/2018/2/layout/IconVerticalSolidList"/>
    <dgm:cxn modelId="{2550A3C9-85A6-457B-9DBA-F0A36A1A65E0}" type="presParOf" srcId="{FEB26F7D-18D5-4A43-B878-8910F878EDBE}" destId="{A7F14D69-7234-4A14-A2FC-A38C511617BA}" srcOrd="1" destOrd="0" presId="urn:microsoft.com/office/officeart/2018/2/layout/IconVerticalSolidList"/>
    <dgm:cxn modelId="{79C29C9C-1BD9-4B39-A8EA-D5025D7EF92E}" type="presParOf" srcId="{FEB26F7D-18D5-4A43-B878-8910F878EDBE}" destId="{789CAF4F-4E87-4EA2-B2B0-E6C53B8CCEA3}" srcOrd="2" destOrd="0" presId="urn:microsoft.com/office/officeart/2018/2/layout/IconVerticalSolidList"/>
    <dgm:cxn modelId="{95E9D44A-FD0C-45BA-8504-22545C3ADE72}" type="presParOf" srcId="{FEB26F7D-18D5-4A43-B878-8910F878EDBE}" destId="{287E903A-81BB-46FE-B255-5E2ACB76D4AF}" srcOrd="3" destOrd="0" presId="urn:microsoft.com/office/officeart/2018/2/layout/IconVerticalSolidList"/>
    <dgm:cxn modelId="{98FD1022-0A7D-4D64-B03D-5A6744FE9F89}" type="presParOf" srcId="{D1CAB638-E95F-4AFD-BAF5-1CDB3C87707A}" destId="{994AC620-C718-403B-8034-EDF80972EAF2}" srcOrd="1" destOrd="0" presId="urn:microsoft.com/office/officeart/2018/2/layout/IconVerticalSolidList"/>
    <dgm:cxn modelId="{7BA96738-5274-4C16-9859-72DA7A6CCECB}" type="presParOf" srcId="{D1CAB638-E95F-4AFD-BAF5-1CDB3C87707A}" destId="{B7A92A22-034E-4426-9BCF-7FF1CD475536}" srcOrd="2" destOrd="0" presId="urn:microsoft.com/office/officeart/2018/2/layout/IconVerticalSolidList"/>
    <dgm:cxn modelId="{7056A8E8-FA16-4E37-B716-3E672CB81EAB}" type="presParOf" srcId="{B7A92A22-034E-4426-9BCF-7FF1CD475536}" destId="{83ED1894-6975-4DCE-891C-312C9BD39497}" srcOrd="0" destOrd="0" presId="urn:microsoft.com/office/officeart/2018/2/layout/IconVerticalSolidList"/>
    <dgm:cxn modelId="{5CE0985D-3E64-46C5-AA24-053C1BC57088}" type="presParOf" srcId="{B7A92A22-034E-4426-9BCF-7FF1CD475536}" destId="{17A5836B-817A-4703-B745-BF9268D6715F}" srcOrd="1" destOrd="0" presId="urn:microsoft.com/office/officeart/2018/2/layout/IconVerticalSolidList"/>
    <dgm:cxn modelId="{8E19ED17-0189-4107-91B7-978D7D2AAE52}" type="presParOf" srcId="{B7A92A22-034E-4426-9BCF-7FF1CD475536}" destId="{00B6C4CB-6134-40AD-8CB2-846C5B6B7CC5}" srcOrd="2" destOrd="0" presId="urn:microsoft.com/office/officeart/2018/2/layout/IconVerticalSolidList"/>
    <dgm:cxn modelId="{206F796D-4676-4E95-8BCC-2EFF3D34FC02}" type="presParOf" srcId="{B7A92A22-034E-4426-9BCF-7FF1CD475536}" destId="{BFDC976F-4C90-46FB-ADBE-8FC64E0488BE}" srcOrd="3" destOrd="0" presId="urn:microsoft.com/office/officeart/2018/2/layout/IconVerticalSolidList"/>
    <dgm:cxn modelId="{55877423-12BD-49B9-8BE5-E73A95316EC6}" type="presParOf" srcId="{D1CAB638-E95F-4AFD-BAF5-1CDB3C87707A}" destId="{4FD642B7-8454-490E-AB86-A6495F8D2609}" srcOrd="3" destOrd="0" presId="urn:microsoft.com/office/officeart/2018/2/layout/IconVerticalSolidList"/>
    <dgm:cxn modelId="{7FF73EA0-6A51-4E1B-89D6-12042BEEA427}" type="presParOf" srcId="{D1CAB638-E95F-4AFD-BAF5-1CDB3C87707A}" destId="{FEF1EC79-F9F2-4734-8C3B-770AB0548D4C}" srcOrd="4" destOrd="0" presId="urn:microsoft.com/office/officeart/2018/2/layout/IconVerticalSolidList"/>
    <dgm:cxn modelId="{9C7768CB-42A8-4770-BD01-03D3E87691CA}" type="presParOf" srcId="{FEF1EC79-F9F2-4734-8C3B-770AB0548D4C}" destId="{B484E3BA-E740-488E-8071-16134FF5C8C6}" srcOrd="0" destOrd="0" presId="urn:microsoft.com/office/officeart/2018/2/layout/IconVerticalSolidList"/>
    <dgm:cxn modelId="{09E6F9AD-6D88-40BB-8AB6-6987BA4F86E3}" type="presParOf" srcId="{FEF1EC79-F9F2-4734-8C3B-770AB0548D4C}" destId="{7CEB5A08-1629-49F5-87E9-22E8005ED408}" srcOrd="1" destOrd="0" presId="urn:microsoft.com/office/officeart/2018/2/layout/IconVerticalSolidList"/>
    <dgm:cxn modelId="{6FB17C53-B52A-4DC6-B9DF-5FD395105B40}" type="presParOf" srcId="{FEF1EC79-F9F2-4734-8C3B-770AB0548D4C}" destId="{31082D99-E8C1-4E7C-B573-CD26DCB46C27}" srcOrd="2" destOrd="0" presId="urn:microsoft.com/office/officeart/2018/2/layout/IconVerticalSolidList"/>
    <dgm:cxn modelId="{81D8A6DF-F691-490E-A354-23522BD4C062}" type="presParOf" srcId="{FEF1EC79-F9F2-4734-8C3B-770AB0548D4C}" destId="{C7FEC74F-17CD-4438-B45C-436C8AF5ADD4}" srcOrd="3" destOrd="0" presId="urn:microsoft.com/office/officeart/2018/2/layout/IconVerticalSolidList"/>
    <dgm:cxn modelId="{66A9A961-E6C6-4630-B3BB-5B151E621E24}" type="presParOf" srcId="{D1CAB638-E95F-4AFD-BAF5-1CDB3C87707A}" destId="{4F568D30-9DA9-4D2C-9299-5D83FCC736DB}" srcOrd="5" destOrd="0" presId="urn:microsoft.com/office/officeart/2018/2/layout/IconVerticalSolidList"/>
    <dgm:cxn modelId="{186105E5-214A-45FC-AE1A-D221A3BFE472}" type="presParOf" srcId="{D1CAB638-E95F-4AFD-BAF5-1CDB3C87707A}" destId="{0F380153-B225-4340-8742-C68F584AB8BE}" srcOrd="6" destOrd="0" presId="urn:microsoft.com/office/officeart/2018/2/layout/IconVerticalSolidList"/>
    <dgm:cxn modelId="{6F54ED5F-514A-46A5-878D-255D6C21B979}" type="presParOf" srcId="{0F380153-B225-4340-8742-C68F584AB8BE}" destId="{D65A4AC3-2EB7-47AA-BBBE-3814B58A4AE1}" srcOrd="0" destOrd="0" presId="urn:microsoft.com/office/officeart/2018/2/layout/IconVerticalSolidList"/>
    <dgm:cxn modelId="{0D8D965C-687C-4009-8AB6-95B9F00AE171}" type="presParOf" srcId="{0F380153-B225-4340-8742-C68F584AB8BE}" destId="{0932750F-9A0F-429A-89EC-A16BA0205D6D}" srcOrd="1" destOrd="0" presId="urn:microsoft.com/office/officeart/2018/2/layout/IconVerticalSolidList"/>
    <dgm:cxn modelId="{6A436801-F4E5-4956-9FDB-629F4670BD57}" type="presParOf" srcId="{0F380153-B225-4340-8742-C68F584AB8BE}" destId="{D2F1B296-3C50-4294-A290-04A4A2E244DF}" srcOrd="2" destOrd="0" presId="urn:microsoft.com/office/officeart/2018/2/layout/IconVerticalSolidList"/>
    <dgm:cxn modelId="{AEE57775-7AC6-42D1-B30D-33A61A3079D5}" type="presParOf" srcId="{0F380153-B225-4340-8742-C68F584AB8BE}" destId="{B970C361-01D1-48B3-A1F5-4F8EE06A78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A534A-2951-4F05-9AFA-46142C332544}" type="doc">
      <dgm:prSet loTypeId="urn:microsoft.com/office/officeart/2018/2/layout/IconLabelDescriptionList" loCatId="icon" qsTypeId="urn:microsoft.com/office/officeart/2005/8/quickstyle/simple1" qsCatId="simple" csTypeId="urn:microsoft.com/office/officeart/2005/8/colors/accent4_2" csCatId="accent4" phldr="1"/>
      <dgm:spPr/>
      <dgm:t>
        <a:bodyPr/>
        <a:lstStyle/>
        <a:p>
          <a:endParaRPr lang="en-US"/>
        </a:p>
      </dgm:t>
    </dgm:pt>
    <dgm:pt modelId="{82904916-7F31-4B0F-99A8-472074A33DC0}">
      <dgm:prSet/>
      <dgm:spPr/>
      <dgm:t>
        <a:bodyPr/>
        <a:lstStyle/>
        <a:p>
          <a:pPr>
            <a:lnSpc>
              <a:spcPct val="100000"/>
            </a:lnSpc>
            <a:defRPr b="1"/>
          </a:pPr>
          <a:r>
            <a:rPr lang="nl-NL" dirty="0"/>
            <a:t>Jy moet VIER verpligte vakke en DRIE opsionele vakke studeer.</a:t>
          </a:r>
          <a:endParaRPr lang="en-US" dirty="0"/>
        </a:p>
      </dgm:t>
    </dgm:pt>
    <dgm:pt modelId="{9F93EEB5-7E93-43A5-B31A-9AE29189301C}" type="parTrans" cxnId="{A93E2550-D9F8-4DCE-91C0-87D85D52F82C}">
      <dgm:prSet/>
      <dgm:spPr/>
      <dgm:t>
        <a:bodyPr/>
        <a:lstStyle/>
        <a:p>
          <a:endParaRPr lang="en-US"/>
        </a:p>
      </dgm:t>
    </dgm:pt>
    <dgm:pt modelId="{AA0F62D2-E276-4C4E-BB3B-A15A68E13D12}" type="sibTrans" cxnId="{A93E2550-D9F8-4DCE-91C0-87D85D52F82C}">
      <dgm:prSet/>
      <dgm:spPr/>
      <dgm:t>
        <a:bodyPr/>
        <a:lstStyle/>
        <a:p>
          <a:endParaRPr lang="en-US"/>
        </a:p>
      </dgm:t>
    </dgm:pt>
    <dgm:pt modelId="{FF7BB2B0-0482-4EFD-AA76-1C13C29C0AF4}">
      <dgm:prSet/>
      <dgm:spPr/>
      <dgm:t>
        <a:bodyPr/>
        <a:lstStyle/>
        <a:p>
          <a:pPr>
            <a:lnSpc>
              <a:spcPct val="100000"/>
            </a:lnSpc>
            <a:defRPr b="1"/>
          </a:pPr>
          <a:r>
            <a:rPr lang="nl-NL" dirty="0"/>
            <a:t>Jy moet SEWE vakke van graad 10 tot 12 studeer:</a:t>
          </a:r>
          <a:endParaRPr lang="en-US" dirty="0"/>
        </a:p>
      </dgm:t>
    </dgm:pt>
    <dgm:pt modelId="{80014D9A-635A-47F6-B6B0-F4E042F03859}" type="parTrans" cxnId="{7C09DB18-1924-4172-96D6-CCBD8FFCADF4}">
      <dgm:prSet/>
      <dgm:spPr/>
      <dgm:t>
        <a:bodyPr/>
        <a:lstStyle/>
        <a:p>
          <a:endParaRPr lang="en-US"/>
        </a:p>
      </dgm:t>
    </dgm:pt>
    <dgm:pt modelId="{6690B272-1A21-423F-80D1-65809A191062}" type="sibTrans" cxnId="{7C09DB18-1924-4172-96D6-CCBD8FFCADF4}">
      <dgm:prSet/>
      <dgm:spPr/>
      <dgm:t>
        <a:bodyPr/>
        <a:lstStyle/>
        <a:p>
          <a:endParaRPr lang="en-US"/>
        </a:p>
      </dgm:t>
    </dgm:pt>
    <dgm:pt modelId="{9079FAD4-F6D5-4E0C-87DF-B5C1EBBE98C9}">
      <dgm:prSet/>
      <dgm:spPr/>
      <dgm:t>
        <a:bodyPr/>
        <a:lstStyle/>
        <a:p>
          <a:pPr>
            <a:lnSpc>
              <a:spcPct val="100000"/>
            </a:lnSpc>
          </a:pPr>
          <a:r>
            <a:rPr lang="nl-NL" dirty="0"/>
            <a:t>TWEE amptelike tale, Huistaal en Eerste Addisionele Taal.</a:t>
          </a:r>
          <a:endParaRPr lang="en-US" dirty="0"/>
        </a:p>
      </dgm:t>
    </dgm:pt>
    <dgm:pt modelId="{D12F8179-B01A-4E93-98C0-FFFB39A4DC1E}" type="parTrans" cxnId="{4B3B1998-6B56-4F24-8FA4-BCC05D7D9605}">
      <dgm:prSet/>
      <dgm:spPr/>
      <dgm:t>
        <a:bodyPr/>
        <a:lstStyle/>
        <a:p>
          <a:endParaRPr lang="en-US"/>
        </a:p>
      </dgm:t>
    </dgm:pt>
    <dgm:pt modelId="{C3711EEC-40BA-4EB1-B051-54C9DFE77831}" type="sibTrans" cxnId="{4B3B1998-6B56-4F24-8FA4-BCC05D7D9605}">
      <dgm:prSet/>
      <dgm:spPr/>
      <dgm:t>
        <a:bodyPr/>
        <a:lstStyle/>
        <a:p>
          <a:endParaRPr lang="en-US"/>
        </a:p>
      </dgm:t>
    </dgm:pt>
    <dgm:pt modelId="{6C8D62F6-6CC2-4F62-8B26-D692CB9B6C68}">
      <dgm:prSet/>
      <dgm:spPr/>
      <dgm:t>
        <a:bodyPr/>
        <a:lstStyle/>
        <a:p>
          <a:pPr>
            <a:lnSpc>
              <a:spcPct val="100000"/>
            </a:lnSpc>
          </a:pPr>
          <a:r>
            <a:rPr lang="en-US" dirty="0" err="1"/>
            <a:t>Wiskunde</a:t>
          </a:r>
          <a:r>
            <a:rPr lang="en-US" dirty="0"/>
            <a:t> of </a:t>
          </a:r>
          <a:r>
            <a:rPr lang="en-US" dirty="0" err="1"/>
            <a:t>Wiskundige</a:t>
          </a:r>
          <a:r>
            <a:rPr lang="en-US" dirty="0"/>
            <a:t> </a:t>
          </a:r>
          <a:r>
            <a:rPr lang="en-US" dirty="0" err="1"/>
            <a:t>Geletterdheid</a:t>
          </a:r>
          <a:endParaRPr lang="en-US" dirty="0"/>
        </a:p>
      </dgm:t>
    </dgm:pt>
    <dgm:pt modelId="{3FA2786A-4949-4CC7-89D6-1FBD226E548F}" type="parTrans" cxnId="{837F7DDB-D8EA-4DEC-B228-6F1B85683958}">
      <dgm:prSet/>
      <dgm:spPr/>
      <dgm:t>
        <a:bodyPr/>
        <a:lstStyle/>
        <a:p>
          <a:endParaRPr lang="en-US"/>
        </a:p>
      </dgm:t>
    </dgm:pt>
    <dgm:pt modelId="{170DEE2D-83E3-4B19-B7A2-B441435EE498}" type="sibTrans" cxnId="{837F7DDB-D8EA-4DEC-B228-6F1B85683958}">
      <dgm:prSet/>
      <dgm:spPr/>
      <dgm:t>
        <a:bodyPr/>
        <a:lstStyle/>
        <a:p>
          <a:endParaRPr lang="en-US"/>
        </a:p>
      </dgm:t>
    </dgm:pt>
    <dgm:pt modelId="{9E4C94E1-A9CE-40D6-A3B6-ADC1D018EDFD}">
      <dgm:prSet/>
      <dgm:spPr/>
      <dgm:t>
        <a:bodyPr/>
        <a:lstStyle/>
        <a:p>
          <a:pPr>
            <a:lnSpc>
              <a:spcPct val="100000"/>
            </a:lnSpc>
          </a:pPr>
          <a:r>
            <a:rPr lang="en-US" dirty="0" err="1"/>
            <a:t>Lewensoriëntering</a:t>
          </a:r>
          <a:endParaRPr lang="en-US" dirty="0"/>
        </a:p>
      </dgm:t>
    </dgm:pt>
    <dgm:pt modelId="{84F1ED4F-93F3-40FD-A3F6-C1DA65FC5654}" type="parTrans" cxnId="{7DAB5EB7-5B3A-4017-B029-60DA49E91310}">
      <dgm:prSet/>
      <dgm:spPr/>
      <dgm:t>
        <a:bodyPr/>
        <a:lstStyle/>
        <a:p>
          <a:endParaRPr lang="en-US"/>
        </a:p>
      </dgm:t>
    </dgm:pt>
    <dgm:pt modelId="{3A755DEA-6AD7-466E-BA7D-9A29D26EAD44}" type="sibTrans" cxnId="{7DAB5EB7-5B3A-4017-B029-60DA49E91310}">
      <dgm:prSet/>
      <dgm:spPr/>
      <dgm:t>
        <a:bodyPr/>
        <a:lstStyle/>
        <a:p>
          <a:endParaRPr lang="en-US"/>
        </a:p>
      </dgm:t>
    </dgm:pt>
    <dgm:pt modelId="{998243C7-4D06-46F3-A12D-61FA930C2C27}">
      <dgm:prSet/>
      <dgm:spPr/>
      <dgm:t>
        <a:bodyPr/>
        <a:lstStyle/>
        <a:p>
          <a:pPr>
            <a:lnSpc>
              <a:spcPct val="100000"/>
            </a:lnSpc>
          </a:pPr>
          <a:r>
            <a:rPr lang="nl-NL" dirty="0"/>
            <a:t>Drie ander vakke wat jou skool aanbied</a:t>
          </a:r>
          <a:r>
            <a:rPr lang="en-US" dirty="0"/>
            <a:t>.</a:t>
          </a:r>
        </a:p>
      </dgm:t>
    </dgm:pt>
    <dgm:pt modelId="{EBA199C0-4DDD-407C-A6CF-5582A7FE26ED}" type="parTrans" cxnId="{C04472FB-C3CB-4497-916A-AB1E21A62596}">
      <dgm:prSet/>
      <dgm:spPr/>
      <dgm:t>
        <a:bodyPr/>
        <a:lstStyle/>
        <a:p>
          <a:endParaRPr lang="en-US"/>
        </a:p>
      </dgm:t>
    </dgm:pt>
    <dgm:pt modelId="{4ECE0CA8-3633-4621-A870-51563C00AA14}" type="sibTrans" cxnId="{C04472FB-C3CB-4497-916A-AB1E21A62596}">
      <dgm:prSet/>
      <dgm:spPr/>
      <dgm:t>
        <a:bodyPr/>
        <a:lstStyle/>
        <a:p>
          <a:endParaRPr lang="en-US"/>
        </a:p>
      </dgm:t>
    </dgm:pt>
    <dgm:pt modelId="{520D1344-8CDD-4F65-B60A-27910BA31AB6}" type="pres">
      <dgm:prSet presAssocID="{FE6A534A-2951-4F05-9AFA-46142C332544}" presName="root" presStyleCnt="0">
        <dgm:presLayoutVars>
          <dgm:dir/>
          <dgm:resizeHandles val="exact"/>
        </dgm:presLayoutVars>
      </dgm:prSet>
      <dgm:spPr/>
    </dgm:pt>
    <dgm:pt modelId="{F893D3B4-DB6C-450C-ADEC-EF100EA9C12A}" type="pres">
      <dgm:prSet presAssocID="{82904916-7F31-4B0F-99A8-472074A33DC0}" presName="compNode" presStyleCnt="0"/>
      <dgm:spPr/>
    </dgm:pt>
    <dgm:pt modelId="{61AE1774-9872-46FB-AA14-1399F8053237}" type="pres">
      <dgm:prSet presAssocID="{82904916-7F31-4B0F-99A8-472074A33D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E565A24-EC60-4AD1-A616-B142E4D32FAF}" type="pres">
      <dgm:prSet presAssocID="{82904916-7F31-4B0F-99A8-472074A33DC0}" presName="iconSpace" presStyleCnt="0"/>
      <dgm:spPr/>
    </dgm:pt>
    <dgm:pt modelId="{B8F0C73C-DA1C-4C5F-A87D-2E4AC7F1F548}" type="pres">
      <dgm:prSet presAssocID="{82904916-7F31-4B0F-99A8-472074A33DC0}" presName="parTx" presStyleLbl="revTx" presStyleIdx="0" presStyleCnt="4">
        <dgm:presLayoutVars>
          <dgm:chMax val="0"/>
          <dgm:chPref val="0"/>
        </dgm:presLayoutVars>
      </dgm:prSet>
      <dgm:spPr/>
    </dgm:pt>
    <dgm:pt modelId="{5B60BC10-0A46-4AFE-A737-7CC81F5EBDA4}" type="pres">
      <dgm:prSet presAssocID="{82904916-7F31-4B0F-99A8-472074A33DC0}" presName="txSpace" presStyleCnt="0"/>
      <dgm:spPr/>
    </dgm:pt>
    <dgm:pt modelId="{A8628CB5-785B-4460-9D99-9AF0BEF1A440}" type="pres">
      <dgm:prSet presAssocID="{82904916-7F31-4B0F-99A8-472074A33DC0}" presName="desTx" presStyleLbl="revTx" presStyleIdx="1" presStyleCnt="4">
        <dgm:presLayoutVars/>
      </dgm:prSet>
      <dgm:spPr/>
    </dgm:pt>
    <dgm:pt modelId="{155DA3AE-4424-4424-B3D7-BE43ACD50955}" type="pres">
      <dgm:prSet presAssocID="{AA0F62D2-E276-4C4E-BB3B-A15A68E13D12}" presName="sibTrans" presStyleCnt="0"/>
      <dgm:spPr/>
    </dgm:pt>
    <dgm:pt modelId="{CCC90BF7-5792-4CD3-A880-D35793DF28A0}" type="pres">
      <dgm:prSet presAssocID="{FF7BB2B0-0482-4EFD-AA76-1C13C29C0AF4}" presName="compNode" presStyleCnt="0"/>
      <dgm:spPr/>
    </dgm:pt>
    <dgm:pt modelId="{4A4DA73D-CA44-41E6-B327-1E2D89874B93}" type="pres">
      <dgm:prSet presAssocID="{FF7BB2B0-0482-4EFD-AA76-1C13C29C0A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5A0B456D-1A94-4E2B-B882-D0BDA12443AF}" type="pres">
      <dgm:prSet presAssocID="{FF7BB2B0-0482-4EFD-AA76-1C13C29C0AF4}" presName="iconSpace" presStyleCnt="0"/>
      <dgm:spPr/>
    </dgm:pt>
    <dgm:pt modelId="{61E8DD2E-3FDA-49C2-BB80-1B5658F83D7C}" type="pres">
      <dgm:prSet presAssocID="{FF7BB2B0-0482-4EFD-AA76-1C13C29C0AF4}" presName="parTx" presStyleLbl="revTx" presStyleIdx="2" presStyleCnt="4">
        <dgm:presLayoutVars>
          <dgm:chMax val="0"/>
          <dgm:chPref val="0"/>
        </dgm:presLayoutVars>
      </dgm:prSet>
      <dgm:spPr/>
    </dgm:pt>
    <dgm:pt modelId="{298E2134-6D13-4657-A829-AFB981ECBBF3}" type="pres">
      <dgm:prSet presAssocID="{FF7BB2B0-0482-4EFD-AA76-1C13C29C0AF4}" presName="txSpace" presStyleCnt="0"/>
      <dgm:spPr/>
    </dgm:pt>
    <dgm:pt modelId="{33A3CF30-2CF1-472D-A083-675AD186808F}" type="pres">
      <dgm:prSet presAssocID="{FF7BB2B0-0482-4EFD-AA76-1C13C29C0AF4}" presName="desTx" presStyleLbl="revTx" presStyleIdx="3" presStyleCnt="4">
        <dgm:presLayoutVars/>
      </dgm:prSet>
      <dgm:spPr/>
    </dgm:pt>
  </dgm:ptLst>
  <dgm:cxnLst>
    <dgm:cxn modelId="{7C09DB18-1924-4172-96D6-CCBD8FFCADF4}" srcId="{FE6A534A-2951-4F05-9AFA-46142C332544}" destId="{FF7BB2B0-0482-4EFD-AA76-1C13C29C0AF4}" srcOrd="1" destOrd="0" parTransId="{80014D9A-635A-47F6-B6B0-F4E042F03859}" sibTransId="{6690B272-1A21-423F-80D1-65809A191062}"/>
    <dgm:cxn modelId="{A252BF27-F814-48F6-A7E4-39E21FCB0768}" type="presOf" srcId="{82904916-7F31-4B0F-99A8-472074A33DC0}" destId="{B8F0C73C-DA1C-4C5F-A87D-2E4AC7F1F548}" srcOrd="0" destOrd="0" presId="urn:microsoft.com/office/officeart/2018/2/layout/IconLabelDescriptionList"/>
    <dgm:cxn modelId="{367B8D3A-33AF-45C6-887C-DC3FA5B2636B}" type="presOf" srcId="{6C8D62F6-6CC2-4F62-8B26-D692CB9B6C68}" destId="{33A3CF30-2CF1-472D-A083-675AD186808F}" srcOrd="0" destOrd="1" presId="urn:microsoft.com/office/officeart/2018/2/layout/IconLabelDescriptionList"/>
    <dgm:cxn modelId="{A93E2550-D9F8-4DCE-91C0-87D85D52F82C}" srcId="{FE6A534A-2951-4F05-9AFA-46142C332544}" destId="{82904916-7F31-4B0F-99A8-472074A33DC0}" srcOrd="0" destOrd="0" parTransId="{9F93EEB5-7E93-43A5-B31A-9AE29189301C}" sibTransId="{AA0F62D2-E276-4C4E-BB3B-A15A68E13D12}"/>
    <dgm:cxn modelId="{C2DE1F53-9F7C-43B8-81CF-70A5693406D7}" type="presOf" srcId="{9E4C94E1-A9CE-40D6-A3B6-ADC1D018EDFD}" destId="{33A3CF30-2CF1-472D-A083-675AD186808F}" srcOrd="0" destOrd="2" presId="urn:microsoft.com/office/officeart/2018/2/layout/IconLabelDescriptionList"/>
    <dgm:cxn modelId="{CE717C84-3BAD-4437-9333-91A21DE06687}" type="presOf" srcId="{998243C7-4D06-46F3-A12D-61FA930C2C27}" destId="{33A3CF30-2CF1-472D-A083-675AD186808F}" srcOrd="0" destOrd="3" presId="urn:microsoft.com/office/officeart/2018/2/layout/IconLabelDescriptionList"/>
    <dgm:cxn modelId="{7C043389-3710-4555-87DF-83CAC5A134B5}" type="presOf" srcId="{FE6A534A-2951-4F05-9AFA-46142C332544}" destId="{520D1344-8CDD-4F65-B60A-27910BA31AB6}" srcOrd="0" destOrd="0" presId="urn:microsoft.com/office/officeart/2018/2/layout/IconLabelDescriptionList"/>
    <dgm:cxn modelId="{D2BFBE93-4063-477F-B18B-8911D5A48461}" type="presOf" srcId="{9079FAD4-F6D5-4E0C-87DF-B5C1EBBE98C9}" destId="{33A3CF30-2CF1-472D-A083-675AD186808F}" srcOrd="0" destOrd="0" presId="urn:microsoft.com/office/officeart/2018/2/layout/IconLabelDescriptionList"/>
    <dgm:cxn modelId="{4B3B1998-6B56-4F24-8FA4-BCC05D7D9605}" srcId="{FF7BB2B0-0482-4EFD-AA76-1C13C29C0AF4}" destId="{9079FAD4-F6D5-4E0C-87DF-B5C1EBBE98C9}" srcOrd="0" destOrd="0" parTransId="{D12F8179-B01A-4E93-98C0-FFFB39A4DC1E}" sibTransId="{C3711EEC-40BA-4EB1-B051-54C9DFE77831}"/>
    <dgm:cxn modelId="{0D60B59E-EF3C-4C78-A82B-67F76A404C1C}" type="presOf" srcId="{FF7BB2B0-0482-4EFD-AA76-1C13C29C0AF4}" destId="{61E8DD2E-3FDA-49C2-BB80-1B5658F83D7C}" srcOrd="0" destOrd="0" presId="urn:microsoft.com/office/officeart/2018/2/layout/IconLabelDescriptionList"/>
    <dgm:cxn modelId="{7DAB5EB7-5B3A-4017-B029-60DA49E91310}" srcId="{FF7BB2B0-0482-4EFD-AA76-1C13C29C0AF4}" destId="{9E4C94E1-A9CE-40D6-A3B6-ADC1D018EDFD}" srcOrd="2" destOrd="0" parTransId="{84F1ED4F-93F3-40FD-A3F6-C1DA65FC5654}" sibTransId="{3A755DEA-6AD7-466E-BA7D-9A29D26EAD44}"/>
    <dgm:cxn modelId="{837F7DDB-D8EA-4DEC-B228-6F1B85683958}" srcId="{FF7BB2B0-0482-4EFD-AA76-1C13C29C0AF4}" destId="{6C8D62F6-6CC2-4F62-8B26-D692CB9B6C68}" srcOrd="1" destOrd="0" parTransId="{3FA2786A-4949-4CC7-89D6-1FBD226E548F}" sibTransId="{170DEE2D-83E3-4B19-B7A2-B441435EE498}"/>
    <dgm:cxn modelId="{C04472FB-C3CB-4497-916A-AB1E21A62596}" srcId="{FF7BB2B0-0482-4EFD-AA76-1C13C29C0AF4}" destId="{998243C7-4D06-46F3-A12D-61FA930C2C27}" srcOrd="3" destOrd="0" parTransId="{EBA199C0-4DDD-407C-A6CF-5582A7FE26ED}" sibTransId="{4ECE0CA8-3633-4621-A870-51563C00AA14}"/>
    <dgm:cxn modelId="{BD31EEFA-B09C-403E-B81F-6C2CAD06185B}" type="presParOf" srcId="{520D1344-8CDD-4F65-B60A-27910BA31AB6}" destId="{F893D3B4-DB6C-450C-ADEC-EF100EA9C12A}" srcOrd="0" destOrd="0" presId="urn:microsoft.com/office/officeart/2018/2/layout/IconLabelDescriptionList"/>
    <dgm:cxn modelId="{9F7EB6B3-5411-4C96-8949-221651C41D6E}" type="presParOf" srcId="{F893D3B4-DB6C-450C-ADEC-EF100EA9C12A}" destId="{61AE1774-9872-46FB-AA14-1399F8053237}" srcOrd="0" destOrd="0" presId="urn:microsoft.com/office/officeart/2018/2/layout/IconLabelDescriptionList"/>
    <dgm:cxn modelId="{E6F38DE2-C6AC-460C-93E2-66C8456D9492}" type="presParOf" srcId="{F893D3B4-DB6C-450C-ADEC-EF100EA9C12A}" destId="{FE565A24-EC60-4AD1-A616-B142E4D32FAF}" srcOrd="1" destOrd="0" presId="urn:microsoft.com/office/officeart/2018/2/layout/IconLabelDescriptionList"/>
    <dgm:cxn modelId="{D7F2B3ED-5F4A-4724-9014-13F62C78AF64}" type="presParOf" srcId="{F893D3B4-DB6C-450C-ADEC-EF100EA9C12A}" destId="{B8F0C73C-DA1C-4C5F-A87D-2E4AC7F1F548}" srcOrd="2" destOrd="0" presId="urn:microsoft.com/office/officeart/2018/2/layout/IconLabelDescriptionList"/>
    <dgm:cxn modelId="{C2283263-AAA7-4BBF-B079-29B34F326208}" type="presParOf" srcId="{F893D3B4-DB6C-450C-ADEC-EF100EA9C12A}" destId="{5B60BC10-0A46-4AFE-A737-7CC81F5EBDA4}" srcOrd="3" destOrd="0" presId="urn:microsoft.com/office/officeart/2018/2/layout/IconLabelDescriptionList"/>
    <dgm:cxn modelId="{6C318C8E-8C9F-4078-8F2F-D85EC51BBCAA}" type="presParOf" srcId="{F893D3B4-DB6C-450C-ADEC-EF100EA9C12A}" destId="{A8628CB5-785B-4460-9D99-9AF0BEF1A440}" srcOrd="4" destOrd="0" presId="urn:microsoft.com/office/officeart/2018/2/layout/IconLabelDescriptionList"/>
    <dgm:cxn modelId="{30F5F7BD-D9CF-43C3-8FA2-955E320D1419}" type="presParOf" srcId="{520D1344-8CDD-4F65-B60A-27910BA31AB6}" destId="{155DA3AE-4424-4424-B3D7-BE43ACD50955}" srcOrd="1" destOrd="0" presId="urn:microsoft.com/office/officeart/2018/2/layout/IconLabelDescriptionList"/>
    <dgm:cxn modelId="{086B3B02-2330-4FE5-A89A-07CAABF67099}" type="presParOf" srcId="{520D1344-8CDD-4F65-B60A-27910BA31AB6}" destId="{CCC90BF7-5792-4CD3-A880-D35793DF28A0}" srcOrd="2" destOrd="0" presId="urn:microsoft.com/office/officeart/2018/2/layout/IconLabelDescriptionList"/>
    <dgm:cxn modelId="{A0EB1C0B-1C3D-43E1-982C-75E3BFEBB2B9}" type="presParOf" srcId="{CCC90BF7-5792-4CD3-A880-D35793DF28A0}" destId="{4A4DA73D-CA44-41E6-B327-1E2D89874B93}" srcOrd="0" destOrd="0" presId="urn:microsoft.com/office/officeart/2018/2/layout/IconLabelDescriptionList"/>
    <dgm:cxn modelId="{2B1D08E6-2965-40E0-9667-1B82BF736582}" type="presParOf" srcId="{CCC90BF7-5792-4CD3-A880-D35793DF28A0}" destId="{5A0B456D-1A94-4E2B-B882-D0BDA12443AF}" srcOrd="1" destOrd="0" presId="urn:microsoft.com/office/officeart/2018/2/layout/IconLabelDescriptionList"/>
    <dgm:cxn modelId="{F6B14FCE-1110-4537-819B-380586EF541F}" type="presParOf" srcId="{CCC90BF7-5792-4CD3-A880-D35793DF28A0}" destId="{61E8DD2E-3FDA-49C2-BB80-1B5658F83D7C}" srcOrd="2" destOrd="0" presId="urn:microsoft.com/office/officeart/2018/2/layout/IconLabelDescriptionList"/>
    <dgm:cxn modelId="{38282C67-B6A3-4219-BDF2-612CE2805A30}" type="presParOf" srcId="{CCC90BF7-5792-4CD3-A880-D35793DF28A0}" destId="{298E2134-6D13-4657-A829-AFB981ECBBF3}" srcOrd="3" destOrd="0" presId="urn:microsoft.com/office/officeart/2018/2/layout/IconLabelDescriptionList"/>
    <dgm:cxn modelId="{0201C697-7307-4869-A978-6D08C5CC3F14}" type="presParOf" srcId="{CCC90BF7-5792-4CD3-A880-D35793DF28A0}" destId="{33A3CF30-2CF1-472D-A083-675AD186808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3BD536-24C0-470F-B8C8-EE16FFE55C0D}"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8A1AB6BF-24DA-4330-8BB8-341EC21139C6}">
      <dgm:prSet/>
      <dgm:spPr/>
      <dgm:t>
        <a:bodyPr/>
        <a:lstStyle/>
        <a:p>
          <a:pPr>
            <a:defRPr cap="all"/>
          </a:pPr>
          <a:r>
            <a:rPr lang="en-US"/>
            <a:t>Vaardighede</a:t>
          </a:r>
        </a:p>
      </dgm:t>
    </dgm:pt>
    <dgm:pt modelId="{48FC0C31-6CAB-4B24-8822-8ABB700F6556}" type="parTrans" cxnId="{3E6A5AC5-2F6B-46C0-BCEE-79E618E07384}">
      <dgm:prSet/>
      <dgm:spPr/>
      <dgm:t>
        <a:bodyPr/>
        <a:lstStyle/>
        <a:p>
          <a:endParaRPr lang="en-US"/>
        </a:p>
      </dgm:t>
    </dgm:pt>
    <dgm:pt modelId="{D00E375F-0592-4149-9FD2-157ADBEC3DB5}" type="sibTrans" cxnId="{3E6A5AC5-2F6B-46C0-BCEE-79E618E07384}">
      <dgm:prSet/>
      <dgm:spPr/>
      <dgm:t>
        <a:bodyPr/>
        <a:lstStyle/>
        <a:p>
          <a:endParaRPr lang="en-US"/>
        </a:p>
      </dgm:t>
    </dgm:pt>
    <dgm:pt modelId="{984296A0-D6DB-4343-A228-DE20CE7A54D5}">
      <dgm:prSet/>
      <dgm:spPr/>
      <dgm:t>
        <a:bodyPr/>
        <a:lstStyle/>
        <a:p>
          <a:pPr>
            <a:defRPr cap="all"/>
          </a:pPr>
          <a:r>
            <a:rPr lang="en-US"/>
            <a:t>Waardes</a:t>
          </a:r>
        </a:p>
      </dgm:t>
    </dgm:pt>
    <dgm:pt modelId="{30512A11-AFD3-4F7C-B6C1-7B86D59E3707}" type="parTrans" cxnId="{7ACC4F1E-ABD0-4C42-9059-3B6CBC0F73F2}">
      <dgm:prSet/>
      <dgm:spPr/>
      <dgm:t>
        <a:bodyPr/>
        <a:lstStyle/>
        <a:p>
          <a:endParaRPr lang="en-US"/>
        </a:p>
      </dgm:t>
    </dgm:pt>
    <dgm:pt modelId="{E5C399EB-1AC9-494E-8F79-8BE225F29380}" type="sibTrans" cxnId="{7ACC4F1E-ABD0-4C42-9059-3B6CBC0F73F2}">
      <dgm:prSet/>
      <dgm:spPr/>
      <dgm:t>
        <a:bodyPr/>
        <a:lstStyle/>
        <a:p>
          <a:endParaRPr lang="en-US"/>
        </a:p>
      </dgm:t>
    </dgm:pt>
    <dgm:pt modelId="{E5CDBB26-7B7A-49B1-BB1C-E774F0CFDE3D}">
      <dgm:prSet/>
      <dgm:spPr/>
      <dgm:t>
        <a:bodyPr/>
        <a:lstStyle/>
        <a:p>
          <a:pPr>
            <a:defRPr cap="all"/>
          </a:pPr>
          <a:r>
            <a:rPr lang="en-US"/>
            <a:t>Belangstel-lings</a:t>
          </a:r>
        </a:p>
      </dgm:t>
    </dgm:pt>
    <dgm:pt modelId="{C87306E2-495A-44BB-BE5B-F7FD5615471E}" type="parTrans" cxnId="{02D807A6-1BFF-4DCD-999B-FA351140FD12}">
      <dgm:prSet/>
      <dgm:spPr/>
      <dgm:t>
        <a:bodyPr/>
        <a:lstStyle/>
        <a:p>
          <a:endParaRPr lang="en-US"/>
        </a:p>
      </dgm:t>
    </dgm:pt>
    <dgm:pt modelId="{3F43AEC3-2F71-4B9A-85D9-D08133762F8D}" type="sibTrans" cxnId="{02D807A6-1BFF-4DCD-999B-FA351140FD12}">
      <dgm:prSet/>
      <dgm:spPr/>
      <dgm:t>
        <a:bodyPr/>
        <a:lstStyle/>
        <a:p>
          <a:endParaRPr lang="en-US"/>
        </a:p>
      </dgm:t>
    </dgm:pt>
    <dgm:pt modelId="{A80002B3-68EF-4E7C-A452-8575C4286E92}">
      <dgm:prSet/>
      <dgm:spPr/>
      <dgm:t>
        <a:bodyPr/>
        <a:lstStyle/>
        <a:p>
          <a:pPr>
            <a:defRPr cap="all"/>
          </a:pPr>
          <a:r>
            <a:rPr lang="en-US"/>
            <a:t>Ambisies</a:t>
          </a:r>
        </a:p>
      </dgm:t>
    </dgm:pt>
    <dgm:pt modelId="{67873892-ECAF-46E7-AC2A-247CFEFA3C94}" type="parTrans" cxnId="{48767A8C-F389-48EC-B127-E994EEA23C05}">
      <dgm:prSet/>
      <dgm:spPr/>
      <dgm:t>
        <a:bodyPr/>
        <a:lstStyle/>
        <a:p>
          <a:endParaRPr lang="en-US"/>
        </a:p>
      </dgm:t>
    </dgm:pt>
    <dgm:pt modelId="{38BF6D2C-9889-4F4D-82E0-9C3F9246D347}" type="sibTrans" cxnId="{48767A8C-F389-48EC-B127-E994EEA23C05}">
      <dgm:prSet/>
      <dgm:spPr/>
      <dgm:t>
        <a:bodyPr/>
        <a:lstStyle/>
        <a:p>
          <a:endParaRPr lang="en-US"/>
        </a:p>
      </dgm:t>
    </dgm:pt>
    <dgm:pt modelId="{A3E34A36-1316-4905-914E-8427CEA1C9C4}" type="pres">
      <dgm:prSet presAssocID="{093BD536-24C0-470F-B8C8-EE16FFE55C0D}" presName="root" presStyleCnt="0">
        <dgm:presLayoutVars>
          <dgm:dir/>
          <dgm:resizeHandles val="exact"/>
        </dgm:presLayoutVars>
      </dgm:prSet>
      <dgm:spPr/>
    </dgm:pt>
    <dgm:pt modelId="{5777CEE8-9307-4E10-AE72-12C0C739FD23}" type="pres">
      <dgm:prSet presAssocID="{8A1AB6BF-24DA-4330-8BB8-341EC21139C6}" presName="compNode" presStyleCnt="0"/>
      <dgm:spPr/>
    </dgm:pt>
    <dgm:pt modelId="{5A2F9811-3EC9-4611-BDBB-8068F156BCAD}" type="pres">
      <dgm:prSet presAssocID="{8A1AB6BF-24DA-4330-8BB8-341EC21139C6}" presName="iconBgRect" presStyleLbl="bgShp" presStyleIdx="0" presStyleCnt="4"/>
      <dgm:spPr/>
    </dgm:pt>
    <dgm:pt modelId="{76B81EF5-C1A9-4294-9FBC-17799E8854E9}" type="pres">
      <dgm:prSet presAssocID="{8A1AB6BF-24DA-4330-8BB8-341EC21139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94132D0-6866-4993-BF5F-DB269B1EEE6C}" type="pres">
      <dgm:prSet presAssocID="{8A1AB6BF-24DA-4330-8BB8-341EC21139C6}" presName="spaceRect" presStyleCnt="0"/>
      <dgm:spPr/>
    </dgm:pt>
    <dgm:pt modelId="{ABFC3070-5877-4772-A61E-BC498B3234EC}" type="pres">
      <dgm:prSet presAssocID="{8A1AB6BF-24DA-4330-8BB8-341EC21139C6}" presName="textRect" presStyleLbl="revTx" presStyleIdx="0" presStyleCnt="4">
        <dgm:presLayoutVars>
          <dgm:chMax val="1"/>
          <dgm:chPref val="1"/>
        </dgm:presLayoutVars>
      </dgm:prSet>
      <dgm:spPr/>
    </dgm:pt>
    <dgm:pt modelId="{8298215F-9CF8-4CA7-B9FD-A21AD8FDA871}" type="pres">
      <dgm:prSet presAssocID="{D00E375F-0592-4149-9FD2-157ADBEC3DB5}" presName="sibTrans" presStyleCnt="0"/>
      <dgm:spPr/>
    </dgm:pt>
    <dgm:pt modelId="{C281FF22-2D0E-43F0-B1B8-079AB243DF80}" type="pres">
      <dgm:prSet presAssocID="{984296A0-D6DB-4343-A228-DE20CE7A54D5}" presName="compNode" presStyleCnt="0"/>
      <dgm:spPr/>
    </dgm:pt>
    <dgm:pt modelId="{4C89B86F-F4E7-41ED-8C32-77CBB7D3F377}" type="pres">
      <dgm:prSet presAssocID="{984296A0-D6DB-4343-A228-DE20CE7A54D5}" presName="iconBgRect" presStyleLbl="bgShp" presStyleIdx="1" presStyleCnt="4"/>
      <dgm:spPr/>
    </dgm:pt>
    <dgm:pt modelId="{6CC9E208-C2B7-485A-8331-EB1583B47BFF}" type="pres">
      <dgm:prSet presAssocID="{984296A0-D6DB-4343-A228-DE20CE7A54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BCC2C1B-4420-4A1E-9B0B-99899BEF9187}" type="pres">
      <dgm:prSet presAssocID="{984296A0-D6DB-4343-A228-DE20CE7A54D5}" presName="spaceRect" presStyleCnt="0"/>
      <dgm:spPr/>
    </dgm:pt>
    <dgm:pt modelId="{DEC67282-6CDB-4D1A-B4E6-9F916517AB46}" type="pres">
      <dgm:prSet presAssocID="{984296A0-D6DB-4343-A228-DE20CE7A54D5}" presName="textRect" presStyleLbl="revTx" presStyleIdx="1" presStyleCnt="4">
        <dgm:presLayoutVars>
          <dgm:chMax val="1"/>
          <dgm:chPref val="1"/>
        </dgm:presLayoutVars>
      </dgm:prSet>
      <dgm:spPr/>
    </dgm:pt>
    <dgm:pt modelId="{E1A4C0F7-7D8C-46CB-A0B5-D9EE30C951B5}" type="pres">
      <dgm:prSet presAssocID="{E5C399EB-1AC9-494E-8F79-8BE225F29380}" presName="sibTrans" presStyleCnt="0"/>
      <dgm:spPr/>
    </dgm:pt>
    <dgm:pt modelId="{398FA40D-D794-453E-B859-E1C164982947}" type="pres">
      <dgm:prSet presAssocID="{E5CDBB26-7B7A-49B1-BB1C-E774F0CFDE3D}" presName="compNode" presStyleCnt="0"/>
      <dgm:spPr/>
    </dgm:pt>
    <dgm:pt modelId="{81C61CD2-92A1-483A-9FFE-C9D6EED8590C}" type="pres">
      <dgm:prSet presAssocID="{E5CDBB26-7B7A-49B1-BB1C-E774F0CFDE3D}" presName="iconBgRect" presStyleLbl="bgShp" presStyleIdx="2" presStyleCnt="4"/>
      <dgm:spPr/>
    </dgm:pt>
    <dgm:pt modelId="{124AB588-7C28-4F7D-AE64-FBFFD002AF84}" type="pres">
      <dgm:prSet presAssocID="{E5CDBB26-7B7A-49B1-BB1C-E774F0CFDE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cer"/>
        </a:ext>
      </dgm:extLst>
    </dgm:pt>
    <dgm:pt modelId="{C4680E86-CFC6-460E-B516-04168E82AB7C}" type="pres">
      <dgm:prSet presAssocID="{E5CDBB26-7B7A-49B1-BB1C-E774F0CFDE3D}" presName="spaceRect" presStyleCnt="0"/>
      <dgm:spPr/>
    </dgm:pt>
    <dgm:pt modelId="{577CE3C3-492B-4040-BDFD-184627780CE4}" type="pres">
      <dgm:prSet presAssocID="{E5CDBB26-7B7A-49B1-BB1C-E774F0CFDE3D}" presName="textRect" presStyleLbl="revTx" presStyleIdx="2" presStyleCnt="4">
        <dgm:presLayoutVars>
          <dgm:chMax val="1"/>
          <dgm:chPref val="1"/>
        </dgm:presLayoutVars>
      </dgm:prSet>
      <dgm:spPr/>
    </dgm:pt>
    <dgm:pt modelId="{526EF429-19DE-4CEB-9E51-737913BAF795}" type="pres">
      <dgm:prSet presAssocID="{3F43AEC3-2F71-4B9A-85D9-D08133762F8D}" presName="sibTrans" presStyleCnt="0"/>
      <dgm:spPr/>
    </dgm:pt>
    <dgm:pt modelId="{ADFA1560-A5C0-4DC8-A51C-9D13FA946BC5}" type="pres">
      <dgm:prSet presAssocID="{A80002B3-68EF-4E7C-A452-8575C4286E92}" presName="compNode" presStyleCnt="0"/>
      <dgm:spPr/>
    </dgm:pt>
    <dgm:pt modelId="{9179924A-8352-46F0-BDF3-C3719170F2F8}" type="pres">
      <dgm:prSet presAssocID="{A80002B3-68EF-4E7C-A452-8575C4286E92}" presName="iconBgRect" presStyleLbl="bgShp" presStyleIdx="3" presStyleCnt="4"/>
      <dgm:spPr/>
    </dgm:pt>
    <dgm:pt modelId="{927D8314-6CD0-4EE0-A418-18D15F00BCB9}" type="pres">
      <dgm:prSet presAssocID="{A80002B3-68EF-4E7C-A452-8575C4286E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5F4D8886-6573-4E6F-98E5-F9F99A18E35B}" type="pres">
      <dgm:prSet presAssocID="{A80002B3-68EF-4E7C-A452-8575C4286E92}" presName="spaceRect" presStyleCnt="0"/>
      <dgm:spPr/>
    </dgm:pt>
    <dgm:pt modelId="{92087D7C-77C3-4DA4-ADCF-1E81F3249A60}" type="pres">
      <dgm:prSet presAssocID="{A80002B3-68EF-4E7C-A452-8575C4286E92}" presName="textRect" presStyleLbl="revTx" presStyleIdx="3" presStyleCnt="4">
        <dgm:presLayoutVars>
          <dgm:chMax val="1"/>
          <dgm:chPref val="1"/>
        </dgm:presLayoutVars>
      </dgm:prSet>
      <dgm:spPr/>
    </dgm:pt>
  </dgm:ptLst>
  <dgm:cxnLst>
    <dgm:cxn modelId="{7ACC4F1E-ABD0-4C42-9059-3B6CBC0F73F2}" srcId="{093BD536-24C0-470F-B8C8-EE16FFE55C0D}" destId="{984296A0-D6DB-4343-A228-DE20CE7A54D5}" srcOrd="1" destOrd="0" parTransId="{30512A11-AFD3-4F7C-B6C1-7B86D59E3707}" sibTransId="{E5C399EB-1AC9-494E-8F79-8BE225F29380}"/>
    <dgm:cxn modelId="{45C5CD2D-246C-4489-BD78-E072D8612BC2}" type="presOf" srcId="{8A1AB6BF-24DA-4330-8BB8-341EC21139C6}" destId="{ABFC3070-5877-4772-A61E-BC498B3234EC}" srcOrd="0" destOrd="0" presId="urn:microsoft.com/office/officeart/2018/5/layout/IconCircleLabelList"/>
    <dgm:cxn modelId="{17EDFE6B-D8F7-434D-8CD0-0FD76CA16B60}" type="presOf" srcId="{093BD536-24C0-470F-B8C8-EE16FFE55C0D}" destId="{A3E34A36-1316-4905-914E-8427CEA1C9C4}" srcOrd="0" destOrd="0" presId="urn:microsoft.com/office/officeart/2018/5/layout/IconCircleLabelList"/>
    <dgm:cxn modelId="{C74B8B8B-278F-4B5E-97A1-89859236C992}" type="presOf" srcId="{984296A0-D6DB-4343-A228-DE20CE7A54D5}" destId="{DEC67282-6CDB-4D1A-B4E6-9F916517AB46}" srcOrd="0" destOrd="0" presId="urn:microsoft.com/office/officeart/2018/5/layout/IconCircleLabelList"/>
    <dgm:cxn modelId="{48767A8C-F389-48EC-B127-E994EEA23C05}" srcId="{093BD536-24C0-470F-B8C8-EE16FFE55C0D}" destId="{A80002B3-68EF-4E7C-A452-8575C4286E92}" srcOrd="3" destOrd="0" parTransId="{67873892-ECAF-46E7-AC2A-247CFEFA3C94}" sibTransId="{38BF6D2C-9889-4F4D-82E0-9C3F9246D347}"/>
    <dgm:cxn modelId="{02D807A6-1BFF-4DCD-999B-FA351140FD12}" srcId="{093BD536-24C0-470F-B8C8-EE16FFE55C0D}" destId="{E5CDBB26-7B7A-49B1-BB1C-E774F0CFDE3D}" srcOrd="2" destOrd="0" parTransId="{C87306E2-495A-44BB-BE5B-F7FD5615471E}" sibTransId="{3F43AEC3-2F71-4B9A-85D9-D08133762F8D}"/>
    <dgm:cxn modelId="{978EE6BA-30F7-4099-9803-758A48A65D29}" type="presOf" srcId="{A80002B3-68EF-4E7C-A452-8575C4286E92}" destId="{92087D7C-77C3-4DA4-ADCF-1E81F3249A60}" srcOrd="0" destOrd="0" presId="urn:microsoft.com/office/officeart/2018/5/layout/IconCircleLabelList"/>
    <dgm:cxn modelId="{3E6A5AC5-2F6B-46C0-BCEE-79E618E07384}" srcId="{093BD536-24C0-470F-B8C8-EE16FFE55C0D}" destId="{8A1AB6BF-24DA-4330-8BB8-341EC21139C6}" srcOrd="0" destOrd="0" parTransId="{48FC0C31-6CAB-4B24-8822-8ABB700F6556}" sibTransId="{D00E375F-0592-4149-9FD2-157ADBEC3DB5}"/>
    <dgm:cxn modelId="{4D70A6EF-0248-4280-85DF-730DA75B3FF6}" type="presOf" srcId="{E5CDBB26-7B7A-49B1-BB1C-E774F0CFDE3D}" destId="{577CE3C3-492B-4040-BDFD-184627780CE4}" srcOrd="0" destOrd="0" presId="urn:microsoft.com/office/officeart/2018/5/layout/IconCircleLabelList"/>
    <dgm:cxn modelId="{E6B7ED77-147B-49FF-BEFB-24E215D57B00}" type="presParOf" srcId="{A3E34A36-1316-4905-914E-8427CEA1C9C4}" destId="{5777CEE8-9307-4E10-AE72-12C0C739FD23}" srcOrd="0" destOrd="0" presId="urn:microsoft.com/office/officeart/2018/5/layout/IconCircleLabelList"/>
    <dgm:cxn modelId="{B7329551-9CEC-4A62-BEAF-6FB635E54B3E}" type="presParOf" srcId="{5777CEE8-9307-4E10-AE72-12C0C739FD23}" destId="{5A2F9811-3EC9-4611-BDBB-8068F156BCAD}" srcOrd="0" destOrd="0" presId="urn:microsoft.com/office/officeart/2018/5/layout/IconCircleLabelList"/>
    <dgm:cxn modelId="{0DBEF082-2828-4686-9EED-2971DF76DFDC}" type="presParOf" srcId="{5777CEE8-9307-4E10-AE72-12C0C739FD23}" destId="{76B81EF5-C1A9-4294-9FBC-17799E8854E9}" srcOrd="1" destOrd="0" presId="urn:microsoft.com/office/officeart/2018/5/layout/IconCircleLabelList"/>
    <dgm:cxn modelId="{11FFC611-B55C-4ABB-8ECD-45500A0505EC}" type="presParOf" srcId="{5777CEE8-9307-4E10-AE72-12C0C739FD23}" destId="{794132D0-6866-4993-BF5F-DB269B1EEE6C}" srcOrd="2" destOrd="0" presId="urn:microsoft.com/office/officeart/2018/5/layout/IconCircleLabelList"/>
    <dgm:cxn modelId="{7F024A58-63B5-479F-A87C-074AEF7F9353}" type="presParOf" srcId="{5777CEE8-9307-4E10-AE72-12C0C739FD23}" destId="{ABFC3070-5877-4772-A61E-BC498B3234EC}" srcOrd="3" destOrd="0" presId="urn:microsoft.com/office/officeart/2018/5/layout/IconCircleLabelList"/>
    <dgm:cxn modelId="{E7DB9560-FAA7-42CF-B168-38DCE9CC2877}" type="presParOf" srcId="{A3E34A36-1316-4905-914E-8427CEA1C9C4}" destId="{8298215F-9CF8-4CA7-B9FD-A21AD8FDA871}" srcOrd="1" destOrd="0" presId="urn:microsoft.com/office/officeart/2018/5/layout/IconCircleLabelList"/>
    <dgm:cxn modelId="{15CB0B83-243A-44BF-8FB5-76641887B483}" type="presParOf" srcId="{A3E34A36-1316-4905-914E-8427CEA1C9C4}" destId="{C281FF22-2D0E-43F0-B1B8-079AB243DF80}" srcOrd="2" destOrd="0" presId="urn:microsoft.com/office/officeart/2018/5/layout/IconCircleLabelList"/>
    <dgm:cxn modelId="{3FAA41E7-7E42-47BC-A25A-C09EC91B5B4E}" type="presParOf" srcId="{C281FF22-2D0E-43F0-B1B8-079AB243DF80}" destId="{4C89B86F-F4E7-41ED-8C32-77CBB7D3F377}" srcOrd="0" destOrd="0" presId="urn:microsoft.com/office/officeart/2018/5/layout/IconCircleLabelList"/>
    <dgm:cxn modelId="{1FCDA881-6444-499A-A5A1-EF797BB1F1EB}" type="presParOf" srcId="{C281FF22-2D0E-43F0-B1B8-079AB243DF80}" destId="{6CC9E208-C2B7-485A-8331-EB1583B47BFF}" srcOrd="1" destOrd="0" presId="urn:microsoft.com/office/officeart/2018/5/layout/IconCircleLabelList"/>
    <dgm:cxn modelId="{AAA35182-5136-4863-A924-5597319E9684}" type="presParOf" srcId="{C281FF22-2D0E-43F0-B1B8-079AB243DF80}" destId="{9BCC2C1B-4420-4A1E-9B0B-99899BEF9187}" srcOrd="2" destOrd="0" presId="urn:microsoft.com/office/officeart/2018/5/layout/IconCircleLabelList"/>
    <dgm:cxn modelId="{01E75330-9326-4516-A243-FA1F9D184763}" type="presParOf" srcId="{C281FF22-2D0E-43F0-B1B8-079AB243DF80}" destId="{DEC67282-6CDB-4D1A-B4E6-9F916517AB46}" srcOrd="3" destOrd="0" presId="urn:microsoft.com/office/officeart/2018/5/layout/IconCircleLabelList"/>
    <dgm:cxn modelId="{C21C4512-0E1A-4192-9AC6-F1EAF5BA14B6}" type="presParOf" srcId="{A3E34A36-1316-4905-914E-8427CEA1C9C4}" destId="{E1A4C0F7-7D8C-46CB-A0B5-D9EE30C951B5}" srcOrd="3" destOrd="0" presId="urn:microsoft.com/office/officeart/2018/5/layout/IconCircleLabelList"/>
    <dgm:cxn modelId="{AED7A200-AAFD-43CF-945A-B7D6585F21BB}" type="presParOf" srcId="{A3E34A36-1316-4905-914E-8427CEA1C9C4}" destId="{398FA40D-D794-453E-B859-E1C164982947}" srcOrd="4" destOrd="0" presId="urn:microsoft.com/office/officeart/2018/5/layout/IconCircleLabelList"/>
    <dgm:cxn modelId="{4CE9226E-DB2C-474D-8AD0-3C753DE9E44B}" type="presParOf" srcId="{398FA40D-D794-453E-B859-E1C164982947}" destId="{81C61CD2-92A1-483A-9FFE-C9D6EED8590C}" srcOrd="0" destOrd="0" presId="urn:microsoft.com/office/officeart/2018/5/layout/IconCircleLabelList"/>
    <dgm:cxn modelId="{BDF6BF5C-1745-46F4-AFAB-0F43E2EE2B28}" type="presParOf" srcId="{398FA40D-D794-453E-B859-E1C164982947}" destId="{124AB588-7C28-4F7D-AE64-FBFFD002AF84}" srcOrd="1" destOrd="0" presId="urn:microsoft.com/office/officeart/2018/5/layout/IconCircleLabelList"/>
    <dgm:cxn modelId="{DCB13026-5DCB-46B8-8A92-94409EAF988D}" type="presParOf" srcId="{398FA40D-D794-453E-B859-E1C164982947}" destId="{C4680E86-CFC6-460E-B516-04168E82AB7C}" srcOrd="2" destOrd="0" presId="urn:microsoft.com/office/officeart/2018/5/layout/IconCircleLabelList"/>
    <dgm:cxn modelId="{6B5D3888-477C-49D9-A195-8182C1384B18}" type="presParOf" srcId="{398FA40D-D794-453E-B859-E1C164982947}" destId="{577CE3C3-492B-4040-BDFD-184627780CE4}" srcOrd="3" destOrd="0" presId="urn:microsoft.com/office/officeart/2018/5/layout/IconCircleLabelList"/>
    <dgm:cxn modelId="{E0D3DF4B-7875-4612-9E63-5D18CF902B8C}" type="presParOf" srcId="{A3E34A36-1316-4905-914E-8427CEA1C9C4}" destId="{526EF429-19DE-4CEB-9E51-737913BAF795}" srcOrd="5" destOrd="0" presId="urn:microsoft.com/office/officeart/2018/5/layout/IconCircleLabelList"/>
    <dgm:cxn modelId="{3B62455F-64D9-4A86-97F6-83B167E20FAD}" type="presParOf" srcId="{A3E34A36-1316-4905-914E-8427CEA1C9C4}" destId="{ADFA1560-A5C0-4DC8-A51C-9D13FA946BC5}" srcOrd="6" destOrd="0" presId="urn:microsoft.com/office/officeart/2018/5/layout/IconCircleLabelList"/>
    <dgm:cxn modelId="{9C17C836-1A64-49FC-A22A-327864126A28}" type="presParOf" srcId="{ADFA1560-A5C0-4DC8-A51C-9D13FA946BC5}" destId="{9179924A-8352-46F0-BDF3-C3719170F2F8}" srcOrd="0" destOrd="0" presId="urn:microsoft.com/office/officeart/2018/5/layout/IconCircleLabelList"/>
    <dgm:cxn modelId="{5BCC0584-C218-4030-B96E-DF5B264DC901}" type="presParOf" srcId="{ADFA1560-A5C0-4DC8-A51C-9D13FA946BC5}" destId="{927D8314-6CD0-4EE0-A418-18D15F00BCB9}" srcOrd="1" destOrd="0" presId="urn:microsoft.com/office/officeart/2018/5/layout/IconCircleLabelList"/>
    <dgm:cxn modelId="{4DAA12CC-1535-4454-910E-31624387BC3C}" type="presParOf" srcId="{ADFA1560-A5C0-4DC8-A51C-9D13FA946BC5}" destId="{5F4D8886-6573-4E6F-98E5-F9F99A18E35B}" srcOrd="2" destOrd="0" presId="urn:microsoft.com/office/officeart/2018/5/layout/IconCircleLabelList"/>
    <dgm:cxn modelId="{E328A55C-CBE0-49AB-9131-E33BFDA3D63F}" type="presParOf" srcId="{ADFA1560-A5C0-4DC8-A51C-9D13FA946BC5}" destId="{92087D7C-77C3-4DA4-ADCF-1E81F3249A6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59BCF-0C64-4D0A-8F12-3D8B246F499A}"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769D8538-699A-436C-9D98-90DE4F77B7AA}">
      <dgm:prSet/>
      <dgm:spPr/>
      <dgm:t>
        <a:bodyPr/>
        <a:lstStyle/>
        <a:p>
          <a:r>
            <a:rPr lang="en-GB" b="1" dirty="0"/>
            <a:t>Stap 1: </a:t>
          </a:r>
          <a:r>
            <a:rPr lang="en-GB" b="1" dirty="0" err="1"/>
            <a:t>Selfassessering</a:t>
          </a:r>
          <a:endParaRPr lang="en-US" dirty="0"/>
        </a:p>
      </dgm:t>
    </dgm:pt>
    <dgm:pt modelId="{6EA2A6BC-66F3-4521-90A7-50347ACDD6BC}" type="parTrans" cxnId="{D4F17717-481A-406A-BDA4-11F606D53385}">
      <dgm:prSet/>
      <dgm:spPr/>
      <dgm:t>
        <a:bodyPr/>
        <a:lstStyle/>
        <a:p>
          <a:endParaRPr lang="en-US" sz="3200"/>
        </a:p>
      </dgm:t>
    </dgm:pt>
    <dgm:pt modelId="{399D111D-17ED-491B-9D2C-869DDB4F9282}" type="sibTrans" cxnId="{D4F17717-481A-406A-BDA4-11F606D53385}">
      <dgm:prSet phldrT="1"/>
      <dgm:spPr/>
      <dgm:t>
        <a:bodyPr/>
        <a:lstStyle/>
        <a:p>
          <a:r>
            <a:rPr lang="en-US"/>
            <a:t>1</a:t>
          </a:r>
        </a:p>
      </dgm:t>
    </dgm:pt>
    <dgm:pt modelId="{288D2D4C-D9B6-474E-BEF9-295E1D5AAA91}">
      <dgm:prSet/>
      <dgm:spPr/>
      <dgm:t>
        <a:bodyPr/>
        <a:lstStyle/>
        <a:p>
          <a:r>
            <a:rPr lang="en-GB" b="1" dirty="0"/>
            <a:t>Stap 2: </a:t>
          </a:r>
          <a:r>
            <a:rPr lang="en-GB" b="1" dirty="0" err="1"/>
            <a:t>Identifiseer</a:t>
          </a:r>
          <a:r>
            <a:rPr lang="en-GB" b="1" dirty="0"/>
            <a:t> &amp; </a:t>
          </a:r>
          <a:r>
            <a:rPr lang="en-GB" b="1" dirty="0" err="1"/>
            <a:t>Ondersoek</a:t>
          </a:r>
          <a:r>
            <a:rPr lang="en-GB" b="1" dirty="0"/>
            <a:t> </a:t>
          </a:r>
          <a:r>
            <a:rPr lang="en-GB" b="1" dirty="0" err="1"/>
            <a:t>Opsies</a:t>
          </a:r>
          <a:endParaRPr lang="en-US" dirty="0"/>
        </a:p>
      </dgm:t>
    </dgm:pt>
    <dgm:pt modelId="{6C059B49-2764-41B3-9ECD-97FEB4327230}" type="parTrans" cxnId="{8656EA7C-0BD8-4384-AE2D-11AA23F96BA3}">
      <dgm:prSet/>
      <dgm:spPr/>
      <dgm:t>
        <a:bodyPr/>
        <a:lstStyle/>
        <a:p>
          <a:endParaRPr lang="en-US" sz="3200"/>
        </a:p>
      </dgm:t>
    </dgm:pt>
    <dgm:pt modelId="{6E135F84-725B-4BBC-A540-4288692E475B}" type="sibTrans" cxnId="{8656EA7C-0BD8-4384-AE2D-11AA23F96BA3}">
      <dgm:prSet phldrT="2"/>
      <dgm:spPr/>
      <dgm:t>
        <a:bodyPr/>
        <a:lstStyle/>
        <a:p>
          <a:r>
            <a:rPr lang="en-US"/>
            <a:t>2</a:t>
          </a:r>
        </a:p>
      </dgm:t>
    </dgm:pt>
    <dgm:pt modelId="{724F1133-C524-4919-BD78-C1726F78C874}">
      <dgm:prSet/>
      <dgm:spPr/>
      <dgm:t>
        <a:bodyPr/>
        <a:lstStyle/>
        <a:p>
          <a:r>
            <a:rPr lang="en-GB" b="0" dirty="0" err="1"/>
            <a:t>Verken</a:t>
          </a:r>
          <a:r>
            <a:rPr lang="en-GB" b="0" dirty="0"/>
            <a:t> ‘n wye reeks </a:t>
          </a:r>
          <a:r>
            <a:rPr lang="en-GB" b="0" dirty="0" err="1"/>
            <a:t>loopbane</a:t>
          </a:r>
          <a:r>
            <a:rPr lang="en-GB" b="0" dirty="0"/>
            <a:t>– </a:t>
          </a:r>
          <a:r>
            <a:rPr lang="en-GB" b="0" dirty="0" err="1"/>
            <a:t>moenie</a:t>
          </a:r>
          <a:r>
            <a:rPr lang="en-GB" b="0" dirty="0"/>
            <a:t> </a:t>
          </a:r>
          <a:r>
            <a:rPr lang="en-GB" b="0" dirty="0" err="1"/>
            <a:t>jouself</a:t>
          </a:r>
          <a:r>
            <a:rPr lang="en-GB" b="0" dirty="0"/>
            <a:t> </a:t>
          </a:r>
          <a:r>
            <a:rPr lang="en-GB" b="0" dirty="0" err="1"/>
            <a:t>beperk</a:t>
          </a:r>
          <a:r>
            <a:rPr lang="en-GB" b="0" dirty="0"/>
            <a:t> </a:t>
          </a:r>
          <a:r>
            <a:rPr lang="en-GB" b="0" dirty="0" err="1"/>
            <a:t>nie</a:t>
          </a:r>
          <a:r>
            <a:rPr lang="en-GB" b="0" dirty="0"/>
            <a:t>.</a:t>
          </a:r>
          <a:endParaRPr lang="en-US" b="0" dirty="0"/>
        </a:p>
      </dgm:t>
    </dgm:pt>
    <dgm:pt modelId="{1DBD017A-4890-4FE6-AC86-0514D81BA304}" type="parTrans" cxnId="{0349D75C-D598-4351-9612-8A1C6841BE11}">
      <dgm:prSet/>
      <dgm:spPr/>
      <dgm:t>
        <a:bodyPr/>
        <a:lstStyle/>
        <a:p>
          <a:endParaRPr lang="en-US" sz="3200"/>
        </a:p>
      </dgm:t>
    </dgm:pt>
    <dgm:pt modelId="{8671A32F-BD3B-4249-A6CE-BA80197F6F3C}" type="sibTrans" cxnId="{0349D75C-D598-4351-9612-8A1C6841BE11}">
      <dgm:prSet/>
      <dgm:spPr/>
      <dgm:t>
        <a:bodyPr/>
        <a:lstStyle/>
        <a:p>
          <a:endParaRPr lang="en-US"/>
        </a:p>
      </dgm:t>
    </dgm:pt>
    <dgm:pt modelId="{36ED8D76-DDB4-44E3-A2AD-24B5CFF9DF09}">
      <dgm:prSet/>
      <dgm:spPr/>
      <dgm:t>
        <a:bodyPr/>
        <a:lstStyle/>
        <a:p>
          <a:r>
            <a:rPr lang="nl-NL" b="0" dirty="0"/>
            <a:t>Versamel inligting om jou te help om werkgewers te teiken en vir netwerke/onderhoude voor te berei .</a:t>
          </a:r>
          <a:endParaRPr lang="en-US" b="0" dirty="0"/>
        </a:p>
      </dgm:t>
    </dgm:pt>
    <dgm:pt modelId="{6489ABBB-77C1-4A85-96E3-FAE4A5C2C27D}" type="parTrans" cxnId="{A519A3EF-7C86-4B0A-AA7A-4D52349A091A}">
      <dgm:prSet/>
      <dgm:spPr/>
      <dgm:t>
        <a:bodyPr/>
        <a:lstStyle/>
        <a:p>
          <a:endParaRPr lang="en-US" sz="3200"/>
        </a:p>
      </dgm:t>
    </dgm:pt>
    <dgm:pt modelId="{DD800849-9494-4697-ACA7-A5A6C5E094E7}" type="sibTrans" cxnId="{A519A3EF-7C86-4B0A-AA7A-4D52349A091A}">
      <dgm:prSet/>
      <dgm:spPr/>
      <dgm:t>
        <a:bodyPr/>
        <a:lstStyle/>
        <a:p>
          <a:endParaRPr lang="en-US"/>
        </a:p>
      </dgm:t>
    </dgm:pt>
    <dgm:pt modelId="{92B3EA58-DCB4-4473-87D5-60BA4549DB33}">
      <dgm:prSet/>
      <dgm:spPr/>
      <dgm:t>
        <a:bodyPr/>
        <a:lstStyle/>
        <a:p>
          <a:r>
            <a:rPr lang="en-GB" b="1" dirty="0"/>
            <a:t>Stap 3: </a:t>
          </a:r>
          <a:r>
            <a:rPr lang="en-GB" b="1" dirty="0" err="1"/>
            <a:t>Evalueer</a:t>
          </a:r>
          <a:r>
            <a:rPr lang="en-GB" b="1" dirty="0"/>
            <a:t> &amp; </a:t>
          </a:r>
          <a:r>
            <a:rPr lang="en-GB" b="1" dirty="0" err="1"/>
            <a:t>Prioritiseer</a:t>
          </a:r>
          <a:endParaRPr lang="en-US" dirty="0"/>
        </a:p>
      </dgm:t>
    </dgm:pt>
    <dgm:pt modelId="{3CA74423-FCA5-4861-97DD-F97FEB2EADED}" type="parTrans" cxnId="{255FFE49-49E4-49C2-A694-DB288B049E82}">
      <dgm:prSet/>
      <dgm:spPr/>
      <dgm:t>
        <a:bodyPr/>
        <a:lstStyle/>
        <a:p>
          <a:endParaRPr lang="en-US" sz="3200"/>
        </a:p>
      </dgm:t>
    </dgm:pt>
    <dgm:pt modelId="{E4257405-8615-4260-B7AC-FDAA0B15BF5F}" type="sibTrans" cxnId="{255FFE49-49E4-49C2-A694-DB288B049E82}">
      <dgm:prSet phldrT="3"/>
      <dgm:spPr/>
      <dgm:t>
        <a:bodyPr/>
        <a:lstStyle/>
        <a:p>
          <a:r>
            <a:rPr lang="en-US"/>
            <a:t>3</a:t>
          </a:r>
        </a:p>
      </dgm:t>
    </dgm:pt>
    <dgm:pt modelId="{E0B050C6-ED74-4C4A-9E79-B48B9318ADB1}">
      <dgm:prSet/>
      <dgm:spPr/>
      <dgm:t>
        <a:bodyPr/>
        <a:lstStyle/>
        <a:p>
          <a:r>
            <a:rPr lang="en-GB" b="0" dirty="0"/>
            <a:t>Besin </a:t>
          </a:r>
          <a:r>
            <a:rPr lang="en-GB" b="0" dirty="0" err="1"/>
            <a:t>oor</a:t>
          </a:r>
          <a:r>
            <a:rPr lang="en-GB" b="0" dirty="0"/>
            <a:t> </a:t>
          </a:r>
          <a:r>
            <a:rPr lang="en-GB" b="0" dirty="0" err="1"/>
            <a:t>elke</a:t>
          </a:r>
          <a:r>
            <a:rPr lang="en-GB" b="0" dirty="0"/>
            <a:t> </a:t>
          </a:r>
          <a:r>
            <a:rPr lang="en-GB" b="0" dirty="0" err="1"/>
            <a:t>loopbaanarea</a:t>
          </a:r>
          <a:r>
            <a:rPr lang="en-GB" b="0" dirty="0"/>
            <a:t>.</a:t>
          </a:r>
          <a:endParaRPr lang="en-US" b="0" dirty="0"/>
        </a:p>
      </dgm:t>
    </dgm:pt>
    <dgm:pt modelId="{3DBE5720-7FCA-4CF2-BF33-3123603F047B}" type="parTrans" cxnId="{28BCF890-8494-4D22-A773-383407055AEF}">
      <dgm:prSet/>
      <dgm:spPr/>
      <dgm:t>
        <a:bodyPr/>
        <a:lstStyle/>
        <a:p>
          <a:endParaRPr lang="en-US" sz="3200"/>
        </a:p>
      </dgm:t>
    </dgm:pt>
    <dgm:pt modelId="{C5BFFCA6-3601-4C50-8184-FD555158AC82}" type="sibTrans" cxnId="{28BCF890-8494-4D22-A773-383407055AEF}">
      <dgm:prSet/>
      <dgm:spPr/>
      <dgm:t>
        <a:bodyPr/>
        <a:lstStyle/>
        <a:p>
          <a:endParaRPr lang="en-US"/>
        </a:p>
      </dgm:t>
    </dgm:pt>
    <dgm:pt modelId="{1BE0F1FC-7B4D-4C04-843F-5FDEA1C0AE70}">
      <dgm:prSet/>
      <dgm:spPr/>
      <dgm:t>
        <a:bodyPr/>
        <a:lstStyle/>
        <a:p>
          <a:r>
            <a:rPr lang="nl-NL" b="0" dirty="0"/>
            <a:t>Maak seker dit is realisties– weeg voor- en nadele op.</a:t>
          </a:r>
          <a:endParaRPr lang="en-US" b="0" dirty="0"/>
        </a:p>
      </dgm:t>
    </dgm:pt>
    <dgm:pt modelId="{F13C6BD7-7184-4698-8BB9-9844C00C3074}" type="parTrans" cxnId="{BE31F209-0F49-41D8-85A6-3DB4750369F5}">
      <dgm:prSet/>
      <dgm:spPr/>
      <dgm:t>
        <a:bodyPr/>
        <a:lstStyle/>
        <a:p>
          <a:endParaRPr lang="en-US" sz="3200"/>
        </a:p>
      </dgm:t>
    </dgm:pt>
    <dgm:pt modelId="{DBE3E5B4-B09C-4526-986A-F9B6F8770C6C}" type="sibTrans" cxnId="{BE31F209-0F49-41D8-85A6-3DB4750369F5}">
      <dgm:prSet/>
      <dgm:spPr/>
      <dgm:t>
        <a:bodyPr/>
        <a:lstStyle/>
        <a:p>
          <a:endParaRPr lang="en-US"/>
        </a:p>
      </dgm:t>
    </dgm:pt>
    <dgm:pt modelId="{3D889D17-5EEB-4A14-844E-86F465FD0AA7}">
      <dgm:prSet/>
      <dgm:spPr/>
      <dgm:t>
        <a:bodyPr/>
        <a:lstStyle/>
        <a:p>
          <a:r>
            <a:rPr lang="nl-NL" b="0" dirty="0"/>
            <a:t>Kyk hoe elke opsie ooreenstem met wie jy is en wat jy wil hê.</a:t>
          </a:r>
          <a:endParaRPr lang="en-US" b="0" dirty="0"/>
        </a:p>
      </dgm:t>
    </dgm:pt>
    <dgm:pt modelId="{FCEC8245-DAB6-48C0-8857-295C9FE0416F}" type="parTrans" cxnId="{1A4DEBC4-6B38-404B-B225-8958A26E01C8}">
      <dgm:prSet/>
      <dgm:spPr/>
      <dgm:t>
        <a:bodyPr/>
        <a:lstStyle/>
        <a:p>
          <a:endParaRPr lang="en-US" sz="3200"/>
        </a:p>
      </dgm:t>
    </dgm:pt>
    <dgm:pt modelId="{9171FF2F-0143-4283-B9F0-E5A551DCC125}" type="sibTrans" cxnId="{1A4DEBC4-6B38-404B-B225-8958A26E01C8}">
      <dgm:prSet/>
      <dgm:spPr/>
      <dgm:t>
        <a:bodyPr/>
        <a:lstStyle/>
        <a:p>
          <a:endParaRPr lang="en-US"/>
        </a:p>
      </dgm:t>
    </dgm:pt>
    <dgm:pt modelId="{8C1B403C-751E-4346-8ADD-B269D1E2C26B}">
      <dgm:prSet/>
      <dgm:spPr/>
      <dgm:t>
        <a:bodyPr/>
        <a:lstStyle/>
        <a:p>
          <a:r>
            <a:rPr lang="nl-NL" b="1" dirty="0"/>
            <a:t>Stap 4: Neem Aksie &amp; Probeer Opsies</a:t>
          </a:r>
          <a:endParaRPr lang="en-US" dirty="0"/>
        </a:p>
      </dgm:t>
    </dgm:pt>
    <dgm:pt modelId="{76CF538E-8B8A-4923-B74D-FF89E6D101A2}" type="parTrans" cxnId="{9D60B704-8ABD-4426-AF2F-66628A7BDB8F}">
      <dgm:prSet/>
      <dgm:spPr/>
      <dgm:t>
        <a:bodyPr/>
        <a:lstStyle/>
        <a:p>
          <a:endParaRPr lang="en-US" sz="3200"/>
        </a:p>
      </dgm:t>
    </dgm:pt>
    <dgm:pt modelId="{085DFBE9-F3B7-4BCA-8FC3-13B24D61E191}" type="sibTrans" cxnId="{9D60B704-8ABD-4426-AF2F-66628A7BDB8F}">
      <dgm:prSet phldrT="4"/>
      <dgm:spPr/>
      <dgm:t>
        <a:bodyPr/>
        <a:lstStyle/>
        <a:p>
          <a:r>
            <a:rPr lang="en-US"/>
            <a:t>4</a:t>
          </a:r>
        </a:p>
      </dgm:t>
    </dgm:pt>
    <dgm:pt modelId="{99BFC220-CE87-4BA3-8892-413DBD1E9D16}">
      <dgm:prSet/>
      <dgm:spPr/>
      <dgm:t>
        <a:bodyPr/>
        <a:lstStyle/>
        <a:p>
          <a:r>
            <a:rPr lang="en-GB" b="0" dirty="0" err="1"/>
            <a:t>Toets</a:t>
          </a:r>
          <a:r>
            <a:rPr lang="en-GB" b="0" dirty="0"/>
            <a:t> </a:t>
          </a:r>
          <a:r>
            <a:rPr lang="en-GB" b="0" dirty="0" err="1"/>
            <a:t>jou</a:t>
          </a:r>
          <a:r>
            <a:rPr lang="en-GB" b="0" dirty="0"/>
            <a:t> </a:t>
          </a:r>
          <a:r>
            <a:rPr lang="en-GB" b="0" dirty="0" err="1"/>
            <a:t>opsies</a:t>
          </a:r>
          <a:r>
            <a:rPr lang="en-GB" b="0" dirty="0"/>
            <a:t> – </a:t>
          </a:r>
          <a:r>
            <a:rPr lang="en-GB" b="0" dirty="0" err="1"/>
            <a:t>kry</a:t>
          </a:r>
          <a:r>
            <a:rPr lang="en-GB" b="0" dirty="0"/>
            <a:t> </a:t>
          </a:r>
          <a:r>
            <a:rPr lang="en-GB" b="0" dirty="0" err="1"/>
            <a:t>ondervinding</a:t>
          </a:r>
          <a:r>
            <a:rPr lang="en-GB" b="0" dirty="0"/>
            <a:t> </a:t>
          </a:r>
          <a:r>
            <a:rPr lang="en-GB" b="0" dirty="0" err="1"/>
            <a:t>deur</a:t>
          </a:r>
          <a:r>
            <a:rPr lang="en-GB" b="0" dirty="0"/>
            <a:t> </a:t>
          </a:r>
          <a:r>
            <a:rPr lang="en-GB" b="0" dirty="0" err="1"/>
            <a:t>internskappe</a:t>
          </a:r>
          <a:r>
            <a:rPr lang="en-GB" b="0" dirty="0"/>
            <a:t>, </a:t>
          </a:r>
          <a:r>
            <a:rPr lang="en-GB" b="0" dirty="0" err="1"/>
            <a:t>deeltydse</a:t>
          </a:r>
          <a:r>
            <a:rPr lang="en-GB" b="0" dirty="0"/>
            <a:t> </a:t>
          </a:r>
          <a:r>
            <a:rPr lang="en-GB" b="0" dirty="0" err="1"/>
            <a:t>werk</a:t>
          </a:r>
          <a:r>
            <a:rPr lang="en-GB" b="0" dirty="0"/>
            <a:t>, </a:t>
          </a:r>
          <a:r>
            <a:rPr lang="en-GB" b="0" dirty="0" err="1"/>
            <a:t>vrywilligerswerk</a:t>
          </a:r>
          <a:r>
            <a:rPr lang="en-GB" b="0" dirty="0"/>
            <a:t>, ens.</a:t>
          </a:r>
          <a:endParaRPr lang="en-US" b="0" dirty="0"/>
        </a:p>
      </dgm:t>
    </dgm:pt>
    <dgm:pt modelId="{F24D31A5-B369-4EDE-B35E-BB6900A515A5}" type="parTrans" cxnId="{09EB5829-5114-408F-8A27-71260BDE4834}">
      <dgm:prSet/>
      <dgm:spPr/>
      <dgm:t>
        <a:bodyPr/>
        <a:lstStyle/>
        <a:p>
          <a:endParaRPr lang="en-US" sz="3200"/>
        </a:p>
      </dgm:t>
    </dgm:pt>
    <dgm:pt modelId="{2337779E-194F-44EE-9B0C-5DF79AE6174F}" type="sibTrans" cxnId="{09EB5829-5114-408F-8A27-71260BDE4834}">
      <dgm:prSet/>
      <dgm:spPr/>
      <dgm:t>
        <a:bodyPr/>
        <a:lstStyle/>
        <a:p>
          <a:endParaRPr lang="en-US"/>
        </a:p>
      </dgm:t>
    </dgm:pt>
    <dgm:pt modelId="{DBCF9DAF-CA32-4A82-9D67-8A3361570F7D}">
      <dgm:prSet/>
      <dgm:spPr/>
      <dgm:t>
        <a:bodyPr/>
        <a:lstStyle/>
        <a:p>
          <a:r>
            <a:rPr lang="en-GB" b="1" dirty="0"/>
            <a:t>Stap 5: </a:t>
          </a:r>
          <a:r>
            <a:rPr lang="en-GB" b="1" dirty="0" err="1"/>
            <a:t>Reflekteer</a:t>
          </a:r>
          <a:r>
            <a:rPr lang="en-GB" b="1" dirty="0"/>
            <a:t> </a:t>
          </a:r>
          <a:r>
            <a:rPr lang="en-GB" b="1" dirty="0" err="1"/>
            <a:t>en</a:t>
          </a:r>
          <a:r>
            <a:rPr lang="en-GB" b="1" dirty="0"/>
            <a:t> </a:t>
          </a:r>
          <a:r>
            <a:rPr lang="en-GB" b="1" dirty="0" err="1"/>
            <a:t>Herevalueer</a:t>
          </a:r>
          <a:endParaRPr lang="en-US" dirty="0"/>
        </a:p>
      </dgm:t>
    </dgm:pt>
    <dgm:pt modelId="{E8E06DA7-2FBB-4830-A310-4087B9F9D417}" type="parTrans" cxnId="{32093A08-91B8-401A-90A5-C2832D7B321D}">
      <dgm:prSet/>
      <dgm:spPr/>
      <dgm:t>
        <a:bodyPr/>
        <a:lstStyle/>
        <a:p>
          <a:endParaRPr lang="en-US" sz="3200"/>
        </a:p>
      </dgm:t>
    </dgm:pt>
    <dgm:pt modelId="{E132FC24-D337-43C6-8DE2-A4FAB2A5AB76}" type="sibTrans" cxnId="{32093A08-91B8-401A-90A5-C2832D7B321D}">
      <dgm:prSet phldrT="5" phldr="0"/>
      <dgm:spPr/>
      <dgm:t>
        <a:bodyPr/>
        <a:lstStyle/>
        <a:p>
          <a:endParaRPr lang="en-US"/>
        </a:p>
      </dgm:t>
    </dgm:pt>
    <dgm:pt modelId="{00F0820D-25C8-4E56-9070-DC0D751ED093}">
      <dgm:prSet/>
      <dgm:spPr/>
      <dgm:t>
        <a:bodyPr/>
        <a:lstStyle/>
        <a:p>
          <a:r>
            <a:rPr lang="nl-NL" b="0" dirty="0"/>
            <a:t>Na elke ervaring, besin:</a:t>
          </a:r>
          <a:endParaRPr lang="en-US" b="0" dirty="0"/>
        </a:p>
      </dgm:t>
    </dgm:pt>
    <dgm:pt modelId="{326850A4-D806-49AF-887C-EE9D419834FA}" type="parTrans" cxnId="{FAA52647-D963-4E85-AFFF-B78A377784C7}">
      <dgm:prSet/>
      <dgm:spPr/>
      <dgm:t>
        <a:bodyPr/>
        <a:lstStyle/>
        <a:p>
          <a:endParaRPr lang="en-US" sz="3200"/>
        </a:p>
      </dgm:t>
    </dgm:pt>
    <dgm:pt modelId="{A2B59D3A-AE2C-4D1F-B478-3FFEFC8913A5}" type="sibTrans" cxnId="{FAA52647-D963-4E85-AFFF-B78A377784C7}">
      <dgm:prSet/>
      <dgm:spPr/>
      <dgm:t>
        <a:bodyPr/>
        <a:lstStyle/>
        <a:p>
          <a:endParaRPr lang="en-US"/>
        </a:p>
      </dgm:t>
    </dgm:pt>
    <dgm:pt modelId="{FC587205-6BC2-48FC-B61C-55986FDCFC38}">
      <dgm:prSet/>
      <dgm:spPr/>
      <dgm:t>
        <a:bodyPr/>
        <a:lstStyle/>
        <a:p>
          <a:r>
            <a:rPr lang="en-GB" b="0" dirty="0"/>
            <a:t>Wat het </a:t>
          </a:r>
          <a:r>
            <a:rPr lang="en-GB" b="0" dirty="0" err="1"/>
            <a:t>gewerk</a:t>
          </a:r>
          <a:r>
            <a:rPr lang="en-GB" b="0" dirty="0"/>
            <a:t> / wat het </a:t>
          </a:r>
          <a:r>
            <a:rPr lang="en-GB" b="0" dirty="0" err="1"/>
            <a:t>nie</a:t>
          </a:r>
          <a:r>
            <a:rPr lang="en-GB" b="0" dirty="0"/>
            <a:t>?</a:t>
          </a:r>
          <a:endParaRPr lang="en-US" b="0" dirty="0"/>
        </a:p>
      </dgm:t>
    </dgm:pt>
    <dgm:pt modelId="{7737541D-142E-4B1F-A66C-8502084AFCE9}" type="parTrans" cxnId="{1C660BED-7B77-4E61-9A86-F705CCBC778B}">
      <dgm:prSet/>
      <dgm:spPr/>
      <dgm:t>
        <a:bodyPr/>
        <a:lstStyle/>
        <a:p>
          <a:endParaRPr lang="en-US" sz="3200"/>
        </a:p>
      </dgm:t>
    </dgm:pt>
    <dgm:pt modelId="{51DFAA97-C337-484B-AF1C-1F759CF280E0}" type="sibTrans" cxnId="{1C660BED-7B77-4E61-9A86-F705CCBC778B}">
      <dgm:prSet/>
      <dgm:spPr/>
      <dgm:t>
        <a:bodyPr/>
        <a:lstStyle/>
        <a:p>
          <a:endParaRPr lang="en-US"/>
        </a:p>
      </dgm:t>
    </dgm:pt>
    <dgm:pt modelId="{AB51AA2D-EDF2-4F3B-A745-6077D634F6A1}">
      <dgm:prSet/>
      <dgm:spPr/>
      <dgm:t>
        <a:bodyPr/>
        <a:lstStyle/>
        <a:p>
          <a:r>
            <a:rPr lang="nl-NL" b="0" dirty="0"/>
            <a:t>Wat het my gepas /wat het  nie?</a:t>
          </a:r>
          <a:endParaRPr lang="en-US" b="0" dirty="0"/>
        </a:p>
      </dgm:t>
    </dgm:pt>
    <dgm:pt modelId="{A5B7BFF4-EDA3-4CC8-9290-A392E6E16445}" type="parTrans" cxnId="{8DC73D0F-9245-429A-8803-11532DD30B59}">
      <dgm:prSet/>
      <dgm:spPr/>
      <dgm:t>
        <a:bodyPr/>
        <a:lstStyle/>
        <a:p>
          <a:endParaRPr lang="en-US" sz="3200"/>
        </a:p>
      </dgm:t>
    </dgm:pt>
    <dgm:pt modelId="{5272F79D-B2DC-445C-8332-5F3C6360DC3A}" type="sibTrans" cxnId="{8DC73D0F-9245-429A-8803-11532DD30B59}">
      <dgm:prSet/>
      <dgm:spPr/>
      <dgm:t>
        <a:bodyPr/>
        <a:lstStyle/>
        <a:p>
          <a:endParaRPr lang="en-US"/>
        </a:p>
      </dgm:t>
    </dgm:pt>
    <dgm:pt modelId="{3114C3BD-3DEC-456B-BECA-D86719DA2712}">
      <dgm:prSet/>
      <dgm:spPr/>
      <dgm:t>
        <a:bodyPr/>
        <a:lstStyle/>
        <a:p>
          <a:r>
            <a:rPr lang="en-GB" b="0" dirty="0"/>
            <a:t>Wat was lekker / wat was </a:t>
          </a:r>
          <a:r>
            <a:rPr lang="en-GB" b="0" dirty="0" err="1"/>
            <a:t>nie</a:t>
          </a:r>
          <a:r>
            <a:rPr lang="en-GB" b="0" dirty="0"/>
            <a:t>?</a:t>
          </a:r>
          <a:endParaRPr lang="en-US" b="0" dirty="0"/>
        </a:p>
      </dgm:t>
    </dgm:pt>
    <dgm:pt modelId="{18FD8830-EFDF-4CBA-94DC-49E42F68AB4D}" type="parTrans" cxnId="{346EDD6D-95A6-492E-BC3A-1542CF8AB1C5}">
      <dgm:prSet/>
      <dgm:spPr/>
      <dgm:t>
        <a:bodyPr/>
        <a:lstStyle/>
        <a:p>
          <a:endParaRPr lang="en-US" sz="3200"/>
        </a:p>
      </dgm:t>
    </dgm:pt>
    <dgm:pt modelId="{57575868-B617-4A6F-890E-1F4B3CF40C16}" type="sibTrans" cxnId="{346EDD6D-95A6-492E-BC3A-1542CF8AB1C5}">
      <dgm:prSet/>
      <dgm:spPr/>
      <dgm:t>
        <a:bodyPr/>
        <a:lstStyle/>
        <a:p>
          <a:endParaRPr lang="en-US"/>
        </a:p>
      </dgm:t>
    </dgm:pt>
    <dgm:pt modelId="{E227942A-500F-404A-BBD7-FB0945B11433}">
      <dgm:prSet/>
      <dgm:spPr/>
      <dgm:t>
        <a:bodyPr/>
        <a:lstStyle/>
        <a:p>
          <a:r>
            <a:rPr lang="nl-NL" b="0" dirty="0"/>
            <a:t>Evalueer eers jouself  – verstaan jou belangstellings, waardes, persoonlikheid.
Identifiseer en bou bewustheid van jou vaardighede.</a:t>
          </a:r>
          <a:endParaRPr lang="en-US" b="0" dirty="0"/>
        </a:p>
      </dgm:t>
    </dgm:pt>
    <dgm:pt modelId="{5BF8FB0D-9A7A-408F-9A06-AA6D5B3D2E42}" type="parTrans" cxnId="{42948286-94AB-454B-B512-34AC80F27C44}">
      <dgm:prSet/>
      <dgm:spPr/>
      <dgm:t>
        <a:bodyPr/>
        <a:lstStyle/>
        <a:p>
          <a:endParaRPr lang="en-US" sz="3200"/>
        </a:p>
      </dgm:t>
    </dgm:pt>
    <dgm:pt modelId="{494F1633-7E47-4B18-B7F1-791C5332A591}" type="sibTrans" cxnId="{42948286-94AB-454B-B512-34AC80F27C44}">
      <dgm:prSet/>
      <dgm:spPr/>
      <dgm:t>
        <a:bodyPr/>
        <a:lstStyle/>
        <a:p>
          <a:endParaRPr lang="en-US"/>
        </a:p>
      </dgm:t>
    </dgm:pt>
    <dgm:pt modelId="{10AC376B-A125-41BD-84D5-B89CAB4E2274}" type="pres">
      <dgm:prSet presAssocID="{ED659BCF-0C64-4D0A-8F12-3D8B246F499A}" presName="Name0" presStyleCnt="0">
        <dgm:presLayoutVars>
          <dgm:dir/>
          <dgm:resizeHandles val="exact"/>
        </dgm:presLayoutVars>
      </dgm:prSet>
      <dgm:spPr/>
    </dgm:pt>
    <dgm:pt modelId="{DE0D5F11-FDD8-4DC0-A2B0-E14BE7626A37}" type="pres">
      <dgm:prSet presAssocID="{769D8538-699A-436C-9D98-90DE4F77B7AA}" presName="node" presStyleLbl="node1" presStyleIdx="0" presStyleCnt="5">
        <dgm:presLayoutVars>
          <dgm:bulletEnabled val="1"/>
        </dgm:presLayoutVars>
      </dgm:prSet>
      <dgm:spPr/>
    </dgm:pt>
    <dgm:pt modelId="{DF3EA6ED-9EFE-49C6-B339-38BB47340065}" type="pres">
      <dgm:prSet presAssocID="{399D111D-17ED-491B-9D2C-869DDB4F9282}" presName="sibTrans" presStyleLbl="sibTrans1D1" presStyleIdx="0" presStyleCnt="4"/>
      <dgm:spPr/>
    </dgm:pt>
    <dgm:pt modelId="{DFBF6203-1C34-450B-B359-7D72D492A2B6}" type="pres">
      <dgm:prSet presAssocID="{399D111D-17ED-491B-9D2C-869DDB4F9282}" presName="connectorText" presStyleLbl="sibTrans1D1" presStyleIdx="0" presStyleCnt="4"/>
      <dgm:spPr/>
    </dgm:pt>
    <dgm:pt modelId="{48AD5E4D-0FA9-4AA9-921C-BD90C875EC1C}" type="pres">
      <dgm:prSet presAssocID="{288D2D4C-D9B6-474E-BEF9-295E1D5AAA91}" presName="node" presStyleLbl="node1" presStyleIdx="1" presStyleCnt="5">
        <dgm:presLayoutVars>
          <dgm:bulletEnabled val="1"/>
        </dgm:presLayoutVars>
      </dgm:prSet>
      <dgm:spPr/>
    </dgm:pt>
    <dgm:pt modelId="{B30EB326-585B-4828-B3E4-7C7527370729}" type="pres">
      <dgm:prSet presAssocID="{6E135F84-725B-4BBC-A540-4288692E475B}" presName="sibTrans" presStyleLbl="sibTrans1D1" presStyleIdx="1" presStyleCnt="4"/>
      <dgm:spPr/>
    </dgm:pt>
    <dgm:pt modelId="{5C81ADBD-E57F-499D-9C63-DA5B273C8861}" type="pres">
      <dgm:prSet presAssocID="{6E135F84-725B-4BBC-A540-4288692E475B}" presName="connectorText" presStyleLbl="sibTrans1D1" presStyleIdx="1" presStyleCnt="4"/>
      <dgm:spPr/>
    </dgm:pt>
    <dgm:pt modelId="{F5B13C40-45B9-4CE1-9382-C6BEA1482CAE}" type="pres">
      <dgm:prSet presAssocID="{92B3EA58-DCB4-4473-87D5-60BA4549DB33}" presName="node" presStyleLbl="node1" presStyleIdx="2" presStyleCnt="5">
        <dgm:presLayoutVars>
          <dgm:bulletEnabled val="1"/>
        </dgm:presLayoutVars>
      </dgm:prSet>
      <dgm:spPr/>
    </dgm:pt>
    <dgm:pt modelId="{60FD06B1-7124-4023-A9D2-C7804218AB20}" type="pres">
      <dgm:prSet presAssocID="{E4257405-8615-4260-B7AC-FDAA0B15BF5F}" presName="sibTrans" presStyleLbl="sibTrans1D1" presStyleIdx="2" presStyleCnt="4"/>
      <dgm:spPr/>
    </dgm:pt>
    <dgm:pt modelId="{064F8235-494B-4FA4-B9D7-CDD6D04F60D8}" type="pres">
      <dgm:prSet presAssocID="{E4257405-8615-4260-B7AC-FDAA0B15BF5F}" presName="connectorText" presStyleLbl="sibTrans1D1" presStyleIdx="2" presStyleCnt="4"/>
      <dgm:spPr/>
    </dgm:pt>
    <dgm:pt modelId="{77746204-A673-42AC-BFF6-28C566C15317}" type="pres">
      <dgm:prSet presAssocID="{8C1B403C-751E-4346-8ADD-B269D1E2C26B}" presName="node" presStyleLbl="node1" presStyleIdx="3" presStyleCnt="5">
        <dgm:presLayoutVars>
          <dgm:bulletEnabled val="1"/>
        </dgm:presLayoutVars>
      </dgm:prSet>
      <dgm:spPr/>
    </dgm:pt>
    <dgm:pt modelId="{3509376E-6C65-4C5E-9B10-C0860BA1B96A}" type="pres">
      <dgm:prSet presAssocID="{085DFBE9-F3B7-4BCA-8FC3-13B24D61E191}" presName="sibTrans" presStyleLbl="sibTrans1D1" presStyleIdx="3" presStyleCnt="4"/>
      <dgm:spPr/>
    </dgm:pt>
    <dgm:pt modelId="{65909B6E-914E-4167-B8F6-9B52B2103FE0}" type="pres">
      <dgm:prSet presAssocID="{085DFBE9-F3B7-4BCA-8FC3-13B24D61E191}" presName="connectorText" presStyleLbl="sibTrans1D1" presStyleIdx="3" presStyleCnt="4"/>
      <dgm:spPr/>
    </dgm:pt>
    <dgm:pt modelId="{768521AA-602B-4342-8CD0-CE5BA5972AC6}" type="pres">
      <dgm:prSet presAssocID="{DBCF9DAF-CA32-4A82-9D67-8A3361570F7D}" presName="node" presStyleLbl="node1" presStyleIdx="4" presStyleCnt="5">
        <dgm:presLayoutVars>
          <dgm:bulletEnabled val="1"/>
        </dgm:presLayoutVars>
      </dgm:prSet>
      <dgm:spPr/>
    </dgm:pt>
  </dgm:ptLst>
  <dgm:cxnLst>
    <dgm:cxn modelId="{6E249701-4378-4D64-B1CA-ECAB04A6AA01}" type="presOf" srcId="{ED659BCF-0C64-4D0A-8F12-3D8B246F499A}" destId="{10AC376B-A125-41BD-84D5-B89CAB4E2274}" srcOrd="0" destOrd="0" presId="urn:microsoft.com/office/officeart/2016/7/layout/RepeatingBendingProcessNew"/>
    <dgm:cxn modelId="{ED874002-0078-44DC-BFEA-CEC03F7BE7A4}" type="presOf" srcId="{00F0820D-25C8-4E56-9070-DC0D751ED093}" destId="{768521AA-602B-4342-8CD0-CE5BA5972AC6}" srcOrd="0" destOrd="1" presId="urn:microsoft.com/office/officeart/2016/7/layout/RepeatingBendingProcessNew"/>
    <dgm:cxn modelId="{9D60B704-8ABD-4426-AF2F-66628A7BDB8F}" srcId="{ED659BCF-0C64-4D0A-8F12-3D8B246F499A}" destId="{8C1B403C-751E-4346-8ADD-B269D1E2C26B}" srcOrd="3" destOrd="0" parTransId="{76CF538E-8B8A-4923-B74D-FF89E6D101A2}" sibTransId="{085DFBE9-F3B7-4BCA-8FC3-13B24D61E191}"/>
    <dgm:cxn modelId="{32093A08-91B8-401A-90A5-C2832D7B321D}" srcId="{ED659BCF-0C64-4D0A-8F12-3D8B246F499A}" destId="{DBCF9DAF-CA32-4A82-9D67-8A3361570F7D}" srcOrd="4" destOrd="0" parTransId="{E8E06DA7-2FBB-4830-A310-4087B9F9D417}" sibTransId="{E132FC24-D337-43C6-8DE2-A4FAB2A5AB76}"/>
    <dgm:cxn modelId="{BE31F209-0F49-41D8-85A6-3DB4750369F5}" srcId="{92B3EA58-DCB4-4473-87D5-60BA4549DB33}" destId="{1BE0F1FC-7B4D-4C04-843F-5FDEA1C0AE70}" srcOrd="1" destOrd="0" parTransId="{F13C6BD7-7184-4698-8BB9-9844C00C3074}" sibTransId="{DBE3E5B4-B09C-4526-986A-F9B6F8770C6C}"/>
    <dgm:cxn modelId="{94FA370A-ACA8-4556-B0F8-59D340CE2B6C}" type="presOf" srcId="{E4257405-8615-4260-B7AC-FDAA0B15BF5F}" destId="{064F8235-494B-4FA4-B9D7-CDD6D04F60D8}" srcOrd="1" destOrd="0" presId="urn:microsoft.com/office/officeart/2016/7/layout/RepeatingBendingProcessNew"/>
    <dgm:cxn modelId="{8DC73D0F-9245-429A-8803-11532DD30B59}" srcId="{00F0820D-25C8-4E56-9070-DC0D751ED093}" destId="{AB51AA2D-EDF2-4F3B-A745-6077D634F6A1}" srcOrd="1" destOrd="0" parTransId="{A5B7BFF4-EDA3-4CC8-9290-A392E6E16445}" sibTransId="{5272F79D-B2DC-445C-8332-5F3C6360DC3A}"/>
    <dgm:cxn modelId="{CE12FD14-2D50-4608-BDC9-0D51242AA5B3}" type="presOf" srcId="{3114C3BD-3DEC-456B-BECA-D86719DA2712}" destId="{768521AA-602B-4342-8CD0-CE5BA5972AC6}" srcOrd="0" destOrd="4" presId="urn:microsoft.com/office/officeart/2016/7/layout/RepeatingBendingProcessNew"/>
    <dgm:cxn modelId="{D4F17717-481A-406A-BDA4-11F606D53385}" srcId="{ED659BCF-0C64-4D0A-8F12-3D8B246F499A}" destId="{769D8538-699A-436C-9D98-90DE4F77B7AA}" srcOrd="0" destOrd="0" parTransId="{6EA2A6BC-66F3-4521-90A7-50347ACDD6BC}" sibTransId="{399D111D-17ED-491B-9D2C-869DDB4F9282}"/>
    <dgm:cxn modelId="{7061E220-288E-41D0-A6C4-5E3BBFD5B1FA}" type="presOf" srcId="{E4257405-8615-4260-B7AC-FDAA0B15BF5F}" destId="{60FD06B1-7124-4023-A9D2-C7804218AB20}" srcOrd="0" destOrd="0" presId="urn:microsoft.com/office/officeart/2016/7/layout/RepeatingBendingProcessNew"/>
    <dgm:cxn modelId="{09EB5829-5114-408F-8A27-71260BDE4834}" srcId="{8C1B403C-751E-4346-8ADD-B269D1E2C26B}" destId="{99BFC220-CE87-4BA3-8892-413DBD1E9D16}" srcOrd="0" destOrd="0" parTransId="{F24D31A5-B369-4EDE-B35E-BB6900A515A5}" sibTransId="{2337779E-194F-44EE-9B0C-5DF79AE6174F}"/>
    <dgm:cxn modelId="{C52E2330-A843-405B-B020-78D890612DEA}" type="presOf" srcId="{288D2D4C-D9B6-474E-BEF9-295E1D5AAA91}" destId="{48AD5E4D-0FA9-4AA9-921C-BD90C875EC1C}" srcOrd="0" destOrd="0" presId="urn:microsoft.com/office/officeart/2016/7/layout/RepeatingBendingProcessNew"/>
    <dgm:cxn modelId="{9F040E35-CA79-43BA-8A67-89B2BFC110FA}" type="presOf" srcId="{1BE0F1FC-7B4D-4C04-843F-5FDEA1C0AE70}" destId="{F5B13C40-45B9-4CE1-9382-C6BEA1482CAE}" srcOrd="0" destOrd="2" presId="urn:microsoft.com/office/officeart/2016/7/layout/RepeatingBendingProcessNew"/>
    <dgm:cxn modelId="{0349D75C-D598-4351-9612-8A1C6841BE11}" srcId="{288D2D4C-D9B6-474E-BEF9-295E1D5AAA91}" destId="{724F1133-C524-4919-BD78-C1726F78C874}" srcOrd="0" destOrd="0" parTransId="{1DBD017A-4890-4FE6-AC86-0514D81BA304}" sibTransId="{8671A32F-BD3B-4249-A6CE-BA80197F6F3C}"/>
    <dgm:cxn modelId="{7809735E-EF03-4166-97E3-E95B2AB31374}" type="presOf" srcId="{6E135F84-725B-4BBC-A540-4288692E475B}" destId="{5C81ADBD-E57F-499D-9C63-DA5B273C8861}" srcOrd="1" destOrd="0" presId="urn:microsoft.com/office/officeart/2016/7/layout/RepeatingBendingProcessNew"/>
    <dgm:cxn modelId="{5F443743-477D-4C23-B667-1852AA679BD1}" type="presOf" srcId="{769D8538-699A-436C-9D98-90DE4F77B7AA}" destId="{DE0D5F11-FDD8-4DC0-A2B0-E14BE7626A37}" srcOrd="0" destOrd="0" presId="urn:microsoft.com/office/officeart/2016/7/layout/RepeatingBendingProcessNew"/>
    <dgm:cxn modelId="{FAA52647-D963-4E85-AFFF-B78A377784C7}" srcId="{DBCF9DAF-CA32-4A82-9D67-8A3361570F7D}" destId="{00F0820D-25C8-4E56-9070-DC0D751ED093}" srcOrd="0" destOrd="0" parTransId="{326850A4-D806-49AF-887C-EE9D419834FA}" sibTransId="{A2B59D3A-AE2C-4D1F-B478-3FFEFC8913A5}"/>
    <dgm:cxn modelId="{255FFE49-49E4-49C2-A694-DB288B049E82}" srcId="{ED659BCF-0C64-4D0A-8F12-3D8B246F499A}" destId="{92B3EA58-DCB4-4473-87D5-60BA4549DB33}" srcOrd="2" destOrd="0" parTransId="{3CA74423-FCA5-4861-97DD-F97FEB2EADED}" sibTransId="{E4257405-8615-4260-B7AC-FDAA0B15BF5F}"/>
    <dgm:cxn modelId="{7A150A4C-2C38-4E60-A1C3-6602D7673AA0}" type="presOf" srcId="{AB51AA2D-EDF2-4F3B-A745-6077D634F6A1}" destId="{768521AA-602B-4342-8CD0-CE5BA5972AC6}" srcOrd="0" destOrd="3" presId="urn:microsoft.com/office/officeart/2016/7/layout/RepeatingBendingProcessNew"/>
    <dgm:cxn modelId="{346EDD6D-95A6-492E-BC3A-1542CF8AB1C5}" srcId="{00F0820D-25C8-4E56-9070-DC0D751ED093}" destId="{3114C3BD-3DEC-456B-BECA-D86719DA2712}" srcOrd="2" destOrd="0" parTransId="{18FD8830-EFDF-4CBA-94DC-49E42F68AB4D}" sibTransId="{57575868-B617-4A6F-890E-1F4B3CF40C16}"/>
    <dgm:cxn modelId="{563E7377-FD5A-415A-AE32-A10203B48014}" type="presOf" srcId="{085DFBE9-F3B7-4BCA-8FC3-13B24D61E191}" destId="{65909B6E-914E-4167-B8F6-9B52B2103FE0}" srcOrd="1" destOrd="0" presId="urn:microsoft.com/office/officeart/2016/7/layout/RepeatingBendingProcessNew"/>
    <dgm:cxn modelId="{25E7475A-E8A4-40AD-9492-208E5B0740E1}" type="presOf" srcId="{92B3EA58-DCB4-4473-87D5-60BA4549DB33}" destId="{F5B13C40-45B9-4CE1-9382-C6BEA1482CAE}" srcOrd="0" destOrd="0" presId="urn:microsoft.com/office/officeart/2016/7/layout/RepeatingBendingProcessNew"/>
    <dgm:cxn modelId="{8656EA7C-0BD8-4384-AE2D-11AA23F96BA3}" srcId="{ED659BCF-0C64-4D0A-8F12-3D8B246F499A}" destId="{288D2D4C-D9B6-474E-BEF9-295E1D5AAA91}" srcOrd="1" destOrd="0" parTransId="{6C059B49-2764-41B3-9ECD-97FEB4327230}" sibTransId="{6E135F84-725B-4BBC-A540-4288692E475B}"/>
    <dgm:cxn modelId="{0E49627F-8102-4F05-9D3C-A331BEF513D1}" type="presOf" srcId="{399D111D-17ED-491B-9D2C-869DDB4F9282}" destId="{DF3EA6ED-9EFE-49C6-B339-38BB47340065}" srcOrd="0" destOrd="0" presId="urn:microsoft.com/office/officeart/2016/7/layout/RepeatingBendingProcessNew"/>
    <dgm:cxn modelId="{42948286-94AB-454B-B512-34AC80F27C44}" srcId="{769D8538-699A-436C-9D98-90DE4F77B7AA}" destId="{E227942A-500F-404A-BBD7-FB0945B11433}" srcOrd="0" destOrd="0" parTransId="{5BF8FB0D-9A7A-408F-9A06-AA6D5B3D2E42}" sibTransId="{494F1633-7E47-4B18-B7F1-791C5332A591}"/>
    <dgm:cxn modelId="{665A1387-86FE-48E3-B430-6B1C2E82130D}" type="presOf" srcId="{724F1133-C524-4919-BD78-C1726F78C874}" destId="{48AD5E4D-0FA9-4AA9-921C-BD90C875EC1C}" srcOrd="0" destOrd="1" presId="urn:microsoft.com/office/officeart/2016/7/layout/RepeatingBendingProcessNew"/>
    <dgm:cxn modelId="{29322988-3393-43B7-B4EA-030871CBB4D6}" type="presOf" srcId="{3D889D17-5EEB-4A14-844E-86F465FD0AA7}" destId="{F5B13C40-45B9-4CE1-9382-C6BEA1482CAE}" srcOrd="0" destOrd="3" presId="urn:microsoft.com/office/officeart/2016/7/layout/RepeatingBendingProcessNew"/>
    <dgm:cxn modelId="{9D11618C-ADBA-4269-9175-13E51D9B11E7}" type="presOf" srcId="{399D111D-17ED-491B-9D2C-869DDB4F9282}" destId="{DFBF6203-1C34-450B-B359-7D72D492A2B6}" srcOrd="1" destOrd="0" presId="urn:microsoft.com/office/officeart/2016/7/layout/RepeatingBendingProcessNew"/>
    <dgm:cxn modelId="{28BCF890-8494-4D22-A773-383407055AEF}" srcId="{92B3EA58-DCB4-4473-87D5-60BA4549DB33}" destId="{E0B050C6-ED74-4C4A-9E79-B48B9318ADB1}" srcOrd="0" destOrd="0" parTransId="{3DBE5720-7FCA-4CF2-BF33-3123603F047B}" sibTransId="{C5BFFCA6-3601-4C50-8184-FD555158AC82}"/>
    <dgm:cxn modelId="{57871C91-2DEB-4B29-90B2-FC4FD706AE98}" type="presOf" srcId="{DBCF9DAF-CA32-4A82-9D67-8A3361570F7D}" destId="{768521AA-602B-4342-8CD0-CE5BA5972AC6}" srcOrd="0" destOrd="0" presId="urn:microsoft.com/office/officeart/2016/7/layout/RepeatingBendingProcessNew"/>
    <dgm:cxn modelId="{DE89A59A-64A5-492E-A852-3A7D65A389E3}" type="presOf" srcId="{085DFBE9-F3B7-4BCA-8FC3-13B24D61E191}" destId="{3509376E-6C65-4C5E-9B10-C0860BA1B96A}" srcOrd="0" destOrd="0" presId="urn:microsoft.com/office/officeart/2016/7/layout/RepeatingBendingProcessNew"/>
    <dgm:cxn modelId="{4D273BA3-1C58-4C40-A899-55443A71655D}" type="presOf" srcId="{36ED8D76-DDB4-44E3-A2AD-24B5CFF9DF09}" destId="{48AD5E4D-0FA9-4AA9-921C-BD90C875EC1C}" srcOrd="0" destOrd="2" presId="urn:microsoft.com/office/officeart/2016/7/layout/RepeatingBendingProcessNew"/>
    <dgm:cxn modelId="{A33772B1-8EB8-4DD4-A802-3C0624EE19B9}" type="presOf" srcId="{99BFC220-CE87-4BA3-8892-413DBD1E9D16}" destId="{77746204-A673-42AC-BFF6-28C566C15317}" srcOrd="0" destOrd="1" presId="urn:microsoft.com/office/officeart/2016/7/layout/RepeatingBendingProcessNew"/>
    <dgm:cxn modelId="{1A4DEBC4-6B38-404B-B225-8958A26E01C8}" srcId="{92B3EA58-DCB4-4473-87D5-60BA4549DB33}" destId="{3D889D17-5EEB-4A14-844E-86F465FD0AA7}" srcOrd="2" destOrd="0" parTransId="{FCEC8245-DAB6-48C0-8857-295C9FE0416F}" sibTransId="{9171FF2F-0143-4283-B9F0-E5A551DCC125}"/>
    <dgm:cxn modelId="{ADB7CCC6-05EA-477B-BFCA-295B76851F27}" type="presOf" srcId="{E227942A-500F-404A-BBD7-FB0945B11433}" destId="{DE0D5F11-FDD8-4DC0-A2B0-E14BE7626A37}" srcOrd="0" destOrd="1" presId="urn:microsoft.com/office/officeart/2016/7/layout/RepeatingBendingProcessNew"/>
    <dgm:cxn modelId="{28B70ACB-9D50-4B6C-9C7A-652A18A9AFDC}" type="presOf" srcId="{FC587205-6BC2-48FC-B61C-55986FDCFC38}" destId="{768521AA-602B-4342-8CD0-CE5BA5972AC6}" srcOrd="0" destOrd="2" presId="urn:microsoft.com/office/officeart/2016/7/layout/RepeatingBendingProcessNew"/>
    <dgm:cxn modelId="{107E98E0-C033-4871-855B-1D499711078E}" type="presOf" srcId="{E0B050C6-ED74-4C4A-9E79-B48B9318ADB1}" destId="{F5B13C40-45B9-4CE1-9382-C6BEA1482CAE}" srcOrd="0" destOrd="1" presId="urn:microsoft.com/office/officeart/2016/7/layout/RepeatingBendingProcessNew"/>
    <dgm:cxn modelId="{707B44E9-DD53-43A5-AED0-E8F2AB127A88}" type="presOf" srcId="{8C1B403C-751E-4346-8ADD-B269D1E2C26B}" destId="{77746204-A673-42AC-BFF6-28C566C15317}" srcOrd="0" destOrd="0" presId="urn:microsoft.com/office/officeart/2016/7/layout/RepeatingBendingProcessNew"/>
    <dgm:cxn modelId="{1C660BED-7B77-4E61-9A86-F705CCBC778B}" srcId="{00F0820D-25C8-4E56-9070-DC0D751ED093}" destId="{FC587205-6BC2-48FC-B61C-55986FDCFC38}" srcOrd="0" destOrd="0" parTransId="{7737541D-142E-4B1F-A66C-8502084AFCE9}" sibTransId="{51DFAA97-C337-484B-AF1C-1F759CF280E0}"/>
    <dgm:cxn modelId="{A519A3EF-7C86-4B0A-AA7A-4D52349A091A}" srcId="{288D2D4C-D9B6-474E-BEF9-295E1D5AAA91}" destId="{36ED8D76-DDB4-44E3-A2AD-24B5CFF9DF09}" srcOrd="1" destOrd="0" parTransId="{6489ABBB-77C1-4A85-96E3-FAE4A5C2C27D}" sibTransId="{DD800849-9494-4697-ACA7-A5A6C5E094E7}"/>
    <dgm:cxn modelId="{ADD280F3-8E94-4739-B9D8-2FFBA57D217E}" type="presOf" srcId="{6E135F84-725B-4BBC-A540-4288692E475B}" destId="{B30EB326-585B-4828-B3E4-7C7527370729}" srcOrd="0" destOrd="0" presId="urn:microsoft.com/office/officeart/2016/7/layout/RepeatingBendingProcessNew"/>
    <dgm:cxn modelId="{5433AD58-7E24-419D-990F-5B30E91AB088}" type="presParOf" srcId="{10AC376B-A125-41BD-84D5-B89CAB4E2274}" destId="{DE0D5F11-FDD8-4DC0-A2B0-E14BE7626A37}" srcOrd="0" destOrd="0" presId="urn:microsoft.com/office/officeart/2016/7/layout/RepeatingBendingProcessNew"/>
    <dgm:cxn modelId="{61D6E53F-F1EE-4700-890D-1A55E86211C4}" type="presParOf" srcId="{10AC376B-A125-41BD-84D5-B89CAB4E2274}" destId="{DF3EA6ED-9EFE-49C6-B339-38BB47340065}" srcOrd="1" destOrd="0" presId="urn:microsoft.com/office/officeart/2016/7/layout/RepeatingBendingProcessNew"/>
    <dgm:cxn modelId="{F2C37466-D9A0-444A-85B0-83FFB390AB97}" type="presParOf" srcId="{DF3EA6ED-9EFE-49C6-B339-38BB47340065}" destId="{DFBF6203-1C34-450B-B359-7D72D492A2B6}" srcOrd="0" destOrd="0" presId="urn:microsoft.com/office/officeart/2016/7/layout/RepeatingBendingProcessNew"/>
    <dgm:cxn modelId="{1520BE4E-9849-4275-B64E-7C85234DB290}" type="presParOf" srcId="{10AC376B-A125-41BD-84D5-B89CAB4E2274}" destId="{48AD5E4D-0FA9-4AA9-921C-BD90C875EC1C}" srcOrd="2" destOrd="0" presId="urn:microsoft.com/office/officeart/2016/7/layout/RepeatingBendingProcessNew"/>
    <dgm:cxn modelId="{49806DFC-2655-4CCA-AF73-1757248AE2E8}" type="presParOf" srcId="{10AC376B-A125-41BD-84D5-B89CAB4E2274}" destId="{B30EB326-585B-4828-B3E4-7C7527370729}" srcOrd="3" destOrd="0" presId="urn:microsoft.com/office/officeart/2016/7/layout/RepeatingBendingProcessNew"/>
    <dgm:cxn modelId="{C50C4EA0-953A-424B-8ABC-DF704B6FA3DE}" type="presParOf" srcId="{B30EB326-585B-4828-B3E4-7C7527370729}" destId="{5C81ADBD-E57F-499D-9C63-DA5B273C8861}" srcOrd="0" destOrd="0" presId="urn:microsoft.com/office/officeart/2016/7/layout/RepeatingBendingProcessNew"/>
    <dgm:cxn modelId="{AC2288A8-32F0-463C-9207-FF9E7FEC0ADF}" type="presParOf" srcId="{10AC376B-A125-41BD-84D5-B89CAB4E2274}" destId="{F5B13C40-45B9-4CE1-9382-C6BEA1482CAE}" srcOrd="4" destOrd="0" presId="urn:microsoft.com/office/officeart/2016/7/layout/RepeatingBendingProcessNew"/>
    <dgm:cxn modelId="{2C2ACA31-8150-420F-9883-3E9E245D27B6}" type="presParOf" srcId="{10AC376B-A125-41BD-84D5-B89CAB4E2274}" destId="{60FD06B1-7124-4023-A9D2-C7804218AB20}" srcOrd="5" destOrd="0" presId="urn:microsoft.com/office/officeart/2016/7/layout/RepeatingBendingProcessNew"/>
    <dgm:cxn modelId="{6E4D0B1B-5FFC-4332-BE1B-C526B9473A13}" type="presParOf" srcId="{60FD06B1-7124-4023-A9D2-C7804218AB20}" destId="{064F8235-494B-4FA4-B9D7-CDD6D04F60D8}" srcOrd="0" destOrd="0" presId="urn:microsoft.com/office/officeart/2016/7/layout/RepeatingBendingProcessNew"/>
    <dgm:cxn modelId="{00774575-5F4E-43DA-82C9-DC01E07301B0}" type="presParOf" srcId="{10AC376B-A125-41BD-84D5-B89CAB4E2274}" destId="{77746204-A673-42AC-BFF6-28C566C15317}" srcOrd="6" destOrd="0" presId="urn:microsoft.com/office/officeart/2016/7/layout/RepeatingBendingProcessNew"/>
    <dgm:cxn modelId="{9DA575ED-DD42-4CF1-A99F-9F56C48A370C}" type="presParOf" srcId="{10AC376B-A125-41BD-84D5-B89CAB4E2274}" destId="{3509376E-6C65-4C5E-9B10-C0860BA1B96A}" srcOrd="7" destOrd="0" presId="urn:microsoft.com/office/officeart/2016/7/layout/RepeatingBendingProcessNew"/>
    <dgm:cxn modelId="{ED11241A-8C63-4668-97E8-794264AFFF27}" type="presParOf" srcId="{3509376E-6C65-4C5E-9B10-C0860BA1B96A}" destId="{65909B6E-914E-4167-B8F6-9B52B2103FE0}" srcOrd="0" destOrd="0" presId="urn:microsoft.com/office/officeart/2016/7/layout/RepeatingBendingProcessNew"/>
    <dgm:cxn modelId="{3100366A-AB22-4B1C-9619-C98DDB893F46}" type="presParOf" srcId="{10AC376B-A125-41BD-84D5-B89CAB4E2274}" destId="{768521AA-602B-4342-8CD0-CE5BA5972AC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FAF848-EB3B-4091-925B-1495CB18B5B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ZA"/>
        </a:p>
      </dgm:t>
    </dgm:pt>
    <dgm:pt modelId="{1FD328D6-7232-4180-90A7-F08F089BE055}">
      <dgm:prSet phldrT="[Text]"/>
      <dgm:spPr/>
      <dgm:t>
        <a:bodyPr/>
        <a:lstStyle/>
        <a:p>
          <a:r>
            <a:rPr lang="en-ZA" b="1" dirty="0">
              <a:latin typeface="Arial" panose="020B0604020202020204" pitchFamily="34" charset="0"/>
              <a:cs typeface="Arial" panose="020B0604020202020204" pitchFamily="34" charset="0"/>
            </a:rPr>
            <a:t>Stap 1</a:t>
          </a:r>
        </a:p>
        <a:p>
          <a:r>
            <a:rPr lang="en-ZA" b="1" dirty="0" err="1">
              <a:latin typeface="Arial" panose="020B0604020202020204" pitchFamily="34" charset="0"/>
              <a:cs typeface="Arial" panose="020B0604020202020204" pitchFamily="34" charset="0"/>
            </a:rPr>
            <a:t>SELFASSESSERING</a:t>
          </a:r>
          <a:endParaRPr lang="en-ZA" b="1" dirty="0">
            <a:latin typeface="Arial" panose="020B0604020202020204" pitchFamily="34" charset="0"/>
            <a:cs typeface="Arial" panose="020B0604020202020204" pitchFamily="34" charset="0"/>
          </a:endParaRPr>
        </a:p>
      </dgm:t>
    </dgm:pt>
    <dgm:pt modelId="{8EB9239E-01AD-4F84-9A7A-FBE5D5952EB6}" type="parTrans" cxnId="{170ACB78-0897-4722-9565-990AE0DC98CA}">
      <dgm:prSet/>
      <dgm:spPr/>
      <dgm:t>
        <a:bodyPr/>
        <a:lstStyle/>
        <a:p>
          <a:endParaRPr lang="en-ZA"/>
        </a:p>
      </dgm:t>
    </dgm:pt>
    <dgm:pt modelId="{21E6A631-2C60-4453-B8EA-8237143A1843}" type="sibTrans" cxnId="{170ACB78-0897-4722-9565-990AE0DC98CA}">
      <dgm:prSet/>
      <dgm:spPr/>
      <dgm:t>
        <a:bodyPr/>
        <a:lstStyle/>
        <a:p>
          <a:endParaRPr lang="en-ZA"/>
        </a:p>
      </dgm:t>
    </dgm:pt>
    <dgm:pt modelId="{097467E5-7A17-4376-8898-C681ABB1631A}">
      <dgm:prSet phldrT="[Text]"/>
      <dgm:spPr/>
      <dgm:t>
        <a:bodyPr/>
        <a:lstStyle/>
        <a:p>
          <a:r>
            <a:rPr lang="en-ZA" b="1" dirty="0">
              <a:latin typeface="Arial" panose="020B0604020202020204" pitchFamily="34" charset="0"/>
              <a:cs typeface="Arial" panose="020B0604020202020204" pitchFamily="34" charset="0"/>
            </a:rPr>
            <a:t>Stap 2 </a:t>
          </a:r>
        </a:p>
        <a:p>
          <a:r>
            <a:rPr lang="en-ZA" b="1" dirty="0" err="1">
              <a:latin typeface="Arial" panose="020B0604020202020204" pitchFamily="34" charset="0"/>
              <a:cs typeface="Arial" panose="020B0604020202020204" pitchFamily="34" charset="0"/>
            </a:rPr>
            <a:t>IDENTIFISEER</a:t>
          </a:r>
          <a:r>
            <a:rPr lang="en-ZA" b="1" dirty="0">
              <a:latin typeface="Arial" panose="020B0604020202020204" pitchFamily="34" charset="0"/>
              <a:cs typeface="Arial" panose="020B0604020202020204" pitchFamily="34" charset="0"/>
            </a:rPr>
            <a:t> &amp; </a:t>
          </a:r>
          <a:r>
            <a:rPr lang="en-ZA" b="1" dirty="0" err="1">
              <a:latin typeface="Arial" panose="020B0604020202020204" pitchFamily="34" charset="0"/>
              <a:cs typeface="Arial" panose="020B0604020202020204" pitchFamily="34" charset="0"/>
            </a:rPr>
            <a:t>ONDERSOEK</a:t>
          </a:r>
          <a:r>
            <a:rPr lang="en-ZA" b="1" dirty="0">
              <a:latin typeface="Arial" panose="020B0604020202020204" pitchFamily="34" charset="0"/>
              <a:cs typeface="Arial" panose="020B0604020202020204" pitchFamily="34" charset="0"/>
            </a:rPr>
            <a:t> </a:t>
          </a:r>
          <a:r>
            <a:rPr lang="en-ZA" b="1" dirty="0" err="1">
              <a:latin typeface="Arial" panose="020B0604020202020204" pitchFamily="34" charset="0"/>
              <a:cs typeface="Arial" panose="020B0604020202020204" pitchFamily="34" charset="0"/>
            </a:rPr>
            <a:t>OPSIES</a:t>
          </a:r>
          <a:endParaRPr lang="en-ZA" b="1" dirty="0">
            <a:latin typeface="Arial" panose="020B0604020202020204" pitchFamily="34" charset="0"/>
            <a:cs typeface="Arial" panose="020B0604020202020204" pitchFamily="34" charset="0"/>
          </a:endParaRPr>
        </a:p>
      </dgm:t>
    </dgm:pt>
    <dgm:pt modelId="{F6117A2D-226E-4684-A787-B1DEEA3E681A}" type="parTrans" cxnId="{D81951D0-9723-4A3B-B299-AE25A5C6C745}">
      <dgm:prSet/>
      <dgm:spPr/>
      <dgm:t>
        <a:bodyPr/>
        <a:lstStyle/>
        <a:p>
          <a:endParaRPr lang="en-ZA"/>
        </a:p>
      </dgm:t>
    </dgm:pt>
    <dgm:pt modelId="{975C8DA2-0D0C-4861-B9F5-4CFD8BC011B4}" type="sibTrans" cxnId="{D81951D0-9723-4A3B-B299-AE25A5C6C745}">
      <dgm:prSet/>
      <dgm:spPr/>
      <dgm:t>
        <a:bodyPr/>
        <a:lstStyle/>
        <a:p>
          <a:endParaRPr lang="en-ZA"/>
        </a:p>
      </dgm:t>
    </dgm:pt>
    <dgm:pt modelId="{5C3FDF48-EC9F-4823-9EB3-A744AC1A5AB8}">
      <dgm:prSet phldrT="[Text]"/>
      <dgm:spPr/>
      <dgm:t>
        <a:bodyPr/>
        <a:lstStyle/>
        <a:p>
          <a:r>
            <a:rPr lang="en-ZA" b="1" dirty="0">
              <a:latin typeface="Arial" panose="020B0604020202020204" pitchFamily="34" charset="0"/>
              <a:cs typeface="Arial" panose="020B0604020202020204" pitchFamily="34" charset="0"/>
            </a:rPr>
            <a:t>Stap 3 </a:t>
          </a:r>
        </a:p>
        <a:p>
          <a:r>
            <a:rPr lang="en-ZA" b="1" dirty="0" err="1">
              <a:latin typeface="Arial" panose="020B0604020202020204" pitchFamily="34" charset="0"/>
              <a:cs typeface="Arial" panose="020B0604020202020204" pitchFamily="34" charset="0"/>
            </a:rPr>
            <a:t>EVALUEER</a:t>
          </a:r>
          <a:r>
            <a:rPr lang="en-ZA" b="1" dirty="0">
              <a:latin typeface="Arial" panose="020B0604020202020204" pitchFamily="34" charset="0"/>
              <a:cs typeface="Arial" panose="020B0604020202020204" pitchFamily="34" charset="0"/>
            </a:rPr>
            <a:t> EN </a:t>
          </a:r>
          <a:r>
            <a:rPr lang="en-ZA" b="1" dirty="0" err="1">
              <a:latin typeface="Arial" panose="020B0604020202020204" pitchFamily="34" charset="0"/>
              <a:cs typeface="Arial" panose="020B0604020202020204" pitchFamily="34" charset="0"/>
            </a:rPr>
            <a:t>PRIORITISEER</a:t>
          </a:r>
          <a:endParaRPr lang="en-ZA" b="1" dirty="0">
            <a:latin typeface="Arial" panose="020B0604020202020204" pitchFamily="34" charset="0"/>
            <a:cs typeface="Arial" panose="020B0604020202020204" pitchFamily="34" charset="0"/>
          </a:endParaRPr>
        </a:p>
      </dgm:t>
    </dgm:pt>
    <dgm:pt modelId="{B0E64260-BEDB-4D55-8B50-88E7EAFC08C4}" type="parTrans" cxnId="{38CA8EBE-D47D-4EAF-9794-3D0CED0D89E5}">
      <dgm:prSet/>
      <dgm:spPr/>
      <dgm:t>
        <a:bodyPr/>
        <a:lstStyle/>
        <a:p>
          <a:endParaRPr lang="en-ZA"/>
        </a:p>
      </dgm:t>
    </dgm:pt>
    <dgm:pt modelId="{78FB5066-E4A2-43E8-B62E-6B40BD1C85CF}" type="sibTrans" cxnId="{38CA8EBE-D47D-4EAF-9794-3D0CED0D89E5}">
      <dgm:prSet/>
      <dgm:spPr/>
      <dgm:t>
        <a:bodyPr/>
        <a:lstStyle/>
        <a:p>
          <a:endParaRPr lang="en-ZA"/>
        </a:p>
      </dgm:t>
    </dgm:pt>
    <dgm:pt modelId="{3E928AB4-9BBD-496A-AD6A-86DBCD004948}">
      <dgm:prSet phldrT="[Text]"/>
      <dgm:spPr/>
      <dgm:t>
        <a:bodyPr/>
        <a:lstStyle/>
        <a:p>
          <a:r>
            <a:rPr lang="en-ZA" b="1" dirty="0">
              <a:latin typeface="Arial" panose="020B0604020202020204" pitchFamily="34" charset="0"/>
              <a:cs typeface="Arial" panose="020B0604020202020204" pitchFamily="34" charset="0"/>
            </a:rPr>
            <a:t>Stap 4 </a:t>
          </a:r>
        </a:p>
        <a:p>
          <a:r>
            <a:rPr lang="en-ZA" b="1" dirty="0">
              <a:latin typeface="Arial" panose="020B0604020202020204" pitchFamily="34" charset="0"/>
              <a:cs typeface="Arial" panose="020B0604020202020204" pitchFamily="34" charset="0"/>
            </a:rPr>
            <a:t>NEEM </a:t>
          </a:r>
          <a:r>
            <a:rPr lang="en-ZA" b="1" dirty="0" err="1">
              <a:latin typeface="Arial" panose="020B0604020202020204" pitchFamily="34" charset="0"/>
              <a:cs typeface="Arial" panose="020B0604020202020204" pitchFamily="34" charset="0"/>
            </a:rPr>
            <a:t>AKSIE</a:t>
          </a:r>
          <a:endParaRPr lang="en-ZA" b="1" dirty="0">
            <a:latin typeface="Arial" panose="020B0604020202020204" pitchFamily="34" charset="0"/>
            <a:cs typeface="Arial" panose="020B0604020202020204" pitchFamily="34" charset="0"/>
          </a:endParaRPr>
        </a:p>
      </dgm:t>
    </dgm:pt>
    <dgm:pt modelId="{0431D913-399F-4F05-B69B-39891258E5E6}" type="parTrans" cxnId="{D89D131D-B3EB-4EBD-B14A-8F93BE42696A}">
      <dgm:prSet/>
      <dgm:spPr/>
      <dgm:t>
        <a:bodyPr/>
        <a:lstStyle/>
        <a:p>
          <a:endParaRPr lang="en-ZA"/>
        </a:p>
      </dgm:t>
    </dgm:pt>
    <dgm:pt modelId="{256AD9CA-8C63-4877-AAF7-167D521EC179}" type="sibTrans" cxnId="{D89D131D-B3EB-4EBD-B14A-8F93BE42696A}">
      <dgm:prSet/>
      <dgm:spPr/>
      <dgm:t>
        <a:bodyPr/>
        <a:lstStyle/>
        <a:p>
          <a:endParaRPr lang="en-ZA"/>
        </a:p>
      </dgm:t>
    </dgm:pt>
    <dgm:pt modelId="{91DA4EE0-4BF4-426E-9930-CDDB3F2A36AF}">
      <dgm:prSet phldrT="[Text]"/>
      <dgm:spPr/>
      <dgm:t>
        <a:bodyPr/>
        <a:lstStyle/>
        <a:p>
          <a:r>
            <a:rPr lang="en-ZA" b="1" dirty="0">
              <a:latin typeface="Arial" panose="020B0604020202020204" pitchFamily="34" charset="0"/>
              <a:cs typeface="Arial" panose="020B0604020202020204" pitchFamily="34" charset="0"/>
            </a:rPr>
            <a:t>Stap 5 </a:t>
          </a:r>
        </a:p>
        <a:p>
          <a:r>
            <a:rPr lang="en-ZA" b="1" dirty="0" err="1">
              <a:latin typeface="Arial" panose="020B0604020202020204" pitchFamily="34" charset="0"/>
              <a:cs typeface="Arial" panose="020B0604020202020204" pitchFamily="34" charset="0"/>
            </a:rPr>
            <a:t>REFLEKTEER</a:t>
          </a:r>
          <a:r>
            <a:rPr lang="en-ZA" b="1" dirty="0">
              <a:latin typeface="Arial" panose="020B0604020202020204" pitchFamily="34" charset="0"/>
              <a:cs typeface="Arial" panose="020B0604020202020204" pitchFamily="34" charset="0"/>
            </a:rPr>
            <a:t> EN </a:t>
          </a:r>
          <a:r>
            <a:rPr lang="en-ZA" b="1" dirty="0" err="1">
              <a:latin typeface="Arial" panose="020B0604020202020204" pitchFamily="34" charset="0"/>
              <a:cs typeface="Arial" panose="020B0604020202020204" pitchFamily="34" charset="0"/>
            </a:rPr>
            <a:t>HEREVALUEER</a:t>
          </a:r>
          <a:endParaRPr lang="en-ZA" b="1" dirty="0">
            <a:latin typeface="Arial" panose="020B0604020202020204" pitchFamily="34" charset="0"/>
            <a:cs typeface="Arial" panose="020B0604020202020204" pitchFamily="34" charset="0"/>
          </a:endParaRPr>
        </a:p>
      </dgm:t>
    </dgm:pt>
    <dgm:pt modelId="{8786494F-2E57-47AE-99F4-805B04D13820}" type="parTrans" cxnId="{F92DA066-2F60-4C9A-A94A-5C59F22B54BA}">
      <dgm:prSet/>
      <dgm:spPr/>
      <dgm:t>
        <a:bodyPr/>
        <a:lstStyle/>
        <a:p>
          <a:endParaRPr lang="en-ZA"/>
        </a:p>
      </dgm:t>
    </dgm:pt>
    <dgm:pt modelId="{D4946EFF-595E-4F81-B609-AF18D8B8A5E1}" type="sibTrans" cxnId="{F92DA066-2F60-4C9A-A94A-5C59F22B54BA}">
      <dgm:prSet/>
      <dgm:spPr/>
      <dgm:t>
        <a:bodyPr/>
        <a:lstStyle/>
        <a:p>
          <a:endParaRPr lang="en-ZA"/>
        </a:p>
      </dgm:t>
    </dgm:pt>
    <dgm:pt modelId="{6F7B751D-F0D7-450B-9539-A92CF89A1573}" type="pres">
      <dgm:prSet presAssocID="{C0FAF848-EB3B-4091-925B-1495CB18B5B9}" presName="Name0" presStyleCnt="0">
        <dgm:presLayoutVars>
          <dgm:dir/>
          <dgm:resizeHandles val="exact"/>
        </dgm:presLayoutVars>
      </dgm:prSet>
      <dgm:spPr/>
    </dgm:pt>
    <dgm:pt modelId="{97948306-DE1D-4835-9B7B-F259458D4604}" type="pres">
      <dgm:prSet presAssocID="{1FD328D6-7232-4180-90A7-F08F089BE055}" presName="node" presStyleLbl="node1" presStyleIdx="0" presStyleCnt="5">
        <dgm:presLayoutVars>
          <dgm:bulletEnabled val="1"/>
        </dgm:presLayoutVars>
      </dgm:prSet>
      <dgm:spPr/>
    </dgm:pt>
    <dgm:pt modelId="{3FA3FDEC-57C0-4300-A87B-B8E0A12D1650}" type="pres">
      <dgm:prSet presAssocID="{21E6A631-2C60-4453-B8EA-8237143A1843}" presName="sibTrans" presStyleLbl="sibTrans1D1" presStyleIdx="0" presStyleCnt="4"/>
      <dgm:spPr/>
    </dgm:pt>
    <dgm:pt modelId="{08804439-47FF-472C-A2BE-3356865BBAB1}" type="pres">
      <dgm:prSet presAssocID="{21E6A631-2C60-4453-B8EA-8237143A1843}" presName="connectorText" presStyleLbl="sibTrans1D1" presStyleIdx="0" presStyleCnt="4"/>
      <dgm:spPr/>
    </dgm:pt>
    <dgm:pt modelId="{12D9EB19-F047-43EA-A28B-388700DCA0A8}" type="pres">
      <dgm:prSet presAssocID="{097467E5-7A17-4376-8898-C681ABB1631A}" presName="node" presStyleLbl="node1" presStyleIdx="1" presStyleCnt="5">
        <dgm:presLayoutVars>
          <dgm:bulletEnabled val="1"/>
        </dgm:presLayoutVars>
      </dgm:prSet>
      <dgm:spPr/>
    </dgm:pt>
    <dgm:pt modelId="{A9609C65-DFD5-4289-BC97-9D57CDA50D43}" type="pres">
      <dgm:prSet presAssocID="{975C8DA2-0D0C-4861-B9F5-4CFD8BC011B4}" presName="sibTrans" presStyleLbl="sibTrans1D1" presStyleIdx="1" presStyleCnt="4"/>
      <dgm:spPr/>
    </dgm:pt>
    <dgm:pt modelId="{A8CAA298-4DDF-4E7A-9B11-7A2AB2262FA2}" type="pres">
      <dgm:prSet presAssocID="{975C8DA2-0D0C-4861-B9F5-4CFD8BC011B4}" presName="connectorText" presStyleLbl="sibTrans1D1" presStyleIdx="1" presStyleCnt="4"/>
      <dgm:spPr/>
    </dgm:pt>
    <dgm:pt modelId="{CED4B652-D9FA-44FC-AEBC-262857CF2F59}" type="pres">
      <dgm:prSet presAssocID="{5C3FDF48-EC9F-4823-9EB3-A744AC1A5AB8}" presName="node" presStyleLbl="node1" presStyleIdx="2" presStyleCnt="5">
        <dgm:presLayoutVars>
          <dgm:bulletEnabled val="1"/>
        </dgm:presLayoutVars>
      </dgm:prSet>
      <dgm:spPr/>
    </dgm:pt>
    <dgm:pt modelId="{4763B261-A145-4157-A00F-CBA655EAB295}" type="pres">
      <dgm:prSet presAssocID="{78FB5066-E4A2-43E8-B62E-6B40BD1C85CF}" presName="sibTrans" presStyleLbl="sibTrans1D1" presStyleIdx="2" presStyleCnt="4"/>
      <dgm:spPr/>
    </dgm:pt>
    <dgm:pt modelId="{99802F3D-BB60-4402-8129-D075D9FE8E0B}" type="pres">
      <dgm:prSet presAssocID="{78FB5066-E4A2-43E8-B62E-6B40BD1C85CF}" presName="connectorText" presStyleLbl="sibTrans1D1" presStyleIdx="2" presStyleCnt="4"/>
      <dgm:spPr/>
    </dgm:pt>
    <dgm:pt modelId="{F3791EEE-4736-4B7B-AA9D-1C9C5640F56E}" type="pres">
      <dgm:prSet presAssocID="{3E928AB4-9BBD-496A-AD6A-86DBCD004948}" presName="node" presStyleLbl="node1" presStyleIdx="3" presStyleCnt="5">
        <dgm:presLayoutVars>
          <dgm:bulletEnabled val="1"/>
        </dgm:presLayoutVars>
      </dgm:prSet>
      <dgm:spPr/>
    </dgm:pt>
    <dgm:pt modelId="{15FED83A-A161-40FE-9617-27CCB0C1A271}" type="pres">
      <dgm:prSet presAssocID="{256AD9CA-8C63-4877-AAF7-167D521EC179}" presName="sibTrans" presStyleLbl="sibTrans1D1" presStyleIdx="3" presStyleCnt="4"/>
      <dgm:spPr/>
    </dgm:pt>
    <dgm:pt modelId="{ADC6D5C5-F567-40CD-B23D-0EF1C66C144B}" type="pres">
      <dgm:prSet presAssocID="{256AD9CA-8C63-4877-AAF7-167D521EC179}" presName="connectorText" presStyleLbl="sibTrans1D1" presStyleIdx="3" presStyleCnt="4"/>
      <dgm:spPr/>
    </dgm:pt>
    <dgm:pt modelId="{829B8134-D347-4605-9CDE-43FE533CB26D}" type="pres">
      <dgm:prSet presAssocID="{91DA4EE0-4BF4-426E-9930-CDDB3F2A36AF}" presName="node" presStyleLbl="node1" presStyleIdx="4" presStyleCnt="5">
        <dgm:presLayoutVars>
          <dgm:bulletEnabled val="1"/>
        </dgm:presLayoutVars>
      </dgm:prSet>
      <dgm:spPr/>
    </dgm:pt>
  </dgm:ptLst>
  <dgm:cxnLst>
    <dgm:cxn modelId="{3276F504-1E68-4226-845A-000D48788D87}" type="presOf" srcId="{21E6A631-2C60-4453-B8EA-8237143A1843}" destId="{08804439-47FF-472C-A2BE-3356865BBAB1}" srcOrd="1" destOrd="0" presId="urn:microsoft.com/office/officeart/2016/7/layout/RepeatingBendingProcessNew"/>
    <dgm:cxn modelId="{D89D131D-B3EB-4EBD-B14A-8F93BE42696A}" srcId="{C0FAF848-EB3B-4091-925B-1495CB18B5B9}" destId="{3E928AB4-9BBD-496A-AD6A-86DBCD004948}" srcOrd="3" destOrd="0" parTransId="{0431D913-399F-4F05-B69B-39891258E5E6}" sibTransId="{256AD9CA-8C63-4877-AAF7-167D521EC179}"/>
    <dgm:cxn modelId="{19804426-605B-44D8-9A5A-EBA0A243CB22}" type="presOf" srcId="{78FB5066-E4A2-43E8-B62E-6B40BD1C85CF}" destId="{4763B261-A145-4157-A00F-CBA655EAB295}" srcOrd="0" destOrd="0" presId="urn:microsoft.com/office/officeart/2016/7/layout/RepeatingBendingProcessNew"/>
    <dgm:cxn modelId="{F92DA066-2F60-4C9A-A94A-5C59F22B54BA}" srcId="{C0FAF848-EB3B-4091-925B-1495CB18B5B9}" destId="{91DA4EE0-4BF4-426E-9930-CDDB3F2A36AF}" srcOrd="4" destOrd="0" parTransId="{8786494F-2E57-47AE-99F4-805B04D13820}" sibTransId="{D4946EFF-595E-4F81-B609-AF18D8B8A5E1}"/>
    <dgm:cxn modelId="{CCC2B546-4C8C-45B0-BC86-DCA610EFED72}" type="presOf" srcId="{3E928AB4-9BBD-496A-AD6A-86DBCD004948}" destId="{F3791EEE-4736-4B7B-AA9D-1C9C5640F56E}" srcOrd="0" destOrd="0" presId="urn:microsoft.com/office/officeart/2016/7/layout/RepeatingBendingProcessNew"/>
    <dgm:cxn modelId="{6BB88C4D-A3EF-48EF-887D-839B23462069}" type="presOf" srcId="{21E6A631-2C60-4453-B8EA-8237143A1843}" destId="{3FA3FDEC-57C0-4300-A87B-B8E0A12D1650}" srcOrd="0" destOrd="0" presId="urn:microsoft.com/office/officeart/2016/7/layout/RepeatingBendingProcessNew"/>
    <dgm:cxn modelId="{9025D550-F84C-4B33-A350-A55956E38845}" type="presOf" srcId="{1FD328D6-7232-4180-90A7-F08F089BE055}" destId="{97948306-DE1D-4835-9B7B-F259458D4604}" srcOrd="0" destOrd="0" presId="urn:microsoft.com/office/officeart/2016/7/layout/RepeatingBendingProcessNew"/>
    <dgm:cxn modelId="{170ACB78-0897-4722-9565-990AE0DC98CA}" srcId="{C0FAF848-EB3B-4091-925B-1495CB18B5B9}" destId="{1FD328D6-7232-4180-90A7-F08F089BE055}" srcOrd="0" destOrd="0" parTransId="{8EB9239E-01AD-4F84-9A7A-FBE5D5952EB6}" sibTransId="{21E6A631-2C60-4453-B8EA-8237143A1843}"/>
    <dgm:cxn modelId="{6600808D-5CBE-4E84-9F4C-A087FED6FC42}" type="presOf" srcId="{975C8DA2-0D0C-4861-B9F5-4CFD8BC011B4}" destId="{A9609C65-DFD5-4289-BC97-9D57CDA50D43}" srcOrd="0" destOrd="0" presId="urn:microsoft.com/office/officeart/2016/7/layout/RepeatingBendingProcessNew"/>
    <dgm:cxn modelId="{5174999D-8525-4758-A24F-3CD1A5533C29}" type="presOf" srcId="{256AD9CA-8C63-4877-AAF7-167D521EC179}" destId="{ADC6D5C5-F567-40CD-B23D-0EF1C66C144B}" srcOrd="1" destOrd="0" presId="urn:microsoft.com/office/officeart/2016/7/layout/RepeatingBendingProcessNew"/>
    <dgm:cxn modelId="{B632A9AA-A031-4080-A869-CE48BCEAEAA8}" type="presOf" srcId="{C0FAF848-EB3B-4091-925B-1495CB18B5B9}" destId="{6F7B751D-F0D7-450B-9539-A92CF89A1573}" srcOrd="0" destOrd="0" presId="urn:microsoft.com/office/officeart/2016/7/layout/RepeatingBendingProcessNew"/>
    <dgm:cxn modelId="{339801AD-DB03-49E2-8B86-8CF7D922BEA8}" type="presOf" srcId="{91DA4EE0-4BF4-426E-9930-CDDB3F2A36AF}" destId="{829B8134-D347-4605-9CDE-43FE533CB26D}" srcOrd="0" destOrd="0" presId="urn:microsoft.com/office/officeart/2016/7/layout/RepeatingBendingProcessNew"/>
    <dgm:cxn modelId="{9DE5F4B4-DD9F-4E2D-BCF0-5C0875DB1229}" type="presOf" srcId="{256AD9CA-8C63-4877-AAF7-167D521EC179}" destId="{15FED83A-A161-40FE-9617-27CCB0C1A271}" srcOrd="0" destOrd="0" presId="urn:microsoft.com/office/officeart/2016/7/layout/RepeatingBendingProcessNew"/>
    <dgm:cxn modelId="{38CA8EBE-D47D-4EAF-9794-3D0CED0D89E5}" srcId="{C0FAF848-EB3B-4091-925B-1495CB18B5B9}" destId="{5C3FDF48-EC9F-4823-9EB3-A744AC1A5AB8}" srcOrd="2" destOrd="0" parTransId="{B0E64260-BEDB-4D55-8B50-88E7EAFC08C4}" sibTransId="{78FB5066-E4A2-43E8-B62E-6B40BD1C85CF}"/>
    <dgm:cxn modelId="{915345C3-CC1B-4EAF-B8F3-820D7BDA9E88}" type="presOf" srcId="{78FB5066-E4A2-43E8-B62E-6B40BD1C85CF}" destId="{99802F3D-BB60-4402-8129-D075D9FE8E0B}" srcOrd="1" destOrd="0" presId="urn:microsoft.com/office/officeart/2016/7/layout/RepeatingBendingProcessNew"/>
    <dgm:cxn modelId="{A7AB69C4-38D8-4384-A881-E45CA2688518}" type="presOf" srcId="{5C3FDF48-EC9F-4823-9EB3-A744AC1A5AB8}" destId="{CED4B652-D9FA-44FC-AEBC-262857CF2F59}" srcOrd="0" destOrd="0" presId="urn:microsoft.com/office/officeart/2016/7/layout/RepeatingBendingProcessNew"/>
    <dgm:cxn modelId="{D81951D0-9723-4A3B-B299-AE25A5C6C745}" srcId="{C0FAF848-EB3B-4091-925B-1495CB18B5B9}" destId="{097467E5-7A17-4376-8898-C681ABB1631A}" srcOrd="1" destOrd="0" parTransId="{F6117A2D-226E-4684-A787-B1DEEA3E681A}" sibTransId="{975C8DA2-0D0C-4861-B9F5-4CFD8BC011B4}"/>
    <dgm:cxn modelId="{8517A6D9-0B21-4BCA-BB1A-4480DD643494}" type="presOf" srcId="{097467E5-7A17-4376-8898-C681ABB1631A}" destId="{12D9EB19-F047-43EA-A28B-388700DCA0A8}" srcOrd="0" destOrd="0" presId="urn:microsoft.com/office/officeart/2016/7/layout/RepeatingBendingProcessNew"/>
    <dgm:cxn modelId="{367767FA-6BC0-4851-BA3A-51454A644F4E}" type="presOf" srcId="{975C8DA2-0D0C-4861-B9F5-4CFD8BC011B4}" destId="{A8CAA298-4DDF-4E7A-9B11-7A2AB2262FA2}" srcOrd="1" destOrd="0" presId="urn:microsoft.com/office/officeart/2016/7/layout/RepeatingBendingProcessNew"/>
    <dgm:cxn modelId="{E812718F-7D35-4FC9-9BBC-67624AB5D9CF}" type="presParOf" srcId="{6F7B751D-F0D7-450B-9539-A92CF89A1573}" destId="{97948306-DE1D-4835-9B7B-F259458D4604}" srcOrd="0" destOrd="0" presId="urn:microsoft.com/office/officeart/2016/7/layout/RepeatingBendingProcessNew"/>
    <dgm:cxn modelId="{A6588E2C-90B8-4E9E-8946-130C9F3B5C5E}" type="presParOf" srcId="{6F7B751D-F0D7-450B-9539-A92CF89A1573}" destId="{3FA3FDEC-57C0-4300-A87B-B8E0A12D1650}" srcOrd="1" destOrd="0" presId="urn:microsoft.com/office/officeart/2016/7/layout/RepeatingBendingProcessNew"/>
    <dgm:cxn modelId="{7ED389EA-0868-4111-A005-9F953BECA987}" type="presParOf" srcId="{3FA3FDEC-57C0-4300-A87B-B8E0A12D1650}" destId="{08804439-47FF-472C-A2BE-3356865BBAB1}" srcOrd="0" destOrd="0" presId="urn:microsoft.com/office/officeart/2016/7/layout/RepeatingBendingProcessNew"/>
    <dgm:cxn modelId="{3848C6C9-A505-464E-8EB6-5BD5D59922BB}" type="presParOf" srcId="{6F7B751D-F0D7-450B-9539-A92CF89A1573}" destId="{12D9EB19-F047-43EA-A28B-388700DCA0A8}" srcOrd="2" destOrd="0" presId="urn:microsoft.com/office/officeart/2016/7/layout/RepeatingBendingProcessNew"/>
    <dgm:cxn modelId="{45D6A6B4-6F71-48AA-8F98-8CB8351A00DE}" type="presParOf" srcId="{6F7B751D-F0D7-450B-9539-A92CF89A1573}" destId="{A9609C65-DFD5-4289-BC97-9D57CDA50D43}" srcOrd="3" destOrd="0" presId="urn:microsoft.com/office/officeart/2016/7/layout/RepeatingBendingProcessNew"/>
    <dgm:cxn modelId="{23C5E2C8-DBA8-4E15-80C0-42B2AE0466BD}" type="presParOf" srcId="{A9609C65-DFD5-4289-BC97-9D57CDA50D43}" destId="{A8CAA298-4DDF-4E7A-9B11-7A2AB2262FA2}" srcOrd="0" destOrd="0" presId="urn:microsoft.com/office/officeart/2016/7/layout/RepeatingBendingProcessNew"/>
    <dgm:cxn modelId="{CB6C85F7-11A4-4414-9339-403021F86BEF}" type="presParOf" srcId="{6F7B751D-F0D7-450B-9539-A92CF89A1573}" destId="{CED4B652-D9FA-44FC-AEBC-262857CF2F59}" srcOrd="4" destOrd="0" presId="urn:microsoft.com/office/officeart/2016/7/layout/RepeatingBendingProcessNew"/>
    <dgm:cxn modelId="{64C042D1-129A-4CF9-A102-D1F63E5C83CF}" type="presParOf" srcId="{6F7B751D-F0D7-450B-9539-A92CF89A1573}" destId="{4763B261-A145-4157-A00F-CBA655EAB295}" srcOrd="5" destOrd="0" presId="urn:microsoft.com/office/officeart/2016/7/layout/RepeatingBendingProcessNew"/>
    <dgm:cxn modelId="{D6FF6858-57AA-4D19-B580-B66CC56D15FE}" type="presParOf" srcId="{4763B261-A145-4157-A00F-CBA655EAB295}" destId="{99802F3D-BB60-4402-8129-D075D9FE8E0B}" srcOrd="0" destOrd="0" presId="urn:microsoft.com/office/officeart/2016/7/layout/RepeatingBendingProcessNew"/>
    <dgm:cxn modelId="{D36DE124-6AE6-4DA4-B103-C6E26F38EE1C}" type="presParOf" srcId="{6F7B751D-F0D7-450B-9539-A92CF89A1573}" destId="{F3791EEE-4736-4B7B-AA9D-1C9C5640F56E}" srcOrd="6" destOrd="0" presId="urn:microsoft.com/office/officeart/2016/7/layout/RepeatingBendingProcessNew"/>
    <dgm:cxn modelId="{457E1E88-FB94-4501-A642-27C1F71A1E48}" type="presParOf" srcId="{6F7B751D-F0D7-450B-9539-A92CF89A1573}" destId="{15FED83A-A161-40FE-9617-27CCB0C1A271}" srcOrd="7" destOrd="0" presId="urn:microsoft.com/office/officeart/2016/7/layout/RepeatingBendingProcessNew"/>
    <dgm:cxn modelId="{75FBC28D-8952-4543-B4AE-BE1ACD0F3E7C}" type="presParOf" srcId="{15FED83A-A161-40FE-9617-27CCB0C1A271}" destId="{ADC6D5C5-F567-40CD-B23D-0EF1C66C144B}" srcOrd="0" destOrd="0" presId="urn:microsoft.com/office/officeart/2016/7/layout/RepeatingBendingProcessNew"/>
    <dgm:cxn modelId="{44C1A687-1584-4331-B642-5FDBC815662E}" type="presParOf" srcId="{6F7B751D-F0D7-450B-9539-A92CF89A1573}" destId="{829B8134-D347-4605-9CDE-43FE533CB26D}"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0EAF6-A70B-41ED-9BA6-3BFE11E2E7F4}">
      <dsp:nvSpPr>
        <dsp:cNvPr id="0" name=""/>
        <dsp:cNvSpPr/>
      </dsp:nvSpPr>
      <dsp:spPr>
        <a:xfrm>
          <a:off x="0" y="565917"/>
          <a:ext cx="2754132" cy="17488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AA6DF-063D-4622-8A3A-C1D662B57030}">
      <dsp:nvSpPr>
        <dsp:cNvPr id="0" name=""/>
        <dsp:cNvSpPr/>
      </dsp:nvSpPr>
      <dsp:spPr>
        <a:xfrm>
          <a:off x="306014" y="856631"/>
          <a:ext cx="2754132" cy="174887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Nasionale Senior </a:t>
          </a:r>
          <a:r>
            <a:rPr lang="en-US" sz="2200" kern="1200" dirty="0" err="1"/>
            <a:t>Sertifikaat</a:t>
          </a:r>
          <a:r>
            <a:rPr lang="en-US" sz="2200" kern="1200" dirty="0"/>
            <a:t> (</a:t>
          </a:r>
          <a:r>
            <a:rPr lang="en-US" sz="2200" kern="1200" dirty="0" err="1"/>
            <a:t>NSS</a:t>
          </a:r>
          <a:r>
            <a:rPr lang="en-US" sz="2200" kern="1200" dirty="0"/>
            <a:t>)</a:t>
          </a:r>
        </a:p>
      </dsp:txBody>
      <dsp:txXfrm>
        <a:off x="357237" y="907854"/>
        <a:ext cx="2651686" cy="1646428"/>
      </dsp:txXfrm>
    </dsp:sp>
    <dsp:sp modelId="{67E2E915-AE91-4CC9-9403-ECC5B5D74757}">
      <dsp:nvSpPr>
        <dsp:cNvPr id="0" name=""/>
        <dsp:cNvSpPr/>
      </dsp:nvSpPr>
      <dsp:spPr>
        <a:xfrm>
          <a:off x="3366161" y="565917"/>
          <a:ext cx="2754132" cy="17488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93A91-AD91-4D8C-906F-8349EA52F52D}">
      <dsp:nvSpPr>
        <dsp:cNvPr id="0" name=""/>
        <dsp:cNvSpPr/>
      </dsp:nvSpPr>
      <dsp:spPr>
        <a:xfrm>
          <a:off x="3672176" y="856631"/>
          <a:ext cx="2754132" cy="174887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Jou </a:t>
          </a:r>
          <a:r>
            <a:rPr lang="en-US" sz="2200" kern="1200" dirty="0" err="1"/>
            <a:t>vakkeuse</a:t>
          </a:r>
          <a:endParaRPr lang="en-US" sz="2200" kern="1200" dirty="0"/>
        </a:p>
      </dsp:txBody>
      <dsp:txXfrm>
        <a:off x="3723399" y="907854"/>
        <a:ext cx="2651686" cy="1646428"/>
      </dsp:txXfrm>
    </dsp:sp>
    <dsp:sp modelId="{1F8A8D0F-925A-46AB-8D50-3D1F2F9167B1}">
      <dsp:nvSpPr>
        <dsp:cNvPr id="0" name=""/>
        <dsp:cNvSpPr/>
      </dsp:nvSpPr>
      <dsp:spPr>
        <a:xfrm>
          <a:off x="6732323" y="565917"/>
          <a:ext cx="2754132" cy="17488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12353-85EB-449A-8EE5-D37DF89641E2}">
      <dsp:nvSpPr>
        <dsp:cNvPr id="0" name=""/>
        <dsp:cNvSpPr/>
      </dsp:nvSpPr>
      <dsp:spPr>
        <a:xfrm>
          <a:off x="7038338" y="856631"/>
          <a:ext cx="2754132" cy="174887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Besluitnemingsproses by die keuse van 'n loopbaan</a:t>
          </a:r>
          <a:endParaRPr lang="en-US" sz="2200" kern="1200" dirty="0"/>
        </a:p>
      </dsp:txBody>
      <dsp:txXfrm>
        <a:off x="7089561" y="907854"/>
        <a:ext cx="2651686" cy="1646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FD820-95EA-456D-B75D-ADDAA77E8B86}">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14D69-7234-4A14-A2FC-A38C511617BA}">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E903A-81BB-46FE-B255-5E2ACB76D4AF}">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err="1"/>
            <a:t>Suid-Afrikaanse</a:t>
          </a:r>
          <a:r>
            <a:rPr lang="en-US" sz="2200" kern="1200" dirty="0"/>
            <a:t> </a:t>
          </a:r>
          <a:r>
            <a:rPr lang="en-US" sz="2200" kern="1200" dirty="0" err="1"/>
            <a:t>Kwalifikasie</a:t>
          </a:r>
          <a:r>
            <a:rPr lang="en-US" sz="2200" kern="1200" dirty="0"/>
            <a:t> wat </a:t>
          </a:r>
          <a:r>
            <a:rPr lang="en-US" sz="2200" kern="1200" dirty="0" err="1"/>
            <a:t>toegeken</a:t>
          </a:r>
          <a:r>
            <a:rPr lang="en-US" sz="2200" kern="1200" dirty="0"/>
            <a:t> word </a:t>
          </a:r>
          <a:r>
            <a:rPr lang="en-US" sz="2200" kern="1200" dirty="0" err="1"/>
            <a:t>aan</a:t>
          </a:r>
          <a:r>
            <a:rPr lang="en-US" sz="2200" kern="1200" dirty="0"/>
            <a:t> </a:t>
          </a:r>
          <a:r>
            <a:rPr lang="en-US" sz="2200" kern="1200" dirty="0" err="1"/>
            <a:t>leerders</a:t>
          </a:r>
          <a:r>
            <a:rPr lang="en-US" sz="2200" kern="1200" dirty="0"/>
            <a:t> wat </a:t>
          </a:r>
          <a:r>
            <a:rPr lang="en-US" sz="2200" kern="1200" dirty="0" err="1"/>
            <a:t>graad</a:t>
          </a:r>
          <a:r>
            <a:rPr lang="en-US" sz="2200" kern="1200" dirty="0"/>
            <a:t> 12 </a:t>
          </a:r>
          <a:r>
            <a:rPr lang="en-US" sz="2200" kern="1200" dirty="0" err="1"/>
            <a:t>slaag</a:t>
          </a:r>
          <a:endParaRPr lang="en-US" sz="2200" kern="1200" dirty="0"/>
        </a:p>
      </dsp:txBody>
      <dsp:txXfrm>
        <a:off x="1339618" y="2288"/>
        <a:ext cx="5024605" cy="1159843"/>
      </dsp:txXfrm>
    </dsp:sp>
    <dsp:sp modelId="{83ED1894-6975-4DCE-891C-312C9BD39497}">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5836B-817A-4703-B745-BF9268D6715F}">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C976F-4C90-46FB-ADBE-8FC64E0488BE}">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Neem 'n minimum van 3 </a:t>
          </a:r>
          <a:r>
            <a:rPr lang="en-US" sz="2200" kern="1200" dirty="0" err="1"/>
            <a:t>jaar</a:t>
          </a:r>
          <a:r>
            <a:rPr lang="en-US" sz="2200" kern="1200" dirty="0"/>
            <a:t> om 'n </a:t>
          </a:r>
          <a:r>
            <a:rPr lang="en-US" sz="2200" kern="1200" dirty="0" err="1"/>
            <a:t>te</a:t>
          </a:r>
          <a:r>
            <a:rPr lang="en-US" sz="2200" kern="1200" dirty="0"/>
            <a:t> </a:t>
          </a:r>
          <a:r>
            <a:rPr lang="en-US" sz="2200" kern="1200" dirty="0" err="1"/>
            <a:t>voltooi</a:t>
          </a:r>
          <a:r>
            <a:rPr lang="en-US" sz="2200" kern="1200" dirty="0"/>
            <a:t> </a:t>
          </a:r>
        </a:p>
      </dsp:txBody>
      <dsp:txXfrm>
        <a:off x="1339618" y="1452092"/>
        <a:ext cx="5024605" cy="1159843"/>
      </dsp:txXfrm>
    </dsp:sp>
    <dsp:sp modelId="{B484E3BA-E740-488E-8071-16134FF5C8C6}">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B5A08-1629-49F5-87E9-22E8005ED408}">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FEC74F-17CD-4438-B45C-436C8AF5ADD4}">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err="1"/>
            <a:t>Bestaan</a:t>
          </a:r>
          <a:r>
            <a:rPr lang="en-US" sz="2200" kern="1200" dirty="0"/>
            <a:t> </a:t>
          </a:r>
          <a:r>
            <a:rPr lang="en-US" sz="2200" kern="1200" dirty="0" err="1"/>
            <a:t>uit</a:t>
          </a:r>
          <a:r>
            <a:rPr lang="en-US" sz="2200" kern="1200" dirty="0"/>
            <a:t> die studies wat in </a:t>
          </a:r>
          <a:r>
            <a:rPr lang="en-US" sz="2200" kern="1200" dirty="0" err="1"/>
            <a:t>graad</a:t>
          </a:r>
          <a:r>
            <a:rPr lang="en-US" sz="2200" kern="1200" dirty="0"/>
            <a:t> 10, 11 </a:t>
          </a:r>
          <a:r>
            <a:rPr lang="en-US" sz="2200" kern="1200" dirty="0" err="1"/>
            <a:t>en</a:t>
          </a:r>
          <a:r>
            <a:rPr lang="en-US" sz="2200" kern="1200" dirty="0"/>
            <a:t> 12 </a:t>
          </a:r>
          <a:r>
            <a:rPr lang="en-US" sz="2200" kern="1200" dirty="0" err="1"/>
            <a:t>gedoen</a:t>
          </a:r>
          <a:r>
            <a:rPr lang="en-US" sz="2200" kern="1200" dirty="0"/>
            <a:t> word</a:t>
          </a:r>
        </a:p>
      </dsp:txBody>
      <dsp:txXfrm>
        <a:off x="1339618" y="2901896"/>
        <a:ext cx="5024605" cy="1159843"/>
      </dsp:txXfrm>
    </dsp:sp>
    <dsp:sp modelId="{D65A4AC3-2EB7-47AA-BBBE-3814B58A4AE1}">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2750F-9A0F-429A-89EC-A16BA0205D6D}">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0C361-01D1-48B3-A1F5-4F8EE06A7868}">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kern="1200" dirty="0"/>
            <a:t>Jy </a:t>
          </a:r>
          <a:r>
            <a:rPr lang="en-US" sz="2200" kern="1200" dirty="0" err="1"/>
            <a:t>moet</a:t>
          </a:r>
          <a:r>
            <a:rPr lang="en-US" sz="2200" kern="1200" dirty="0"/>
            <a:t> al </a:t>
          </a:r>
          <a:r>
            <a:rPr lang="en-US" sz="2200" kern="1200" dirty="0" err="1"/>
            <a:t>drie</a:t>
          </a:r>
          <a:r>
            <a:rPr lang="en-US" sz="2200" kern="1200" dirty="0"/>
            <a:t> grade </a:t>
          </a:r>
          <a:r>
            <a:rPr lang="en-US" sz="2200" kern="1200" dirty="0" err="1"/>
            <a:t>slaag</a:t>
          </a:r>
          <a:r>
            <a:rPr lang="en-US" sz="2200" kern="1200" dirty="0"/>
            <a:t> om 'n Nasionale Senior </a:t>
          </a:r>
          <a:r>
            <a:rPr lang="en-US" sz="2200" kern="1200" dirty="0" err="1"/>
            <a:t>Sertifikaat</a:t>
          </a:r>
          <a:r>
            <a:rPr lang="en-US" sz="2200" kern="1200" dirty="0"/>
            <a:t> </a:t>
          </a:r>
          <a:r>
            <a:rPr lang="en-US" sz="2200" kern="1200" dirty="0" err="1"/>
            <a:t>te</a:t>
          </a:r>
          <a:r>
            <a:rPr lang="en-US" sz="2200" kern="1200" dirty="0"/>
            <a:t> </a:t>
          </a:r>
          <a:r>
            <a:rPr lang="en-US" sz="2200" kern="1200" dirty="0" err="1"/>
            <a:t>ontvang</a:t>
          </a:r>
          <a:endParaRPr lang="en-US" sz="2200" kern="1200" dirty="0"/>
        </a:p>
      </dsp:txBody>
      <dsp:txXfrm>
        <a:off x="1339618" y="4351700"/>
        <a:ext cx="5024605" cy="115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E1774-9872-46FB-AA14-1399F8053237}">
      <dsp:nvSpPr>
        <dsp:cNvPr id="0" name=""/>
        <dsp:cNvSpPr/>
      </dsp:nvSpPr>
      <dsp:spPr>
        <a:xfrm>
          <a:off x="716787" y="40976"/>
          <a:ext cx="1510523" cy="1477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0C73C-DA1C-4C5F-A87D-2E4AC7F1F548}">
      <dsp:nvSpPr>
        <dsp:cNvPr id="0" name=""/>
        <dsp:cNvSpPr/>
      </dsp:nvSpPr>
      <dsp:spPr>
        <a:xfrm>
          <a:off x="716787" y="1675374"/>
          <a:ext cx="4315781" cy="6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nl-NL" sz="2000" kern="1200" dirty="0"/>
            <a:t>Jy moet VIER verpligte vakke en DRIE opsionele vakke studeer.</a:t>
          </a:r>
          <a:endParaRPr lang="en-US" sz="2000" kern="1200" dirty="0"/>
        </a:p>
      </dsp:txBody>
      <dsp:txXfrm>
        <a:off x="716787" y="1675374"/>
        <a:ext cx="4315781" cy="633158"/>
      </dsp:txXfrm>
    </dsp:sp>
    <dsp:sp modelId="{A8628CB5-785B-4460-9D99-9AF0BEF1A440}">
      <dsp:nvSpPr>
        <dsp:cNvPr id="0" name=""/>
        <dsp:cNvSpPr/>
      </dsp:nvSpPr>
      <dsp:spPr>
        <a:xfrm>
          <a:off x="716787" y="2381569"/>
          <a:ext cx="4315781" cy="1311252"/>
        </a:xfrm>
        <a:prstGeom prst="rect">
          <a:avLst/>
        </a:prstGeom>
        <a:noFill/>
        <a:ln>
          <a:noFill/>
        </a:ln>
        <a:effectLst/>
      </dsp:spPr>
      <dsp:style>
        <a:lnRef idx="0">
          <a:scrgbClr r="0" g="0" b="0"/>
        </a:lnRef>
        <a:fillRef idx="0">
          <a:scrgbClr r="0" g="0" b="0"/>
        </a:fillRef>
        <a:effectRef idx="0">
          <a:scrgbClr r="0" g="0" b="0"/>
        </a:effectRef>
        <a:fontRef idx="minor"/>
      </dsp:style>
    </dsp:sp>
    <dsp:sp modelId="{4A4DA73D-CA44-41E6-B327-1E2D89874B93}">
      <dsp:nvSpPr>
        <dsp:cNvPr id="0" name=""/>
        <dsp:cNvSpPr/>
      </dsp:nvSpPr>
      <dsp:spPr>
        <a:xfrm>
          <a:off x="5787830" y="40976"/>
          <a:ext cx="1510523" cy="1477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E8DD2E-3FDA-49C2-BB80-1B5658F83D7C}">
      <dsp:nvSpPr>
        <dsp:cNvPr id="0" name=""/>
        <dsp:cNvSpPr/>
      </dsp:nvSpPr>
      <dsp:spPr>
        <a:xfrm>
          <a:off x="5787830" y="1675374"/>
          <a:ext cx="4315781" cy="633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nl-NL" sz="2000" kern="1200" dirty="0"/>
            <a:t>Jy moet SEWE vakke van graad 10 tot 12 studeer:</a:t>
          </a:r>
          <a:endParaRPr lang="en-US" sz="2000" kern="1200" dirty="0"/>
        </a:p>
      </dsp:txBody>
      <dsp:txXfrm>
        <a:off x="5787830" y="1675374"/>
        <a:ext cx="4315781" cy="633158"/>
      </dsp:txXfrm>
    </dsp:sp>
    <dsp:sp modelId="{33A3CF30-2CF1-472D-A083-675AD186808F}">
      <dsp:nvSpPr>
        <dsp:cNvPr id="0" name=""/>
        <dsp:cNvSpPr/>
      </dsp:nvSpPr>
      <dsp:spPr>
        <a:xfrm>
          <a:off x="5787830" y="2381569"/>
          <a:ext cx="4315781" cy="1311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nl-NL" sz="1500" kern="1200" dirty="0"/>
            <a:t>TWEE amptelike tale, Huistaal en Eerste Addisionele Taal.</a:t>
          </a:r>
          <a:endParaRPr lang="en-US" sz="1500" kern="1200" dirty="0"/>
        </a:p>
        <a:p>
          <a:pPr marL="0" lvl="0" indent="0" algn="l" defTabSz="666750">
            <a:lnSpc>
              <a:spcPct val="100000"/>
            </a:lnSpc>
            <a:spcBef>
              <a:spcPct val="0"/>
            </a:spcBef>
            <a:spcAft>
              <a:spcPct val="35000"/>
            </a:spcAft>
            <a:buNone/>
          </a:pPr>
          <a:r>
            <a:rPr lang="en-US" sz="1500" kern="1200" dirty="0" err="1"/>
            <a:t>Wiskunde</a:t>
          </a:r>
          <a:r>
            <a:rPr lang="en-US" sz="1500" kern="1200" dirty="0"/>
            <a:t> of </a:t>
          </a:r>
          <a:r>
            <a:rPr lang="en-US" sz="1500" kern="1200" dirty="0" err="1"/>
            <a:t>Wiskundige</a:t>
          </a:r>
          <a:r>
            <a:rPr lang="en-US" sz="1500" kern="1200" dirty="0"/>
            <a:t> </a:t>
          </a:r>
          <a:r>
            <a:rPr lang="en-US" sz="1500" kern="1200" dirty="0" err="1"/>
            <a:t>Geletterdheid</a:t>
          </a:r>
          <a:endParaRPr lang="en-US" sz="1500" kern="1200" dirty="0"/>
        </a:p>
        <a:p>
          <a:pPr marL="0" lvl="0" indent="0" algn="l" defTabSz="666750">
            <a:lnSpc>
              <a:spcPct val="100000"/>
            </a:lnSpc>
            <a:spcBef>
              <a:spcPct val="0"/>
            </a:spcBef>
            <a:spcAft>
              <a:spcPct val="35000"/>
            </a:spcAft>
            <a:buNone/>
          </a:pPr>
          <a:r>
            <a:rPr lang="en-US" sz="1500" kern="1200" dirty="0" err="1"/>
            <a:t>Lewensoriëntering</a:t>
          </a:r>
          <a:endParaRPr lang="en-US" sz="1500" kern="1200" dirty="0"/>
        </a:p>
        <a:p>
          <a:pPr marL="0" lvl="0" indent="0" algn="l" defTabSz="666750">
            <a:lnSpc>
              <a:spcPct val="100000"/>
            </a:lnSpc>
            <a:spcBef>
              <a:spcPct val="0"/>
            </a:spcBef>
            <a:spcAft>
              <a:spcPct val="35000"/>
            </a:spcAft>
            <a:buNone/>
          </a:pPr>
          <a:r>
            <a:rPr lang="nl-NL" sz="1500" kern="1200" dirty="0"/>
            <a:t>Drie ander vakke wat jou skool aanbied</a:t>
          </a:r>
          <a:r>
            <a:rPr lang="en-US" sz="1500" kern="1200" dirty="0"/>
            <a:t>.</a:t>
          </a:r>
        </a:p>
      </dsp:txBody>
      <dsp:txXfrm>
        <a:off x="5787830" y="2381569"/>
        <a:ext cx="4315781" cy="131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F9811-3EC9-4611-BDBB-8068F156BCAD}">
      <dsp:nvSpPr>
        <dsp:cNvPr id="0" name=""/>
        <dsp:cNvSpPr/>
      </dsp:nvSpPr>
      <dsp:spPr>
        <a:xfrm>
          <a:off x="973190" y="987326"/>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81EF5-C1A9-4294-9FBC-17799E8854E9}">
      <dsp:nvSpPr>
        <dsp:cNvPr id="0" name=""/>
        <dsp:cNvSpPr/>
      </dsp:nvSpPr>
      <dsp:spPr>
        <a:xfrm>
          <a:off x="1242597" y="1256734"/>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FC3070-5877-4772-A61E-BC498B3234EC}">
      <dsp:nvSpPr>
        <dsp:cNvPr id="0" name=""/>
        <dsp:cNvSpPr/>
      </dsp:nvSpPr>
      <dsp:spPr>
        <a:xfrm>
          <a:off x="569079"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Vaardighede</a:t>
          </a:r>
        </a:p>
      </dsp:txBody>
      <dsp:txXfrm>
        <a:off x="569079" y="2645217"/>
        <a:ext cx="2072362" cy="720000"/>
      </dsp:txXfrm>
    </dsp:sp>
    <dsp:sp modelId="{4C89B86F-F4E7-41ED-8C32-77CBB7D3F377}">
      <dsp:nvSpPr>
        <dsp:cNvPr id="0" name=""/>
        <dsp:cNvSpPr/>
      </dsp:nvSpPr>
      <dsp:spPr>
        <a:xfrm>
          <a:off x="3408216" y="987326"/>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9E208-C2B7-485A-8331-EB1583B47BFF}">
      <dsp:nvSpPr>
        <dsp:cNvPr id="0" name=""/>
        <dsp:cNvSpPr/>
      </dsp:nvSpPr>
      <dsp:spPr>
        <a:xfrm>
          <a:off x="3677623" y="1256734"/>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67282-6CDB-4D1A-B4E6-9F916517AB46}">
      <dsp:nvSpPr>
        <dsp:cNvPr id="0" name=""/>
        <dsp:cNvSpPr/>
      </dsp:nvSpPr>
      <dsp:spPr>
        <a:xfrm>
          <a:off x="3004105"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Waardes</a:t>
          </a:r>
        </a:p>
      </dsp:txBody>
      <dsp:txXfrm>
        <a:off x="3004105" y="2645217"/>
        <a:ext cx="2072362" cy="720000"/>
      </dsp:txXfrm>
    </dsp:sp>
    <dsp:sp modelId="{81C61CD2-92A1-483A-9FFE-C9D6EED8590C}">
      <dsp:nvSpPr>
        <dsp:cNvPr id="0" name=""/>
        <dsp:cNvSpPr/>
      </dsp:nvSpPr>
      <dsp:spPr>
        <a:xfrm>
          <a:off x="5843242" y="987326"/>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AB588-7C28-4F7D-AE64-FBFFD002AF84}">
      <dsp:nvSpPr>
        <dsp:cNvPr id="0" name=""/>
        <dsp:cNvSpPr/>
      </dsp:nvSpPr>
      <dsp:spPr>
        <a:xfrm>
          <a:off x="6112649" y="1256734"/>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7CE3C3-492B-4040-BDFD-184627780CE4}">
      <dsp:nvSpPr>
        <dsp:cNvPr id="0" name=""/>
        <dsp:cNvSpPr/>
      </dsp:nvSpPr>
      <dsp:spPr>
        <a:xfrm>
          <a:off x="5439131"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Belangstel-lings</a:t>
          </a:r>
        </a:p>
      </dsp:txBody>
      <dsp:txXfrm>
        <a:off x="5439131" y="2645217"/>
        <a:ext cx="2072362" cy="720000"/>
      </dsp:txXfrm>
    </dsp:sp>
    <dsp:sp modelId="{9179924A-8352-46F0-BDF3-C3719170F2F8}">
      <dsp:nvSpPr>
        <dsp:cNvPr id="0" name=""/>
        <dsp:cNvSpPr/>
      </dsp:nvSpPr>
      <dsp:spPr>
        <a:xfrm>
          <a:off x="8278268" y="987326"/>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D8314-6CD0-4EE0-A418-18D15F00BCB9}">
      <dsp:nvSpPr>
        <dsp:cNvPr id="0" name=""/>
        <dsp:cNvSpPr/>
      </dsp:nvSpPr>
      <dsp:spPr>
        <a:xfrm>
          <a:off x="8547675" y="1256734"/>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087D7C-77C3-4DA4-ADCF-1E81F3249A60}">
      <dsp:nvSpPr>
        <dsp:cNvPr id="0" name=""/>
        <dsp:cNvSpPr/>
      </dsp:nvSpPr>
      <dsp:spPr>
        <a:xfrm>
          <a:off x="7874157" y="2645217"/>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Ambisies</a:t>
          </a:r>
        </a:p>
      </dsp:txBody>
      <dsp:txXfrm>
        <a:off x="7874157" y="2645217"/>
        <a:ext cx="207236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EA6ED-9EFE-49C6-B339-38BB47340065}">
      <dsp:nvSpPr>
        <dsp:cNvPr id="0" name=""/>
        <dsp:cNvSpPr/>
      </dsp:nvSpPr>
      <dsp:spPr>
        <a:xfrm>
          <a:off x="3040792" y="871221"/>
          <a:ext cx="667342" cy="91440"/>
        </a:xfrm>
        <a:custGeom>
          <a:avLst/>
          <a:gdLst/>
          <a:ahLst/>
          <a:cxnLst/>
          <a:rect l="0" t="0" r="0" b="0"/>
          <a:pathLst>
            <a:path>
              <a:moveTo>
                <a:pt x="0" y="45720"/>
              </a:moveTo>
              <a:lnTo>
                <a:pt x="274236" y="45719"/>
              </a:lnTo>
            </a:path>
            <a:path>
              <a:moveTo>
                <a:pt x="393105" y="45719"/>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3315029" y="816939"/>
        <a:ext cx="118868" cy="200004"/>
      </dsp:txXfrm>
    </dsp:sp>
    <dsp:sp modelId="{DE0D5F11-FDD8-4DC0-A2B0-E14BE7626A37}">
      <dsp:nvSpPr>
        <dsp:cNvPr id="0" name=""/>
        <dsp:cNvSpPr/>
      </dsp:nvSpPr>
      <dsp:spPr>
        <a:xfrm>
          <a:off x="8061" y="658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755650">
            <a:lnSpc>
              <a:spcPct val="90000"/>
            </a:lnSpc>
            <a:spcBef>
              <a:spcPct val="0"/>
            </a:spcBef>
            <a:spcAft>
              <a:spcPct val="35000"/>
            </a:spcAft>
            <a:buNone/>
          </a:pPr>
          <a:r>
            <a:rPr lang="en-GB" sz="1700" b="1" kern="1200" dirty="0"/>
            <a:t>Stap 1: </a:t>
          </a:r>
          <a:r>
            <a:rPr lang="en-GB" sz="1700" b="1" kern="1200" dirty="0" err="1"/>
            <a:t>Selfassessering</a:t>
          </a:r>
          <a:endParaRPr lang="en-US" sz="1700" kern="1200" dirty="0"/>
        </a:p>
        <a:p>
          <a:pPr marL="114300" lvl="1" indent="-114300" algn="l" defTabSz="577850">
            <a:lnSpc>
              <a:spcPct val="90000"/>
            </a:lnSpc>
            <a:spcBef>
              <a:spcPct val="0"/>
            </a:spcBef>
            <a:spcAft>
              <a:spcPct val="15000"/>
            </a:spcAft>
            <a:buChar char="•"/>
          </a:pPr>
          <a:r>
            <a:rPr lang="nl-NL" sz="1300" b="0" kern="1200" dirty="0"/>
            <a:t>Evalueer eers jouself  – verstaan jou belangstellings, waardes, persoonlikheid.
Identifiseer en bou bewustheid van jou vaardighede.</a:t>
          </a:r>
          <a:endParaRPr lang="en-US" sz="1300" b="0" kern="1200" dirty="0"/>
        </a:p>
      </dsp:txBody>
      <dsp:txXfrm>
        <a:off x="8061" y="6582"/>
        <a:ext cx="3034531" cy="1820718"/>
      </dsp:txXfrm>
    </dsp:sp>
    <dsp:sp modelId="{B30EB326-585B-4828-B3E4-7C7527370729}">
      <dsp:nvSpPr>
        <dsp:cNvPr id="0" name=""/>
        <dsp:cNvSpPr/>
      </dsp:nvSpPr>
      <dsp:spPr>
        <a:xfrm>
          <a:off x="6773265" y="871221"/>
          <a:ext cx="667342" cy="91440"/>
        </a:xfrm>
        <a:custGeom>
          <a:avLst/>
          <a:gdLst/>
          <a:ahLst/>
          <a:cxnLst/>
          <a:rect l="0" t="0" r="0" b="0"/>
          <a:pathLst>
            <a:path>
              <a:moveTo>
                <a:pt x="0" y="45720"/>
              </a:moveTo>
              <a:lnTo>
                <a:pt x="274236" y="45719"/>
              </a:lnTo>
            </a:path>
            <a:path>
              <a:moveTo>
                <a:pt x="393105" y="45719"/>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7047502" y="816939"/>
        <a:ext cx="118868" cy="200004"/>
      </dsp:txXfrm>
    </dsp:sp>
    <dsp:sp modelId="{48AD5E4D-0FA9-4AA9-921C-BD90C875EC1C}">
      <dsp:nvSpPr>
        <dsp:cNvPr id="0" name=""/>
        <dsp:cNvSpPr/>
      </dsp:nvSpPr>
      <dsp:spPr>
        <a:xfrm>
          <a:off x="3740534" y="658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755650">
            <a:lnSpc>
              <a:spcPct val="90000"/>
            </a:lnSpc>
            <a:spcBef>
              <a:spcPct val="0"/>
            </a:spcBef>
            <a:spcAft>
              <a:spcPct val="35000"/>
            </a:spcAft>
            <a:buNone/>
          </a:pPr>
          <a:r>
            <a:rPr lang="en-GB" sz="1700" b="1" kern="1200" dirty="0"/>
            <a:t>Stap 2: </a:t>
          </a:r>
          <a:r>
            <a:rPr lang="en-GB" sz="1700" b="1" kern="1200" dirty="0" err="1"/>
            <a:t>Identifiseer</a:t>
          </a:r>
          <a:r>
            <a:rPr lang="en-GB" sz="1700" b="1" kern="1200" dirty="0"/>
            <a:t> &amp; </a:t>
          </a:r>
          <a:r>
            <a:rPr lang="en-GB" sz="1700" b="1" kern="1200" dirty="0" err="1"/>
            <a:t>Ondersoek</a:t>
          </a:r>
          <a:r>
            <a:rPr lang="en-GB" sz="1700" b="1" kern="1200" dirty="0"/>
            <a:t> </a:t>
          </a:r>
          <a:r>
            <a:rPr lang="en-GB" sz="1700" b="1" kern="1200" dirty="0" err="1"/>
            <a:t>Opsies</a:t>
          </a:r>
          <a:endParaRPr lang="en-US" sz="1700" kern="1200" dirty="0"/>
        </a:p>
        <a:p>
          <a:pPr marL="114300" lvl="1" indent="-114300" algn="l" defTabSz="577850">
            <a:lnSpc>
              <a:spcPct val="90000"/>
            </a:lnSpc>
            <a:spcBef>
              <a:spcPct val="0"/>
            </a:spcBef>
            <a:spcAft>
              <a:spcPct val="15000"/>
            </a:spcAft>
            <a:buChar char="•"/>
          </a:pPr>
          <a:r>
            <a:rPr lang="en-GB" sz="1300" b="0" kern="1200" dirty="0" err="1"/>
            <a:t>Verken</a:t>
          </a:r>
          <a:r>
            <a:rPr lang="en-GB" sz="1300" b="0" kern="1200" dirty="0"/>
            <a:t> ‘n wye reeks </a:t>
          </a:r>
          <a:r>
            <a:rPr lang="en-GB" sz="1300" b="0" kern="1200" dirty="0" err="1"/>
            <a:t>loopbane</a:t>
          </a:r>
          <a:r>
            <a:rPr lang="en-GB" sz="1300" b="0" kern="1200" dirty="0"/>
            <a:t>– </a:t>
          </a:r>
          <a:r>
            <a:rPr lang="en-GB" sz="1300" b="0" kern="1200" dirty="0" err="1"/>
            <a:t>moenie</a:t>
          </a:r>
          <a:r>
            <a:rPr lang="en-GB" sz="1300" b="0" kern="1200" dirty="0"/>
            <a:t> </a:t>
          </a:r>
          <a:r>
            <a:rPr lang="en-GB" sz="1300" b="0" kern="1200" dirty="0" err="1"/>
            <a:t>jouself</a:t>
          </a:r>
          <a:r>
            <a:rPr lang="en-GB" sz="1300" b="0" kern="1200" dirty="0"/>
            <a:t> </a:t>
          </a:r>
          <a:r>
            <a:rPr lang="en-GB" sz="1300" b="0" kern="1200" dirty="0" err="1"/>
            <a:t>beperk</a:t>
          </a:r>
          <a:r>
            <a:rPr lang="en-GB" sz="1300" b="0" kern="1200" dirty="0"/>
            <a:t> </a:t>
          </a:r>
          <a:r>
            <a:rPr lang="en-GB" sz="1300" b="0" kern="1200" dirty="0" err="1"/>
            <a:t>nie</a:t>
          </a:r>
          <a:r>
            <a:rPr lang="en-GB" sz="1300" b="0" kern="1200" dirty="0"/>
            <a:t>.</a:t>
          </a:r>
          <a:endParaRPr lang="en-US" sz="1300" b="0" kern="1200" dirty="0"/>
        </a:p>
        <a:p>
          <a:pPr marL="114300" lvl="1" indent="-114300" algn="l" defTabSz="577850">
            <a:lnSpc>
              <a:spcPct val="90000"/>
            </a:lnSpc>
            <a:spcBef>
              <a:spcPct val="0"/>
            </a:spcBef>
            <a:spcAft>
              <a:spcPct val="15000"/>
            </a:spcAft>
            <a:buChar char="•"/>
          </a:pPr>
          <a:r>
            <a:rPr lang="nl-NL" sz="1300" b="0" kern="1200" dirty="0"/>
            <a:t>Versamel inligting om jou te help om werkgewers te teiken en vir netwerke/onderhoude voor te berei .</a:t>
          </a:r>
          <a:endParaRPr lang="en-US" sz="1300" b="0" kern="1200" dirty="0"/>
        </a:p>
      </dsp:txBody>
      <dsp:txXfrm>
        <a:off x="3740534" y="6582"/>
        <a:ext cx="3034531" cy="1820718"/>
      </dsp:txXfrm>
    </dsp:sp>
    <dsp:sp modelId="{60FD06B1-7124-4023-A9D2-C7804218AB20}">
      <dsp:nvSpPr>
        <dsp:cNvPr id="0" name=""/>
        <dsp:cNvSpPr/>
      </dsp:nvSpPr>
      <dsp:spPr>
        <a:xfrm>
          <a:off x="1525326" y="1825500"/>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5070362" y="2059169"/>
        <a:ext cx="374875" cy="200004"/>
      </dsp:txXfrm>
    </dsp:sp>
    <dsp:sp modelId="{F5B13C40-45B9-4CE1-9382-C6BEA1482CAE}">
      <dsp:nvSpPr>
        <dsp:cNvPr id="0" name=""/>
        <dsp:cNvSpPr/>
      </dsp:nvSpPr>
      <dsp:spPr>
        <a:xfrm>
          <a:off x="7473007" y="658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755650">
            <a:lnSpc>
              <a:spcPct val="90000"/>
            </a:lnSpc>
            <a:spcBef>
              <a:spcPct val="0"/>
            </a:spcBef>
            <a:spcAft>
              <a:spcPct val="35000"/>
            </a:spcAft>
            <a:buNone/>
          </a:pPr>
          <a:r>
            <a:rPr lang="en-GB" sz="1700" b="1" kern="1200" dirty="0"/>
            <a:t>Stap 3: </a:t>
          </a:r>
          <a:r>
            <a:rPr lang="en-GB" sz="1700" b="1" kern="1200" dirty="0" err="1"/>
            <a:t>Evalueer</a:t>
          </a:r>
          <a:r>
            <a:rPr lang="en-GB" sz="1700" b="1" kern="1200" dirty="0"/>
            <a:t> &amp; </a:t>
          </a:r>
          <a:r>
            <a:rPr lang="en-GB" sz="1700" b="1" kern="1200" dirty="0" err="1"/>
            <a:t>Prioritiseer</a:t>
          </a:r>
          <a:endParaRPr lang="en-US" sz="1700" kern="1200" dirty="0"/>
        </a:p>
        <a:p>
          <a:pPr marL="114300" lvl="1" indent="-114300" algn="l" defTabSz="577850">
            <a:lnSpc>
              <a:spcPct val="90000"/>
            </a:lnSpc>
            <a:spcBef>
              <a:spcPct val="0"/>
            </a:spcBef>
            <a:spcAft>
              <a:spcPct val="15000"/>
            </a:spcAft>
            <a:buChar char="•"/>
          </a:pPr>
          <a:r>
            <a:rPr lang="en-GB" sz="1300" b="0" kern="1200" dirty="0"/>
            <a:t>Besin </a:t>
          </a:r>
          <a:r>
            <a:rPr lang="en-GB" sz="1300" b="0" kern="1200" dirty="0" err="1"/>
            <a:t>oor</a:t>
          </a:r>
          <a:r>
            <a:rPr lang="en-GB" sz="1300" b="0" kern="1200" dirty="0"/>
            <a:t> </a:t>
          </a:r>
          <a:r>
            <a:rPr lang="en-GB" sz="1300" b="0" kern="1200" dirty="0" err="1"/>
            <a:t>elke</a:t>
          </a:r>
          <a:r>
            <a:rPr lang="en-GB" sz="1300" b="0" kern="1200" dirty="0"/>
            <a:t> </a:t>
          </a:r>
          <a:r>
            <a:rPr lang="en-GB" sz="1300" b="0" kern="1200" dirty="0" err="1"/>
            <a:t>loopbaanarea</a:t>
          </a:r>
          <a:r>
            <a:rPr lang="en-GB" sz="1300" b="0" kern="1200" dirty="0"/>
            <a:t>.</a:t>
          </a:r>
          <a:endParaRPr lang="en-US" sz="1300" b="0" kern="1200" dirty="0"/>
        </a:p>
        <a:p>
          <a:pPr marL="114300" lvl="1" indent="-114300" algn="l" defTabSz="577850">
            <a:lnSpc>
              <a:spcPct val="90000"/>
            </a:lnSpc>
            <a:spcBef>
              <a:spcPct val="0"/>
            </a:spcBef>
            <a:spcAft>
              <a:spcPct val="15000"/>
            </a:spcAft>
            <a:buChar char="•"/>
          </a:pPr>
          <a:r>
            <a:rPr lang="nl-NL" sz="1300" b="0" kern="1200" dirty="0"/>
            <a:t>Maak seker dit is realisties– weeg voor- en nadele op.</a:t>
          </a:r>
          <a:endParaRPr lang="en-US" sz="1300" b="0" kern="1200" dirty="0"/>
        </a:p>
        <a:p>
          <a:pPr marL="114300" lvl="1" indent="-114300" algn="l" defTabSz="577850">
            <a:lnSpc>
              <a:spcPct val="90000"/>
            </a:lnSpc>
            <a:spcBef>
              <a:spcPct val="0"/>
            </a:spcBef>
            <a:spcAft>
              <a:spcPct val="15000"/>
            </a:spcAft>
            <a:buChar char="•"/>
          </a:pPr>
          <a:r>
            <a:rPr lang="nl-NL" sz="1300" b="0" kern="1200" dirty="0"/>
            <a:t>Kyk hoe elke opsie ooreenstem met wie jy is en wat jy wil hê.</a:t>
          </a:r>
          <a:endParaRPr lang="en-US" sz="1300" b="0" kern="1200" dirty="0"/>
        </a:p>
      </dsp:txBody>
      <dsp:txXfrm>
        <a:off x="7473007" y="6582"/>
        <a:ext cx="3034531" cy="1820718"/>
      </dsp:txXfrm>
    </dsp:sp>
    <dsp:sp modelId="{3509376E-6C65-4C5E-9B10-C0860BA1B96A}">
      <dsp:nvSpPr>
        <dsp:cNvPr id="0" name=""/>
        <dsp:cNvSpPr/>
      </dsp:nvSpPr>
      <dsp:spPr>
        <a:xfrm>
          <a:off x="3040792" y="3389882"/>
          <a:ext cx="667342" cy="91440"/>
        </a:xfrm>
        <a:custGeom>
          <a:avLst/>
          <a:gdLst/>
          <a:ahLst/>
          <a:cxnLst/>
          <a:rect l="0" t="0" r="0" b="0"/>
          <a:pathLst>
            <a:path>
              <a:moveTo>
                <a:pt x="0" y="45720"/>
              </a:moveTo>
              <a:lnTo>
                <a:pt x="274236" y="45719"/>
              </a:lnTo>
            </a:path>
            <a:path>
              <a:moveTo>
                <a:pt x="393105" y="45719"/>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3315029" y="3335600"/>
        <a:ext cx="118868" cy="200004"/>
      </dsp:txXfrm>
    </dsp:sp>
    <dsp:sp modelId="{77746204-A673-42AC-BFF6-28C566C15317}">
      <dsp:nvSpPr>
        <dsp:cNvPr id="0" name=""/>
        <dsp:cNvSpPr/>
      </dsp:nvSpPr>
      <dsp:spPr>
        <a:xfrm>
          <a:off x="8061" y="2525243"/>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755650">
            <a:lnSpc>
              <a:spcPct val="90000"/>
            </a:lnSpc>
            <a:spcBef>
              <a:spcPct val="0"/>
            </a:spcBef>
            <a:spcAft>
              <a:spcPct val="35000"/>
            </a:spcAft>
            <a:buNone/>
          </a:pPr>
          <a:r>
            <a:rPr lang="nl-NL" sz="1700" b="1" kern="1200" dirty="0"/>
            <a:t>Stap 4: Neem Aksie &amp; Probeer Opsies</a:t>
          </a:r>
          <a:endParaRPr lang="en-US" sz="1700" kern="1200" dirty="0"/>
        </a:p>
        <a:p>
          <a:pPr marL="114300" lvl="1" indent="-114300" algn="l" defTabSz="577850">
            <a:lnSpc>
              <a:spcPct val="90000"/>
            </a:lnSpc>
            <a:spcBef>
              <a:spcPct val="0"/>
            </a:spcBef>
            <a:spcAft>
              <a:spcPct val="15000"/>
            </a:spcAft>
            <a:buChar char="•"/>
          </a:pPr>
          <a:r>
            <a:rPr lang="en-GB" sz="1300" b="0" kern="1200" dirty="0" err="1"/>
            <a:t>Toets</a:t>
          </a:r>
          <a:r>
            <a:rPr lang="en-GB" sz="1300" b="0" kern="1200" dirty="0"/>
            <a:t> </a:t>
          </a:r>
          <a:r>
            <a:rPr lang="en-GB" sz="1300" b="0" kern="1200" dirty="0" err="1"/>
            <a:t>jou</a:t>
          </a:r>
          <a:r>
            <a:rPr lang="en-GB" sz="1300" b="0" kern="1200" dirty="0"/>
            <a:t> </a:t>
          </a:r>
          <a:r>
            <a:rPr lang="en-GB" sz="1300" b="0" kern="1200" dirty="0" err="1"/>
            <a:t>opsies</a:t>
          </a:r>
          <a:r>
            <a:rPr lang="en-GB" sz="1300" b="0" kern="1200" dirty="0"/>
            <a:t> – </a:t>
          </a:r>
          <a:r>
            <a:rPr lang="en-GB" sz="1300" b="0" kern="1200" dirty="0" err="1"/>
            <a:t>kry</a:t>
          </a:r>
          <a:r>
            <a:rPr lang="en-GB" sz="1300" b="0" kern="1200" dirty="0"/>
            <a:t> </a:t>
          </a:r>
          <a:r>
            <a:rPr lang="en-GB" sz="1300" b="0" kern="1200" dirty="0" err="1"/>
            <a:t>ondervinding</a:t>
          </a:r>
          <a:r>
            <a:rPr lang="en-GB" sz="1300" b="0" kern="1200" dirty="0"/>
            <a:t> </a:t>
          </a:r>
          <a:r>
            <a:rPr lang="en-GB" sz="1300" b="0" kern="1200" dirty="0" err="1"/>
            <a:t>deur</a:t>
          </a:r>
          <a:r>
            <a:rPr lang="en-GB" sz="1300" b="0" kern="1200" dirty="0"/>
            <a:t> </a:t>
          </a:r>
          <a:r>
            <a:rPr lang="en-GB" sz="1300" b="0" kern="1200" dirty="0" err="1"/>
            <a:t>internskappe</a:t>
          </a:r>
          <a:r>
            <a:rPr lang="en-GB" sz="1300" b="0" kern="1200" dirty="0"/>
            <a:t>, </a:t>
          </a:r>
          <a:r>
            <a:rPr lang="en-GB" sz="1300" b="0" kern="1200" dirty="0" err="1"/>
            <a:t>deeltydse</a:t>
          </a:r>
          <a:r>
            <a:rPr lang="en-GB" sz="1300" b="0" kern="1200" dirty="0"/>
            <a:t> </a:t>
          </a:r>
          <a:r>
            <a:rPr lang="en-GB" sz="1300" b="0" kern="1200" dirty="0" err="1"/>
            <a:t>werk</a:t>
          </a:r>
          <a:r>
            <a:rPr lang="en-GB" sz="1300" b="0" kern="1200" dirty="0"/>
            <a:t>, </a:t>
          </a:r>
          <a:r>
            <a:rPr lang="en-GB" sz="1300" b="0" kern="1200" dirty="0" err="1"/>
            <a:t>vrywilligerswerk</a:t>
          </a:r>
          <a:r>
            <a:rPr lang="en-GB" sz="1300" b="0" kern="1200" dirty="0"/>
            <a:t>, ens.</a:t>
          </a:r>
          <a:endParaRPr lang="en-US" sz="1300" b="0" kern="1200" dirty="0"/>
        </a:p>
      </dsp:txBody>
      <dsp:txXfrm>
        <a:off x="8061" y="2525243"/>
        <a:ext cx="3034531" cy="1820718"/>
      </dsp:txXfrm>
    </dsp:sp>
    <dsp:sp modelId="{768521AA-602B-4342-8CD0-CE5BA5972AC6}">
      <dsp:nvSpPr>
        <dsp:cNvPr id="0" name=""/>
        <dsp:cNvSpPr/>
      </dsp:nvSpPr>
      <dsp:spPr>
        <a:xfrm>
          <a:off x="3740534" y="2525243"/>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t" anchorCtr="0">
          <a:noAutofit/>
        </a:bodyPr>
        <a:lstStyle/>
        <a:p>
          <a:pPr marL="0" lvl="0" indent="0" algn="l" defTabSz="755650">
            <a:lnSpc>
              <a:spcPct val="90000"/>
            </a:lnSpc>
            <a:spcBef>
              <a:spcPct val="0"/>
            </a:spcBef>
            <a:spcAft>
              <a:spcPct val="35000"/>
            </a:spcAft>
            <a:buNone/>
          </a:pPr>
          <a:r>
            <a:rPr lang="en-GB" sz="1700" b="1" kern="1200" dirty="0"/>
            <a:t>Stap 5: </a:t>
          </a:r>
          <a:r>
            <a:rPr lang="en-GB" sz="1700" b="1" kern="1200" dirty="0" err="1"/>
            <a:t>Reflekteer</a:t>
          </a:r>
          <a:r>
            <a:rPr lang="en-GB" sz="1700" b="1" kern="1200" dirty="0"/>
            <a:t> </a:t>
          </a:r>
          <a:r>
            <a:rPr lang="en-GB" sz="1700" b="1" kern="1200" dirty="0" err="1"/>
            <a:t>en</a:t>
          </a:r>
          <a:r>
            <a:rPr lang="en-GB" sz="1700" b="1" kern="1200" dirty="0"/>
            <a:t> </a:t>
          </a:r>
          <a:r>
            <a:rPr lang="en-GB" sz="1700" b="1" kern="1200" dirty="0" err="1"/>
            <a:t>Herevalueer</a:t>
          </a:r>
          <a:endParaRPr lang="en-US" sz="1700" kern="1200" dirty="0"/>
        </a:p>
        <a:p>
          <a:pPr marL="114300" lvl="1" indent="-114300" algn="l" defTabSz="577850">
            <a:lnSpc>
              <a:spcPct val="90000"/>
            </a:lnSpc>
            <a:spcBef>
              <a:spcPct val="0"/>
            </a:spcBef>
            <a:spcAft>
              <a:spcPct val="15000"/>
            </a:spcAft>
            <a:buChar char="•"/>
          </a:pPr>
          <a:r>
            <a:rPr lang="nl-NL" sz="1300" b="0" kern="1200" dirty="0"/>
            <a:t>Na elke ervaring, besin:</a:t>
          </a:r>
          <a:endParaRPr lang="en-US" sz="1300" b="0" kern="1200" dirty="0"/>
        </a:p>
        <a:p>
          <a:pPr marL="228600" lvl="2" indent="-114300" algn="l" defTabSz="577850">
            <a:lnSpc>
              <a:spcPct val="90000"/>
            </a:lnSpc>
            <a:spcBef>
              <a:spcPct val="0"/>
            </a:spcBef>
            <a:spcAft>
              <a:spcPct val="15000"/>
            </a:spcAft>
            <a:buChar char="•"/>
          </a:pPr>
          <a:r>
            <a:rPr lang="en-GB" sz="1300" b="0" kern="1200" dirty="0"/>
            <a:t>Wat het </a:t>
          </a:r>
          <a:r>
            <a:rPr lang="en-GB" sz="1300" b="0" kern="1200" dirty="0" err="1"/>
            <a:t>gewerk</a:t>
          </a:r>
          <a:r>
            <a:rPr lang="en-GB" sz="1300" b="0" kern="1200" dirty="0"/>
            <a:t> / wat het </a:t>
          </a:r>
          <a:r>
            <a:rPr lang="en-GB" sz="1300" b="0" kern="1200" dirty="0" err="1"/>
            <a:t>nie</a:t>
          </a:r>
          <a:r>
            <a:rPr lang="en-GB" sz="1300" b="0" kern="1200" dirty="0"/>
            <a:t>?</a:t>
          </a:r>
          <a:endParaRPr lang="en-US" sz="1300" b="0" kern="1200" dirty="0"/>
        </a:p>
        <a:p>
          <a:pPr marL="228600" lvl="2" indent="-114300" algn="l" defTabSz="577850">
            <a:lnSpc>
              <a:spcPct val="90000"/>
            </a:lnSpc>
            <a:spcBef>
              <a:spcPct val="0"/>
            </a:spcBef>
            <a:spcAft>
              <a:spcPct val="15000"/>
            </a:spcAft>
            <a:buChar char="•"/>
          </a:pPr>
          <a:r>
            <a:rPr lang="nl-NL" sz="1300" b="0" kern="1200" dirty="0"/>
            <a:t>Wat het my gepas /wat het  nie?</a:t>
          </a:r>
          <a:endParaRPr lang="en-US" sz="1300" b="0" kern="1200" dirty="0"/>
        </a:p>
        <a:p>
          <a:pPr marL="228600" lvl="2" indent="-114300" algn="l" defTabSz="577850">
            <a:lnSpc>
              <a:spcPct val="90000"/>
            </a:lnSpc>
            <a:spcBef>
              <a:spcPct val="0"/>
            </a:spcBef>
            <a:spcAft>
              <a:spcPct val="15000"/>
            </a:spcAft>
            <a:buChar char="•"/>
          </a:pPr>
          <a:r>
            <a:rPr lang="en-GB" sz="1300" b="0" kern="1200" dirty="0"/>
            <a:t>Wat was lekker / wat was </a:t>
          </a:r>
          <a:r>
            <a:rPr lang="en-GB" sz="1300" b="0" kern="1200" dirty="0" err="1"/>
            <a:t>nie</a:t>
          </a:r>
          <a:r>
            <a:rPr lang="en-GB" sz="1300" b="0" kern="1200" dirty="0"/>
            <a:t>?</a:t>
          </a:r>
          <a:endParaRPr lang="en-US" sz="1300" b="0" kern="1200" dirty="0"/>
        </a:p>
      </dsp:txBody>
      <dsp:txXfrm>
        <a:off x="3740534" y="2525243"/>
        <a:ext cx="3034531" cy="18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FDEC-57C0-4300-A87B-B8E0A12D1650}">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628399" y="877339"/>
        <a:ext cx="33687" cy="6737"/>
      </dsp:txXfrm>
    </dsp:sp>
    <dsp:sp modelId="{97948306-DE1D-4835-9B7B-F259458D4604}">
      <dsp:nvSpPr>
        <dsp:cNvPr id="0" name=""/>
        <dsp:cNvSpPr/>
      </dsp:nvSpPr>
      <dsp:spPr>
        <a:xfrm>
          <a:off x="396080" y="1893"/>
          <a:ext cx="2929383" cy="17576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Stap 1</a:t>
          </a:r>
        </a:p>
        <a:p>
          <a:pPr marL="0" lvl="0" indent="0" algn="ctr" defTabSz="933450">
            <a:lnSpc>
              <a:spcPct val="90000"/>
            </a:lnSpc>
            <a:spcBef>
              <a:spcPct val="0"/>
            </a:spcBef>
            <a:spcAft>
              <a:spcPct val="35000"/>
            </a:spcAft>
            <a:buNone/>
          </a:pPr>
          <a:r>
            <a:rPr lang="en-ZA" sz="2100" b="1" kern="1200" dirty="0" err="1">
              <a:latin typeface="Arial" panose="020B0604020202020204" pitchFamily="34" charset="0"/>
              <a:cs typeface="Arial" panose="020B0604020202020204" pitchFamily="34" charset="0"/>
            </a:rPr>
            <a:t>SELFASSESSERING</a:t>
          </a:r>
          <a:endParaRPr lang="en-ZA" sz="2100" b="1" kern="1200" dirty="0">
            <a:latin typeface="Arial" panose="020B0604020202020204" pitchFamily="34" charset="0"/>
            <a:cs typeface="Arial" panose="020B0604020202020204" pitchFamily="34" charset="0"/>
          </a:endParaRPr>
        </a:p>
      </dsp:txBody>
      <dsp:txXfrm>
        <a:off x="396080" y="1893"/>
        <a:ext cx="2929383" cy="1757630"/>
      </dsp:txXfrm>
    </dsp:sp>
    <dsp:sp modelId="{A9609C65-DFD5-4289-BC97-9D57CDA50D43}">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7231541" y="877339"/>
        <a:ext cx="33687" cy="6737"/>
      </dsp:txXfrm>
    </dsp:sp>
    <dsp:sp modelId="{12D9EB19-F047-43EA-A28B-388700DCA0A8}">
      <dsp:nvSpPr>
        <dsp:cNvPr id="0" name=""/>
        <dsp:cNvSpPr/>
      </dsp:nvSpPr>
      <dsp:spPr>
        <a:xfrm>
          <a:off x="3999222" y="1893"/>
          <a:ext cx="2929383" cy="17576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Stap 2 </a:t>
          </a:r>
        </a:p>
        <a:p>
          <a:pPr marL="0" lvl="0" indent="0" algn="ctr" defTabSz="933450">
            <a:lnSpc>
              <a:spcPct val="90000"/>
            </a:lnSpc>
            <a:spcBef>
              <a:spcPct val="0"/>
            </a:spcBef>
            <a:spcAft>
              <a:spcPct val="35000"/>
            </a:spcAft>
            <a:buNone/>
          </a:pPr>
          <a:r>
            <a:rPr lang="en-ZA" sz="2100" b="1" kern="1200" dirty="0" err="1">
              <a:latin typeface="Arial" panose="020B0604020202020204" pitchFamily="34" charset="0"/>
              <a:cs typeface="Arial" panose="020B0604020202020204" pitchFamily="34" charset="0"/>
            </a:rPr>
            <a:t>IDENTIFISEER</a:t>
          </a:r>
          <a:r>
            <a:rPr lang="en-ZA" sz="2100" b="1" kern="1200" dirty="0">
              <a:latin typeface="Arial" panose="020B0604020202020204" pitchFamily="34" charset="0"/>
              <a:cs typeface="Arial" panose="020B0604020202020204" pitchFamily="34" charset="0"/>
            </a:rPr>
            <a:t> &amp; </a:t>
          </a:r>
          <a:r>
            <a:rPr lang="en-ZA" sz="2100" b="1" kern="1200" dirty="0" err="1">
              <a:latin typeface="Arial" panose="020B0604020202020204" pitchFamily="34" charset="0"/>
              <a:cs typeface="Arial" panose="020B0604020202020204" pitchFamily="34" charset="0"/>
            </a:rPr>
            <a:t>ONDERSOEK</a:t>
          </a:r>
          <a:r>
            <a:rPr lang="en-ZA" sz="2100" b="1" kern="1200" dirty="0">
              <a:latin typeface="Arial" panose="020B0604020202020204" pitchFamily="34" charset="0"/>
              <a:cs typeface="Arial" panose="020B0604020202020204" pitchFamily="34" charset="0"/>
            </a:rPr>
            <a:t> </a:t>
          </a:r>
          <a:r>
            <a:rPr lang="en-ZA" sz="2100" b="1" kern="1200" dirty="0" err="1">
              <a:latin typeface="Arial" panose="020B0604020202020204" pitchFamily="34" charset="0"/>
              <a:cs typeface="Arial" panose="020B0604020202020204" pitchFamily="34" charset="0"/>
            </a:rPr>
            <a:t>OPSIES</a:t>
          </a:r>
          <a:endParaRPr lang="en-ZA" sz="2100" b="1" kern="1200" dirty="0">
            <a:latin typeface="Arial" panose="020B0604020202020204" pitchFamily="34" charset="0"/>
            <a:cs typeface="Arial" panose="020B0604020202020204" pitchFamily="34" charset="0"/>
          </a:endParaRPr>
        </a:p>
      </dsp:txBody>
      <dsp:txXfrm>
        <a:off x="3999222" y="1893"/>
        <a:ext cx="2929383" cy="1757630"/>
      </dsp:txXfrm>
    </dsp:sp>
    <dsp:sp modelId="{4763B261-A145-4157-A00F-CBA655EAB295}">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282971" y="2075933"/>
        <a:ext cx="361885" cy="6737"/>
      </dsp:txXfrm>
    </dsp:sp>
    <dsp:sp modelId="{CED4B652-D9FA-44FC-AEBC-262857CF2F59}">
      <dsp:nvSpPr>
        <dsp:cNvPr id="0" name=""/>
        <dsp:cNvSpPr/>
      </dsp:nvSpPr>
      <dsp:spPr>
        <a:xfrm>
          <a:off x="7602364" y="1893"/>
          <a:ext cx="2929383" cy="17576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Stap 3 </a:t>
          </a:r>
        </a:p>
        <a:p>
          <a:pPr marL="0" lvl="0" indent="0" algn="ctr" defTabSz="933450">
            <a:lnSpc>
              <a:spcPct val="90000"/>
            </a:lnSpc>
            <a:spcBef>
              <a:spcPct val="0"/>
            </a:spcBef>
            <a:spcAft>
              <a:spcPct val="35000"/>
            </a:spcAft>
            <a:buNone/>
          </a:pPr>
          <a:r>
            <a:rPr lang="en-ZA" sz="2100" b="1" kern="1200" dirty="0" err="1">
              <a:latin typeface="Arial" panose="020B0604020202020204" pitchFamily="34" charset="0"/>
              <a:cs typeface="Arial" panose="020B0604020202020204" pitchFamily="34" charset="0"/>
            </a:rPr>
            <a:t>EVALUEER</a:t>
          </a:r>
          <a:r>
            <a:rPr lang="en-ZA" sz="2100" b="1" kern="1200" dirty="0">
              <a:latin typeface="Arial" panose="020B0604020202020204" pitchFamily="34" charset="0"/>
              <a:cs typeface="Arial" panose="020B0604020202020204" pitchFamily="34" charset="0"/>
            </a:rPr>
            <a:t> EN </a:t>
          </a:r>
          <a:r>
            <a:rPr lang="en-ZA" sz="2100" b="1" kern="1200" dirty="0" err="1">
              <a:latin typeface="Arial" panose="020B0604020202020204" pitchFamily="34" charset="0"/>
              <a:cs typeface="Arial" panose="020B0604020202020204" pitchFamily="34" charset="0"/>
            </a:rPr>
            <a:t>PRIORITISEER</a:t>
          </a:r>
          <a:endParaRPr lang="en-ZA" sz="2100" b="1" kern="1200" dirty="0">
            <a:latin typeface="Arial" panose="020B0604020202020204" pitchFamily="34" charset="0"/>
            <a:cs typeface="Arial" panose="020B0604020202020204" pitchFamily="34" charset="0"/>
          </a:endParaRPr>
        </a:p>
      </dsp:txBody>
      <dsp:txXfrm>
        <a:off x="7602364" y="1893"/>
        <a:ext cx="2929383" cy="1757630"/>
      </dsp:txXfrm>
    </dsp:sp>
    <dsp:sp modelId="{15FED83A-A161-40FE-9617-27CCB0C1A271}">
      <dsp:nvSpPr>
        <dsp:cNvPr id="0" name=""/>
        <dsp:cNvSpPr/>
      </dsp:nvSpPr>
      <dsp:spPr>
        <a:xfrm>
          <a:off x="3323664" y="3266376"/>
          <a:ext cx="643158" cy="91440"/>
        </a:xfrm>
        <a:custGeom>
          <a:avLst/>
          <a:gdLst/>
          <a:ahLst/>
          <a:cxnLst/>
          <a:rect l="0" t="0" r="0" b="0"/>
          <a:pathLst>
            <a:path>
              <a:moveTo>
                <a:pt x="0" y="45720"/>
              </a:moveTo>
              <a:lnTo>
                <a:pt x="6431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628399" y="3308728"/>
        <a:ext cx="33687" cy="6737"/>
      </dsp:txXfrm>
    </dsp:sp>
    <dsp:sp modelId="{F3791EEE-4736-4B7B-AA9D-1C9C5640F56E}">
      <dsp:nvSpPr>
        <dsp:cNvPr id="0" name=""/>
        <dsp:cNvSpPr/>
      </dsp:nvSpPr>
      <dsp:spPr>
        <a:xfrm>
          <a:off x="396080" y="2433281"/>
          <a:ext cx="2929383" cy="17576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Stap 4 </a:t>
          </a:r>
        </a:p>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NEEM </a:t>
          </a:r>
          <a:r>
            <a:rPr lang="en-ZA" sz="2100" b="1" kern="1200" dirty="0" err="1">
              <a:latin typeface="Arial" panose="020B0604020202020204" pitchFamily="34" charset="0"/>
              <a:cs typeface="Arial" panose="020B0604020202020204" pitchFamily="34" charset="0"/>
            </a:rPr>
            <a:t>AKSIE</a:t>
          </a:r>
          <a:endParaRPr lang="en-ZA" sz="2100" b="1" kern="1200" dirty="0">
            <a:latin typeface="Arial" panose="020B0604020202020204" pitchFamily="34" charset="0"/>
            <a:cs typeface="Arial" panose="020B0604020202020204" pitchFamily="34" charset="0"/>
          </a:endParaRPr>
        </a:p>
      </dsp:txBody>
      <dsp:txXfrm>
        <a:off x="396080" y="2433281"/>
        <a:ext cx="2929383" cy="1757630"/>
      </dsp:txXfrm>
    </dsp:sp>
    <dsp:sp modelId="{829B8134-D347-4605-9CDE-43FE533CB26D}">
      <dsp:nvSpPr>
        <dsp:cNvPr id="0" name=""/>
        <dsp:cNvSpPr/>
      </dsp:nvSpPr>
      <dsp:spPr>
        <a:xfrm>
          <a:off x="3999222" y="2433281"/>
          <a:ext cx="2929383" cy="17576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933450">
            <a:lnSpc>
              <a:spcPct val="90000"/>
            </a:lnSpc>
            <a:spcBef>
              <a:spcPct val="0"/>
            </a:spcBef>
            <a:spcAft>
              <a:spcPct val="35000"/>
            </a:spcAft>
            <a:buNone/>
          </a:pPr>
          <a:r>
            <a:rPr lang="en-ZA" sz="2100" b="1" kern="1200" dirty="0">
              <a:latin typeface="Arial" panose="020B0604020202020204" pitchFamily="34" charset="0"/>
              <a:cs typeface="Arial" panose="020B0604020202020204" pitchFamily="34" charset="0"/>
            </a:rPr>
            <a:t>Stap 5 </a:t>
          </a:r>
        </a:p>
        <a:p>
          <a:pPr marL="0" lvl="0" indent="0" algn="ctr" defTabSz="933450">
            <a:lnSpc>
              <a:spcPct val="90000"/>
            </a:lnSpc>
            <a:spcBef>
              <a:spcPct val="0"/>
            </a:spcBef>
            <a:spcAft>
              <a:spcPct val="35000"/>
            </a:spcAft>
            <a:buNone/>
          </a:pPr>
          <a:r>
            <a:rPr lang="en-ZA" sz="2100" b="1" kern="1200" dirty="0" err="1">
              <a:latin typeface="Arial" panose="020B0604020202020204" pitchFamily="34" charset="0"/>
              <a:cs typeface="Arial" panose="020B0604020202020204" pitchFamily="34" charset="0"/>
            </a:rPr>
            <a:t>REFLEKTEER</a:t>
          </a:r>
          <a:r>
            <a:rPr lang="en-ZA" sz="2100" b="1" kern="1200" dirty="0">
              <a:latin typeface="Arial" panose="020B0604020202020204" pitchFamily="34" charset="0"/>
              <a:cs typeface="Arial" panose="020B0604020202020204" pitchFamily="34" charset="0"/>
            </a:rPr>
            <a:t> EN </a:t>
          </a:r>
          <a:r>
            <a:rPr lang="en-ZA" sz="2100" b="1" kern="1200" dirty="0" err="1">
              <a:latin typeface="Arial" panose="020B0604020202020204" pitchFamily="34" charset="0"/>
              <a:cs typeface="Arial" panose="020B0604020202020204" pitchFamily="34" charset="0"/>
            </a:rPr>
            <a:t>HEREVALUEER</a:t>
          </a:r>
          <a:endParaRPr lang="en-ZA" sz="2100" b="1" kern="1200" dirty="0">
            <a:latin typeface="Arial" panose="020B0604020202020204" pitchFamily="34" charset="0"/>
            <a:cs typeface="Arial" panose="020B0604020202020204" pitchFamily="34" charset="0"/>
          </a:endParaRPr>
        </a:p>
      </dsp:txBody>
      <dsp:txXfrm>
        <a:off x="3999222" y="2433281"/>
        <a:ext cx="2929383" cy="1757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FD736-412C-4809-83A5-9656499F7E44}"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DBEF6-1807-431F-AC4D-07E286984CA1}" type="slidenum">
              <a:rPr lang="en-US" smtClean="0"/>
              <a:t>‹#›</a:t>
            </a:fld>
            <a:endParaRPr lang="en-US"/>
          </a:p>
        </p:txBody>
      </p:sp>
    </p:spTree>
    <p:extLst>
      <p:ext uri="{BB962C8B-B14F-4D97-AF65-F5344CB8AC3E}">
        <p14:creationId xmlns:p14="http://schemas.microsoft.com/office/powerpoint/2010/main" val="143056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9CuMioMQcx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Skyfie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r>
              <a:rPr lang="af-ZA" sz="1200" b="0" kern="1200" dirty="0">
                <a:solidFill>
                  <a:schemeClr val="tx1"/>
                </a:solidFill>
                <a:effectLst>
                  <a:outerShdw blurRad="38100" dist="19050" dir="2700000" algn="tl">
                    <a:schemeClr val="dk1">
                      <a:alpha val="40000"/>
                    </a:schemeClr>
                  </a:outerShdw>
                </a:effectLst>
                <a:latin typeface="+mn-lt"/>
                <a:ea typeface="+mn-ea"/>
                <a:cs typeface="+mn-cs"/>
              </a:rPr>
              <a:t>(Nadat u die klas verwelkom het, vra leerders om hul werkboeke uit te haal en gee leerders 'n minuut om hulself gereed en rustig te kry voordat hulle met die les begin.)</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1</a:t>
            </a:fld>
            <a:endParaRPr lang="en-US"/>
          </a:p>
        </p:txBody>
      </p:sp>
    </p:spTree>
    <p:extLst>
      <p:ext uri="{BB962C8B-B14F-4D97-AF65-F5344CB8AC3E}">
        <p14:creationId xmlns:p14="http://schemas.microsoft.com/office/powerpoint/2010/main" val="73430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3A4A-46E0-0CFC-6A1A-0888D24F7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11B6F-44B6-C7EA-41DA-4C77B2015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F9C67-5931-D3F9-21CF-6FB7A497D9D8}"/>
              </a:ext>
            </a:extLst>
          </p:cNvPr>
          <p:cNvSpPr>
            <a:spLocks noGrp="1"/>
          </p:cNvSpPr>
          <p:nvPr>
            <p:ph type="body" idx="1"/>
          </p:nvPr>
        </p:nvSpPr>
        <p:spPr/>
        <p:txBody>
          <a:bodyPr/>
          <a:lstStyle/>
          <a:p>
            <a:r>
              <a:rPr lang="en-US" dirty="0" err="1"/>
              <a:t>Skyfie</a:t>
            </a:r>
            <a:r>
              <a:rPr lang="en-US" dirty="0"/>
              <a:t> 10</a:t>
            </a:r>
          </a:p>
          <a:p>
            <a:endParaRPr lang="en-US" dirty="0"/>
          </a:p>
          <a:p>
            <a:pPr marL="171450" indent="-171450">
              <a:buFont typeface="Arial" panose="020B0604020202020204" pitchFamily="34" charset="0"/>
              <a:buChar char="•"/>
            </a:pPr>
            <a:r>
              <a:rPr lang="en-GB" sz="1200" b="0" u="sng" kern="1200" dirty="0">
                <a:solidFill>
                  <a:schemeClr val="tx1"/>
                </a:solidFill>
                <a:effectLst/>
                <a:latin typeface="+mn-lt"/>
                <a:ea typeface="+mn-ea"/>
                <a:cs typeface="+mn-cs"/>
                <a:hlinkClick r:id="rId3"/>
              </a:rPr>
              <a:t>https://www.youtube.com/watch?v=9CuMioMQcxk</a:t>
            </a:r>
            <a:endParaRPr lang="en-US" sz="1200" b="0" kern="1200" dirty="0">
              <a:solidFill>
                <a:schemeClr val="tx1"/>
              </a:solidFill>
              <a:effectLst/>
              <a:latin typeface="+mn-lt"/>
              <a:ea typeface="+mn-ea"/>
              <a:cs typeface="+mn-cs"/>
            </a:endParaRPr>
          </a:p>
          <a:p>
            <a:pPr marL="635">
              <a:lnSpc>
                <a:spcPct val="115000"/>
              </a:lnSpc>
              <a:spcAft>
                <a:spcPts val="800"/>
              </a:spcAft>
              <a:buNone/>
              <a:tabLst>
                <a:tab pos="605790" algn="l"/>
                <a:tab pos="4607560" algn="l"/>
              </a:tabLst>
            </a:pPr>
            <a:endParaRPr lang="en-US" sz="1200" b="0" kern="1200" dirty="0">
              <a:solidFill>
                <a:schemeClr val="tx1"/>
              </a:solidFill>
              <a:effectLst/>
              <a:latin typeface="+mn-lt"/>
              <a:ea typeface="+mn-ea"/>
              <a:cs typeface="+mn-cs"/>
            </a:endParaRPr>
          </a:p>
          <a:p>
            <a:pPr marL="172085" indent="-171450">
              <a:lnSpc>
                <a:spcPct val="115000"/>
              </a:lnSpc>
              <a:spcAft>
                <a:spcPts val="800"/>
              </a:spcAft>
              <a:buFont typeface="Arial" panose="020B0604020202020204" pitchFamily="34" charset="0"/>
              <a:buChar char="•"/>
              <a:tabLst>
                <a:tab pos="605790" algn="l"/>
                <a:tab pos="4607560" algn="l"/>
              </a:tabLst>
            </a:pPr>
            <a:r>
              <a:rPr lang="af-ZA" sz="12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Hierdie video sal vir ons die belangrikheid van besluitneming uitwys.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731B0FE-6BF9-A687-8AA5-0B163CE9F9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5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11</a:t>
            </a:r>
          </a:p>
          <a:p>
            <a:endParaRPr lang="en-US" dirty="0"/>
          </a:p>
          <a:p>
            <a:r>
              <a:rPr lang="nl-NL" sz="1200" b="0" kern="1200" dirty="0">
                <a:solidFill>
                  <a:schemeClr val="tx1"/>
                </a:solidFill>
                <a:effectLst/>
                <a:latin typeface="+mn-lt"/>
                <a:ea typeface="+mn-ea"/>
                <a:cs typeface="+mn-cs"/>
              </a:rPr>
              <a:t>VYF-STAP LOOPBAANBESLUITNEMINGSPROSES:</a:t>
            </a:r>
          </a:p>
          <a:p>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Die loopbaanbesluitnemingsproses is aan ‘n deurlopende een. Soos jy vorder, kan jy vind dat jy hierdie proses weer wil gebruik. Om deur die proses te gaan, beteken jy maak vordering. </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Daar is 'n aantal stappe wat betrokke is, elkeen is baie belangrik en sal jou help om goeie besluite te neem.</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STAP 1: SELFASSESSERING</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Evalueer eers jouself – belangstellings, waardes en persoonlikheid om 'n begrip van jou vaardighede te ontwikkel. </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Vier komponente van selfassessering: </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vaardighede, belangstellings, persoonlikheid en waardes. (sien bostaande definisies)</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STAP 2: IDENTIFISEER EN ONDERSOEK OPSIES</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Verken die reeks loopbaanopsies en moenie jouself beperk tot loopbane waarmee jy vertroud is nie.</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Leer soveel as wat jy kan. Dit sal help as jy 'n lys van teikenwerkgewers ontwikkel en jou voorberei vir onderhoudvoering en om te netwerk.</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STAP 3: EVALUEER EN PRIORITISEER</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Die volgende stap is om na te dink. Dit is belangrik om die geskiktheid vir elke loopbaanarea wat jy ondersoek te toets deur die voor- en nadele op te weeg en te evalueer hoe dit ooreenstem met wie jy is en wat jy wil hê. Gebruik die volgende vrae om jou nadenke te lei.</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STAP 4: NEEM AKSIE EN PROBEER OPSIES</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Nou is dit tyd om hierdie loopbaanopsies te toets en ondervinding op te doen, deur internskappe, deeltydse werk, vrywilligerswerk, ens.</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STAP 5: REFLEKTEER EN HEREVALUEER</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Neem tyd om tydens en na 'n ervaring te evalueer en na te dink. Wat het gewerk en wat het nie? Wat het my gepas en wat het nie? Wat kan ek verander?</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Wat was lekker? Wat was nie?</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As jy tyd neem om hieroor na te dink, leer jy ook meer oor die tipe werk en omgewing wat jy die bevredigendste sal vind.</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ONTHOU, om seker te maak dat jy jou doel bereik, moet dit aan die volgende SMART-kriteria voldoen (ons het dit in</a:t>
            </a: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graad 9 behandel):</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Spesifiek: 'n doel is spesifiek wanneer jy presies weet wat bereik en uitgevoer moet word.</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Meetbaar: meetbare doelwitte is kwantifiseerbaar (bv. getalle, persentasies).</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Haalbaar: 'n haalbare doelwit is binne jou bereik (miskien met 'n bietjie moeite) gebaseer op jou vaardighede en motiveringsvlak.</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Realisties: 'n realistiese doel is een waarvoor jy die hulpbronne het (byvoorbeeld tyd vir opleiding, geld vir onderwys, ondersteuning van geliefdes).</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Tydspesifiek: 'n tydspesifieke doelwit het ‘n einde; dit het 'n sperdatum (byvoorbeeld, "teen 30 Junie 20XX" is baie meer spesifiek as "binnekort").</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77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12</a:t>
            </a:r>
          </a:p>
          <a:p>
            <a:endParaRPr lang="en-US" dirty="0"/>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Hier is ons proses wat die stappe wys. </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Watter stappe dink jy sal die maklikste wees? Hoekom?</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Wat dink jy sal die moeilikste wees? Hoekom?</a:t>
            </a: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12</a:t>
            </a:fld>
            <a:endParaRPr lang="en-US"/>
          </a:p>
        </p:txBody>
      </p:sp>
    </p:spTree>
    <p:extLst>
      <p:ext uri="{BB962C8B-B14F-4D97-AF65-F5344CB8AC3E}">
        <p14:creationId xmlns:p14="http://schemas.microsoft.com/office/powerpoint/2010/main" val="147493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13</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Vandag het ons die loopbaanbesluitnemingsproses ondersoek.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Baie van julle sal weer gerusgestel voel deur wat vandag gedek is, dat jy op die regte pad is soos jy mik na die voltooiïng van jou NSS oor twee jaar.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Vir diegene wat minder selfversekerd voel, is daar altyd tyd om jou pad te hersien en veranderinge aan te bring, sou jy voel dat dit nodig mag wees.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Onthou dat die loopbaanbesluitnemingsproses deurlopend is, en daarom is dit belangrik om: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Tyd neem om prestasies en mylpale te vier.</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Wees gaaf teenoor jouself: streef na aktiwiteite wat jy geniet en omring jouself met ondersteunende mense.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Vervang selfbeperkende aannames en irrasionele oortuigings met positiewe gedagtes en stellings.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Verwelkom foute: dit kan jou lewenservaring verryk en jou leer verbeter. Jy kan dit wat jy leer gebruik om jou huidige plan te hersien en toekomstige loopbaanbesluite te verbeter.</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Moenie die groot prentjie vergeet nie: Soms kan sommige van die intermediêre stappe minder aangenaam en meer uitdagend wees as wat jy dalk wil hê dit moet wees, maar as jy in gedagte hou waar die stappe jou heen sal lei, sal jy meer geneig wees om vorentoe te beweeg in die bereiking van jou visie.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Jy is UNIEK en het baie om die wêreld te bied, die wêreld het meer mense soos elkeen van julle nodig om 'n verskil te maak.</a:t>
            </a:r>
          </a:p>
        </p:txBody>
      </p:sp>
      <p:sp>
        <p:nvSpPr>
          <p:cNvPr id="4" name="Slide Number Placeholder 3"/>
          <p:cNvSpPr>
            <a:spLocks noGrp="1"/>
          </p:cNvSpPr>
          <p:nvPr>
            <p:ph type="sldNum" sz="quarter" idx="5"/>
          </p:nvPr>
        </p:nvSpPr>
        <p:spPr/>
        <p:txBody>
          <a:bodyPr/>
          <a:lstStyle/>
          <a:p>
            <a:fld id="{0B9DBEF6-1807-431F-AC4D-07E286984CA1}" type="slidenum">
              <a:rPr lang="en-US" smtClean="0"/>
              <a:t>13</a:t>
            </a:fld>
            <a:endParaRPr lang="en-US"/>
          </a:p>
        </p:txBody>
      </p:sp>
    </p:spTree>
    <p:extLst>
      <p:ext uri="{BB962C8B-B14F-4D97-AF65-F5344CB8AC3E}">
        <p14:creationId xmlns:p14="http://schemas.microsoft.com/office/powerpoint/2010/main" val="209932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14</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As leerders vrae het, kan jy kies of hulle dit vir jou moet neer of om 'n vraag-en-antwoordsessie te hou as dit 'n stelsel is wat jy eerder in jou klaskamer gebruik.</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Leerders kan aan </a:t>
            </a:r>
            <a:r>
              <a:rPr lang="nl-NL" sz="1200" b="1" i="1" kern="1200" dirty="0">
                <a:solidFill>
                  <a:schemeClr val="tx1"/>
                </a:solidFill>
                <a:effectLst>
                  <a:outerShdw blurRad="38100" dist="19050" dir="2700000" algn="tl">
                    <a:schemeClr val="dk1">
                      <a:alpha val="40000"/>
                    </a:schemeClr>
                  </a:outerShdw>
                </a:effectLst>
                <a:latin typeface="+mn-lt"/>
                <a:ea typeface="+mn-ea"/>
                <a:cs typeface="+mn-cs"/>
              </a:rPr>
              <a:t>Aktiwiteit 2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van hul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2 – Werkkaart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werk en vir </a:t>
            </a:r>
            <a:r>
              <a:rPr lang="nl-NL" sz="1200" b="1" kern="1200" dirty="0">
                <a:solidFill>
                  <a:schemeClr val="tx1"/>
                </a:solidFill>
                <a:effectLst>
                  <a:outerShdw blurRad="38100" dist="19050" dir="2700000" algn="tl">
                    <a:schemeClr val="dk1">
                      <a:alpha val="40000"/>
                    </a:schemeClr>
                  </a:outerShdw>
                </a:effectLst>
                <a:latin typeface="+mn-lt"/>
                <a:ea typeface="+mn-ea"/>
                <a:cs typeface="+mn-cs"/>
              </a:rPr>
              <a:t>huiswerk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voltooi.</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2 – Werkkaart MEMO</a:t>
            </a:r>
            <a:r>
              <a:rPr lang="nl-NL" sz="1200" b="1" i="1" u="none" kern="1200" dirty="0">
                <a:solidFill>
                  <a:schemeClr val="tx1"/>
                </a:solidFill>
                <a:effectLst>
                  <a:outerShdw blurRad="38100" dist="19050" dir="2700000" algn="tl">
                    <a:schemeClr val="dk1">
                      <a:alpha val="40000"/>
                    </a:schemeClr>
                  </a:outerShdw>
                </a:effectLst>
                <a:latin typeface="+mn-lt"/>
                <a:ea typeface="+mn-ea"/>
                <a:cs typeface="+mn-cs"/>
              </a:rPr>
              <a: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bied antwoorde vir Aktiwiteit 1 en 2.</a:t>
            </a: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14</a:t>
            </a:fld>
            <a:endParaRPr lang="en-US"/>
          </a:p>
        </p:txBody>
      </p:sp>
    </p:spTree>
    <p:extLst>
      <p:ext uri="{BB962C8B-B14F-4D97-AF65-F5344CB8AC3E}">
        <p14:creationId xmlns:p14="http://schemas.microsoft.com/office/powerpoint/2010/main" val="107980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Skyfie</a:t>
            </a:r>
            <a:r>
              <a:rPr lang="en-US" dirty="0"/>
              <a:t> 2</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Vandag begin ons met HERSIENING van wat jy in die vorige les gedoen het deur Aktiwiteit 1 van vandag se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2 - Werkkaart</a:t>
            </a:r>
            <a:r>
              <a:rPr lang="nl-NL" sz="1200" b="1" i="1" u="none" kern="1200" dirty="0">
                <a:solidFill>
                  <a:schemeClr val="tx1"/>
                </a:solidFill>
                <a:effectLst>
                  <a:outerShdw blurRad="38100" dist="19050" dir="2700000" algn="tl">
                    <a:schemeClr val="dk1">
                      <a:alpha val="40000"/>
                    </a:schemeClr>
                  </a:outerShdw>
                </a:effectLst>
                <a:latin typeface="+mn-lt"/>
                <a:ea typeface="+mn-ea"/>
                <a:cs typeface="+mn-cs"/>
              </a:rPr>
              <a: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te voltooi.</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(Sodra leerders </a:t>
            </a:r>
            <a:r>
              <a:rPr lang="nl-NL" sz="1200" b="1" i="1" u="none" kern="1200" dirty="0">
                <a:solidFill>
                  <a:schemeClr val="tx1"/>
                </a:solidFill>
                <a:effectLst>
                  <a:outerShdw blurRad="38100" dist="19050" dir="2700000" algn="tl">
                    <a:schemeClr val="dk1">
                      <a:alpha val="40000"/>
                    </a:schemeClr>
                  </a:outerShdw>
                </a:effectLst>
                <a:latin typeface="+mn-lt"/>
                <a:ea typeface="+mn-ea"/>
                <a:cs typeface="+mn-cs"/>
              </a:rPr>
              <a:t>Aktiwiteit 1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2 – Werkkaart</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 voltooi het, sal dit as vertrekpunt dien en 'n diagnostiese assessering (vir jou – die onderwyser) wees om vas te stel of leerders jou uitkomste vir Les 1 begryp en bereik het.)</a:t>
            </a: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2</a:t>
            </a:fld>
            <a:endParaRPr lang="en-US"/>
          </a:p>
        </p:txBody>
      </p:sp>
    </p:spTree>
    <p:extLst>
      <p:ext uri="{BB962C8B-B14F-4D97-AF65-F5344CB8AC3E}">
        <p14:creationId xmlns:p14="http://schemas.microsoft.com/office/powerpoint/2010/main" val="56215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a:t>
            </a:r>
          </a:p>
          <a:p>
            <a:endParaRPr lang="en-US" dirty="0"/>
          </a:p>
          <a:p>
            <a:r>
              <a:rPr lang="nl-NL" dirty="0"/>
              <a:t>Inleiding:</a:t>
            </a:r>
          </a:p>
          <a:p>
            <a:endParaRPr lang="nl-NL" dirty="0"/>
          </a:p>
          <a:p>
            <a:pPr marL="171450" indent="-171450">
              <a:buFont typeface="Arial" panose="020B0604020202020204" pitchFamily="34" charset="0"/>
              <a:buChar char="•"/>
            </a:pPr>
            <a:r>
              <a:rPr lang="nl-NL" dirty="0"/>
              <a:t>In die vorige les het ons geleer oor selfkennis om die regte loopbaankeuse te maak. </a:t>
            </a:r>
          </a:p>
          <a:p>
            <a:pPr marL="171450" indent="-171450">
              <a:buFont typeface="Arial" panose="020B0604020202020204" pitchFamily="34" charset="0"/>
              <a:buChar char="•"/>
            </a:pPr>
            <a:r>
              <a:rPr lang="nl-NL" dirty="0"/>
              <a:t>Jy het geleer oor jou eie belangstellings, vermoëns, talente en sterkpunte (hoe om dit te definieer, wat die verskil tussen hulle is, ens.).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Vandag gaan ons kyk na:</a:t>
            </a:r>
          </a:p>
          <a:p>
            <a:pPr marL="628650" lvl="1" indent="-171450">
              <a:buFont typeface="Courier New" panose="02070309020205020404" pitchFamily="49" charset="0"/>
              <a:buChar char="o"/>
            </a:pPr>
            <a:r>
              <a:rPr lang="nl-NL" dirty="0"/>
              <a:t>Die vereistes vir die Nasionale Senior Sertifikaat (NSS) </a:t>
            </a:r>
          </a:p>
          <a:p>
            <a:pPr marL="628650" lvl="1" indent="-171450">
              <a:buFont typeface="Courier New" panose="02070309020205020404" pitchFamily="49" charset="0"/>
              <a:buChar char="o"/>
            </a:pPr>
            <a:r>
              <a:rPr lang="nl-NL" dirty="0"/>
              <a:t>Het ek die regte vakke en loopbaanopsies gekies? </a:t>
            </a:r>
          </a:p>
          <a:p>
            <a:pPr marL="628650" lvl="1" indent="-171450">
              <a:buFont typeface="Courier New" panose="02070309020205020404" pitchFamily="49" charset="0"/>
              <a:buChar char="o"/>
            </a:pPr>
            <a:r>
              <a:rPr lang="nl-NL" dirty="0"/>
              <a:t>Hoe om besluite te neem (d.w.s. die besluitnemingsproses / stappe) by die keuse van 'n loopbaan.</a:t>
            </a:r>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3</a:t>
            </a:fld>
            <a:endParaRPr lang="en-US"/>
          </a:p>
        </p:txBody>
      </p:sp>
    </p:spTree>
    <p:extLst>
      <p:ext uri="{BB962C8B-B14F-4D97-AF65-F5344CB8AC3E}">
        <p14:creationId xmlns:p14="http://schemas.microsoft.com/office/powerpoint/2010/main" val="265799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r>
              <a:rPr lang="en-US" dirty="0"/>
              <a:t>DIE NASIONALE SENIOR </a:t>
            </a:r>
            <a:r>
              <a:rPr lang="en-US" dirty="0" err="1"/>
              <a:t>SERTIFIKAAT</a:t>
            </a:r>
            <a:endParaRPr lang="en-US" dirty="0"/>
          </a:p>
          <a:p>
            <a:pPr marL="171450" indent="-171450">
              <a:buFont typeface="Arial" panose="020B0604020202020204" pitchFamily="34" charset="0"/>
              <a:buChar char="•"/>
            </a:pPr>
            <a:r>
              <a:rPr lang="en-US" dirty="0"/>
              <a:t>'n Nasionale Senior </a:t>
            </a:r>
            <a:r>
              <a:rPr lang="en-US" dirty="0" err="1"/>
              <a:t>Sertifikaat</a:t>
            </a:r>
            <a:r>
              <a:rPr lang="en-US" dirty="0"/>
              <a:t> (</a:t>
            </a:r>
            <a:r>
              <a:rPr lang="en-US" dirty="0" err="1"/>
              <a:t>NSS</a:t>
            </a:r>
            <a:r>
              <a:rPr lang="en-US" dirty="0"/>
              <a:t>) is 'n </a:t>
            </a:r>
            <a:r>
              <a:rPr lang="en-US" dirty="0" err="1"/>
              <a:t>Suid-Afrikaanse</a:t>
            </a:r>
            <a:r>
              <a:rPr lang="en-US" dirty="0"/>
              <a:t> </a:t>
            </a:r>
            <a:r>
              <a:rPr lang="en-US" dirty="0" err="1"/>
              <a:t>Kwalifikasie</a:t>
            </a:r>
            <a:r>
              <a:rPr lang="en-US" dirty="0"/>
              <a:t> wat </a:t>
            </a:r>
            <a:r>
              <a:rPr lang="en-US" dirty="0" err="1"/>
              <a:t>toegeken</a:t>
            </a:r>
            <a:r>
              <a:rPr lang="en-US" dirty="0"/>
              <a:t> word </a:t>
            </a:r>
            <a:r>
              <a:rPr lang="en-US" dirty="0" err="1"/>
              <a:t>aan</a:t>
            </a:r>
            <a:r>
              <a:rPr lang="en-US" dirty="0"/>
              <a:t> </a:t>
            </a:r>
            <a:r>
              <a:rPr lang="en-US" dirty="0" err="1"/>
              <a:t>leerders</a:t>
            </a:r>
            <a:r>
              <a:rPr lang="en-US" dirty="0"/>
              <a:t> wat </a:t>
            </a:r>
            <a:r>
              <a:rPr lang="en-US" dirty="0" err="1"/>
              <a:t>graad</a:t>
            </a:r>
            <a:r>
              <a:rPr lang="en-US" dirty="0"/>
              <a:t> 12 in </a:t>
            </a:r>
            <a:r>
              <a:rPr lang="en-US" dirty="0" err="1"/>
              <a:t>hoërskool</a:t>
            </a:r>
            <a:r>
              <a:rPr lang="en-US" dirty="0"/>
              <a:t> </a:t>
            </a:r>
            <a:r>
              <a:rPr lang="en-US" dirty="0" err="1"/>
              <a:t>slaag</a:t>
            </a:r>
            <a:r>
              <a:rPr lang="en-US" dirty="0"/>
              <a:t>, wat </a:t>
            </a:r>
            <a:r>
              <a:rPr lang="en-US" dirty="0" err="1"/>
              <a:t>ook</a:t>
            </a:r>
            <a:r>
              <a:rPr lang="en-US" dirty="0"/>
              <a:t> as ‘n </a:t>
            </a:r>
            <a:r>
              <a:rPr lang="en-US" dirty="0" err="1"/>
              <a:t>Matrieksertifikaat</a:t>
            </a:r>
            <a:r>
              <a:rPr lang="en-US" dirty="0"/>
              <a:t> </a:t>
            </a:r>
            <a:r>
              <a:rPr lang="en-US" dirty="0" err="1"/>
              <a:t>bekendstaan</a:t>
            </a:r>
            <a:r>
              <a:rPr lang="en-US" dirty="0"/>
              <a:t>. </a:t>
            </a:r>
          </a:p>
          <a:p>
            <a:pPr marL="171450" indent="-171450">
              <a:buFont typeface="Arial" panose="020B0604020202020204" pitchFamily="34" charset="0"/>
              <a:buChar char="•"/>
            </a:pPr>
            <a:r>
              <a:rPr lang="en-US" dirty="0"/>
              <a:t>Dit neem 'n minimum van 3 </a:t>
            </a:r>
            <a:r>
              <a:rPr lang="en-US" dirty="0" err="1"/>
              <a:t>jaar</a:t>
            </a:r>
            <a:r>
              <a:rPr lang="en-US" dirty="0"/>
              <a:t> om 'n Nasionale Senior </a:t>
            </a:r>
            <a:r>
              <a:rPr lang="en-US" dirty="0" err="1"/>
              <a:t>Sertifikaat</a:t>
            </a:r>
            <a:r>
              <a:rPr lang="en-US" dirty="0"/>
              <a:t> </a:t>
            </a:r>
            <a:r>
              <a:rPr lang="en-US" dirty="0" err="1"/>
              <a:t>te</a:t>
            </a:r>
            <a:r>
              <a:rPr lang="en-US" dirty="0"/>
              <a:t> </a:t>
            </a:r>
            <a:r>
              <a:rPr lang="en-US" dirty="0" err="1"/>
              <a:t>voltooi</a:t>
            </a:r>
            <a:r>
              <a:rPr lang="en-US" dirty="0"/>
              <a:t> </a:t>
            </a:r>
            <a:r>
              <a:rPr lang="en-US" dirty="0" err="1"/>
              <a:t>en</a:t>
            </a:r>
            <a:r>
              <a:rPr lang="en-US" dirty="0"/>
              <a:t> </a:t>
            </a:r>
            <a:r>
              <a:rPr lang="en-US" dirty="0" err="1"/>
              <a:t>bestaan</a:t>
            </a:r>
            <a:r>
              <a:rPr lang="en-US" dirty="0"/>
              <a:t> </a:t>
            </a:r>
            <a:r>
              <a:rPr lang="en-US" dirty="0" err="1"/>
              <a:t>uit</a:t>
            </a:r>
            <a:r>
              <a:rPr lang="en-US" dirty="0"/>
              <a:t> die studies wat in </a:t>
            </a:r>
            <a:r>
              <a:rPr lang="en-US" dirty="0" err="1"/>
              <a:t>graad</a:t>
            </a:r>
            <a:r>
              <a:rPr lang="en-US" dirty="0"/>
              <a:t> 10, 11 </a:t>
            </a:r>
            <a:r>
              <a:rPr lang="en-US" dirty="0" err="1"/>
              <a:t>en</a:t>
            </a:r>
            <a:r>
              <a:rPr lang="en-US" dirty="0"/>
              <a:t> 12 </a:t>
            </a:r>
            <a:r>
              <a:rPr lang="en-US" dirty="0" err="1"/>
              <a:t>gedoen</a:t>
            </a:r>
            <a:r>
              <a:rPr lang="en-US" dirty="0"/>
              <a:t> word.  </a:t>
            </a:r>
          </a:p>
          <a:p>
            <a:pPr marL="171450" indent="-171450">
              <a:buFont typeface="Arial" panose="020B0604020202020204" pitchFamily="34" charset="0"/>
              <a:buChar char="•"/>
            </a:pPr>
            <a:r>
              <a:rPr lang="en-US" dirty="0"/>
              <a:t>Jy </a:t>
            </a:r>
            <a:r>
              <a:rPr lang="en-US" dirty="0" err="1"/>
              <a:t>moet</a:t>
            </a:r>
            <a:r>
              <a:rPr lang="en-US" dirty="0"/>
              <a:t> al </a:t>
            </a:r>
            <a:r>
              <a:rPr lang="en-US" dirty="0" err="1"/>
              <a:t>drie</a:t>
            </a:r>
            <a:r>
              <a:rPr lang="en-US" dirty="0"/>
              <a:t> grade </a:t>
            </a:r>
            <a:r>
              <a:rPr lang="en-US" dirty="0" err="1"/>
              <a:t>slaag</a:t>
            </a:r>
            <a:r>
              <a:rPr lang="en-US" dirty="0"/>
              <a:t> om 'n Nasionale Senior </a:t>
            </a:r>
            <a:r>
              <a:rPr lang="en-US" dirty="0" err="1"/>
              <a:t>Sertifikaat</a:t>
            </a:r>
            <a:r>
              <a:rPr lang="en-US" dirty="0"/>
              <a:t> </a:t>
            </a:r>
            <a:r>
              <a:rPr lang="en-US" dirty="0" err="1"/>
              <a:t>te</a:t>
            </a:r>
            <a:r>
              <a:rPr lang="en-US" dirty="0"/>
              <a:t> </a:t>
            </a:r>
            <a:r>
              <a:rPr lang="en-US" dirty="0" err="1"/>
              <a:t>ontvang</a:t>
            </a:r>
            <a:r>
              <a:rPr lang="en-US" dirty="0"/>
              <a:t>. </a:t>
            </a: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4</a:t>
            </a:fld>
            <a:endParaRPr lang="en-US"/>
          </a:p>
        </p:txBody>
      </p:sp>
    </p:spTree>
    <p:extLst>
      <p:ext uri="{BB962C8B-B14F-4D97-AF65-F5344CB8AC3E}">
        <p14:creationId xmlns:p14="http://schemas.microsoft.com/office/powerpoint/2010/main" val="378510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r>
              <a:rPr lang="en-ZA" sz="1200" b="0" kern="1200" dirty="0">
                <a:solidFill>
                  <a:schemeClr val="tx1"/>
                </a:solidFill>
                <a:effectLst>
                  <a:outerShdw blurRad="38100" dist="19050" dir="2700000" algn="tl">
                    <a:schemeClr val="dk1">
                      <a:alpha val="40000"/>
                    </a:schemeClr>
                  </a:outerShdw>
                </a:effectLst>
                <a:latin typeface="+mn-lt"/>
                <a:ea typeface="+mn-ea"/>
                <a:cs typeface="+mn-cs"/>
              </a:rPr>
              <a:t>IN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NEUTEDOP</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NSS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lei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om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vakkeuses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maak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Jy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moet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sewe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vakke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graad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10 tot 12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studeer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Twee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amptelike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tale,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Huistaal</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&amp;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Eerste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Addisionele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Taal. </a:t>
            </a:r>
          </a:p>
          <a:p>
            <a:pPr marL="628650" lvl="1" indent="-171450">
              <a:buFont typeface="Courier New" panose="02070309020205020404" pitchFamily="49" charset="0"/>
              <a:buChar char="o"/>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Wiskunde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of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Wiskundige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Geletterdheid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Lewensoriëntering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Drie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ander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vakke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skool</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aanbied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(Wat met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loopbaanveld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passies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belangstellings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ooreenstem</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p:txBody>
      </p:sp>
      <p:sp>
        <p:nvSpPr>
          <p:cNvPr id="4" name="Slide Number Placeholder 3"/>
          <p:cNvSpPr>
            <a:spLocks noGrp="1"/>
          </p:cNvSpPr>
          <p:nvPr>
            <p:ph type="sldNum" sz="quarter" idx="5"/>
          </p:nvPr>
        </p:nvSpPr>
        <p:spPr/>
        <p:txBody>
          <a:bodyPr/>
          <a:lstStyle/>
          <a:p>
            <a:fld id="{0B9DBEF6-1807-431F-AC4D-07E286984CA1}" type="slidenum">
              <a:rPr lang="en-US" smtClean="0"/>
              <a:t>5</a:t>
            </a:fld>
            <a:endParaRPr lang="en-US"/>
          </a:p>
        </p:txBody>
      </p:sp>
    </p:spTree>
    <p:extLst>
      <p:ext uri="{BB962C8B-B14F-4D97-AF65-F5344CB8AC3E}">
        <p14:creationId xmlns:p14="http://schemas.microsoft.com/office/powerpoint/2010/main" val="392823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a:t>
            </a:r>
          </a:p>
          <a:p>
            <a:endParaRPr lang="en-US" dirty="0"/>
          </a:p>
          <a:p>
            <a:pPr marL="0" indent="0">
              <a:buFont typeface="Arial" panose="020B0604020202020204" pitchFamily="34" charset="0"/>
              <a:buNone/>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VAKKEUSE:</a:t>
            </a:r>
          </a:p>
          <a:p>
            <a:pPr marL="0" indent="0">
              <a:buFont typeface="Arial" panose="020B0604020202020204" pitchFamily="34" charset="0"/>
              <a:buNone/>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Einde verlede jaar moes jy jou vakkeuses maak.</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keuse van die stel vakke vir graad 10 was baie belangrik.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vakke wat jy gekies het toe jy die Verdere Onderwys en Opleiding (VOO)-fase (d.w.s. graad 10-12) betree het, is gekies met jou toekomstige loopbaanopsies in gedagte.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Het jy die volgende in ag geneem toe jy jou vakke gekies het:</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Waaroor is ek passievol?</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doen ek graag?</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Watter vakke geniet ek die meeste op skool?</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In watter vakke is ek goed? Is dit ook die vakke wat ek geniet?</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my punte in hierdie vakke?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As my punte laag is, kan ek dit verbeter?</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Kan ek sien dat ek verder oor hierdie vakke wil studeer?</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Watter loopbane ondersteun my vakkeuse?</a:t>
            </a:r>
          </a:p>
        </p:txBody>
      </p:sp>
      <p:sp>
        <p:nvSpPr>
          <p:cNvPr id="4" name="Slide Number Placeholder 3"/>
          <p:cNvSpPr>
            <a:spLocks noGrp="1"/>
          </p:cNvSpPr>
          <p:nvPr>
            <p:ph type="sldNum" sz="quarter" idx="5"/>
          </p:nvPr>
        </p:nvSpPr>
        <p:spPr/>
        <p:txBody>
          <a:bodyPr/>
          <a:lstStyle/>
          <a:p>
            <a:fld id="{0B9DBEF6-1807-431F-AC4D-07E286984CA1}" type="slidenum">
              <a:rPr lang="en-US" smtClean="0"/>
              <a:t>6</a:t>
            </a:fld>
            <a:endParaRPr lang="en-US"/>
          </a:p>
        </p:txBody>
      </p:sp>
    </p:spTree>
    <p:extLst>
      <p:ext uri="{BB962C8B-B14F-4D97-AF65-F5344CB8AC3E}">
        <p14:creationId xmlns:p14="http://schemas.microsoft.com/office/powerpoint/2010/main" val="319017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Kom ons kyk na hierdie videogreep rakende onderwerpkeuse:</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https://www.youtube.com/watch?v=PkciyJWsyYA&amp;ab_channel=NicolaasLamprecht (5 min 13 sek.)</a:t>
            </a:r>
          </a:p>
          <a:p>
            <a:pPr marL="171450" indent="-171450">
              <a:buFont typeface="Arial" panose="020B0604020202020204" pitchFamily="34" charset="0"/>
              <a:buChar char="•"/>
            </a:pPr>
            <a:endParaRPr lang="nl-NL"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n-ea"/>
                <a:cs typeface="+mn-cs"/>
              </a:rPr>
              <a:t>Om jou bespreking verder te voer, kan jy die klas vra:</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Hoe het jy jou besluit geneem?</a:t>
            </a:r>
          </a:p>
          <a:p>
            <a:pPr marL="628650" lvl="1" indent="-171450">
              <a:buFont typeface="Courier New" panose="02070309020205020404" pitchFamily="49" charset="0"/>
              <a:buChar char="o"/>
            </a:pPr>
            <a:r>
              <a:rPr lang="nl-NL" sz="1200" b="0" kern="1200" dirty="0">
                <a:solidFill>
                  <a:schemeClr val="tx1"/>
                </a:solidFill>
                <a:effectLst/>
                <a:latin typeface="+mn-lt"/>
                <a:ea typeface="+mn-ea"/>
                <a:cs typeface="+mn-cs"/>
              </a:rPr>
              <a:t>Wat het jou aangespoor om die keuses te maak wat jy gemaak het?</a:t>
            </a:r>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7</a:t>
            </a:fld>
            <a:endParaRPr lang="en-US"/>
          </a:p>
        </p:txBody>
      </p:sp>
    </p:spTree>
    <p:extLst>
      <p:ext uri="{BB962C8B-B14F-4D97-AF65-F5344CB8AC3E}">
        <p14:creationId xmlns:p14="http://schemas.microsoft.com/office/powerpoint/2010/main" val="230650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39F2-4826-3B0E-F15A-AEB129029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B306C-64EF-71E4-14F7-CD8208559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051B7-0A74-24DF-0A38-0AB29D916937}"/>
              </a:ext>
            </a:extLst>
          </p:cNvPr>
          <p:cNvSpPr>
            <a:spLocks noGrp="1"/>
          </p:cNvSpPr>
          <p:nvPr>
            <p:ph type="body" idx="1"/>
          </p:nvPr>
        </p:nvSpPr>
        <p:spPr/>
        <p:txBody>
          <a:bodyPr/>
          <a:lstStyle/>
          <a:p>
            <a:r>
              <a:rPr lang="en-US" dirty="0" err="1"/>
              <a:t>Skyfie</a:t>
            </a:r>
            <a:r>
              <a:rPr lang="en-US" dirty="0"/>
              <a:t> 8</a:t>
            </a:r>
          </a:p>
          <a:p>
            <a:endParaRPr lang="en-US" dirty="0"/>
          </a:p>
          <a:p>
            <a:r>
              <a:rPr lang="nl-NL" sz="1200" b="0" kern="1200" dirty="0">
                <a:solidFill>
                  <a:schemeClr val="tx1"/>
                </a:solidFill>
                <a:effectLst>
                  <a:outerShdw blurRad="38100" dist="19050" dir="2700000" algn="tl">
                    <a:schemeClr val="dk1">
                      <a:alpha val="40000"/>
                    </a:schemeClr>
                  </a:outerShdw>
                </a:effectLst>
                <a:latin typeface="+mn-lt"/>
                <a:ea typeface="+mn-ea"/>
                <a:cs typeface="+mn-cs"/>
              </a:rPr>
              <a:t>LOOPBAANBESLUITNEMINGSPROSES</a:t>
            </a:r>
          </a:p>
          <a:p>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Om 'n loopbaankeuse te maak is EEN van die belangrikste besluite wat jy ooit sal neem, maar dit is dikwels 'n moeilike besluit. Die proses gaan oor meer as net die keuse van 'n werk, dit gaan oor die keuse van iets wat jou van die lewenstyl wat jy wil hê sal voorsien.  Om dit reg te kry, vereis dat jy ingelig moet wees.  Dit is baie belangrik dat jy die nodige inligting kry en behoorlike raad kry voordat jy jou finale keuse maak.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Met die keuse van 'n loopbaan moet jy die volgende faktore in ag neem: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persoonlikheid,</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vaardighede,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waardes,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ambisies en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belangstellings.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Al hierdie faktore maak jou wie jy is en sal 'n invloed hê op wat jy besluit / kies om te doen.</a:t>
            </a:r>
          </a:p>
          <a:p>
            <a:endParaRPr lang="en-US" dirty="0"/>
          </a:p>
        </p:txBody>
      </p:sp>
      <p:sp>
        <p:nvSpPr>
          <p:cNvPr id="4" name="Slide Number Placeholder 3">
            <a:extLst>
              <a:ext uri="{FF2B5EF4-FFF2-40B4-BE49-F238E27FC236}">
                <a16:creationId xmlns:a16="http://schemas.microsoft.com/office/drawing/2014/main" id="{2E594CB3-5B8F-EC41-A332-B85B3432A1C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9DBEF6-1807-431F-AC4D-07E286984C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159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9</a:t>
            </a:r>
          </a:p>
          <a:p>
            <a:endParaRPr lang="en-US" dirty="0"/>
          </a:p>
          <a:p>
            <a:pPr marL="171450" indent="-171450">
              <a:buFont typeface="Arial" panose="020B0604020202020204" pitchFamily="34" charset="0"/>
              <a:buChar char="•"/>
            </a:pPr>
            <a:r>
              <a:rPr lang="nl-NL" dirty="0"/>
              <a:t>Loopbaangeluk kom tot 'n groot mate afhanklik van innerlike invloede, naamlik jou vaardighede,  waardes, belangstellings en ambisies.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Kom ons definieer kortliks hierdie terme:  </a:t>
            </a:r>
          </a:p>
          <a:p>
            <a:pPr marL="628650" lvl="1" indent="-171450">
              <a:buFont typeface="Courier New" panose="02070309020205020404" pitchFamily="49" charset="0"/>
              <a:buChar char="o"/>
            </a:pPr>
            <a:r>
              <a:rPr lang="nl-NL" dirty="0"/>
              <a:t>'n Vaardigheid is 'n aangeleerde vermoë om 'n taak glad en aanpasbaar uit te voer.</a:t>
            </a:r>
          </a:p>
          <a:p>
            <a:pPr marL="628650" lvl="1" indent="-171450">
              <a:buFont typeface="Courier New" panose="02070309020205020404" pitchFamily="49" charset="0"/>
              <a:buChar char="o"/>
            </a:pPr>
            <a:r>
              <a:rPr lang="nl-NL" dirty="0"/>
              <a:t>Waardes is die dinge wat vir jou die belangrikste is – die oortuigings, houdings en oordele wat ons het.</a:t>
            </a:r>
          </a:p>
          <a:p>
            <a:pPr marL="628650" lvl="1" indent="-171450">
              <a:buFont typeface="Courier New" panose="02070309020205020404" pitchFamily="49" charset="0"/>
              <a:buChar char="o"/>
            </a:pPr>
            <a:r>
              <a:rPr lang="nl-NL" dirty="0"/>
              <a:t>Ambisies is jou sterk begeerte(s) om iets te doen of te bereik. Dit sluit jou aspirasies, doelwitte, mikpunte, planne, roeping, begeertes, wense en drome in.</a:t>
            </a:r>
          </a:p>
          <a:p>
            <a:pPr marL="628650" lvl="1" indent="-171450">
              <a:buFont typeface="Courier New" panose="02070309020205020404" pitchFamily="49" charset="0"/>
              <a:buChar char="o"/>
            </a:pPr>
            <a:r>
              <a:rPr lang="nl-NL" dirty="0"/>
              <a:t>Belangstellings is die gevoel om meer te wil weet of meer oor iets te wil leer.</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Om betrokke te raak by 'n loopbaan wat die teenoorgestelde is van jou vaardighede of belangstellings - sal nie baie lekker wees nie.</a:t>
            </a:r>
          </a:p>
          <a:p>
            <a:endParaRPr lang="en-US" dirty="0"/>
          </a:p>
        </p:txBody>
      </p:sp>
      <p:sp>
        <p:nvSpPr>
          <p:cNvPr id="4" name="Slide Number Placeholder 3"/>
          <p:cNvSpPr>
            <a:spLocks noGrp="1"/>
          </p:cNvSpPr>
          <p:nvPr>
            <p:ph type="sldNum" sz="quarter" idx="5"/>
          </p:nvPr>
        </p:nvSpPr>
        <p:spPr/>
        <p:txBody>
          <a:bodyPr/>
          <a:lstStyle/>
          <a:p>
            <a:fld id="{0B9DBEF6-1807-431F-AC4D-07E286984CA1}" type="slidenum">
              <a:rPr lang="en-US" smtClean="0"/>
              <a:t>9</a:t>
            </a:fld>
            <a:endParaRPr lang="en-US"/>
          </a:p>
        </p:txBody>
      </p:sp>
    </p:spTree>
    <p:extLst>
      <p:ext uri="{BB962C8B-B14F-4D97-AF65-F5344CB8AC3E}">
        <p14:creationId xmlns:p14="http://schemas.microsoft.com/office/powerpoint/2010/main" val="211362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6323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21503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417937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69938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6A5FA-F102-4F94-94D6-5640BB2C8D08}"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420697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279830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6A5FA-F102-4F94-94D6-5640BB2C8D08}"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6591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6A5FA-F102-4F94-94D6-5640BB2C8D08}"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60496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6A5FA-F102-4F94-94D6-5640BB2C8D08}"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249925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17011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6A5FA-F102-4F94-94D6-5640BB2C8D08}"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F49C9-BDE3-43A8-8AA6-46B29B104334}" type="slidenum">
              <a:rPr lang="en-US" smtClean="0"/>
              <a:t>‹#›</a:t>
            </a:fld>
            <a:endParaRPr lang="en-US"/>
          </a:p>
        </p:txBody>
      </p:sp>
    </p:spTree>
    <p:extLst>
      <p:ext uri="{BB962C8B-B14F-4D97-AF65-F5344CB8AC3E}">
        <p14:creationId xmlns:p14="http://schemas.microsoft.com/office/powerpoint/2010/main" val="338122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6A5FA-F102-4F94-94D6-5640BB2C8D08}" type="datetimeFigureOut">
              <a:rPr lang="en-US" smtClean="0"/>
              <a:t>10/14/2025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F49C9-BDE3-43A8-8AA6-46B29B104334}" type="slidenum">
              <a:rPr lang="en-US" smtClean="0"/>
              <a:t>‹#›</a:t>
            </a:fld>
            <a:endParaRPr lang="en-US"/>
          </a:p>
        </p:txBody>
      </p:sp>
    </p:spTree>
    <p:extLst>
      <p:ext uri="{BB962C8B-B14F-4D97-AF65-F5344CB8AC3E}">
        <p14:creationId xmlns:p14="http://schemas.microsoft.com/office/powerpoint/2010/main" val="221231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9CuMioMQcx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6irwTuMp2L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oice concept with doors">
            <a:extLst>
              <a:ext uri="{FF2B5EF4-FFF2-40B4-BE49-F238E27FC236}">
                <a16:creationId xmlns:a16="http://schemas.microsoft.com/office/drawing/2014/main" id="{8B24C7CF-D5F5-E929-BB06-95EC6A481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40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FCEAE0-B7F0-A249-9DFD-49A9E4B6F99C}"/>
              </a:ext>
            </a:extLst>
          </p:cNvPr>
          <p:cNvSpPr>
            <a:spLocks noGrp="1"/>
          </p:cNvSpPr>
          <p:nvPr>
            <p:ph type="title"/>
          </p:nvPr>
        </p:nvSpPr>
        <p:spPr>
          <a:xfrm>
            <a:off x="838200" y="365125"/>
            <a:ext cx="3822189" cy="1899912"/>
          </a:xfrm>
        </p:spPr>
        <p:txBody>
          <a:bodyPr>
            <a:normAutofit/>
          </a:bodyPr>
          <a:lstStyle/>
          <a:p>
            <a:r>
              <a:rPr lang="en-US" sz="4000"/>
              <a:t>NSS</a:t>
            </a:r>
            <a:r>
              <a:rPr lang="en-US" sz="4000" dirty="0"/>
              <a:t> </a:t>
            </a:r>
            <a:r>
              <a:rPr lang="en-US" sz="4000"/>
              <a:t>en</a:t>
            </a:r>
            <a:r>
              <a:rPr lang="en-US" sz="4000" dirty="0"/>
              <a:t> </a:t>
            </a:r>
            <a:r>
              <a:rPr lang="en-US" sz="4000"/>
              <a:t>Besluitneming</a:t>
            </a:r>
            <a:endParaRPr lang="en-US" sz="4000" dirty="0"/>
          </a:p>
        </p:txBody>
      </p:sp>
      <p:sp>
        <p:nvSpPr>
          <p:cNvPr id="3" name="Content Placeholder 2">
            <a:extLst>
              <a:ext uri="{FF2B5EF4-FFF2-40B4-BE49-F238E27FC236}">
                <a16:creationId xmlns:a16="http://schemas.microsoft.com/office/drawing/2014/main" id="{8E34C21E-A551-B715-8776-738A87C3ACAF}"/>
              </a:ext>
            </a:extLst>
          </p:cNvPr>
          <p:cNvSpPr>
            <a:spLocks noGrp="1"/>
          </p:cNvSpPr>
          <p:nvPr>
            <p:ph idx="1"/>
          </p:nvPr>
        </p:nvSpPr>
        <p:spPr>
          <a:xfrm>
            <a:off x="838200" y="2434201"/>
            <a:ext cx="3822189" cy="3742762"/>
          </a:xfrm>
        </p:spPr>
        <p:txBody>
          <a:bodyPr>
            <a:normAutofit/>
          </a:bodyPr>
          <a:lstStyle/>
          <a:p>
            <a:pPr marL="0" indent="0">
              <a:buNone/>
            </a:pPr>
            <a:r>
              <a:rPr lang="en-US" sz="2000"/>
              <a:t>Kwartaal 1 Week 4-6</a:t>
            </a:r>
          </a:p>
          <a:p>
            <a:pPr marL="0" indent="0">
              <a:buNone/>
            </a:pPr>
            <a:r>
              <a:rPr lang="en-US" sz="2000"/>
              <a:t>Les 2</a:t>
            </a:r>
          </a:p>
        </p:txBody>
      </p:sp>
      <p:pic>
        <p:nvPicPr>
          <p:cNvPr id="5" name="Picture 4">
            <a:extLst>
              <a:ext uri="{FF2B5EF4-FFF2-40B4-BE49-F238E27FC236}">
                <a16:creationId xmlns:a16="http://schemas.microsoft.com/office/drawing/2014/main" id="{9A7B36F0-EE49-4229-2E2D-9D1D8F284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03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AB194-50FA-5E99-CCE2-190DE058293D}"/>
            </a:ext>
          </a:extLst>
        </p:cNvPr>
        <p:cNvGrpSpPr/>
        <p:nvPr/>
      </p:nvGrpSpPr>
      <p:grpSpPr>
        <a:xfrm>
          <a:off x="0" y="0"/>
          <a:ext cx="0" cy="0"/>
          <a:chOff x="0" y="0"/>
          <a:chExt cx="0" cy="0"/>
        </a:xfrm>
      </p:grpSpPr>
      <p:pic>
        <p:nvPicPr>
          <p:cNvPr id="7" name="Picture 6" descr="A person standing next to a clock and a few objects&#10;&#10;AI-generated content may be incorrect.">
            <a:extLst>
              <a:ext uri="{FF2B5EF4-FFF2-40B4-BE49-F238E27FC236}">
                <a16:creationId xmlns:a16="http://schemas.microsoft.com/office/drawing/2014/main" id="{44E972A3-4B4C-8913-DC38-FF12E9259E92}"/>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528BB10A-95CC-8B38-613A-B6A0BAE39E1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0" indent="0" algn="ctr"/>
            <a:r>
              <a:rPr lang="en-US" sz="2000" dirty="0">
                <a:solidFill>
                  <a:schemeClr val="tx1">
                    <a:lumMod val="85000"/>
                    <a:lumOff val="15000"/>
                  </a:schemeClr>
                </a:solidFill>
              </a:rPr>
              <a:t>Kyk: The Career Decision Making Process</a:t>
            </a:r>
            <a:br>
              <a:rPr lang="en-US" sz="2000" dirty="0">
                <a:solidFill>
                  <a:schemeClr val="tx1">
                    <a:lumMod val="85000"/>
                    <a:lumOff val="15000"/>
                  </a:schemeClr>
                </a:solidFill>
              </a:rPr>
            </a:br>
            <a:r>
              <a:rPr lang="en-US" sz="2000" u="sng" dirty="0">
                <a:solidFill>
                  <a:schemeClr val="tx1">
                    <a:lumMod val="85000"/>
                    <a:lumOff val="15000"/>
                  </a:schemeClr>
                </a:solidFill>
                <a:hlinkClick r:id="rId4"/>
              </a:rPr>
              <a:t>https://www.youtube.com/watch?v=9CuMioMQcxk</a:t>
            </a:r>
            <a:r>
              <a:rPr lang="en-US" sz="2000" u="sng" dirty="0">
                <a:solidFill>
                  <a:schemeClr val="tx1">
                    <a:lumMod val="85000"/>
                    <a:lumOff val="15000"/>
                  </a:schemeClr>
                </a:solidFill>
              </a:rPr>
              <a:t> </a:t>
            </a:r>
            <a:r>
              <a:rPr lang="en-US" sz="2000" dirty="0">
                <a:solidFill>
                  <a:schemeClr val="tx1">
                    <a:lumMod val="85000"/>
                    <a:lumOff val="15000"/>
                  </a:schemeClr>
                </a:solidFill>
              </a:rPr>
              <a:t>(2 min 42 </a:t>
            </a:r>
            <a:r>
              <a:rPr lang="en-US" sz="2000" dirty="0" err="1">
                <a:solidFill>
                  <a:schemeClr val="tx1">
                    <a:lumMod val="85000"/>
                    <a:lumOff val="15000"/>
                  </a:schemeClr>
                </a:solidFill>
              </a:rPr>
              <a:t>sek</a:t>
            </a:r>
            <a:r>
              <a:rPr lang="en-US" sz="2000" dirty="0">
                <a:solidFill>
                  <a:schemeClr val="tx1">
                    <a:lumMod val="85000"/>
                    <a:lumOff val="15000"/>
                  </a:schemeClr>
                </a:solidFill>
              </a:rPr>
              <a:t>.)</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D75049-4946-19D0-BDB0-171D36AA4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0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140869-ECA2-F536-8859-81C2260D6AB3}"/>
              </a:ext>
            </a:extLst>
          </p:cNvPr>
          <p:cNvSpPr>
            <a:spLocks noGrp="1"/>
          </p:cNvSpPr>
          <p:nvPr>
            <p:ph type="title"/>
          </p:nvPr>
        </p:nvSpPr>
        <p:spPr>
          <a:xfrm>
            <a:off x="838200" y="557188"/>
            <a:ext cx="10515600" cy="1133499"/>
          </a:xfrm>
        </p:spPr>
        <p:txBody>
          <a:bodyPr vert="horz" lIns="91440" tIns="45720" rIns="91440" bIns="45720" rtlCol="0">
            <a:normAutofit fontScale="90000"/>
          </a:bodyPr>
          <a:lstStyle/>
          <a:p>
            <a:pPr algn="ctr"/>
            <a:r>
              <a:rPr lang="en-US" sz="4800" dirty="0" err="1"/>
              <a:t>Vyf-stap</a:t>
            </a:r>
            <a:br>
              <a:rPr lang="en-US" sz="4800" dirty="0"/>
            </a:br>
            <a:r>
              <a:rPr lang="en-US" sz="4800" dirty="0" err="1"/>
              <a:t>Loopbaanbesluitnemingsproses</a:t>
            </a:r>
            <a:endParaRPr lang="en-US" sz="4800" kern="1200" dirty="0">
              <a:latin typeface="+mj-lt"/>
              <a:ea typeface="+mj-ea"/>
              <a:cs typeface="+mj-cs"/>
            </a:endParaRPr>
          </a:p>
        </p:txBody>
      </p:sp>
      <p:graphicFrame>
        <p:nvGraphicFramePr>
          <p:cNvPr id="5" name="Content Placeholder 2">
            <a:extLst>
              <a:ext uri="{FF2B5EF4-FFF2-40B4-BE49-F238E27FC236}">
                <a16:creationId xmlns:a16="http://schemas.microsoft.com/office/drawing/2014/main" id="{BFE4273D-D815-707F-1C4C-994ABC8C0DC1}"/>
              </a:ext>
            </a:extLst>
          </p:cNvPr>
          <p:cNvGraphicFramePr>
            <a:graphicFrameLocks noGrp="1"/>
          </p:cNvGraphicFramePr>
          <p:nvPr>
            <p:ph idx="1"/>
            <p:extLst>
              <p:ext uri="{D42A27DB-BD31-4B8C-83A1-F6EECF244321}">
                <p14:modId xmlns:p14="http://schemas.microsoft.com/office/powerpoint/2010/main" val="217597258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D7346072-4609-5F25-40A9-2033226963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FB31DD91-C1DE-7330-9133-FB1CD4AB4D63}"/>
              </a:ext>
            </a:extLst>
          </p:cNvPr>
          <p:cNvSpPr/>
          <p:nvPr/>
        </p:nvSpPr>
        <p:spPr>
          <a:xfrm>
            <a:off x="7794172" y="4165600"/>
            <a:ext cx="4151085" cy="25545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b="1" dirty="0">
                <a:solidFill>
                  <a:prstClr val="white"/>
                </a:solidFill>
              </a:rPr>
              <a:t>SMART-</a:t>
            </a:r>
            <a:r>
              <a:rPr lang="en-GB" b="1" dirty="0" err="1">
                <a:solidFill>
                  <a:prstClr val="white"/>
                </a:solidFill>
              </a:rPr>
              <a:t>Doelwitte</a:t>
            </a:r>
            <a:r>
              <a:rPr lang="en-GB" b="1" dirty="0">
                <a:solidFill>
                  <a:prstClr val="white"/>
                </a:solidFill>
              </a:rPr>
              <a:t> </a:t>
            </a:r>
            <a:r>
              <a:rPr lang="en-GB" b="1" dirty="0" err="1">
                <a:solidFill>
                  <a:prstClr val="white"/>
                </a:solidFill>
              </a:rPr>
              <a:t>Herinnering</a:t>
            </a:r>
            <a:endParaRPr lang="en-GB" b="1" dirty="0">
              <a:solidFill>
                <a:prstClr val="white"/>
              </a:solidFill>
            </a:endParaRPr>
          </a:p>
          <a:p>
            <a:pPr lvl="0"/>
            <a:r>
              <a:rPr lang="nl-NL" dirty="0">
                <a:solidFill>
                  <a:prstClr val="white"/>
                </a:solidFill>
              </a:rPr>
              <a:t>Maak seker jou loopbaandoelwitte is:</a:t>
            </a:r>
          </a:p>
          <a:p>
            <a:pPr lvl="0"/>
            <a:r>
              <a:rPr lang="en-GB" b="1" dirty="0" err="1">
                <a:solidFill>
                  <a:prstClr val="white"/>
                </a:solidFill>
              </a:rPr>
              <a:t>Spesifiek</a:t>
            </a:r>
            <a:r>
              <a:rPr lang="en-GB" b="1" dirty="0">
                <a:solidFill>
                  <a:prstClr val="white"/>
                </a:solidFill>
              </a:rPr>
              <a:t>: </a:t>
            </a:r>
            <a:r>
              <a:rPr lang="en-GB" dirty="0" err="1">
                <a:solidFill>
                  <a:prstClr val="white"/>
                </a:solidFill>
              </a:rPr>
              <a:t>duidelik</a:t>
            </a:r>
            <a:r>
              <a:rPr lang="en-GB" dirty="0">
                <a:solidFill>
                  <a:prstClr val="white"/>
                </a:solidFill>
              </a:rPr>
              <a:t> </a:t>
            </a:r>
            <a:r>
              <a:rPr lang="en-GB" dirty="0" err="1">
                <a:solidFill>
                  <a:prstClr val="white"/>
                </a:solidFill>
              </a:rPr>
              <a:t>en</a:t>
            </a:r>
            <a:r>
              <a:rPr lang="en-GB" dirty="0">
                <a:solidFill>
                  <a:prstClr val="white"/>
                </a:solidFill>
              </a:rPr>
              <a:t> </a:t>
            </a:r>
            <a:r>
              <a:rPr lang="en-GB" dirty="0" err="1">
                <a:solidFill>
                  <a:prstClr val="white"/>
                </a:solidFill>
              </a:rPr>
              <a:t>gedetailleerd</a:t>
            </a:r>
            <a:r>
              <a:rPr lang="en-GB" dirty="0">
                <a:solidFill>
                  <a:prstClr val="white"/>
                </a:solidFill>
              </a:rPr>
              <a:t>.</a:t>
            </a:r>
          </a:p>
          <a:p>
            <a:pPr lvl="0"/>
            <a:r>
              <a:rPr lang="en-GB" b="1" dirty="0" err="1">
                <a:solidFill>
                  <a:prstClr val="white"/>
                </a:solidFill>
              </a:rPr>
              <a:t>Meetbaar</a:t>
            </a:r>
            <a:r>
              <a:rPr lang="en-GB" b="1" dirty="0">
                <a:solidFill>
                  <a:prstClr val="white"/>
                </a:solidFill>
              </a:rPr>
              <a:t>: </a:t>
            </a:r>
            <a:r>
              <a:rPr lang="en-GB" dirty="0" err="1">
                <a:solidFill>
                  <a:prstClr val="white"/>
                </a:solidFill>
              </a:rPr>
              <a:t>kan</a:t>
            </a:r>
            <a:r>
              <a:rPr lang="en-GB" dirty="0">
                <a:solidFill>
                  <a:prstClr val="white"/>
                </a:solidFill>
              </a:rPr>
              <a:t> </a:t>
            </a:r>
            <a:r>
              <a:rPr lang="en-GB" dirty="0" err="1">
                <a:solidFill>
                  <a:prstClr val="white"/>
                </a:solidFill>
              </a:rPr>
              <a:t>vordering</a:t>
            </a:r>
            <a:r>
              <a:rPr lang="en-GB" dirty="0">
                <a:solidFill>
                  <a:prstClr val="white"/>
                </a:solidFill>
              </a:rPr>
              <a:t> </a:t>
            </a:r>
            <a:r>
              <a:rPr lang="en-GB" dirty="0" err="1">
                <a:solidFill>
                  <a:prstClr val="white"/>
                </a:solidFill>
              </a:rPr>
              <a:t>volg</a:t>
            </a:r>
            <a:r>
              <a:rPr lang="en-GB" dirty="0">
                <a:solidFill>
                  <a:prstClr val="white"/>
                </a:solidFill>
              </a:rPr>
              <a:t>.</a:t>
            </a:r>
          </a:p>
          <a:p>
            <a:pPr lvl="0"/>
            <a:r>
              <a:rPr lang="nl-NL" b="1" dirty="0">
                <a:solidFill>
                  <a:prstClr val="white"/>
                </a:solidFill>
              </a:rPr>
              <a:t>Haalbaar: </a:t>
            </a:r>
            <a:r>
              <a:rPr lang="nl-NL" dirty="0">
                <a:solidFill>
                  <a:prstClr val="white"/>
                </a:solidFill>
              </a:rPr>
              <a:t>realisties vir jou vaardighede en motiveringsvlak.</a:t>
            </a:r>
          </a:p>
          <a:p>
            <a:pPr lvl="0"/>
            <a:r>
              <a:rPr lang="nl-NL" b="1" dirty="0">
                <a:solidFill>
                  <a:prstClr val="white"/>
                </a:solidFill>
              </a:rPr>
              <a:t>Realisties: </a:t>
            </a:r>
            <a:r>
              <a:rPr lang="nl-NL" dirty="0">
                <a:solidFill>
                  <a:prstClr val="white"/>
                </a:solidFill>
              </a:rPr>
              <a:t>moontlik met jou hulpbronne</a:t>
            </a:r>
            <a:r>
              <a:rPr kumimoji="0" lang="en-GB" sz="1800" i="0" u="none" strike="noStrike" kern="1200" cap="none" spc="0" normalizeH="0" baseline="0" noProof="0" dirty="0">
                <a:ln>
                  <a:noFill/>
                </a:ln>
                <a:solidFill>
                  <a:prstClr val="white"/>
                </a:solidFill>
                <a:effectLst/>
                <a:uLnTx/>
                <a:uFillTx/>
                <a:latin typeface="Calibri" panose="020F0502020204030204"/>
              </a:rPr>
              <a:t>.</a:t>
            </a:r>
          </a:p>
          <a:p>
            <a:pPr lvl="0"/>
            <a:r>
              <a:rPr lang="nl-NL" b="1" dirty="0">
                <a:solidFill>
                  <a:prstClr val="white"/>
                </a:solidFill>
              </a:rPr>
              <a:t>Tydspesifiek: </a:t>
            </a:r>
            <a:r>
              <a:rPr lang="nl-NL" dirty="0">
                <a:solidFill>
                  <a:prstClr val="white"/>
                </a:solidFill>
              </a:rPr>
              <a:t>sluit 'n duidelike sperdatum in.</a:t>
            </a:r>
            <a:endParaRPr kumimoji="0" lang="en-GB" sz="180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8730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B1DBEFCB-DFEC-7336-E383-67CC75C6A397}"/>
              </a:ext>
            </a:extLst>
          </p:cNvPr>
          <p:cNvSpPr txBox="1">
            <a:spLocks/>
          </p:cNvSpPr>
          <p:nvPr/>
        </p:nvSpPr>
        <p:spPr>
          <a:xfrm>
            <a:off x="1371597" y="348865"/>
            <a:ext cx="10044023"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rgbClr val="FFFFFF"/>
                </a:solidFill>
                <a:latin typeface="+mj-lt"/>
                <a:ea typeface="+mj-ea"/>
                <a:cs typeface="+mj-cs"/>
              </a:rPr>
              <a:t>Vyf-stap Loopbaanbesluitnemingsproses</a:t>
            </a:r>
          </a:p>
        </p:txBody>
      </p:sp>
      <p:graphicFrame>
        <p:nvGraphicFramePr>
          <p:cNvPr id="4" name="Content Placeholder 3">
            <a:extLst>
              <a:ext uri="{FF2B5EF4-FFF2-40B4-BE49-F238E27FC236}">
                <a16:creationId xmlns:a16="http://schemas.microsoft.com/office/drawing/2014/main" id="{DAC03DB8-AEAB-2784-B514-399867CB40FF}"/>
              </a:ext>
            </a:extLst>
          </p:cNvPr>
          <p:cNvGraphicFramePr>
            <a:graphicFrameLocks noGrp="1"/>
          </p:cNvGraphicFramePr>
          <p:nvPr>
            <p:ph idx="1"/>
            <p:extLst>
              <p:ext uri="{D42A27DB-BD31-4B8C-83A1-F6EECF244321}">
                <p14:modId xmlns:p14="http://schemas.microsoft.com/office/powerpoint/2010/main" val="19022260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D6394A7-47D3-0E71-9C5A-CE2F933393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54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ree Drop Splash photo and picture">
            <a:extLst>
              <a:ext uri="{FF2B5EF4-FFF2-40B4-BE49-F238E27FC236}">
                <a16:creationId xmlns:a16="http://schemas.microsoft.com/office/drawing/2014/main" id="{D7470462-DDF4-3691-9AA1-79B6E5E7B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82" b="4548"/>
          <a:stretch>
            <a:fill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C2F495-AEC3-00B5-7E3B-B99828965F58}"/>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err="1">
                <a:solidFill>
                  <a:srgbClr val="FFFFFF"/>
                </a:solidFill>
              </a:rPr>
              <a:t>Refleksie</a:t>
            </a:r>
            <a:endParaRPr lang="en-US" sz="5200" dirty="0">
              <a:solidFill>
                <a:srgbClr val="FFFFFF"/>
              </a:solidFill>
            </a:endParaRPr>
          </a:p>
        </p:txBody>
      </p:sp>
      <p:pic>
        <p:nvPicPr>
          <p:cNvPr id="4" name="Picture 3">
            <a:extLst>
              <a:ext uri="{FF2B5EF4-FFF2-40B4-BE49-F238E27FC236}">
                <a16:creationId xmlns:a16="http://schemas.microsoft.com/office/drawing/2014/main" id="{4D52F63F-2258-EA33-7882-0CF2F6E9D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9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ee banner header question mark illustration">
            <a:extLst>
              <a:ext uri="{FF2B5EF4-FFF2-40B4-BE49-F238E27FC236}">
                <a16:creationId xmlns:a16="http://schemas.microsoft.com/office/drawing/2014/main" id="{9C5AFB19-DFB4-DE3C-76EA-0DE4E8D1A5F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l="31151" r="12850"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17F952-F7E9-99D5-CE65-0450BAFAD6D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Vrae</a:t>
            </a:r>
          </a:p>
        </p:txBody>
      </p:sp>
      <p:pic>
        <p:nvPicPr>
          <p:cNvPr id="6" name="Picture 5">
            <a:extLst>
              <a:ext uri="{FF2B5EF4-FFF2-40B4-BE49-F238E27FC236}">
                <a16:creationId xmlns:a16="http://schemas.microsoft.com/office/drawing/2014/main" id="{0E799554-C503-C663-1C4C-3D3555C07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0604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93C08-FE27-DD2A-5221-3DE856D2D8E7}"/>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Kom ons hersien</a:t>
            </a:r>
          </a:p>
        </p:txBody>
      </p:sp>
      <p:pic>
        <p:nvPicPr>
          <p:cNvPr id="3" name="Picture 2">
            <a:extLst>
              <a:ext uri="{FF2B5EF4-FFF2-40B4-BE49-F238E27FC236}">
                <a16:creationId xmlns:a16="http://schemas.microsoft.com/office/drawing/2014/main" id="{E82378D6-43A5-8057-6B3B-B8717CF0A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Hands holding a graduation cap and diploma&#10;&#10;AI-generated content may be incorrect.">
            <a:extLst>
              <a:ext uri="{FF2B5EF4-FFF2-40B4-BE49-F238E27FC236}">
                <a16:creationId xmlns:a16="http://schemas.microsoft.com/office/drawing/2014/main" id="{C8BC5F1B-9C3A-73AC-FB0B-79CDD78A3AB6}"/>
              </a:ext>
            </a:extLst>
          </p:cNvPr>
          <p:cNvPicPr>
            <a:picLocks noChangeAspect="1"/>
          </p:cNvPicPr>
          <p:nvPr/>
        </p:nvPicPr>
        <p:blipFill>
          <a:blip r:embed="rId3">
            <a:alphaModFix amt="60000"/>
          </a:blip>
          <a:srcRect t="5252" b="4023"/>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FACA71BF-6023-E899-981D-F8809AB427D5}"/>
              </a:ext>
            </a:extLst>
          </p:cNvPr>
          <p:cNvSpPr>
            <a:spLocks noGrp="1"/>
          </p:cNvSpPr>
          <p:nvPr>
            <p:ph type="title"/>
          </p:nvPr>
        </p:nvSpPr>
        <p:spPr>
          <a:xfrm>
            <a:off x="1198181" y="728906"/>
            <a:ext cx="9792471" cy="2057037"/>
          </a:xfrm>
        </p:spPr>
        <p:txBody>
          <a:bodyPr>
            <a:normAutofit/>
          </a:bodyPr>
          <a:lstStyle/>
          <a:p>
            <a:r>
              <a:rPr lang="en-US">
                <a:solidFill>
                  <a:srgbClr val="FFFFFF"/>
                </a:solidFill>
              </a:rPr>
              <a:t>Vandag fokus ons op:</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CCC8DD49-DB7E-E317-72B0-4A26DCE1B17B}"/>
              </a:ext>
            </a:extLst>
          </p:cNvPr>
          <p:cNvGraphicFramePr>
            <a:graphicFrameLocks noGrp="1"/>
          </p:cNvGraphicFramePr>
          <p:nvPr>
            <p:ph idx="1"/>
            <p:extLst>
              <p:ext uri="{D42A27DB-BD31-4B8C-83A1-F6EECF244321}">
                <p14:modId xmlns:p14="http://schemas.microsoft.com/office/powerpoint/2010/main" val="3006968366"/>
              </p:ext>
            </p:extLst>
          </p:nvPr>
        </p:nvGraphicFramePr>
        <p:xfrm>
          <a:off x="1198181" y="2957665"/>
          <a:ext cx="9792471" cy="3171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21C4110-0D97-41C8-F271-A5D3C372B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88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8A3F-8DE9-36D4-1AEC-595827309FCA}"/>
              </a:ext>
            </a:extLst>
          </p:cNvPr>
          <p:cNvSpPr>
            <a:spLocks noGrp="1"/>
          </p:cNvSpPr>
          <p:nvPr>
            <p:ph type="title"/>
          </p:nvPr>
        </p:nvSpPr>
        <p:spPr>
          <a:xfrm>
            <a:off x="621792" y="1161288"/>
            <a:ext cx="3602736" cy="4526280"/>
          </a:xfrm>
        </p:spPr>
        <p:txBody>
          <a:bodyPr vert="horz" lIns="91440" tIns="45720" rIns="91440" bIns="45720" rtlCol="0">
            <a:normAutofit/>
          </a:bodyPr>
          <a:lstStyle/>
          <a:p>
            <a:r>
              <a:rPr lang="en-US" sz="4000" dirty="0"/>
              <a:t>Nasionale Senior </a:t>
            </a:r>
            <a:r>
              <a:rPr lang="en-US" sz="4000" dirty="0" err="1"/>
              <a:t>Sertifikaat</a:t>
            </a:r>
            <a:r>
              <a:rPr lang="en-US" sz="4000" dirty="0"/>
              <a:t> (</a:t>
            </a:r>
            <a:r>
              <a:rPr lang="en-US" sz="4000" dirty="0" err="1"/>
              <a:t>NSS</a:t>
            </a:r>
            <a:r>
              <a:rPr lang="en-US" sz="4000" dirty="0"/>
              <a:t>)</a:t>
            </a:r>
            <a:endParaRPr lang="en-US" sz="4000" kern="1200" dirty="0">
              <a:latin typeface="+mj-lt"/>
              <a:ea typeface="+mj-ea"/>
              <a:cs typeface="+mj-cs"/>
            </a:endParaRPr>
          </a:p>
        </p:txBody>
      </p:sp>
      <p:graphicFrame>
        <p:nvGraphicFramePr>
          <p:cNvPr id="6" name="Content Placeholder 2">
            <a:extLst>
              <a:ext uri="{FF2B5EF4-FFF2-40B4-BE49-F238E27FC236}">
                <a16:creationId xmlns:a16="http://schemas.microsoft.com/office/drawing/2014/main" id="{15CEEF34-104A-C212-742C-5891D8929077}"/>
              </a:ext>
            </a:extLst>
          </p:cNvPr>
          <p:cNvGraphicFramePr>
            <a:graphicFrameLocks noGrp="1"/>
          </p:cNvGraphicFramePr>
          <p:nvPr>
            <p:ph idx="1"/>
            <p:extLst>
              <p:ext uri="{D42A27DB-BD31-4B8C-83A1-F6EECF244321}">
                <p14:modId xmlns:p14="http://schemas.microsoft.com/office/powerpoint/2010/main" val="390457875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57321E4-5A3A-86F6-725D-286BCE12E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5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6047-1915-F218-8CF4-8C2FCB178ED6}"/>
              </a:ext>
            </a:extLst>
          </p:cNvPr>
          <p:cNvSpPr>
            <a:spLocks noGrp="1"/>
          </p:cNvSpPr>
          <p:nvPr>
            <p:ph type="title"/>
          </p:nvPr>
        </p:nvSpPr>
        <p:spPr>
          <a:xfrm>
            <a:off x="1143000" y="990599"/>
            <a:ext cx="9906000" cy="685800"/>
          </a:xfrm>
        </p:spPr>
        <p:txBody>
          <a:bodyPr anchor="t">
            <a:normAutofit/>
          </a:bodyPr>
          <a:lstStyle/>
          <a:p>
            <a:r>
              <a:rPr lang="de-DE" sz="4000" dirty="0"/>
              <a:t>Die NSS in 'n neutedop</a:t>
            </a:r>
            <a:endParaRPr lang="en-US" sz="4000" dirty="0"/>
          </a:p>
        </p:txBody>
      </p:sp>
      <p:graphicFrame>
        <p:nvGraphicFramePr>
          <p:cNvPr id="5" name="Content Placeholder 2">
            <a:extLst>
              <a:ext uri="{FF2B5EF4-FFF2-40B4-BE49-F238E27FC236}">
                <a16:creationId xmlns:a16="http://schemas.microsoft.com/office/drawing/2014/main" id="{0979221A-769E-62EC-9275-A261D3C9BD76}"/>
              </a:ext>
            </a:extLst>
          </p:cNvPr>
          <p:cNvGraphicFramePr>
            <a:graphicFrameLocks noGrp="1"/>
          </p:cNvGraphicFramePr>
          <p:nvPr>
            <p:ph idx="1"/>
            <p:extLst>
              <p:ext uri="{D42A27DB-BD31-4B8C-83A1-F6EECF244321}">
                <p14:modId xmlns:p14="http://schemas.microsoft.com/office/powerpoint/2010/main" val="2615830229"/>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57321E4-5A3A-86F6-725D-286BCE12E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3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099">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93300-4DC8-0289-D141-0998E0CBA432}"/>
              </a:ext>
            </a:extLst>
          </p:cNvPr>
          <p:cNvSpPr>
            <a:spLocks noGrp="1"/>
          </p:cNvSpPr>
          <p:nvPr>
            <p:ph type="title"/>
          </p:nvPr>
        </p:nvSpPr>
        <p:spPr>
          <a:xfrm>
            <a:off x="5764783" y="349664"/>
            <a:ext cx="5845571" cy="1638377"/>
          </a:xfrm>
        </p:spPr>
        <p:txBody>
          <a:bodyPr anchor="b">
            <a:normAutofit/>
          </a:bodyPr>
          <a:lstStyle/>
          <a:p>
            <a:r>
              <a:rPr lang="en-US" sz="4800"/>
              <a:t>Vakkeuse</a:t>
            </a:r>
          </a:p>
        </p:txBody>
      </p:sp>
      <p:sp>
        <p:nvSpPr>
          <p:cNvPr id="4107" name="Rectangle 410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ld books on a wooden shelf, black board background. Law, history library shelf, vertical shot">
            <a:extLst>
              <a:ext uri="{FF2B5EF4-FFF2-40B4-BE49-F238E27FC236}">
                <a16:creationId xmlns:a16="http://schemas.microsoft.com/office/drawing/2014/main" id="{5C46F87E-33EA-7E53-F9F0-784808FAE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42" r="3" b="3"/>
          <a:stretch>
            <a:fillRect/>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8690FE8-1D22-0A2B-C68A-77370070EC16}"/>
              </a:ext>
            </a:extLst>
          </p:cNvPr>
          <p:cNvSpPr>
            <a:spLocks noGrp="1"/>
          </p:cNvSpPr>
          <p:nvPr>
            <p:ph idx="1"/>
          </p:nvPr>
        </p:nvSpPr>
        <p:spPr>
          <a:xfrm>
            <a:off x="5766262" y="2620641"/>
            <a:ext cx="5837750" cy="3023702"/>
          </a:xfrm>
        </p:spPr>
        <p:txBody>
          <a:bodyPr anchor="ctr">
            <a:normAutofit/>
          </a:bodyPr>
          <a:lstStyle/>
          <a:p>
            <a:pPr marL="0" indent="0">
              <a:buNone/>
            </a:pPr>
            <a:r>
              <a:rPr lang="nl-NL" sz="1900" dirty="0"/>
              <a:t>Die vakke wat jy gekies het toe jy die Verdere Onderwys en Opleiding (VOO)-fase (d.w.s. graad 10-12) betree het, is gekies met jou toekomstige loopbaanopsies in gedagte. </a:t>
            </a:r>
          </a:p>
          <a:p>
            <a:pPr marL="0" indent="0">
              <a:buNone/>
            </a:pPr>
            <a:r>
              <a:rPr lang="nl-NL" sz="1900" dirty="0"/>
              <a:t>Het jy die volgende in ag geneem toe jy jou vakke gekies het:</a:t>
            </a:r>
            <a:endParaRPr lang="en-US" sz="1900" dirty="0"/>
          </a:p>
          <a:p>
            <a:pPr lvl="1"/>
            <a:r>
              <a:rPr lang="nl-NL" sz="1900" dirty="0"/>
              <a:t>Wat is my passies?
Watter vakke geniet ek?
Wat is my hoogste en laagste drie punte?
Watter loopbane ondersteun my vakkeuses?</a:t>
            </a:r>
            <a:endParaRPr lang="en-US" sz="1900" dirty="0"/>
          </a:p>
        </p:txBody>
      </p:sp>
      <p:pic>
        <p:nvPicPr>
          <p:cNvPr id="5" name="Picture 4">
            <a:extLst>
              <a:ext uri="{FF2B5EF4-FFF2-40B4-BE49-F238E27FC236}">
                <a16:creationId xmlns:a16="http://schemas.microsoft.com/office/drawing/2014/main" id="{895377FB-FFD6-467E-384F-0D4979392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593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6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0A4F653-80E0-11A8-2DA1-49C6992DAF86}"/>
              </a:ext>
            </a:extLst>
          </p:cNvPr>
          <p:cNvPicPr>
            <a:picLocks noChangeAspect="1"/>
          </p:cNvPicPr>
          <p:nvPr/>
        </p:nvPicPr>
        <p:blipFill>
          <a:blip r:embed="rId3"/>
          <a:srcRect l="15073" r="5616"/>
          <a:stretch>
            <a:fillRect/>
          </a:stretch>
        </p:blipFill>
        <p:spPr>
          <a:xfrm>
            <a:off x="1" y="10"/>
            <a:ext cx="9669642" cy="6857990"/>
          </a:xfrm>
          <a:prstGeom prst="rect">
            <a:avLst/>
          </a:prstGeom>
        </p:spPr>
      </p:pic>
      <p:sp>
        <p:nvSpPr>
          <p:cNvPr id="6" name="Rectangle 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2644582-7C28-1158-76A1-969E9235E23D}"/>
              </a:ext>
            </a:extLst>
          </p:cNvPr>
          <p:cNvSpPr>
            <a:spLocks noGrp="1"/>
          </p:cNvSpPr>
          <p:nvPr>
            <p:ph idx="1"/>
          </p:nvPr>
        </p:nvSpPr>
        <p:spPr>
          <a:xfrm>
            <a:off x="7531610" y="2434201"/>
            <a:ext cx="3822189" cy="3742762"/>
          </a:xfrm>
        </p:spPr>
        <p:txBody>
          <a:bodyPr>
            <a:normAutofit/>
          </a:bodyPr>
          <a:lstStyle/>
          <a:p>
            <a:pPr marL="0" indent="0">
              <a:buNone/>
            </a:pPr>
            <a:r>
              <a:rPr lang="en-US" sz="2000" dirty="0"/>
              <a:t>Kyk: Grade 9 Subject Choice</a:t>
            </a:r>
          </a:p>
          <a:p>
            <a:pPr marL="0" indent="0">
              <a:buNone/>
            </a:pPr>
            <a:r>
              <a:rPr lang="en-ZA" sz="2000" u="sng" dirty="0">
                <a:hlinkClick r:id="rId4"/>
              </a:rPr>
              <a:t>https://www.youtube.com/watch?v=6irwTuMp2Lc</a:t>
            </a:r>
            <a:r>
              <a:rPr lang="en-US" sz="2000" dirty="0"/>
              <a:t> </a:t>
            </a:r>
            <a:r>
              <a:rPr lang="en-ZA" sz="2000" dirty="0"/>
              <a:t>(5 min </a:t>
            </a:r>
            <a:r>
              <a:rPr lang="en-ZA" sz="2000"/>
              <a:t>53 sek.)</a:t>
            </a:r>
            <a:endParaRPr lang="en-ZA" sz="2000" dirty="0"/>
          </a:p>
          <a:p>
            <a:pPr marL="0" indent="0">
              <a:buNone/>
            </a:pPr>
            <a:endParaRPr lang="en-US" sz="2000" dirty="0"/>
          </a:p>
        </p:txBody>
      </p:sp>
      <p:pic>
        <p:nvPicPr>
          <p:cNvPr id="9" name="Picture 8">
            <a:extLst>
              <a:ext uri="{FF2B5EF4-FFF2-40B4-BE49-F238E27FC236}">
                <a16:creationId xmlns:a16="http://schemas.microsoft.com/office/drawing/2014/main" id="{7006AD47-5BF1-9C2B-E973-1C2B6F56E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21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649F5C-B915-D8F8-ADF3-69ED07207317}"/>
            </a:ext>
          </a:extLst>
        </p:cNvPr>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ree Question Mark Choice photo and picture">
            <a:extLst>
              <a:ext uri="{FF2B5EF4-FFF2-40B4-BE49-F238E27FC236}">
                <a16:creationId xmlns:a16="http://schemas.microsoft.com/office/drawing/2014/main" id="{568A21FD-B989-F6F3-06FB-9F8E6ED96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50" r="23091" b="-2"/>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30B7E8-13B8-4BA0-15C5-0B220A837994}"/>
              </a:ext>
            </a:extLst>
          </p:cNvPr>
          <p:cNvSpPr>
            <a:spLocks noGrp="1"/>
          </p:cNvSpPr>
          <p:nvPr>
            <p:ph type="title"/>
          </p:nvPr>
        </p:nvSpPr>
        <p:spPr>
          <a:xfrm>
            <a:off x="6115316" y="405685"/>
            <a:ext cx="5647897" cy="1559301"/>
          </a:xfrm>
        </p:spPr>
        <p:txBody>
          <a:bodyPr vert="horz" lIns="91440" tIns="45720" rIns="91440" bIns="45720" rtlCol="0">
            <a:normAutofit/>
          </a:bodyPr>
          <a:lstStyle/>
          <a:p>
            <a:r>
              <a:rPr lang="en-US" sz="4000" b="1" dirty="0" err="1"/>
              <a:t>Loopbaanbesluitnemings</a:t>
            </a:r>
            <a:r>
              <a:rPr lang="en-US" sz="4000" b="1" dirty="0"/>
              <a:t>-proses</a:t>
            </a:r>
            <a:endParaRPr lang="en-US" sz="4000" b="1" kern="1200" dirty="0">
              <a:latin typeface="+mj-lt"/>
              <a:ea typeface="+mj-ea"/>
              <a:cs typeface="+mj-cs"/>
            </a:endParaRPr>
          </a:p>
        </p:txBody>
      </p:sp>
      <p:sp>
        <p:nvSpPr>
          <p:cNvPr id="4" name="Content Placeholder 3">
            <a:extLst>
              <a:ext uri="{FF2B5EF4-FFF2-40B4-BE49-F238E27FC236}">
                <a16:creationId xmlns:a16="http://schemas.microsoft.com/office/drawing/2014/main" id="{5598552B-BAAC-CA69-0425-77B25A03F71C}"/>
              </a:ext>
            </a:extLst>
          </p:cNvPr>
          <p:cNvSpPr>
            <a:spLocks noGrp="1"/>
          </p:cNvSpPr>
          <p:nvPr>
            <p:ph idx="1"/>
          </p:nvPr>
        </p:nvSpPr>
        <p:spPr>
          <a:xfrm>
            <a:off x="6115317" y="2743200"/>
            <a:ext cx="5247340" cy="3496878"/>
          </a:xfrm>
        </p:spPr>
        <p:txBody>
          <a:bodyPr anchor="ctr">
            <a:normAutofit/>
          </a:bodyPr>
          <a:lstStyle/>
          <a:p>
            <a:r>
              <a:rPr lang="nl-NL" sz="1700" dirty="0"/>
              <a:t>Om die regte keuse te maak, moet jy ingelig wees: versamel inligting en kry goeie raad voordat jy besluit.
Oorweeg hierdie faktore wanneer jy 'n loopbaan kies:</a:t>
            </a:r>
          </a:p>
          <a:p>
            <a:pPr lvl="1"/>
            <a:r>
              <a:rPr lang="nl-NL" sz="1700" dirty="0"/>
              <a:t>Persoonlikheid
Vaardighede
Waardes
Ambisies
Belangstellings</a:t>
            </a:r>
          </a:p>
          <a:p>
            <a:pPr marL="0" indent="0">
              <a:buNone/>
            </a:pPr>
            <a:r>
              <a:rPr lang="nl-NL" sz="1700" dirty="0"/>
              <a:t>Al hierdie faktore vorm wie jy is en beïnvloed die loopbaan wat jy kies.</a:t>
            </a:r>
            <a:endParaRPr lang="en-GB" sz="1700" dirty="0"/>
          </a:p>
        </p:txBody>
      </p:sp>
      <p:pic>
        <p:nvPicPr>
          <p:cNvPr id="5" name="Picture 4">
            <a:extLst>
              <a:ext uri="{FF2B5EF4-FFF2-40B4-BE49-F238E27FC236}">
                <a16:creationId xmlns:a16="http://schemas.microsoft.com/office/drawing/2014/main" id="{6BB14723-6760-D3FD-5E9F-E9301B48C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13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96C69-373E-7DFF-F7EA-77EAEEEE3539}"/>
              </a:ext>
            </a:extLst>
          </p:cNvPr>
          <p:cNvSpPr>
            <a:spLocks noGrp="1"/>
          </p:cNvSpPr>
          <p:nvPr>
            <p:ph type="title"/>
          </p:nvPr>
        </p:nvSpPr>
        <p:spPr>
          <a:xfrm>
            <a:off x="838200" y="557188"/>
            <a:ext cx="10515600" cy="1133499"/>
          </a:xfrm>
        </p:spPr>
        <p:txBody>
          <a:bodyPr>
            <a:normAutofit/>
          </a:bodyPr>
          <a:lstStyle/>
          <a:p>
            <a:pPr algn="ctr"/>
            <a:r>
              <a:rPr lang="nl-NL" sz="4800"/>
              <a:t>Loopbaangeluk word beïnvloed deur jou:</a:t>
            </a:r>
            <a:endParaRPr lang="en-US" sz="4800"/>
          </a:p>
        </p:txBody>
      </p:sp>
      <p:graphicFrame>
        <p:nvGraphicFramePr>
          <p:cNvPr id="5" name="Content Placeholder 2">
            <a:extLst>
              <a:ext uri="{FF2B5EF4-FFF2-40B4-BE49-F238E27FC236}">
                <a16:creationId xmlns:a16="http://schemas.microsoft.com/office/drawing/2014/main" id="{628958D4-7A8E-A0EB-04B0-A30572A0520B}"/>
              </a:ext>
            </a:extLst>
          </p:cNvPr>
          <p:cNvGraphicFramePr>
            <a:graphicFrameLocks noGrp="1"/>
          </p:cNvGraphicFramePr>
          <p:nvPr>
            <p:ph idx="1"/>
            <p:extLst>
              <p:ext uri="{D42A27DB-BD31-4B8C-83A1-F6EECF244321}">
                <p14:modId xmlns:p14="http://schemas.microsoft.com/office/powerpoint/2010/main" val="58558211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38AB843-077A-BD1C-9528-194A6692E7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547331"/>
      </p:ext>
    </p:extLst>
  </p:cSld>
  <p:clrMapOvr>
    <a:masterClrMapping/>
  </p:clrMapOvr>
</p:sld>
</file>

<file path=ppt/theme/theme1.xml><?xml version="1.0" encoding="utf-8"?>
<a:theme xmlns:a="http://schemas.openxmlformats.org/drawingml/2006/main" name="Office 2013 - 2022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631F3-F774-4034-AE98-7BB073DF0BC5}">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7F68A447-C7E9-48F4-9EFA-C11CEC61C2B2}">
  <ds:schemaRefs>
    <ds:schemaRef ds:uri="http://schemas.microsoft.com/sharepoint/v3/contenttype/forms"/>
  </ds:schemaRefs>
</ds:datastoreItem>
</file>

<file path=customXml/itemProps3.xml><?xml version="1.0" encoding="utf-8"?>
<ds:datastoreItem xmlns:ds="http://schemas.openxmlformats.org/officeDocument/2006/customXml" ds:itemID="{88A796E6-D478-42E0-B963-F7F03E9124DB}"/>
</file>

<file path=docProps/app.xml><?xml version="1.0" encoding="utf-8"?>
<Properties xmlns="http://schemas.openxmlformats.org/officeDocument/2006/extended-properties" xmlns:vt="http://schemas.openxmlformats.org/officeDocument/2006/docPropsVTypes">
  <Template>Office 2013 - 2022 Theme</Template>
  <TotalTime>373</TotalTime>
  <Words>2284</Words>
  <Application>Microsoft Office PowerPoint</Application>
  <PresentationFormat>Widescreen</PresentationFormat>
  <Paragraphs>239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Courier New</vt:lpstr>
      <vt:lpstr>Office 2013 - 2022 Theme</vt:lpstr>
      <vt:lpstr>NSS en Besluitneming</vt:lpstr>
      <vt:lpstr>Kom ons hersien</vt:lpstr>
      <vt:lpstr>Vandag fokus ons op:</vt:lpstr>
      <vt:lpstr>Nasionale Senior Sertifikaat (NSS)</vt:lpstr>
      <vt:lpstr>Die NSS in 'n neutedop</vt:lpstr>
      <vt:lpstr>Vakkeuse</vt:lpstr>
      <vt:lpstr>PowerPoint Presentation</vt:lpstr>
      <vt:lpstr>Loopbaanbesluitnemings-proses</vt:lpstr>
      <vt:lpstr>Loopbaangeluk word beïnvloed deur jou:</vt:lpstr>
      <vt:lpstr>Kyk: The Career Decision Making Process https://www.youtube.com/watch?v=9CuMioMQcxk (2 min 42 sek.)</vt:lpstr>
      <vt:lpstr>Vyf-stap Loopbaanbesluitnemingsproses</vt:lpstr>
      <vt:lpstr>PowerPoint Presentation</vt:lpstr>
      <vt:lpstr>Refleksie</vt:lpstr>
      <vt:lpstr>Vrae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2025-09-08T14:41:08Z</dcterms:created>
  <dcterms:modified xsi:type="dcterms:W3CDTF">2025-10-14T10:10:20Z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