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0"/>
  </p:notesMasterIdLst>
  <p:sldIdLst>
    <p:sldId id="256" r:id="rId6"/>
    <p:sldId id="258" r:id="rId7"/>
    <p:sldId id="259"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A40EB0-012C-4278-A7BE-E1C4A1B8AD8F}" v="16" dt="2025-10-28T17:38:29.4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235" autoAdjust="0"/>
  </p:normalViewPr>
  <p:slideViewPr>
    <p:cSldViewPr snapToGrid="0">
      <p:cViewPr varScale="1">
        <p:scale>
          <a:sx n="44" d="100"/>
          <a:sy n="44" d="100"/>
        </p:scale>
        <p:origin x="15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5-10-28T17:38:05.357" v="142" actId="403"/>
      <pc:docMkLst>
        <pc:docMk/>
      </pc:docMkLst>
      <pc:sldChg chg="modSp add del mod setBg">
        <pc:chgData name="Megan Botes" userId="70568131-745a-489b-b4fe-9e78c579dd6d" providerId="ADAL" clId="{E3DEF142-CC7A-44CA-B5B4-48BABF1A3E75}" dt="2025-10-28T17:33:47.065" v="80" actId="14100"/>
        <pc:sldMkLst>
          <pc:docMk/>
          <pc:sldMk cId="0" sldId="256"/>
        </pc:sldMkLst>
        <pc:spChg chg="mod">
          <ac:chgData name="Megan Botes" userId="70568131-745a-489b-b4fe-9e78c579dd6d" providerId="ADAL" clId="{E3DEF142-CC7A-44CA-B5B4-48BABF1A3E75}" dt="2025-10-28T17:33:34.470" v="78" actId="2711"/>
          <ac:spMkLst>
            <pc:docMk/>
            <pc:sldMk cId="0" sldId="256"/>
            <ac:spMk id="2" creationId="{00000000-0000-0000-0000-000000000000}"/>
          </ac:spMkLst>
        </pc:spChg>
        <pc:spChg chg="mod">
          <ac:chgData name="Megan Botes" userId="70568131-745a-489b-b4fe-9e78c579dd6d" providerId="ADAL" clId="{E3DEF142-CC7A-44CA-B5B4-48BABF1A3E75}" dt="2025-10-28T17:33:47.065" v="80" actId="14100"/>
          <ac:spMkLst>
            <pc:docMk/>
            <pc:sldMk cId="0" sldId="256"/>
            <ac:spMk id="3" creationId="{00000000-0000-0000-0000-000000000000}"/>
          </ac:spMkLst>
        </pc:spChg>
      </pc:sldChg>
      <pc:sldChg chg="addSp delSp modSp del mod">
        <pc:chgData name="Megan Botes" userId="70568131-745a-489b-b4fe-9e78c579dd6d" providerId="ADAL" clId="{E3DEF142-CC7A-44CA-B5B4-48BABF1A3E75}" dt="2025-10-28T17:33:24.512" v="75" actId="47"/>
        <pc:sldMkLst>
          <pc:docMk/>
          <pc:sldMk cId="1618413562" sldId="257"/>
        </pc:sldMkLst>
      </pc:sldChg>
      <pc:sldChg chg="addSp delSp modSp mod modNotesTx">
        <pc:chgData name="Megan Botes" userId="70568131-745a-489b-b4fe-9e78c579dd6d" providerId="ADAL" clId="{E3DEF142-CC7A-44CA-B5B4-48BABF1A3E75}" dt="2025-10-28T17:35:17.590" v="106" actId="27636"/>
        <pc:sldMkLst>
          <pc:docMk/>
          <pc:sldMk cId="748478800" sldId="258"/>
        </pc:sldMkLst>
        <pc:spChg chg="mod">
          <ac:chgData name="Megan Botes" userId="70568131-745a-489b-b4fe-9e78c579dd6d" providerId="ADAL" clId="{E3DEF142-CC7A-44CA-B5B4-48BABF1A3E75}" dt="2025-10-28T17:34:12.328" v="84" actId="404"/>
          <ac:spMkLst>
            <pc:docMk/>
            <pc:sldMk cId="748478800" sldId="258"/>
            <ac:spMk id="2" creationId="{491FFCD2-571A-52E3-9B9D-69D862D2B558}"/>
          </ac:spMkLst>
        </pc:spChg>
        <pc:spChg chg="add mod">
          <ac:chgData name="Megan Botes" userId="70568131-745a-489b-b4fe-9e78c579dd6d" providerId="ADAL" clId="{E3DEF142-CC7A-44CA-B5B4-48BABF1A3E75}" dt="2025-10-28T17:35:17.590" v="106" actId="27636"/>
          <ac:spMkLst>
            <pc:docMk/>
            <pc:sldMk cId="748478800" sldId="258"/>
            <ac:spMk id="3" creationId="{FFA5ABCF-1BD3-AFB7-4764-4280C0C44BF6}"/>
          </ac:spMkLst>
        </pc:spChg>
        <pc:spChg chg="add">
          <ac:chgData name="Megan Botes" userId="70568131-745a-489b-b4fe-9e78c579dd6d" providerId="ADAL" clId="{E3DEF142-CC7A-44CA-B5B4-48BABF1A3E75}" dt="2025-10-24T06:06:35.342" v="16" actId="26606"/>
          <ac:spMkLst>
            <pc:docMk/>
            <pc:sldMk cId="748478800" sldId="258"/>
            <ac:spMk id="2071" creationId="{A9D2268A-D939-4E78-91B6-6C7E46406788}"/>
          </ac:spMkLst>
        </pc:spChg>
        <pc:spChg chg="add">
          <ac:chgData name="Megan Botes" userId="70568131-745a-489b-b4fe-9e78c579dd6d" providerId="ADAL" clId="{E3DEF142-CC7A-44CA-B5B4-48BABF1A3E75}" dt="2025-10-24T06:06:35.342" v="16" actId="26606"/>
          <ac:spMkLst>
            <pc:docMk/>
            <pc:sldMk cId="748478800" sldId="258"/>
            <ac:spMk id="2073" creationId="{E0C43A58-225D-452D-8185-0D89D1EED861}"/>
          </ac:spMkLst>
        </pc:spChg>
        <pc:picChg chg="add mod">
          <ac:chgData name="Megan Botes" userId="70568131-745a-489b-b4fe-9e78c579dd6d" providerId="ADAL" clId="{E3DEF142-CC7A-44CA-B5B4-48BABF1A3E75}" dt="2025-10-24T06:07:20.058" v="22"/>
          <ac:picMkLst>
            <pc:docMk/>
            <pc:sldMk cId="748478800" sldId="258"/>
            <ac:picMk id="6" creationId="{7C323CF8-392E-9DA2-009C-751612A82984}"/>
          </ac:picMkLst>
        </pc:picChg>
        <pc:picChg chg="mod">
          <ac:chgData name="Megan Botes" userId="70568131-745a-489b-b4fe-9e78c579dd6d" providerId="ADAL" clId="{E3DEF142-CC7A-44CA-B5B4-48BABF1A3E75}" dt="2025-10-28T17:34:04.540" v="82" actId="1076"/>
          <ac:picMkLst>
            <pc:docMk/>
            <pc:sldMk cId="748478800" sldId="258"/>
            <ac:picMk id="2052" creationId="{F1D0918F-082E-649B-B540-DF5CF661E197}"/>
          </ac:picMkLst>
        </pc:picChg>
      </pc:sldChg>
      <pc:sldChg chg="addSp delSp modSp mod">
        <pc:chgData name="Megan Botes" userId="70568131-745a-489b-b4fe-9e78c579dd6d" providerId="ADAL" clId="{E3DEF142-CC7A-44CA-B5B4-48BABF1A3E75}" dt="2025-10-28T17:38:05.357" v="142" actId="403"/>
        <pc:sldMkLst>
          <pc:docMk/>
          <pc:sldMk cId="3091660828" sldId="259"/>
        </pc:sldMkLst>
        <pc:spChg chg="mod">
          <ac:chgData name="Megan Botes" userId="70568131-745a-489b-b4fe-9e78c579dd6d" providerId="ADAL" clId="{E3DEF142-CC7A-44CA-B5B4-48BABF1A3E75}" dt="2025-10-28T17:38:05.357" v="142" actId="403"/>
          <ac:spMkLst>
            <pc:docMk/>
            <pc:sldMk cId="3091660828" sldId="259"/>
            <ac:spMk id="3" creationId="{6FCEC532-2A15-2A50-3142-401A244D16F8}"/>
          </ac:spMkLst>
        </pc:spChg>
        <pc:spChg chg="add">
          <ac:chgData name="Megan Botes" userId="70568131-745a-489b-b4fe-9e78c579dd6d" providerId="ADAL" clId="{E3DEF142-CC7A-44CA-B5B4-48BABF1A3E75}" dt="2025-10-24T06:10:30.445" v="62" actId="26606"/>
          <ac:spMkLst>
            <pc:docMk/>
            <pc:sldMk cId="3091660828" sldId="259"/>
            <ac:spMk id="44" creationId="{56688E73-49B9-4052-A836-D248C825D70D}"/>
          </ac:spMkLst>
        </pc:spChg>
        <pc:spChg chg="add">
          <ac:chgData name="Megan Botes" userId="70568131-745a-489b-b4fe-9e78c579dd6d" providerId="ADAL" clId="{E3DEF142-CC7A-44CA-B5B4-48BABF1A3E75}" dt="2025-10-24T06:10:30.445" v="62" actId="26606"/>
          <ac:spMkLst>
            <pc:docMk/>
            <pc:sldMk cId="3091660828" sldId="259"/>
            <ac:spMk id="46" creationId="{5B6AEE0C-07FE-4154-BC7C-2F20530BC556}"/>
          </ac:spMkLst>
        </pc:spChg>
        <pc:picChg chg="add mod ord">
          <ac:chgData name="Megan Botes" userId="70568131-745a-489b-b4fe-9e78c579dd6d" providerId="ADAL" clId="{E3DEF142-CC7A-44CA-B5B4-48BABF1A3E75}" dt="2025-10-24T06:10:30.445" v="62" actId="26606"/>
          <ac:picMkLst>
            <pc:docMk/>
            <pc:sldMk cId="3091660828" sldId="259"/>
            <ac:picMk id="2" creationId="{AA941062-7DBC-4F4B-74A8-30173A60BC7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3B82E4-9314-4369-A1A4-D37D6D78A4A5}"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6330EC-D2F8-412D-90AF-2AD56B4FD3C4}" type="slidenum">
              <a:rPr lang="en-US" smtClean="0"/>
              <a:t>‹#›</a:t>
            </a:fld>
            <a:endParaRPr lang="en-US"/>
          </a:p>
        </p:txBody>
      </p:sp>
    </p:spTree>
    <p:extLst>
      <p:ext uri="{BB962C8B-B14F-4D97-AF65-F5344CB8AC3E}">
        <p14:creationId xmlns:p14="http://schemas.microsoft.com/office/powerpoint/2010/main" val="2966790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8pT6LQ-mZ3k"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Skyfie</a:t>
            </a:r>
            <a:r>
              <a:rPr lang="en-US" b="1" dirty="0"/>
              <a:t> 1:</a:t>
            </a:r>
            <a:br>
              <a:rPr lang="en-US" b="1" dirty="0"/>
            </a:br>
            <a:endParaRPr dirty="0"/>
          </a:p>
          <a:p>
            <a:pPr marL="0" lvl="0" indent="0" algn="l" rtl="0">
              <a:spcBef>
                <a:spcPts val="0"/>
              </a:spcBef>
              <a:spcAft>
                <a:spcPts val="0"/>
              </a:spcAft>
              <a:buNone/>
            </a:pPr>
            <a:r>
              <a:rPr lang="nl-NL" dirty="0"/>
              <a:t>Welkom terug, graad 9's. In die laaste les het ons begin kyk hoe uitdagende situasies in die lewe fisiese en emosionele trauma kan veroorsaak. </a:t>
            </a:r>
            <a:endParaRPr lang="en-US" dirty="0"/>
          </a:p>
          <a:p>
            <a:pPr marL="0" lvl="0" indent="0" algn="l" rtl="0">
              <a:spcBef>
                <a:spcPts val="0"/>
              </a:spcBef>
              <a:spcAft>
                <a:spcPts val="0"/>
              </a:spcAft>
              <a:buNone/>
            </a:pPr>
            <a:r>
              <a:rPr lang="nl-NL" dirty="0"/>
              <a:t>(Onderwysernota: Die meeste van die groepaktiwiteite vir hierdie les vind plaas in groepe van vier. Die springmielie-genie sal tussen twee lede in elke groep wees.) </a:t>
            </a:r>
            <a:br>
              <a:rPr lang="nl-NL" dirty="0"/>
            </a:br>
            <a:endParaRPr dirty="0"/>
          </a:p>
          <a:p>
            <a:pPr marL="0" lvl="0" indent="0" algn="l" rtl="0">
              <a:spcBef>
                <a:spcPts val="0"/>
              </a:spcBef>
              <a:spcAft>
                <a:spcPts val="0"/>
              </a:spcAft>
              <a:buNone/>
            </a:pPr>
            <a:r>
              <a:rPr lang="af-ZA" dirty="0"/>
              <a:t>Kom ons kyk of jy 'n springmielie-genie is? Dit beteken dat jy inligting so vinnig kan onthou as wat mielies springmielies word. Dit werk</a:t>
            </a:r>
            <a:r>
              <a:rPr lang="af-ZA" baseline="0" dirty="0"/>
              <a:t> soos volg:</a:t>
            </a:r>
          </a:p>
          <a:p>
            <a:pPr marL="0" lvl="0" indent="0" algn="l" rtl="0">
              <a:spcBef>
                <a:spcPts val="0"/>
              </a:spcBef>
              <a:spcAft>
                <a:spcPts val="0"/>
              </a:spcAft>
              <a:buNone/>
            </a:pPr>
            <a:r>
              <a:rPr lang="af-ZA" dirty="0"/>
              <a:t>In julle groepe van vier kies elke groeplid 'n maat. Ek sal die</a:t>
            </a:r>
            <a:r>
              <a:rPr lang="af-ZA" baseline="0" dirty="0"/>
              <a:t> tyd vi</a:t>
            </a:r>
            <a:r>
              <a:rPr lang="af-ZA" dirty="0"/>
              <a:t> 30 sekondes stel. Jy sal vir jou maat soveel feite moet vertel as wat jy van die vorige les kan onthou. Na 30 sekondes sal die ander persoon 'n kans hê om te deel hoeveel feite hulle kan onthou. Die springmielie-genie is die een wat die meeste feite onthou. </a:t>
            </a:r>
            <a:br>
              <a:rPr lang="af-ZA" dirty="0"/>
            </a:br>
            <a:endParaRPr dirty="0"/>
          </a:p>
          <a:p>
            <a:pPr marL="0" lvl="0" indent="0" algn="l" rtl="0">
              <a:spcBef>
                <a:spcPts val="0"/>
              </a:spcBef>
              <a:spcAft>
                <a:spcPts val="0"/>
              </a:spcAft>
              <a:buNone/>
            </a:pPr>
            <a:r>
              <a:rPr lang="af-ZA" dirty="0"/>
              <a:t>Welgedaan, klas! In die laaste les het ons gekyk na fisiese en nie-fisiese trauma. Ons het die vier mees algemene tipes bekendgestel; naamlik depressie, hartseer, verlies en krisis. In vandag se les gaan ons 'n bietjie dieper kyk na wat hierdie voorbeelde van uitdagende situasies veroorsaak en hoe om daardeur te kom.</a:t>
            </a: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04389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a:ea typeface="Calibri"/>
                <a:cs typeface="Calibri"/>
                <a:sym typeface="Calibri"/>
              </a:rPr>
              <a:t>Skyfie</a:t>
            </a: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 2:</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indent="-635" algn="just">
              <a:spcBef>
                <a:spcPts val="600"/>
              </a:spcBef>
              <a:spcAft>
                <a:spcPts val="600"/>
              </a:spcAft>
              <a:buNone/>
            </a:pPr>
            <a:r>
              <a:rPr lang="en-ZA" sz="1200" dirty="0" err="1">
                <a:effectLst/>
                <a:latin typeface="Calibri" panose="020F0502020204030204" pitchFamily="34" charset="0"/>
                <a:ea typeface="Arial" panose="020B0604020202020204" pitchFamily="34" charset="0"/>
              </a:rPr>
              <a:t>Tienerdepressie</a:t>
            </a:r>
            <a:r>
              <a:rPr lang="en-ZA" sz="1200" b="1" dirty="0">
                <a:effectLst/>
                <a:latin typeface="Calibri" panose="020F0502020204030204" pitchFamily="34" charset="0"/>
                <a:ea typeface="Arial" panose="020B0604020202020204" pitchFamily="34" charset="0"/>
              </a:rPr>
              <a:t> </a:t>
            </a:r>
            <a:r>
              <a:rPr lang="en-GB" sz="1200" dirty="0">
                <a:effectLst/>
                <a:latin typeface="Calibri" panose="020F0502020204030204" pitchFamily="34" charset="0"/>
                <a:ea typeface="Arial" panose="020B0604020202020204" pitchFamily="34" charset="0"/>
              </a:rPr>
              <a:t>neem toe </a:t>
            </a:r>
            <a:r>
              <a:rPr lang="en-GB" sz="1200" dirty="0" err="1">
                <a:effectLst/>
                <a:latin typeface="Calibri" panose="020F0502020204030204" pitchFamily="34" charset="0"/>
                <a:ea typeface="Arial" panose="020B0604020202020204" pitchFamily="34" charset="0"/>
              </a:rPr>
              <a:t>sedert</a:t>
            </a:r>
            <a:r>
              <a:rPr lang="en-GB" sz="1200" dirty="0">
                <a:effectLst/>
                <a:latin typeface="Calibri" panose="020F0502020204030204" pitchFamily="34" charset="0"/>
                <a:ea typeface="Arial" panose="020B0604020202020204" pitchFamily="34" charset="0"/>
              </a:rPr>
              <a:t> die COVID-19-</a:t>
            </a:r>
            <a:r>
              <a:rPr lang="en-GB" sz="1200" dirty="0" err="1">
                <a:effectLst/>
                <a:latin typeface="Calibri" panose="020F0502020204030204" pitchFamily="34" charset="0"/>
                <a:ea typeface="Arial" panose="020B0604020202020204" pitchFamily="34" charset="0"/>
              </a:rPr>
              <a:t>pandemie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regoor</a:t>
            </a:r>
            <a:r>
              <a:rPr lang="en-GB" sz="1200" dirty="0">
                <a:effectLst/>
                <a:latin typeface="Calibri" panose="020F0502020204030204" pitchFamily="34" charset="0"/>
                <a:ea typeface="Arial" panose="020B0604020202020204" pitchFamily="34" charset="0"/>
              </a:rPr>
              <a:t> die </a:t>
            </a:r>
            <a:r>
              <a:rPr lang="en-GB" sz="1200" dirty="0" err="1">
                <a:effectLst/>
                <a:latin typeface="Calibri" panose="020F0502020204030204" pitchFamily="34" charset="0"/>
                <a:ea typeface="Arial" panose="020B0604020202020204" pitchFamily="34" charset="0"/>
              </a:rPr>
              <a:t>wêreld</a:t>
            </a:r>
            <a:r>
              <a:rPr lang="en-GB" sz="1200" dirty="0">
                <a:effectLst/>
                <a:latin typeface="Calibri" panose="020F0502020204030204" pitchFamily="34" charset="0"/>
                <a:ea typeface="Arial" panose="020B0604020202020204" pitchFamily="34" charset="0"/>
              </a:rPr>
              <a:t>. Daar is </a:t>
            </a:r>
            <a:r>
              <a:rPr lang="en-GB" sz="1200" dirty="0" err="1">
                <a:effectLst/>
                <a:latin typeface="Calibri" panose="020F0502020204030204" pitchFamily="34" charset="0"/>
                <a:ea typeface="Arial" panose="020B0604020202020204" pitchFamily="34" charset="0"/>
              </a:rPr>
              <a:t>baie</a:t>
            </a:r>
            <a:r>
              <a:rPr lang="en-GB" sz="1200" dirty="0">
                <a:effectLst/>
                <a:latin typeface="Calibri" panose="020F0502020204030204" pitchFamily="34" charset="0"/>
                <a:ea typeface="Arial" panose="020B0604020202020204" pitchFamily="34" charset="0"/>
              </a:rPr>
              <a:t> redes vir </a:t>
            </a:r>
            <a:r>
              <a:rPr lang="en-GB" sz="1200" dirty="0" err="1">
                <a:effectLst/>
                <a:latin typeface="Calibri" panose="020F0502020204030204" pitchFamily="34" charset="0"/>
                <a:ea typeface="Arial" panose="020B0604020202020204" pitchFamily="34" charset="0"/>
              </a:rPr>
              <a:t>hierdie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toename</a:t>
            </a:r>
            <a:r>
              <a:rPr lang="en-GB" sz="1200" dirty="0">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en-GB" sz="1200" dirty="0" err="1">
                <a:effectLst/>
                <a:latin typeface="Calibri" panose="020F0502020204030204" pitchFamily="34" charset="0"/>
                <a:ea typeface="Arial" panose="020B0604020202020204" pitchFamily="34" charset="0"/>
              </a:rPr>
              <a:t>Sommige</a:t>
            </a:r>
            <a:r>
              <a:rPr lang="en-GB" sz="1200" dirty="0">
                <a:effectLst/>
                <a:latin typeface="Calibri" panose="020F0502020204030204" pitchFamily="34" charset="0"/>
                <a:ea typeface="Arial" panose="020B0604020202020204" pitchFamily="34" charset="0"/>
              </a:rPr>
              <a:t> van die mees </a:t>
            </a:r>
            <a:r>
              <a:rPr lang="en-GB" sz="1200" dirty="0" err="1">
                <a:effectLst/>
                <a:latin typeface="Calibri" panose="020F0502020204030204" pitchFamily="34" charset="0"/>
                <a:ea typeface="Arial" panose="020B0604020202020204" pitchFamily="34" charset="0"/>
              </a:rPr>
              <a:t>algemene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oorsake</a:t>
            </a:r>
            <a:r>
              <a:rPr lang="en-GB" sz="1200" dirty="0">
                <a:effectLst/>
                <a:latin typeface="Calibri" panose="020F0502020204030204" pitchFamily="34" charset="0"/>
                <a:ea typeface="Arial" panose="020B0604020202020204" pitchFamily="34" charset="0"/>
              </a:rPr>
              <a:t> sluit in:</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457200" algn="l"/>
              </a:tabLst>
            </a:pPr>
            <a:r>
              <a:rPr lang="en-GB" sz="1200" dirty="0" err="1">
                <a:effectLst/>
                <a:latin typeface="Calibri" panose="020F0502020204030204" pitchFamily="34" charset="0"/>
                <a:ea typeface="Arial" panose="020B0604020202020204" pitchFamily="34" charset="0"/>
              </a:rPr>
              <a:t>Mishandeling</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Fisiese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emosionele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en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seksuele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mishandeling</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457200" algn="l"/>
              </a:tabLst>
            </a:pPr>
            <a:r>
              <a:rPr lang="en-GB" sz="1200" dirty="0" err="1">
                <a:effectLst/>
                <a:latin typeface="Calibri" panose="020F0502020204030204" pitchFamily="34" charset="0"/>
                <a:ea typeface="Arial" panose="020B0604020202020204" pitchFamily="34" charset="0"/>
              </a:rPr>
              <a:t>Sosiale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angs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Reaksie</a:t>
            </a:r>
            <a:r>
              <a:rPr lang="en-GB" sz="1200" dirty="0">
                <a:effectLst/>
                <a:latin typeface="Calibri" panose="020F0502020204030204" pitchFamily="34" charset="0"/>
                <a:ea typeface="Arial" panose="020B0604020202020204" pitchFamily="34" charset="0"/>
              </a:rPr>
              <a:t> op </a:t>
            </a:r>
            <a:r>
              <a:rPr lang="en-GB" sz="1200" dirty="0" err="1">
                <a:effectLst/>
                <a:latin typeface="Calibri" panose="020F0502020204030204" pitchFamily="34" charset="0"/>
                <a:ea typeface="Arial" panose="020B0604020202020204" pitchFamily="34" charset="0"/>
              </a:rPr>
              <a:t>afknouery</a:t>
            </a:r>
            <a:r>
              <a:rPr lang="en-GB" sz="1200" dirty="0">
                <a:effectLst/>
                <a:latin typeface="Calibri" panose="020F0502020204030204" pitchFamily="34" charset="0"/>
                <a:ea typeface="Arial" panose="020B0604020202020204" pitchFamily="34" charset="0"/>
              </a:rPr>
              <a:t> of </a:t>
            </a:r>
            <a:r>
              <a:rPr lang="en-GB" sz="1200" dirty="0" err="1">
                <a:effectLst/>
                <a:latin typeface="Calibri" panose="020F0502020204030204" pitchFamily="34" charset="0"/>
                <a:ea typeface="Arial" panose="020B0604020202020204" pitchFamily="34" charset="0"/>
              </a:rPr>
              <a:t>verhoudings</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457200" algn="l"/>
              </a:tabLst>
            </a:pPr>
            <a:r>
              <a:rPr lang="en-GB" sz="1200" dirty="0" err="1">
                <a:effectLst/>
                <a:latin typeface="Calibri" panose="020F0502020204030204" pitchFamily="34" charset="0"/>
                <a:ea typeface="Arial" panose="020B0604020202020204" pitchFamily="34" charset="0"/>
              </a:rPr>
              <a:t>Reaksies</a:t>
            </a:r>
            <a:r>
              <a:rPr lang="en-GB" sz="1200" dirty="0">
                <a:effectLst/>
                <a:latin typeface="Calibri" panose="020F0502020204030204" pitchFamily="34" charset="0"/>
                <a:ea typeface="Arial" panose="020B0604020202020204" pitchFamily="34" charset="0"/>
              </a:rPr>
              <a:t> op </a:t>
            </a:r>
            <a:r>
              <a:rPr lang="en-GB" sz="1200" dirty="0" err="1">
                <a:effectLst/>
                <a:latin typeface="Calibri" panose="020F0502020204030204" pitchFamily="34" charset="0"/>
                <a:ea typeface="Arial" panose="020B0604020202020204" pitchFamily="34" charset="0"/>
              </a:rPr>
              <a:t>sekere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medikasie</a:t>
            </a:r>
            <a:r>
              <a:rPr lang="en-GB" sz="1200" dirty="0">
                <a:effectLst/>
                <a:latin typeface="Calibri" panose="020F0502020204030204" pitchFamily="34" charset="0"/>
                <a:ea typeface="Arial" panose="020B0604020202020204" pitchFamily="34" charset="0"/>
              </a:rPr>
              <a:t> wat </a:t>
            </a:r>
            <a:r>
              <a:rPr lang="en-GB" sz="1200" dirty="0" err="1">
                <a:effectLst/>
                <a:latin typeface="Calibri" panose="020F0502020204030204" pitchFamily="34" charset="0"/>
                <a:ea typeface="Arial" panose="020B0604020202020204" pitchFamily="34" charset="0"/>
              </a:rPr>
              <a:t>gemoedsversteurings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veroorsaak</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457200" algn="l"/>
              </a:tabLst>
            </a:pPr>
            <a:r>
              <a:rPr lang="en-GB" sz="1200" dirty="0" err="1">
                <a:effectLst/>
                <a:latin typeface="Calibri" panose="020F0502020204030204" pitchFamily="34" charset="0"/>
                <a:ea typeface="Arial" panose="020B0604020202020204" pitchFamily="34" charset="0"/>
              </a:rPr>
              <a:t>Reaksie</a:t>
            </a:r>
            <a:r>
              <a:rPr lang="en-GB" sz="1200" dirty="0">
                <a:effectLst/>
                <a:latin typeface="Calibri" panose="020F0502020204030204" pitchFamily="34" charset="0"/>
                <a:ea typeface="Arial" panose="020B0604020202020204" pitchFamily="34" charset="0"/>
              </a:rPr>
              <a:t> op </a:t>
            </a:r>
            <a:r>
              <a:rPr lang="en-GB" sz="1200" dirty="0" err="1">
                <a:effectLst/>
                <a:latin typeface="Calibri" panose="020F0502020204030204" pitchFamily="34" charset="0"/>
                <a:ea typeface="Arial" panose="020B0604020202020204" pitchFamily="34" charset="0"/>
              </a:rPr>
              <a:t>dood</a:t>
            </a:r>
            <a:r>
              <a:rPr lang="en-GB" sz="1200" dirty="0">
                <a:effectLst/>
                <a:latin typeface="Calibri" panose="020F0502020204030204" pitchFamily="34" charset="0"/>
                <a:ea typeface="Arial" panose="020B0604020202020204" pitchFamily="34" charset="0"/>
              </a:rPr>
              <a:t> of </a:t>
            </a:r>
            <a:r>
              <a:rPr lang="en-GB" sz="1200" dirty="0" err="1">
                <a:effectLst/>
                <a:latin typeface="Calibri" panose="020F0502020204030204" pitchFamily="34" charset="0"/>
                <a:ea typeface="Arial" panose="020B0604020202020204" pitchFamily="34" charset="0"/>
              </a:rPr>
              <a:t>verlies</a:t>
            </a:r>
            <a:r>
              <a:rPr lang="en-GB" sz="1200" dirty="0">
                <a:effectLst/>
                <a:latin typeface="Calibri" panose="020F0502020204030204" pitchFamily="34" charset="0"/>
                <a:ea typeface="Arial" panose="020B0604020202020204" pitchFamily="34" charset="0"/>
              </a:rPr>
              <a:t> van 'n </a:t>
            </a:r>
            <a:r>
              <a:rPr lang="en-GB" sz="1200" dirty="0" err="1">
                <a:effectLst/>
                <a:latin typeface="Calibri" panose="020F0502020204030204" pitchFamily="34" charset="0"/>
                <a:ea typeface="Arial" panose="020B0604020202020204" pitchFamily="34" charset="0"/>
              </a:rPr>
              <a:t>geliefde</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457200" algn="l"/>
              </a:tabLst>
            </a:pPr>
            <a:r>
              <a:rPr lang="en-GB" sz="1200" dirty="0">
                <a:effectLst/>
                <a:latin typeface="Calibri" panose="020F0502020204030204" pitchFamily="34" charset="0"/>
                <a:ea typeface="Arial" panose="020B0604020202020204" pitchFamily="34" charset="0"/>
              </a:rPr>
              <a:t>'n Reeks </a:t>
            </a:r>
            <a:r>
              <a:rPr lang="en-GB" sz="1200" dirty="0" err="1">
                <a:effectLst/>
                <a:latin typeface="Calibri" panose="020F0502020204030204" pitchFamily="34" charset="0"/>
                <a:ea typeface="Arial" panose="020B0604020202020204" pitchFamily="34" charset="0"/>
              </a:rPr>
              <a:t>groot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geleenthede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byvoorbeeld</a:t>
            </a:r>
            <a:r>
              <a:rPr lang="en-GB" sz="1200" dirty="0">
                <a:effectLst/>
                <a:latin typeface="Calibri" panose="020F0502020204030204" pitchFamily="34" charset="0"/>
                <a:ea typeface="Arial" panose="020B0604020202020204" pitchFamily="34" charset="0"/>
              </a:rPr>
              <a:t> om </a:t>
            </a:r>
            <a:r>
              <a:rPr lang="en-GB" sz="1200" dirty="0" err="1">
                <a:effectLst/>
                <a:latin typeface="Calibri" panose="020F0502020204030204" pitchFamily="34" charset="0"/>
                <a:ea typeface="Arial" panose="020B0604020202020204" pitchFamily="34" charset="0"/>
              </a:rPr>
              <a:t>na</a:t>
            </a:r>
            <a:r>
              <a:rPr lang="en-GB" sz="1200" dirty="0">
                <a:effectLst/>
                <a:latin typeface="Calibri" panose="020F0502020204030204" pitchFamily="34" charset="0"/>
                <a:ea typeface="Arial" panose="020B0604020202020204" pitchFamily="34" charset="0"/>
              </a:rPr>
              <a:t> 'n </a:t>
            </a:r>
            <a:r>
              <a:rPr lang="en-GB" sz="1200" dirty="0" err="1">
                <a:effectLst/>
                <a:latin typeface="Calibri" panose="020F0502020204030204" pitchFamily="34" charset="0"/>
                <a:ea typeface="Arial" panose="020B0604020202020204" pitchFamily="34" charset="0"/>
              </a:rPr>
              <a:t>nuwe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dorp</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verhuis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nuwe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skool</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nuwe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vriende</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457200" algn="l"/>
              </a:tabLst>
            </a:pPr>
            <a:r>
              <a:rPr lang="en-GB" sz="1200" dirty="0" err="1">
                <a:effectLst/>
                <a:latin typeface="Calibri" panose="020F0502020204030204" pitchFamily="34" charset="0"/>
                <a:ea typeface="Arial" panose="020B0604020202020204" pitchFamily="34" charset="0"/>
              </a:rPr>
              <a:t>Sosiale</a:t>
            </a:r>
            <a:r>
              <a:rPr lang="en-GB" sz="1200" dirty="0">
                <a:effectLst/>
                <a:latin typeface="Calibri" panose="020F0502020204030204" pitchFamily="34" charset="0"/>
                <a:ea typeface="Arial" panose="020B0604020202020204" pitchFamily="34" charset="0"/>
              </a:rPr>
              <a:t> media het </a:t>
            </a:r>
            <a:r>
              <a:rPr lang="en-GB" sz="1200" dirty="0" err="1">
                <a:effectLst/>
                <a:latin typeface="Calibri" panose="020F0502020204030204" pitchFamily="34" charset="0"/>
                <a:ea typeface="Arial" panose="020B0604020202020204" pitchFamily="34" charset="0"/>
              </a:rPr>
              <a:t>ook</a:t>
            </a:r>
            <a:r>
              <a:rPr lang="en-GB" sz="1200" dirty="0">
                <a:effectLst/>
                <a:latin typeface="Calibri" panose="020F0502020204030204" pitchFamily="34" charset="0"/>
                <a:ea typeface="Arial" panose="020B0604020202020204" pitchFamily="34" charset="0"/>
              </a:rPr>
              <a:t> 'n </a:t>
            </a:r>
            <a:r>
              <a:rPr lang="en-GB" sz="1200" dirty="0" err="1">
                <a:effectLst/>
                <a:latin typeface="Calibri" panose="020F0502020204030204" pitchFamily="34" charset="0"/>
                <a:ea typeface="Arial" panose="020B0604020202020204" pitchFamily="34" charset="0"/>
              </a:rPr>
              <a:t>toename</a:t>
            </a:r>
            <a:r>
              <a:rPr lang="en-GB" sz="1200" dirty="0">
                <a:effectLst/>
                <a:latin typeface="Calibri" panose="020F0502020204030204" pitchFamily="34" charset="0"/>
                <a:ea typeface="Arial" panose="020B0604020202020204" pitchFamily="34" charset="0"/>
              </a:rPr>
              <a:t> in </a:t>
            </a:r>
            <a:r>
              <a:rPr lang="en-GB" sz="1200" dirty="0" err="1">
                <a:effectLst/>
                <a:latin typeface="Calibri" panose="020F0502020204030204" pitchFamily="34" charset="0"/>
                <a:ea typeface="Arial" panose="020B0604020202020204" pitchFamily="34" charset="0"/>
              </a:rPr>
              <a:t>depressie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onder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tieners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veroorsaak</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457200" algn="l"/>
              </a:tabLst>
            </a:pPr>
            <a:r>
              <a:rPr lang="en-GB" sz="1200" dirty="0" err="1">
                <a:effectLst/>
                <a:latin typeface="Calibri" panose="020F0502020204030204" pitchFamily="34" charset="0"/>
                <a:ea typeface="Arial" panose="020B0604020202020204" pitchFamily="34" charset="0"/>
              </a:rPr>
              <a:t>Dwelmmisbruik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veroorsaak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ook</a:t>
            </a:r>
            <a:r>
              <a:rPr lang="en-GB" sz="1200" dirty="0">
                <a:effectLst/>
                <a:latin typeface="Calibri" panose="020F0502020204030204" pitchFamily="34" charset="0"/>
                <a:ea typeface="Arial" panose="020B0604020202020204" pitchFamily="34" charset="0"/>
              </a:rPr>
              <a:t> 'n </a:t>
            </a:r>
            <a:r>
              <a:rPr lang="en-GB" sz="1200" dirty="0" err="1">
                <a:effectLst/>
                <a:latin typeface="Calibri" panose="020F0502020204030204" pitchFamily="34" charset="0"/>
                <a:ea typeface="Arial" panose="020B0604020202020204" pitchFamily="34" charset="0"/>
              </a:rPr>
              <a:t>toename</a:t>
            </a:r>
            <a:r>
              <a:rPr lang="en-GB" sz="1200" dirty="0">
                <a:effectLst/>
                <a:latin typeface="Calibri" panose="020F0502020204030204" pitchFamily="34" charset="0"/>
                <a:ea typeface="Arial" panose="020B0604020202020204" pitchFamily="34" charset="0"/>
              </a:rPr>
              <a:t> in </a:t>
            </a:r>
            <a:r>
              <a:rPr lang="en-GB" sz="1200" dirty="0" err="1">
                <a:effectLst/>
                <a:latin typeface="Calibri" panose="020F0502020204030204" pitchFamily="34" charset="0"/>
                <a:ea typeface="Arial" panose="020B0604020202020204" pitchFamily="34" charset="0"/>
              </a:rPr>
              <a:t>depressie</a:t>
            </a:r>
            <a:endParaRPr lang="en-GB" sz="1200" dirty="0">
              <a:effectLst/>
              <a:latin typeface="Calibri" panose="020F0502020204030204" pitchFamily="34" charset="0"/>
              <a:ea typeface="Arial" panose="020B0604020202020204" pitchFamily="34" charset="0"/>
            </a:endParaRPr>
          </a:p>
          <a:p>
            <a:pPr marL="342900" lvl="0" indent="-342900" algn="just">
              <a:spcBef>
                <a:spcPts val="600"/>
              </a:spcBef>
              <a:spcAft>
                <a:spcPts val="600"/>
              </a:spcAft>
              <a:buFont typeface="Wingdings" panose="05000000000000000000" pitchFamily="2" charset="2"/>
              <a:buChar char=""/>
              <a:tabLst>
                <a:tab pos="457200" algn="l"/>
              </a:tabLst>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en-ZA" sz="1200" dirty="0">
                <a:effectLst/>
                <a:latin typeface="Calibri" panose="020F0502020204030204" pitchFamily="34" charset="0"/>
                <a:ea typeface="Arial" panose="020B0604020202020204" pitchFamily="34" charset="0"/>
              </a:rPr>
              <a:t>Kyk as 'n </a:t>
            </a:r>
            <a:r>
              <a:rPr lang="en-ZA" sz="1200" dirty="0" err="1">
                <a:effectLst/>
                <a:latin typeface="Calibri" panose="020F0502020204030204" pitchFamily="34" charset="0"/>
                <a:ea typeface="Arial" panose="020B0604020202020204" pitchFamily="34" charset="0"/>
              </a:rPr>
              <a:t>groep</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na</a:t>
            </a:r>
            <a:r>
              <a:rPr lang="en-ZA" sz="1200" dirty="0">
                <a:effectLst/>
                <a:latin typeface="Calibri" panose="020F0502020204030204" pitchFamily="34" charset="0"/>
                <a:ea typeface="Arial" panose="020B0604020202020204" pitchFamily="34" charset="0"/>
              </a:rPr>
              <a:t> die </a:t>
            </a:r>
            <a:r>
              <a:rPr lang="en-ZA" sz="1200" dirty="0" err="1">
                <a:effectLst/>
                <a:latin typeface="Calibri" panose="020F0502020204030204" pitchFamily="34" charset="0"/>
                <a:ea typeface="Arial" panose="020B0604020202020204" pitchFamily="34" charset="0"/>
              </a:rPr>
              <a:t>opskrifte</a:t>
            </a:r>
            <a:r>
              <a:rPr lang="en-ZA" sz="1200" dirty="0">
                <a:effectLst/>
                <a:latin typeface="Calibri" panose="020F0502020204030204" pitchFamily="34" charset="0"/>
                <a:ea typeface="Arial" panose="020B0604020202020204" pitchFamily="34" charset="0"/>
              </a:rPr>
              <a:t> op </a:t>
            </a:r>
            <a:r>
              <a:rPr lang="en-ZA" sz="1200" dirty="0" err="1">
                <a:effectLst/>
                <a:latin typeface="Calibri" panose="020F0502020204030204" pitchFamily="34" charset="0"/>
                <a:ea typeface="Arial" panose="020B0604020202020204" pitchFamily="34" charset="0"/>
              </a:rPr>
              <a:t>hierdie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skyfie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geneem</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uit</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plaaslike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koerante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oor</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tienerdepressie</a:t>
            </a:r>
            <a:r>
              <a:rPr lang="en-ZA" sz="1200" dirty="0">
                <a:effectLst/>
                <a:latin typeface="Calibri" panose="020F0502020204030204" pitchFamily="34" charset="0"/>
                <a:ea typeface="Arial" panose="020B0604020202020204" pitchFamily="34" charset="0"/>
              </a:rPr>
              <a:t>. As 'n </a:t>
            </a:r>
            <a:r>
              <a:rPr lang="en-ZA" sz="1200" dirty="0" err="1">
                <a:effectLst/>
                <a:latin typeface="Calibri" panose="020F0502020204030204" pitchFamily="34" charset="0"/>
                <a:ea typeface="Arial" panose="020B0604020202020204" pitchFamily="34" charset="0"/>
              </a:rPr>
              <a:t>groep</a:t>
            </a:r>
            <a:r>
              <a:rPr lang="en-ZA" sz="1200" dirty="0">
                <a:effectLst/>
                <a:latin typeface="Calibri" panose="020F0502020204030204" pitchFamily="34" charset="0"/>
                <a:ea typeface="Arial" panose="020B0604020202020204" pitchFamily="34" charset="0"/>
              </a:rPr>
              <a:t>:</a:t>
            </a:r>
            <a:endParaRPr lang="en-US" sz="12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Wingdings" panose="05000000000000000000" pitchFamily="2" charset="2"/>
              <a:buChar char=""/>
            </a:pPr>
            <a:r>
              <a:rPr lang="nl-NL" sz="1200" dirty="0">
                <a:effectLst/>
                <a:latin typeface="Calibri" panose="020F0502020204030204" pitchFamily="34" charset="0"/>
                <a:ea typeface="Arial" panose="020B0604020202020204" pitchFamily="34" charset="0"/>
              </a:rPr>
              <a:t>Bespreek wat julle glo die </a:t>
            </a:r>
            <a:r>
              <a:rPr lang="nl-NL" sz="1200" b="1" dirty="0">
                <a:effectLst/>
                <a:latin typeface="Calibri" panose="020F0502020204030204" pitchFamily="34" charset="0"/>
                <a:ea typeface="Arial" panose="020B0604020202020204" pitchFamily="34" charset="0"/>
              </a:rPr>
              <a:t>top drie oorsake van tienerdepressie </a:t>
            </a:r>
            <a:r>
              <a:rPr lang="nl-NL" sz="1200" dirty="0">
                <a:effectLst/>
                <a:latin typeface="Calibri" panose="020F0502020204030204" pitchFamily="34" charset="0"/>
                <a:ea typeface="Arial" panose="020B0604020202020204" pitchFamily="34" charset="0"/>
              </a:rPr>
              <a:t>is.</a:t>
            </a:r>
            <a:endParaRPr lang="en-US" sz="12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Wingdings" panose="05000000000000000000" pitchFamily="2" charset="2"/>
              <a:buChar char=""/>
            </a:pPr>
            <a:r>
              <a:rPr lang="nl-NL" sz="1200" dirty="0">
                <a:effectLst/>
                <a:latin typeface="Calibri" panose="020F0502020204030204" pitchFamily="34" charset="0"/>
                <a:ea typeface="Arial" panose="020B0604020202020204" pitchFamily="34" charset="0"/>
              </a:rPr>
              <a:t>Bespreek DRIE simptome van tienerdepressie.</a:t>
            </a: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en-ZA" sz="1200" dirty="0">
                <a:effectLst/>
                <a:latin typeface="Calibri" panose="020F0502020204030204" pitchFamily="34" charset="0"/>
                <a:ea typeface="Arial" panose="020B0604020202020204" pitchFamily="34" charset="0"/>
              </a:rPr>
              <a:t>Jou </a:t>
            </a:r>
            <a:r>
              <a:rPr lang="en-ZA" sz="1200" dirty="0" err="1">
                <a:effectLst/>
                <a:latin typeface="Calibri" panose="020F0502020204030204" pitchFamily="34" charset="0"/>
                <a:ea typeface="Arial" panose="020B0604020202020204" pitchFamily="34" charset="0"/>
              </a:rPr>
              <a:t>groep</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sal</a:t>
            </a:r>
            <a:r>
              <a:rPr lang="en-ZA" sz="1200" dirty="0">
                <a:effectLst/>
                <a:latin typeface="Calibri" panose="020F0502020204030204" pitchFamily="34" charset="0"/>
                <a:ea typeface="Arial" panose="020B0604020202020204" pitchFamily="34" charset="0"/>
              </a:rPr>
              <a:t> 8 minute </a:t>
            </a:r>
            <a:r>
              <a:rPr lang="en-ZA" sz="1200" dirty="0" err="1">
                <a:effectLst/>
                <a:latin typeface="Calibri" panose="020F0502020204030204" pitchFamily="34" charset="0"/>
                <a:ea typeface="Arial" panose="020B0604020202020204" pitchFamily="34" charset="0"/>
              </a:rPr>
              <a:t>hê</a:t>
            </a:r>
            <a:r>
              <a:rPr lang="en-ZA" sz="1200" dirty="0">
                <a:effectLst/>
                <a:latin typeface="Calibri" panose="020F0502020204030204" pitchFamily="34" charset="0"/>
                <a:ea typeface="Arial" panose="020B0604020202020204" pitchFamily="34" charset="0"/>
              </a:rPr>
              <a:t> om die </a:t>
            </a:r>
            <a:r>
              <a:rPr lang="en-ZA" sz="1200" dirty="0" err="1">
                <a:effectLst/>
                <a:latin typeface="Calibri" panose="020F0502020204030204" pitchFamily="34" charset="0"/>
                <a:ea typeface="Arial" panose="020B0604020202020204" pitchFamily="34" charset="0"/>
              </a:rPr>
              <a:t>vrae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hierbo</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bespreek</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en</a:t>
            </a:r>
            <a:r>
              <a:rPr lang="en-ZA" sz="1200" dirty="0">
                <a:effectLst/>
                <a:latin typeface="Calibri" panose="020F0502020204030204" pitchFamily="34" charset="0"/>
                <a:ea typeface="Arial" panose="020B0604020202020204" pitchFamily="34" charset="0"/>
              </a:rPr>
              <a:t> dan </a:t>
            </a:r>
            <a:r>
              <a:rPr lang="en-ZA" sz="1200" dirty="0" err="1">
                <a:effectLst/>
                <a:latin typeface="Calibri" panose="020F0502020204030204" pitchFamily="34" charset="0"/>
                <a:ea typeface="Arial" panose="020B0604020202020204" pitchFamily="34" charset="0"/>
              </a:rPr>
              <a:t>sal</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elke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groep</a:t>
            </a:r>
            <a:r>
              <a:rPr lang="en-ZA" sz="1200" dirty="0">
                <a:effectLst/>
                <a:latin typeface="Calibri" panose="020F0502020204030204" pitchFamily="34" charset="0"/>
                <a:ea typeface="Arial" panose="020B0604020202020204" pitchFamily="34" charset="0"/>
              </a:rPr>
              <a:t> EEN </a:t>
            </a:r>
            <a:r>
              <a:rPr lang="en-ZA" sz="1200" dirty="0" err="1">
                <a:effectLst/>
                <a:latin typeface="Calibri" panose="020F0502020204030204" pitchFamily="34" charset="0"/>
                <a:ea typeface="Arial" panose="020B0604020202020204" pitchFamily="34" charset="0"/>
              </a:rPr>
              <a:t>persoon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kies</a:t>
            </a:r>
            <a:r>
              <a:rPr lang="en-ZA" sz="1200" dirty="0">
                <a:effectLst/>
                <a:latin typeface="Calibri" panose="020F0502020204030204" pitchFamily="34" charset="0"/>
                <a:ea typeface="Arial" panose="020B0604020202020204" pitchFamily="34" charset="0"/>
              </a:rPr>
              <a:t> om </a:t>
            </a:r>
            <a:r>
              <a:rPr lang="en-ZA" sz="1200" dirty="0" err="1">
                <a:effectLst/>
                <a:latin typeface="Calibri" panose="020F0502020204030204" pitchFamily="34" charset="0"/>
                <a:ea typeface="Arial" panose="020B0604020202020204" pitchFamily="34" charset="0"/>
              </a:rPr>
              <a:t>aan</a:t>
            </a:r>
            <a:r>
              <a:rPr lang="en-ZA" sz="1200" dirty="0">
                <a:effectLst/>
                <a:latin typeface="Calibri" panose="020F0502020204030204" pitchFamily="34" charset="0"/>
                <a:ea typeface="Arial" panose="020B0604020202020204" pitchFamily="34" charset="0"/>
              </a:rPr>
              <a:t> die </a:t>
            </a:r>
            <a:r>
              <a:rPr lang="en-ZA" sz="1200" dirty="0" err="1">
                <a:effectLst/>
                <a:latin typeface="Calibri" panose="020F0502020204030204" pitchFamily="34" charset="0"/>
                <a:ea typeface="Arial" panose="020B0604020202020204" pitchFamily="34" charset="0"/>
              </a:rPr>
              <a:t>klas</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terug</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rapporteer</a:t>
            </a:r>
            <a:r>
              <a:rPr lang="en-ZA" sz="1200" dirty="0">
                <a:effectLst/>
                <a:latin typeface="Calibri" panose="020F0502020204030204" pitchFamily="34" charset="0"/>
                <a:ea typeface="Arial" panose="020B0604020202020204" pitchFamily="34" charset="0"/>
              </a:rPr>
              <a:t>.</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1270" algn="just">
              <a:spcBef>
                <a:spcPts val="600"/>
              </a:spcBef>
              <a:spcAft>
                <a:spcPts val="600"/>
              </a:spcAft>
              <a:buNone/>
            </a:pPr>
            <a:r>
              <a:rPr lang="en-ZA" sz="1200" dirty="0">
                <a:effectLst/>
                <a:latin typeface="Calibri" panose="020F0502020204030204" pitchFamily="34" charset="0"/>
                <a:ea typeface="Arial" panose="020B0604020202020204" pitchFamily="34" charset="0"/>
              </a:rPr>
              <a:t>(</a:t>
            </a:r>
            <a:r>
              <a:rPr lang="nl-NL" sz="1200" dirty="0">
                <a:solidFill>
                  <a:srgbClr val="FF0000"/>
                </a:solidFill>
                <a:effectLst/>
                <a:latin typeface="Calibri" panose="020F0502020204030204" pitchFamily="34" charset="0"/>
                <a:ea typeface="Arial" panose="020B0604020202020204" pitchFamily="34" charset="0"/>
              </a:rPr>
              <a:t>Onderwysernota</a:t>
            </a:r>
            <a:r>
              <a:rPr lang="en-ZA" sz="1200" dirty="0">
                <a:solidFill>
                  <a:srgbClr val="FF0000"/>
                </a:solidFill>
                <a:effectLst/>
                <a:latin typeface="Calibri" panose="020F0502020204030204" pitchFamily="34" charset="0"/>
                <a:ea typeface="Arial" panose="020B0604020202020204" pitchFamily="34" charset="0"/>
              </a:rPr>
              <a:t>: </a:t>
            </a:r>
            <a:r>
              <a:rPr lang="nl-NL" sz="1200" dirty="0">
                <a:effectLst/>
                <a:latin typeface="Calibri" panose="020F0502020204030204" pitchFamily="34" charset="0"/>
                <a:ea typeface="Arial" panose="020B0604020202020204" pitchFamily="34" charset="0"/>
              </a:rPr>
              <a:t>Leerders sal 'n voorbeeld van hierdie punte in die </a:t>
            </a:r>
            <a:r>
              <a:rPr lang="nl-NL" sz="1200" b="1" i="1" u="sng" dirty="0">
                <a:effectLst/>
                <a:latin typeface="Calibri" panose="020F0502020204030204" pitchFamily="34" charset="0"/>
                <a:ea typeface="Arial" panose="020B0604020202020204" pitchFamily="34" charset="0"/>
              </a:rPr>
              <a:t>Les 1 – Werkkaart Aktiwiteit 1</a:t>
            </a:r>
            <a:r>
              <a:rPr lang="nl-NL" sz="1200" i="1" dirty="0">
                <a:effectLst/>
                <a:latin typeface="Calibri" panose="020F0502020204030204" pitchFamily="34" charset="0"/>
                <a:ea typeface="Arial" panose="020B0604020202020204" pitchFamily="34" charset="0"/>
              </a:rPr>
              <a:t> </a:t>
            </a:r>
            <a:r>
              <a:rPr lang="nl-NL" sz="1200" dirty="0">
                <a:effectLst/>
                <a:latin typeface="Calibri" panose="020F0502020204030204" pitchFamily="34" charset="0"/>
                <a:ea typeface="Arial" panose="020B0604020202020204" pitchFamily="34" charset="0"/>
              </a:rPr>
              <a:t>neer skryf sodra jy dit klaar verduidelik het.)</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06330EC-D2F8-412D-90AF-2AD56B4FD3C4}" type="slidenum">
              <a:rPr lang="en-US" smtClean="0"/>
              <a:t>2</a:t>
            </a:fld>
            <a:endParaRPr lang="en-US"/>
          </a:p>
        </p:txBody>
      </p:sp>
    </p:spTree>
    <p:extLst>
      <p:ext uri="{BB962C8B-B14F-4D97-AF65-F5344CB8AC3E}">
        <p14:creationId xmlns:p14="http://schemas.microsoft.com/office/powerpoint/2010/main" val="1320720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a:ea typeface="Calibri"/>
                <a:cs typeface="Calibri"/>
                <a:sym typeface="Calibri"/>
              </a:rPr>
              <a:t>Skyfie</a:t>
            </a: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 3:</a:t>
            </a:r>
            <a:b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b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indent="-635" algn="just">
              <a:spcBef>
                <a:spcPts val="600"/>
              </a:spcBef>
              <a:spcAft>
                <a:spcPts val="600"/>
              </a:spcAft>
              <a:buNone/>
            </a:pPr>
            <a:r>
              <a:rPr lang="nl-NL" sz="1200" dirty="0">
                <a:effectLst/>
                <a:latin typeface="Calibri" panose="020F0502020204030204" pitchFamily="34" charset="0"/>
                <a:ea typeface="Arial" panose="020B0604020202020204" pitchFamily="34" charset="0"/>
              </a:rPr>
              <a:t>So baie keer dink ons ​​dat hartseer slegs die gevolg is van 'n geliefde se heengaan. Hartseer kan egter deur baie ander uitdagings veroorsaak word. </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af-ZA" sz="1200" dirty="0">
                <a:effectLst/>
                <a:latin typeface="Calibri" panose="020F0502020204030204" pitchFamily="34" charset="0"/>
                <a:ea typeface="Arial" panose="020B0604020202020204" pitchFamily="34" charset="0"/>
              </a:rPr>
              <a:t>Kyk na hierdie snit en voltooi dan die oorsake in die </a:t>
            </a:r>
            <a:r>
              <a:rPr lang="af-ZA" sz="1200" b="1" i="1" u="sng" dirty="0">
                <a:effectLst/>
                <a:latin typeface="Calibri" panose="020F0502020204030204" pitchFamily="34" charset="0"/>
                <a:ea typeface="Arial" panose="020B0604020202020204" pitchFamily="34" charset="0"/>
              </a:rPr>
              <a:t>Les 2 – Werkkaart Aktiwiteit 2 </a:t>
            </a:r>
            <a:r>
              <a:rPr lang="af-ZA" sz="1200" dirty="0">
                <a:effectLst/>
                <a:latin typeface="Calibri" panose="020F0502020204030204" pitchFamily="34" charset="0"/>
                <a:ea typeface="Arial" panose="020B0604020202020204" pitchFamily="34" charset="0"/>
              </a:rPr>
              <a:t>nadat jy gekyk het.</a:t>
            </a:r>
          </a:p>
          <a:p>
            <a:pPr indent="-635" algn="just">
              <a:spcBef>
                <a:spcPts val="600"/>
              </a:spcBef>
              <a:spcAft>
                <a:spcPts val="600"/>
              </a:spcAft>
              <a:buNone/>
            </a:pPr>
            <a:r>
              <a:rPr lang="en-ZA" sz="1200" dirty="0">
                <a:effectLst/>
                <a:latin typeface="Calibri" panose="020F0502020204030204" pitchFamily="34" charset="0"/>
                <a:ea typeface="Arial" panose="020B0604020202020204" pitchFamily="34" charset="0"/>
              </a:rPr>
              <a:t>Kyk: </a:t>
            </a:r>
            <a:r>
              <a:rPr lang="en-ZA" sz="1200" u="sng" dirty="0">
                <a:solidFill>
                  <a:srgbClr val="0000FF"/>
                </a:solidFill>
                <a:effectLst/>
                <a:latin typeface="Calibri" panose="020F0502020204030204" pitchFamily="34" charset="0"/>
                <a:ea typeface="Arial" panose="020B0604020202020204" pitchFamily="34" charset="0"/>
                <a:hlinkClick r:id="rId3"/>
              </a:rPr>
              <a:t>https://www.youtube.com/watch?v=8pT6LQ-mZ3k</a:t>
            </a:r>
            <a:endParaRPr lang="en-ZA" sz="1200" u="sng" dirty="0">
              <a:solidFill>
                <a:srgbClr val="0000FF"/>
              </a:solidFill>
              <a:effectLst/>
              <a:latin typeface="Calibri" panose="020F0502020204030204" pitchFamily="34" charset="0"/>
              <a:ea typeface="Arial" panose="020B0604020202020204" pitchFamily="34" charset="0"/>
            </a:endParaRP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en-ZA" sz="1200" dirty="0" err="1">
                <a:effectLst/>
                <a:latin typeface="Calibri" panose="020F0502020204030204" pitchFamily="34" charset="0"/>
                <a:ea typeface="Arial" panose="020B0604020202020204" pitchFamily="34" charset="0"/>
              </a:rPr>
              <a:t>Onthou</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daar</a:t>
            </a:r>
            <a:r>
              <a:rPr lang="en-ZA" sz="1200" dirty="0">
                <a:effectLst/>
                <a:latin typeface="Calibri" panose="020F0502020204030204" pitchFamily="34" charset="0"/>
                <a:ea typeface="Arial" panose="020B0604020202020204" pitchFamily="34" charset="0"/>
              </a:rPr>
              <a:t> is 'n </a:t>
            </a:r>
            <a:r>
              <a:rPr lang="en-ZA" sz="1200" dirty="0" err="1">
                <a:effectLst/>
                <a:latin typeface="Calibri" panose="020F0502020204030204" pitchFamily="34" charset="0"/>
                <a:ea typeface="Arial" panose="020B0604020202020204" pitchFamily="34" charset="0"/>
              </a:rPr>
              <a:t>verskil</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tussen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verlies</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en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hartseer</a:t>
            </a:r>
            <a:r>
              <a:rPr lang="en-ZA" sz="1200" dirty="0">
                <a:effectLst/>
                <a:latin typeface="Calibri" panose="020F0502020204030204" pitchFamily="34" charset="0"/>
                <a:ea typeface="Arial" panose="020B0604020202020204" pitchFamily="34" charset="0"/>
              </a:rPr>
              <a:t>. </a:t>
            </a:r>
            <a:r>
              <a:rPr lang="en-ZA" sz="1200" b="1" dirty="0" err="1">
                <a:effectLst/>
                <a:latin typeface="Calibri" panose="020F0502020204030204" pitchFamily="34" charset="0"/>
                <a:ea typeface="Arial" panose="020B0604020202020204" pitchFamily="34" charset="0"/>
              </a:rPr>
              <a:t>Verlies</a:t>
            </a:r>
            <a:r>
              <a:rPr lang="en-ZA" sz="1200" dirty="0">
                <a:effectLst/>
                <a:latin typeface="Calibri" panose="020F0502020204030204" pitchFamily="34" charset="0"/>
                <a:ea typeface="Arial" panose="020B0604020202020204" pitchFamily="34" charset="0"/>
              </a:rPr>
              <a:t> is die </a:t>
            </a:r>
            <a:r>
              <a:rPr lang="en-ZA" sz="1200" dirty="0" err="1">
                <a:effectLst/>
                <a:latin typeface="Calibri" panose="020F0502020204030204" pitchFamily="34" charset="0"/>
                <a:ea typeface="Arial" panose="020B0604020202020204" pitchFamily="34" charset="0"/>
              </a:rPr>
              <a:t>skade</a:t>
            </a:r>
            <a:r>
              <a:rPr lang="en-ZA" sz="1200" dirty="0">
                <a:effectLst/>
                <a:latin typeface="Calibri" panose="020F0502020204030204" pitchFamily="34" charset="0"/>
                <a:ea typeface="Arial" panose="020B0604020202020204" pitchFamily="34" charset="0"/>
              </a:rPr>
              <a:t> of </a:t>
            </a:r>
            <a:r>
              <a:rPr lang="en-ZA" sz="1200" dirty="0" err="1">
                <a:effectLst/>
                <a:latin typeface="Calibri" panose="020F0502020204030204" pitchFamily="34" charset="0"/>
                <a:ea typeface="Arial" panose="020B0604020202020204" pitchFamily="34" charset="0"/>
              </a:rPr>
              <a:t>nood</a:t>
            </a:r>
            <a:r>
              <a:rPr lang="en-ZA" sz="1200" dirty="0">
                <a:effectLst/>
                <a:latin typeface="Calibri" panose="020F0502020204030204" pitchFamily="34" charset="0"/>
                <a:ea typeface="Arial" panose="020B0604020202020204" pitchFamily="34" charset="0"/>
              </a:rPr>
              <a:t> wat </a:t>
            </a:r>
            <a:r>
              <a:rPr lang="en-ZA" sz="1200" dirty="0" err="1">
                <a:effectLst/>
                <a:latin typeface="Calibri" panose="020F0502020204030204" pitchFamily="34" charset="0"/>
                <a:ea typeface="Arial" panose="020B0604020202020204" pitchFamily="34" charset="0"/>
              </a:rPr>
              <a:t>voortspruit</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uit</a:t>
            </a:r>
            <a:r>
              <a:rPr lang="en-ZA" sz="1200" dirty="0">
                <a:effectLst/>
                <a:latin typeface="Calibri" panose="020F0502020204030204" pitchFamily="34" charset="0"/>
                <a:ea typeface="Arial" panose="020B0604020202020204" pitchFamily="34" charset="0"/>
              </a:rPr>
              <a:t> die </a:t>
            </a:r>
            <a:r>
              <a:rPr lang="en-ZA" sz="1200" dirty="0" err="1">
                <a:effectLst/>
                <a:latin typeface="Calibri" panose="020F0502020204030204" pitchFamily="34" charset="0"/>
                <a:ea typeface="Arial" panose="020B0604020202020204" pitchFamily="34" charset="0"/>
              </a:rPr>
              <a:t>verlies</a:t>
            </a:r>
            <a:r>
              <a:rPr lang="en-ZA" sz="1200" dirty="0">
                <a:effectLst/>
                <a:latin typeface="Calibri" panose="020F0502020204030204" pitchFamily="34" charset="0"/>
                <a:ea typeface="Arial" panose="020B0604020202020204" pitchFamily="34" charset="0"/>
              </a:rPr>
              <a:t> van </a:t>
            </a:r>
            <a:r>
              <a:rPr lang="en-ZA" sz="1200" dirty="0" err="1">
                <a:effectLst/>
                <a:latin typeface="Calibri" panose="020F0502020204030204" pitchFamily="34" charset="0"/>
                <a:ea typeface="Arial" panose="020B0604020202020204" pitchFamily="34" charset="0"/>
              </a:rPr>
              <a:t>iets</a:t>
            </a:r>
            <a:r>
              <a:rPr lang="en-ZA" sz="1200" dirty="0">
                <a:effectLst/>
                <a:latin typeface="Calibri" panose="020F0502020204030204" pitchFamily="34" charset="0"/>
                <a:ea typeface="Arial" panose="020B0604020202020204" pitchFamily="34" charset="0"/>
              </a:rPr>
              <a:t> of die </a:t>
            </a:r>
            <a:r>
              <a:rPr lang="en-ZA" sz="1200" dirty="0" err="1">
                <a:effectLst/>
                <a:latin typeface="Calibri" panose="020F0502020204030204" pitchFamily="34" charset="0"/>
                <a:ea typeface="Arial" panose="020B0604020202020204" pitchFamily="34" charset="0"/>
              </a:rPr>
              <a:t>ervaring</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wanneer</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iemand</a:t>
            </a:r>
            <a:r>
              <a:rPr lang="en-ZA" sz="1200" dirty="0">
                <a:effectLst/>
                <a:latin typeface="Calibri" panose="020F0502020204030204" pitchFamily="34" charset="0"/>
                <a:ea typeface="Arial" panose="020B0604020202020204" pitchFamily="34" charset="0"/>
              </a:rPr>
              <a:t> 'n </a:t>
            </a:r>
            <a:r>
              <a:rPr lang="en-ZA" sz="1200" dirty="0" err="1">
                <a:effectLst/>
                <a:latin typeface="Calibri" panose="020F0502020204030204" pitchFamily="34" charset="0"/>
                <a:ea typeface="Arial" panose="020B0604020202020204" pitchFamily="34" charset="0"/>
              </a:rPr>
              <a:t>persoon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verloor</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aan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wie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hulle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naby</a:t>
            </a:r>
            <a:r>
              <a:rPr lang="en-ZA" sz="1200" dirty="0">
                <a:effectLst/>
                <a:latin typeface="Calibri" panose="020F0502020204030204" pitchFamily="34" charset="0"/>
                <a:ea typeface="Arial" panose="020B0604020202020204" pitchFamily="34" charset="0"/>
              </a:rPr>
              <a:t> is. </a:t>
            </a:r>
            <a:r>
              <a:rPr lang="en-ZA" sz="1200" b="1" dirty="0" err="1">
                <a:effectLst/>
                <a:latin typeface="Calibri" panose="020F0502020204030204" pitchFamily="34" charset="0"/>
                <a:ea typeface="Arial" panose="020B0604020202020204" pitchFamily="34" charset="0"/>
              </a:rPr>
              <a:t>Hartseer</a:t>
            </a:r>
            <a:r>
              <a:rPr lang="en-ZA" sz="1200" b="1" dirty="0">
                <a:effectLst/>
                <a:latin typeface="Calibri" panose="020F0502020204030204" pitchFamily="34" charset="0"/>
                <a:ea typeface="Arial" panose="020B0604020202020204" pitchFamily="34" charset="0"/>
              </a:rPr>
              <a:t> </a:t>
            </a:r>
            <a:r>
              <a:rPr lang="en-ZA" sz="1200" dirty="0">
                <a:effectLst/>
                <a:latin typeface="Calibri" panose="020F0502020204030204" pitchFamily="34" charset="0"/>
                <a:ea typeface="Arial" panose="020B0604020202020204" pitchFamily="34" charset="0"/>
              </a:rPr>
              <a:t>is die </a:t>
            </a:r>
            <a:r>
              <a:rPr lang="en-ZA" sz="1200" dirty="0" err="1">
                <a:effectLst/>
                <a:latin typeface="Calibri" panose="020F0502020204030204" pitchFamily="34" charset="0"/>
                <a:ea typeface="Arial" panose="020B0604020202020204" pitchFamily="34" charset="0"/>
              </a:rPr>
              <a:t>reaksie</a:t>
            </a:r>
            <a:r>
              <a:rPr lang="en-ZA" sz="1200" dirty="0">
                <a:effectLst/>
                <a:latin typeface="Calibri" panose="020F0502020204030204" pitchFamily="34" charset="0"/>
                <a:ea typeface="Arial" panose="020B0604020202020204" pitchFamily="34" charset="0"/>
              </a:rPr>
              <a:t>/</a:t>
            </a:r>
            <a:r>
              <a:rPr lang="en-ZA" sz="1200" dirty="0" err="1">
                <a:effectLst/>
                <a:latin typeface="Calibri" panose="020F0502020204030204" pitchFamily="34" charset="0"/>
                <a:ea typeface="Arial" panose="020B0604020202020204" pitchFamily="34" charset="0"/>
              </a:rPr>
              <a:t>uitdrukking</a:t>
            </a:r>
            <a:r>
              <a:rPr lang="en-ZA" sz="1200" dirty="0">
                <a:effectLst/>
                <a:latin typeface="Calibri" panose="020F0502020204030204" pitchFamily="34" charset="0"/>
                <a:ea typeface="Arial" panose="020B0604020202020204" pitchFamily="34" charset="0"/>
              </a:rPr>
              <a:t> van </a:t>
            </a:r>
            <a:r>
              <a:rPr lang="en-ZA" sz="1200" dirty="0" err="1">
                <a:effectLst/>
                <a:latin typeface="Calibri" panose="020F0502020204030204" pitchFamily="34" charset="0"/>
                <a:ea typeface="Arial" panose="020B0604020202020204" pitchFamily="34" charset="0"/>
              </a:rPr>
              <a:t>hartseer</a:t>
            </a:r>
            <a:r>
              <a:rPr lang="en-ZA" sz="1200" dirty="0">
                <a:effectLst/>
                <a:latin typeface="Calibri" panose="020F0502020204030204" pitchFamily="34" charset="0"/>
                <a:ea typeface="Arial" panose="020B0604020202020204" pitchFamily="34" charset="0"/>
              </a:rPr>
              <a:t> op 'n </a:t>
            </a:r>
            <a:r>
              <a:rPr lang="en-ZA" sz="1200" dirty="0" err="1">
                <a:effectLst/>
                <a:latin typeface="Calibri" panose="020F0502020204030204" pitchFamily="34" charset="0"/>
                <a:ea typeface="Arial" panose="020B0604020202020204" pitchFamily="34" charset="0"/>
              </a:rPr>
              <a:t>verlies</a:t>
            </a:r>
            <a:r>
              <a:rPr lang="en-ZA" sz="1200" dirty="0">
                <a:effectLst/>
                <a:latin typeface="Calibri" panose="020F0502020204030204" pitchFamily="34" charset="0"/>
                <a:ea typeface="Arial" panose="020B0604020202020204" pitchFamily="34" charset="0"/>
              </a:rPr>
              <a:t> of 'n </a:t>
            </a:r>
            <a:r>
              <a:rPr lang="en-ZA" sz="1200" dirty="0" err="1">
                <a:effectLst/>
                <a:latin typeface="Calibri" panose="020F0502020204030204" pitchFamily="34" charset="0"/>
                <a:ea typeface="Arial" panose="020B0604020202020204" pitchFamily="34" charset="0"/>
              </a:rPr>
              <a:t>gevoel</a:t>
            </a:r>
            <a:r>
              <a:rPr lang="en-ZA" sz="1200" dirty="0">
                <a:effectLst/>
                <a:latin typeface="Calibri" panose="020F0502020204030204" pitchFamily="34" charset="0"/>
                <a:ea typeface="Arial" panose="020B0604020202020204" pitchFamily="34" charset="0"/>
              </a:rPr>
              <a:t> van intense </a:t>
            </a:r>
            <a:r>
              <a:rPr lang="en-ZA" sz="1200" dirty="0" err="1">
                <a:effectLst/>
                <a:latin typeface="Calibri" panose="020F0502020204030204" pitchFamily="34" charset="0"/>
                <a:ea typeface="Arial" panose="020B0604020202020204" pitchFamily="34" charset="0"/>
              </a:rPr>
              <a:t>hartseer</a:t>
            </a:r>
            <a:r>
              <a:rPr lang="en-ZA" sz="1200" dirty="0">
                <a:effectLst/>
                <a:latin typeface="Calibri" panose="020F0502020204030204" pitchFamily="34" charset="0"/>
                <a:ea typeface="Arial" panose="020B0604020202020204" pitchFamily="34" charset="0"/>
              </a:rPr>
              <a:t>. Ons het </a:t>
            </a:r>
            <a:r>
              <a:rPr lang="en-ZA" sz="1200" dirty="0" err="1">
                <a:effectLst/>
                <a:latin typeface="Calibri" panose="020F0502020204030204" pitchFamily="34" charset="0"/>
                <a:ea typeface="Arial" panose="020B0604020202020204" pitchFamily="34" charset="0"/>
              </a:rPr>
              <a:t>uit</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hierdie</a:t>
            </a:r>
            <a:r>
              <a:rPr lang="en-ZA" sz="1200" dirty="0">
                <a:effectLst/>
                <a:latin typeface="Calibri" panose="020F0502020204030204" pitchFamily="34" charset="0"/>
                <a:ea typeface="Arial" panose="020B0604020202020204" pitchFamily="34" charset="0"/>
              </a:rPr>
              <a:t> snit </a:t>
            </a:r>
            <a:r>
              <a:rPr lang="en-ZA" sz="1200" dirty="0" err="1">
                <a:effectLst/>
                <a:latin typeface="Calibri" panose="020F0502020204030204" pitchFamily="34" charset="0"/>
                <a:ea typeface="Arial" panose="020B0604020202020204" pitchFamily="34" charset="0"/>
              </a:rPr>
              <a:t>gesien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dat</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dit</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normaal</a:t>
            </a:r>
            <a:r>
              <a:rPr lang="en-ZA" sz="1200" dirty="0">
                <a:effectLst/>
                <a:latin typeface="Calibri" panose="020F0502020204030204" pitchFamily="34" charset="0"/>
                <a:ea typeface="Arial" panose="020B0604020202020204" pitchFamily="34" charset="0"/>
              </a:rPr>
              <a:t> is om </a:t>
            </a:r>
            <a:r>
              <a:rPr lang="en-ZA" sz="1200" dirty="0" err="1">
                <a:effectLst/>
                <a:latin typeface="Calibri" panose="020F0502020204030204" pitchFamily="34" charset="0"/>
                <a:ea typeface="Arial" panose="020B0604020202020204" pitchFamily="34" charset="0"/>
              </a:rPr>
              <a:t>tyd</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a:t>
            </a:r>
            <a:r>
              <a:rPr lang="en-ZA" sz="1200" dirty="0">
                <a:effectLst/>
                <a:latin typeface="Calibri" panose="020F0502020204030204" pitchFamily="34" charset="0"/>
                <a:ea typeface="Arial" panose="020B0604020202020204" pitchFamily="34" charset="0"/>
              </a:rPr>
              <a:t> neem om </a:t>
            </a:r>
            <a:r>
              <a:rPr lang="en-ZA" sz="1200" dirty="0" err="1">
                <a:effectLst/>
                <a:latin typeface="Calibri" panose="020F0502020204030204" pitchFamily="34" charset="0"/>
                <a:ea typeface="Arial" panose="020B0604020202020204" pitchFamily="34" charset="0"/>
              </a:rPr>
              <a:t>te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treur</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en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stadig</a:t>
            </a:r>
            <a:r>
              <a:rPr lang="en-ZA" sz="1200" dirty="0">
                <a:effectLst/>
                <a:latin typeface="Calibri" panose="020F0502020204030204" pitchFamily="34" charset="0"/>
                <a:ea typeface="Arial" panose="020B0604020202020204" pitchFamily="34" charset="0"/>
              </a:rPr>
              <a:t> leer </a:t>
            </a:r>
            <a:r>
              <a:rPr lang="en-ZA" sz="1200" dirty="0" err="1">
                <a:effectLst/>
                <a:latin typeface="Calibri" panose="020F0502020204030204" pitchFamily="34" charset="0"/>
                <a:ea typeface="Arial" panose="020B0604020202020204" pitchFamily="34" charset="0"/>
              </a:rPr>
              <a:t>jy</a:t>
            </a:r>
            <a:r>
              <a:rPr lang="en-ZA" sz="1200" dirty="0">
                <a:effectLst/>
                <a:latin typeface="Calibri" panose="020F0502020204030204" pitchFamily="34" charset="0"/>
                <a:ea typeface="Arial" panose="020B0604020202020204" pitchFamily="34" charset="0"/>
              </a:rPr>
              <a:t> om met </a:t>
            </a:r>
            <a:r>
              <a:rPr lang="en-ZA" sz="1200" dirty="0" err="1">
                <a:effectLst/>
                <a:latin typeface="Calibri" panose="020F0502020204030204" pitchFamily="34" charset="0"/>
                <a:ea typeface="Arial" panose="020B0604020202020204" pitchFamily="34" charset="0"/>
              </a:rPr>
              <a:t>hartseer</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leef</a:t>
            </a:r>
            <a:r>
              <a:rPr lang="en-ZA" sz="1200" dirty="0">
                <a:effectLst/>
                <a:latin typeface="Calibri" panose="020F0502020204030204" pitchFamily="34" charset="0"/>
                <a:ea typeface="Arial" panose="020B0604020202020204" pitchFamily="34" charset="0"/>
              </a:rPr>
              <a:t>. Daar is 'n term </a:t>
            </a:r>
            <a:r>
              <a:rPr lang="en-ZA" sz="1200" dirty="0" err="1">
                <a:effectLst/>
                <a:latin typeface="Calibri" panose="020F0502020204030204" pitchFamily="34" charset="0"/>
                <a:ea typeface="Arial" panose="020B0604020202020204" pitchFamily="34" charset="0"/>
              </a:rPr>
              <a:t>genaamd</a:t>
            </a:r>
            <a:r>
              <a:rPr lang="en-ZA" sz="1200" b="1" i="1" dirty="0">
                <a:effectLst/>
                <a:latin typeface="Calibri" panose="020F0502020204030204" pitchFamily="34" charset="0"/>
                <a:ea typeface="Arial" panose="020B0604020202020204" pitchFamily="34" charset="0"/>
              </a:rPr>
              <a:t> "</a:t>
            </a:r>
            <a:r>
              <a:rPr lang="en-ZA" sz="1200" b="1" i="1" dirty="0" err="1">
                <a:effectLst/>
                <a:latin typeface="Calibri" panose="020F0502020204030204" pitchFamily="34" charset="0"/>
                <a:ea typeface="Arial" panose="020B0604020202020204" pitchFamily="34" charset="0"/>
              </a:rPr>
              <a:t>ingewikkelde</a:t>
            </a:r>
            <a:r>
              <a:rPr lang="en-ZA" sz="1200" b="1" i="1" dirty="0">
                <a:effectLst/>
                <a:latin typeface="Calibri" panose="020F0502020204030204" pitchFamily="34" charset="0"/>
                <a:ea typeface="Arial" panose="020B0604020202020204" pitchFamily="34" charset="0"/>
              </a:rPr>
              <a:t> </a:t>
            </a:r>
            <a:r>
              <a:rPr lang="en-ZA" sz="1200" b="1" i="1" dirty="0" err="1">
                <a:effectLst/>
                <a:latin typeface="Calibri" panose="020F0502020204030204" pitchFamily="34" charset="0"/>
                <a:ea typeface="Arial" panose="020B0604020202020204" pitchFamily="34" charset="0"/>
              </a:rPr>
              <a:t>hartseer</a:t>
            </a:r>
            <a:r>
              <a:rPr lang="en-ZA" sz="1200" dirty="0">
                <a:effectLst/>
                <a:latin typeface="Calibri" panose="020F0502020204030204" pitchFamily="34" charset="0"/>
                <a:ea typeface="Arial" panose="020B0604020202020204" pitchFamily="34" charset="0"/>
              </a:rPr>
              <a:t>". Dit </a:t>
            </a:r>
            <a:r>
              <a:rPr lang="en-ZA" sz="1200" dirty="0" err="1">
                <a:effectLst/>
                <a:latin typeface="Calibri" panose="020F0502020204030204" pitchFamily="34" charset="0"/>
                <a:ea typeface="Arial" panose="020B0604020202020204" pitchFamily="34" charset="0"/>
              </a:rPr>
              <a:t>beteken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dat</a:t>
            </a:r>
            <a:r>
              <a:rPr lang="en-ZA" sz="1200" dirty="0">
                <a:effectLst/>
                <a:latin typeface="Calibri" panose="020F0502020204030204" pitchFamily="34" charset="0"/>
                <a:ea typeface="Arial" panose="020B0604020202020204" pitchFamily="34" charset="0"/>
              </a:rPr>
              <a:t> die </a:t>
            </a:r>
            <a:r>
              <a:rPr lang="en-ZA" sz="1200" dirty="0" err="1">
                <a:effectLst/>
                <a:latin typeface="Calibri" panose="020F0502020204030204" pitchFamily="34" charset="0"/>
                <a:ea typeface="Arial" panose="020B0604020202020204" pitchFamily="34" charset="0"/>
              </a:rPr>
              <a:t>rou</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nie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mettertyd</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verbeter</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nie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en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depressie</a:t>
            </a:r>
            <a:r>
              <a:rPr lang="en-ZA" sz="1200" dirty="0">
                <a:effectLst/>
                <a:latin typeface="Calibri" panose="020F0502020204030204" pitchFamily="34" charset="0"/>
                <a:ea typeface="Arial" panose="020B0604020202020204" pitchFamily="34" charset="0"/>
              </a:rPr>
              <a:t> tot </a:t>
            </a:r>
            <a:r>
              <a:rPr lang="en-ZA" sz="1200" dirty="0" err="1">
                <a:effectLst/>
                <a:latin typeface="Calibri" panose="020F0502020204030204" pitchFamily="34" charset="0"/>
                <a:ea typeface="Arial" panose="020B0604020202020204" pitchFamily="34" charset="0"/>
              </a:rPr>
              <a:t>gevolg</a:t>
            </a:r>
            <a:r>
              <a:rPr lang="en-ZA" sz="1200" dirty="0">
                <a:effectLst/>
                <a:latin typeface="Calibri" panose="020F0502020204030204" pitchFamily="34" charset="0"/>
                <a:ea typeface="Arial" panose="020B0604020202020204" pitchFamily="34" charset="0"/>
              </a:rPr>
              <a:t> het. Daar is </a:t>
            </a:r>
            <a:r>
              <a:rPr lang="en-ZA" sz="1200" dirty="0" err="1">
                <a:effectLst/>
                <a:latin typeface="Calibri" panose="020F0502020204030204" pitchFamily="34" charset="0"/>
                <a:ea typeface="Arial" panose="020B0604020202020204" pitchFamily="34" charset="0"/>
              </a:rPr>
              <a:t>tye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wanneer</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jy</a:t>
            </a:r>
            <a:r>
              <a:rPr lang="en-ZA" sz="1200" dirty="0">
                <a:effectLst/>
                <a:latin typeface="Calibri" panose="020F0502020204030204" pitchFamily="34" charset="0"/>
                <a:ea typeface="Arial" panose="020B0604020202020204" pitchFamily="34" charset="0"/>
              </a:rPr>
              <a:t> intense </a:t>
            </a:r>
            <a:r>
              <a:rPr lang="en-ZA" sz="1200" dirty="0" err="1">
                <a:effectLst/>
                <a:latin typeface="Calibri" panose="020F0502020204030204" pitchFamily="34" charset="0"/>
                <a:ea typeface="Arial" panose="020B0604020202020204" pitchFamily="34" charset="0"/>
              </a:rPr>
              <a:t>stres</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ervaar</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en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jou</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liggaam</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stel</a:t>
            </a:r>
            <a:r>
              <a:rPr lang="en-ZA" sz="1200" dirty="0">
                <a:effectLst/>
                <a:latin typeface="Calibri" panose="020F0502020204030204" pitchFamily="34" charset="0"/>
                <a:ea typeface="Arial" panose="020B0604020202020204" pitchFamily="34" charset="0"/>
              </a:rPr>
              <a:t> </a:t>
            </a:r>
            <a:r>
              <a:rPr lang="en-ZA" sz="1200" b="1" dirty="0" err="1">
                <a:effectLst/>
                <a:latin typeface="Calibri" panose="020F0502020204030204" pitchFamily="34" charset="0"/>
                <a:ea typeface="Arial" panose="020B0604020202020204" pitchFamily="34" charset="0"/>
              </a:rPr>
              <a:t>kortisol</a:t>
            </a:r>
            <a:r>
              <a:rPr lang="en-ZA" sz="1200" b="1" dirty="0">
                <a:effectLst/>
                <a:latin typeface="Calibri" panose="020F0502020204030204" pitchFamily="34" charset="0"/>
                <a:ea typeface="Arial" panose="020B0604020202020204" pitchFamily="34" charset="0"/>
              </a:rPr>
              <a:t> </a:t>
            </a:r>
            <a:r>
              <a:rPr lang="en-ZA" sz="1200" b="1" dirty="0" err="1">
                <a:effectLst/>
                <a:latin typeface="Calibri" panose="020F0502020204030204" pitchFamily="34" charset="0"/>
                <a:ea typeface="Arial" panose="020B0604020202020204" pitchFamily="34" charset="0"/>
              </a:rPr>
              <a:t>vry</a:t>
            </a:r>
            <a:r>
              <a:rPr lang="en-ZA" sz="1200" dirty="0">
                <a:effectLst/>
                <a:latin typeface="Calibri" panose="020F0502020204030204" pitchFamily="34" charset="0"/>
                <a:ea typeface="Arial" panose="020B0604020202020204" pitchFamily="34" charset="0"/>
              </a:rPr>
              <a:t>. Dit word </a:t>
            </a:r>
            <a:r>
              <a:rPr lang="en-ZA" sz="1200" dirty="0" err="1">
                <a:effectLst/>
                <a:latin typeface="Calibri" panose="020F0502020204030204" pitchFamily="34" charset="0"/>
                <a:ea typeface="Arial" panose="020B0604020202020204" pitchFamily="34" charset="0"/>
              </a:rPr>
              <a:t>ook</a:t>
            </a:r>
            <a:r>
              <a:rPr lang="en-ZA" sz="1200" dirty="0">
                <a:effectLst/>
                <a:latin typeface="Calibri" panose="020F0502020204030204" pitchFamily="34" charset="0"/>
                <a:ea typeface="Arial" panose="020B0604020202020204" pitchFamily="34" charset="0"/>
              </a:rPr>
              <a:t> die </a:t>
            </a:r>
            <a:r>
              <a:rPr lang="en-ZA" sz="1200" dirty="0" err="1">
                <a:effectLst/>
                <a:latin typeface="Calibri" panose="020F0502020204030204" pitchFamily="34" charset="0"/>
                <a:ea typeface="Arial" panose="020B0604020202020204" pitchFamily="34" charset="0"/>
              </a:rPr>
              <a:t>streshormoon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genoem</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aangesien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dit</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adrenalien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vrystel</a:t>
            </a:r>
            <a:r>
              <a:rPr lang="en-ZA" sz="1200" dirty="0">
                <a:effectLst/>
                <a:latin typeface="Calibri" panose="020F0502020204030204" pitchFamily="34" charset="0"/>
                <a:ea typeface="Arial" panose="020B0604020202020204" pitchFamily="34" charset="0"/>
              </a:rPr>
              <a:t> om </a:t>
            </a:r>
            <a:r>
              <a:rPr lang="en-ZA" sz="1200" dirty="0" err="1">
                <a:effectLst/>
                <a:latin typeface="Calibri" panose="020F0502020204030204" pitchFamily="34" charset="0"/>
                <a:ea typeface="Arial" panose="020B0604020202020204" pitchFamily="34" charset="0"/>
              </a:rPr>
              <a:t>jou</a:t>
            </a:r>
            <a:r>
              <a:rPr lang="en-ZA" sz="1200" dirty="0">
                <a:effectLst/>
                <a:latin typeface="Calibri" panose="020F0502020204030204" pitchFamily="34" charset="0"/>
                <a:ea typeface="Arial" panose="020B0604020202020204" pitchFamily="34" charset="0"/>
              </a:rPr>
              <a:t> in 'n </a:t>
            </a:r>
            <a:r>
              <a:rPr lang="en-ZA" sz="1200" dirty="0" err="1">
                <a:effectLst/>
                <a:latin typeface="Calibri" panose="020F0502020204030204" pitchFamily="34" charset="0"/>
                <a:ea typeface="Arial" panose="020B0604020202020204" pitchFamily="34" charset="0"/>
              </a:rPr>
              <a:t>stresvolle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situasie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a:t>
            </a:r>
            <a:r>
              <a:rPr lang="en-ZA" sz="1200" dirty="0">
                <a:effectLst/>
                <a:latin typeface="Calibri" panose="020F0502020204030204" pitchFamily="34" charset="0"/>
                <a:ea typeface="Arial" panose="020B0604020202020204" pitchFamily="34" charset="0"/>
              </a:rPr>
              <a:t> help. </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1270" algn="just">
              <a:spcBef>
                <a:spcPts val="600"/>
              </a:spcBef>
              <a:spcAft>
                <a:spcPts val="600"/>
              </a:spcAft>
              <a:buNone/>
            </a:pPr>
            <a:r>
              <a:rPr lang="nl-NL" sz="1200" dirty="0">
                <a:effectLst/>
                <a:latin typeface="Calibri" panose="020F0502020204030204" pitchFamily="34" charset="0"/>
                <a:ea typeface="Arial" panose="020B0604020202020204" pitchFamily="34" charset="0"/>
              </a:rPr>
              <a:t>Baie van jou maats ly dalk stilweg deur die verskillende stadiums van hartseer en weet dit nie eens nie. Voltooi die </a:t>
            </a:r>
            <a:r>
              <a:rPr lang="nl-NL" sz="1200" b="1" i="1" u="sng" dirty="0">
                <a:effectLst/>
                <a:latin typeface="Calibri" panose="020F0502020204030204" pitchFamily="34" charset="0"/>
                <a:ea typeface="Arial" panose="020B0604020202020204" pitchFamily="34" charset="0"/>
              </a:rPr>
              <a:t>Les 2 – Werkkaart Aktiwiteit 2 </a:t>
            </a:r>
            <a:r>
              <a:rPr lang="nl-NL" sz="1200" dirty="0">
                <a:effectLst/>
                <a:latin typeface="Calibri" panose="020F0502020204030204" pitchFamily="34" charset="0"/>
                <a:ea typeface="Arial" panose="020B0604020202020204" pitchFamily="34" charset="0"/>
              </a:rPr>
              <a:t>op die plakkaat wat verskaf word. </a:t>
            </a:r>
          </a:p>
          <a:p>
            <a:pPr indent="-1270"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1270" algn="just">
              <a:spcBef>
                <a:spcPts val="600"/>
              </a:spcBef>
              <a:spcAft>
                <a:spcPts val="600"/>
              </a:spcAft>
              <a:buNone/>
            </a:pPr>
            <a:r>
              <a:rPr lang="en-ZA" sz="1200" dirty="0">
                <a:effectLst/>
                <a:latin typeface="Calibri" panose="020F0502020204030204" pitchFamily="34" charset="0"/>
                <a:ea typeface="Arial" panose="020B0604020202020204" pitchFamily="34" charset="0"/>
              </a:rPr>
              <a:t>(</a:t>
            </a:r>
            <a:r>
              <a:rPr lang="af-ZA" sz="1200" dirty="0" err="1">
                <a:solidFill>
                  <a:srgbClr val="FF0000"/>
                </a:solidFill>
                <a:effectLst/>
                <a:latin typeface="Calibri" panose="020F0502020204030204" pitchFamily="34" charset="0"/>
                <a:ea typeface="Arial" panose="020B0604020202020204" pitchFamily="34" charset="0"/>
              </a:rPr>
              <a:t>Onderwysernota</a:t>
            </a:r>
            <a:r>
              <a:rPr lang="en-ZA" sz="1200" dirty="0">
                <a:solidFill>
                  <a:srgbClr val="FF0000"/>
                </a:solidFill>
                <a:effectLst/>
                <a:latin typeface="Calibri" panose="020F0502020204030204" pitchFamily="34" charset="0"/>
                <a:ea typeface="Arial" panose="020B0604020202020204" pitchFamily="34" charset="0"/>
              </a:rPr>
              <a:t>: </a:t>
            </a:r>
            <a:r>
              <a:rPr lang="af-ZA" sz="1200" dirty="0">
                <a:effectLst/>
                <a:latin typeface="Calibri" panose="020F0502020204030204" pitchFamily="34" charset="0"/>
                <a:ea typeface="Arial" panose="020B0604020202020204" pitchFamily="34" charset="0"/>
              </a:rPr>
              <a:t>Dit kan nogal interessant wees om leerders te kry om hul plakkate oor die volgende week in die klas op te sit. Ander leerders sal goed reageer as hulle hul maats se plakkate sien.)</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06330EC-D2F8-412D-90AF-2AD56B4FD3C4}" type="slidenum">
              <a:rPr lang="en-US" smtClean="0"/>
              <a:t>3</a:t>
            </a:fld>
            <a:endParaRPr lang="en-US"/>
          </a:p>
        </p:txBody>
      </p:sp>
    </p:spTree>
    <p:extLst>
      <p:ext uri="{BB962C8B-B14F-4D97-AF65-F5344CB8AC3E}">
        <p14:creationId xmlns:p14="http://schemas.microsoft.com/office/powerpoint/2010/main" val="3144765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a:ea typeface="Calibri"/>
                <a:cs typeface="Calibri"/>
                <a:sym typeface="Calibri"/>
              </a:rPr>
              <a:t>Skyfie</a:t>
            </a: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 4:</a:t>
            </a:r>
            <a:b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b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indent="-635" algn="l">
              <a:spcBef>
                <a:spcPts val="600"/>
              </a:spcBef>
              <a:spcAft>
                <a:spcPts val="600"/>
              </a:spcAft>
              <a:buNone/>
            </a:pPr>
            <a:r>
              <a:rPr lang="nl-NL" sz="1200" dirty="0">
                <a:effectLst/>
                <a:latin typeface="Calibri" panose="020F0502020204030204" pitchFamily="34" charset="0"/>
                <a:ea typeface="Calibri" panose="020F0502020204030204" pitchFamily="34" charset="0"/>
              </a:rPr>
              <a:t>Ons het vandag baie oor tienerdepressie en hartseer gepraat. In die laaste les het ons ook na krisis en verlies gekyk. Reflekteer in </a:t>
            </a:r>
            <a:r>
              <a:rPr lang="nl-NL" sz="1200" b="1" i="1" dirty="0">
                <a:effectLst/>
                <a:latin typeface="Calibri" panose="020F0502020204030204" pitchFamily="34" charset="0"/>
                <a:ea typeface="Calibri" panose="020F0502020204030204" pitchFamily="34" charset="0"/>
              </a:rPr>
              <a:t>Aktiwiteit 3</a:t>
            </a:r>
            <a:r>
              <a:rPr lang="nl-NL" sz="1200" i="1" dirty="0">
                <a:effectLst/>
                <a:latin typeface="Calibri" panose="020F0502020204030204" pitchFamily="34" charset="0"/>
                <a:ea typeface="Calibri" panose="020F0502020204030204" pitchFamily="34" charset="0"/>
              </a:rPr>
              <a:t> </a:t>
            </a:r>
            <a:r>
              <a:rPr lang="nl-NL" sz="1200" dirty="0">
                <a:effectLst/>
                <a:latin typeface="Calibri" panose="020F0502020204030204" pitchFamily="34" charset="0"/>
                <a:ea typeface="Calibri" panose="020F0502020204030204" pitchFamily="34" charset="0"/>
              </a:rPr>
              <a:t>​​deur die vrae te beantwoord. </a:t>
            </a:r>
            <a:br>
              <a:rPr lang="nl-NL" sz="1200" dirty="0">
                <a:effectLst/>
                <a:latin typeface="Calibri" panose="020F0502020204030204" pitchFamily="34" charset="0"/>
                <a:ea typeface="Calibri" panose="020F0502020204030204" pitchFamily="34" charset="0"/>
              </a:rPr>
            </a:br>
            <a:r>
              <a:rPr lang="en-US" sz="1200" dirty="0" err="1">
                <a:effectLst/>
                <a:latin typeface="Calibri" panose="020F0502020204030204" pitchFamily="34" charset="0"/>
                <a:ea typeface="Calibri" panose="020F0502020204030204" pitchFamily="34" charset="0"/>
              </a:rPr>
              <a:t>Voltooi</a:t>
            </a:r>
            <a:r>
              <a:rPr lang="en-US" sz="1200" dirty="0">
                <a:effectLst/>
                <a:latin typeface="Calibri" panose="020F0502020204030204" pitchFamily="34" charset="0"/>
                <a:ea typeface="Calibri" panose="020F0502020204030204" pitchFamily="34" charset="0"/>
              </a:rPr>
              <a:t> </a:t>
            </a:r>
            <a:r>
              <a:rPr lang="en-US" sz="1200" b="1" i="1" u="sng" dirty="0">
                <a:effectLst/>
                <a:latin typeface="Calibri" panose="020F0502020204030204" pitchFamily="34" charset="0"/>
                <a:ea typeface="Calibri" panose="020F0502020204030204" pitchFamily="34" charset="0"/>
              </a:rPr>
              <a:t>Les 2 </a:t>
            </a:r>
            <a:r>
              <a:rPr lang="en-US" sz="1200" b="1" i="1" u="sng" dirty="0" err="1">
                <a:effectLst/>
                <a:latin typeface="Calibri" panose="020F0502020204030204" pitchFamily="34" charset="0"/>
                <a:ea typeface="Calibri" panose="020F0502020204030204" pitchFamily="34" charset="0"/>
              </a:rPr>
              <a:t>Werkkaart</a:t>
            </a:r>
            <a:r>
              <a:rPr lang="en-US" sz="1200" b="1" i="1" u="sng" dirty="0">
                <a:effectLst/>
                <a:latin typeface="Calibri" panose="020F0502020204030204" pitchFamily="34" charset="0"/>
                <a:ea typeface="Calibri" panose="020F0502020204030204" pitchFamily="34" charset="0"/>
              </a:rPr>
              <a:t> </a:t>
            </a:r>
            <a:r>
              <a:rPr lang="en-US" sz="1200" b="1" i="1" u="sng" dirty="0" err="1">
                <a:effectLst/>
                <a:latin typeface="Calibri" panose="020F0502020204030204" pitchFamily="34" charset="0"/>
                <a:ea typeface="Calibri" panose="020F0502020204030204" pitchFamily="34" charset="0"/>
              </a:rPr>
              <a:t>Aktiwiteit</a:t>
            </a:r>
            <a:r>
              <a:rPr lang="en-US" sz="1200" b="1" i="1" u="sng" dirty="0">
                <a:effectLst/>
                <a:latin typeface="Calibri" panose="020F0502020204030204" pitchFamily="34" charset="0"/>
                <a:ea typeface="Calibri" panose="020F0502020204030204" pitchFamily="34" charset="0"/>
              </a:rPr>
              <a:t> 3</a:t>
            </a:r>
            <a:r>
              <a:rPr lang="en-US" sz="1200" i="1" dirty="0">
                <a:effectLst/>
                <a:latin typeface="Calibri" panose="020F0502020204030204" pitchFamily="34" charset="0"/>
                <a:ea typeface="Calibri" panose="020F0502020204030204" pitchFamily="34" charset="0"/>
              </a:rPr>
              <a:t>.</a:t>
            </a:r>
          </a:p>
          <a:p>
            <a:pPr indent="-635" algn="l">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en-ZA" sz="1200" dirty="0">
                <a:effectLst/>
                <a:latin typeface="Calibri" panose="020F0502020204030204" pitchFamily="34" charset="0"/>
                <a:ea typeface="Calibri" panose="020F0502020204030204" pitchFamily="34" charset="0"/>
              </a:rPr>
              <a:t>(</a:t>
            </a:r>
            <a:r>
              <a:rPr lang="af-ZA" sz="1200" dirty="0" err="1">
                <a:solidFill>
                  <a:srgbClr val="FF0000"/>
                </a:solidFill>
                <a:effectLst/>
                <a:latin typeface="Calibri" panose="020F0502020204030204" pitchFamily="34" charset="0"/>
                <a:ea typeface="Calibri" panose="020F0502020204030204" pitchFamily="34" charset="0"/>
              </a:rPr>
              <a:t>Onderwysernota</a:t>
            </a:r>
            <a:r>
              <a:rPr lang="en-ZA" sz="1200" dirty="0">
                <a:solidFill>
                  <a:srgbClr val="FF0000"/>
                </a:solidFill>
                <a:effectLst/>
                <a:latin typeface="Calibri" panose="020F0502020204030204" pitchFamily="34" charset="0"/>
                <a:ea typeface="Calibri" panose="020F0502020204030204" pitchFamily="34" charset="0"/>
              </a:rPr>
              <a:t>: </a:t>
            </a:r>
            <a:r>
              <a:rPr lang="af-ZA" sz="1200" dirty="0">
                <a:effectLst/>
                <a:latin typeface="Calibri" panose="020F0502020204030204" pitchFamily="34" charset="0"/>
                <a:ea typeface="Calibri" panose="020F0502020204030204" pitchFamily="34" charset="0"/>
              </a:rPr>
              <a:t>Leerders sal slegs 3 minute hê om hierdie refleksie in die klas te doen. Die </a:t>
            </a:r>
            <a:r>
              <a:rPr lang="af-ZA" sz="1200" dirty="0" err="1">
                <a:effectLst/>
                <a:latin typeface="Calibri" panose="020F0502020204030204" pitchFamily="34" charset="0"/>
                <a:ea typeface="Calibri" panose="020F0502020204030204" pitchFamily="34" charset="0"/>
              </a:rPr>
              <a:t>huiswerkaktiwiteit</a:t>
            </a:r>
            <a:r>
              <a:rPr lang="af-ZA" sz="1200" dirty="0">
                <a:effectLst/>
                <a:latin typeface="Calibri" panose="020F0502020204030204" pitchFamily="34" charset="0"/>
                <a:ea typeface="Calibri" panose="020F0502020204030204" pitchFamily="34" charset="0"/>
              </a:rPr>
              <a:t>, </a:t>
            </a:r>
            <a:r>
              <a:rPr lang="af-ZA" sz="1200" b="1" i="1" u="sng" dirty="0">
                <a:effectLst/>
                <a:latin typeface="Calibri" panose="020F0502020204030204" pitchFamily="34" charset="0"/>
                <a:ea typeface="Calibri" panose="020F0502020204030204" pitchFamily="34" charset="0"/>
              </a:rPr>
              <a:t>Les 3 Werkkaart Aktiwiteit 4</a:t>
            </a:r>
            <a:r>
              <a:rPr lang="af-ZA" sz="1200" dirty="0">
                <a:effectLst/>
                <a:latin typeface="Calibri" panose="020F0502020204030204" pitchFamily="34" charset="0"/>
                <a:ea typeface="Calibri" panose="020F0502020204030204" pitchFamily="34" charset="0"/>
              </a:rPr>
              <a:t>, sal leerders help om vir die eksamen voor te berei met Kontroletoets tipe vrae oor die inhoud wat tot dusver behandel is. )</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06330EC-D2F8-412D-90AF-2AD56B4FD3C4}" type="slidenum">
              <a:rPr lang="en-US" smtClean="0"/>
              <a:t>4</a:t>
            </a:fld>
            <a:endParaRPr lang="en-US"/>
          </a:p>
        </p:txBody>
      </p:sp>
    </p:spTree>
    <p:extLst>
      <p:ext uri="{BB962C8B-B14F-4D97-AF65-F5344CB8AC3E}">
        <p14:creationId xmlns:p14="http://schemas.microsoft.com/office/powerpoint/2010/main" val="2948552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1C0BE-488E-3CB2-3329-B894B3A867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E5EF60-E3A2-CAD3-88C4-671EBB6A34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A4F10A-75C9-0157-677D-FA2360000095}"/>
              </a:ext>
            </a:extLst>
          </p:cNvPr>
          <p:cNvSpPr>
            <a:spLocks noGrp="1"/>
          </p:cNvSpPr>
          <p:nvPr>
            <p:ph type="dt" sz="half" idx="10"/>
          </p:nvPr>
        </p:nvSpPr>
        <p:spPr/>
        <p:txBody>
          <a:bodyPr/>
          <a:lstStyle/>
          <a:p>
            <a:fld id="{4A28F60C-B05A-4390-AF63-607C9C7E8529}" type="datetimeFigureOut">
              <a:rPr lang="en-US" smtClean="0"/>
              <a:t>10/28/2025</a:t>
            </a:fld>
            <a:endParaRPr lang="en-US"/>
          </a:p>
        </p:txBody>
      </p:sp>
      <p:sp>
        <p:nvSpPr>
          <p:cNvPr id="5" name="Footer Placeholder 4">
            <a:extLst>
              <a:ext uri="{FF2B5EF4-FFF2-40B4-BE49-F238E27FC236}">
                <a16:creationId xmlns:a16="http://schemas.microsoft.com/office/drawing/2014/main" id="{43807EFC-4BDB-9CB8-71B3-0F5714E52B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CB2986-C4F8-D70E-607A-AB573719F44F}"/>
              </a:ext>
            </a:extLst>
          </p:cNvPr>
          <p:cNvSpPr>
            <a:spLocks noGrp="1"/>
          </p:cNvSpPr>
          <p:nvPr>
            <p:ph type="sldNum" sz="quarter" idx="12"/>
          </p:nvPr>
        </p:nvSpPr>
        <p:spPr/>
        <p:txBody>
          <a:bodyPr/>
          <a:lstStyle/>
          <a:p>
            <a:fld id="{4EA78E8D-1147-412B-8800-0267E50FBD5B}" type="slidenum">
              <a:rPr lang="en-US" smtClean="0"/>
              <a:t>‹#›</a:t>
            </a:fld>
            <a:endParaRPr lang="en-US"/>
          </a:p>
        </p:txBody>
      </p:sp>
    </p:spTree>
    <p:extLst>
      <p:ext uri="{BB962C8B-B14F-4D97-AF65-F5344CB8AC3E}">
        <p14:creationId xmlns:p14="http://schemas.microsoft.com/office/powerpoint/2010/main" val="30775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93750-4AA7-C5F0-B39A-3EEADBDCEA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E268C1-65E8-D249-25E9-A94519D5FC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F60F31-CDDE-A428-75EC-15108404C716}"/>
              </a:ext>
            </a:extLst>
          </p:cNvPr>
          <p:cNvSpPr>
            <a:spLocks noGrp="1"/>
          </p:cNvSpPr>
          <p:nvPr>
            <p:ph type="dt" sz="half" idx="10"/>
          </p:nvPr>
        </p:nvSpPr>
        <p:spPr/>
        <p:txBody>
          <a:bodyPr/>
          <a:lstStyle/>
          <a:p>
            <a:fld id="{4A28F60C-B05A-4390-AF63-607C9C7E8529}" type="datetimeFigureOut">
              <a:rPr lang="en-US" smtClean="0"/>
              <a:t>10/28/2025</a:t>
            </a:fld>
            <a:endParaRPr lang="en-US"/>
          </a:p>
        </p:txBody>
      </p:sp>
      <p:sp>
        <p:nvSpPr>
          <p:cNvPr id="5" name="Footer Placeholder 4">
            <a:extLst>
              <a:ext uri="{FF2B5EF4-FFF2-40B4-BE49-F238E27FC236}">
                <a16:creationId xmlns:a16="http://schemas.microsoft.com/office/drawing/2014/main" id="{14507845-4A9C-B5F5-8D28-D3459E16D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6CBD83-311A-353C-C2D6-219F3BBDEBC1}"/>
              </a:ext>
            </a:extLst>
          </p:cNvPr>
          <p:cNvSpPr>
            <a:spLocks noGrp="1"/>
          </p:cNvSpPr>
          <p:nvPr>
            <p:ph type="sldNum" sz="quarter" idx="12"/>
          </p:nvPr>
        </p:nvSpPr>
        <p:spPr/>
        <p:txBody>
          <a:bodyPr/>
          <a:lstStyle/>
          <a:p>
            <a:fld id="{4EA78E8D-1147-412B-8800-0267E50FBD5B}" type="slidenum">
              <a:rPr lang="en-US" smtClean="0"/>
              <a:t>‹#›</a:t>
            </a:fld>
            <a:endParaRPr lang="en-US"/>
          </a:p>
        </p:txBody>
      </p:sp>
    </p:spTree>
    <p:extLst>
      <p:ext uri="{BB962C8B-B14F-4D97-AF65-F5344CB8AC3E}">
        <p14:creationId xmlns:p14="http://schemas.microsoft.com/office/powerpoint/2010/main" val="2233144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9DDEFF-A0F5-D405-0B05-3073337562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4FB7DC-1A13-A021-359B-858EB9BD36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12ABB0-CCF4-D9A2-4B7D-95D6E8DD9D0F}"/>
              </a:ext>
            </a:extLst>
          </p:cNvPr>
          <p:cNvSpPr>
            <a:spLocks noGrp="1"/>
          </p:cNvSpPr>
          <p:nvPr>
            <p:ph type="dt" sz="half" idx="10"/>
          </p:nvPr>
        </p:nvSpPr>
        <p:spPr/>
        <p:txBody>
          <a:bodyPr/>
          <a:lstStyle/>
          <a:p>
            <a:fld id="{4A28F60C-B05A-4390-AF63-607C9C7E8529}" type="datetimeFigureOut">
              <a:rPr lang="en-US" smtClean="0"/>
              <a:t>10/28/2025</a:t>
            </a:fld>
            <a:endParaRPr lang="en-US"/>
          </a:p>
        </p:txBody>
      </p:sp>
      <p:sp>
        <p:nvSpPr>
          <p:cNvPr id="5" name="Footer Placeholder 4">
            <a:extLst>
              <a:ext uri="{FF2B5EF4-FFF2-40B4-BE49-F238E27FC236}">
                <a16:creationId xmlns:a16="http://schemas.microsoft.com/office/drawing/2014/main" id="{CBBBCC9C-1FCF-3664-8185-6D336677D6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E7E52A-0402-12D1-6AF1-DB64F611822E}"/>
              </a:ext>
            </a:extLst>
          </p:cNvPr>
          <p:cNvSpPr>
            <a:spLocks noGrp="1"/>
          </p:cNvSpPr>
          <p:nvPr>
            <p:ph type="sldNum" sz="quarter" idx="12"/>
          </p:nvPr>
        </p:nvSpPr>
        <p:spPr/>
        <p:txBody>
          <a:bodyPr/>
          <a:lstStyle/>
          <a:p>
            <a:fld id="{4EA78E8D-1147-412B-8800-0267E50FBD5B}" type="slidenum">
              <a:rPr lang="en-US" smtClean="0"/>
              <a:t>‹#›</a:t>
            </a:fld>
            <a:endParaRPr lang="en-US"/>
          </a:p>
        </p:txBody>
      </p:sp>
    </p:spTree>
    <p:extLst>
      <p:ext uri="{BB962C8B-B14F-4D97-AF65-F5344CB8AC3E}">
        <p14:creationId xmlns:p14="http://schemas.microsoft.com/office/powerpoint/2010/main" val="2574745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9196" y="-12700"/>
            <a:ext cx="1365504" cy="469392"/>
          </a:xfrm>
          <a:prstGeom prst="rect">
            <a:avLst/>
          </a:prstGeom>
        </p:spPr>
      </p:pic>
    </p:spTree>
    <p:extLst>
      <p:ext uri="{BB962C8B-B14F-4D97-AF65-F5344CB8AC3E}">
        <p14:creationId xmlns:p14="http://schemas.microsoft.com/office/powerpoint/2010/main" val="301345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12593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6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24730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0199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15082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77419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89919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BF7EE-405C-ECA6-3ECB-CD0C210BFC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F341D1-C5D2-1EC9-C5C9-E04A8610FF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D83BF-ED76-2370-03DB-F6DA2726E035}"/>
              </a:ext>
            </a:extLst>
          </p:cNvPr>
          <p:cNvSpPr>
            <a:spLocks noGrp="1"/>
          </p:cNvSpPr>
          <p:nvPr>
            <p:ph type="dt" sz="half" idx="10"/>
          </p:nvPr>
        </p:nvSpPr>
        <p:spPr/>
        <p:txBody>
          <a:bodyPr/>
          <a:lstStyle/>
          <a:p>
            <a:fld id="{4A28F60C-B05A-4390-AF63-607C9C7E8529}" type="datetimeFigureOut">
              <a:rPr lang="en-US" smtClean="0"/>
              <a:t>10/28/2025</a:t>
            </a:fld>
            <a:endParaRPr lang="en-US"/>
          </a:p>
        </p:txBody>
      </p:sp>
      <p:sp>
        <p:nvSpPr>
          <p:cNvPr id="5" name="Footer Placeholder 4">
            <a:extLst>
              <a:ext uri="{FF2B5EF4-FFF2-40B4-BE49-F238E27FC236}">
                <a16:creationId xmlns:a16="http://schemas.microsoft.com/office/drawing/2014/main" id="{B09102EB-D92F-B21F-8108-34B94F7B9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1F32B8-8374-8851-354D-29B8BD87A0B8}"/>
              </a:ext>
            </a:extLst>
          </p:cNvPr>
          <p:cNvSpPr>
            <a:spLocks noGrp="1"/>
          </p:cNvSpPr>
          <p:nvPr>
            <p:ph type="sldNum" sz="quarter" idx="12"/>
          </p:nvPr>
        </p:nvSpPr>
        <p:spPr/>
        <p:txBody>
          <a:bodyPr/>
          <a:lstStyle/>
          <a:p>
            <a:fld id="{4EA78E8D-1147-412B-8800-0267E50FBD5B}" type="slidenum">
              <a:rPr lang="en-US" smtClean="0"/>
              <a:t>‹#›</a:t>
            </a:fld>
            <a:endParaRPr lang="en-US"/>
          </a:p>
        </p:txBody>
      </p:sp>
    </p:spTree>
    <p:extLst>
      <p:ext uri="{BB962C8B-B14F-4D97-AF65-F5344CB8AC3E}">
        <p14:creationId xmlns:p14="http://schemas.microsoft.com/office/powerpoint/2010/main" val="35658587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525539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399404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23288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6CDAE-F402-1013-1C31-D04793D2A8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FFC260-3A00-C5AB-1647-AD881A39661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A5324C-FB0B-B0EC-939D-EBFD5CA0AB0E}"/>
              </a:ext>
            </a:extLst>
          </p:cNvPr>
          <p:cNvSpPr>
            <a:spLocks noGrp="1"/>
          </p:cNvSpPr>
          <p:nvPr>
            <p:ph type="dt" sz="half" idx="10"/>
          </p:nvPr>
        </p:nvSpPr>
        <p:spPr/>
        <p:txBody>
          <a:bodyPr/>
          <a:lstStyle/>
          <a:p>
            <a:fld id="{4A28F60C-B05A-4390-AF63-607C9C7E8529}" type="datetimeFigureOut">
              <a:rPr lang="en-US" smtClean="0"/>
              <a:t>10/28/2025</a:t>
            </a:fld>
            <a:endParaRPr lang="en-US"/>
          </a:p>
        </p:txBody>
      </p:sp>
      <p:sp>
        <p:nvSpPr>
          <p:cNvPr id="5" name="Footer Placeholder 4">
            <a:extLst>
              <a:ext uri="{FF2B5EF4-FFF2-40B4-BE49-F238E27FC236}">
                <a16:creationId xmlns:a16="http://schemas.microsoft.com/office/drawing/2014/main" id="{BF12EB6A-57C4-DAE8-F318-13497D1201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7988FB-A9A8-A22A-5707-61332793DEA9}"/>
              </a:ext>
            </a:extLst>
          </p:cNvPr>
          <p:cNvSpPr>
            <a:spLocks noGrp="1"/>
          </p:cNvSpPr>
          <p:nvPr>
            <p:ph type="sldNum" sz="quarter" idx="12"/>
          </p:nvPr>
        </p:nvSpPr>
        <p:spPr/>
        <p:txBody>
          <a:bodyPr/>
          <a:lstStyle/>
          <a:p>
            <a:fld id="{4EA78E8D-1147-412B-8800-0267E50FBD5B}" type="slidenum">
              <a:rPr lang="en-US" smtClean="0"/>
              <a:t>‹#›</a:t>
            </a:fld>
            <a:endParaRPr lang="en-US"/>
          </a:p>
        </p:txBody>
      </p:sp>
    </p:spTree>
    <p:extLst>
      <p:ext uri="{BB962C8B-B14F-4D97-AF65-F5344CB8AC3E}">
        <p14:creationId xmlns:p14="http://schemas.microsoft.com/office/powerpoint/2010/main" val="1068623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D72E3-A1A9-BF56-34CC-C74DC11134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B0864E-B04D-5120-96FC-AEA98063C8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7D33C9-B7CC-65DC-9D30-0A70C51A93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0FA9FB-010C-2169-AEB1-578DD207C1F8}"/>
              </a:ext>
            </a:extLst>
          </p:cNvPr>
          <p:cNvSpPr>
            <a:spLocks noGrp="1"/>
          </p:cNvSpPr>
          <p:nvPr>
            <p:ph type="dt" sz="half" idx="10"/>
          </p:nvPr>
        </p:nvSpPr>
        <p:spPr/>
        <p:txBody>
          <a:bodyPr/>
          <a:lstStyle/>
          <a:p>
            <a:fld id="{4A28F60C-B05A-4390-AF63-607C9C7E8529}" type="datetimeFigureOut">
              <a:rPr lang="en-US" smtClean="0"/>
              <a:t>10/28/2025</a:t>
            </a:fld>
            <a:endParaRPr lang="en-US"/>
          </a:p>
        </p:txBody>
      </p:sp>
      <p:sp>
        <p:nvSpPr>
          <p:cNvPr id="6" name="Footer Placeholder 5">
            <a:extLst>
              <a:ext uri="{FF2B5EF4-FFF2-40B4-BE49-F238E27FC236}">
                <a16:creationId xmlns:a16="http://schemas.microsoft.com/office/drawing/2014/main" id="{9A5C709D-DBE9-F25E-8E36-D8CDAF8300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2567B4-5573-ACF0-2D21-A0DFBF918278}"/>
              </a:ext>
            </a:extLst>
          </p:cNvPr>
          <p:cNvSpPr>
            <a:spLocks noGrp="1"/>
          </p:cNvSpPr>
          <p:nvPr>
            <p:ph type="sldNum" sz="quarter" idx="12"/>
          </p:nvPr>
        </p:nvSpPr>
        <p:spPr/>
        <p:txBody>
          <a:bodyPr/>
          <a:lstStyle/>
          <a:p>
            <a:fld id="{4EA78E8D-1147-412B-8800-0267E50FBD5B}" type="slidenum">
              <a:rPr lang="en-US" smtClean="0"/>
              <a:t>‹#›</a:t>
            </a:fld>
            <a:endParaRPr lang="en-US"/>
          </a:p>
        </p:txBody>
      </p:sp>
    </p:spTree>
    <p:extLst>
      <p:ext uri="{BB962C8B-B14F-4D97-AF65-F5344CB8AC3E}">
        <p14:creationId xmlns:p14="http://schemas.microsoft.com/office/powerpoint/2010/main" val="1529134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3CCBA-C576-A8F6-495B-064EDBE01C0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ABFFD0-1D8C-0C51-24D7-B69556DA0D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2FDE77-F881-A869-E37B-50A85E15EC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A60066-5CBE-B378-FECF-3BB4634E74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B741F2-1A11-0D91-2ED5-C93789F6FB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F82BCD-379E-CC65-E1B6-0CBDB0583ACE}"/>
              </a:ext>
            </a:extLst>
          </p:cNvPr>
          <p:cNvSpPr>
            <a:spLocks noGrp="1"/>
          </p:cNvSpPr>
          <p:nvPr>
            <p:ph type="dt" sz="half" idx="10"/>
          </p:nvPr>
        </p:nvSpPr>
        <p:spPr/>
        <p:txBody>
          <a:bodyPr/>
          <a:lstStyle/>
          <a:p>
            <a:fld id="{4A28F60C-B05A-4390-AF63-607C9C7E8529}" type="datetimeFigureOut">
              <a:rPr lang="en-US" smtClean="0"/>
              <a:t>10/28/2025</a:t>
            </a:fld>
            <a:endParaRPr lang="en-US"/>
          </a:p>
        </p:txBody>
      </p:sp>
      <p:sp>
        <p:nvSpPr>
          <p:cNvPr id="8" name="Footer Placeholder 7">
            <a:extLst>
              <a:ext uri="{FF2B5EF4-FFF2-40B4-BE49-F238E27FC236}">
                <a16:creationId xmlns:a16="http://schemas.microsoft.com/office/drawing/2014/main" id="{7C11196D-7C46-7FF6-E744-2DA2E30AF2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239312-B664-CAE3-B48C-FC3CD14ADD2B}"/>
              </a:ext>
            </a:extLst>
          </p:cNvPr>
          <p:cNvSpPr>
            <a:spLocks noGrp="1"/>
          </p:cNvSpPr>
          <p:nvPr>
            <p:ph type="sldNum" sz="quarter" idx="12"/>
          </p:nvPr>
        </p:nvSpPr>
        <p:spPr/>
        <p:txBody>
          <a:bodyPr/>
          <a:lstStyle/>
          <a:p>
            <a:fld id="{4EA78E8D-1147-412B-8800-0267E50FBD5B}" type="slidenum">
              <a:rPr lang="en-US" smtClean="0"/>
              <a:t>‹#›</a:t>
            </a:fld>
            <a:endParaRPr lang="en-US"/>
          </a:p>
        </p:txBody>
      </p:sp>
    </p:spTree>
    <p:extLst>
      <p:ext uri="{BB962C8B-B14F-4D97-AF65-F5344CB8AC3E}">
        <p14:creationId xmlns:p14="http://schemas.microsoft.com/office/powerpoint/2010/main" val="773208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B6BE7-4594-7543-8D33-428EB4C242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031723-1B00-3726-8719-0484D3533967}"/>
              </a:ext>
            </a:extLst>
          </p:cNvPr>
          <p:cNvSpPr>
            <a:spLocks noGrp="1"/>
          </p:cNvSpPr>
          <p:nvPr>
            <p:ph type="dt" sz="half" idx="10"/>
          </p:nvPr>
        </p:nvSpPr>
        <p:spPr/>
        <p:txBody>
          <a:bodyPr/>
          <a:lstStyle/>
          <a:p>
            <a:fld id="{4A28F60C-B05A-4390-AF63-607C9C7E8529}" type="datetimeFigureOut">
              <a:rPr lang="en-US" smtClean="0"/>
              <a:t>10/28/2025</a:t>
            </a:fld>
            <a:endParaRPr lang="en-US"/>
          </a:p>
        </p:txBody>
      </p:sp>
      <p:sp>
        <p:nvSpPr>
          <p:cNvPr id="4" name="Footer Placeholder 3">
            <a:extLst>
              <a:ext uri="{FF2B5EF4-FFF2-40B4-BE49-F238E27FC236}">
                <a16:creationId xmlns:a16="http://schemas.microsoft.com/office/drawing/2014/main" id="{B606A6AF-681A-5E0B-EE1B-24FA446CE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D481F7-9F25-BA40-754D-CFBABAB2044C}"/>
              </a:ext>
            </a:extLst>
          </p:cNvPr>
          <p:cNvSpPr>
            <a:spLocks noGrp="1"/>
          </p:cNvSpPr>
          <p:nvPr>
            <p:ph type="sldNum" sz="quarter" idx="12"/>
          </p:nvPr>
        </p:nvSpPr>
        <p:spPr/>
        <p:txBody>
          <a:bodyPr/>
          <a:lstStyle/>
          <a:p>
            <a:fld id="{4EA78E8D-1147-412B-8800-0267E50FBD5B}" type="slidenum">
              <a:rPr lang="en-US" smtClean="0"/>
              <a:t>‹#›</a:t>
            </a:fld>
            <a:endParaRPr lang="en-US"/>
          </a:p>
        </p:txBody>
      </p:sp>
    </p:spTree>
    <p:extLst>
      <p:ext uri="{BB962C8B-B14F-4D97-AF65-F5344CB8AC3E}">
        <p14:creationId xmlns:p14="http://schemas.microsoft.com/office/powerpoint/2010/main" val="1620809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AB1B01-4A0E-FF55-2780-ABCBDA09A68D}"/>
              </a:ext>
            </a:extLst>
          </p:cNvPr>
          <p:cNvSpPr>
            <a:spLocks noGrp="1"/>
          </p:cNvSpPr>
          <p:nvPr>
            <p:ph type="dt" sz="half" idx="10"/>
          </p:nvPr>
        </p:nvSpPr>
        <p:spPr/>
        <p:txBody>
          <a:bodyPr/>
          <a:lstStyle/>
          <a:p>
            <a:fld id="{4A28F60C-B05A-4390-AF63-607C9C7E8529}" type="datetimeFigureOut">
              <a:rPr lang="en-US" smtClean="0"/>
              <a:t>10/28/2025</a:t>
            </a:fld>
            <a:endParaRPr lang="en-US"/>
          </a:p>
        </p:txBody>
      </p:sp>
      <p:sp>
        <p:nvSpPr>
          <p:cNvPr id="3" name="Footer Placeholder 2">
            <a:extLst>
              <a:ext uri="{FF2B5EF4-FFF2-40B4-BE49-F238E27FC236}">
                <a16:creationId xmlns:a16="http://schemas.microsoft.com/office/drawing/2014/main" id="{217BB692-D237-7385-A6D7-0DADB4F2C0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EFFCBA-B6A1-8A56-E382-54248742658C}"/>
              </a:ext>
            </a:extLst>
          </p:cNvPr>
          <p:cNvSpPr>
            <a:spLocks noGrp="1"/>
          </p:cNvSpPr>
          <p:nvPr>
            <p:ph type="sldNum" sz="quarter" idx="12"/>
          </p:nvPr>
        </p:nvSpPr>
        <p:spPr/>
        <p:txBody>
          <a:bodyPr/>
          <a:lstStyle/>
          <a:p>
            <a:fld id="{4EA78E8D-1147-412B-8800-0267E50FBD5B}" type="slidenum">
              <a:rPr lang="en-US" smtClean="0"/>
              <a:t>‹#›</a:t>
            </a:fld>
            <a:endParaRPr lang="en-US"/>
          </a:p>
        </p:txBody>
      </p:sp>
    </p:spTree>
    <p:extLst>
      <p:ext uri="{BB962C8B-B14F-4D97-AF65-F5344CB8AC3E}">
        <p14:creationId xmlns:p14="http://schemas.microsoft.com/office/powerpoint/2010/main" val="3807969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70806-E129-9140-6A28-B2D679A8AD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C5F95E-9B15-2EAB-2970-408DB7908E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6BF106-B4EA-43D5-75EC-89C791A0B7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8A966E-56E2-1444-3BAD-A0E1EE59C5C4}"/>
              </a:ext>
            </a:extLst>
          </p:cNvPr>
          <p:cNvSpPr>
            <a:spLocks noGrp="1"/>
          </p:cNvSpPr>
          <p:nvPr>
            <p:ph type="dt" sz="half" idx="10"/>
          </p:nvPr>
        </p:nvSpPr>
        <p:spPr/>
        <p:txBody>
          <a:bodyPr/>
          <a:lstStyle/>
          <a:p>
            <a:fld id="{4A28F60C-B05A-4390-AF63-607C9C7E8529}" type="datetimeFigureOut">
              <a:rPr lang="en-US" smtClean="0"/>
              <a:t>10/28/2025</a:t>
            </a:fld>
            <a:endParaRPr lang="en-US"/>
          </a:p>
        </p:txBody>
      </p:sp>
      <p:sp>
        <p:nvSpPr>
          <p:cNvPr id="6" name="Footer Placeholder 5">
            <a:extLst>
              <a:ext uri="{FF2B5EF4-FFF2-40B4-BE49-F238E27FC236}">
                <a16:creationId xmlns:a16="http://schemas.microsoft.com/office/drawing/2014/main" id="{4E65E812-E97F-13EB-ACF8-E70CFF7A25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E03FB9-E0B1-159A-9101-526F6A2828CF}"/>
              </a:ext>
            </a:extLst>
          </p:cNvPr>
          <p:cNvSpPr>
            <a:spLocks noGrp="1"/>
          </p:cNvSpPr>
          <p:nvPr>
            <p:ph type="sldNum" sz="quarter" idx="12"/>
          </p:nvPr>
        </p:nvSpPr>
        <p:spPr/>
        <p:txBody>
          <a:bodyPr/>
          <a:lstStyle/>
          <a:p>
            <a:fld id="{4EA78E8D-1147-412B-8800-0267E50FBD5B}" type="slidenum">
              <a:rPr lang="en-US" smtClean="0"/>
              <a:t>‹#›</a:t>
            </a:fld>
            <a:endParaRPr lang="en-US"/>
          </a:p>
        </p:txBody>
      </p:sp>
    </p:spTree>
    <p:extLst>
      <p:ext uri="{BB962C8B-B14F-4D97-AF65-F5344CB8AC3E}">
        <p14:creationId xmlns:p14="http://schemas.microsoft.com/office/powerpoint/2010/main" val="4288302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4743F-B86B-2E83-048F-47BCDBFD7A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D8995B-8CFA-68CF-B4DA-401D47E4E0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9F48DA8-45BC-83E0-908F-B696F3A0EF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8887D5-67FC-9C72-30A3-A2B44CF91894}"/>
              </a:ext>
            </a:extLst>
          </p:cNvPr>
          <p:cNvSpPr>
            <a:spLocks noGrp="1"/>
          </p:cNvSpPr>
          <p:nvPr>
            <p:ph type="dt" sz="half" idx="10"/>
          </p:nvPr>
        </p:nvSpPr>
        <p:spPr/>
        <p:txBody>
          <a:bodyPr/>
          <a:lstStyle/>
          <a:p>
            <a:fld id="{4A28F60C-B05A-4390-AF63-607C9C7E8529}" type="datetimeFigureOut">
              <a:rPr lang="en-US" smtClean="0"/>
              <a:t>10/28/2025</a:t>
            </a:fld>
            <a:endParaRPr lang="en-US"/>
          </a:p>
        </p:txBody>
      </p:sp>
      <p:sp>
        <p:nvSpPr>
          <p:cNvPr id="6" name="Footer Placeholder 5">
            <a:extLst>
              <a:ext uri="{FF2B5EF4-FFF2-40B4-BE49-F238E27FC236}">
                <a16:creationId xmlns:a16="http://schemas.microsoft.com/office/drawing/2014/main" id="{65814F1D-7A0F-2BF1-CDAD-6D91CB6FDB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A6B93B-FEEB-A2FD-A3A8-5A38CF8A1B2D}"/>
              </a:ext>
            </a:extLst>
          </p:cNvPr>
          <p:cNvSpPr>
            <a:spLocks noGrp="1"/>
          </p:cNvSpPr>
          <p:nvPr>
            <p:ph type="sldNum" sz="quarter" idx="12"/>
          </p:nvPr>
        </p:nvSpPr>
        <p:spPr/>
        <p:txBody>
          <a:bodyPr/>
          <a:lstStyle/>
          <a:p>
            <a:fld id="{4EA78E8D-1147-412B-8800-0267E50FBD5B}" type="slidenum">
              <a:rPr lang="en-US" smtClean="0"/>
              <a:t>‹#›</a:t>
            </a:fld>
            <a:endParaRPr lang="en-US"/>
          </a:p>
        </p:txBody>
      </p:sp>
    </p:spTree>
    <p:extLst>
      <p:ext uri="{BB962C8B-B14F-4D97-AF65-F5344CB8AC3E}">
        <p14:creationId xmlns:p14="http://schemas.microsoft.com/office/powerpoint/2010/main" val="4035831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76B065-2110-0C87-27E6-EC49E9ACA0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AC8E9F-9449-59FE-865E-661E810964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FEFFB-BCEB-FE04-04A3-4957E9194D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28F60C-B05A-4390-AF63-607C9C7E8529}" type="datetimeFigureOut">
              <a:rPr lang="en-US" smtClean="0"/>
              <a:t>10/28/2025</a:t>
            </a:fld>
            <a:endParaRPr lang="en-US"/>
          </a:p>
        </p:txBody>
      </p:sp>
      <p:sp>
        <p:nvSpPr>
          <p:cNvPr id="5" name="Footer Placeholder 4">
            <a:extLst>
              <a:ext uri="{FF2B5EF4-FFF2-40B4-BE49-F238E27FC236}">
                <a16:creationId xmlns:a16="http://schemas.microsoft.com/office/drawing/2014/main" id="{10F835A5-B012-334F-635B-ECC5C612DA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CEC2B2F-4B31-4985-250D-43D552BBD8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EA78E8D-1147-412B-8800-0267E50FBD5B}" type="slidenum">
              <a:rPr lang="en-US" smtClean="0"/>
              <a:t>‹#›</a:t>
            </a:fld>
            <a:endParaRPr lang="en-US"/>
          </a:p>
        </p:txBody>
      </p:sp>
    </p:spTree>
    <p:extLst>
      <p:ext uri="{BB962C8B-B14F-4D97-AF65-F5344CB8AC3E}">
        <p14:creationId xmlns:p14="http://schemas.microsoft.com/office/powerpoint/2010/main" val="259237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2391090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youtube.com/watch?v=8pT6LQ-mZ3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2" name="Rectangle 1"/>
          <p:cNvSpPr/>
          <p:nvPr/>
        </p:nvSpPr>
        <p:spPr>
          <a:xfrm>
            <a:off x="114300" y="822960"/>
            <a:ext cx="5791200" cy="275844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tab pos="1980565" algn="l"/>
              </a:tabLst>
              <a:defRPr/>
            </a:pPr>
            <a:r>
              <a:rPr kumimoji="0" lang="en-ZA" sz="48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GRAAD 9</a:t>
            </a:r>
            <a:endParaRPr kumimoji="0" lang="en-ZA" sz="32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endParaRPr>
          </a:p>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ZA" sz="36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Selfontwikkeling</a:t>
            </a:r>
            <a:r>
              <a:rPr kumimoji="0" lang="en-ZA" sz="36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 in die </a:t>
            </a:r>
            <a:r>
              <a:rPr lang="en-ZA" sz="3600" kern="0" dirty="0">
                <a:solidFill>
                  <a:srgbClr val="000000"/>
                </a:solidFill>
                <a:latin typeface="Aptos ExtraBold" panose="020B0004020202020204" pitchFamily="34" charset="0"/>
                <a:ea typeface="Calibri" panose="020F0502020204030204" pitchFamily="34" charset="0"/>
                <a:sym typeface="Arial"/>
              </a:rPr>
              <a:t>S</a:t>
            </a:r>
            <a:r>
              <a:rPr kumimoji="0" lang="en-ZA" sz="36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amelewing</a:t>
            </a:r>
            <a:endParaRPr kumimoji="0" lang="en-ZA" sz="32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endParaRPr>
          </a:p>
        </p:txBody>
      </p:sp>
      <p:sp>
        <p:nvSpPr>
          <p:cNvPr id="3" name="Rectangle 2"/>
          <p:cNvSpPr/>
          <p:nvPr/>
        </p:nvSpPr>
        <p:spPr>
          <a:xfrm>
            <a:off x="114300" y="5600700"/>
            <a:ext cx="6339254" cy="110109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ZA" sz="28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Kwartaal</a:t>
            </a:r>
            <a:r>
              <a:rPr kumimoji="0" lang="en-ZA" sz="28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 4</a:t>
            </a:r>
          </a:p>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ZA" sz="20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Les 2: </a:t>
            </a:r>
            <a:r>
              <a:rPr kumimoji="0" lang="en-ZA" sz="20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Depressie</a:t>
            </a:r>
            <a:r>
              <a:rPr kumimoji="0" lang="en-ZA" sz="20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 </a:t>
            </a:r>
            <a:r>
              <a:rPr kumimoji="0" lang="en-ZA" sz="20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harsteer</a:t>
            </a:r>
            <a:r>
              <a:rPr kumimoji="0" lang="en-ZA" sz="20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 </a:t>
            </a:r>
            <a:r>
              <a:rPr kumimoji="0" lang="en-ZA" sz="20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verlies</a:t>
            </a:r>
            <a:r>
              <a:rPr kumimoji="0" lang="en-ZA" sz="20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 trauma </a:t>
            </a:r>
            <a:r>
              <a:rPr kumimoji="0" lang="en-ZA" sz="20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en</a:t>
            </a:r>
            <a:r>
              <a:rPr kumimoji="0" lang="en-ZA" sz="20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 </a:t>
            </a:r>
            <a:r>
              <a:rPr kumimoji="0" lang="en-ZA" sz="20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krisis</a:t>
            </a:r>
            <a:endParaRPr kumimoji="0" lang="en-ZA" sz="14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71" name="Rectangle 2070">
            <a:extLst>
              <a:ext uri="{FF2B5EF4-FFF2-40B4-BE49-F238E27FC236}">
                <a16:creationId xmlns:a16="http://schemas.microsoft.com/office/drawing/2014/main" id="{A9D2268A-D939-4E78-91B6-6C7E46406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Some of the toughest life lessons are learnt at school">
            <a:extLst>
              <a:ext uri="{FF2B5EF4-FFF2-40B4-BE49-F238E27FC236}">
                <a16:creationId xmlns:a16="http://schemas.microsoft.com/office/drawing/2014/main" id="{F1D0918F-082E-649B-B540-DF5CF661E197}"/>
              </a:ext>
            </a:extLst>
          </p:cNvPr>
          <p:cNvPicPr>
            <a:picLocks noChangeAspect="1" noChangeArrowheads="1"/>
          </p:cNvPicPr>
          <p:nvPr/>
        </p:nvPicPr>
        <p:blipFill>
          <a:blip r:embed="rId3">
            <a:alphaModFix amt="40000"/>
            <a:extLst>
              <a:ext uri="{28A0092B-C50C-407E-A947-70E740481C1C}">
                <a14:useLocalDpi xmlns:a14="http://schemas.microsoft.com/office/drawing/2010/main" val="0"/>
              </a:ext>
            </a:extLst>
          </a:blip>
          <a:srcRect t="13218" b="2513"/>
          <a:stretch>
            <a:fillRect/>
          </a:stretch>
        </p:blipFill>
        <p:spPr bwMode="auto">
          <a:xfrm>
            <a:off x="20" y="10"/>
            <a:ext cx="12191981" cy="68579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91FFCD2-571A-52E3-9B9D-69D862D2B558}"/>
              </a:ext>
            </a:extLst>
          </p:cNvPr>
          <p:cNvSpPr>
            <a:spLocks noGrp="1"/>
          </p:cNvSpPr>
          <p:nvPr>
            <p:ph type="title"/>
          </p:nvPr>
        </p:nvSpPr>
        <p:spPr>
          <a:xfrm>
            <a:off x="640080" y="853673"/>
            <a:ext cx="4023360" cy="5004794"/>
          </a:xfrm>
        </p:spPr>
        <p:txBody>
          <a:bodyPr>
            <a:normAutofit/>
          </a:bodyPr>
          <a:lstStyle/>
          <a:p>
            <a:r>
              <a:rPr lang="en-US" sz="4800" dirty="0" err="1">
                <a:solidFill>
                  <a:srgbClr val="FFFFFF"/>
                </a:solidFill>
              </a:rPr>
              <a:t>Oorsake</a:t>
            </a:r>
            <a:r>
              <a:rPr lang="en-US" sz="4800" dirty="0">
                <a:solidFill>
                  <a:srgbClr val="FFFFFF"/>
                </a:solidFill>
              </a:rPr>
              <a:t> van </a:t>
            </a:r>
            <a:r>
              <a:rPr lang="en-US" sz="4800" dirty="0" err="1">
                <a:solidFill>
                  <a:srgbClr val="FFFFFF"/>
                </a:solidFill>
              </a:rPr>
              <a:t>tienerdepressie</a:t>
            </a:r>
            <a:endParaRPr lang="en-US" sz="4800" dirty="0">
              <a:solidFill>
                <a:schemeClr val="bg1"/>
              </a:solidFill>
            </a:endParaRPr>
          </a:p>
        </p:txBody>
      </p:sp>
      <p:sp>
        <p:nvSpPr>
          <p:cNvPr id="3" name="Content Placeholder 2">
            <a:extLst>
              <a:ext uri="{FF2B5EF4-FFF2-40B4-BE49-F238E27FC236}">
                <a16:creationId xmlns:a16="http://schemas.microsoft.com/office/drawing/2014/main" id="{FFA5ABCF-1BD3-AFB7-4764-4280C0C44BF6}"/>
              </a:ext>
            </a:extLst>
          </p:cNvPr>
          <p:cNvSpPr>
            <a:spLocks noGrp="1"/>
          </p:cNvSpPr>
          <p:nvPr>
            <p:ph idx="1"/>
          </p:nvPr>
        </p:nvSpPr>
        <p:spPr>
          <a:xfrm>
            <a:off x="5599083" y="641998"/>
            <a:ext cx="5715000" cy="5411330"/>
          </a:xfrm>
        </p:spPr>
        <p:txBody>
          <a:bodyPr anchor="ctr">
            <a:normAutofit fontScale="92500" lnSpcReduction="10000"/>
          </a:bodyPr>
          <a:lstStyle/>
          <a:p>
            <a:pPr marL="171450" lvl="0" indent="-171450">
              <a:spcBef>
                <a:spcPts val="0"/>
              </a:spcBef>
              <a:spcAft>
                <a:spcPts val="600"/>
              </a:spcAft>
              <a:buClr>
                <a:srgbClr val="000000"/>
              </a:buClr>
              <a:buSzPts val="1400"/>
              <a:defRPr/>
            </a:pPr>
            <a:r>
              <a:rPr lang="en-US" kern="0" dirty="0" err="1">
                <a:solidFill>
                  <a:schemeClr val="bg1"/>
                </a:solidFill>
                <a:latin typeface="Calibri"/>
                <a:ea typeface="Calibri"/>
                <a:cs typeface="Calibri"/>
                <a:sym typeface="Calibri"/>
              </a:rPr>
              <a:t>Mishandeling</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Fisiese</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emosionele</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en</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seksuele</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mishandeling</a:t>
            </a:r>
            <a:endParaRPr lang="en-US" kern="0" dirty="0">
              <a:solidFill>
                <a:schemeClr val="bg1"/>
              </a:solidFill>
              <a:latin typeface="Calibri"/>
              <a:ea typeface="Calibri"/>
              <a:cs typeface="Calibri"/>
              <a:sym typeface="Calibri"/>
            </a:endParaRPr>
          </a:p>
          <a:p>
            <a:pPr marL="171450" lvl="0" indent="-171450">
              <a:spcBef>
                <a:spcPts val="0"/>
              </a:spcBef>
              <a:spcAft>
                <a:spcPts val="600"/>
              </a:spcAft>
              <a:buClr>
                <a:srgbClr val="000000"/>
              </a:buClr>
              <a:buSzPts val="1400"/>
              <a:defRPr/>
            </a:pPr>
            <a:r>
              <a:rPr lang="en-US" kern="0" dirty="0" err="1">
                <a:solidFill>
                  <a:schemeClr val="bg1"/>
                </a:solidFill>
                <a:latin typeface="Calibri"/>
                <a:ea typeface="Calibri"/>
                <a:cs typeface="Calibri"/>
                <a:sym typeface="Calibri"/>
              </a:rPr>
              <a:t>Sosiale</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angs</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Reaksie</a:t>
            </a:r>
            <a:r>
              <a:rPr lang="en-US" kern="0" dirty="0">
                <a:solidFill>
                  <a:schemeClr val="bg1"/>
                </a:solidFill>
                <a:latin typeface="Calibri"/>
                <a:ea typeface="Calibri"/>
                <a:cs typeface="Calibri"/>
                <a:sym typeface="Calibri"/>
              </a:rPr>
              <a:t> op </a:t>
            </a:r>
            <a:r>
              <a:rPr lang="en-US" kern="0" dirty="0" err="1">
                <a:solidFill>
                  <a:schemeClr val="bg1"/>
                </a:solidFill>
                <a:latin typeface="Calibri"/>
                <a:ea typeface="Calibri"/>
                <a:cs typeface="Calibri"/>
                <a:sym typeface="Calibri"/>
              </a:rPr>
              <a:t>afknouery</a:t>
            </a:r>
            <a:r>
              <a:rPr lang="en-US" kern="0" dirty="0">
                <a:solidFill>
                  <a:schemeClr val="bg1"/>
                </a:solidFill>
                <a:latin typeface="Calibri"/>
                <a:ea typeface="Calibri"/>
                <a:cs typeface="Calibri"/>
                <a:sym typeface="Calibri"/>
              </a:rPr>
              <a:t> of </a:t>
            </a:r>
            <a:r>
              <a:rPr lang="en-US" kern="0" dirty="0" err="1">
                <a:solidFill>
                  <a:schemeClr val="bg1"/>
                </a:solidFill>
                <a:latin typeface="Calibri"/>
                <a:ea typeface="Calibri"/>
                <a:cs typeface="Calibri"/>
                <a:sym typeface="Calibri"/>
              </a:rPr>
              <a:t>verhoudings</a:t>
            </a:r>
            <a:endParaRPr lang="en-US" kern="0" dirty="0">
              <a:solidFill>
                <a:schemeClr val="bg1"/>
              </a:solidFill>
              <a:latin typeface="Calibri"/>
              <a:ea typeface="Calibri"/>
              <a:cs typeface="Calibri"/>
              <a:sym typeface="Calibri"/>
            </a:endParaRPr>
          </a:p>
          <a:p>
            <a:pPr marL="171450" lvl="0" indent="-171450">
              <a:spcBef>
                <a:spcPts val="0"/>
              </a:spcBef>
              <a:spcAft>
                <a:spcPts val="600"/>
              </a:spcAft>
              <a:buClr>
                <a:srgbClr val="000000"/>
              </a:buClr>
              <a:buSzPts val="1400"/>
              <a:defRPr/>
            </a:pPr>
            <a:r>
              <a:rPr lang="en-US" kern="0" dirty="0" err="1">
                <a:solidFill>
                  <a:schemeClr val="bg1"/>
                </a:solidFill>
                <a:latin typeface="Calibri"/>
                <a:ea typeface="Calibri"/>
                <a:cs typeface="Calibri"/>
                <a:sym typeface="Calibri"/>
              </a:rPr>
              <a:t>Reaksies</a:t>
            </a:r>
            <a:r>
              <a:rPr lang="en-US" kern="0" dirty="0">
                <a:solidFill>
                  <a:schemeClr val="bg1"/>
                </a:solidFill>
                <a:latin typeface="Calibri"/>
                <a:ea typeface="Calibri"/>
                <a:cs typeface="Calibri"/>
                <a:sym typeface="Calibri"/>
              </a:rPr>
              <a:t> op </a:t>
            </a:r>
            <a:r>
              <a:rPr lang="en-US" kern="0" dirty="0" err="1">
                <a:solidFill>
                  <a:schemeClr val="bg1"/>
                </a:solidFill>
                <a:latin typeface="Calibri"/>
                <a:ea typeface="Calibri"/>
                <a:cs typeface="Calibri"/>
                <a:sym typeface="Calibri"/>
              </a:rPr>
              <a:t>sekere</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medikasie</a:t>
            </a:r>
            <a:r>
              <a:rPr lang="en-US" kern="0" dirty="0">
                <a:solidFill>
                  <a:schemeClr val="bg1"/>
                </a:solidFill>
                <a:latin typeface="Calibri"/>
                <a:ea typeface="Calibri"/>
                <a:cs typeface="Calibri"/>
                <a:sym typeface="Calibri"/>
              </a:rPr>
              <a:t> wat </a:t>
            </a:r>
            <a:r>
              <a:rPr lang="en-US" kern="0" dirty="0" err="1">
                <a:solidFill>
                  <a:schemeClr val="bg1"/>
                </a:solidFill>
                <a:latin typeface="Calibri"/>
                <a:ea typeface="Calibri"/>
                <a:cs typeface="Calibri"/>
                <a:sym typeface="Calibri"/>
              </a:rPr>
              <a:t>gemoedsversteurings</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veroorsaak</a:t>
            </a:r>
            <a:endParaRPr lang="en-US" kern="0" dirty="0">
              <a:solidFill>
                <a:schemeClr val="bg1"/>
              </a:solidFill>
              <a:latin typeface="Calibri"/>
              <a:ea typeface="Calibri"/>
              <a:cs typeface="Calibri"/>
              <a:sym typeface="Calibri"/>
            </a:endParaRPr>
          </a:p>
          <a:p>
            <a:pPr marL="171450" lvl="0" indent="-171450">
              <a:spcBef>
                <a:spcPts val="0"/>
              </a:spcBef>
              <a:spcAft>
                <a:spcPts val="600"/>
              </a:spcAft>
              <a:buClr>
                <a:srgbClr val="000000"/>
              </a:buClr>
              <a:buSzPts val="1400"/>
              <a:defRPr/>
            </a:pPr>
            <a:r>
              <a:rPr lang="en-US" kern="0" dirty="0" err="1">
                <a:solidFill>
                  <a:schemeClr val="bg1"/>
                </a:solidFill>
                <a:latin typeface="Calibri"/>
                <a:ea typeface="Calibri"/>
                <a:cs typeface="Calibri"/>
                <a:sym typeface="Calibri"/>
              </a:rPr>
              <a:t>Reaksie</a:t>
            </a:r>
            <a:r>
              <a:rPr lang="en-US" kern="0" dirty="0">
                <a:solidFill>
                  <a:schemeClr val="bg1"/>
                </a:solidFill>
                <a:latin typeface="Calibri"/>
                <a:ea typeface="Calibri"/>
                <a:cs typeface="Calibri"/>
                <a:sym typeface="Calibri"/>
              </a:rPr>
              <a:t> op </a:t>
            </a:r>
            <a:r>
              <a:rPr lang="en-US" kern="0" dirty="0" err="1">
                <a:solidFill>
                  <a:schemeClr val="bg1"/>
                </a:solidFill>
                <a:latin typeface="Calibri"/>
                <a:ea typeface="Calibri"/>
                <a:cs typeface="Calibri"/>
                <a:sym typeface="Calibri"/>
              </a:rPr>
              <a:t>dood</a:t>
            </a:r>
            <a:r>
              <a:rPr lang="en-US" kern="0" dirty="0">
                <a:solidFill>
                  <a:schemeClr val="bg1"/>
                </a:solidFill>
                <a:latin typeface="Calibri"/>
                <a:ea typeface="Calibri"/>
                <a:cs typeface="Calibri"/>
                <a:sym typeface="Calibri"/>
              </a:rPr>
              <a:t> of </a:t>
            </a:r>
            <a:r>
              <a:rPr lang="en-US" kern="0" dirty="0" err="1">
                <a:solidFill>
                  <a:schemeClr val="bg1"/>
                </a:solidFill>
                <a:latin typeface="Calibri"/>
                <a:ea typeface="Calibri"/>
                <a:cs typeface="Calibri"/>
                <a:sym typeface="Calibri"/>
              </a:rPr>
              <a:t>verlies</a:t>
            </a:r>
            <a:r>
              <a:rPr lang="en-US" kern="0" dirty="0">
                <a:solidFill>
                  <a:schemeClr val="bg1"/>
                </a:solidFill>
                <a:latin typeface="Calibri"/>
                <a:ea typeface="Calibri"/>
                <a:cs typeface="Calibri"/>
                <a:sym typeface="Calibri"/>
              </a:rPr>
              <a:t> van 'n </a:t>
            </a:r>
            <a:r>
              <a:rPr lang="en-US" kern="0" dirty="0" err="1">
                <a:solidFill>
                  <a:schemeClr val="bg1"/>
                </a:solidFill>
                <a:latin typeface="Calibri"/>
                <a:ea typeface="Calibri"/>
                <a:cs typeface="Calibri"/>
                <a:sym typeface="Calibri"/>
              </a:rPr>
              <a:t>geliefde</a:t>
            </a:r>
            <a:endParaRPr lang="en-US" kern="0" dirty="0">
              <a:solidFill>
                <a:schemeClr val="bg1"/>
              </a:solidFill>
              <a:latin typeface="Calibri"/>
              <a:ea typeface="Calibri"/>
              <a:cs typeface="Calibri"/>
              <a:sym typeface="Calibri"/>
            </a:endParaRPr>
          </a:p>
          <a:p>
            <a:pPr marL="171450" lvl="0" indent="-171450">
              <a:spcBef>
                <a:spcPts val="0"/>
              </a:spcBef>
              <a:spcAft>
                <a:spcPts val="600"/>
              </a:spcAft>
              <a:buClr>
                <a:srgbClr val="000000"/>
              </a:buClr>
              <a:buSzPts val="1400"/>
              <a:defRPr/>
            </a:pPr>
            <a:r>
              <a:rPr lang="en-US" kern="0" dirty="0">
                <a:solidFill>
                  <a:schemeClr val="bg1"/>
                </a:solidFill>
                <a:latin typeface="Calibri"/>
                <a:ea typeface="Calibri"/>
                <a:cs typeface="Calibri"/>
                <a:sym typeface="Calibri"/>
              </a:rPr>
              <a:t>'n Reeks </a:t>
            </a:r>
            <a:r>
              <a:rPr lang="en-US" kern="0" dirty="0" err="1">
                <a:solidFill>
                  <a:schemeClr val="bg1"/>
                </a:solidFill>
                <a:latin typeface="Calibri"/>
                <a:ea typeface="Calibri"/>
                <a:cs typeface="Calibri"/>
                <a:sym typeface="Calibri"/>
              </a:rPr>
              <a:t>groot</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geleenthede</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byvoorbeeld</a:t>
            </a:r>
            <a:r>
              <a:rPr lang="en-US" kern="0" dirty="0">
                <a:solidFill>
                  <a:schemeClr val="bg1"/>
                </a:solidFill>
                <a:latin typeface="Calibri"/>
                <a:ea typeface="Calibri"/>
                <a:cs typeface="Calibri"/>
                <a:sym typeface="Calibri"/>
              </a:rPr>
              <a:t> om </a:t>
            </a:r>
            <a:r>
              <a:rPr lang="en-US" kern="0" dirty="0" err="1">
                <a:solidFill>
                  <a:schemeClr val="bg1"/>
                </a:solidFill>
                <a:latin typeface="Calibri"/>
                <a:ea typeface="Calibri"/>
                <a:cs typeface="Calibri"/>
                <a:sym typeface="Calibri"/>
              </a:rPr>
              <a:t>na</a:t>
            </a:r>
            <a:r>
              <a:rPr lang="en-US" kern="0" dirty="0">
                <a:solidFill>
                  <a:schemeClr val="bg1"/>
                </a:solidFill>
                <a:latin typeface="Calibri"/>
                <a:ea typeface="Calibri"/>
                <a:cs typeface="Calibri"/>
                <a:sym typeface="Calibri"/>
              </a:rPr>
              <a:t> 'n </a:t>
            </a:r>
            <a:r>
              <a:rPr lang="en-US" kern="0" dirty="0" err="1">
                <a:solidFill>
                  <a:schemeClr val="bg1"/>
                </a:solidFill>
                <a:latin typeface="Calibri"/>
                <a:ea typeface="Calibri"/>
                <a:cs typeface="Calibri"/>
                <a:sym typeface="Calibri"/>
              </a:rPr>
              <a:t>nuwe</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dorp</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te</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verhuis</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nuwe</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skool</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nuwe</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vriende</a:t>
            </a:r>
            <a:endParaRPr lang="en-US" kern="0" dirty="0">
              <a:solidFill>
                <a:schemeClr val="bg1"/>
              </a:solidFill>
              <a:latin typeface="Calibri"/>
              <a:ea typeface="Calibri"/>
              <a:cs typeface="Calibri"/>
              <a:sym typeface="Calibri"/>
            </a:endParaRPr>
          </a:p>
          <a:p>
            <a:pPr marL="171450" lvl="0" indent="-171450">
              <a:spcBef>
                <a:spcPts val="0"/>
              </a:spcBef>
              <a:spcAft>
                <a:spcPts val="600"/>
              </a:spcAft>
              <a:buClr>
                <a:srgbClr val="000000"/>
              </a:buClr>
              <a:buSzPts val="1400"/>
              <a:defRPr/>
            </a:pPr>
            <a:r>
              <a:rPr lang="en-US" kern="0" dirty="0" err="1">
                <a:solidFill>
                  <a:schemeClr val="bg1"/>
                </a:solidFill>
                <a:latin typeface="Calibri"/>
                <a:ea typeface="Calibri"/>
                <a:cs typeface="Calibri"/>
                <a:sym typeface="Calibri"/>
              </a:rPr>
              <a:t>Sosiale</a:t>
            </a:r>
            <a:r>
              <a:rPr lang="en-US" kern="0" dirty="0">
                <a:solidFill>
                  <a:schemeClr val="bg1"/>
                </a:solidFill>
                <a:latin typeface="Calibri"/>
                <a:ea typeface="Calibri"/>
                <a:cs typeface="Calibri"/>
                <a:sym typeface="Calibri"/>
              </a:rPr>
              <a:t> media het </a:t>
            </a:r>
            <a:r>
              <a:rPr lang="en-US" kern="0" dirty="0" err="1">
                <a:solidFill>
                  <a:schemeClr val="bg1"/>
                </a:solidFill>
                <a:latin typeface="Calibri"/>
                <a:ea typeface="Calibri"/>
                <a:cs typeface="Calibri"/>
                <a:sym typeface="Calibri"/>
              </a:rPr>
              <a:t>ook</a:t>
            </a:r>
            <a:r>
              <a:rPr lang="en-US" kern="0" dirty="0">
                <a:solidFill>
                  <a:schemeClr val="bg1"/>
                </a:solidFill>
                <a:latin typeface="Calibri"/>
                <a:ea typeface="Calibri"/>
                <a:cs typeface="Calibri"/>
                <a:sym typeface="Calibri"/>
              </a:rPr>
              <a:t> 'n </a:t>
            </a:r>
            <a:r>
              <a:rPr lang="en-US" kern="0" dirty="0" err="1">
                <a:solidFill>
                  <a:schemeClr val="bg1"/>
                </a:solidFill>
                <a:latin typeface="Calibri"/>
                <a:ea typeface="Calibri"/>
                <a:cs typeface="Calibri"/>
                <a:sym typeface="Calibri"/>
              </a:rPr>
              <a:t>toename</a:t>
            </a:r>
            <a:r>
              <a:rPr lang="en-US" kern="0" dirty="0">
                <a:solidFill>
                  <a:schemeClr val="bg1"/>
                </a:solidFill>
                <a:latin typeface="Calibri"/>
                <a:ea typeface="Calibri"/>
                <a:cs typeface="Calibri"/>
                <a:sym typeface="Calibri"/>
              </a:rPr>
              <a:t> in </a:t>
            </a:r>
            <a:r>
              <a:rPr lang="en-US" kern="0" dirty="0" err="1">
                <a:solidFill>
                  <a:schemeClr val="bg1"/>
                </a:solidFill>
                <a:latin typeface="Calibri"/>
                <a:ea typeface="Calibri"/>
                <a:cs typeface="Calibri"/>
                <a:sym typeface="Calibri"/>
              </a:rPr>
              <a:t>depressie</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onder</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tieners</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veroorsaak</a:t>
            </a:r>
            <a:endParaRPr lang="en-US" kern="0" dirty="0">
              <a:solidFill>
                <a:schemeClr val="bg1"/>
              </a:solidFill>
              <a:latin typeface="Calibri"/>
              <a:ea typeface="Calibri"/>
              <a:cs typeface="Calibri"/>
              <a:sym typeface="Calibri"/>
            </a:endParaRPr>
          </a:p>
          <a:p>
            <a:pPr marL="171450" lvl="0" indent="-171450">
              <a:spcBef>
                <a:spcPts val="0"/>
              </a:spcBef>
              <a:spcAft>
                <a:spcPts val="600"/>
              </a:spcAft>
              <a:buClr>
                <a:srgbClr val="000000"/>
              </a:buClr>
              <a:buSzPts val="1400"/>
              <a:defRPr/>
            </a:pPr>
            <a:r>
              <a:rPr lang="en-US" kern="0" dirty="0" err="1">
                <a:solidFill>
                  <a:schemeClr val="bg1"/>
                </a:solidFill>
                <a:latin typeface="Calibri"/>
                <a:ea typeface="Calibri"/>
                <a:cs typeface="Calibri"/>
                <a:sym typeface="Calibri"/>
              </a:rPr>
              <a:t>Dwelmmisbruik</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veroorsaak</a:t>
            </a:r>
            <a:r>
              <a:rPr lang="en-US" kern="0" dirty="0">
                <a:solidFill>
                  <a:schemeClr val="bg1"/>
                </a:solidFill>
                <a:latin typeface="Calibri"/>
                <a:ea typeface="Calibri"/>
                <a:cs typeface="Calibri"/>
                <a:sym typeface="Calibri"/>
              </a:rPr>
              <a:t> </a:t>
            </a:r>
            <a:r>
              <a:rPr lang="en-US" kern="0" dirty="0" err="1">
                <a:solidFill>
                  <a:schemeClr val="bg1"/>
                </a:solidFill>
                <a:latin typeface="Calibri"/>
                <a:ea typeface="Calibri"/>
                <a:cs typeface="Calibri"/>
                <a:sym typeface="Calibri"/>
              </a:rPr>
              <a:t>ook</a:t>
            </a:r>
            <a:r>
              <a:rPr lang="en-US" kern="0" dirty="0">
                <a:solidFill>
                  <a:schemeClr val="bg1"/>
                </a:solidFill>
                <a:latin typeface="Calibri"/>
                <a:ea typeface="Calibri"/>
                <a:cs typeface="Calibri"/>
                <a:sym typeface="Calibri"/>
              </a:rPr>
              <a:t> 'n </a:t>
            </a:r>
            <a:r>
              <a:rPr lang="en-US" kern="0" dirty="0" err="1">
                <a:solidFill>
                  <a:schemeClr val="bg1"/>
                </a:solidFill>
                <a:latin typeface="Calibri"/>
                <a:ea typeface="Calibri"/>
                <a:cs typeface="Calibri"/>
                <a:sym typeface="Calibri"/>
              </a:rPr>
              <a:t>toename</a:t>
            </a:r>
            <a:r>
              <a:rPr lang="en-US" kern="0" dirty="0">
                <a:solidFill>
                  <a:schemeClr val="bg1"/>
                </a:solidFill>
                <a:latin typeface="Calibri"/>
                <a:ea typeface="Calibri"/>
                <a:cs typeface="Calibri"/>
                <a:sym typeface="Calibri"/>
              </a:rPr>
              <a:t> in </a:t>
            </a:r>
            <a:r>
              <a:rPr lang="en-US" kern="0" dirty="0" err="1">
                <a:solidFill>
                  <a:schemeClr val="bg1"/>
                </a:solidFill>
                <a:latin typeface="Calibri"/>
                <a:ea typeface="Calibri"/>
                <a:cs typeface="Calibri"/>
                <a:sym typeface="Calibri"/>
              </a:rPr>
              <a:t>depressie</a:t>
            </a:r>
            <a:endParaRPr lang="en-US" kern="0" dirty="0">
              <a:solidFill>
                <a:schemeClr val="bg1"/>
              </a:solidFill>
              <a:latin typeface="Calibri"/>
              <a:ea typeface="Calibri"/>
              <a:cs typeface="Calibri"/>
              <a:sym typeface="Calibri"/>
            </a:endParaRPr>
          </a:p>
        </p:txBody>
      </p:sp>
      <p:sp>
        <p:nvSpPr>
          <p:cNvPr id="2073" name="sketch box">
            <a:extLst>
              <a:ext uri="{FF2B5EF4-FFF2-40B4-BE49-F238E27FC236}">
                <a16:creationId xmlns:a16="http://schemas.microsoft.com/office/drawing/2014/main" id="{E0C43A58-225D-452D-8185-0D89D1EED8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8921" y="493776"/>
            <a:ext cx="6229604" cy="5722227"/>
          </a:xfrm>
          <a:custGeom>
            <a:avLst/>
            <a:gdLst>
              <a:gd name="connsiteX0" fmla="*/ 0 w 6229604"/>
              <a:gd name="connsiteY0" fmla="*/ 0 h 5722227"/>
              <a:gd name="connsiteX1" fmla="*/ 629882 w 6229604"/>
              <a:gd name="connsiteY1" fmla="*/ 0 h 5722227"/>
              <a:gd name="connsiteX2" fmla="*/ 1135172 w 6229604"/>
              <a:gd name="connsiteY2" fmla="*/ 0 h 5722227"/>
              <a:gd name="connsiteX3" fmla="*/ 1951943 w 6229604"/>
              <a:gd name="connsiteY3" fmla="*/ 0 h 5722227"/>
              <a:gd name="connsiteX4" fmla="*/ 2581825 w 6229604"/>
              <a:gd name="connsiteY4" fmla="*/ 0 h 5722227"/>
              <a:gd name="connsiteX5" fmla="*/ 3211707 w 6229604"/>
              <a:gd name="connsiteY5" fmla="*/ 0 h 5722227"/>
              <a:gd name="connsiteX6" fmla="*/ 4028477 w 6229604"/>
              <a:gd name="connsiteY6" fmla="*/ 0 h 5722227"/>
              <a:gd name="connsiteX7" fmla="*/ 4596063 w 6229604"/>
              <a:gd name="connsiteY7" fmla="*/ 0 h 5722227"/>
              <a:gd name="connsiteX8" fmla="*/ 5412834 w 6229604"/>
              <a:gd name="connsiteY8" fmla="*/ 0 h 5722227"/>
              <a:gd name="connsiteX9" fmla="*/ 6229604 w 6229604"/>
              <a:gd name="connsiteY9" fmla="*/ 0 h 5722227"/>
              <a:gd name="connsiteX10" fmla="*/ 6229604 w 6229604"/>
              <a:gd name="connsiteY10" fmla="*/ 635803 h 5722227"/>
              <a:gd name="connsiteX11" fmla="*/ 6229604 w 6229604"/>
              <a:gd name="connsiteY11" fmla="*/ 1271606 h 5722227"/>
              <a:gd name="connsiteX12" fmla="*/ 6229604 w 6229604"/>
              <a:gd name="connsiteY12" fmla="*/ 1964631 h 5722227"/>
              <a:gd name="connsiteX13" fmla="*/ 6229604 w 6229604"/>
              <a:gd name="connsiteY13" fmla="*/ 2428767 h 5722227"/>
              <a:gd name="connsiteX14" fmla="*/ 6229604 w 6229604"/>
              <a:gd name="connsiteY14" fmla="*/ 3064570 h 5722227"/>
              <a:gd name="connsiteX15" fmla="*/ 6229604 w 6229604"/>
              <a:gd name="connsiteY15" fmla="*/ 3700373 h 5722227"/>
              <a:gd name="connsiteX16" fmla="*/ 6229604 w 6229604"/>
              <a:gd name="connsiteY16" fmla="*/ 4336176 h 5722227"/>
              <a:gd name="connsiteX17" fmla="*/ 6229604 w 6229604"/>
              <a:gd name="connsiteY17" fmla="*/ 5029202 h 5722227"/>
              <a:gd name="connsiteX18" fmla="*/ 6229604 w 6229604"/>
              <a:gd name="connsiteY18" fmla="*/ 5722227 h 5722227"/>
              <a:gd name="connsiteX19" fmla="*/ 5475130 w 6229604"/>
              <a:gd name="connsiteY19" fmla="*/ 5722227 h 5722227"/>
              <a:gd name="connsiteX20" fmla="*/ 4907544 w 6229604"/>
              <a:gd name="connsiteY20" fmla="*/ 5722227 h 5722227"/>
              <a:gd name="connsiteX21" fmla="*/ 4090773 w 6229604"/>
              <a:gd name="connsiteY21" fmla="*/ 5722227 h 5722227"/>
              <a:gd name="connsiteX22" fmla="*/ 3398595 w 6229604"/>
              <a:gd name="connsiteY22" fmla="*/ 5722227 h 5722227"/>
              <a:gd name="connsiteX23" fmla="*/ 2831009 w 6229604"/>
              <a:gd name="connsiteY23" fmla="*/ 5722227 h 5722227"/>
              <a:gd name="connsiteX24" fmla="*/ 2138831 w 6229604"/>
              <a:gd name="connsiteY24" fmla="*/ 5722227 h 5722227"/>
              <a:gd name="connsiteX25" fmla="*/ 1633541 w 6229604"/>
              <a:gd name="connsiteY25" fmla="*/ 5722227 h 5722227"/>
              <a:gd name="connsiteX26" fmla="*/ 1128251 w 6229604"/>
              <a:gd name="connsiteY26" fmla="*/ 5722227 h 5722227"/>
              <a:gd name="connsiteX27" fmla="*/ 0 w 6229604"/>
              <a:gd name="connsiteY27" fmla="*/ 5722227 h 5722227"/>
              <a:gd name="connsiteX28" fmla="*/ 0 w 6229604"/>
              <a:gd name="connsiteY28" fmla="*/ 5200869 h 5722227"/>
              <a:gd name="connsiteX29" fmla="*/ 0 w 6229604"/>
              <a:gd name="connsiteY29" fmla="*/ 4450621 h 5722227"/>
              <a:gd name="connsiteX30" fmla="*/ 0 w 6229604"/>
              <a:gd name="connsiteY30" fmla="*/ 3872040 h 5722227"/>
              <a:gd name="connsiteX31" fmla="*/ 0 w 6229604"/>
              <a:gd name="connsiteY31" fmla="*/ 3407904 h 5722227"/>
              <a:gd name="connsiteX32" fmla="*/ 0 w 6229604"/>
              <a:gd name="connsiteY32" fmla="*/ 2714879 h 5722227"/>
              <a:gd name="connsiteX33" fmla="*/ 0 w 6229604"/>
              <a:gd name="connsiteY33" fmla="*/ 2193520 h 5722227"/>
              <a:gd name="connsiteX34" fmla="*/ 0 w 6229604"/>
              <a:gd name="connsiteY34" fmla="*/ 1500495 h 5722227"/>
              <a:gd name="connsiteX35" fmla="*/ 0 w 6229604"/>
              <a:gd name="connsiteY35" fmla="*/ 750248 h 5722227"/>
              <a:gd name="connsiteX36" fmla="*/ 0 w 6229604"/>
              <a:gd name="connsiteY36" fmla="*/ 0 h 572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29604" h="5722227" extrusionOk="0">
                <a:moveTo>
                  <a:pt x="0" y="0"/>
                </a:moveTo>
                <a:cubicBezTo>
                  <a:pt x="134765" y="733"/>
                  <a:pt x="359555" y="-15387"/>
                  <a:pt x="629882" y="0"/>
                </a:cubicBezTo>
                <a:cubicBezTo>
                  <a:pt x="900209" y="15387"/>
                  <a:pt x="965450" y="15937"/>
                  <a:pt x="1135172" y="0"/>
                </a:cubicBezTo>
                <a:cubicBezTo>
                  <a:pt x="1304894" y="-15937"/>
                  <a:pt x="1787212" y="10921"/>
                  <a:pt x="1951943" y="0"/>
                </a:cubicBezTo>
                <a:cubicBezTo>
                  <a:pt x="2116674" y="-10921"/>
                  <a:pt x="2378222" y="13313"/>
                  <a:pt x="2581825" y="0"/>
                </a:cubicBezTo>
                <a:cubicBezTo>
                  <a:pt x="2785428" y="-13313"/>
                  <a:pt x="2915218" y="19972"/>
                  <a:pt x="3211707" y="0"/>
                </a:cubicBezTo>
                <a:cubicBezTo>
                  <a:pt x="3508196" y="-19972"/>
                  <a:pt x="3832828" y="-34359"/>
                  <a:pt x="4028477" y="0"/>
                </a:cubicBezTo>
                <a:cubicBezTo>
                  <a:pt x="4224126" y="34359"/>
                  <a:pt x="4361257" y="4467"/>
                  <a:pt x="4596063" y="0"/>
                </a:cubicBezTo>
                <a:cubicBezTo>
                  <a:pt x="4830869" y="-4467"/>
                  <a:pt x="5091403" y="-7365"/>
                  <a:pt x="5412834" y="0"/>
                </a:cubicBezTo>
                <a:cubicBezTo>
                  <a:pt x="5734265" y="7365"/>
                  <a:pt x="6034988" y="-26786"/>
                  <a:pt x="6229604" y="0"/>
                </a:cubicBezTo>
                <a:cubicBezTo>
                  <a:pt x="6208296" y="256153"/>
                  <a:pt x="6219810" y="335049"/>
                  <a:pt x="6229604" y="635803"/>
                </a:cubicBezTo>
                <a:cubicBezTo>
                  <a:pt x="6239398" y="936557"/>
                  <a:pt x="6230184" y="1092448"/>
                  <a:pt x="6229604" y="1271606"/>
                </a:cubicBezTo>
                <a:cubicBezTo>
                  <a:pt x="6229024" y="1450764"/>
                  <a:pt x="6217841" y="1797531"/>
                  <a:pt x="6229604" y="1964631"/>
                </a:cubicBezTo>
                <a:cubicBezTo>
                  <a:pt x="6241367" y="2131731"/>
                  <a:pt x="6220367" y="2235822"/>
                  <a:pt x="6229604" y="2428767"/>
                </a:cubicBezTo>
                <a:cubicBezTo>
                  <a:pt x="6238841" y="2621712"/>
                  <a:pt x="6220929" y="2925917"/>
                  <a:pt x="6229604" y="3064570"/>
                </a:cubicBezTo>
                <a:cubicBezTo>
                  <a:pt x="6238279" y="3203223"/>
                  <a:pt x="6256755" y="3501958"/>
                  <a:pt x="6229604" y="3700373"/>
                </a:cubicBezTo>
                <a:cubicBezTo>
                  <a:pt x="6202453" y="3898788"/>
                  <a:pt x="6201714" y="4046823"/>
                  <a:pt x="6229604" y="4336176"/>
                </a:cubicBezTo>
                <a:cubicBezTo>
                  <a:pt x="6257494" y="4625529"/>
                  <a:pt x="6258821" y="4774033"/>
                  <a:pt x="6229604" y="5029202"/>
                </a:cubicBezTo>
                <a:cubicBezTo>
                  <a:pt x="6200387" y="5284371"/>
                  <a:pt x="6233334" y="5383875"/>
                  <a:pt x="6229604" y="5722227"/>
                </a:cubicBezTo>
                <a:cubicBezTo>
                  <a:pt x="6016393" y="5707881"/>
                  <a:pt x="5684528" y="5751176"/>
                  <a:pt x="5475130" y="5722227"/>
                </a:cubicBezTo>
                <a:cubicBezTo>
                  <a:pt x="5265732" y="5693278"/>
                  <a:pt x="5082862" y="5732690"/>
                  <a:pt x="4907544" y="5722227"/>
                </a:cubicBezTo>
                <a:cubicBezTo>
                  <a:pt x="4732226" y="5711764"/>
                  <a:pt x="4474837" y="5716289"/>
                  <a:pt x="4090773" y="5722227"/>
                </a:cubicBezTo>
                <a:cubicBezTo>
                  <a:pt x="3706709" y="5728165"/>
                  <a:pt x="3645902" y="5723973"/>
                  <a:pt x="3398595" y="5722227"/>
                </a:cubicBezTo>
                <a:cubicBezTo>
                  <a:pt x="3151288" y="5720481"/>
                  <a:pt x="3001606" y="5732695"/>
                  <a:pt x="2831009" y="5722227"/>
                </a:cubicBezTo>
                <a:cubicBezTo>
                  <a:pt x="2660412" y="5711759"/>
                  <a:pt x="2424161" y="5689878"/>
                  <a:pt x="2138831" y="5722227"/>
                </a:cubicBezTo>
                <a:cubicBezTo>
                  <a:pt x="1853501" y="5754576"/>
                  <a:pt x="1788223" y="5720540"/>
                  <a:pt x="1633541" y="5722227"/>
                </a:cubicBezTo>
                <a:cubicBezTo>
                  <a:pt x="1478859" y="5723915"/>
                  <a:pt x="1324151" y="5739059"/>
                  <a:pt x="1128251" y="5722227"/>
                </a:cubicBezTo>
                <a:cubicBezTo>
                  <a:pt x="932351" y="5705396"/>
                  <a:pt x="522340" y="5691488"/>
                  <a:pt x="0" y="5722227"/>
                </a:cubicBezTo>
                <a:cubicBezTo>
                  <a:pt x="-8445" y="5596771"/>
                  <a:pt x="-11215" y="5344833"/>
                  <a:pt x="0" y="5200869"/>
                </a:cubicBezTo>
                <a:cubicBezTo>
                  <a:pt x="11215" y="5056905"/>
                  <a:pt x="20310" y="4693766"/>
                  <a:pt x="0" y="4450621"/>
                </a:cubicBezTo>
                <a:cubicBezTo>
                  <a:pt x="-20310" y="4207476"/>
                  <a:pt x="817" y="4075053"/>
                  <a:pt x="0" y="3872040"/>
                </a:cubicBezTo>
                <a:cubicBezTo>
                  <a:pt x="-817" y="3669027"/>
                  <a:pt x="-21729" y="3595882"/>
                  <a:pt x="0" y="3407904"/>
                </a:cubicBezTo>
                <a:cubicBezTo>
                  <a:pt x="21729" y="3219926"/>
                  <a:pt x="-30605" y="3052469"/>
                  <a:pt x="0" y="2714879"/>
                </a:cubicBezTo>
                <a:cubicBezTo>
                  <a:pt x="30605" y="2377289"/>
                  <a:pt x="-16081" y="2430808"/>
                  <a:pt x="0" y="2193520"/>
                </a:cubicBezTo>
                <a:cubicBezTo>
                  <a:pt x="16081" y="1956232"/>
                  <a:pt x="18120" y="1817979"/>
                  <a:pt x="0" y="1500495"/>
                </a:cubicBezTo>
                <a:cubicBezTo>
                  <a:pt x="-18120" y="1183011"/>
                  <a:pt x="23969" y="972269"/>
                  <a:pt x="0" y="750248"/>
                </a:cubicBezTo>
                <a:cubicBezTo>
                  <a:pt x="-23969" y="528227"/>
                  <a:pt x="-3769" y="358360"/>
                  <a:pt x="0" y="0"/>
                </a:cubicBezTo>
                <a:close/>
              </a:path>
            </a:pathLst>
          </a:custGeom>
          <a:noFill/>
          <a:ln w="47625">
            <a:solidFill>
              <a:schemeClr val="bg1">
                <a:alpha val="75000"/>
              </a:scheme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C323CF8-392E-9DA2-009C-751612A829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1898" y="-19050"/>
            <a:ext cx="1365504" cy="469392"/>
          </a:xfrm>
          <a:prstGeom prst="rect">
            <a:avLst/>
          </a:prstGeom>
        </p:spPr>
      </p:pic>
    </p:spTree>
    <p:extLst>
      <p:ext uri="{BB962C8B-B14F-4D97-AF65-F5344CB8AC3E}">
        <p14:creationId xmlns:p14="http://schemas.microsoft.com/office/powerpoint/2010/main" val="748478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2" name="Picture 2" descr="Close-up of therapist holding hands consoling a patient during therapy session">
            <a:extLst>
              <a:ext uri="{FF2B5EF4-FFF2-40B4-BE49-F238E27FC236}">
                <a16:creationId xmlns:a16="http://schemas.microsoft.com/office/drawing/2014/main" id="{AA941062-7DBC-4F4B-74A8-30173A60BC76}"/>
              </a:ext>
            </a:extLst>
          </p:cNvPr>
          <p:cNvPicPr>
            <a:picLocks noChangeAspect="1" noChangeArrowheads="1"/>
          </p:cNvPicPr>
          <p:nvPr/>
        </p:nvPicPr>
        <p:blipFill>
          <a:blip r:embed="rId3">
            <a:alphaModFix amt="60000"/>
            <a:extLst>
              <a:ext uri="{28A0092B-C50C-407E-A947-70E740481C1C}">
                <a14:useLocalDpi xmlns:a14="http://schemas.microsoft.com/office/drawing/2010/main" val="0"/>
              </a:ext>
            </a:extLst>
          </a:blip>
          <a:srcRect t="5474" b="10256"/>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FCEC532-2A15-2A50-3142-401A244D16F8}"/>
              </a:ext>
            </a:extLst>
          </p:cNvPr>
          <p:cNvSpPr>
            <a:spLocks noGrp="1"/>
          </p:cNvSpPr>
          <p:nvPr>
            <p:ph idx="1"/>
          </p:nvPr>
        </p:nvSpPr>
        <p:spPr>
          <a:xfrm>
            <a:off x="575732" y="557189"/>
            <a:ext cx="11057467" cy="5571899"/>
          </a:xfrm>
        </p:spPr>
        <p:txBody>
          <a:bodyPr anchor="ctr">
            <a:normAutofit lnSpcReduction="10000"/>
          </a:bodyPr>
          <a:lstStyle/>
          <a:p>
            <a:pPr marL="0" indent="0">
              <a:buNone/>
            </a:pPr>
            <a:r>
              <a:rPr lang="en-US" dirty="0">
                <a:solidFill>
                  <a:srgbClr val="FFFFFF"/>
                </a:solidFill>
              </a:rPr>
              <a:t>Kyk: </a:t>
            </a:r>
            <a:r>
              <a:rPr lang="en-US" b="1" dirty="0">
                <a:solidFill>
                  <a:srgbClr val="FFFFFF"/>
                </a:solidFill>
              </a:rPr>
              <a:t>5 Things About Grief No One Really Tells You</a:t>
            </a:r>
          </a:p>
          <a:p>
            <a:pPr marL="0" indent="0">
              <a:buNone/>
            </a:pPr>
            <a:r>
              <a:rPr lang="en-US" kern="0" dirty="0">
                <a:solidFill>
                  <a:srgbClr val="FFFFFF"/>
                </a:solidFill>
                <a:latin typeface="Calibri"/>
                <a:ea typeface="Calibri"/>
                <a:cs typeface="Calibri"/>
                <a:sym typeface="Calibri"/>
                <a:hlinkClick r:id="rId4"/>
              </a:rPr>
              <a:t>https://www.youtube.com/watch?v=8pT6LQ-mZ3k</a:t>
            </a:r>
            <a:r>
              <a:rPr lang="en-US" kern="0" dirty="0">
                <a:solidFill>
                  <a:srgbClr val="FFFFFF"/>
                </a:solidFill>
                <a:latin typeface="Calibri"/>
                <a:ea typeface="Calibri"/>
                <a:cs typeface="Calibri"/>
                <a:sym typeface="Calibri"/>
              </a:rPr>
              <a:t> (6 min 41 </a:t>
            </a:r>
            <a:r>
              <a:rPr lang="en-US" kern="0" dirty="0" err="1">
                <a:solidFill>
                  <a:srgbClr val="FFFFFF"/>
                </a:solidFill>
                <a:latin typeface="Calibri"/>
                <a:ea typeface="Calibri"/>
                <a:cs typeface="Calibri"/>
                <a:sym typeface="Calibri"/>
              </a:rPr>
              <a:t>sek</a:t>
            </a:r>
            <a:r>
              <a:rPr lang="en-US" kern="0" dirty="0">
                <a:solidFill>
                  <a:srgbClr val="FFFFFF"/>
                </a:solidFill>
                <a:latin typeface="Calibri"/>
                <a:ea typeface="Calibri"/>
                <a:cs typeface="Calibri"/>
                <a:sym typeface="Calibri"/>
              </a:rPr>
              <a:t>.)</a:t>
            </a:r>
          </a:p>
          <a:p>
            <a:pPr marL="0" indent="0">
              <a:buNone/>
            </a:pPr>
            <a:endParaRPr lang="en-US" sz="2400" kern="0" dirty="0">
              <a:solidFill>
                <a:srgbClr val="FFFFFF"/>
              </a:solidFill>
              <a:latin typeface="Calibri"/>
              <a:ea typeface="Calibri"/>
              <a:cs typeface="Calibri"/>
              <a:sym typeface="Calibri"/>
            </a:endParaRPr>
          </a:p>
          <a:p>
            <a:r>
              <a:rPr lang="nl-NL" b="1" dirty="0">
                <a:solidFill>
                  <a:srgbClr val="FFFFFF"/>
                </a:solidFill>
              </a:rPr>
              <a:t>Verlies </a:t>
            </a:r>
            <a:r>
              <a:rPr lang="nl-NL" dirty="0">
                <a:solidFill>
                  <a:srgbClr val="FFFFFF"/>
                </a:solidFill>
              </a:rPr>
              <a:t>– die skade of nood wanneer jy iets of iemand na aan jou te verloor.</a:t>
            </a:r>
            <a:r>
              <a:rPr lang="nl-NL" b="1" dirty="0">
                <a:solidFill>
                  <a:srgbClr val="FFFFFF"/>
                </a:solidFill>
              </a:rPr>
              <a:t>
Hartseer </a:t>
            </a:r>
            <a:r>
              <a:rPr lang="nl-NL" dirty="0">
                <a:solidFill>
                  <a:srgbClr val="FFFFFF"/>
                </a:solidFill>
              </a:rPr>
              <a:t>– die emosionele reaksie of uitdrukking van hartseer op daardie verlies.</a:t>
            </a:r>
          </a:p>
          <a:p>
            <a:pPr marL="0" indent="0">
              <a:buNone/>
            </a:pPr>
            <a:r>
              <a:rPr lang="nl-NL" dirty="0">
                <a:solidFill>
                  <a:srgbClr val="FFFFFF"/>
                </a:solidFill>
              </a:rPr>
              <a:t>Dit is normaal dat hartseer tyd neem – jy leer stadig om daarmee saam te leef.</a:t>
            </a:r>
            <a:endParaRPr lang="en-GB" dirty="0">
              <a:solidFill>
                <a:srgbClr val="FFFFFF"/>
              </a:solidFill>
            </a:endParaRPr>
          </a:p>
          <a:p>
            <a:pPr marL="0" indent="0">
              <a:buNone/>
            </a:pPr>
            <a:r>
              <a:rPr lang="nl-NL" b="1" dirty="0">
                <a:solidFill>
                  <a:srgbClr val="FFFFFF"/>
                </a:solidFill>
              </a:rPr>
              <a:t>Ingewikkelde hartseer: </a:t>
            </a:r>
            <a:r>
              <a:rPr lang="nl-NL" dirty="0">
                <a:solidFill>
                  <a:srgbClr val="FFFFFF"/>
                </a:solidFill>
              </a:rPr>
              <a:t>Wanneer hartseer nie mettertyd verbeter nie en tot depressie kan lei.</a:t>
            </a:r>
            <a:r>
              <a:rPr lang="en-GB" dirty="0">
                <a:solidFill>
                  <a:srgbClr val="FFFFFF"/>
                </a:solidFill>
              </a:rPr>
              <a:t> </a:t>
            </a:r>
          </a:p>
          <a:p>
            <a:pPr marL="0" indent="0">
              <a:buNone/>
            </a:pPr>
            <a:r>
              <a:rPr lang="en-GB" b="1" dirty="0" err="1">
                <a:solidFill>
                  <a:srgbClr val="FFFFFF"/>
                </a:solidFill>
              </a:rPr>
              <a:t>Stresskakel</a:t>
            </a:r>
            <a:r>
              <a:rPr lang="en-GB" b="1" dirty="0">
                <a:solidFill>
                  <a:srgbClr val="FFFFFF"/>
                </a:solidFill>
              </a:rPr>
              <a:t>: </a:t>
            </a:r>
            <a:r>
              <a:rPr lang="en-GB" dirty="0" err="1">
                <a:solidFill>
                  <a:srgbClr val="FFFFFF"/>
                </a:solidFill>
              </a:rPr>
              <a:t>Tydens</a:t>
            </a:r>
            <a:r>
              <a:rPr lang="en-GB" dirty="0">
                <a:solidFill>
                  <a:srgbClr val="FFFFFF"/>
                </a:solidFill>
              </a:rPr>
              <a:t> intense </a:t>
            </a:r>
            <a:r>
              <a:rPr lang="en-GB" dirty="0" err="1">
                <a:solidFill>
                  <a:srgbClr val="FFFFFF"/>
                </a:solidFill>
              </a:rPr>
              <a:t>stres</a:t>
            </a:r>
            <a:r>
              <a:rPr lang="en-GB" dirty="0">
                <a:solidFill>
                  <a:srgbClr val="FFFFFF"/>
                </a:solidFill>
              </a:rPr>
              <a:t> </a:t>
            </a:r>
            <a:r>
              <a:rPr lang="en-GB" dirty="0" err="1">
                <a:solidFill>
                  <a:srgbClr val="FFFFFF"/>
                </a:solidFill>
              </a:rPr>
              <a:t>stel</a:t>
            </a:r>
            <a:r>
              <a:rPr lang="en-GB" dirty="0">
                <a:solidFill>
                  <a:srgbClr val="FFFFFF"/>
                </a:solidFill>
              </a:rPr>
              <a:t> </a:t>
            </a:r>
            <a:r>
              <a:rPr lang="en-GB" dirty="0" err="1">
                <a:solidFill>
                  <a:srgbClr val="FFFFFF"/>
                </a:solidFill>
              </a:rPr>
              <a:t>jou</a:t>
            </a:r>
            <a:r>
              <a:rPr lang="en-GB" dirty="0">
                <a:solidFill>
                  <a:srgbClr val="FFFFFF"/>
                </a:solidFill>
              </a:rPr>
              <a:t> </a:t>
            </a:r>
            <a:r>
              <a:rPr lang="en-GB" dirty="0" err="1">
                <a:solidFill>
                  <a:srgbClr val="FFFFFF"/>
                </a:solidFill>
              </a:rPr>
              <a:t>liggaam</a:t>
            </a:r>
            <a:r>
              <a:rPr lang="en-GB" dirty="0">
                <a:solidFill>
                  <a:srgbClr val="FFFFFF"/>
                </a:solidFill>
              </a:rPr>
              <a:t> </a:t>
            </a:r>
            <a:r>
              <a:rPr lang="en-GB" dirty="0" err="1">
                <a:solidFill>
                  <a:srgbClr val="FFFFFF"/>
                </a:solidFill>
              </a:rPr>
              <a:t>kortisol</a:t>
            </a:r>
            <a:r>
              <a:rPr lang="en-GB" dirty="0">
                <a:solidFill>
                  <a:srgbClr val="FFFFFF"/>
                </a:solidFill>
              </a:rPr>
              <a:t> (die </a:t>
            </a:r>
            <a:r>
              <a:rPr lang="en-GB" dirty="0" err="1">
                <a:solidFill>
                  <a:srgbClr val="FFFFFF"/>
                </a:solidFill>
              </a:rPr>
              <a:t>streshormoon</a:t>
            </a:r>
            <a:r>
              <a:rPr lang="en-GB" dirty="0">
                <a:solidFill>
                  <a:srgbClr val="FFFFFF"/>
                </a:solidFill>
              </a:rPr>
              <a:t>) </a:t>
            </a:r>
            <a:r>
              <a:rPr lang="en-GB" dirty="0" err="1">
                <a:solidFill>
                  <a:srgbClr val="FFFFFF"/>
                </a:solidFill>
              </a:rPr>
              <a:t>vry</a:t>
            </a:r>
            <a:r>
              <a:rPr lang="en-GB" dirty="0">
                <a:solidFill>
                  <a:srgbClr val="FFFFFF"/>
                </a:solidFill>
              </a:rPr>
              <a:t> wat </a:t>
            </a:r>
            <a:r>
              <a:rPr lang="en-GB" dirty="0" err="1">
                <a:solidFill>
                  <a:srgbClr val="FFFFFF"/>
                </a:solidFill>
              </a:rPr>
              <a:t>adrenalien</a:t>
            </a:r>
            <a:r>
              <a:rPr lang="en-GB" dirty="0">
                <a:solidFill>
                  <a:srgbClr val="FFFFFF"/>
                </a:solidFill>
              </a:rPr>
              <a:t> </a:t>
            </a:r>
            <a:r>
              <a:rPr lang="en-GB" dirty="0" err="1">
                <a:solidFill>
                  <a:srgbClr val="FFFFFF"/>
                </a:solidFill>
              </a:rPr>
              <a:t>veroorsaak</a:t>
            </a:r>
            <a:r>
              <a:rPr lang="en-GB" dirty="0">
                <a:solidFill>
                  <a:srgbClr val="FFFFFF"/>
                </a:solidFill>
              </a:rPr>
              <a:t> om </a:t>
            </a:r>
            <a:r>
              <a:rPr lang="en-GB" dirty="0" err="1">
                <a:solidFill>
                  <a:srgbClr val="FFFFFF"/>
                </a:solidFill>
              </a:rPr>
              <a:t>jou</a:t>
            </a:r>
            <a:r>
              <a:rPr lang="en-GB" dirty="0">
                <a:solidFill>
                  <a:srgbClr val="FFFFFF"/>
                </a:solidFill>
              </a:rPr>
              <a:t> </a:t>
            </a:r>
            <a:r>
              <a:rPr lang="en-GB" dirty="0" err="1">
                <a:solidFill>
                  <a:srgbClr val="FFFFFF"/>
                </a:solidFill>
              </a:rPr>
              <a:t>te</a:t>
            </a:r>
            <a:r>
              <a:rPr lang="en-GB" dirty="0">
                <a:solidFill>
                  <a:srgbClr val="FFFFFF"/>
                </a:solidFill>
              </a:rPr>
              <a:t> help </a:t>
            </a:r>
            <a:r>
              <a:rPr lang="en-GB" dirty="0" err="1">
                <a:solidFill>
                  <a:srgbClr val="FFFFFF"/>
                </a:solidFill>
              </a:rPr>
              <a:t>hanteer</a:t>
            </a:r>
            <a:r>
              <a:rPr lang="en-GB" dirty="0">
                <a:solidFill>
                  <a:srgbClr val="FFFFFF"/>
                </a:solidFill>
              </a:rPr>
              <a:t>.</a:t>
            </a:r>
          </a:p>
        </p:txBody>
      </p:sp>
      <p:sp>
        <p:nvSpPr>
          <p:cNvPr id="6" name="Content Placeholder 2">
            <a:extLst>
              <a:ext uri="{FF2B5EF4-FFF2-40B4-BE49-F238E27FC236}">
                <a16:creationId xmlns:a16="http://schemas.microsoft.com/office/drawing/2014/main" id="{820D9F91-B31D-994C-1368-E905DE560E62}"/>
              </a:ext>
            </a:extLst>
          </p:cNvPr>
          <p:cNvSpPr txBox="1">
            <a:spLocks/>
          </p:cNvSpPr>
          <p:nvPr/>
        </p:nvSpPr>
        <p:spPr>
          <a:xfrm>
            <a:off x="6409390" y="1551245"/>
            <a:ext cx="4771607" cy="234484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000" kern="0" dirty="0">
              <a:solidFill>
                <a:schemeClr val="tx1">
                  <a:alpha val="80000"/>
                </a:schemeClr>
              </a:solidFill>
              <a:latin typeface="Calibri"/>
              <a:ea typeface="Calibri"/>
              <a:cs typeface="Calibri"/>
              <a:sym typeface="Calibri"/>
            </a:endParaRPr>
          </a:p>
        </p:txBody>
      </p:sp>
      <p:sp>
        <p:nvSpPr>
          <p:cNvPr id="11" name="TextBox 10">
            <a:extLst>
              <a:ext uri="{FF2B5EF4-FFF2-40B4-BE49-F238E27FC236}">
                <a16:creationId xmlns:a16="http://schemas.microsoft.com/office/drawing/2014/main" id="{946ECE3F-A1B6-CF99-7ABF-7451EAF07FC7}"/>
              </a:ext>
            </a:extLst>
          </p:cNvPr>
          <p:cNvSpPr txBox="1"/>
          <p:nvPr/>
        </p:nvSpPr>
        <p:spPr>
          <a:xfrm>
            <a:off x="5942953" y="1551245"/>
            <a:ext cx="6100548" cy="369332"/>
          </a:xfrm>
          <a:prstGeom prst="rect">
            <a:avLst/>
          </a:prstGeom>
          <a:noFill/>
        </p:spPr>
        <p:txBody>
          <a:bodyPr wrap="square">
            <a:spAutoFit/>
          </a:bodyPr>
          <a:lstStyle/>
          <a:p>
            <a:endParaRPr lang="en-US" dirty="0"/>
          </a:p>
        </p:txBody>
      </p:sp>
    </p:spTree>
    <p:extLst>
      <p:ext uri="{BB962C8B-B14F-4D97-AF65-F5344CB8AC3E}">
        <p14:creationId xmlns:p14="http://schemas.microsoft.com/office/powerpoint/2010/main" val="3091660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Free mountains landscape nature illustration">
            <a:extLst>
              <a:ext uri="{FF2B5EF4-FFF2-40B4-BE49-F238E27FC236}">
                <a16:creationId xmlns:a16="http://schemas.microsoft.com/office/drawing/2014/main" id="{81B01650-CA21-7836-DF64-578380CEC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487" r="1" b="1"/>
          <a:stretch>
            <a:fillRect/>
          </a:stretch>
        </p:blipFill>
        <p:spPr bwMode="auto">
          <a:xfrm>
            <a:off x="-3447" y="-1"/>
            <a:ext cx="12195447" cy="6879745"/>
          </a:xfrm>
          <a:prstGeom prst="rect">
            <a:avLst/>
          </a:prstGeom>
          <a:noFill/>
          <a:extLst>
            <a:ext uri="{909E8E84-426E-40DD-AFC4-6F175D3DCCD1}">
              <a14:hiddenFill xmlns:a14="http://schemas.microsoft.com/office/drawing/2010/main">
                <a:solidFill>
                  <a:srgbClr val="FFFFFF"/>
                </a:solidFill>
              </a14:hiddenFill>
            </a:ext>
          </a:extLst>
        </p:spPr>
      </p:pic>
      <p:sp>
        <p:nvSpPr>
          <p:cNvPr id="3079" name="Rectangle 3078">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1" name="Rectangle 3090">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092" name="Rectangle 3091">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FDA8E1-3BE4-65B4-D934-6FBFE032419B}"/>
              </a:ext>
            </a:extLst>
          </p:cNvPr>
          <p:cNvSpPr>
            <a:spLocks noGrp="1"/>
          </p:cNvSpPr>
          <p:nvPr>
            <p:ph type="title"/>
          </p:nvPr>
        </p:nvSpPr>
        <p:spPr>
          <a:xfrm>
            <a:off x="859028" y="4121944"/>
            <a:ext cx="7927785" cy="1620665"/>
          </a:xfrm>
        </p:spPr>
        <p:txBody>
          <a:bodyPr vert="horz" lIns="91440" tIns="45720" rIns="91440" bIns="45720" rtlCol="0" anchor="b">
            <a:normAutofit/>
          </a:bodyPr>
          <a:lstStyle/>
          <a:p>
            <a:r>
              <a:rPr lang="en-US" sz="4000">
                <a:solidFill>
                  <a:srgbClr val="FFFFFF"/>
                </a:solidFill>
              </a:rPr>
              <a:t>Reflection &amp; Homework</a:t>
            </a:r>
          </a:p>
        </p:txBody>
      </p:sp>
      <p:pic>
        <p:nvPicPr>
          <p:cNvPr id="4" name="Picture 3">
            <a:extLst>
              <a:ext uri="{FF2B5EF4-FFF2-40B4-BE49-F238E27FC236}">
                <a16:creationId xmlns:a16="http://schemas.microsoft.com/office/drawing/2014/main" id="{1A1E47C9-38A1-3370-17A0-980B49A3CB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1898" y="-19050"/>
            <a:ext cx="1365504" cy="469392"/>
          </a:xfrm>
          <a:prstGeom prst="rect">
            <a:avLst/>
          </a:prstGeom>
        </p:spPr>
      </p:pic>
    </p:spTree>
    <p:extLst>
      <p:ext uri="{BB962C8B-B14F-4D97-AF65-F5344CB8AC3E}">
        <p14:creationId xmlns:p14="http://schemas.microsoft.com/office/powerpoint/2010/main" val="1091581290"/>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E4CFD9-0D02-40CF-BAE0-5F7D1A763422}">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932580D2-8FEB-4FFE-8898-701C34CBA0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4DB5792-35F1-463C-9029-EAE872D8DC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61</TotalTime>
  <Words>1007</Words>
  <Application>Microsoft Office PowerPoint</Application>
  <PresentationFormat>Widescreen</PresentationFormat>
  <Paragraphs>63</Paragraphs>
  <Slides>4</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vt:i4>
      </vt:variant>
    </vt:vector>
  </HeadingPairs>
  <TitlesOfParts>
    <vt:vector size="13" baseType="lpstr">
      <vt:lpstr>Aptos</vt:lpstr>
      <vt:lpstr>Aptos Display</vt:lpstr>
      <vt:lpstr>Aptos ExtraBold</vt:lpstr>
      <vt:lpstr>Arial</vt:lpstr>
      <vt:lpstr>Calibri</vt:lpstr>
      <vt:lpstr>Times New Roman</vt:lpstr>
      <vt:lpstr>Wingdings</vt:lpstr>
      <vt:lpstr>Office Theme</vt:lpstr>
      <vt:lpstr>1_Office Theme</vt:lpstr>
      <vt:lpstr>PowerPoint Presentation</vt:lpstr>
      <vt:lpstr>Oorsake van tienerdepressie</vt:lpstr>
      <vt:lpstr>PowerPoint Presentation</vt:lpstr>
      <vt:lpstr>Reflection &amp; Homework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3</cp:revision>
  <dcterms:created xsi:type="dcterms:W3CDTF">2025-09-05T06:17:50Z</dcterms:created>
  <dcterms:modified xsi:type="dcterms:W3CDTF">2025-10-28T17:38:40Z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